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7.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8.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9.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0.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11.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18.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notesSlides/notesSlide21.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harts/chart3.xml" ContentType="application/vnd.openxmlformats-officedocument.drawingml.chart+xml"/>
  <Override PartName="/ppt/charts/style1.xml" ContentType="application/vnd.ms-office.chartstyle+xml"/>
  <Override PartName="/ppt/charts/colors1.xml" ContentType="application/vnd.ms-office.chartcolorstyle+xml"/>
  <Override PartName="/ppt/comments/comment1.xml" ContentType="application/vnd.openxmlformats-officedocument.presentationml.comments+xml"/>
  <Override PartName="/ppt/notesSlides/notesSlide29.xml" ContentType="application/vnd.openxmlformats-officedocument.presentationml.notesSlide+xml"/>
  <Override PartName="/ppt/charts/chart4.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1.xml" ContentType="application/vnd.openxmlformats-officedocument.drawingml.chartshapes+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comments/comment2.xml" ContentType="application/vnd.openxmlformats-officedocument.presentationml.comments+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48" r:id="rId4"/>
  </p:sldMasterIdLst>
  <p:notesMasterIdLst>
    <p:notesMasterId r:id="rId67"/>
  </p:notesMasterIdLst>
  <p:handoutMasterIdLst>
    <p:handoutMasterId r:id="rId68"/>
  </p:handoutMasterIdLst>
  <p:sldIdLst>
    <p:sldId id="257" r:id="rId5"/>
    <p:sldId id="258" r:id="rId6"/>
    <p:sldId id="393" r:id="rId7"/>
    <p:sldId id="277" r:id="rId8"/>
    <p:sldId id="389" r:id="rId9"/>
    <p:sldId id="280" r:id="rId10"/>
    <p:sldId id="390" r:id="rId11"/>
    <p:sldId id="391" r:id="rId12"/>
    <p:sldId id="392" r:id="rId13"/>
    <p:sldId id="388" r:id="rId14"/>
    <p:sldId id="278" r:id="rId15"/>
    <p:sldId id="363" r:id="rId16"/>
    <p:sldId id="364" r:id="rId17"/>
    <p:sldId id="365" r:id="rId18"/>
    <p:sldId id="395" r:id="rId19"/>
    <p:sldId id="271" r:id="rId20"/>
    <p:sldId id="323" r:id="rId21"/>
    <p:sldId id="326" r:id="rId22"/>
    <p:sldId id="396" r:id="rId23"/>
    <p:sldId id="400" r:id="rId24"/>
    <p:sldId id="275" r:id="rId25"/>
    <p:sldId id="397" r:id="rId26"/>
    <p:sldId id="398" r:id="rId27"/>
    <p:sldId id="399" r:id="rId28"/>
    <p:sldId id="394" r:id="rId29"/>
    <p:sldId id="276" r:id="rId30"/>
    <p:sldId id="402" r:id="rId31"/>
    <p:sldId id="269" r:id="rId32"/>
    <p:sldId id="259" r:id="rId33"/>
    <p:sldId id="272" r:id="rId34"/>
    <p:sldId id="403" r:id="rId35"/>
    <p:sldId id="273" r:id="rId36"/>
    <p:sldId id="260" r:id="rId37"/>
    <p:sldId id="404" r:id="rId38"/>
    <p:sldId id="279" r:id="rId39"/>
    <p:sldId id="405" r:id="rId40"/>
    <p:sldId id="408" r:id="rId41"/>
    <p:sldId id="281" r:id="rId42"/>
    <p:sldId id="286" r:id="rId43"/>
    <p:sldId id="303" r:id="rId44"/>
    <p:sldId id="287" r:id="rId45"/>
    <p:sldId id="409" r:id="rId46"/>
    <p:sldId id="290" r:id="rId47"/>
    <p:sldId id="406" r:id="rId48"/>
    <p:sldId id="288" r:id="rId49"/>
    <p:sldId id="407" r:id="rId50"/>
    <p:sldId id="295" r:id="rId51"/>
    <p:sldId id="296" r:id="rId52"/>
    <p:sldId id="297" r:id="rId53"/>
    <p:sldId id="298" r:id="rId54"/>
    <p:sldId id="293" r:id="rId55"/>
    <p:sldId id="410" r:id="rId56"/>
    <p:sldId id="299" r:id="rId57"/>
    <p:sldId id="300" r:id="rId58"/>
    <p:sldId id="302" r:id="rId59"/>
    <p:sldId id="291" r:id="rId60"/>
    <p:sldId id="292" r:id="rId61"/>
    <p:sldId id="411" r:id="rId62"/>
    <p:sldId id="412" r:id="rId63"/>
    <p:sldId id="289" r:id="rId64"/>
    <p:sldId id="294" r:id="rId65"/>
    <p:sldId id="266" r:id="rId66"/>
  </p:sldIdLst>
  <p:sldSz cx="12192000" cy="6858000"/>
  <p:notesSz cx="7104063" cy="10234613"/>
  <p:defaultTextStyle>
    <a:defPPr rtl="0">
      <a:defRPr lang="ja-JP"/>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064" userDrawn="1">
          <p15:clr>
            <a:srgbClr val="A4A3A4"/>
          </p15:clr>
        </p15:guide>
        <p15:guide id="2" pos="3840" userDrawn="1">
          <p15:clr>
            <a:srgbClr val="A4A3A4"/>
          </p15:clr>
        </p15:guide>
        <p15:guide id="3" pos="456" userDrawn="1">
          <p15:clr>
            <a:srgbClr val="A4A3A4"/>
          </p15:clr>
        </p15:guide>
        <p15:guide id="4" pos="720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作成者" initials="A" lastIdx="7"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C92E1"/>
    <a:srgbClr val="C4F8EE"/>
    <a:srgbClr val="7093D2"/>
    <a:srgbClr val="B17EEE"/>
    <a:srgbClr val="949CEC"/>
    <a:srgbClr val="17BB9C"/>
    <a:srgbClr val="40E8C8"/>
    <a:srgbClr val="9CB4E0"/>
    <a:srgbClr val="72EED6"/>
    <a:srgbClr val="C3F5E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FD0F851-EC5A-4D38-B0AD-8093EC10F338}" styleName="淡色スタイル 1 - アクセント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7E9639D4-E3E2-4D34-9284-5A2195B3D0D7}" styleName="スタイル (淡色)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163" autoAdjust="0"/>
    <p:restoredTop sz="81509" autoAdjust="0"/>
  </p:normalViewPr>
  <p:slideViewPr>
    <p:cSldViewPr snapToGrid="0" showGuides="1">
      <p:cViewPr varScale="1">
        <p:scale>
          <a:sx n="58" d="100"/>
          <a:sy n="58" d="100"/>
        </p:scale>
        <p:origin x="888" y="60"/>
      </p:cViewPr>
      <p:guideLst>
        <p:guide orient="horz" pos="2064"/>
        <p:guide pos="3840"/>
        <p:guide pos="456"/>
        <p:guide pos="720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showGuides="1">
      <p:cViewPr varScale="1">
        <p:scale>
          <a:sx n="50" d="100"/>
          <a:sy n="50" d="100"/>
        </p:scale>
        <p:origin x="1416" y="48"/>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commentAuthors" Target="commentAuthor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notesMaster" Target="notesMasters/notesMaster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 Type="http://schemas.openxmlformats.org/officeDocument/2006/relationships/slide" Target="slides/slide3.xml"/><Relationship Id="rId71" Type="http://schemas.openxmlformats.org/officeDocument/2006/relationships/viewProps" Target="viewProp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3" Type="http://schemas.openxmlformats.org/officeDocument/2006/relationships/oleObject" Target="../embeddings/oleObject2.bin"/><Relationship Id="rId2" Type="http://schemas.microsoft.com/office/2011/relationships/chartColorStyle" Target="colors1.xml"/><Relationship Id="rId1" Type="http://schemas.microsoft.com/office/2011/relationships/chartStyle" Target="style1.xml"/></Relationships>
</file>

<file path=ppt/charts/_rels/chart4.xml.rels><?xml version="1.0" encoding="UTF-8" standalone="yes"?>
<Relationships xmlns="http://schemas.openxmlformats.org/package/2006/relationships"><Relationship Id="rId3" Type="http://schemas.openxmlformats.org/officeDocument/2006/relationships/oleObject" Target="../embeddings/oleObject3.bin"/><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5695565989743831E-2"/>
          <c:y val="0.10365271657747578"/>
          <c:w val="0.89789146235213635"/>
          <c:h val="0.86088714354075613"/>
        </c:manualLayout>
      </c:layout>
      <c:barChart>
        <c:barDir val="col"/>
        <c:grouping val="percentStacked"/>
        <c:varyColors val="0"/>
        <c:ser>
          <c:idx val="0"/>
          <c:order val="0"/>
          <c:tx>
            <c:strRef>
              <c:f>Sheet1!$B$1</c:f>
              <c:strCache>
                <c:ptCount val="1"/>
                <c:pt idx="0">
                  <c:v>系列 1</c:v>
                </c:pt>
              </c:strCache>
            </c:strRef>
          </c:tx>
          <c:spPr>
            <a:solidFill>
              <a:srgbClr val="40E8C8"/>
            </a:solidFill>
            <a:ln>
              <a:solidFill>
                <a:schemeClr val="dk1"/>
              </a:solidFill>
            </a:ln>
            <a:effectLst/>
          </c:spPr>
          <c:invertIfNegative val="0"/>
          <c:dLbls>
            <c:dLbl>
              <c:idx val="0"/>
              <c:layout>
                <c:manualLayout>
                  <c:x val="-2.7811374063638119E-3"/>
                  <c:y val="1.2232995307190247E-2"/>
                </c:manualLayout>
              </c:layout>
              <c:tx>
                <c:rich>
                  <a:bodyPr rot="0" spcFirstLastPara="1" vertOverflow="ellipsis" vert="horz" wrap="square" lIns="38100" tIns="19050" rIns="38100" bIns="19050" anchor="ctr" anchorCtr="1">
                    <a:noAutofit/>
                  </a:bodyPr>
                  <a:lstStyle/>
                  <a:p>
                    <a:pPr>
                      <a:defRPr sz="2800" b="0" i="0" u="none" strike="noStrike" kern="1200" baseline="0">
                        <a:solidFill>
                          <a:schemeClr val="tx1">
                            <a:lumMod val="75000"/>
                            <a:lumOff val="25000"/>
                          </a:schemeClr>
                        </a:solidFill>
                        <a:latin typeface="+mn-lt"/>
                        <a:ea typeface="+mn-ea"/>
                        <a:cs typeface="+mn-cs"/>
                      </a:defRPr>
                    </a:pPr>
                    <a:r>
                      <a:rPr lang="en-US" altLang="ja-JP" sz="2800" b="1" dirty="0">
                        <a:latin typeface="+mj-ea"/>
                        <a:ea typeface="+mj-ea"/>
                      </a:rPr>
                      <a:t>Sales exclusion</a:t>
                    </a:r>
                  </a:p>
                </c:rich>
              </c:tx>
              <c:spPr>
                <a:noFill/>
                <a:ln>
                  <a:noFill/>
                </a:ln>
                <a:effectLst/>
              </c:sp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manualLayout>
                      <c:w val="0.35586054632488023"/>
                      <c:h val="0.351206529863685"/>
                    </c:manualLayout>
                  </c15:layout>
                  <c15:showDataLabelsRange val="0"/>
                </c:ext>
                <c:ext xmlns:c16="http://schemas.microsoft.com/office/drawing/2014/chart" uri="{C3380CC4-5D6E-409C-BE32-E72D297353CC}">
                  <c16:uniqueId val="{00000000-18B0-47C4-B37E-599EE3E91829}"/>
                </c:ext>
              </c:extLst>
            </c:dLbl>
            <c:spPr>
              <a:noFill/>
              <a:ln>
                <a:noFill/>
              </a:ln>
              <a:effectLst/>
            </c:spPr>
            <c:txPr>
              <a:bodyPr rot="0" spcFirstLastPara="1" vertOverflow="ellipsis" vert="horz" wrap="square" lIns="38100" tIns="19050" rIns="38100" bIns="19050" anchor="ctr" anchorCtr="1">
                <a:spAutoFit/>
              </a:bodyPr>
              <a:lstStyle/>
              <a:p>
                <a:pPr>
                  <a:defRPr sz="2800" b="0" i="0" u="none"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カテゴリ 1</c:v>
                </c:pt>
              </c:strCache>
            </c:strRef>
          </c:cat>
          <c:val>
            <c:numRef>
              <c:f>Sheet1!$B$2</c:f>
              <c:numCache>
                <c:formatCode>General</c:formatCode>
                <c:ptCount val="1"/>
                <c:pt idx="0">
                  <c:v>5</c:v>
                </c:pt>
              </c:numCache>
            </c:numRef>
          </c:val>
          <c:extLst>
            <c:ext xmlns:c16="http://schemas.microsoft.com/office/drawing/2014/chart" uri="{C3380CC4-5D6E-409C-BE32-E72D297353CC}">
              <c16:uniqueId val="{00000001-18B0-47C4-B37E-599EE3E91829}"/>
            </c:ext>
          </c:extLst>
        </c:ser>
        <c:ser>
          <c:idx val="1"/>
          <c:order val="1"/>
          <c:tx>
            <c:strRef>
              <c:f>Sheet1!$C$1</c:f>
              <c:strCache>
                <c:ptCount val="1"/>
                <c:pt idx="0">
                  <c:v>系列 2</c:v>
                </c:pt>
              </c:strCache>
            </c:strRef>
          </c:tx>
          <c:spPr>
            <a:solidFill>
              <a:srgbClr val="C3F5ED"/>
            </a:solidFill>
            <a:ln>
              <a:solidFill>
                <a:schemeClr val="dk1"/>
              </a:solidFill>
            </a:ln>
            <a:effectLst/>
          </c:spPr>
          <c:invertIfNegative val="0"/>
          <c:dLbls>
            <c:dLbl>
              <c:idx val="0"/>
              <c:layout>
                <c:manualLayout>
                  <c:x val="4.2703598419525602E-3"/>
                  <c:y val="-1.5922033088547373E-3"/>
                </c:manualLayout>
              </c:layout>
              <c:tx>
                <c:rich>
                  <a:bodyPr rot="0" spcFirstLastPara="1" vertOverflow="ellipsis" vert="horz" wrap="square" lIns="38100" tIns="19050" rIns="38100" bIns="19050" anchor="ctr" anchorCtr="1">
                    <a:noAutofit/>
                  </a:bodyPr>
                  <a:lstStyle/>
                  <a:p>
                    <a:pPr>
                      <a:defRPr sz="2800" b="1" i="0" u="none" strike="noStrike" kern="1200" baseline="0">
                        <a:solidFill>
                          <a:schemeClr val="tx1">
                            <a:lumMod val="75000"/>
                            <a:lumOff val="25000"/>
                          </a:schemeClr>
                        </a:solidFill>
                        <a:latin typeface="+mj-ea"/>
                        <a:ea typeface="+mj-ea"/>
                        <a:cs typeface="+mn-cs"/>
                      </a:defRPr>
                    </a:pPr>
                    <a:r>
                      <a:rPr lang="en-US" altLang="ja-JP" sz="2800" b="1" dirty="0">
                        <a:latin typeface="+mj-ea"/>
                        <a:ea typeface="+mj-ea"/>
                      </a:rPr>
                      <a:t>Fictitious</a:t>
                    </a:r>
                  </a:p>
                  <a:p>
                    <a:pPr>
                      <a:defRPr sz="2800" b="1" i="0" u="none" strike="noStrike" kern="1200" baseline="0">
                        <a:solidFill>
                          <a:schemeClr val="tx1">
                            <a:lumMod val="75000"/>
                            <a:lumOff val="25000"/>
                          </a:schemeClr>
                        </a:solidFill>
                        <a:latin typeface="+mj-ea"/>
                        <a:ea typeface="+mj-ea"/>
                        <a:cs typeface="+mn-cs"/>
                      </a:defRPr>
                    </a:pPr>
                    <a:r>
                      <a:rPr lang="en-US" altLang="ja-JP" sz="2800" b="1" dirty="0">
                        <a:latin typeface="+mj-ea"/>
                        <a:ea typeface="+mj-ea"/>
                      </a:rPr>
                      <a:t>outsourcing</a:t>
                    </a:r>
                  </a:p>
                </c:rich>
              </c:tx>
              <c:spPr>
                <a:noFill/>
                <a:ln>
                  <a:noFill/>
                </a:ln>
                <a:effectLst/>
              </c:sp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manualLayout>
                      <c:w val="0.44028273875024437"/>
                      <c:h val="0.31403585491589159"/>
                    </c:manualLayout>
                  </c15:layout>
                  <c15:showDataLabelsRange val="0"/>
                </c:ext>
                <c:ext xmlns:c16="http://schemas.microsoft.com/office/drawing/2014/chart" uri="{C3380CC4-5D6E-409C-BE32-E72D297353CC}">
                  <c16:uniqueId val="{00000002-18B0-47C4-B37E-599EE3E91829}"/>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カテゴリ 1</c:v>
                </c:pt>
              </c:strCache>
            </c:strRef>
          </c:cat>
          <c:val>
            <c:numRef>
              <c:f>Sheet1!$C$2</c:f>
              <c:numCache>
                <c:formatCode>General</c:formatCode>
                <c:ptCount val="1"/>
                <c:pt idx="0">
                  <c:v>4</c:v>
                </c:pt>
              </c:numCache>
            </c:numRef>
          </c:val>
          <c:extLst>
            <c:ext xmlns:c16="http://schemas.microsoft.com/office/drawing/2014/chart" uri="{C3380CC4-5D6E-409C-BE32-E72D297353CC}">
              <c16:uniqueId val="{00000003-18B0-47C4-B37E-599EE3E91829}"/>
            </c:ext>
          </c:extLst>
        </c:ser>
        <c:ser>
          <c:idx val="2"/>
          <c:order val="2"/>
          <c:tx>
            <c:strRef>
              <c:f>Sheet1!$D$1</c:f>
              <c:strCache>
                <c:ptCount val="1"/>
                <c:pt idx="0">
                  <c:v>系列 3</c:v>
                </c:pt>
              </c:strCache>
            </c:strRef>
          </c:tx>
          <c:spPr>
            <a:solidFill>
              <a:srgbClr val="EEFCFA"/>
            </a:solidFill>
            <a:ln>
              <a:solidFill>
                <a:schemeClr val="dk1"/>
              </a:solidFill>
            </a:ln>
            <a:effectLst/>
          </c:spPr>
          <c:invertIfNegative val="0"/>
          <c:dLbls>
            <c:delete val="1"/>
            <c:extLst/>
          </c:dLbls>
          <c:cat>
            <c:strRef>
              <c:f>Sheet1!$A$2</c:f>
              <c:strCache>
                <c:ptCount val="1"/>
                <c:pt idx="0">
                  <c:v>カテゴリ 1</c:v>
                </c:pt>
              </c:strCache>
            </c:strRef>
          </c:cat>
          <c:val>
            <c:numRef>
              <c:f>Sheet1!$D$2</c:f>
              <c:numCache>
                <c:formatCode>General</c:formatCode>
                <c:ptCount val="1"/>
                <c:pt idx="0">
                  <c:v>2</c:v>
                </c:pt>
              </c:numCache>
            </c:numRef>
          </c:val>
          <c:extLst>
            <c:ext xmlns:c16="http://schemas.microsoft.com/office/drawing/2014/chart" uri="{C3380CC4-5D6E-409C-BE32-E72D297353CC}">
              <c16:uniqueId val="{00000005-18B0-47C4-B37E-599EE3E91829}"/>
            </c:ext>
          </c:extLst>
        </c:ser>
        <c:dLbls>
          <c:showLegendKey val="0"/>
          <c:showVal val="1"/>
          <c:showCatName val="0"/>
          <c:showSerName val="0"/>
          <c:showPercent val="0"/>
          <c:showBubbleSize val="0"/>
        </c:dLbls>
        <c:gapWidth val="100"/>
        <c:overlap val="100"/>
        <c:axId val="758970736"/>
        <c:axId val="868946912"/>
      </c:barChart>
      <c:catAx>
        <c:axId val="758970736"/>
        <c:scaling>
          <c:orientation val="minMax"/>
        </c:scaling>
        <c:delete val="1"/>
        <c:axPos val="b"/>
        <c:numFmt formatCode="General" sourceLinked="1"/>
        <c:majorTickMark val="none"/>
        <c:minorTickMark val="none"/>
        <c:tickLblPos val="nextTo"/>
        <c:crossAx val="868946912"/>
        <c:crosses val="autoZero"/>
        <c:auto val="1"/>
        <c:lblAlgn val="ctr"/>
        <c:lblOffset val="100"/>
        <c:noMultiLvlLbl val="0"/>
      </c:catAx>
      <c:valAx>
        <c:axId val="868946912"/>
        <c:scaling>
          <c:orientation val="minMax"/>
        </c:scaling>
        <c:delete val="1"/>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crossAx val="75897073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6044201367529191E-2"/>
          <c:y val="0.11728712151785493"/>
          <c:w val="0.89789146235213635"/>
          <c:h val="0.85120335006848868"/>
        </c:manualLayout>
      </c:layout>
      <c:barChart>
        <c:barDir val="col"/>
        <c:grouping val="percentStacked"/>
        <c:varyColors val="0"/>
        <c:ser>
          <c:idx val="0"/>
          <c:order val="0"/>
          <c:tx>
            <c:strRef>
              <c:f>Sheet1!$B$1</c:f>
              <c:strCache>
                <c:ptCount val="1"/>
                <c:pt idx="0">
                  <c:v>系列 1</c:v>
                </c:pt>
              </c:strCache>
            </c:strRef>
          </c:tx>
          <c:spPr>
            <a:solidFill>
              <a:srgbClr val="99CCFF"/>
            </a:solidFill>
            <a:ln>
              <a:solidFill>
                <a:schemeClr val="dk1"/>
              </a:solidFill>
            </a:ln>
            <a:effectLst/>
          </c:spPr>
          <c:invertIfNegative val="0"/>
          <c:dLbls>
            <c:dLbl>
              <c:idx val="0"/>
              <c:tx>
                <c:rich>
                  <a:bodyPr rot="0" spcFirstLastPara="1" vertOverflow="ellipsis" vert="horz" wrap="square" lIns="38100" tIns="19050" rIns="38100" bIns="19050" anchor="ctr" anchorCtr="1">
                    <a:noAutofit/>
                  </a:bodyPr>
                  <a:lstStyle/>
                  <a:p>
                    <a:pPr>
                      <a:defRPr sz="2400" b="0" i="0" u="none" strike="noStrike" kern="1200" baseline="0">
                        <a:solidFill>
                          <a:schemeClr val="bg1"/>
                        </a:solidFill>
                        <a:latin typeface="+mn-lt"/>
                        <a:ea typeface="+mn-ea"/>
                        <a:cs typeface="+mn-cs"/>
                      </a:defRPr>
                    </a:pPr>
                    <a:r>
                      <a:rPr lang="en-US" altLang="ja-JP" sz="2800" b="1" dirty="0">
                        <a:solidFill>
                          <a:schemeClr val="bg1"/>
                        </a:solidFill>
                        <a:latin typeface="+mj-ea"/>
                        <a:ea typeface="+mj-ea"/>
                      </a:rPr>
                      <a:t>deposit</a:t>
                    </a:r>
                  </a:p>
                </c:rich>
              </c:tx>
              <c:spPr>
                <a:noFill/>
                <a:ln>
                  <a:noFill/>
                </a:ln>
                <a:effectLst/>
              </c:sp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manualLayout>
                      <c:w val="0.28474917379058307"/>
                      <c:h val="0.20206440387063312"/>
                    </c:manualLayout>
                  </c15:layout>
                  <c15:showDataLabelsRange val="0"/>
                </c:ext>
                <c:ext xmlns:c16="http://schemas.microsoft.com/office/drawing/2014/chart" uri="{C3380CC4-5D6E-409C-BE32-E72D297353CC}">
                  <c16:uniqueId val="{00000000-5B73-4D7B-9624-9D8D65209683}"/>
                </c:ext>
              </c:extLst>
            </c:dLbl>
            <c:spPr>
              <a:noFill/>
              <a:ln>
                <a:noFill/>
              </a:ln>
              <a:effectLst/>
            </c:spPr>
            <c:txPr>
              <a:bodyPr rot="0" spcFirstLastPara="1" vertOverflow="ellipsis" vert="horz" wrap="square" lIns="38100" tIns="19050" rIns="38100" bIns="19050" anchor="ctr" anchorCtr="1">
                <a:spAutoFit/>
              </a:bodyPr>
              <a:lstStyle/>
              <a:p>
                <a:pPr>
                  <a:defRPr sz="2400" b="0" i="0" u="none" strike="noStrike" kern="1200" baseline="0">
                    <a:solidFill>
                      <a:schemeClr val="bg1"/>
                    </a:solidFill>
                    <a:latin typeface="+mn-lt"/>
                    <a:ea typeface="+mn-ea"/>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カテゴリ 1</c:v>
                </c:pt>
              </c:strCache>
            </c:strRef>
          </c:cat>
          <c:val>
            <c:numRef>
              <c:f>Sheet1!$B$2</c:f>
              <c:numCache>
                <c:formatCode>General</c:formatCode>
                <c:ptCount val="1"/>
                <c:pt idx="0">
                  <c:v>4</c:v>
                </c:pt>
              </c:numCache>
            </c:numRef>
          </c:val>
          <c:extLst>
            <c:ext xmlns:c16="http://schemas.microsoft.com/office/drawing/2014/chart" uri="{C3380CC4-5D6E-409C-BE32-E72D297353CC}">
              <c16:uniqueId val="{00000001-5B73-4D7B-9624-9D8D65209683}"/>
            </c:ext>
          </c:extLst>
        </c:ser>
        <c:ser>
          <c:idx val="1"/>
          <c:order val="1"/>
          <c:tx>
            <c:strRef>
              <c:f>Sheet1!$C$1</c:f>
              <c:strCache>
                <c:ptCount val="1"/>
                <c:pt idx="0">
                  <c:v>系列 2</c:v>
                </c:pt>
              </c:strCache>
            </c:strRef>
          </c:tx>
          <c:spPr>
            <a:solidFill>
              <a:srgbClr val="3366FF"/>
            </a:solidFill>
            <a:ln>
              <a:solidFill>
                <a:schemeClr val="dk1"/>
              </a:solidFill>
            </a:ln>
            <a:effectLst/>
          </c:spPr>
          <c:invertIfNegative val="0"/>
          <c:dLbls>
            <c:dLbl>
              <c:idx val="0"/>
              <c:tx>
                <c:rich>
                  <a:bodyPr rot="0" spcFirstLastPara="1" vertOverflow="ellipsis" vert="horz" wrap="square" lIns="38100" tIns="19050" rIns="38100" bIns="19050" anchor="ctr" anchorCtr="1">
                    <a:noAutofit/>
                  </a:bodyPr>
                  <a:lstStyle/>
                  <a:p>
                    <a:pPr>
                      <a:defRPr sz="2800" b="1" i="0" u="none" strike="noStrike" kern="1200" baseline="0">
                        <a:solidFill>
                          <a:schemeClr val="bg1"/>
                        </a:solidFill>
                        <a:latin typeface="+mj-ea"/>
                        <a:ea typeface="+mj-ea"/>
                        <a:cs typeface="+mn-cs"/>
                      </a:defRPr>
                    </a:pPr>
                    <a:r>
                      <a:rPr lang="en-US" altLang="ja-JP" sz="2800" b="1" dirty="0">
                        <a:solidFill>
                          <a:schemeClr val="bg1"/>
                        </a:solidFill>
                        <a:latin typeface="+mj-ea"/>
                        <a:ea typeface="+mj-ea"/>
                      </a:rPr>
                      <a:t>cash</a:t>
                    </a:r>
                  </a:p>
                </c:rich>
              </c:tx>
              <c:spPr>
                <a:noFill/>
                <a:ln>
                  <a:noFill/>
                </a:ln>
                <a:effectLst/>
              </c:sp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2-5B73-4D7B-9624-9D8D65209683}"/>
                </c:ext>
              </c:extLst>
            </c:dLbl>
            <c:spPr>
              <a:noFill/>
              <a:ln>
                <a:noFill/>
              </a:ln>
              <a:effectLst/>
            </c:spPr>
            <c:txPr>
              <a:bodyPr rot="0" spcFirstLastPara="1" vertOverflow="ellipsis" vert="horz" wrap="square" lIns="38100" tIns="19050" rIns="38100" bIns="19050" anchor="ctr" anchorCtr="1">
                <a:spAutoFit/>
              </a:bodyPr>
              <a:lstStyle/>
              <a:p>
                <a:pPr>
                  <a:defRPr sz="2800" b="0" i="0" u="none" strike="noStrike" kern="1200" baseline="0">
                    <a:solidFill>
                      <a:schemeClr val="bg1"/>
                    </a:solidFill>
                    <a:latin typeface="+mn-lt"/>
                    <a:ea typeface="+mn-ea"/>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カテゴリ 1</c:v>
                </c:pt>
              </c:strCache>
            </c:strRef>
          </c:cat>
          <c:val>
            <c:numRef>
              <c:f>Sheet1!$C$2</c:f>
              <c:numCache>
                <c:formatCode>General</c:formatCode>
                <c:ptCount val="1"/>
                <c:pt idx="0">
                  <c:v>3</c:v>
                </c:pt>
              </c:numCache>
            </c:numRef>
          </c:val>
          <c:extLst>
            <c:ext xmlns:c16="http://schemas.microsoft.com/office/drawing/2014/chart" uri="{C3380CC4-5D6E-409C-BE32-E72D297353CC}">
              <c16:uniqueId val="{00000003-5B73-4D7B-9624-9D8D65209683}"/>
            </c:ext>
          </c:extLst>
        </c:ser>
        <c:ser>
          <c:idx val="2"/>
          <c:order val="2"/>
          <c:tx>
            <c:strRef>
              <c:f>Sheet1!$D$1</c:f>
              <c:strCache>
                <c:ptCount val="1"/>
                <c:pt idx="0">
                  <c:v>系列 3</c:v>
                </c:pt>
              </c:strCache>
            </c:strRef>
          </c:tx>
          <c:spPr>
            <a:solidFill>
              <a:srgbClr val="3333FF"/>
            </a:solidFill>
            <a:ln>
              <a:solidFill>
                <a:schemeClr val="dk1"/>
              </a:solidFill>
            </a:ln>
            <a:effectLst/>
          </c:spPr>
          <c:invertIfNegative val="0"/>
          <c:dLbls>
            <c:dLbl>
              <c:idx val="0"/>
              <c:tx>
                <c:rich>
                  <a:bodyPr rot="0" spcFirstLastPara="1" vertOverflow="ellipsis" vert="horz" wrap="square" lIns="38100" tIns="19050" rIns="38100" bIns="19050" anchor="ctr" anchorCtr="1">
                    <a:noAutofit/>
                  </a:bodyPr>
                  <a:lstStyle/>
                  <a:p>
                    <a:pPr>
                      <a:defRPr sz="2800" b="1" i="0" u="none" strike="noStrike" kern="1200" baseline="0">
                        <a:solidFill>
                          <a:schemeClr val="bg1"/>
                        </a:solidFill>
                        <a:latin typeface="+mj-ea"/>
                        <a:ea typeface="+mj-ea"/>
                        <a:cs typeface="+mn-cs"/>
                      </a:defRPr>
                    </a:pPr>
                    <a:r>
                      <a:rPr lang="en-US" altLang="ja-JP" sz="2800" dirty="0">
                        <a:solidFill>
                          <a:schemeClr val="bg1"/>
                        </a:solidFill>
                      </a:rPr>
                      <a:t>securities</a:t>
                    </a:r>
                  </a:p>
                </c:rich>
              </c:tx>
              <c:spPr>
                <a:noFill/>
                <a:ln>
                  <a:noFill/>
                </a:ln>
                <a:effectLst/>
              </c:sp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manualLayout>
                      <c:w val="0.39717411302860856"/>
                      <c:h val="0.23451305634049716"/>
                    </c:manualLayout>
                  </c15:layout>
                  <c15:showDataLabelsRange val="0"/>
                </c:ext>
                <c:ext xmlns:c16="http://schemas.microsoft.com/office/drawing/2014/chart" uri="{C3380CC4-5D6E-409C-BE32-E72D297353CC}">
                  <c16:uniqueId val="{00000004-5B73-4D7B-9624-9D8D65209683}"/>
                </c:ext>
              </c:extLst>
            </c:dLbl>
            <c:spPr>
              <a:noFill/>
              <a:ln>
                <a:noFill/>
              </a:ln>
              <a:effectLst/>
            </c:spPr>
            <c:txPr>
              <a:bodyPr rot="0" spcFirstLastPara="1" vertOverflow="ellipsis" vert="horz" wrap="square" lIns="38100" tIns="19050" rIns="38100" bIns="19050" anchor="ctr" anchorCtr="1">
                <a:spAutoFit/>
              </a:bodyPr>
              <a:lstStyle/>
              <a:p>
                <a:pPr>
                  <a:defRPr sz="2800" b="1" i="0" u="none" strike="noStrike" kern="1200" baseline="0">
                    <a:solidFill>
                      <a:schemeClr val="tx1">
                        <a:lumMod val="75000"/>
                        <a:lumOff val="25000"/>
                      </a:schemeClr>
                    </a:solidFill>
                    <a:latin typeface="+mj-ea"/>
                    <a:ea typeface="+mj-ea"/>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カテゴリ 1</c:v>
                </c:pt>
              </c:strCache>
            </c:strRef>
          </c:cat>
          <c:val>
            <c:numRef>
              <c:f>Sheet1!$D$2</c:f>
              <c:numCache>
                <c:formatCode>General</c:formatCode>
                <c:ptCount val="1"/>
                <c:pt idx="0">
                  <c:v>2</c:v>
                </c:pt>
              </c:numCache>
            </c:numRef>
          </c:val>
          <c:extLst>
            <c:ext xmlns:c16="http://schemas.microsoft.com/office/drawing/2014/chart" uri="{C3380CC4-5D6E-409C-BE32-E72D297353CC}">
              <c16:uniqueId val="{00000005-5B73-4D7B-9624-9D8D65209683}"/>
            </c:ext>
          </c:extLst>
        </c:ser>
        <c:ser>
          <c:idx val="3"/>
          <c:order val="3"/>
          <c:tx>
            <c:strRef>
              <c:f>Sheet1!$E$1</c:f>
              <c:strCache>
                <c:ptCount val="1"/>
                <c:pt idx="0">
                  <c:v>系列 4</c:v>
                </c:pt>
              </c:strCache>
            </c:strRef>
          </c:tx>
          <c:spPr>
            <a:pattFill prst="pct5">
              <a:fgClr>
                <a:srgbClr val="002060"/>
              </a:fgClr>
              <a:bgClr>
                <a:schemeClr val="bg1"/>
              </a:bgClr>
            </a:pattFill>
            <a:ln>
              <a:solidFill>
                <a:schemeClr val="dk1"/>
              </a:solidFill>
            </a:ln>
            <a:effectLst/>
          </c:spPr>
          <c:invertIfNegative val="0"/>
          <c:dLbls>
            <c:dLbl>
              <c:idx val="0"/>
              <c:layout>
                <c:manualLayout>
                  <c:x val="-2.9083075296756642E-3"/>
                  <c:y val="-2.4249699146381564E-3"/>
                </c:manualLayout>
              </c:layout>
              <c:tx>
                <c:rich>
                  <a:bodyPr rot="0" spcFirstLastPara="1" vertOverflow="ellipsis" vert="horz" wrap="square" lIns="38100" tIns="19050" rIns="38100" bIns="19050" anchor="ctr" anchorCtr="1">
                    <a:noAutofit/>
                  </a:bodyPr>
                  <a:lstStyle/>
                  <a:p>
                    <a:pPr>
                      <a:defRPr sz="2800" b="1" i="0" u="none" strike="noStrike" kern="1200" baseline="0">
                        <a:solidFill>
                          <a:schemeClr val="tx1">
                            <a:lumMod val="75000"/>
                            <a:lumOff val="25000"/>
                          </a:schemeClr>
                        </a:solidFill>
                        <a:latin typeface="+mj-ea"/>
                        <a:ea typeface="+mj-ea"/>
                        <a:cs typeface="+mn-cs"/>
                      </a:defRPr>
                    </a:pPr>
                    <a:r>
                      <a:rPr lang="en-US" altLang="ja-JP" sz="2800" b="1" dirty="0">
                        <a:solidFill>
                          <a:srgbClr val="FF0000"/>
                        </a:solidFill>
                        <a:latin typeface="+mn-lt"/>
                        <a:ea typeface="+mj-ea"/>
                      </a:rPr>
                      <a:t>Unknown</a:t>
                    </a:r>
                  </a:p>
                  <a:p>
                    <a:pPr>
                      <a:defRPr sz="2800" b="1" i="0" u="none" strike="noStrike" kern="1200" baseline="0">
                        <a:solidFill>
                          <a:schemeClr val="tx1">
                            <a:lumMod val="75000"/>
                            <a:lumOff val="25000"/>
                          </a:schemeClr>
                        </a:solidFill>
                        <a:latin typeface="+mj-ea"/>
                        <a:ea typeface="+mj-ea"/>
                        <a:cs typeface="+mn-cs"/>
                      </a:defRPr>
                    </a:pPr>
                    <a:r>
                      <a:rPr lang="en-US" altLang="ja-JP" sz="2800" b="1" dirty="0">
                        <a:solidFill>
                          <a:srgbClr val="FF0000"/>
                        </a:solidFill>
                        <a:latin typeface="+mn-lt"/>
                        <a:ea typeface="+mj-ea"/>
                      </a:rPr>
                      <a:t>assets</a:t>
                    </a:r>
                  </a:p>
                </c:rich>
              </c:tx>
              <c:spPr>
                <a:noFill/>
                <a:ln>
                  <a:noFill/>
                </a:ln>
                <a:effectLst/>
              </c:sp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manualLayout>
                      <c:w val="0.58847614487056255"/>
                      <c:h val="0.30028170057627168"/>
                    </c:manualLayout>
                  </c15:layout>
                  <c15:showDataLabelsRange val="0"/>
                </c:ext>
                <c:ext xmlns:c16="http://schemas.microsoft.com/office/drawing/2014/chart" uri="{C3380CC4-5D6E-409C-BE32-E72D297353CC}">
                  <c16:uniqueId val="{00000006-5B73-4D7B-9624-9D8D65209683}"/>
                </c:ext>
              </c:extLst>
            </c:dLbl>
            <c:spPr>
              <a:noFill/>
              <a:ln>
                <a:noFill/>
              </a:ln>
              <a:effectLst/>
            </c:spPr>
            <c:txPr>
              <a:bodyPr rot="0" spcFirstLastPara="1" vertOverflow="ellipsis" vert="horz" wrap="square" lIns="38100" tIns="19050" rIns="38100" bIns="19050" anchor="ctr" anchorCtr="1">
                <a:spAutoFit/>
              </a:bodyPr>
              <a:lstStyle/>
              <a:p>
                <a:pPr>
                  <a:defRPr sz="2800" b="0" i="0" u="none"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カテゴリ 1</c:v>
                </c:pt>
              </c:strCache>
            </c:strRef>
          </c:cat>
          <c:val>
            <c:numRef>
              <c:f>Sheet1!$E$2</c:f>
              <c:numCache>
                <c:formatCode>General</c:formatCode>
                <c:ptCount val="1"/>
                <c:pt idx="0">
                  <c:v>3</c:v>
                </c:pt>
              </c:numCache>
            </c:numRef>
          </c:val>
          <c:extLst>
            <c:ext xmlns:c16="http://schemas.microsoft.com/office/drawing/2014/chart" uri="{C3380CC4-5D6E-409C-BE32-E72D297353CC}">
              <c16:uniqueId val="{00000007-5B73-4D7B-9624-9D8D65209683}"/>
            </c:ext>
          </c:extLst>
        </c:ser>
        <c:dLbls>
          <c:showLegendKey val="0"/>
          <c:showVal val="1"/>
          <c:showCatName val="0"/>
          <c:showSerName val="0"/>
          <c:showPercent val="0"/>
          <c:showBubbleSize val="0"/>
        </c:dLbls>
        <c:gapWidth val="100"/>
        <c:overlap val="100"/>
        <c:axId val="758970736"/>
        <c:axId val="868946912"/>
      </c:barChart>
      <c:catAx>
        <c:axId val="758970736"/>
        <c:scaling>
          <c:orientation val="minMax"/>
        </c:scaling>
        <c:delete val="1"/>
        <c:axPos val="b"/>
        <c:numFmt formatCode="General" sourceLinked="1"/>
        <c:majorTickMark val="none"/>
        <c:minorTickMark val="none"/>
        <c:tickLblPos val="nextTo"/>
        <c:crossAx val="868946912"/>
        <c:crosses val="autoZero"/>
        <c:auto val="1"/>
        <c:lblAlgn val="ctr"/>
        <c:lblOffset val="100"/>
        <c:noMultiLvlLbl val="0"/>
      </c:catAx>
      <c:valAx>
        <c:axId val="868946912"/>
        <c:scaling>
          <c:orientation val="minMax"/>
        </c:scaling>
        <c:delete val="1"/>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crossAx val="75897073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rgbClr val="00094A"/>
                </a:solidFill>
                <a:latin typeface="+mn-lt"/>
                <a:ea typeface="+mn-ea"/>
                <a:cs typeface="+mn-cs"/>
              </a:defRPr>
            </a:pPr>
            <a:r>
              <a:rPr lang="en-US" altLang="ja-JP" sz="2400" dirty="0">
                <a:solidFill>
                  <a:srgbClr val="00094A"/>
                </a:solidFill>
              </a:rPr>
              <a:t>Ratio of cashless payment in major economies in 2022</a:t>
            </a:r>
          </a:p>
        </c:rich>
      </c:tx>
      <c:layout>
        <c:manualLayout>
          <c:xMode val="edge"/>
          <c:yMode val="edge"/>
          <c:x val="0.1063989663442885"/>
          <c:y val="0"/>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rgbClr val="00094A"/>
              </a:solidFill>
              <a:latin typeface="+mn-lt"/>
              <a:ea typeface="+mn-ea"/>
              <a:cs typeface="+mn-cs"/>
            </a:defRPr>
          </a:pPr>
          <a:endParaRPr lang="ja-JP"/>
        </a:p>
      </c:txPr>
    </c:title>
    <c:autoTitleDeleted val="0"/>
    <c:plotArea>
      <c:layout/>
      <c:barChart>
        <c:barDir val="col"/>
        <c:grouping val="clustered"/>
        <c:varyColors val="0"/>
        <c:ser>
          <c:idx val="0"/>
          <c:order val="0"/>
          <c:spPr>
            <a:solidFill>
              <a:schemeClr val="accent1"/>
            </a:solidFill>
            <a:ln>
              <a:noFill/>
            </a:ln>
            <a:effectLst/>
          </c:spPr>
          <c:invertIfNegative val="0"/>
          <c:dPt>
            <c:idx val="7"/>
            <c:invertIfNegative val="0"/>
            <c:bubble3D val="0"/>
            <c:spPr>
              <a:solidFill>
                <a:srgbClr val="C00000"/>
              </a:solidFill>
              <a:ln>
                <a:noFill/>
              </a:ln>
              <a:effectLst/>
            </c:spPr>
            <c:extLst>
              <c:ext xmlns:c16="http://schemas.microsoft.com/office/drawing/2014/chart" uri="{C3380CC4-5D6E-409C-BE32-E72D297353CC}">
                <c16:uniqueId val="{00000001-C5AB-480C-871F-8477684479D6}"/>
              </c:ext>
            </c:extLst>
          </c:dPt>
          <c:dLbls>
            <c:dLbl>
              <c:idx val="7"/>
              <c:tx>
                <c:rich>
                  <a:bodyPr/>
                  <a:lstStyle/>
                  <a:p>
                    <a:fld id="{E30F83FB-70EE-4608-BBCC-F320108CDE22}" type="VALUE">
                      <a:rPr lang="en-US" altLang="ja-JP" b="1" i="0"/>
                      <a:pPr/>
                      <a:t>[値]</a:t>
                    </a:fld>
                    <a:endParaRPr lang="ja-JP" altLang="en-US"/>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C5AB-480C-871F-8477684479D6}"/>
                </c:ext>
              </c:extLst>
            </c:dLbl>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rgbClr val="00094A"/>
                    </a:solidFill>
                    <a:latin typeface="+mn-lt"/>
                    <a:ea typeface="+mn-ea"/>
                    <a:cs typeface="+mn-cs"/>
                  </a:defRPr>
                </a:pPr>
                <a:endParaRPr lang="ja-JP"/>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Sheet2!$A$3:$A$12</c:f>
              <c:strCache>
                <c:ptCount val="10"/>
                <c:pt idx="0">
                  <c:v>Australia</c:v>
                </c:pt>
                <c:pt idx="1">
                  <c:v>Singapore</c:v>
                </c:pt>
                <c:pt idx="2">
                  <c:v>United Kingdom</c:v>
                </c:pt>
                <c:pt idx="3">
                  <c:v>Canada</c:v>
                </c:pt>
                <c:pt idx="4">
                  <c:v>United States</c:v>
                </c:pt>
                <c:pt idx="5">
                  <c:v>France</c:v>
                </c:pt>
                <c:pt idx="6">
                  <c:v>Sweden</c:v>
                </c:pt>
                <c:pt idx="7">
                  <c:v>Japan</c:v>
                </c:pt>
                <c:pt idx="8">
                  <c:v>Italy</c:v>
                </c:pt>
                <c:pt idx="9">
                  <c:v>Germany</c:v>
                </c:pt>
              </c:strCache>
            </c:strRef>
          </c:cat>
          <c:val>
            <c:numRef>
              <c:f>Sheet2!$B$3:$B$12</c:f>
              <c:numCache>
                <c:formatCode>0.0%</c:formatCode>
                <c:ptCount val="10"/>
                <c:pt idx="0">
                  <c:v>0.75900000000000001</c:v>
                </c:pt>
                <c:pt idx="1">
                  <c:v>0.65600000000000003</c:v>
                </c:pt>
                <c:pt idx="2">
                  <c:v>0.64200000000000002</c:v>
                </c:pt>
                <c:pt idx="3">
                  <c:v>0.61899999999999999</c:v>
                </c:pt>
                <c:pt idx="4">
                  <c:v>0.56399999999999995</c:v>
                </c:pt>
                <c:pt idx="5">
                  <c:v>0.51200000000000001</c:v>
                </c:pt>
                <c:pt idx="6">
                  <c:v>0.47499999999999998</c:v>
                </c:pt>
                <c:pt idx="7">
                  <c:v>0.36</c:v>
                </c:pt>
                <c:pt idx="8">
                  <c:v>0.33400000000000002</c:v>
                </c:pt>
                <c:pt idx="9">
                  <c:v>0.23899999999999999</c:v>
                </c:pt>
              </c:numCache>
            </c:numRef>
          </c:val>
          <c:extLst>
            <c:ext xmlns:c16="http://schemas.microsoft.com/office/drawing/2014/chart" uri="{C3380CC4-5D6E-409C-BE32-E72D297353CC}">
              <c16:uniqueId val="{00000002-C5AB-480C-871F-8477684479D6}"/>
            </c:ext>
          </c:extLst>
        </c:ser>
        <c:dLbls>
          <c:showLegendKey val="0"/>
          <c:showVal val="0"/>
          <c:showCatName val="0"/>
          <c:showSerName val="0"/>
          <c:showPercent val="0"/>
          <c:showBubbleSize val="0"/>
        </c:dLbls>
        <c:gapWidth val="219"/>
        <c:overlap val="-27"/>
        <c:axId val="419812384"/>
        <c:axId val="889207264"/>
      </c:barChart>
      <c:catAx>
        <c:axId val="4198123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400" b="0" i="0" u="none" strike="noStrike" kern="1200" baseline="0">
                <a:solidFill>
                  <a:srgbClr val="00094A"/>
                </a:solidFill>
                <a:latin typeface="+mn-lt"/>
                <a:ea typeface="+mn-ea"/>
                <a:cs typeface="+mn-cs"/>
              </a:defRPr>
            </a:pPr>
            <a:endParaRPr lang="ja-JP"/>
          </a:p>
        </c:txPr>
        <c:crossAx val="889207264"/>
        <c:crosses val="autoZero"/>
        <c:auto val="1"/>
        <c:lblAlgn val="ctr"/>
        <c:lblOffset val="100"/>
        <c:noMultiLvlLbl val="0"/>
      </c:catAx>
      <c:valAx>
        <c:axId val="889207264"/>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rgbClr val="00094A"/>
                </a:solidFill>
                <a:latin typeface="+mn-lt"/>
                <a:ea typeface="+mn-ea"/>
                <a:cs typeface="+mn-cs"/>
              </a:defRPr>
            </a:pPr>
            <a:endParaRPr lang="ja-JP"/>
          </a:p>
        </c:txPr>
        <c:crossAx val="41981238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ja-JP"/>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4"/>
    </mc:Choice>
    <mc:Fallback>
      <c:style val="4"/>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ltLang="ja-JP" sz="2000" dirty="0">
                <a:solidFill>
                  <a:srgbClr val="00094A"/>
                </a:solidFill>
              </a:rPr>
              <a:t>Currency</a:t>
            </a:r>
            <a:r>
              <a:rPr lang="en-US" altLang="ja-JP" sz="2000" baseline="0" dirty="0">
                <a:solidFill>
                  <a:srgbClr val="00094A"/>
                </a:solidFill>
              </a:rPr>
              <a:t> in circulation </a:t>
            </a:r>
            <a:r>
              <a:rPr lang="en-US" altLang="ja-JP" sz="2000" dirty="0">
                <a:solidFill>
                  <a:srgbClr val="00094A"/>
                </a:solidFill>
              </a:rPr>
              <a:t>(ratio relative</a:t>
            </a:r>
            <a:r>
              <a:rPr lang="en-US" altLang="ja-JP" sz="2000" baseline="0" dirty="0">
                <a:solidFill>
                  <a:srgbClr val="00094A"/>
                </a:solidFill>
              </a:rPr>
              <a:t> to</a:t>
            </a:r>
            <a:r>
              <a:rPr lang="en-US" altLang="ja-JP" sz="2000" dirty="0">
                <a:solidFill>
                  <a:srgbClr val="00094A"/>
                </a:solidFill>
              </a:rPr>
              <a:t> nominal GDP)</a:t>
            </a:r>
            <a:endParaRPr lang="ja-JP" altLang="en-US" sz="2000" dirty="0">
              <a:solidFill>
                <a:srgbClr val="00094A"/>
              </a:solidFill>
            </a:endParaRP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ja-JP"/>
        </a:p>
      </c:txPr>
    </c:title>
    <c:autoTitleDeleted val="0"/>
    <c:plotArea>
      <c:layout>
        <c:manualLayout>
          <c:layoutTarget val="inner"/>
          <c:xMode val="edge"/>
          <c:yMode val="edge"/>
          <c:x val="4.4256832834988921E-2"/>
          <c:y val="8.2995797301224652E-2"/>
          <c:w val="0.73972063304655822"/>
          <c:h val="0.85322396552801616"/>
        </c:manualLayout>
      </c:layout>
      <c:lineChart>
        <c:grouping val="standard"/>
        <c:varyColors val="0"/>
        <c:ser>
          <c:idx val="3"/>
          <c:order val="3"/>
          <c:tx>
            <c:strRef>
              <c:f>'timeseries observations'!$D$6</c:f>
              <c:strCache>
                <c:ptCount val="1"/>
                <c:pt idx="0">
                  <c:v>Canada</c:v>
                </c:pt>
              </c:strCache>
            </c:strRef>
          </c:tx>
          <c:spPr>
            <a:ln w="28575" cap="rnd">
              <a:solidFill>
                <a:srgbClr val="E70BAD"/>
              </a:solidFill>
              <a:round/>
            </a:ln>
            <a:effectLst/>
          </c:spPr>
          <c:marker>
            <c:symbol val="circle"/>
            <c:size val="5"/>
            <c:spPr>
              <a:solidFill>
                <a:srgbClr val="E70BAD"/>
              </a:solidFill>
              <a:ln w="9525">
                <a:solidFill>
                  <a:srgbClr val="E70BAD"/>
                </a:solidFill>
              </a:ln>
              <a:effectLst/>
            </c:spPr>
          </c:marker>
          <c:cat>
            <c:strRef>
              <c:f>'timeseries observations'!$O$1:$Y$1</c:f>
              <c:strCache>
                <c:ptCount val="11"/>
                <c:pt idx="0">
                  <c:v>2012</c:v>
                </c:pt>
                <c:pt idx="1">
                  <c:v>2013</c:v>
                </c:pt>
                <c:pt idx="2">
                  <c:v>2014</c:v>
                </c:pt>
                <c:pt idx="3">
                  <c:v>2015</c:v>
                </c:pt>
                <c:pt idx="4">
                  <c:v>2016</c:v>
                </c:pt>
                <c:pt idx="5">
                  <c:v>2017</c:v>
                </c:pt>
                <c:pt idx="6">
                  <c:v>2018</c:v>
                </c:pt>
                <c:pt idx="7">
                  <c:v>2019</c:v>
                </c:pt>
                <c:pt idx="8">
                  <c:v>2020</c:v>
                </c:pt>
                <c:pt idx="9">
                  <c:v>2021</c:v>
                </c:pt>
                <c:pt idx="10">
                  <c:v>2022</c:v>
                </c:pt>
              </c:strCache>
            </c:strRef>
          </c:cat>
          <c:val>
            <c:numRef>
              <c:f>'timeseries observations'!$O$6:$Y$6</c:f>
              <c:numCache>
                <c:formatCode>General</c:formatCode>
                <c:ptCount val="11"/>
                <c:pt idx="0">
                  <c:v>3.7892999999999999</c:v>
                </c:pt>
                <c:pt idx="1">
                  <c:v>3.7976999999999999</c:v>
                </c:pt>
                <c:pt idx="2">
                  <c:v>3.7974999999999999</c:v>
                </c:pt>
                <c:pt idx="3">
                  <c:v>4.0872999999999999</c:v>
                </c:pt>
                <c:pt idx="4">
                  <c:v>4.2690999999999999</c:v>
                </c:pt>
                <c:pt idx="5">
                  <c:v>4.2980999999999998</c:v>
                </c:pt>
                <c:pt idx="6">
                  <c:v>4.3154000000000003</c:v>
                </c:pt>
                <c:pt idx="7">
                  <c:v>4.3005000000000004</c:v>
                </c:pt>
                <c:pt idx="8">
                  <c:v>5.1081000000000003</c:v>
                </c:pt>
                <c:pt idx="9">
                  <c:v>4.8388999999999998</c:v>
                </c:pt>
                <c:pt idx="10">
                  <c:v>4.4962</c:v>
                </c:pt>
              </c:numCache>
            </c:numRef>
          </c:val>
          <c:smooth val="0"/>
          <c:extLst>
            <c:ext xmlns:c16="http://schemas.microsoft.com/office/drawing/2014/chart" uri="{C3380CC4-5D6E-409C-BE32-E72D297353CC}">
              <c16:uniqueId val="{00000000-F56A-470C-BE84-C05E2367E67A}"/>
            </c:ext>
          </c:extLst>
        </c:ser>
        <c:ser>
          <c:idx val="5"/>
          <c:order val="5"/>
          <c:tx>
            <c:strRef>
              <c:f>'timeseries observations'!$D$8</c:f>
              <c:strCache>
                <c:ptCount val="1"/>
                <c:pt idx="0">
                  <c:v>China</c:v>
                </c:pt>
              </c:strCache>
            </c:strRef>
          </c:tx>
          <c:spPr>
            <a:ln w="28575" cap="rnd">
              <a:solidFill>
                <a:srgbClr val="FFC000"/>
              </a:solidFill>
              <a:round/>
            </a:ln>
            <a:effectLst/>
          </c:spPr>
          <c:marker>
            <c:symbol val="circle"/>
            <c:size val="5"/>
            <c:spPr>
              <a:solidFill>
                <a:srgbClr val="FFC000"/>
              </a:solidFill>
              <a:ln w="9525">
                <a:solidFill>
                  <a:srgbClr val="FFC000"/>
                </a:solidFill>
              </a:ln>
              <a:effectLst/>
            </c:spPr>
          </c:marker>
          <c:cat>
            <c:strRef>
              <c:f>'timeseries observations'!$O$1:$Y$1</c:f>
              <c:strCache>
                <c:ptCount val="11"/>
                <c:pt idx="0">
                  <c:v>2012</c:v>
                </c:pt>
                <c:pt idx="1">
                  <c:v>2013</c:v>
                </c:pt>
                <c:pt idx="2">
                  <c:v>2014</c:v>
                </c:pt>
                <c:pt idx="3">
                  <c:v>2015</c:v>
                </c:pt>
                <c:pt idx="4">
                  <c:v>2016</c:v>
                </c:pt>
                <c:pt idx="5">
                  <c:v>2017</c:v>
                </c:pt>
                <c:pt idx="6">
                  <c:v>2018</c:v>
                </c:pt>
                <c:pt idx="7">
                  <c:v>2019</c:v>
                </c:pt>
                <c:pt idx="8">
                  <c:v>2020</c:v>
                </c:pt>
                <c:pt idx="9">
                  <c:v>2021</c:v>
                </c:pt>
                <c:pt idx="10">
                  <c:v>2022</c:v>
                </c:pt>
              </c:strCache>
            </c:strRef>
          </c:cat>
          <c:val>
            <c:numRef>
              <c:f>'timeseries observations'!$O$8:$Y$8</c:f>
              <c:numCache>
                <c:formatCode>General</c:formatCode>
                <c:ptCount val="11"/>
                <c:pt idx="0">
                  <c:v>11.2102</c:v>
                </c:pt>
                <c:pt idx="1">
                  <c:v>10.885300000000001</c:v>
                </c:pt>
                <c:pt idx="2">
                  <c:v>10.3759</c:v>
                </c:pt>
                <c:pt idx="3">
                  <c:v>9.9963999999999995</c:v>
                </c:pt>
                <c:pt idx="4">
                  <c:v>10.043100000000001</c:v>
                </c:pt>
                <c:pt idx="5">
                  <c:v>9.4914000000000005</c:v>
                </c:pt>
                <c:pt idx="6">
                  <c:v>8.9488000000000003</c:v>
                </c:pt>
                <c:pt idx="7">
                  <c:v>8.3282000000000007</c:v>
                </c:pt>
                <c:pt idx="8">
                  <c:v>8.7553999999999998</c:v>
                </c:pt>
                <c:pt idx="9">
                  <c:v>8.3965999999999994</c:v>
                </c:pt>
                <c:pt idx="10">
                  <c:v>9.1295000000000002</c:v>
                </c:pt>
              </c:numCache>
            </c:numRef>
          </c:val>
          <c:smooth val="0"/>
          <c:extLst>
            <c:ext xmlns:c16="http://schemas.microsoft.com/office/drawing/2014/chart" uri="{C3380CC4-5D6E-409C-BE32-E72D297353CC}">
              <c16:uniqueId val="{00000001-F56A-470C-BE84-C05E2367E67A}"/>
            </c:ext>
          </c:extLst>
        </c:ser>
        <c:ser>
          <c:idx val="6"/>
          <c:order val="6"/>
          <c:tx>
            <c:strRef>
              <c:f>'timeseries observations'!$D$9</c:f>
              <c:strCache>
                <c:ptCount val="1"/>
                <c:pt idx="0">
                  <c:v>United Kingdom</c:v>
                </c:pt>
              </c:strCache>
            </c:strRef>
          </c:tx>
          <c:spPr>
            <a:ln w="28575" cap="rnd">
              <a:solidFill>
                <a:srgbClr val="92D050"/>
              </a:solidFill>
              <a:round/>
            </a:ln>
            <a:effectLst/>
          </c:spPr>
          <c:marker>
            <c:symbol val="circle"/>
            <c:size val="5"/>
            <c:spPr>
              <a:solidFill>
                <a:srgbClr val="92D050"/>
              </a:solidFill>
              <a:ln w="9525">
                <a:solidFill>
                  <a:srgbClr val="92D050"/>
                </a:solidFill>
              </a:ln>
              <a:effectLst/>
            </c:spPr>
          </c:marker>
          <c:cat>
            <c:strRef>
              <c:f>'timeseries observations'!$O$1:$Y$1</c:f>
              <c:strCache>
                <c:ptCount val="11"/>
                <c:pt idx="0">
                  <c:v>2012</c:v>
                </c:pt>
                <c:pt idx="1">
                  <c:v>2013</c:v>
                </c:pt>
                <c:pt idx="2">
                  <c:v>2014</c:v>
                </c:pt>
                <c:pt idx="3">
                  <c:v>2015</c:v>
                </c:pt>
                <c:pt idx="4">
                  <c:v>2016</c:v>
                </c:pt>
                <c:pt idx="5">
                  <c:v>2017</c:v>
                </c:pt>
                <c:pt idx="6">
                  <c:v>2018</c:v>
                </c:pt>
                <c:pt idx="7">
                  <c:v>2019</c:v>
                </c:pt>
                <c:pt idx="8">
                  <c:v>2020</c:v>
                </c:pt>
                <c:pt idx="9">
                  <c:v>2021</c:v>
                </c:pt>
                <c:pt idx="10">
                  <c:v>2022</c:v>
                </c:pt>
              </c:strCache>
            </c:strRef>
          </c:cat>
          <c:val>
            <c:numRef>
              <c:f>'timeseries observations'!$O$9:$Y$9</c:f>
              <c:numCache>
                <c:formatCode>General</c:formatCode>
                <c:ptCount val="11"/>
                <c:pt idx="0">
                  <c:v>3.5245000000000002</c:v>
                </c:pt>
                <c:pt idx="1">
                  <c:v>3.4851000000000001</c:v>
                </c:pt>
                <c:pt idx="2">
                  <c:v>3.5333000000000001</c:v>
                </c:pt>
                <c:pt idx="3">
                  <c:v>3.6263999999999998</c:v>
                </c:pt>
                <c:pt idx="4">
                  <c:v>3.4201999999999999</c:v>
                </c:pt>
                <c:pt idx="5">
                  <c:v>3.5068999999999999</c:v>
                </c:pt>
                <c:pt idx="6">
                  <c:v>3.4161999999999999</c:v>
                </c:pt>
                <c:pt idx="7">
                  <c:v>3.3266</c:v>
                </c:pt>
                <c:pt idx="8">
                  <c:v>3.5446</c:v>
                </c:pt>
                <c:pt idx="9">
                  <c:v>3.698</c:v>
                </c:pt>
                <c:pt idx="10">
                  <c:v>3.4746000000000001</c:v>
                </c:pt>
              </c:numCache>
            </c:numRef>
          </c:val>
          <c:smooth val="0"/>
          <c:extLst>
            <c:ext xmlns:c16="http://schemas.microsoft.com/office/drawing/2014/chart" uri="{C3380CC4-5D6E-409C-BE32-E72D297353CC}">
              <c16:uniqueId val="{00000002-F56A-470C-BE84-C05E2367E67A}"/>
            </c:ext>
          </c:extLst>
        </c:ser>
        <c:ser>
          <c:idx val="9"/>
          <c:order val="9"/>
          <c:tx>
            <c:strRef>
              <c:f>'timeseries observations'!$D$12</c:f>
              <c:strCache>
                <c:ptCount val="1"/>
                <c:pt idx="0">
                  <c:v>India</c:v>
                </c:pt>
              </c:strCache>
            </c:strRef>
          </c:tx>
          <c:spPr>
            <a:ln w="28575" cap="rnd">
              <a:solidFill>
                <a:schemeClr val="accent2">
                  <a:shade val="93000"/>
                </a:schemeClr>
              </a:solidFill>
              <a:round/>
            </a:ln>
            <a:effectLst/>
          </c:spPr>
          <c:marker>
            <c:symbol val="circle"/>
            <c:size val="5"/>
            <c:spPr>
              <a:solidFill>
                <a:schemeClr val="accent2">
                  <a:shade val="93000"/>
                </a:schemeClr>
              </a:solidFill>
              <a:ln w="9525">
                <a:solidFill>
                  <a:schemeClr val="accent2">
                    <a:shade val="93000"/>
                  </a:schemeClr>
                </a:solidFill>
              </a:ln>
              <a:effectLst/>
            </c:spPr>
          </c:marker>
          <c:cat>
            <c:strRef>
              <c:f>'timeseries observations'!$O$1:$Y$1</c:f>
              <c:strCache>
                <c:ptCount val="11"/>
                <c:pt idx="0">
                  <c:v>2012</c:v>
                </c:pt>
                <c:pt idx="1">
                  <c:v>2013</c:v>
                </c:pt>
                <c:pt idx="2">
                  <c:v>2014</c:v>
                </c:pt>
                <c:pt idx="3">
                  <c:v>2015</c:v>
                </c:pt>
                <c:pt idx="4">
                  <c:v>2016</c:v>
                </c:pt>
                <c:pt idx="5">
                  <c:v>2017</c:v>
                </c:pt>
                <c:pt idx="6">
                  <c:v>2018</c:v>
                </c:pt>
                <c:pt idx="7">
                  <c:v>2019</c:v>
                </c:pt>
                <c:pt idx="8">
                  <c:v>2020</c:v>
                </c:pt>
                <c:pt idx="9">
                  <c:v>2021</c:v>
                </c:pt>
                <c:pt idx="10">
                  <c:v>2022</c:v>
                </c:pt>
              </c:strCache>
            </c:strRef>
          </c:cat>
          <c:val>
            <c:numRef>
              <c:f>'timeseries observations'!$O$12:$Y$12</c:f>
              <c:numCache>
                <c:formatCode>General</c:formatCode>
                <c:ptCount val="11"/>
                <c:pt idx="0">
                  <c:v>11.8668</c:v>
                </c:pt>
                <c:pt idx="1">
                  <c:v>11.5784</c:v>
                </c:pt>
                <c:pt idx="2">
                  <c:v>11.616099999999999</c:v>
                </c:pt>
                <c:pt idx="3">
                  <c:v>12.0785</c:v>
                </c:pt>
                <c:pt idx="4">
                  <c:v>8.6705000000000005</c:v>
                </c:pt>
                <c:pt idx="5">
                  <c:v>10.7019</c:v>
                </c:pt>
                <c:pt idx="6">
                  <c:v>11.302</c:v>
                </c:pt>
                <c:pt idx="7">
                  <c:v>12.1699</c:v>
                </c:pt>
                <c:pt idx="8">
                  <c:v>14.387499999999999</c:v>
                </c:pt>
                <c:pt idx="9">
                  <c:v>13.3483</c:v>
                </c:pt>
                <c:pt idx="10">
                  <c:v>12.399699999999999</c:v>
                </c:pt>
              </c:numCache>
            </c:numRef>
          </c:val>
          <c:smooth val="0"/>
          <c:extLst>
            <c:ext xmlns:c16="http://schemas.microsoft.com/office/drawing/2014/chart" uri="{C3380CC4-5D6E-409C-BE32-E72D297353CC}">
              <c16:uniqueId val="{00000003-F56A-470C-BE84-C05E2367E67A}"/>
            </c:ext>
          </c:extLst>
        </c:ser>
        <c:ser>
          <c:idx val="10"/>
          <c:order val="10"/>
          <c:tx>
            <c:strRef>
              <c:f>'timeseries observations'!$D$13</c:f>
              <c:strCache>
                <c:ptCount val="1"/>
                <c:pt idx="0">
                  <c:v>Japan</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cat>
            <c:strRef>
              <c:f>'timeseries observations'!$O$1:$Y$1</c:f>
              <c:strCache>
                <c:ptCount val="11"/>
                <c:pt idx="0">
                  <c:v>2012</c:v>
                </c:pt>
                <c:pt idx="1">
                  <c:v>2013</c:v>
                </c:pt>
                <c:pt idx="2">
                  <c:v>2014</c:v>
                </c:pt>
                <c:pt idx="3">
                  <c:v>2015</c:v>
                </c:pt>
                <c:pt idx="4">
                  <c:v>2016</c:v>
                </c:pt>
                <c:pt idx="5">
                  <c:v>2017</c:v>
                </c:pt>
                <c:pt idx="6">
                  <c:v>2018</c:v>
                </c:pt>
                <c:pt idx="7">
                  <c:v>2019</c:v>
                </c:pt>
                <c:pt idx="8">
                  <c:v>2020</c:v>
                </c:pt>
                <c:pt idx="9">
                  <c:v>2021</c:v>
                </c:pt>
                <c:pt idx="10">
                  <c:v>2022</c:v>
                </c:pt>
              </c:strCache>
            </c:strRef>
          </c:cat>
          <c:val>
            <c:numRef>
              <c:f>'timeseries observations'!$O$13:$Y$13</c:f>
              <c:numCache>
                <c:formatCode>General</c:formatCode>
                <c:ptCount val="11"/>
                <c:pt idx="0">
                  <c:v>18.228899999999999</c:v>
                </c:pt>
                <c:pt idx="1">
                  <c:v>18.6297</c:v>
                </c:pt>
                <c:pt idx="2">
                  <c:v>18.838799999999999</c:v>
                </c:pt>
                <c:pt idx="3">
                  <c:v>19.1661</c:v>
                </c:pt>
                <c:pt idx="4">
                  <c:v>19.693300000000001</c:v>
                </c:pt>
                <c:pt idx="5">
                  <c:v>20.1616</c:v>
                </c:pt>
                <c:pt idx="6">
                  <c:v>20.697299999999998</c:v>
                </c:pt>
                <c:pt idx="7">
                  <c:v>21.095700000000001</c:v>
                </c:pt>
                <c:pt idx="8">
                  <c:v>22.856400000000001</c:v>
                </c:pt>
                <c:pt idx="9">
                  <c:v>22.988099999999999</c:v>
                </c:pt>
                <c:pt idx="10">
                  <c:v>23.212499999999999</c:v>
                </c:pt>
              </c:numCache>
            </c:numRef>
          </c:val>
          <c:smooth val="0"/>
          <c:extLst>
            <c:ext xmlns:c16="http://schemas.microsoft.com/office/drawing/2014/chart" uri="{C3380CC4-5D6E-409C-BE32-E72D297353CC}">
              <c16:uniqueId val="{00000005-F56A-470C-BE84-C05E2367E67A}"/>
            </c:ext>
          </c:extLst>
        </c:ser>
        <c:ser>
          <c:idx val="18"/>
          <c:order val="18"/>
          <c:tx>
            <c:strRef>
              <c:f>'timeseries observations'!$D$21</c:f>
              <c:strCache>
                <c:ptCount val="1"/>
                <c:pt idx="0">
                  <c:v>United States</c:v>
                </c:pt>
              </c:strCache>
            </c:strRef>
          </c:tx>
          <c:spPr>
            <a:ln w="28575" cap="rnd">
              <a:solidFill>
                <a:srgbClr val="00B0F0"/>
              </a:solidFill>
              <a:round/>
            </a:ln>
            <a:effectLst/>
          </c:spPr>
          <c:marker>
            <c:symbol val="circle"/>
            <c:size val="5"/>
            <c:spPr>
              <a:solidFill>
                <a:srgbClr val="00B0F0"/>
              </a:solidFill>
              <a:ln w="9525">
                <a:solidFill>
                  <a:srgbClr val="00B0F0"/>
                </a:solidFill>
              </a:ln>
              <a:effectLst/>
            </c:spPr>
          </c:marker>
          <c:cat>
            <c:strRef>
              <c:f>'timeseries observations'!$O$1:$Y$1</c:f>
              <c:strCache>
                <c:ptCount val="11"/>
                <c:pt idx="0">
                  <c:v>2012</c:v>
                </c:pt>
                <c:pt idx="1">
                  <c:v>2013</c:v>
                </c:pt>
                <c:pt idx="2">
                  <c:v>2014</c:v>
                </c:pt>
                <c:pt idx="3">
                  <c:v>2015</c:v>
                </c:pt>
                <c:pt idx="4">
                  <c:v>2016</c:v>
                </c:pt>
                <c:pt idx="5">
                  <c:v>2017</c:v>
                </c:pt>
                <c:pt idx="6">
                  <c:v>2018</c:v>
                </c:pt>
                <c:pt idx="7">
                  <c:v>2019</c:v>
                </c:pt>
                <c:pt idx="8">
                  <c:v>2020</c:v>
                </c:pt>
                <c:pt idx="9">
                  <c:v>2021</c:v>
                </c:pt>
                <c:pt idx="10">
                  <c:v>2022</c:v>
                </c:pt>
              </c:strCache>
            </c:strRef>
          </c:cat>
          <c:val>
            <c:numRef>
              <c:f>'timeseries observations'!$O$21:$Y$21</c:f>
              <c:numCache>
                <c:formatCode>General</c:formatCode>
                <c:ptCount val="11"/>
                <c:pt idx="0">
                  <c:v>7.1201999999999996</c:v>
                </c:pt>
                <c:pt idx="1">
                  <c:v>7.2198000000000002</c:v>
                </c:pt>
                <c:pt idx="2">
                  <c:v>7.4974999999999996</c:v>
                </c:pt>
                <c:pt idx="3">
                  <c:v>7.7295999999999996</c:v>
                </c:pt>
                <c:pt idx="4">
                  <c:v>7.9071999999999996</c:v>
                </c:pt>
                <c:pt idx="5">
                  <c:v>8.0749999999999993</c:v>
                </c:pt>
                <c:pt idx="6">
                  <c:v>8.2190999999999992</c:v>
                </c:pt>
                <c:pt idx="7">
                  <c:v>8.2532999999999994</c:v>
                </c:pt>
                <c:pt idx="8">
                  <c:v>9.4855</c:v>
                </c:pt>
                <c:pt idx="9">
                  <c:v>9.0719999999999992</c:v>
                </c:pt>
                <c:pt idx="10">
                  <c:v>8.7434999999999992</c:v>
                </c:pt>
              </c:numCache>
            </c:numRef>
          </c:val>
          <c:smooth val="0"/>
          <c:extLst>
            <c:ext xmlns:c16="http://schemas.microsoft.com/office/drawing/2014/chart" uri="{C3380CC4-5D6E-409C-BE32-E72D297353CC}">
              <c16:uniqueId val="{00000006-F56A-470C-BE84-C05E2367E67A}"/>
            </c:ext>
          </c:extLst>
        </c:ser>
        <c:ser>
          <c:idx val="19"/>
          <c:order val="19"/>
          <c:tx>
            <c:strRef>
              <c:f>'timeseries observations'!$D$22</c:f>
              <c:strCache>
                <c:ptCount val="1"/>
                <c:pt idx="0">
                  <c:v>Euro area</c:v>
                </c:pt>
              </c:strCache>
            </c:strRef>
          </c:tx>
          <c:spPr>
            <a:ln w="28575" cap="rnd">
              <a:solidFill>
                <a:srgbClr val="7030A0"/>
              </a:solidFill>
              <a:round/>
            </a:ln>
            <a:effectLst/>
          </c:spPr>
          <c:marker>
            <c:symbol val="circle"/>
            <c:size val="5"/>
            <c:spPr>
              <a:solidFill>
                <a:srgbClr val="7030A0"/>
              </a:solidFill>
              <a:ln w="9525">
                <a:solidFill>
                  <a:srgbClr val="7030A0"/>
                </a:solidFill>
              </a:ln>
              <a:effectLst/>
            </c:spPr>
          </c:marker>
          <c:cat>
            <c:strRef>
              <c:f>'timeseries observations'!$O$1:$Y$1</c:f>
              <c:strCache>
                <c:ptCount val="11"/>
                <c:pt idx="0">
                  <c:v>2012</c:v>
                </c:pt>
                <c:pt idx="1">
                  <c:v>2013</c:v>
                </c:pt>
                <c:pt idx="2">
                  <c:v>2014</c:v>
                </c:pt>
                <c:pt idx="3">
                  <c:v>2015</c:v>
                </c:pt>
                <c:pt idx="4">
                  <c:v>2016</c:v>
                </c:pt>
                <c:pt idx="5">
                  <c:v>2017</c:v>
                </c:pt>
                <c:pt idx="6">
                  <c:v>2018</c:v>
                </c:pt>
                <c:pt idx="7">
                  <c:v>2019</c:v>
                </c:pt>
                <c:pt idx="8">
                  <c:v>2020</c:v>
                </c:pt>
                <c:pt idx="9">
                  <c:v>2021</c:v>
                </c:pt>
                <c:pt idx="10">
                  <c:v>2022</c:v>
                </c:pt>
              </c:strCache>
            </c:strRef>
          </c:cat>
          <c:val>
            <c:numRef>
              <c:f>'timeseries observations'!$O$22:$Y$22</c:f>
              <c:numCache>
                <c:formatCode>General</c:formatCode>
                <c:ptCount val="11"/>
                <c:pt idx="0">
                  <c:v>9.4939999999999998</c:v>
                </c:pt>
                <c:pt idx="1">
                  <c:v>9.8434000000000008</c:v>
                </c:pt>
                <c:pt idx="2">
                  <c:v>10.2195</c:v>
                </c:pt>
                <c:pt idx="3">
                  <c:v>10.519500000000001</c:v>
                </c:pt>
                <c:pt idx="4">
                  <c:v>10.6349</c:v>
                </c:pt>
                <c:pt idx="5">
                  <c:v>10.652799999999999</c:v>
                </c:pt>
                <c:pt idx="6">
                  <c:v>10.835100000000001</c:v>
                </c:pt>
                <c:pt idx="7">
                  <c:v>11.003500000000001</c:v>
                </c:pt>
                <c:pt idx="8">
                  <c:v>12.7424</c:v>
                </c:pt>
                <c:pt idx="9">
                  <c:v>12.650499999999999</c:v>
                </c:pt>
                <c:pt idx="10">
                  <c:v>11.899100000000001</c:v>
                </c:pt>
              </c:numCache>
            </c:numRef>
          </c:val>
          <c:smooth val="0"/>
          <c:extLst>
            <c:ext xmlns:c16="http://schemas.microsoft.com/office/drawing/2014/chart" uri="{C3380CC4-5D6E-409C-BE32-E72D297353CC}">
              <c16:uniqueId val="{00000007-F56A-470C-BE84-C05E2367E67A}"/>
            </c:ext>
          </c:extLst>
        </c:ser>
        <c:dLbls>
          <c:showLegendKey val="0"/>
          <c:showVal val="0"/>
          <c:showCatName val="0"/>
          <c:showSerName val="0"/>
          <c:showPercent val="0"/>
          <c:showBubbleSize val="0"/>
        </c:dLbls>
        <c:marker val="1"/>
        <c:smooth val="0"/>
        <c:axId val="940443808"/>
        <c:axId val="839205056"/>
        <c:extLst>
          <c:ext xmlns:c15="http://schemas.microsoft.com/office/drawing/2012/chart" uri="{02D57815-91ED-43cb-92C2-25804820EDAC}">
            <c15:filteredLineSeries>
              <c15:ser>
                <c:idx val="0"/>
                <c:order val="0"/>
                <c:tx>
                  <c:strRef>
                    <c:extLst>
                      <c:ext uri="{02D57815-91ED-43cb-92C2-25804820EDAC}">
                        <c15:formulaRef>
                          <c15:sqref>'timeseries observations'!$D$3</c15:sqref>
                        </c15:formulaRef>
                      </c:ext>
                    </c:extLst>
                    <c:strCache>
                      <c:ptCount val="1"/>
                      <c:pt idx="0">
                        <c:v>AR:Argentina</c:v>
                      </c:pt>
                    </c:strCache>
                  </c:strRef>
                </c:tx>
                <c:spPr>
                  <a:ln w="28575" cap="rnd">
                    <a:solidFill>
                      <a:schemeClr val="accent2">
                        <a:shade val="36000"/>
                      </a:schemeClr>
                    </a:solidFill>
                    <a:round/>
                  </a:ln>
                  <a:effectLst/>
                </c:spPr>
                <c:marker>
                  <c:symbol val="circle"/>
                  <c:size val="5"/>
                  <c:spPr>
                    <a:solidFill>
                      <a:schemeClr val="accent2">
                        <a:shade val="36000"/>
                      </a:schemeClr>
                    </a:solidFill>
                    <a:ln w="9525">
                      <a:solidFill>
                        <a:schemeClr val="accent2">
                          <a:shade val="36000"/>
                        </a:schemeClr>
                      </a:solidFill>
                    </a:ln>
                    <a:effectLst/>
                  </c:spPr>
                </c:marker>
                <c:cat>
                  <c:strRef>
                    <c:extLst>
                      <c:ext uri="{02D57815-91ED-43cb-92C2-25804820EDAC}">
                        <c15:formulaRef>
                          <c15:sqref>'timeseries observations'!$O$1:$Y$1</c15:sqref>
                        </c15:formulaRef>
                      </c:ext>
                    </c:extLst>
                    <c:strCache>
                      <c:ptCount val="11"/>
                      <c:pt idx="0">
                        <c:v>2012</c:v>
                      </c:pt>
                      <c:pt idx="1">
                        <c:v>2013</c:v>
                      </c:pt>
                      <c:pt idx="2">
                        <c:v>2014</c:v>
                      </c:pt>
                      <c:pt idx="3">
                        <c:v>2015</c:v>
                      </c:pt>
                      <c:pt idx="4">
                        <c:v>2016</c:v>
                      </c:pt>
                      <c:pt idx="5">
                        <c:v>2017</c:v>
                      </c:pt>
                      <c:pt idx="6">
                        <c:v>2018</c:v>
                      </c:pt>
                      <c:pt idx="7">
                        <c:v>2019</c:v>
                      </c:pt>
                      <c:pt idx="8">
                        <c:v>2020</c:v>
                      </c:pt>
                      <c:pt idx="9">
                        <c:v>2021</c:v>
                      </c:pt>
                      <c:pt idx="10">
                        <c:v>2022</c:v>
                      </c:pt>
                    </c:strCache>
                  </c:strRef>
                </c:cat>
                <c:val>
                  <c:numRef>
                    <c:extLst>
                      <c:ext uri="{02D57815-91ED-43cb-92C2-25804820EDAC}">
                        <c15:formulaRef>
                          <c15:sqref>'timeseries observations'!$N$3:$Y$3</c15:sqref>
                        </c15:formulaRef>
                      </c:ext>
                    </c:extLst>
                    <c:numCache>
                      <c:formatCode>General</c:formatCode>
                      <c:ptCount val="11"/>
                      <c:pt idx="1">
                        <c:v>8.3155999999999999</c:v>
                      </c:pt>
                      <c:pt idx="2">
                        <c:v>7.8590999999999998</c:v>
                      </c:pt>
                      <c:pt idx="3">
                        <c:v>7.1599000000000004</c:v>
                      </c:pt>
                      <c:pt idx="4">
                        <c:v>7.3071999999999999</c:v>
                      </c:pt>
                      <c:pt idx="5">
                        <c:v>6.6334999999999997</c:v>
                      </c:pt>
                      <c:pt idx="6">
                        <c:v>6.7095000000000002</c:v>
                      </c:pt>
                      <c:pt idx="7">
                        <c:v>5.1120999999999999</c:v>
                      </c:pt>
                      <c:pt idx="8">
                        <c:v>4.5747999999999998</c:v>
                      </c:pt>
                      <c:pt idx="9">
                        <c:v>5.8796999999999997</c:v>
                      </c:pt>
                      <c:pt idx="10">
                        <c:v>4.9497</c:v>
                      </c:pt>
                    </c:numCache>
                  </c:numRef>
                </c:val>
                <c:smooth val="0"/>
                <c:extLst>
                  <c:ext xmlns:c16="http://schemas.microsoft.com/office/drawing/2014/chart" uri="{C3380CC4-5D6E-409C-BE32-E72D297353CC}">
                    <c16:uniqueId val="{00000008-F56A-470C-BE84-C05E2367E67A}"/>
                  </c:ext>
                </c:extLst>
              </c15:ser>
            </c15:filteredLineSeries>
            <c15:filteredLineSeries>
              <c15:ser>
                <c:idx val="1"/>
                <c:order val="1"/>
                <c:tx>
                  <c:strRef>
                    <c:extLst xmlns:c15="http://schemas.microsoft.com/office/drawing/2012/chart">
                      <c:ext xmlns:c15="http://schemas.microsoft.com/office/drawing/2012/chart" uri="{02D57815-91ED-43cb-92C2-25804820EDAC}">
                        <c15:formulaRef>
                          <c15:sqref>'timeseries observations'!$D$4</c15:sqref>
                        </c15:formulaRef>
                      </c:ext>
                    </c:extLst>
                    <c:strCache>
                      <c:ptCount val="1"/>
                      <c:pt idx="0">
                        <c:v>AU:Australia</c:v>
                      </c:pt>
                    </c:strCache>
                  </c:strRef>
                </c:tx>
                <c:spPr>
                  <a:ln w="28575" cap="rnd">
                    <a:solidFill>
                      <a:schemeClr val="accent2">
                        <a:shade val="42000"/>
                      </a:schemeClr>
                    </a:solidFill>
                    <a:round/>
                  </a:ln>
                  <a:effectLst/>
                </c:spPr>
                <c:marker>
                  <c:symbol val="circle"/>
                  <c:size val="5"/>
                  <c:spPr>
                    <a:solidFill>
                      <a:schemeClr val="accent2">
                        <a:shade val="42000"/>
                      </a:schemeClr>
                    </a:solidFill>
                    <a:ln w="9525">
                      <a:solidFill>
                        <a:schemeClr val="accent2">
                          <a:shade val="42000"/>
                        </a:schemeClr>
                      </a:solidFill>
                    </a:ln>
                    <a:effectLst/>
                  </c:spPr>
                </c:marker>
                <c:cat>
                  <c:strRef>
                    <c:extLst xmlns:c15="http://schemas.microsoft.com/office/drawing/2012/chart">
                      <c:ext xmlns:c15="http://schemas.microsoft.com/office/drawing/2012/chart" uri="{02D57815-91ED-43cb-92C2-25804820EDAC}">
                        <c15:formulaRef>
                          <c15:sqref>'timeseries observations'!$O$1:$Y$1</c15:sqref>
                        </c15:formulaRef>
                      </c:ext>
                    </c:extLst>
                    <c:strCache>
                      <c:ptCount val="11"/>
                      <c:pt idx="0">
                        <c:v>2012</c:v>
                      </c:pt>
                      <c:pt idx="1">
                        <c:v>2013</c:v>
                      </c:pt>
                      <c:pt idx="2">
                        <c:v>2014</c:v>
                      </c:pt>
                      <c:pt idx="3">
                        <c:v>2015</c:v>
                      </c:pt>
                      <c:pt idx="4">
                        <c:v>2016</c:v>
                      </c:pt>
                      <c:pt idx="5">
                        <c:v>2017</c:v>
                      </c:pt>
                      <c:pt idx="6">
                        <c:v>2018</c:v>
                      </c:pt>
                      <c:pt idx="7">
                        <c:v>2019</c:v>
                      </c:pt>
                      <c:pt idx="8">
                        <c:v>2020</c:v>
                      </c:pt>
                      <c:pt idx="9">
                        <c:v>2021</c:v>
                      </c:pt>
                      <c:pt idx="10">
                        <c:v>2022</c:v>
                      </c:pt>
                    </c:strCache>
                  </c:strRef>
                </c:cat>
                <c:val>
                  <c:numRef>
                    <c:extLst xmlns:c15="http://schemas.microsoft.com/office/drawing/2012/chart">
                      <c:ext xmlns:c15="http://schemas.microsoft.com/office/drawing/2012/chart" uri="{02D57815-91ED-43cb-92C2-25804820EDAC}">
                        <c15:formulaRef>
                          <c15:sqref>'timeseries observations'!$N$4:$Y$4</c15:sqref>
                        </c15:formulaRef>
                      </c:ext>
                    </c:extLst>
                    <c:numCache>
                      <c:formatCode>General</c:formatCode>
                      <c:ptCount val="11"/>
                      <c:pt idx="1">
                        <c:v>4.1144999999999996</c:v>
                      </c:pt>
                      <c:pt idx="2">
                        <c:v>4.2386999999999997</c:v>
                      </c:pt>
                      <c:pt idx="3">
                        <c:v>4.3666</c:v>
                      </c:pt>
                      <c:pt idx="4">
                        <c:v>4.6131000000000002</c:v>
                      </c:pt>
                      <c:pt idx="5">
                        <c:v>4.6913</c:v>
                      </c:pt>
                      <c:pt idx="6">
                        <c:v>4.5580999999999996</c:v>
                      </c:pt>
                      <c:pt idx="7">
                        <c:v>4.4901999999999997</c:v>
                      </c:pt>
                      <c:pt idx="8">
                        <c:v>4.4108999999999998</c:v>
                      </c:pt>
                      <c:pt idx="9">
                        <c:v>5.1931000000000003</c:v>
                      </c:pt>
                      <c:pt idx="10">
                        <c:v>4.8513999999999999</c:v>
                      </c:pt>
                    </c:numCache>
                  </c:numRef>
                </c:val>
                <c:smooth val="0"/>
                <c:extLst xmlns:c15="http://schemas.microsoft.com/office/drawing/2012/chart">
                  <c:ext xmlns:c16="http://schemas.microsoft.com/office/drawing/2014/chart" uri="{C3380CC4-5D6E-409C-BE32-E72D297353CC}">
                    <c16:uniqueId val="{00000009-F56A-470C-BE84-C05E2367E67A}"/>
                  </c:ext>
                </c:extLst>
              </c15:ser>
            </c15:filteredLineSeries>
            <c15:filteredLineSeries>
              <c15:ser>
                <c:idx val="2"/>
                <c:order val="2"/>
                <c:tx>
                  <c:strRef>
                    <c:extLst xmlns:c15="http://schemas.microsoft.com/office/drawing/2012/chart">
                      <c:ext xmlns:c15="http://schemas.microsoft.com/office/drawing/2012/chart" uri="{02D57815-91ED-43cb-92C2-25804820EDAC}">
                        <c15:formulaRef>
                          <c15:sqref>'timeseries observations'!$D$5</c15:sqref>
                        </c15:formulaRef>
                      </c:ext>
                    </c:extLst>
                    <c:strCache>
                      <c:ptCount val="1"/>
                      <c:pt idx="0">
                        <c:v>BR:Brazil</c:v>
                      </c:pt>
                    </c:strCache>
                  </c:strRef>
                </c:tx>
                <c:spPr>
                  <a:ln w="28575" cap="rnd">
                    <a:solidFill>
                      <a:schemeClr val="accent2">
                        <a:shade val="49000"/>
                      </a:schemeClr>
                    </a:solidFill>
                    <a:round/>
                  </a:ln>
                  <a:effectLst/>
                </c:spPr>
                <c:marker>
                  <c:symbol val="circle"/>
                  <c:size val="5"/>
                  <c:spPr>
                    <a:solidFill>
                      <a:schemeClr val="accent2">
                        <a:shade val="49000"/>
                      </a:schemeClr>
                    </a:solidFill>
                    <a:ln w="9525">
                      <a:solidFill>
                        <a:schemeClr val="accent2">
                          <a:shade val="49000"/>
                        </a:schemeClr>
                      </a:solidFill>
                    </a:ln>
                    <a:effectLst/>
                  </c:spPr>
                </c:marker>
                <c:cat>
                  <c:strRef>
                    <c:extLst xmlns:c15="http://schemas.microsoft.com/office/drawing/2012/chart">
                      <c:ext xmlns:c15="http://schemas.microsoft.com/office/drawing/2012/chart" uri="{02D57815-91ED-43cb-92C2-25804820EDAC}">
                        <c15:formulaRef>
                          <c15:sqref>'timeseries observations'!$O$1:$Y$1</c15:sqref>
                        </c15:formulaRef>
                      </c:ext>
                    </c:extLst>
                    <c:strCache>
                      <c:ptCount val="11"/>
                      <c:pt idx="0">
                        <c:v>2012</c:v>
                      </c:pt>
                      <c:pt idx="1">
                        <c:v>2013</c:v>
                      </c:pt>
                      <c:pt idx="2">
                        <c:v>2014</c:v>
                      </c:pt>
                      <c:pt idx="3">
                        <c:v>2015</c:v>
                      </c:pt>
                      <c:pt idx="4">
                        <c:v>2016</c:v>
                      </c:pt>
                      <c:pt idx="5">
                        <c:v>2017</c:v>
                      </c:pt>
                      <c:pt idx="6">
                        <c:v>2018</c:v>
                      </c:pt>
                      <c:pt idx="7">
                        <c:v>2019</c:v>
                      </c:pt>
                      <c:pt idx="8">
                        <c:v>2020</c:v>
                      </c:pt>
                      <c:pt idx="9">
                        <c:v>2021</c:v>
                      </c:pt>
                      <c:pt idx="10">
                        <c:v>2022</c:v>
                      </c:pt>
                    </c:strCache>
                  </c:strRef>
                </c:cat>
                <c:val>
                  <c:numRef>
                    <c:extLst xmlns:c15="http://schemas.microsoft.com/office/drawing/2012/chart">
                      <c:ext xmlns:c15="http://schemas.microsoft.com/office/drawing/2012/chart" uri="{02D57815-91ED-43cb-92C2-25804820EDAC}">
                        <c15:formulaRef>
                          <c15:sqref>'timeseries observations'!$N$5:$Y$5</c15:sqref>
                        </c15:formulaRef>
                      </c:ext>
                    </c:extLst>
                    <c:numCache>
                      <c:formatCode>General</c:formatCode>
                      <c:ptCount val="11"/>
                      <c:pt idx="1">
                        <c:v>3.8929</c:v>
                      </c:pt>
                      <c:pt idx="2">
                        <c:v>3.8271999999999999</c:v>
                      </c:pt>
                      <c:pt idx="3">
                        <c:v>3.8216999999999999</c:v>
                      </c:pt>
                      <c:pt idx="4">
                        <c:v>3.7606999999999999</c:v>
                      </c:pt>
                      <c:pt idx="5">
                        <c:v>3.7029000000000001</c:v>
                      </c:pt>
                      <c:pt idx="6">
                        <c:v>3.8018000000000001</c:v>
                      </c:pt>
                      <c:pt idx="7">
                        <c:v>3.7829999999999999</c:v>
                      </c:pt>
                      <c:pt idx="8">
                        <c:v>3.7986</c:v>
                      </c:pt>
                      <c:pt idx="9">
                        <c:v>4.8681000000000001</c:v>
                      </c:pt>
                      <c:pt idx="10">
                        <c:v>3.7616999999999998</c:v>
                      </c:pt>
                    </c:numCache>
                  </c:numRef>
                </c:val>
                <c:smooth val="0"/>
                <c:extLst xmlns:c15="http://schemas.microsoft.com/office/drawing/2012/chart">
                  <c:ext xmlns:c16="http://schemas.microsoft.com/office/drawing/2014/chart" uri="{C3380CC4-5D6E-409C-BE32-E72D297353CC}">
                    <c16:uniqueId val="{0000000A-F56A-470C-BE84-C05E2367E67A}"/>
                  </c:ext>
                </c:extLst>
              </c15:ser>
            </c15:filteredLineSeries>
            <c15:filteredLineSeries>
              <c15:ser>
                <c:idx val="4"/>
                <c:order val="4"/>
                <c:tx>
                  <c:strRef>
                    <c:extLst xmlns:c15="http://schemas.microsoft.com/office/drawing/2012/chart">
                      <c:ext xmlns:c15="http://schemas.microsoft.com/office/drawing/2012/chart" uri="{02D57815-91ED-43cb-92C2-25804820EDAC}">
                        <c15:formulaRef>
                          <c15:sqref>'timeseries observations'!$D$7</c15:sqref>
                        </c15:formulaRef>
                      </c:ext>
                    </c:extLst>
                    <c:strCache>
                      <c:ptCount val="1"/>
                      <c:pt idx="0">
                        <c:v>CH:Switzerland</c:v>
                      </c:pt>
                    </c:strCache>
                  </c:strRef>
                </c:tx>
                <c:spPr>
                  <a:ln w="28575" cap="rnd">
                    <a:solidFill>
                      <a:schemeClr val="accent2">
                        <a:shade val="61000"/>
                      </a:schemeClr>
                    </a:solidFill>
                    <a:round/>
                  </a:ln>
                  <a:effectLst/>
                </c:spPr>
                <c:marker>
                  <c:symbol val="circle"/>
                  <c:size val="5"/>
                  <c:spPr>
                    <a:solidFill>
                      <a:schemeClr val="accent2">
                        <a:shade val="61000"/>
                      </a:schemeClr>
                    </a:solidFill>
                    <a:ln w="9525">
                      <a:solidFill>
                        <a:schemeClr val="accent2">
                          <a:shade val="61000"/>
                        </a:schemeClr>
                      </a:solidFill>
                    </a:ln>
                    <a:effectLst/>
                  </c:spPr>
                </c:marker>
                <c:cat>
                  <c:strRef>
                    <c:extLst xmlns:c15="http://schemas.microsoft.com/office/drawing/2012/chart">
                      <c:ext xmlns:c15="http://schemas.microsoft.com/office/drawing/2012/chart" uri="{02D57815-91ED-43cb-92C2-25804820EDAC}">
                        <c15:formulaRef>
                          <c15:sqref>'timeseries observations'!$O$1:$Y$1</c15:sqref>
                        </c15:formulaRef>
                      </c:ext>
                    </c:extLst>
                    <c:strCache>
                      <c:ptCount val="11"/>
                      <c:pt idx="0">
                        <c:v>2012</c:v>
                      </c:pt>
                      <c:pt idx="1">
                        <c:v>2013</c:v>
                      </c:pt>
                      <c:pt idx="2">
                        <c:v>2014</c:v>
                      </c:pt>
                      <c:pt idx="3">
                        <c:v>2015</c:v>
                      </c:pt>
                      <c:pt idx="4">
                        <c:v>2016</c:v>
                      </c:pt>
                      <c:pt idx="5">
                        <c:v>2017</c:v>
                      </c:pt>
                      <c:pt idx="6">
                        <c:v>2018</c:v>
                      </c:pt>
                      <c:pt idx="7">
                        <c:v>2019</c:v>
                      </c:pt>
                      <c:pt idx="8">
                        <c:v>2020</c:v>
                      </c:pt>
                      <c:pt idx="9">
                        <c:v>2021</c:v>
                      </c:pt>
                      <c:pt idx="10">
                        <c:v>2022</c:v>
                      </c:pt>
                    </c:strCache>
                  </c:strRef>
                </c:cat>
                <c:val>
                  <c:numRef>
                    <c:extLst xmlns:c15="http://schemas.microsoft.com/office/drawing/2012/chart">
                      <c:ext xmlns:c15="http://schemas.microsoft.com/office/drawing/2012/chart" uri="{02D57815-91ED-43cb-92C2-25804820EDAC}">
                        <c15:formulaRef>
                          <c15:sqref>'timeseries observations'!$N$7:$Y$7</c15:sqref>
                        </c15:formulaRef>
                      </c:ext>
                    </c:extLst>
                    <c:numCache>
                      <c:formatCode>General</c:formatCode>
                      <c:ptCount val="11"/>
                      <c:pt idx="1">
                        <c:v>10.0527</c:v>
                      </c:pt>
                      <c:pt idx="2">
                        <c:v>10.497999999999999</c:v>
                      </c:pt>
                      <c:pt idx="3">
                        <c:v>10.607699999999999</c:v>
                      </c:pt>
                      <c:pt idx="4">
                        <c:v>11.3687</c:v>
                      </c:pt>
                      <c:pt idx="5">
                        <c:v>11.976000000000001</c:v>
                      </c:pt>
                      <c:pt idx="6">
                        <c:v>12.3848</c:v>
                      </c:pt>
                      <c:pt idx="7">
                        <c:v>12.039400000000001</c:v>
                      </c:pt>
                      <c:pt idx="8">
                        <c:v>12.228300000000001</c:v>
                      </c:pt>
                      <c:pt idx="9">
                        <c:v>13.235799999999999</c:v>
                      </c:pt>
                      <c:pt idx="10">
                        <c:v>12.6305</c:v>
                      </c:pt>
                    </c:numCache>
                  </c:numRef>
                </c:val>
                <c:smooth val="0"/>
                <c:extLst xmlns:c15="http://schemas.microsoft.com/office/drawing/2012/chart">
                  <c:ext xmlns:c16="http://schemas.microsoft.com/office/drawing/2014/chart" uri="{C3380CC4-5D6E-409C-BE32-E72D297353CC}">
                    <c16:uniqueId val="{0000000B-F56A-470C-BE84-C05E2367E67A}"/>
                  </c:ext>
                </c:extLst>
              </c15:ser>
            </c15:filteredLineSeries>
            <c15:filteredLineSeries>
              <c15:ser>
                <c:idx val="7"/>
                <c:order val="7"/>
                <c:tx>
                  <c:strRef>
                    <c:extLst xmlns:c15="http://schemas.microsoft.com/office/drawing/2012/chart">
                      <c:ext xmlns:c15="http://schemas.microsoft.com/office/drawing/2012/chart" uri="{02D57815-91ED-43cb-92C2-25804820EDAC}">
                        <c15:formulaRef>
                          <c15:sqref>'timeseries observations'!$D$10:$M$10</c15:sqref>
                        </c15:formulaRef>
                      </c:ext>
                    </c:extLst>
                    <c:strCache>
                      <c:ptCount val="10"/>
                      <c:pt idx="0">
                        <c:v>HK:Hong Kong SAR</c:v>
                      </c:pt>
                      <c:pt idx="1">
                        <c:v>F:Banknotes and coins</c:v>
                      </c:pt>
                      <c:pt idx="2">
                        <c:v>V:Value</c:v>
                      </c:pt>
                      <c:pt idx="3">
                        <c:v>I:In % of GDP</c:v>
                      </c:pt>
                      <c:pt idx="4">
                        <c:v>Z:Not applicable</c:v>
                      </c:pt>
                      <c:pt idx="5">
                        <c:v>Z:Not applicable</c:v>
                      </c:pt>
                      <c:pt idx="6">
                        <c:v>Z:Not applicable</c:v>
                      </c:pt>
                      <c:pt idx="7">
                        <c:v>Z:Not applicable</c:v>
                      </c:pt>
                      <c:pt idx="8">
                        <c:v>In % of GDP</c:v>
                      </c:pt>
                      <c:pt idx="9">
                        <c:v>Units</c:v>
                      </c:pt>
                    </c:strCache>
                  </c:strRef>
                </c:tx>
                <c:spPr>
                  <a:ln w="28575" cap="rnd">
                    <a:solidFill>
                      <a:schemeClr val="accent2">
                        <a:shade val="80000"/>
                      </a:schemeClr>
                    </a:solidFill>
                    <a:round/>
                  </a:ln>
                  <a:effectLst/>
                </c:spPr>
                <c:marker>
                  <c:symbol val="circle"/>
                  <c:size val="5"/>
                  <c:spPr>
                    <a:solidFill>
                      <a:schemeClr val="accent2">
                        <a:shade val="80000"/>
                      </a:schemeClr>
                    </a:solidFill>
                    <a:ln w="9525">
                      <a:solidFill>
                        <a:schemeClr val="accent2">
                          <a:shade val="80000"/>
                        </a:schemeClr>
                      </a:solidFill>
                    </a:ln>
                    <a:effectLst/>
                  </c:spPr>
                </c:marker>
                <c:cat>
                  <c:strRef>
                    <c:extLst xmlns:c15="http://schemas.microsoft.com/office/drawing/2012/chart">
                      <c:ext xmlns:c15="http://schemas.microsoft.com/office/drawing/2012/chart" uri="{02D57815-91ED-43cb-92C2-25804820EDAC}">
                        <c15:formulaRef>
                          <c15:sqref>'timeseries observations'!$O$1:$Y$1</c15:sqref>
                        </c15:formulaRef>
                      </c:ext>
                    </c:extLst>
                    <c:strCache>
                      <c:ptCount val="11"/>
                      <c:pt idx="0">
                        <c:v>2012</c:v>
                      </c:pt>
                      <c:pt idx="1">
                        <c:v>2013</c:v>
                      </c:pt>
                      <c:pt idx="2">
                        <c:v>2014</c:v>
                      </c:pt>
                      <c:pt idx="3">
                        <c:v>2015</c:v>
                      </c:pt>
                      <c:pt idx="4">
                        <c:v>2016</c:v>
                      </c:pt>
                      <c:pt idx="5">
                        <c:v>2017</c:v>
                      </c:pt>
                      <c:pt idx="6">
                        <c:v>2018</c:v>
                      </c:pt>
                      <c:pt idx="7">
                        <c:v>2019</c:v>
                      </c:pt>
                      <c:pt idx="8">
                        <c:v>2020</c:v>
                      </c:pt>
                      <c:pt idx="9">
                        <c:v>2021</c:v>
                      </c:pt>
                      <c:pt idx="10">
                        <c:v>2022</c:v>
                      </c:pt>
                    </c:strCache>
                  </c:strRef>
                </c:cat>
                <c:val>
                  <c:numRef>
                    <c:extLst xmlns:c15="http://schemas.microsoft.com/office/drawing/2012/chart">
                      <c:ext xmlns:c15="http://schemas.microsoft.com/office/drawing/2012/chart" uri="{02D57815-91ED-43cb-92C2-25804820EDAC}">
                        <c15:formulaRef>
                          <c15:sqref>'timeseries observations'!$N$10:$Y$10</c15:sqref>
                        </c15:formulaRef>
                      </c:ext>
                    </c:extLst>
                    <c:numCache>
                      <c:formatCode>General</c:formatCode>
                      <c:ptCount val="11"/>
                      <c:pt idx="1">
                        <c:v>14.8216</c:v>
                      </c:pt>
                      <c:pt idx="2">
                        <c:v>15.910500000000001</c:v>
                      </c:pt>
                      <c:pt idx="3">
                        <c:v>15.641999999999999</c:v>
                      </c:pt>
                      <c:pt idx="4">
                        <c:v>15.5039</c:v>
                      </c:pt>
                      <c:pt idx="5">
                        <c:v>16.624600000000001</c:v>
                      </c:pt>
                      <c:pt idx="6">
                        <c:v>17.311800000000002</c:v>
                      </c:pt>
                      <c:pt idx="7">
                        <c:v>17.517299999999999</c:v>
                      </c:pt>
                      <c:pt idx="8">
                        <c:v>18.624099999999999</c:v>
                      </c:pt>
                      <c:pt idx="9">
                        <c:v>21.4026</c:v>
                      </c:pt>
                      <c:pt idx="10">
                        <c:v>21.131</c:v>
                      </c:pt>
                    </c:numCache>
                  </c:numRef>
                </c:val>
                <c:smooth val="0"/>
                <c:extLst xmlns:c15="http://schemas.microsoft.com/office/drawing/2012/chart">
                  <c:ext xmlns:c16="http://schemas.microsoft.com/office/drawing/2014/chart" uri="{C3380CC4-5D6E-409C-BE32-E72D297353CC}">
                    <c16:uniqueId val="{0000000C-F56A-470C-BE84-C05E2367E67A}"/>
                  </c:ext>
                </c:extLst>
              </c15:ser>
            </c15:filteredLineSeries>
            <c15:filteredLineSeries>
              <c15:ser>
                <c:idx val="8"/>
                <c:order val="8"/>
                <c:tx>
                  <c:strRef>
                    <c:extLst xmlns:c15="http://schemas.microsoft.com/office/drawing/2012/chart">
                      <c:ext xmlns:c15="http://schemas.microsoft.com/office/drawing/2012/chart" uri="{02D57815-91ED-43cb-92C2-25804820EDAC}">
                        <c15:formulaRef>
                          <c15:sqref>'timeseries observations'!$D$11:$M$11</c15:sqref>
                        </c15:formulaRef>
                      </c:ext>
                    </c:extLst>
                    <c:strCache>
                      <c:ptCount val="10"/>
                      <c:pt idx="0">
                        <c:v>ID:Indonesia</c:v>
                      </c:pt>
                      <c:pt idx="1">
                        <c:v>F:Banknotes and coins</c:v>
                      </c:pt>
                      <c:pt idx="2">
                        <c:v>V:Value</c:v>
                      </c:pt>
                      <c:pt idx="3">
                        <c:v>I:In % of GDP</c:v>
                      </c:pt>
                      <c:pt idx="4">
                        <c:v>Z:Not applicable</c:v>
                      </c:pt>
                      <c:pt idx="5">
                        <c:v>Z:Not applicable</c:v>
                      </c:pt>
                      <c:pt idx="6">
                        <c:v>Z:Not applicable</c:v>
                      </c:pt>
                      <c:pt idx="7">
                        <c:v>Z:Not applicable</c:v>
                      </c:pt>
                      <c:pt idx="8">
                        <c:v>In % of GDP</c:v>
                      </c:pt>
                      <c:pt idx="9">
                        <c:v>Units</c:v>
                      </c:pt>
                    </c:strCache>
                  </c:strRef>
                </c:tx>
                <c:spPr>
                  <a:ln w="28575" cap="rnd">
                    <a:solidFill>
                      <a:schemeClr val="accent2">
                        <a:shade val="87000"/>
                      </a:schemeClr>
                    </a:solidFill>
                    <a:round/>
                  </a:ln>
                  <a:effectLst/>
                </c:spPr>
                <c:marker>
                  <c:symbol val="circle"/>
                  <c:size val="5"/>
                  <c:spPr>
                    <a:solidFill>
                      <a:schemeClr val="accent2">
                        <a:shade val="87000"/>
                      </a:schemeClr>
                    </a:solidFill>
                    <a:ln w="9525">
                      <a:solidFill>
                        <a:schemeClr val="accent2">
                          <a:shade val="87000"/>
                        </a:schemeClr>
                      </a:solidFill>
                    </a:ln>
                    <a:effectLst/>
                  </c:spPr>
                </c:marker>
                <c:cat>
                  <c:strRef>
                    <c:extLst xmlns:c15="http://schemas.microsoft.com/office/drawing/2012/chart">
                      <c:ext xmlns:c15="http://schemas.microsoft.com/office/drawing/2012/chart" uri="{02D57815-91ED-43cb-92C2-25804820EDAC}">
                        <c15:formulaRef>
                          <c15:sqref>'timeseries observations'!$O$1:$Y$1</c15:sqref>
                        </c15:formulaRef>
                      </c:ext>
                    </c:extLst>
                    <c:strCache>
                      <c:ptCount val="11"/>
                      <c:pt idx="0">
                        <c:v>2012</c:v>
                      </c:pt>
                      <c:pt idx="1">
                        <c:v>2013</c:v>
                      </c:pt>
                      <c:pt idx="2">
                        <c:v>2014</c:v>
                      </c:pt>
                      <c:pt idx="3">
                        <c:v>2015</c:v>
                      </c:pt>
                      <c:pt idx="4">
                        <c:v>2016</c:v>
                      </c:pt>
                      <c:pt idx="5">
                        <c:v>2017</c:v>
                      </c:pt>
                      <c:pt idx="6">
                        <c:v>2018</c:v>
                      </c:pt>
                      <c:pt idx="7">
                        <c:v>2019</c:v>
                      </c:pt>
                      <c:pt idx="8">
                        <c:v>2020</c:v>
                      </c:pt>
                      <c:pt idx="9">
                        <c:v>2021</c:v>
                      </c:pt>
                      <c:pt idx="10">
                        <c:v>2022</c:v>
                      </c:pt>
                    </c:strCache>
                  </c:strRef>
                </c:cat>
                <c:val>
                  <c:numRef>
                    <c:extLst xmlns:c15="http://schemas.microsoft.com/office/drawing/2012/chart">
                      <c:ext xmlns:c15="http://schemas.microsoft.com/office/drawing/2012/chart" uri="{02D57815-91ED-43cb-92C2-25804820EDAC}">
                        <c15:formulaRef>
                          <c15:sqref>'timeseries observations'!$N$11:$Y$11</c15:sqref>
                        </c15:formulaRef>
                      </c:ext>
                    </c:extLst>
                    <c:numCache>
                      <c:formatCode>General</c:formatCode>
                      <c:ptCount val="11"/>
                      <c:pt idx="1">
                        <c:v>5.1036999999999999</c:v>
                      </c:pt>
                      <c:pt idx="2">
                        <c:v>5.2378999999999998</c:v>
                      </c:pt>
                      <c:pt idx="3">
                        <c:v>5.0004999999999997</c:v>
                      </c:pt>
                      <c:pt idx="4">
                        <c:v>5.0906000000000002</c:v>
                      </c:pt>
                      <c:pt idx="5">
                        <c:v>4.9391999999999996</c:v>
                      </c:pt>
                      <c:pt idx="6">
                        <c:v>5.1128999999999998</c:v>
                      </c:pt>
                      <c:pt idx="7">
                        <c:v>5.0487000000000002</c:v>
                      </c:pt>
                      <c:pt idx="8">
                        <c:v>5.0132000000000003</c:v>
                      </c:pt>
                      <c:pt idx="9">
                        <c:v>5.8204000000000002</c:v>
                      </c:pt>
                      <c:pt idx="10">
                        <c:v>5.6536999999999997</c:v>
                      </c:pt>
                    </c:numCache>
                  </c:numRef>
                </c:val>
                <c:smooth val="0"/>
                <c:extLst xmlns:c15="http://schemas.microsoft.com/office/drawing/2012/chart">
                  <c:ext xmlns:c16="http://schemas.microsoft.com/office/drawing/2014/chart" uri="{C3380CC4-5D6E-409C-BE32-E72D297353CC}">
                    <c16:uniqueId val="{0000000D-F56A-470C-BE84-C05E2367E67A}"/>
                  </c:ext>
                </c:extLst>
              </c15:ser>
            </c15:filteredLineSeries>
            <c15:filteredLineSeries>
              <c15:ser>
                <c:idx val="11"/>
                <c:order val="11"/>
                <c:tx>
                  <c:strRef>
                    <c:extLst xmlns:c15="http://schemas.microsoft.com/office/drawing/2012/chart">
                      <c:ext xmlns:c15="http://schemas.microsoft.com/office/drawing/2012/chart" uri="{02D57815-91ED-43cb-92C2-25804820EDAC}">
                        <c15:formulaRef>
                          <c15:sqref>'timeseries observations'!$D$14:$M$14</c15:sqref>
                        </c15:formulaRef>
                      </c:ext>
                    </c:extLst>
                    <c:strCache>
                      <c:ptCount val="10"/>
                      <c:pt idx="0">
                        <c:v>KR:Korea</c:v>
                      </c:pt>
                      <c:pt idx="1">
                        <c:v>F:Banknotes and coins</c:v>
                      </c:pt>
                      <c:pt idx="2">
                        <c:v>V:Value</c:v>
                      </c:pt>
                      <c:pt idx="3">
                        <c:v>I:In % of GDP</c:v>
                      </c:pt>
                      <c:pt idx="4">
                        <c:v>Z:Not applicable</c:v>
                      </c:pt>
                      <c:pt idx="5">
                        <c:v>Z:Not applicable</c:v>
                      </c:pt>
                      <c:pt idx="6">
                        <c:v>Z:Not applicable</c:v>
                      </c:pt>
                      <c:pt idx="7">
                        <c:v>Z:Not applicable</c:v>
                      </c:pt>
                      <c:pt idx="8">
                        <c:v>In % of GDP</c:v>
                      </c:pt>
                      <c:pt idx="9">
                        <c:v>Units</c:v>
                      </c:pt>
                    </c:strCache>
                  </c:strRef>
                </c:tx>
                <c:spPr>
                  <a:ln w="28575" cap="rnd">
                    <a:solidFill>
                      <a:schemeClr val="accent2">
                        <a:tint val="94000"/>
                      </a:schemeClr>
                    </a:solidFill>
                    <a:round/>
                  </a:ln>
                  <a:effectLst/>
                </c:spPr>
                <c:marker>
                  <c:symbol val="circle"/>
                  <c:size val="5"/>
                  <c:spPr>
                    <a:solidFill>
                      <a:schemeClr val="accent2">
                        <a:tint val="94000"/>
                      </a:schemeClr>
                    </a:solidFill>
                    <a:ln w="9525">
                      <a:solidFill>
                        <a:schemeClr val="accent2">
                          <a:tint val="94000"/>
                        </a:schemeClr>
                      </a:solidFill>
                    </a:ln>
                    <a:effectLst/>
                  </c:spPr>
                </c:marker>
                <c:cat>
                  <c:strRef>
                    <c:extLst xmlns:c15="http://schemas.microsoft.com/office/drawing/2012/chart">
                      <c:ext xmlns:c15="http://schemas.microsoft.com/office/drawing/2012/chart" uri="{02D57815-91ED-43cb-92C2-25804820EDAC}">
                        <c15:formulaRef>
                          <c15:sqref>'timeseries observations'!$O$1:$Y$1</c15:sqref>
                        </c15:formulaRef>
                      </c:ext>
                    </c:extLst>
                    <c:strCache>
                      <c:ptCount val="11"/>
                      <c:pt idx="0">
                        <c:v>2012</c:v>
                      </c:pt>
                      <c:pt idx="1">
                        <c:v>2013</c:v>
                      </c:pt>
                      <c:pt idx="2">
                        <c:v>2014</c:v>
                      </c:pt>
                      <c:pt idx="3">
                        <c:v>2015</c:v>
                      </c:pt>
                      <c:pt idx="4">
                        <c:v>2016</c:v>
                      </c:pt>
                      <c:pt idx="5">
                        <c:v>2017</c:v>
                      </c:pt>
                      <c:pt idx="6">
                        <c:v>2018</c:v>
                      </c:pt>
                      <c:pt idx="7">
                        <c:v>2019</c:v>
                      </c:pt>
                      <c:pt idx="8">
                        <c:v>2020</c:v>
                      </c:pt>
                      <c:pt idx="9">
                        <c:v>2021</c:v>
                      </c:pt>
                      <c:pt idx="10">
                        <c:v>2022</c:v>
                      </c:pt>
                    </c:strCache>
                  </c:strRef>
                </c:cat>
                <c:val>
                  <c:numRef>
                    <c:extLst xmlns:c15="http://schemas.microsoft.com/office/drawing/2012/chart">
                      <c:ext xmlns:c15="http://schemas.microsoft.com/office/drawing/2012/chart" uri="{02D57815-91ED-43cb-92C2-25804820EDAC}">
                        <c15:formulaRef>
                          <c15:sqref>'timeseries observations'!$N$14:$Y$14</c15:sqref>
                        </c15:formulaRef>
                      </c:ext>
                    </c:extLst>
                    <c:numCache>
                      <c:formatCode>General</c:formatCode>
                      <c:ptCount val="11"/>
                      <c:pt idx="1">
                        <c:v>3.7728999999999999</c:v>
                      </c:pt>
                      <c:pt idx="2">
                        <c:v>4.2221000000000002</c:v>
                      </c:pt>
                      <c:pt idx="3">
                        <c:v>4.7952000000000004</c:v>
                      </c:pt>
                      <c:pt idx="4">
                        <c:v>5.2325999999999997</c:v>
                      </c:pt>
                      <c:pt idx="5">
                        <c:v>5.5941999999999998</c:v>
                      </c:pt>
                      <c:pt idx="6">
                        <c:v>5.8783000000000003</c:v>
                      </c:pt>
                      <c:pt idx="7">
                        <c:v>6.0789</c:v>
                      </c:pt>
                      <c:pt idx="8">
                        <c:v>6.5315000000000003</c:v>
                      </c:pt>
                      <c:pt idx="9">
                        <c:v>7.6032000000000002</c:v>
                      </c:pt>
                      <c:pt idx="10">
                        <c:v>8.0556000000000001</c:v>
                      </c:pt>
                    </c:numCache>
                  </c:numRef>
                </c:val>
                <c:smooth val="0"/>
                <c:extLst xmlns:c15="http://schemas.microsoft.com/office/drawing/2012/chart">
                  <c:ext xmlns:c16="http://schemas.microsoft.com/office/drawing/2014/chart" uri="{C3380CC4-5D6E-409C-BE32-E72D297353CC}">
                    <c16:uniqueId val="{0000000E-F56A-470C-BE84-C05E2367E67A}"/>
                  </c:ext>
                </c:extLst>
              </c15:ser>
            </c15:filteredLineSeries>
            <c15:filteredLineSeries>
              <c15:ser>
                <c:idx val="12"/>
                <c:order val="12"/>
                <c:tx>
                  <c:strRef>
                    <c:extLst xmlns:c15="http://schemas.microsoft.com/office/drawing/2012/chart">
                      <c:ext xmlns:c15="http://schemas.microsoft.com/office/drawing/2012/chart" uri="{02D57815-91ED-43cb-92C2-25804820EDAC}">
                        <c15:formulaRef>
                          <c15:sqref>'timeseries observations'!$D$15:$M$15</c15:sqref>
                        </c15:formulaRef>
                      </c:ext>
                    </c:extLst>
                    <c:strCache>
                      <c:ptCount val="10"/>
                      <c:pt idx="0">
                        <c:v>MX:Mexico</c:v>
                      </c:pt>
                      <c:pt idx="1">
                        <c:v>F:Banknotes and coins</c:v>
                      </c:pt>
                      <c:pt idx="2">
                        <c:v>V:Value</c:v>
                      </c:pt>
                      <c:pt idx="3">
                        <c:v>I:In % of GDP</c:v>
                      </c:pt>
                      <c:pt idx="4">
                        <c:v>Z:Not applicable</c:v>
                      </c:pt>
                      <c:pt idx="5">
                        <c:v>Z:Not applicable</c:v>
                      </c:pt>
                      <c:pt idx="6">
                        <c:v>Z:Not applicable</c:v>
                      </c:pt>
                      <c:pt idx="7">
                        <c:v>Z:Not applicable</c:v>
                      </c:pt>
                      <c:pt idx="8">
                        <c:v>In % of GDP</c:v>
                      </c:pt>
                      <c:pt idx="9">
                        <c:v>Units</c:v>
                      </c:pt>
                    </c:strCache>
                  </c:strRef>
                </c:tx>
                <c:spPr>
                  <a:ln w="28575" cap="rnd">
                    <a:solidFill>
                      <a:schemeClr val="accent2">
                        <a:tint val="88000"/>
                      </a:schemeClr>
                    </a:solidFill>
                    <a:round/>
                  </a:ln>
                  <a:effectLst/>
                </c:spPr>
                <c:marker>
                  <c:symbol val="circle"/>
                  <c:size val="5"/>
                  <c:spPr>
                    <a:solidFill>
                      <a:schemeClr val="accent2">
                        <a:tint val="88000"/>
                      </a:schemeClr>
                    </a:solidFill>
                    <a:ln w="9525">
                      <a:solidFill>
                        <a:schemeClr val="accent2">
                          <a:tint val="88000"/>
                        </a:schemeClr>
                      </a:solidFill>
                    </a:ln>
                    <a:effectLst/>
                  </c:spPr>
                </c:marker>
                <c:cat>
                  <c:strRef>
                    <c:extLst xmlns:c15="http://schemas.microsoft.com/office/drawing/2012/chart">
                      <c:ext xmlns:c15="http://schemas.microsoft.com/office/drawing/2012/chart" uri="{02D57815-91ED-43cb-92C2-25804820EDAC}">
                        <c15:formulaRef>
                          <c15:sqref>'timeseries observations'!$O$1:$Y$1</c15:sqref>
                        </c15:formulaRef>
                      </c:ext>
                    </c:extLst>
                    <c:strCache>
                      <c:ptCount val="11"/>
                      <c:pt idx="0">
                        <c:v>2012</c:v>
                      </c:pt>
                      <c:pt idx="1">
                        <c:v>2013</c:v>
                      </c:pt>
                      <c:pt idx="2">
                        <c:v>2014</c:v>
                      </c:pt>
                      <c:pt idx="3">
                        <c:v>2015</c:v>
                      </c:pt>
                      <c:pt idx="4">
                        <c:v>2016</c:v>
                      </c:pt>
                      <c:pt idx="5">
                        <c:v>2017</c:v>
                      </c:pt>
                      <c:pt idx="6">
                        <c:v>2018</c:v>
                      </c:pt>
                      <c:pt idx="7">
                        <c:v>2019</c:v>
                      </c:pt>
                      <c:pt idx="8">
                        <c:v>2020</c:v>
                      </c:pt>
                      <c:pt idx="9">
                        <c:v>2021</c:v>
                      </c:pt>
                      <c:pt idx="10">
                        <c:v>2022</c:v>
                      </c:pt>
                    </c:strCache>
                  </c:strRef>
                </c:cat>
                <c:val>
                  <c:numRef>
                    <c:extLst xmlns:c15="http://schemas.microsoft.com/office/drawing/2012/chart">
                      <c:ext xmlns:c15="http://schemas.microsoft.com/office/drawing/2012/chart" uri="{02D57815-91ED-43cb-92C2-25804820EDAC}">
                        <c15:formulaRef>
                          <c15:sqref>'timeseries observations'!$N$15:$Y$15</c15:sqref>
                        </c15:formulaRef>
                      </c:ext>
                    </c:extLst>
                    <c:numCache>
                      <c:formatCode>General</c:formatCode>
                      <c:ptCount val="11"/>
                      <c:pt idx="1">
                        <c:v>4.9591000000000003</c:v>
                      </c:pt>
                      <c:pt idx="2">
                        <c:v>5.2241999999999997</c:v>
                      </c:pt>
                      <c:pt idx="3">
                        <c:v>5.6283000000000003</c:v>
                      </c:pt>
                      <c:pt idx="4">
                        <c:v>6.2061999999999999</c:v>
                      </c:pt>
                      <c:pt idx="5">
                        <c:v>6.4486999999999997</c:v>
                      </c:pt>
                      <c:pt idx="6">
                        <c:v>6.5811999999999999</c:v>
                      </c:pt>
                      <c:pt idx="7">
                        <c:v>6.6534000000000004</c:v>
                      </c:pt>
                      <c:pt idx="8">
                        <c:v>6.7618</c:v>
                      </c:pt>
                      <c:pt idx="9">
                        <c:v>8.1547999999999998</c:v>
                      </c:pt>
                      <c:pt idx="10">
                        <c:v>8.7631999999999994</c:v>
                      </c:pt>
                    </c:numCache>
                  </c:numRef>
                </c:val>
                <c:smooth val="0"/>
                <c:extLst xmlns:c15="http://schemas.microsoft.com/office/drawing/2012/chart">
                  <c:ext xmlns:c16="http://schemas.microsoft.com/office/drawing/2014/chart" uri="{C3380CC4-5D6E-409C-BE32-E72D297353CC}">
                    <c16:uniqueId val="{0000000F-F56A-470C-BE84-C05E2367E67A}"/>
                  </c:ext>
                </c:extLst>
              </c15:ser>
            </c15:filteredLineSeries>
            <c15:filteredLineSeries>
              <c15:ser>
                <c:idx val="13"/>
                <c:order val="13"/>
                <c:tx>
                  <c:strRef>
                    <c:extLst xmlns:c15="http://schemas.microsoft.com/office/drawing/2012/chart">
                      <c:ext xmlns:c15="http://schemas.microsoft.com/office/drawing/2012/chart" uri="{02D57815-91ED-43cb-92C2-25804820EDAC}">
                        <c15:formulaRef>
                          <c15:sqref>'timeseries observations'!$D$16:$M$16</c15:sqref>
                        </c15:formulaRef>
                      </c:ext>
                    </c:extLst>
                    <c:strCache>
                      <c:ptCount val="10"/>
                      <c:pt idx="0">
                        <c:v>RU:Russia</c:v>
                      </c:pt>
                      <c:pt idx="1">
                        <c:v>F:Banknotes and coins</c:v>
                      </c:pt>
                      <c:pt idx="2">
                        <c:v>V:Value</c:v>
                      </c:pt>
                      <c:pt idx="3">
                        <c:v>I:In % of GDP</c:v>
                      </c:pt>
                      <c:pt idx="4">
                        <c:v>Z:Not applicable</c:v>
                      </c:pt>
                      <c:pt idx="5">
                        <c:v>Z:Not applicable</c:v>
                      </c:pt>
                      <c:pt idx="6">
                        <c:v>Z:Not applicable</c:v>
                      </c:pt>
                      <c:pt idx="7">
                        <c:v>Z:Not applicable</c:v>
                      </c:pt>
                      <c:pt idx="8">
                        <c:v>In % of GDP</c:v>
                      </c:pt>
                      <c:pt idx="9">
                        <c:v>Units</c:v>
                      </c:pt>
                    </c:strCache>
                  </c:strRef>
                </c:tx>
                <c:spPr>
                  <a:ln w="28575" cap="rnd">
                    <a:solidFill>
                      <a:schemeClr val="accent2">
                        <a:tint val="81000"/>
                      </a:schemeClr>
                    </a:solidFill>
                    <a:round/>
                  </a:ln>
                  <a:effectLst/>
                </c:spPr>
                <c:marker>
                  <c:symbol val="circle"/>
                  <c:size val="5"/>
                  <c:spPr>
                    <a:solidFill>
                      <a:schemeClr val="accent2">
                        <a:tint val="81000"/>
                      </a:schemeClr>
                    </a:solidFill>
                    <a:ln w="9525">
                      <a:solidFill>
                        <a:schemeClr val="accent2">
                          <a:tint val="81000"/>
                        </a:schemeClr>
                      </a:solidFill>
                    </a:ln>
                    <a:effectLst/>
                  </c:spPr>
                </c:marker>
                <c:cat>
                  <c:strRef>
                    <c:extLst xmlns:c15="http://schemas.microsoft.com/office/drawing/2012/chart">
                      <c:ext xmlns:c15="http://schemas.microsoft.com/office/drawing/2012/chart" uri="{02D57815-91ED-43cb-92C2-25804820EDAC}">
                        <c15:formulaRef>
                          <c15:sqref>'timeseries observations'!$O$1:$Y$1</c15:sqref>
                        </c15:formulaRef>
                      </c:ext>
                    </c:extLst>
                    <c:strCache>
                      <c:ptCount val="11"/>
                      <c:pt idx="0">
                        <c:v>2012</c:v>
                      </c:pt>
                      <c:pt idx="1">
                        <c:v>2013</c:v>
                      </c:pt>
                      <c:pt idx="2">
                        <c:v>2014</c:v>
                      </c:pt>
                      <c:pt idx="3">
                        <c:v>2015</c:v>
                      </c:pt>
                      <c:pt idx="4">
                        <c:v>2016</c:v>
                      </c:pt>
                      <c:pt idx="5">
                        <c:v>2017</c:v>
                      </c:pt>
                      <c:pt idx="6">
                        <c:v>2018</c:v>
                      </c:pt>
                      <c:pt idx="7">
                        <c:v>2019</c:v>
                      </c:pt>
                      <c:pt idx="8">
                        <c:v>2020</c:v>
                      </c:pt>
                      <c:pt idx="9">
                        <c:v>2021</c:v>
                      </c:pt>
                      <c:pt idx="10">
                        <c:v>2022</c:v>
                      </c:pt>
                    </c:strCache>
                  </c:strRef>
                </c:cat>
                <c:val>
                  <c:numRef>
                    <c:extLst xmlns:c15="http://schemas.microsoft.com/office/drawing/2012/chart">
                      <c:ext xmlns:c15="http://schemas.microsoft.com/office/drawing/2012/chart" uri="{02D57815-91ED-43cb-92C2-25804820EDAC}">
                        <c15:formulaRef>
                          <c15:sqref>'timeseries observations'!$N$16:$Y$16</c15:sqref>
                        </c15:formulaRef>
                      </c:ext>
                    </c:extLst>
                    <c:numCache>
                      <c:formatCode>General</c:formatCode>
                      <c:ptCount val="11"/>
                      <c:pt idx="1">
                        <c:v>11.258900000000001</c:v>
                      </c:pt>
                      <c:pt idx="2">
                        <c:v>11.382400000000001</c:v>
                      </c:pt>
                      <c:pt idx="3">
                        <c:v>11.186299999999999</c:v>
                      </c:pt>
                      <c:pt idx="4">
                        <c:v>10.2569</c:v>
                      </c:pt>
                      <c:pt idx="5">
                        <c:v>10.266500000000001</c:v>
                      </c:pt>
                      <c:pt idx="6">
                        <c:v>10.386200000000001</c:v>
                      </c:pt>
                      <c:pt idx="7">
                        <c:v>9.9291</c:v>
                      </c:pt>
                      <c:pt idx="8">
                        <c:v>9.718</c:v>
                      </c:pt>
                      <c:pt idx="9">
                        <c:v>12.545500000000001</c:v>
                      </c:pt>
                    </c:numCache>
                  </c:numRef>
                </c:val>
                <c:smooth val="0"/>
                <c:extLst xmlns:c15="http://schemas.microsoft.com/office/drawing/2012/chart">
                  <c:ext xmlns:c16="http://schemas.microsoft.com/office/drawing/2014/chart" uri="{C3380CC4-5D6E-409C-BE32-E72D297353CC}">
                    <c16:uniqueId val="{00000010-F56A-470C-BE84-C05E2367E67A}"/>
                  </c:ext>
                </c:extLst>
              </c15:ser>
            </c15:filteredLineSeries>
            <c15:filteredLineSeries>
              <c15:ser>
                <c:idx val="14"/>
                <c:order val="14"/>
                <c:tx>
                  <c:strRef>
                    <c:extLst xmlns:c15="http://schemas.microsoft.com/office/drawing/2012/chart">
                      <c:ext xmlns:c15="http://schemas.microsoft.com/office/drawing/2012/chart" uri="{02D57815-91ED-43cb-92C2-25804820EDAC}">
                        <c15:formulaRef>
                          <c15:sqref>'timeseries observations'!$D$17:$M$17</c15:sqref>
                        </c15:formulaRef>
                      </c:ext>
                    </c:extLst>
                    <c:strCache>
                      <c:ptCount val="10"/>
                      <c:pt idx="0">
                        <c:v>SA:Saudi Arabia</c:v>
                      </c:pt>
                      <c:pt idx="1">
                        <c:v>F:Banknotes and coins</c:v>
                      </c:pt>
                      <c:pt idx="2">
                        <c:v>V:Value</c:v>
                      </c:pt>
                      <c:pt idx="3">
                        <c:v>I:In % of GDP</c:v>
                      </c:pt>
                      <c:pt idx="4">
                        <c:v>Z:Not applicable</c:v>
                      </c:pt>
                      <c:pt idx="5">
                        <c:v>Z:Not applicable</c:v>
                      </c:pt>
                      <c:pt idx="6">
                        <c:v>Z:Not applicable</c:v>
                      </c:pt>
                      <c:pt idx="7">
                        <c:v>Z:Not applicable</c:v>
                      </c:pt>
                      <c:pt idx="8">
                        <c:v>In % of GDP</c:v>
                      </c:pt>
                      <c:pt idx="9">
                        <c:v>Units</c:v>
                      </c:pt>
                    </c:strCache>
                  </c:strRef>
                </c:tx>
                <c:spPr>
                  <a:ln w="28575" cap="rnd">
                    <a:solidFill>
                      <a:schemeClr val="accent2">
                        <a:tint val="75000"/>
                      </a:schemeClr>
                    </a:solidFill>
                    <a:round/>
                  </a:ln>
                  <a:effectLst/>
                </c:spPr>
                <c:marker>
                  <c:symbol val="circle"/>
                  <c:size val="5"/>
                  <c:spPr>
                    <a:solidFill>
                      <a:schemeClr val="accent2">
                        <a:tint val="75000"/>
                      </a:schemeClr>
                    </a:solidFill>
                    <a:ln w="9525">
                      <a:solidFill>
                        <a:schemeClr val="accent2">
                          <a:tint val="75000"/>
                        </a:schemeClr>
                      </a:solidFill>
                    </a:ln>
                    <a:effectLst/>
                  </c:spPr>
                </c:marker>
                <c:cat>
                  <c:strRef>
                    <c:extLst xmlns:c15="http://schemas.microsoft.com/office/drawing/2012/chart">
                      <c:ext xmlns:c15="http://schemas.microsoft.com/office/drawing/2012/chart" uri="{02D57815-91ED-43cb-92C2-25804820EDAC}">
                        <c15:formulaRef>
                          <c15:sqref>'timeseries observations'!$O$1:$Y$1</c15:sqref>
                        </c15:formulaRef>
                      </c:ext>
                    </c:extLst>
                    <c:strCache>
                      <c:ptCount val="11"/>
                      <c:pt idx="0">
                        <c:v>2012</c:v>
                      </c:pt>
                      <c:pt idx="1">
                        <c:v>2013</c:v>
                      </c:pt>
                      <c:pt idx="2">
                        <c:v>2014</c:v>
                      </c:pt>
                      <c:pt idx="3">
                        <c:v>2015</c:v>
                      </c:pt>
                      <c:pt idx="4">
                        <c:v>2016</c:v>
                      </c:pt>
                      <c:pt idx="5">
                        <c:v>2017</c:v>
                      </c:pt>
                      <c:pt idx="6">
                        <c:v>2018</c:v>
                      </c:pt>
                      <c:pt idx="7">
                        <c:v>2019</c:v>
                      </c:pt>
                      <c:pt idx="8">
                        <c:v>2020</c:v>
                      </c:pt>
                      <c:pt idx="9">
                        <c:v>2021</c:v>
                      </c:pt>
                      <c:pt idx="10">
                        <c:v>2022</c:v>
                      </c:pt>
                    </c:strCache>
                  </c:strRef>
                </c:cat>
                <c:val>
                  <c:numRef>
                    <c:extLst xmlns:c15="http://schemas.microsoft.com/office/drawing/2012/chart">
                      <c:ext xmlns:c15="http://schemas.microsoft.com/office/drawing/2012/chart" uri="{02D57815-91ED-43cb-92C2-25804820EDAC}">
                        <c15:formulaRef>
                          <c15:sqref>'timeseries observations'!$N$17:$Y$17</c15:sqref>
                        </c15:formulaRef>
                      </c:ext>
                    </c:extLst>
                    <c:numCache>
                      <c:formatCode>General</c:formatCode>
                      <c:ptCount val="11"/>
                      <c:pt idx="1">
                        <c:v>5.4930000000000003</c:v>
                      </c:pt>
                      <c:pt idx="2">
                        <c:v>5.8856999999999999</c:v>
                      </c:pt>
                      <c:pt idx="3">
                        <c:v>6.2923999999999998</c:v>
                      </c:pt>
                      <c:pt idx="4">
                        <c:v>7.8832000000000004</c:v>
                      </c:pt>
                      <c:pt idx="5">
                        <c:v>8.0076000000000001</c:v>
                      </c:pt>
                      <c:pt idx="6">
                        <c:v>7.5845000000000002</c:v>
                      </c:pt>
                      <c:pt idx="7">
                        <c:v>6.6421000000000001</c:v>
                      </c:pt>
                      <c:pt idx="8">
                        <c:v>6.9477000000000002</c:v>
                      </c:pt>
                      <c:pt idx="9">
                        <c:v>8.4862000000000002</c:v>
                      </c:pt>
                      <c:pt idx="10">
                        <c:v>6.9398999999999997</c:v>
                      </c:pt>
                    </c:numCache>
                  </c:numRef>
                </c:val>
                <c:smooth val="0"/>
                <c:extLst xmlns:c15="http://schemas.microsoft.com/office/drawing/2012/chart">
                  <c:ext xmlns:c16="http://schemas.microsoft.com/office/drawing/2014/chart" uri="{C3380CC4-5D6E-409C-BE32-E72D297353CC}">
                    <c16:uniqueId val="{00000011-F56A-470C-BE84-C05E2367E67A}"/>
                  </c:ext>
                </c:extLst>
              </c15:ser>
            </c15:filteredLineSeries>
            <c15:filteredLineSeries>
              <c15:ser>
                <c:idx val="15"/>
                <c:order val="15"/>
                <c:tx>
                  <c:strRef>
                    <c:extLst xmlns:c15="http://schemas.microsoft.com/office/drawing/2012/chart">
                      <c:ext xmlns:c15="http://schemas.microsoft.com/office/drawing/2012/chart" uri="{02D57815-91ED-43cb-92C2-25804820EDAC}">
                        <c15:formulaRef>
                          <c15:sqref>'timeseries observations'!$D$18:$M$18</c15:sqref>
                        </c15:formulaRef>
                      </c:ext>
                    </c:extLst>
                    <c:strCache>
                      <c:ptCount val="10"/>
                      <c:pt idx="0">
                        <c:v>SE:Sweden</c:v>
                      </c:pt>
                      <c:pt idx="1">
                        <c:v>F:Banknotes and coins</c:v>
                      </c:pt>
                      <c:pt idx="2">
                        <c:v>V:Value</c:v>
                      </c:pt>
                      <c:pt idx="3">
                        <c:v>I:In % of GDP</c:v>
                      </c:pt>
                      <c:pt idx="4">
                        <c:v>Z:Not applicable</c:v>
                      </c:pt>
                      <c:pt idx="5">
                        <c:v>Z:Not applicable</c:v>
                      </c:pt>
                      <c:pt idx="6">
                        <c:v>Z:Not applicable</c:v>
                      </c:pt>
                      <c:pt idx="7">
                        <c:v>Z:Not applicable</c:v>
                      </c:pt>
                      <c:pt idx="8">
                        <c:v>In % of GDP</c:v>
                      </c:pt>
                      <c:pt idx="9">
                        <c:v>Units</c:v>
                      </c:pt>
                    </c:strCache>
                  </c:strRef>
                </c:tx>
                <c:spPr>
                  <a:ln w="28575" cap="rnd">
                    <a:solidFill>
                      <a:schemeClr val="accent2">
                        <a:tint val="69000"/>
                      </a:schemeClr>
                    </a:solidFill>
                    <a:round/>
                  </a:ln>
                  <a:effectLst/>
                </c:spPr>
                <c:marker>
                  <c:symbol val="circle"/>
                  <c:size val="5"/>
                  <c:spPr>
                    <a:solidFill>
                      <a:schemeClr val="accent2">
                        <a:tint val="69000"/>
                      </a:schemeClr>
                    </a:solidFill>
                    <a:ln w="9525">
                      <a:solidFill>
                        <a:schemeClr val="accent2">
                          <a:tint val="69000"/>
                        </a:schemeClr>
                      </a:solidFill>
                    </a:ln>
                    <a:effectLst/>
                  </c:spPr>
                </c:marker>
                <c:cat>
                  <c:strRef>
                    <c:extLst xmlns:c15="http://schemas.microsoft.com/office/drawing/2012/chart">
                      <c:ext xmlns:c15="http://schemas.microsoft.com/office/drawing/2012/chart" uri="{02D57815-91ED-43cb-92C2-25804820EDAC}">
                        <c15:formulaRef>
                          <c15:sqref>'timeseries observations'!$O$1:$Y$1</c15:sqref>
                        </c15:formulaRef>
                      </c:ext>
                    </c:extLst>
                    <c:strCache>
                      <c:ptCount val="11"/>
                      <c:pt idx="0">
                        <c:v>2012</c:v>
                      </c:pt>
                      <c:pt idx="1">
                        <c:v>2013</c:v>
                      </c:pt>
                      <c:pt idx="2">
                        <c:v>2014</c:v>
                      </c:pt>
                      <c:pt idx="3">
                        <c:v>2015</c:v>
                      </c:pt>
                      <c:pt idx="4">
                        <c:v>2016</c:v>
                      </c:pt>
                      <c:pt idx="5">
                        <c:v>2017</c:v>
                      </c:pt>
                      <c:pt idx="6">
                        <c:v>2018</c:v>
                      </c:pt>
                      <c:pt idx="7">
                        <c:v>2019</c:v>
                      </c:pt>
                      <c:pt idx="8">
                        <c:v>2020</c:v>
                      </c:pt>
                      <c:pt idx="9">
                        <c:v>2021</c:v>
                      </c:pt>
                      <c:pt idx="10">
                        <c:v>2022</c:v>
                      </c:pt>
                    </c:strCache>
                  </c:strRef>
                </c:cat>
                <c:val>
                  <c:numRef>
                    <c:extLst xmlns:c15="http://schemas.microsoft.com/office/drawing/2012/chart">
                      <c:ext xmlns:c15="http://schemas.microsoft.com/office/drawing/2012/chart" uri="{02D57815-91ED-43cb-92C2-25804820EDAC}">
                        <c15:formulaRef>
                          <c15:sqref>'timeseries observations'!$N$18:$Y$18</c15:sqref>
                        </c15:formulaRef>
                      </c:ext>
                    </c:extLst>
                    <c:numCache>
                      <c:formatCode>General</c:formatCode>
                      <c:ptCount val="11"/>
                      <c:pt idx="1">
                        <c:v>2.5647000000000002</c:v>
                      </c:pt>
                      <c:pt idx="2">
                        <c:v>2.2496999999999998</c:v>
                      </c:pt>
                      <c:pt idx="3">
                        <c:v>2.0788000000000002</c:v>
                      </c:pt>
                      <c:pt idx="4">
                        <c:v>1.7134</c:v>
                      </c:pt>
                      <c:pt idx="5">
                        <c:v>1.4043000000000001</c:v>
                      </c:pt>
                      <c:pt idx="6">
                        <c:v>1.254</c:v>
                      </c:pt>
                      <c:pt idx="7">
                        <c:v>1.2878000000000001</c:v>
                      </c:pt>
                      <c:pt idx="8">
                        <c:v>1.2573000000000001</c:v>
                      </c:pt>
                      <c:pt idx="9">
                        <c:v>1.2474000000000001</c:v>
                      </c:pt>
                      <c:pt idx="10">
                        <c:v>1.1202000000000001</c:v>
                      </c:pt>
                    </c:numCache>
                  </c:numRef>
                </c:val>
                <c:smooth val="0"/>
                <c:extLst xmlns:c15="http://schemas.microsoft.com/office/drawing/2012/chart">
                  <c:ext xmlns:c16="http://schemas.microsoft.com/office/drawing/2014/chart" uri="{C3380CC4-5D6E-409C-BE32-E72D297353CC}">
                    <c16:uniqueId val="{00000012-F56A-470C-BE84-C05E2367E67A}"/>
                  </c:ext>
                </c:extLst>
              </c15:ser>
            </c15:filteredLineSeries>
            <c15:filteredLineSeries>
              <c15:ser>
                <c:idx val="16"/>
                <c:order val="16"/>
                <c:tx>
                  <c:strRef>
                    <c:extLst xmlns:c15="http://schemas.microsoft.com/office/drawing/2012/chart">
                      <c:ext xmlns:c15="http://schemas.microsoft.com/office/drawing/2012/chart" uri="{02D57815-91ED-43cb-92C2-25804820EDAC}">
                        <c15:formulaRef>
                          <c15:sqref>'timeseries observations'!$D$19:$M$19</c15:sqref>
                        </c15:formulaRef>
                      </c:ext>
                    </c:extLst>
                    <c:strCache>
                      <c:ptCount val="10"/>
                      <c:pt idx="0">
                        <c:v>SG:Singapore</c:v>
                      </c:pt>
                      <c:pt idx="1">
                        <c:v>F:Banknotes and coins</c:v>
                      </c:pt>
                      <c:pt idx="2">
                        <c:v>V:Value</c:v>
                      </c:pt>
                      <c:pt idx="3">
                        <c:v>I:In % of GDP</c:v>
                      </c:pt>
                      <c:pt idx="4">
                        <c:v>Z:Not applicable</c:v>
                      </c:pt>
                      <c:pt idx="5">
                        <c:v>Z:Not applicable</c:v>
                      </c:pt>
                      <c:pt idx="6">
                        <c:v>Z:Not applicable</c:v>
                      </c:pt>
                      <c:pt idx="7">
                        <c:v>Z:Not applicable</c:v>
                      </c:pt>
                      <c:pt idx="8">
                        <c:v>In % of GDP</c:v>
                      </c:pt>
                      <c:pt idx="9">
                        <c:v>Units</c:v>
                      </c:pt>
                    </c:strCache>
                  </c:strRef>
                </c:tx>
                <c:spPr>
                  <a:ln w="28575" cap="rnd">
                    <a:solidFill>
                      <a:schemeClr val="accent2">
                        <a:tint val="62000"/>
                      </a:schemeClr>
                    </a:solidFill>
                    <a:round/>
                  </a:ln>
                  <a:effectLst/>
                </c:spPr>
                <c:marker>
                  <c:symbol val="circle"/>
                  <c:size val="5"/>
                  <c:spPr>
                    <a:solidFill>
                      <a:schemeClr val="accent2">
                        <a:tint val="62000"/>
                      </a:schemeClr>
                    </a:solidFill>
                    <a:ln w="9525">
                      <a:solidFill>
                        <a:schemeClr val="accent2">
                          <a:tint val="62000"/>
                        </a:schemeClr>
                      </a:solidFill>
                    </a:ln>
                    <a:effectLst/>
                  </c:spPr>
                </c:marker>
                <c:cat>
                  <c:strRef>
                    <c:extLst xmlns:c15="http://schemas.microsoft.com/office/drawing/2012/chart">
                      <c:ext xmlns:c15="http://schemas.microsoft.com/office/drawing/2012/chart" uri="{02D57815-91ED-43cb-92C2-25804820EDAC}">
                        <c15:formulaRef>
                          <c15:sqref>'timeseries observations'!$O$1:$Y$1</c15:sqref>
                        </c15:formulaRef>
                      </c:ext>
                    </c:extLst>
                    <c:strCache>
                      <c:ptCount val="11"/>
                      <c:pt idx="0">
                        <c:v>2012</c:v>
                      </c:pt>
                      <c:pt idx="1">
                        <c:v>2013</c:v>
                      </c:pt>
                      <c:pt idx="2">
                        <c:v>2014</c:v>
                      </c:pt>
                      <c:pt idx="3">
                        <c:v>2015</c:v>
                      </c:pt>
                      <c:pt idx="4">
                        <c:v>2016</c:v>
                      </c:pt>
                      <c:pt idx="5">
                        <c:v>2017</c:v>
                      </c:pt>
                      <c:pt idx="6">
                        <c:v>2018</c:v>
                      </c:pt>
                      <c:pt idx="7">
                        <c:v>2019</c:v>
                      </c:pt>
                      <c:pt idx="8">
                        <c:v>2020</c:v>
                      </c:pt>
                      <c:pt idx="9">
                        <c:v>2021</c:v>
                      </c:pt>
                      <c:pt idx="10">
                        <c:v>2022</c:v>
                      </c:pt>
                    </c:strCache>
                  </c:strRef>
                </c:cat>
                <c:val>
                  <c:numRef>
                    <c:extLst xmlns:c15="http://schemas.microsoft.com/office/drawing/2012/chart">
                      <c:ext xmlns:c15="http://schemas.microsoft.com/office/drawing/2012/chart" uri="{02D57815-91ED-43cb-92C2-25804820EDAC}">
                        <c15:formulaRef>
                          <c15:sqref>'timeseries observations'!$N$19:$Y$19</c15:sqref>
                        </c15:formulaRef>
                      </c:ext>
                    </c:extLst>
                    <c:numCache>
                      <c:formatCode>General</c:formatCode>
                      <c:ptCount val="11"/>
                      <c:pt idx="1">
                        <c:v>7.8945999999999996</c:v>
                      </c:pt>
                      <c:pt idx="2">
                        <c:v>8.2246000000000006</c:v>
                      </c:pt>
                      <c:pt idx="3">
                        <c:v>8.6273999999999997</c:v>
                      </c:pt>
                      <c:pt idx="4">
                        <c:v>9.0761000000000003</c:v>
                      </c:pt>
                      <c:pt idx="5">
                        <c:v>9.6507000000000005</c:v>
                      </c:pt>
                      <c:pt idx="6">
                        <c:v>9.6611999999999991</c:v>
                      </c:pt>
                      <c:pt idx="7">
                        <c:v>9.6302000000000003</c:v>
                      </c:pt>
                      <c:pt idx="8">
                        <c:v>10.1752</c:v>
                      </c:pt>
                      <c:pt idx="9">
                        <c:v>11.915800000000001</c:v>
                      </c:pt>
                      <c:pt idx="10">
                        <c:v>10.5876</c:v>
                      </c:pt>
                    </c:numCache>
                  </c:numRef>
                </c:val>
                <c:smooth val="0"/>
                <c:extLst xmlns:c15="http://schemas.microsoft.com/office/drawing/2012/chart">
                  <c:ext xmlns:c16="http://schemas.microsoft.com/office/drawing/2014/chart" uri="{C3380CC4-5D6E-409C-BE32-E72D297353CC}">
                    <c16:uniqueId val="{00000013-F56A-470C-BE84-C05E2367E67A}"/>
                  </c:ext>
                </c:extLst>
              </c15:ser>
            </c15:filteredLineSeries>
            <c15:filteredLineSeries>
              <c15:ser>
                <c:idx val="17"/>
                <c:order val="17"/>
                <c:tx>
                  <c:strRef>
                    <c:extLst xmlns:c15="http://schemas.microsoft.com/office/drawing/2012/chart">
                      <c:ext xmlns:c15="http://schemas.microsoft.com/office/drawing/2012/chart" uri="{02D57815-91ED-43cb-92C2-25804820EDAC}">
                        <c15:formulaRef>
                          <c15:sqref>'timeseries observations'!$D$20:$M$20</c15:sqref>
                        </c15:formulaRef>
                      </c:ext>
                    </c:extLst>
                    <c:strCache>
                      <c:ptCount val="10"/>
                      <c:pt idx="0">
                        <c:v>TR:Türkiye</c:v>
                      </c:pt>
                      <c:pt idx="1">
                        <c:v>F:Banknotes and coins</c:v>
                      </c:pt>
                      <c:pt idx="2">
                        <c:v>V:Value</c:v>
                      </c:pt>
                      <c:pt idx="3">
                        <c:v>I:In % of GDP</c:v>
                      </c:pt>
                      <c:pt idx="4">
                        <c:v>Z:Not applicable</c:v>
                      </c:pt>
                      <c:pt idx="5">
                        <c:v>Z:Not applicable</c:v>
                      </c:pt>
                      <c:pt idx="6">
                        <c:v>Z:Not applicable</c:v>
                      </c:pt>
                      <c:pt idx="7">
                        <c:v>Z:Not applicable</c:v>
                      </c:pt>
                      <c:pt idx="8">
                        <c:v>In % of GDP</c:v>
                      </c:pt>
                      <c:pt idx="9">
                        <c:v>Units</c:v>
                      </c:pt>
                    </c:strCache>
                  </c:strRef>
                </c:tx>
                <c:spPr>
                  <a:ln w="28575" cap="rnd">
                    <a:solidFill>
                      <a:schemeClr val="accent2">
                        <a:tint val="56000"/>
                      </a:schemeClr>
                    </a:solidFill>
                    <a:round/>
                  </a:ln>
                  <a:effectLst/>
                </c:spPr>
                <c:marker>
                  <c:symbol val="circle"/>
                  <c:size val="5"/>
                  <c:spPr>
                    <a:solidFill>
                      <a:schemeClr val="accent2">
                        <a:tint val="56000"/>
                      </a:schemeClr>
                    </a:solidFill>
                    <a:ln w="9525">
                      <a:solidFill>
                        <a:schemeClr val="accent2">
                          <a:tint val="56000"/>
                        </a:schemeClr>
                      </a:solidFill>
                    </a:ln>
                    <a:effectLst/>
                  </c:spPr>
                </c:marker>
                <c:cat>
                  <c:strRef>
                    <c:extLst xmlns:c15="http://schemas.microsoft.com/office/drawing/2012/chart">
                      <c:ext xmlns:c15="http://schemas.microsoft.com/office/drawing/2012/chart" uri="{02D57815-91ED-43cb-92C2-25804820EDAC}">
                        <c15:formulaRef>
                          <c15:sqref>'timeseries observations'!$O$1:$Y$1</c15:sqref>
                        </c15:formulaRef>
                      </c:ext>
                    </c:extLst>
                    <c:strCache>
                      <c:ptCount val="11"/>
                      <c:pt idx="0">
                        <c:v>2012</c:v>
                      </c:pt>
                      <c:pt idx="1">
                        <c:v>2013</c:v>
                      </c:pt>
                      <c:pt idx="2">
                        <c:v>2014</c:v>
                      </c:pt>
                      <c:pt idx="3">
                        <c:v>2015</c:v>
                      </c:pt>
                      <c:pt idx="4">
                        <c:v>2016</c:v>
                      </c:pt>
                      <c:pt idx="5">
                        <c:v>2017</c:v>
                      </c:pt>
                      <c:pt idx="6">
                        <c:v>2018</c:v>
                      </c:pt>
                      <c:pt idx="7">
                        <c:v>2019</c:v>
                      </c:pt>
                      <c:pt idx="8">
                        <c:v>2020</c:v>
                      </c:pt>
                      <c:pt idx="9">
                        <c:v>2021</c:v>
                      </c:pt>
                      <c:pt idx="10">
                        <c:v>2022</c:v>
                      </c:pt>
                    </c:strCache>
                  </c:strRef>
                </c:cat>
                <c:val>
                  <c:numRef>
                    <c:extLst xmlns:c15="http://schemas.microsoft.com/office/drawing/2012/chart">
                      <c:ext xmlns:c15="http://schemas.microsoft.com/office/drawing/2012/chart" uri="{02D57815-91ED-43cb-92C2-25804820EDAC}">
                        <c15:formulaRef>
                          <c15:sqref>'timeseries observations'!$N$20:$Y$20</c15:sqref>
                        </c15:formulaRef>
                      </c:ext>
                    </c:extLst>
                    <c:numCache>
                      <c:formatCode>General</c:formatCode>
                      <c:ptCount val="11"/>
                      <c:pt idx="1">
                        <c:v>3.8992</c:v>
                      </c:pt>
                      <c:pt idx="2">
                        <c:v>4.1738</c:v>
                      </c:pt>
                      <c:pt idx="3">
                        <c:v>4.2153</c:v>
                      </c:pt>
                      <c:pt idx="4">
                        <c:v>4.4602000000000004</c:v>
                      </c:pt>
                      <c:pt idx="5">
                        <c:v>4.7607999999999997</c:v>
                      </c:pt>
                      <c:pt idx="6">
                        <c:v>4.2676999999999996</c:v>
                      </c:pt>
                      <c:pt idx="7">
                        <c:v>3.5891000000000002</c:v>
                      </c:pt>
                      <c:pt idx="8">
                        <c:v>3.6246999999999998</c:v>
                      </c:pt>
                      <c:pt idx="9">
                        <c:v>3.8031000000000001</c:v>
                      </c:pt>
                      <c:pt idx="10">
                        <c:v>3.3014999999999999</c:v>
                      </c:pt>
                    </c:numCache>
                  </c:numRef>
                </c:val>
                <c:smooth val="0"/>
                <c:extLst xmlns:c15="http://schemas.microsoft.com/office/drawing/2012/chart">
                  <c:ext xmlns:c16="http://schemas.microsoft.com/office/drawing/2014/chart" uri="{C3380CC4-5D6E-409C-BE32-E72D297353CC}">
                    <c16:uniqueId val="{00000014-F56A-470C-BE84-C05E2367E67A}"/>
                  </c:ext>
                </c:extLst>
              </c15:ser>
            </c15:filteredLineSeries>
            <c15:filteredLineSeries>
              <c15:ser>
                <c:idx val="20"/>
                <c:order val="20"/>
                <c:tx>
                  <c:strRef>
                    <c:extLst xmlns:c15="http://schemas.microsoft.com/office/drawing/2012/chart">
                      <c:ext xmlns:c15="http://schemas.microsoft.com/office/drawing/2012/chart" uri="{02D57815-91ED-43cb-92C2-25804820EDAC}">
                        <c15:formulaRef>
                          <c15:sqref>'timeseries observations'!$D$23:$M$23</c15:sqref>
                        </c15:formulaRef>
                      </c:ext>
                    </c:extLst>
                    <c:strCache>
                      <c:ptCount val="10"/>
                      <c:pt idx="0">
                        <c:v>ZA:South Africa</c:v>
                      </c:pt>
                      <c:pt idx="1">
                        <c:v>F:Banknotes and coins</c:v>
                      </c:pt>
                      <c:pt idx="2">
                        <c:v>V:Value</c:v>
                      </c:pt>
                      <c:pt idx="3">
                        <c:v>I:In % of GDP</c:v>
                      </c:pt>
                      <c:pt idx="4">
                        <c:v>Z:Not applicable</c:v>
                      </c:pt>
                      <c:pt idx="5">
                        <c:v>Z:Not applicable</c:v>
                      </c:pt>
                      <c:pt idx="6">
                        <c:v>Z:Not applicable</c:v>
                      </c:pt>
                      <c:pt idx="7">
                        <c:v>Z:Not applicable</c:v>
                      </c:pt>
                      <c:pt idx="8">
                        <c:v>In % of GDP</c:v>
                      </c:pt>
                      <c:pt idx="9">
                        <c:v>Units</c:v>
                      </c:pt>
                    </c:strCache>
                  </c:strRef>
                </c:tx>
                <c:spPr>
                  <a:ln w="28575" cap="rnd">
                    <a:solidFill>
                      <a:schemeClr val="accent2">
                        <a:tint val="37000"/>
                      </a:schemeClr>
                    </a:solidFill>
                    <a:round/>
                  </a:ln>
                  <a:effectLst/>
                </c:spPr>
                <c:marker>
                  <c:symbol val="circle"/>
                  <c:size val="5"/>
                  <c:spPr>
                    <a:solidFill>
                      <a:schemeClr val="accent2">
                        <a:tint val="37000"/>
                      </a:schemeClr>
                    </a:solidFill>
                    <a:ln w="9525">
                      <a:solidFill>
                        <a:schemeClr val="accent2">
                          <a:tint val="37000"/>
                        </a:schemeClr>
                      </a:solidFill>
                    </a:ln>
                    <a:effectLst/>
                  </c:spPr>
                </c:marker>
                <c:cat>
                  <c:strRef>
                    <c:extLst xmlns:c15="http://schemas.microsoft.com/office/drawing/2012/chart">
                      <c:ext xmlns:c15="http://schemas.microsoft.com/office/drawing/2012/chart" uri="{02D57815-91ED-43cb-92C2-25804820EDAC}">
                        <c15:formulaRef>
                          <c15:sqref>'timeseries observations'!$O$1:$Y$1</c15:sqref>
                        </c15:formulaRef>
                      </c:ext>
                    </c:extLst>
                    <c:strCache>
                      <c:ptCount val="11"/>
                      <c:pt idx="0">
                        <c:v>2012</c:v>
                      </c:pt>
                      <c:pt idx="1">
                        <c:v>2013</c:v>
                      </c:pt>
                      <c:pt idx="2">
                        <c:v>2014</c:v>
                      </c:pt>
                      <c:pt idx="3">
                        <c:v>2015</c:v>
                      </c:pt>
                      <c:pt idx="4">
                        <c:v>2016</c:v>
                      </c:pt>
                      <c:pt idx="5">
                        <c:v>2017</c:v>
                      </c:pt>
                      <c:pt idx="6">
                        <c:v>2018</c:v>
                      </c:pt>
                      <c:pt idx="7">
                        <c:v>2019</c:v>
                      </c:pt>
                      <c:pt idx="8">
                        <c:v>2020</c:v>
                      </c:pt>
                      <c:pt idx="9">
                        <c:v>2021</c:v>
                      </c:pt>
                      <c:pt idx="10">
                        <c:v>2022</c:v>
                      </c:pt>
                    </c:strCache>
                  </c:strRef>
                </c:cat>
                <c:val>
                  <c:numRef>
                    <c:extLst xmlns:c15="http://schemas.microsoft.com/office/drawing/2012/chart">
                      <c:ext xmlns:c15="http://schemas.microsoft.com/office/drawing/2012/chart" uri="{02D57815-91ED-43cb-92C2-25804820EDAC}">
                        <c15:formulaRef>
                          <c15:sqref>'timeseries observations'!$N$23:$Y$23</c15:sqref>
                        </c15:formulaRef>
                      </c:ext>
                    </c:extLst>
                    <c:numCache>
                      <c:formatCode>General</c:formatCode>
                      <c:ptCount val="11"/>
                      <c:pt idx="1">
                        <c:v>3.1452</c:v>
                      </c:pt>
                      <c:pt idx="2">
                        <c:v>3.0775000000000001</c:v>
                      </c:pt>
                      <c:pt idx="3">
                        <c:v>3.177</c:v>
                      </c:pt>
                      <c:pt idx="4">
                        <c:v>3.1214</c:v>
                      </c:pt>
                      <c:pt idx="5">
                        <c:v>3.1345999999999998</c:v>
                      </c:pt>
                      <c:pt idx="6">
                        <c:v>3.0760999999999998</c:v>
                      </c:pt>
                      <c:pt idx="7">
                        <c:v>3.1057999999999999</c:v>
                      </c:pt>
                      <c:pt idx="8">
                        <c:v>2.9434</c:v>
                      </c:pt>
                      <c:pt idx="9">
                        <c:v>3.1892</c:v>
                      </c:pt>
                      <c:pt idx="10">
                        <c:v>2.8523999999999998</c:v>
                      </c:pt>
                    </c:numCache>
                  </c:numRef>
                </c:val>
                <c:smooth val="0"/>
                <c:extLst xmlns:c15="http://schemas.microsoft.com/office/drawing/2012/chart">
                  <c:ext xmlns:c16="http://schemas.microsoft.com/office/drawing/2014/chart" uri="{C3380CC4-5D6E-409C-BE32-E72D297353CC}">
                    <c16:uniqueId val="{00000015-F56A-470C-BE84-C05E2367E67A}"/>
                  </c:ext>
                </c:extLst>
              </c15:ser>
            </c15:filteredLineSeries>
          </c:ext>
        </c:extLst>
      </c:lineChart>
      <c:catAx>
        <c:axId val="9404438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rgbClr val="00094A"/>
                </a:solidFill>
                <a:latin typeface="+mn-lt"/>
                <a:ea typeface="+mn-ea"/>
                <a:cs typeface="+mn-cs"/>
              </a:defRPr>
            </a:pPr>
            <a:endParaRPr lang="ja-JP"/>
          </a:p>
        </c:txPr>
        <c:crossAx val="839205056"/>
        <c:crosses val="autoZero"/>
        <c:auto val="1"/>
        <c:lblAlgn val="ctr"/>
        <c:lblOffset val="100"/>
        <c:noMultiLvlLbl val="0"/>
      </c:catAx>
      <c:valAx>
        <c:axId val="839205056"/>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rgbClr val="00094A"/>
                </a:solidFill>
                <a:latin typeface="+mn-lt"/>
                <a:ea typeface="+mn-ea"/>
                <a:cs typeface="+mn-cs"/>
              </a:defRPr>
            </a:pPr>
            <a:endParaRPr lang="ja-JP"/>
          </a:p>
        </c:txPr>
        <c:crossAx val="940443808"/>
        <c:crosses val="autoZero"/>
        <c:crossBetween val="between"/>
      </c:valAx>
      <c:spPr>
        <a:noFill/>
        <a:ln w="25400">
          <a:noFill/>
        </a:ln>
        <a:effectLst/>
      </c:spPr>
    </c:plotArea>
    <c:legend>
      <c:legendPos val="r"/>
      <c:layout>
        <c:manualLayout>
          <c:xMode val="edge"/>
          <c:yMode val="edge"/>
          <c:x val="0.80642644877488723"/>
          <c:y val="0.44129958709813499"/>
          <c:w val="0.17473201108127351"/>
          <c:h val="0.41568784490968602"/>
        </c:manualLayout>
      </c:layout>
      <c:overlay val="0"/>
      <c:spPr>
        <a:noFill/>
        <a:ln>
          <a:noFill/>
        </a:ln>
        <a:effectLst/>
      </c:spPr>
      <c:txPr>
        <a:bodyPr rot="0" spcFirstLastPara="1" vertOverflow="ellipsis" vert="horz" wrap="square" anchor="ctr" anchorCtr="1"/>
        <a:lstStyle/>
        <a:p>
          <a:pPr>
            <a:defRPr sz="1800" b="0" i="0" u="none" strike="noStrike" kern="1200" baseline="0">
              <a:solidFill>
                <a:srgbClr val="00094A"/>
              </a:solidFill>
              <a:latin typeface="+mn-lt"/>
              <a:ea typeface="+mn-ea"/>
              <a:cs typeface="+mn-cs"/>
            </a:defRPr>
          </a:pPr>
          <a:endParaRPr lang="ja-JP"/>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a:noFill/>
    </a:ln>
    <a:effectLst/>
  </c:spPr>
  <c:txPr>
    <a:bodyPr/>
    <a:lstStyle/>
    <a:p>
      <a:pPr>
        <a:defRPr/>
      </a:pPr>
      <a:endParaRPr lang="ja-JP"/>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withinLinear" id="15">
  <a:schemeClr val="accent2"/>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omments/comment1.xml><?xml version="1.0" encoding="utf-8"?>
<p:cmLst xmlns:a="http://schemas.openxmlformats.org/drawingml/2006/main" xmlns:r="http://schemas.openxmlformats.org/officeDocument/2006/relationships" xmlns:p="http://schemas.openxmlformats.org/presentationml/2006/main">
  <p:cm authorId="2" dt="2025-03-17T10:02:33.710" idx="2">
    <p:pos x="7676" y="6"/>
    <p:text>キャッシュレス化は進んでいるものの現状（各国比較）</p:text>
    <p:extLst>
      <p:ext uri="{C676402C-5697-4E1C-873F-D02D1690AC5C}">
        <p15:threadingInfo xmlns:p15="http://schemas.microsoft.com/office/powerpoint/2012/main" timeZoneBias="-54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2" dt="2025-03-17T14:40:46.704" idx="7">
    <p:pos x="10" y="10"/>
    <p:text>タイトルは何かご相談ですが、現金決済が多い業種と脱税事案が重なるのであれば、と思いました。</p:text>
    <p:extLst>
      <p:ext uri="{C676402C-5697-4E1C-873F-D02D1690AC5C}">
        <p15:threadingInfo xmlns:p15="http://schemas.microsoft.com/office/powerpoint/2012/main" timeZoneBias="-540"/>
      </p:ext>
    </p:extLst>
  </p:cm>
</p:cmLst>
</file>

<file path=ppt/diagrams/colors1.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CA90942-8599-48DE-992D-4C574365892B}" type="doc">
      <dgm:prSet loTypeId="urn:microsoft.com/office/officeart/2005/8/layout/pyramid1" loCatId="pyramid" qsTypeId="urn:microsoft.com/office/officeart/2005/8/quickstyle/simple1" qsCatId="simple" csTypeId="urn:microsoft.com/office/officeart/2005/8/colors/accent1_5" csCatId="accent1" phldr="1"/>
      <dgm:spPr/>
    </dgm:pt>
    <dgm:pt modelId="{92EC9B7D-4E87-4AF4-90BF-71181EFE8405}">
      <dgm:prSet phldrT="[テキスト]" custT="1"/>
      <dgm:spPr>
        <a:solidFill>
          <a:srgbClr val="7D4BC9">
            <a:alpha val="90000"/>
          </a:srgbClr>
        </a:solidFill>
      </dgm:spPr>
      <dgm:t>
        <a:bodyPr/>
        <a:lstStyle/>
        <a:p>
          <a:endParaRPr lang="en-US" altLang="ja-JP" sz="2800" dirty="0"/>
        </a:p>
        <a:p>
          <a:r>
            <a:rPr lang="en-US" altLang="ja-JP" sz="2800" dirty="0"/>
            <a:t>NTA</a:t>
          </a:r>
          <a:endParaRPr lang="ja-JP" altLang="en-US" sz="2800" dirty="0"/>
        </a:p>
      </dgm:t>
    </dgm:pt>
    <dgm:pt modelId="{A3DF4D75-0FF3-4EE5-B1D8-BA785605DA53}" type="parTrans" cxnId="{B237C1AB-3D84-4A22-97CF-D9527500600D}">
      <dgm:prSet/>
      <dgm:spPr/>
      <dgm:t>
        <a:bodyPr/>
        <a:lstStyle/>
        <a:p>
          <a:endParaRPr lang="ja-JP" altLang="en-US"/>
        </a:p>
      </dgm:t>
    </dgm:pt>
    <dgm:pt modelId="{AC29BF1E-C0C5-44C6-9C30-D6CA075E1BC8}" type="sibTrans" cxnId="{B237C1AB-3D84-4A22-97CF-D9527500600D}">
      <dgm:prSet/>
      <dgm:spPr/>
      <dgm:t>
        <a:bodyPr/>
        <a:lstStyle/>
        <a:p>
          <a:endParaRPr lang="ja-JP" altLang="en-US"/>
        </a:p>
      </dgm:t>
    </dgm:pt>
    <dgm:pt modelId="{EF3DD612-33F4-4C4E-B215-A5B7C0C17D16}">
      <dgm:prSet phldrT="[テキスト]"/>
      <dgm:spPr/>
      <dgm:t>
        <a:bodyPr/>
        <a:lstStyle/>
        <a:p>
          <a:r>
            <a:rPr lang="en-US" altLang="en-US" dirty="0"/>
            <a:t>  Regional Taxation Bureaus(Office)</a:t>
          </a:r>
          <a:endParaRPr lang="ja-JP" altLang="en-US" dirty="0"/>
        </a:p>
      </dgm:t>
    </dgm:pt>
    <dgm:pt modelId="{C6827A4B-B125-41AC-87C3-257651B420FF}" type="parTrans" cxnId="{E465718C-2E99-4BE8-9CEF-5ABEAC839651}">
      <dgm:prSet/>
      <dgm:spPr/>
      <dgm:t>
        <a:bodyPr/>
        <a:lstStyle/>
        <a:p>
          <a:endParaRPr lang="ja-JP" altLang="en-US"/>
        </a:p>
      </dgm:t>
    </dgm:pt>
    <dgm:pt modelId="{C8C5EF6F-CD40-4B78-84D6-2114EE068431}" type="sibTrans" cxnId="{E465718C-2E99-4BE8-9CEF-5ABEAC839651}">
      <dgm:prSet/>
      <dgm:spPr/>
      <dgm:t>
        <a:bodyPr/>
        <a:lstStyle/>
        <a:p>
          <a:endParaRPr lang="ja-JP" altLang="en-US"/>
        </a:p>
      </dgm:t>
    </dgm:pt>
    <dgm:pt modelId="{A2340003-01DA-406E-B02B-283CF612798D}">
      <dgm:prSet phldrT="[テキスト]" custT="1"/>
      <dgm:spPr>
        <a:solidFill>
          <a:srgbClr val="7BEBD8">
            <a:alpha val="50000"/>
          </a:srgbClr>
        </a:solidFill>
      </dgm:spPr>
      <dgm:t>
        <a:bodyPr/>
        <a:lstStyle/>
        <a:p>
          <a:r>
            <a:rPr lang="en-US" altLang="ja-JP" sz="2800" dirty="0"/>
            <a:t>Tax Offices</a:t>
          </a:r>
          <a:endParaRPr lang="ja-JP" altLang="en-US" sz="2800" dirty="0"/>
        </a:p>
      </dgm:t>
    </dgm:pt>
    <dgm:pt modelId="{B61B2460-B817-4D97-8D8D-0D08907B58A0}" type="parTrans" cxnId="{F78C0C38-1BF0-4714-B065-D4A364108E9C}">
      <dgm:prSet/>
      <dgm:spPr/>
      <dgm:t>
        <a:bodyPr/>
        <a:lstStyle/>
        <a:p>
          <a:endParaRPr lang="ja-JP" altLang="en-US"/>
        </a:p>
      </dgm:t>
    </dgm:pt>
    <dgm:pt modelId="{7DD027A4-35DD-4B43-B8AB-3D812288077F}" type="sibTrans" cxnId="{F78C0C38-1BF0-4714-B065-D4A364108E9C}">
      <dgm:prSet/>
      <dgm:spPr/>
      <dgm:t>
        <a:bodyPr/>
        <a:lstStyle/>
        <a:p>
          <a:endParaRPr lang="ja-JP" altLang="en-US"/>
        </a:p>
      </dgm:t>
    </dgm:pt>
    <dgm:pt modelId="{69F3F347-09BE-41A8-B62A-F9DA4F8442B8}" type="pres">
      <dgm:prSet presAssocID="{2CA90942-8599-48DE-992D-4C574365892B}" presName="Name0" presStyleCnt="0">
        <dgm:presLayoutVars>
          <dgm:dir/>
          <dgm:animLvl val="lvl"/>
          <dgm:resizeHandles val="exact"/>
        </dgm:presLayoutVars>
      </dgm:prSet>
      <dgm:spPr/>
    </dgm:pt>
    <dgm:pt modelId="{3E95E214-3F90-4F7E-B303-08C7A1F5BEA6}" type="pres">
      <dgm:prSet presAssocID="{92EC9B7D-4E87-4AF4-90BF-71181EFE8405}" presName="Name8" presStyleCnt="0"/>
      <dgm:spPr/>
    </dgm:pt>
    <dgm:pt modelId="{54492473-CC24-4264-B518-E8DF30BC4011}" type="pres">
      <dgm:prSet presAssocID="{92EC9B7D-4E87-4AF4-90BF-71181EFE8405}" presName="level" presStyleLbl="node1" presStyleIdx="0" presStyleCnt="3">
        <dgm:presLayoutVars>
          <dgm:chMax val="1"/>
          <dgm:bulletEnabled val="1"/>
        </dgm:presLayoutVars>
      </dgm:prSet>
      <dgm:spPr/>
    </dgm:pt>
    <dgm:pt modelId="{CA96A041-A411-4649-872A-1058FB35C5C5}" type="pres">
      <dgm:prSet presAssocID="{92EC9B7D-4E87-4AF4-90BF-71181EFE8405}" presName="levelTx" presStyleLbl="revTx" presStyleIdx="0" presStyleCnt="0">
        <dgm:presLayoutVars>
          <dgm:chMax val="1"/>
          <dgm:bulletEnabled val="1"/>
        </dgm:presLayoutVars>
      </dgm:prSet>
      <dgm:spPr/>
    </dgm:pt>
    <dgm:pt modelId="{255474AC-15A7-4EB4-9574-877F4160AB32}" type="pres">
      <dgm:prSet presAssocID="{EF3DD612-33F4-4C4E-B215-A5B7C0C17D16}" presName="Name8" presStyleCnt="0"/>
      <dgm:spPr/>
    </dgm:pt>
    <dgm:pt modelId="{ECBFE1B7-F492-43AF-8465-0DE242E435A1}" type="pres">
      <dgm:prSet presAssocID="{EF3DD612-33F4-4C4E-B215-A5B7C0C17D16}" presName="level" presStyleLbl="node1" presStyleIdx="1" presStyleCnt="3">
        <dgm:presLayoutVars>
          <dgm:chMax val="1"/>
          <dgm:bulletEnabled val="1"/>
        </dgm:presLayoutVars>
      </dgm:prSet>
      <dgm:spPr/>
    </dgm:pt>
    <dgm:pt modelId="{9550752A-9A16-4BD8-A374-90870C9D3DE8}" type="pres">
      <dgm:prSet presAssocID="{EF3DD612-33F4-4C4E-B215-A5B7C0C17D16}" presName="levelTx" presStyleLbl="revTx" presStyleIdx="0" presStyleCnt="0">
        <dgm:presLayoutVars>
          <dgm:chMax val="1"/>
          <dgm:bulletEnabled val="1"/>
        </dgm:presLayoutVars>
      </dgm:prSet>
      <dgm:spPr/>
    </dgm:pt>
    <dgm:pt modelId="{FC46147C-BA60-41AB-A7D7-B8352816914A}" type="pres">
      <dgm:prSet presAssocID="{A2340003-01DA-406E-B02B-283CF612798D}" presName="Name8" presStyleCnt="0"/>
      <dgm:spPr/>
    </dgm:pt>
    <dgm:pt modelId="{E3401C1A-589A-4865-B8E9-8C25E81AD8DE}" type="pres">
      <dgm:prSet presAssocID="{A2340003-01DA-406E-B02B-283CF612798D}" presName="level" presStyleLbl="node1" presStyleIdx="2" presStyleCnt="3">
        <dgm:presLayoutVars>
          <dgm:chMax val="1"/>
          <dgm:bulletEnabled val="1"/>
        </dgm:presLayoutVars>
      </dgm:prSet>
      <dgm:spPr/>
    </dgm:pt>
    <dgm:pt modelId="{EBEB48FF-585D-4109-9E85-78B80F607839}" type="pres">
      <dgm:prSet presAssocID="{A2340003-01DA-406E-B02B-283CF612798D}" presName="levelTx" presStyleLbl="revTx" presStyleIdx="0" presStyleCnt="0">
        <dgm:presLayoutVars>
          <dgm:chMax val="1"/>
          <dgm:bulletEnabled val="1"/>
        </dgm:presLayoutVars>
      </dgm:prSet>
      <dgm:spPr/>
    </dgm:pt>
  </dgm:ptLst>
  <dgm:cxnLst>
    <dgm:cxn modelId="{112B3C24-9CAB-487E-82A0-1B3AAD833E04}" type="presOf" srcId="{EF3DD612-33F4-4C4E-B215-A5B7C0C17D16}" destId="{ECBFE1B7-F492-43AF-8465-0DE242E435A1}" srcOrd="0" destOrd="0" presId="urn:microsoft.com/office/officeart/2005/8/layout/pyramid1"/>
    <dgm:cxn modelId="{F78C0C38-1BF0-4714-B065-D4A364108E9C}" srcId="{2CA90942-8599-48DE-992D-4C574365892B}" destId="{A2340003-01DA-406E-B02B-283CF612798D}" srcOrd="2" destOrd="0" parTransId="{B61B2460-B817-4D97-8D8D-0D08907B58A0}" sibTransId="{7DD027A4-35DD-4B43-B8AB-3D812288077F}"/>
    <dgm:cxn modelId="{57CA8B40-660E-4EE8-9EF4-19DAA9E626C9}" type="presOf" srcId="{2CA90942-8599-48DE-992D-4C574365892B}" destId="{69F3F347-09BE-41A8-B62A-F9DA4F8442B8}" srcOrd="0" destOrd="0" presId="urn:microsoft.com/office/officeart/2005/8/layout/pyramid1"/>
    <dgm:cxn modelId="{41BE725C-BEAA-42A9-99E4-EC97F539E31E}" type="presOf" srcId="{A2340003-01DA-406E-B02B-283CF612798D}" destId="{E3401C1A-589A-4865-B8E9-8C25E81AD8DE}" srcOrd="0" destOrd="0" presId="urn:microsoft.com/office/officeart/2005/8/layout/pyramid1"/>
    <dgm:cxn modelId="{FFC9376F-7166-4C22-8F37-903CF0F3078F}" type="presOf" srcId="{92EC9B7D-4E87-4AF4-90BF-71181EFE8405}" destId="{54492473-CC24-4264-B518-E8DF30BC4011}" srcOrd="0" destOrd="0" presId="urn:microsoft.com/office/officeart/2005/8/layout/pyramid1"/>
    <dgm:cxn modelId="{8CB22757-CE62-46A0-AD7B-007E8D9A74DE}" type="presOf" srcId="{92EC9B7D-4E87-4AF4-90BF-71181EFE8405}" destId="{CA96A041-A411-4649-872A-1058FB35C5C5}" srcOrd="1" destOrd="0" presId="urn:microsoft.com/office/officeart/2005/8/layout/pyramid1"/>
    <dgm:cxn modelId="{E465718C-2E99-4BE8-9CEF-5ABEAC839651}" srcId="{2CA90942-8599-48DE-992D-4C574365892B}" destId="{EF3DD612-33F4-4C4E-B215-A5B7C0C17D16}" srcOrd="1" destOrd="0" parTransId="{C6827A4B-B125-41AC-87C3-257651B420FF}" sibTransId="{C8C5EF6F-CD40-4B78-84D6-2114EE068431}"/>
    <dgm:cxn modelId="{A7E81B96-E2B0-488B-9205-78D63C4AA20A}" type="presOf" srcId="{EF3DD612-33F4-4C4E-B215-A5B7C0C17D16}" destId="{9550752A-9A16-4BD8-A374-90870C9D3DE8}" srcOrd="1" destOrd="0" presId="urn:microsoft.com/office/officeart/2005/8/layout/pyramid1"/>
    <dgm:cxn modelId="{B237C1AB-3D84-4A22-97CF-D9527500600D}" srcId="{2CA90942-8599-48DE-992D-4C574365892B}" destId="{92EC9B7D-4E87-4AF4-90BF-71181EFE8405}" srcOrd="0" destOrd="0" parTransId="{A3DF4D75-0FF3-4EE5-B1D8-BA785605DA53}" sibTransId="{AC29BF1E-C0C5-44C6-9C30-D6CA075E1BC8}"/>
    <dgm:cxn modelId="{C7CA74B9-B74F-4D0F-8DA0-66A039B4D000}" type="presOf" srcId="{A2340003-01DA-406E-B02B-283CF612798D}" destId="{EBEB48FF-585D-4109-9E85-78B80F607839}" srcOrd="1" destOrd="0" presId="urn:microsoft.com/office/officeart/2005/8/layout/pyramid1"/>
    <dgm:cxn modelId="{BE7F4CEC-5156-4AA4-A076-ADBAE161A7B4}" type="presParOf" srcId="{69F3F347-09BE-41A8-B62A-F9DA4F8442B8}" destId="{3E95E214-3F90-4F7E-B303-08C7A1F5BEA6}" srcOrd="0" destOrd="0" presId="urn:microsoft.com/office/officeart/2005/8/layout/pyramid1"/>
    <dgm:cxn modelId="{3FDC01A5-15A0-4809-A4F1-F3AFFBC1A95A}" type="presParOf" srcId="{3E95E214-3F90-4F7E-B303-08C7A1F5BEA6}" destId="{54492473-CC24-4264-B518-E8DF30BC4011}" srcOrd="0" destOrd="0" presId="urn:microsoft.com/office/officeart/2005/8/layout/pyramid1"/>
    <dgm:cxn modelId="{0BB8CBA9-77C0-4B2C-9490-53526F6B150D}" type="presParOf" srcId="{3E95E214-3F90-4F7E-B303-08C7A1F5BEA6}" destId="{CA96A041-A411-4649-872A-1058FB35C5C5}" srcOrd="1" destOrd="0" presId="urn:microsoft.com/office/officeart/2005/8/layout/pyramid1"/>
    <dgm:cxn modelId="{C88DEB41-E2BF-41C0-9A09-DADEA799AD1A}" type="presParOf" srcId="{69F3F347-09BE-41A8-B62A-F9DA4F8442B8}" destId="{255474AC-15A7-4EB4-9574-877F4160AB32}" srcOrd="1" destOrd="0" presId="urn:microsoft.com/office/officeart/2005/8/layout/pyramid1"/>
    <dgm:cxn modelId="{F8C7FD85-A4B0-484B-B6DE-07A6F7F575BD}" type="presParOf" srcId="{255474AC-15A7-4EB4-9574-877F4160AB32}" destId="{ECBFE1B7-F492-43AF-8465-0DE242E435A1}" srcOrd="0" destOrd="0" presId="urn:microsoft.com/office/officeart/2005/8/layout/pyramid1"/>
    <dgm:cxn modelId="{3A17602B-A6C5-4B95-8F69-0711AB03221E}" type="presParOf" srcId="{255474AC-15A7-4EB4-9574-877F4160AB32}" destId="{9550752A-9A16-4BD8-A374-90870C9D3DE8}" srcOrd="1" destOrd="0" presId="urn:microsoft.com/office/officeart/2005/8/layout/pyramid1"/>
    <dgm:cxn modelId="{B645B775-09E8-4311-8D22-11DEE16D1AF1}" type="presParOf" srcId="{69F3F347-09BE-41A8-B62A-F9DA4F8442B8}" destId="{FC46147C-BA60-41AB-A7D7-B8352816914A}" srcOrd="2" destOrd="0" presId="urn:microsoft.com/office/officeart/2005/8/layout/pyramid1"/>
    <dgm:cxn modelId="{AAAC5CE2-BFA8-4EED-9521-EE63FAFB0045}" type="presParOf" srcId="{FC46147C-BA60-41AB-A7D7-B8352816914A}" destId="{E3401C1A-589A-4865-B8E9-8C25E81AD8DE}" srcOrd="0" destOrd="0" presId="urn:microsoft.com/office/officeart/2005/8/layout/pyramid1"/>
    <dgm:cxn modelId="{6AF9AF3D-DE01-49B9-A89E-E7B13C80B610}" type="presParOf" srcId="{FC46147C-BA60-41AB-A7D7-B8352816914A}" destId="{EBEB48FF-585D-4109-9E85-78B80F607839}" srcOrd="1" destOrd="0" presId="urn:microsoft.com/office/officeart/2005/8/layout/pyramid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9B6138C7-48A0-4951-AC14-D3F9EB06E40B}" type="doc">
      <dgm:prSet loTypeId="urn:microsoft.com/office/officeart/2005/8/layout/radial2" loCatId="relationship" qsTypeId="urn:microsoft.com/office/officeart/2005/8/quickstyle/simple1" qsCatId="simple" csTypeId="urn:microsoft.com/office/officeart/2005/8/colors/accent1_4" csCatId="accent1" phldr="1"/>
      <dgm:spPr/>
      <dgm:t>
        <a:bodyPr/>
        <a:lstStyle/>
        <a:p>
          <a:endParaRPr kumimoji="1" lang="ja-JP" altLang="en-US"/>
        </a:p>
      </dgm:t>
    </dgm:pt>
    <dgm:pt modelId="{33AC8A85-8B4F-4165-8BEB-6E9172E6F4F4}">
      <dgm:prSet phldrT="[テキスト]" custT="1"/>
      <dgm:spPr>
        <a:solidFill>
          <a:srgbClr val="8335E5"/>
        </a:solidFill>
      </dgm:spPr>
      <dgm:t>
        <a:bodyPr/>
        <a:lstStyle/>
        <a:p>
          <a:r>
            <a:rPr kumimoji="1" lang="en-US" altLang="ja-JP" sz="2400" dirty="0"/>
            <a:t>By deception or wrongful acts </a:t>
          </a:r>
          <a:endParaRPr kumimoji="1" lang="ja-JP" altLang="en-US" sz="2400" dirty="0"/>
        </a:p>
      </dgm:t>
    </dgm:pt>
    <dgm:pt modelId="{733ABBC1-FE03-4973-9A1E-1C30D2A6D475}" type="parTrans" cxnId="{5A6DF8D1-B0BA-48AF-AC25-FCC59F2A2BAF}">
      <dgm:prSet/>
      <dgm:spPr/>
      <dgm:t>
        <a:bodyPr/>
        <a:lstStyle/>
        <a:p>
          <a:endParaRPr kumimoji="1" lang="ja-JP" altLang="en-US"/>
        </a:p>
      </dgm:t>
    </dgm:pt>
    <dgm:pt modelId="{63E026C6-0B1B-4510-B6B4-74B3F41495C8}" type="sibTrans" cxnId="{5A6DF8D1-B0BA-48AF-AC25-FCC59F2A2BAF}">
      <dgm:prSet/>
      <dgm:spPr/>
      <dgm:t>
        <a:bodyPr/>
        <a:lstStyle/>
        <a:p>
          <a:endParaRPr kumimoji="1" lang="ja-JP" altLang="en-US"/>
        </a:p>
      </dgm:t>
    </dgm:pt>
    <dgm:pt modelId="{BE831C28-02A6-4382-8FE5-B7E08D43BB2C}">
      <dgm:prSet phldrT="[テキスト]" custT="1"/>
      <dgm:spPr>
        <a:solidFill>
          <a:srgbClr val="6C92E1"/>
        </a:solidFill>
      </dgm:spPr>
      <dgm:t>
        <a:bodyPr/>
        <a:lstStyle/>
        <a:p>
          <a:r>
            <a:rPr kumimoji="1" lang="en-US" altLang="ja-JP" sz="2400" dirty="0"/>
            <a:t>Tax refund  by deception or other wrongful acts</a:t>
          </a:r>
          <a:endParaRPr kumimoji="1" lang="ja-JP" altLang="en-US" sz="2400" dirty="0"/>
        </a:p>
      </dgm:t>
    </dgm:pt>
    <dgm:pt modelId="{A18C2C4E-BBCE-454B-9ECB-6D27A6D1951B}" type="parTrans" cxnId="{B2776D6B-426B-4BB9-A27C-7DA16FAF0DFC}">
      <dgm:prSet/>
      <dgm:spPr/>
      <dgm:t>
        <a:bodyPr/>
        <a:lstStyle/>
        <a:p>
          <a:endParaRPr kumimoji="1" lang="ja-JP" altLang="en-US"/>
        </a:p>
      </dgm:t>
    </dgm:pt>
    <dgm:pt modelId="{FE909223-511F-4B67-AA79-20015E3F7F11}" type="sibTrans" cxnId="{B2776D6B-426B-4BB9-A27C-7DA16FAF0DFC}">
      <dgm:prSet/>
      <dgm:spPr/>
      <dgm:t>
        <a:bodyPr/>
        <a:lstStyle/>
        <a:p>
          <a:endParaRPr kumimoji="1" lang="ja-JP" altLang="en-US"/>
        </a:p>
      </dgm:t>
    </dgm:pt>
    <dgm:pt modelId="{01882D4D-5026-4AC9-8F05-9186B28B25C6}">
      <dgm:prSet phldrT="[テキスト]" custT="1"/>
      <dgm:spPr/>
      <dgm:t>
        <a:bodyPr/>
        <a:lstStyle/>
        <a:p>
          <a:r>
            <a:rPr kumimoji="1" lang="en-US" altLang="ja-JP" sz="2400" dirty="0"/>
            <a:t>No filing returns with intention (without other wrongful acts )</a:t>
          </a:r>
          <a:endParaRPr kumimoji="1" lang="ja-JP" altLang="en-US" sz="2400" dirty="0"/>
        </a:p>
      </dgm:t>
    </dgm:pt>
    <dgm:pt modelId="{F3B684BA-2944-416E-80C2-D6A1A7517BB3}" type="parTrans" cxnId="{B73072AF-5CFC-4B6E-AFD2-2D273CBAE9E3}">
      <dgm:prSet/>
      <dgm:spPr/>
      <dgm:t>
        <a:bodyPr/>
        <a:lstStyle/>
        <a:p>
          <a:endParaRPr kumimoji="1" lang="ja-JP" altLang="en-US"/>
        </a:p>
      </dgm:t>
    </dgm:pt>
    <dgm:pt modelId="{748660E6-0D4A-4854-B618-29CBB3B2BF9E}" type="sibTrans" cxnId="{B73072AF-5CFC-4B6E-AFD2-2D273CBAE9E3}">
      <dgm:prSet/>
      <dgm:spPr/>
      <dgm:t>
        <a:bodyPr/>
        <a:lstStyle/>
        <a:p>
          <a:endParaRPr kumimoji="1" lang="ja-JP" altLang="en-US"/>
        </a:p>
      </dgm:t>
    </dgm:pt>
    <dgm:pt modelId="{1C7A8D4D-8C1D-4D5B-A738-6BDEFF06B845}">
      <dgm:prSet custT="1"/>
      <dgm:spPr/>
      <dgm:t>
        <a:bodyPr/>
        <a:lstStyle/>
        <a:p>
          <a:r>
            <a:rPr kumimoji="1" lang="en-US" altLang="ja-JP" sz="2400" dirty="0"/>
            <a:t>No filing returns (without intention) </a:t>
          </a:r>
          <a:endParaRPr kumimoji="1" lang="ja-JP" altLang="en-US" sz="2400" dirty="0"/>
        </a:p>
      </dgm:t>
    </dgm:pt>
    <dgm:pt modelId="{F85210CF-EE2F-4DF2-8556-6AE7B214BE68}" type="parTrans" cxnId="{8B6E631F-A71B-4672-A641-0722C9A212EE}">
      <dgm:prSet/>
      <dgm:spPr/>
      <dgm:t>
        <a:bodyPr/>
        <a:lstStyle/>
        <a:p>
          <a:endParaRPr kumimoji="1" lang="ja-JP" altLang="en-US"/>
        </a:p>
      </dgm:t>
    </dgm:pt>
    <dgm:pt modelId="{D337AC1C-E1F7-4D5C-901E-0C7AB3EDE124}" type="sibTrans" cxnId="{8B6E631F-A71B-4672-A641-0722C9A212EE}">
      <dgm:prSet/>
      <dgm:spPr/>
      <dgm:t>
        <a:bodyPr/>
        <a:lstStyle/>
        <a:p>
          <a:endParaRPr kumimoji="1" lang="ja-JP" altLang="en-US"/>
        </a:p>
      </dgm:t>
    </dgm:pt>
    <dgm:pt modelId="{F33EFF00-0D27-45A7-A55D-0D88C76C3BF9}" type="pres">
      <dgm:prSet presAssocID="{9B6138C7-48A0-4951-AC14-D3F9EB06E40B}" presName="composite" presStyleCnt="0">
        <dgm:presLayoutVars>
          <dgm:chMax val="5"/>
          <dgm:dir/>
          <dgm:animLvl val="ctr"/>
          <dgm:resizeHandles val="exact"/>
        </dgm:presLayoutVars>
      </dgm:prSet>
      <dgm:spPr/>
    </dgm:pt>
    <dgm:pt modelId="{0BCE7C16-710A-4D83-82EB-B8FEEE94827F}" type="pres">
      <dgm:prSet presAssocID="{9B6138C7-48A0-4951-AC14-D3F9EB06E40B}" presName="cycle" presStyleCnt="0"/>
      <dgm:spPr/>
    </dgm:pt>
    <dgm:pt modelId="{028F2005-6CF5-41B9-8326-32E8FF4EC2D6}" type="pres">
      <dgm:prSet presAssocID="{9B6138C7-48A0-4951-AC14-D3F9EB06E40B}" presName="centerShape" presStyleCnt="0"/>
      <dgm:spPr/>
    </dgm:pt>
    <dgm:pt modelId="{E160FEB4-FBDD-485C-82CC-C8C47C828ADF}" type="pres">
      <dgm:prSet presAssocID="{9B6138C7-48A0-4951-AC14-D3F9EB06E40B}" presName="connSite" presStyleLbl="node1" presStyleIdx="0" presStyleCnt="5"/>
      <dgm:spPr/>
    </dgm:pt>
    <dgm:pt modelId="{05C60FA7-04DE-4311-953E-F241A53C7E69}" type="pres">
      <dgm:prSet presAssocID="{9B6138C7-48A0-4951-AC14-D3F9EB06E40B}" presName="visible" presStyleLbl="node1" presStyleIdx="0" presStyleCnt="5" custScaleX="109716" custScaleY="104800" custLinFactNeighborX="13898" custLinFactNeighborY="13405"/>
      <dgm:spPr>
        <a:solidFill>
          <a:srgbClr val="BAF4EA"/>
        </a:solidFill>
        <a:ln>
          <a:solidFill>
            <a:schemeClr val="bg1"/>
          </a:solidFill>
        </a:ln>
      </dgm:spPr>
    </dgm:pt>
    <dgm:pt modelId="{4F737A8C-A661-4192-A806-F3C9B56917AB}" type="pres">
      <dgm:prSet presAssocID="{733ABBC1-FE03-4973-9A1E-1C30D2A6D475}" presName="Name25" presStyleLbl="parChTrans1D1" presStyleIdx="0" presStyleCnt="4"/>
      <dgm:spPr/>
    </dgm:pt>
    <dgm:pt modelId="{5AFB46B5-47B8-4605-B9B0-5850311C7543}" type="pres">
      <dgm:prSet presAssocID="{33AC8A85-8B4F-4165-8BEB-6E9172E6F4F4}" presName="node" presStyleCnt="0"/>
      <dgm:spPr/>
    </dgm:pt>
    <dgm:pt modelId="{2225818A-69D9-4516-8374-3EFABAAF4967}" type="pres">
      <dgm:prSet presAssocID="{33AC8A85-8B4F-4165-8BEB-6E9172E6F4F4}" presName="parentNode" presStyleLbl="node1" presStyleIdx="1" presStyleCnt="5" custScaleX="220246" custScaleY="75358" custLinFactNeighborX="-41108" custLinFactNeighborY="-11877">
        <dgm:presLayoutVars>
          <dgm:chMax val="1"/>
          <dgm:bulletEnabled val="1"/>
        </dgm:presLayoutVars>
      </dgm:prSet>
      <dgm:spPr/>
    </dgm:pt>
    <dgm:pt modelId="{3620B623-AA55-4C5B-BF4D-8F02B47CB31A}" type="pres">
      <dgm:prSet presAssocID="{33AC8A85-8B4F-4165-8BEB-6E9172E6F4F4}" presName="childNode" presStyleLbl="revTx" presStyleIdx="0" presStyleCnt="0">
        <dgm:presLayoutVars>
          <dgm:bulletEnabled val="1"/>
        </dgm:presLayoutVars>
      </dgm:prSet>
      <dgm:spPr/>
    </dgm:pt>
    <dgm:pt modelId="{4880D214-07A3-453E-A6FD-E9D922D5BEEC}" type="pres">
      <dgm:prSet presAssocID="{A18C2C4E-BBCE-454B-9ECB-6D27A6D1951B}" presName="Name25" presStyleLbl="parChTrans1D1" presStyleIdx="1" presStyleCnt="4"/>
      <dgm:spPr/>
    </dgm:pt>
    <dgm:pt modelId="{4D214677-5651-43D8-B17E-E242C2A499D1}" type="pres">
      <dgm:prSet presAssocID="{BE831C28-02A6-4382-8FE5-B7E08D43BB2C}" presName="node" presStyleCnt="0"/>
      <dgm:spPr/>
    </dgm:pt>
    <dgm:pt modelId="{9ED29918-636C-443E-8C5E-98D89B975E71}" type="pres">
      <dgm:prSet presAssocID="{BE831C28-02A6-4382-8FE5-B7E08D43BB2C}" presName="parentNode" presStyleLbl="node1" presStyleIdx="2" presStyleCnt="5" custScaleX="340031" custScaleY="95285" custLinFactX="33965" custLinFactNeighborX="100000" custLinFactNeighborY="-25400">
        <dgm:presLayoutVars>
          <dgm:chMax val="1"/>
          <dgm:bulletEnabled val="1"/>
        </dgm:presLayoutVars>
      </dgm:prSet>
      <dgm:spPr/>
    </dgm:pt>
    <dgm:pt modelId="{AE8D9E53-1E9C-4E58-975E-CC9F91ED4017}" type="pres">
      <dgm:prSet presAssocID="{BE831C28-02A6-4382-8FE5-B7E08D43BB2C}" presName="childNode" presStyleLbl="revTx" presStyleIdx="0" presStyleCnt="0">
        <dgm:presLayoutVars>
          <dgm:bulletEnabled val="1"/>
        </dgm:presLayoutVars>
      </dgm:prSet>
      <dgm:spPr/>
    </dgm:pt>
    <dgm:pt modelId="{0629DAF8-8860-4A5A-9DDA-EA3EAC4BF165}" type="pres">
      <dgm:prSet presAssocID="{F3B684BA-2944-416E-80C2-D6A1A7517BB3}" presName="Name25" presStyleLbl="parChTrans1D1" presStyleIdx="2" presStyleCnt="4"/>
      <dgm:spPr/>
    </dgm:pt>
    <dgm:pt modelId="{FC862636-CB78-490F-8F33-D9E0505CB381}" type="pres">
      <dgm:prSet presAssocID="{01882D4D-5026-4AC9-8F05-9186B28B25C6}" presName="node" presStyleCnt="0"/>
      <dgm:spPr/>
    </dgm:pt>
    <dgm:pt modelId="{ABFF1B7C-179B-4889-8ECC-0BCE43B8E2B6}" type="pres">
      <dgm:prSet presAssocID="{01882D4D-5026-4AC9-8F05-9186B28B25C6}" presName="parentNode" presStyleLbl="node1" presStyleIdx="3" presStyleCnt="5" custScaleX="291584" custScaleY="110412" custLinFactX="33044" custLinFactNeighborX="100000" custLinFactNeighborY="-15488">
        <dgm:presLayoutVars>
          <dgm:chMax val="1"/>
          <dgm:bulletEnabled val="1"/>
        </dgm:presLayoutVars>
      </dgm:prSet>
      <dgm:spPr/>
    </dgm:pt>
    <dgm:pt modelId="{DFD09435-BC38-4275-93A8-46DA72E7B9E6}" type="pres">
      <dgm:prSet presAssocID="{01882D4D-5026-4AC9-8F05-9186B28B25C6}" presName="childNode" presStyleLbl="revTx" presStyleIdx="0" presStyleCnt="0">
        <dgm:presLayoutVars>
          <dgm:bulletEnabled val="1"/>
        </dgm:presLayoutVars>
      </dgm:prSet>
      <dgm:spPr/>
    </dgm:pt>
    <dgm:pt modelId="{3C29E65F-77C2-4E79-8288-04A5AF6B8616}" type="pres">
      <dgm:prSet presAssocID="{F85210CF-EE2F-4DF2-8556-6AE7B214BE68}" presName="Name25" presStyleLbl="parChTrans1D1" presStyleIdx="3" presStyleCnt="4"/>
      <dgm:spPr/>
    </dgm:pt>
    <dgm:pt modelId="{6A3E9ED3-D3D9-4B5C-95D5-26B2B9CDF654}" type="pres">
      <dgm:prSet presAssocID="{1C7A8D4D-8C1D-4D5B-A738-6BDEFF06B845}" presName="node" presStyleCnt="0"/>
      <dgm:spPr/>
    </dgm:pt>
    <dgm:pt modelId="{69410238-E5C8-45A0-A0B6-24DC1F4B2751}" type="pres">
      <dgm:prSet presAssocID="{1C7A8D4D-8C1D-4D5B-A738-6BDEFF06B845}" presName="parentNode" presStyleLbl="node1" presStyleIdx="4" presStyleCnt="5" custScaleX="276984" custScaleY="82379" custLinFactNeighborX="21013" custLinFactNeighborY="-2552">
        <dgm:presLayoutVars>
          <dgm:chMax val="1"/>
          <dgm:bulletEnabled val="1"/>
        </dgm:presLayoutVars>
      </dgm:prSet>
      <dgm:spPr/>
    </dgm:pt>
    <dgm:pt modelId="{42B2F8B5-D957-4DB0-903E-CB02378AED65}" type="pres">
      <dgm:prSet presAssocID="{1C7A8D4D-8C1D-4D5B-A738-6BDEFF06B845}" presName="childNode" presStyleLbl="revTx" presStyleIdx="0" presStyleCnt="0">
        <dgm:presLayoutVars>
          <dgm:bulletEnabled val="1"/>
        </dgm:presLayoutVars>
      </dgm:prSet>
      <dgm:spPr/>
    </dgm:pt>
  </dgm:ptLst>
  <dgm:cxnLst>
    <dgm:cxn modelId="{8B6E631F-A71B-4672-A641-0722C9A212EE}" srcId="{9B6138C7-48A0-4951-AC14-D3F9EB06E40B}" destId="{1C7A8D4D-8C1D-4D5B-A738-6BDEFF06B845}" srcOrd="3" destOrd="0" parTransId="{F85210CF-EE2F-4DF2-8556-6AE7B214BE68}" sibTransId="{D337AC1C-E1F7-4D5C-901E-0C7AB3EDE124}"/>
    <dgm:cxn modelId="{27547D26-A56C-47BC-80C3-DA285934F930}" type="presOf" srcId="{733ABBC1-FE03-4973-9A1E-1C30D2A6D475}" destId="{4F737A8C-A661-4192-A806-F3C9B56917AB}" srcOrd="0" destOrd="0" presId="urn:microsoft.com/office/officeart/2005/8/layout/radial2"/>
    <dgm:cxn modelId="{8AE2212D-6A3F-4583-8999-7C639D37FC31}" type="presOf" srcId="{F85210CF-EE2F-4DF2-8556-6AE7B214BE68}" destId="{3C29E65F-77C2-4E79-8288-04A5AF6B8616}" srcOrd="0" destOrd="0" presId="urn:microsoft.com/office/officeart/2005/8/layout/radial2"/>
    <dgm:cxn modelId="{5E5D095F-6048-489B-BC78-5D17E6A89986}" type="presOf" srcId="{A18C2C4E-BBCE-454B-9ECB-6D27A6D1951B}" destId="{4880D214-07A3-453E-A6FD-E9D922D5BEEC}" srcOrd="0" destOrd="0" presId="urn:microsoft.com/office/officeart/2005/8/layout/radial2"/>
    <dgm:cxn modelId="{B2776D6B-426B-4BB9-A27C-7DA16FAF0DFC}" srcId="{9B6138C7-48A0-4951-AC14-D3F9EB06E40B}" destId="{BE831C28-02A6-4382-8FE5-B7E08D43BB2C}" srcOrd="1" destOrd="0" parTransId="{A18C2C4E-BBCE-454B-9ECB-6D27A6D1951B}" sibTransId="{FE909223-511F-4B67-AA79-20015E3F7F11}"/>
    <dgm:cxn modelId="{EF989885-3988-44EB-9EB1-410A7D879ACE}" type="presOf" srcId="{1C7A8D4D-8C1D-4D5B-A738-6BDEFF06B845}" destId="{69410238-E5C8-45A0-A0B6-24DC1F4B2751}" srcOrd="0" destOrd="0" presId="urn:microsoft.com/office/officeart/2005/8/layout/radial2"/>
    <dgm:cxn modelId="{543F23A5-8B00-4564-B916-D23B98125B83}" type="presOf" srcId="{33AC8A85-8B4F-4165-8BEB-6E9172E6F4F4}" destId="{2225818A-69D9-4516-8374-3EFABAAF4967}" srcOrd="0" destOrd="0" presId="urn:microsoft.com/office/officeart/2005/8/layout/radial2"/>
    <dgm:cxn modelId="{B73072AF-5CFC-4B6E-AFD2-2D273CBAE9E3}" srcId="{9B6138C7-48A0-4951-AC14-D3F9EB06E40B}" destId="{01882D4D-5026-4AC9-8F05-9186B28B25C6}" srcOrd="2" destOrd="0" parTransId="{F3B684BA-2944-416E-80C2-D6A1A7517BB3}" sibTransId="{748660E6-0D4A-4854-B618-29CBB3B2BF9E}"/>
    <dgm:cxn modelId="{35CBD3B7-E155-4DBB-9117-4717A0ABA895}" type="presOf" srcId="{9B6138C7-48A0-4951-AC14-D3F9EB06E40B}" destId="{F33EFF00-0D27-45A7-A55D-0D88C76C3BF9}" srcOrd="0" destOrd="0" presId="urn:microsoft.com/office/officeart/2005/8/layout/radial2"/>
    <dgm:cxn modelId="{73726ACA-6597-49A6-9DFC-06833364DD19}" type="presOf" srcId="{BE831C28-02A6-4382-8FE5-B7E08D43BB2C}" destId="{9ED29918-636C-443E-8C5E-98D89B975E71}" srcOrd="0" destOrd="0" presId="urn:microsoft.com/office/officeart/2005/8/layout/radial2"/>
    <dgm:cxn modelId="{5A6DF8D1-B0BA-48AF-AC25-FCC59F2A2BAF}" srcId="{9B6138C7-48A0-4951-AC14-D3F9EB06E40B}" destId="{33AC8A85-8B4F-4165-8BEB-6E9172E6F4F4}" srcOrd="0" destOrd="0" parTransId="{733ABBC1-FE03-4973-9A1E-1C30D2A6D475}" sibTransId="{63E026C6-0B1B-4510-B6B4-74B3F41495C8}"/>
    <dgm:cxn modelId="{8477FDE2-6D5D-4565-A3AB-876D60F2F58C}" type="presOf" srcId="{01882D4D-5026-4AC9-8F05-9186B28B25C6}" destId="{ABFF1B7C-179B-4889-8ECC-0BCE43B8E2B6}" srcOrd="0" destOrd="0" presId="urn:microsoft.com/office/officeart/2005/8/layout/radial2"/>
    <dgm:cxn modelId="{ACCCFFF4-DA4D-4868-BD6D-6AF3B77F1BA0}" type="presOf" srcId="{F3B684BA-2944-416E-80C2-D6A1A7517BB3}" destId="{0629DAF8-8860-4A5A-9DDA-EA3EAC4BF165}" srcOrd="0" destOrd="0" presId="urn:microsoft.com/office/officeart/2005/8/layout/radial2"/>
    <dgm:cxn modelId="{EF792AA9-08D6-4384-A187-8A06996548CB}" type="presParOf" srcId="{F33EFF00-0D27-45A7-A55D-0D88C76C3BF9}" destId="{0BCE7C16-710A-4D83-82EB-B8FEEE94827F}" srcOrd="0" destOrd="0" presId="urn:microsoft.com/office/officeart/2005/8/layout/radial2"/>
    <dgm:cxn modelId="{A4EBFAF3-6DB0-4850-A792-46F7BC7D368D}" type="presParOf" srcId="{0BCE7C16-710A-4D83-82EB-B8FEEE94827F}" destId="{028F2005-6CF5-41B9-8326-32E8FF4EC2D6}" srcOrd="0" destOrd="0" presId="urn:microsoft.com/office/officeart/2005/8/layout/radial2"/>
    <dgm:cxn modelId="{71C6F95C-5A29-4EB7-94DB-2B7738E6738D}" type="presParOf" srcId="{028F2005-6CF5-41B9-8326-32E8FF4EC2D6}" destId="{E160FEB4-FBDD-485C-82CC-C8C47C828ADF}" srcOrd="0" destOrd="0" presId="urn:microsoft.com/office/officeart/2005/8/layout/radial2"/>
    <dgm:cxn modelId="{EE5C18FA-D21B-4B26-8B88-94DF1A298F80}" type="presParOf" srcId="{028F2005-6CF5-41B9-8326-32E8FF4EC2D6}" destId="{05C60FA7-04DE-4311-953E-F241A53C7E69}" srcOrd="1" destOrd="0" presId="urn:microsoft.com/office/officeart/2005/8/layout/radial2"/>
    <dgm:cxn modelId="{BFFEAE76-B427-4195-A203-F9E76D864827}" type="presParOf" srcId="{0BCE7C16-710A-4D83-82EB-B8FEEE94827F}" destId="{4F737A8C-A661-4192-A806-F3C9B56917AB}" srcOrd="1" destOrd="0" presId="urn:microsoft.com/office/officeart/2005/8/layout/radial2"/>
    <dgm:cxn modelId="{5C8A8A24-E171-45BB-8F47-C239D5A33370}" type="presParOf" srcId="{0BCE7C16-710A-4D83-82EB-B8FEEE94827F}" destId="{5AFB46B5-47B8-4605-B9B0-5850311C7543}" srcOrd="2" destOrd="0" presId="urn:microsoft.com/office/officeart/2005/8/layout/radial2"/>
    <dgm:cxn modelId="{C1D9B367-33D2-4968-B671-0BB91619BC5C}" type="presParOf" srcId="{5AFB46B5-47B8-4605-B9B0-5850311C7543}" destId="{2225818A-69D9-4516-8374-3EFABAAF4967}" srcOrd="0" destOrd="0" presId="urn:microsoft.com/office/officeart/2005/8/layout/radial2"/>
    <dgm:cxn modelId="{0E37736B-B6E2-420C-BFA9-C0C7BBE8C88A}" type="presParOf" srcId="{5AFB46B5-47B8-4605-B9B0-5850311C7543}" destId="{3620B623-AA55-4C5B-BF4D-8F02B47CB31A}" srcOrd="1" destOrd="0" presId="urn:microsoft.com/office/officeart/2005/8/layout/radial2"/>
    <dgm:cxn modelId="{F5E5D311-4888-42CB-8FB9-5B7684CD0DE3}" type="presParOf" srcId="{0BCE7C16-710A-4D83-82EB-B8FEEE94827F}" destId="{4880D214-07A3-453E-A6FD-E9D922D5BEEC}" srcOrd="3" destOrd="0" presId="urn:microsoft.com/office/officeart/2005/8/layout/radial2"/>
    <dgm:cxn modelId="{C04ED87B-9BC5-4BC8-8E0B-BB9CA2B57954}" type="presParOf" srcId="{0BCE7C16-710A-4D83-82EB-B8FEEE94827F}" destId="{4D214677-5651-43D8-B17E-E242C2A499D1}" srcOrd="4" destOrd="0" presId="urn:microsoft.com/office/officeart/2005/8/layout/radial2"/>
    <dgm:cxn modelId="{B07F1C45-4BF3-41F0-810F-0F6391BA9A33}" type="presParOf" srcId="{4D214677-5651-43D8-B17E-E242C2A499D1}" destId="{9ED29918-636C-443E-8C5E-98D89B975E71}" srcOrd="0" destOrd="0" presId="urn:microsoft.com/office/officeart/2005/8/layout/radial2"/>
    <dgm:cxn modelId="{707B93A1-1788-4D1E-B7BD-CB8F1329CF71}" type="presParOf" srcId="{4D214677-5651-43D8-B17E-E242C2A499D1}" destId="{AE8D9E53-1E9C-4E58-975E-CC9F91ED4017}" srcOrd="1" destOrd="0" presId="urn:microsoft.com/office/officeart/2005/8/layout/radial2"/>
    <dgm:cxn modelId="{F3203A5F-63D2-45D9-8D1D-EC699302F694}" type="presParOf" srcId="{0BCE7C16-710A-4D83-82EB-B8FEEE94827F}" destId="{0629DAF8-8860-4A5A-9DDA-EA3EAC4BF165}" srcOrd="5" destOrd="0" presId="urn:microsoft.com/office/officeart/2005/8/layout/radial2"/>
    <dgm:cxn modelId="{18F82EE1-BB31-4E22-A082-75C075D9C42F}" type="presParOf" srcId="{0BCE7C16-710A-4D83-82EB-B8FEEE94827F}" destId="{FC862636-CB78-490F-8F33-D9E0505CB381}" srcOrd="6" destOrd="0" presId="urn:microsoft.com/office/officeart/2005/8/layout/radial2"/>
    <dgm:cxn modelId="{D81CE2F3-8F3E-404F-8E13-CFD770E59F53}" type="presParOf" srcId="{FC862636-CB78-490F-8F33-D9E0505CB381}" destId="{ABFF1B7C-179B-4889-8ECC-0BCE43B8E2B6}" srcOrd="0" destOrd="0" presId="urn:microsoft.com/office/officeart/2005/8/layout/radial2"/>
    <dgm:cxn modelId="{0C937E32-022F-4CF1-9648-A6AC6F3E9717}" type="presParOf" srcId="{FC862636-CB78-490F-8F33-D9E0505CB381}" destId="{DFD09435-BC38-4275-93A8-46DA72E7B9E6}" srcOrd="1" destOrd="0" presId="urn:microsoft.com/office/officeart/2005/8/layout/radial2"/>
    <dgm:cxn modelId="{FAFD615D-1BF9-448C-972D-698895E2BE24}" type="presParOf" srcId="{0BCE7C16-710A-4D83-82EB-B8FEEE94827F}" destId="{3C29E65F-77C2-4E79-8288-04A5AF6B8616}" srcOrd="7" destOrd="0" presId="urn:microsoft.com/office/officeart/2005/8/layout/radial2"/>
    <dgm:cxn modelId="{C97B7295-5B4B-466D-B41B-8FF218E20DE5}" type="presParOf" srcId="{0BCE7C16-710A-4D83-82EB-B8FEEE94827F}" destId="{6A3E9ED3-D3D9-4B5C-95D5-26B2B9CDF654}" srcOrd="8" destOrd="0" presId="urn:microsoft.com/office/officeart/2005/8/layout/radial2"/>
    <dgm:cxn modelId="{D7ADAA1B-2FC0-4C53-8B3B-F267383C411C}" type="presParOf" srcId="{6A3E9ED3-D3D9-4B5C-95D5-26B2B9CDF654}" destId="{69410238-E5C8-45A0-A0B6-24DC1F4B2751}" srcOrd="0" destOrd="0" presId="urn:microsoft.com/office/officeart/2005/8/layout/radial2"/>
    <dgm:cxn modelId="{7509F2A0-30CA-4C02-81E1-87956E3D67E1}" type="presParOf" srcId="{6A3E9ED3-D3D9-4B5C-95D5-26B2B9CDF654}" destId="{42B2F8B5-D957-4DB0-903E-CB02378AED65}" srcOrd="1" destOrd="0" presId="urn:microsoft.com/office/officeart/2005/8/layout/radial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6BC9B973-560F-4682-B6D0-11FE47065C70}"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kumimoji="1" lang="ja-JP" altLang="en-US"/>
        </a:p>
      </dgm:t>
    </dgm:pt>
    <dgm:pt modelId="{0B21C203-9DEE-4622-B79C-6068CC05C7EC}">
      <dgm:prSet/>
      <dgm:spPr>
        <a:solidFill>
          <a:srgbClr val="C4F8EE"/>
        </a:solidFill>
      </dgm:spPr>
      <dgm:t>
        <a:bodyPr/>
        <a:lstStyle/>
        <a:p>
          <a:r>
            <a:rPr lang="en-US" altLang="ja-JP" dirty="0">
              <a:solidFill>
                <a:schemeClr val="tx2">
                  <a:lumMod val="75000"/>
                </a:schemeClr>
              </a:solidFill>
            </a:rPr>
            <a:t>The burden of proof</a:t>
          </a:r>
        </a:p>
      </dgm:t>
    </dgm:pt>
    <dgm:pt modelId="{E6DC5450-B6CA-4701-A9E3-905D20896262}" type="parTrans" cxnId="{B0581BC3-A9A8-4D7A-B8D2-C1C86B90592A}">
      <dgm:prSet/>
      <dgm:spPr/>
      <dgm:t>
        <a:bodyPr/>
        <a:lstStyle/>
        <a:p>
          <a:endParaRPr kumimoji="1" lang="ja-JP" altLang="en-US"/>
        </a:p>
      </dgm:t>
    </dgm:pt>
    <dgm:pt modelId="{753CF02B-131D-4A8A-8ED3-E6A8E5A888DA}" type="sibTrans" cxnId="{B0581BC3-A9A8-4D7A-B8D2-C1C86B90592A}">
      <dgm:prSet/>
      <dgm:spPr/>
      <dgm:t>
        <a:bodyPr/>
        <a:lstStyle/>
        <a:p>
          <a:endParaRPr kumimoji="1" lang="ja-JP" altLang="en-US"/>
        </a:p>
      </dgm:t>
    </dgm:pt>
    <dgm:pt modelId="{F751B126-BA16-42DA-B912-16DFBAEFF8DE}">
      <dgm:prSet/>
      <dgm:spPr>
        <a:solidFill>
          <a:srgbClr val="949CEC"/>
        </a:solidFill>
      </dgm:spPr>
      <dgm:t>
        <a:bodyPr/>
        <a:lstStyle/>
        <a:p>
          <a:r>
            <a:rPr lang="en-US" altLang="ja-JP" dirty="0">
              <a:solidFill>
                <a:schemeClr val="tx2">
                  <a:lumMod val="75000"/>
                </a:schemeClr>
              </a:solidFill>
            </a:rPr>
            <a:t>Structural Elements of the Crime</a:t>
          </a:r>
          <a:endParaRPr lang="ja-JP" altLang="en-US" dirty="0"/>
        </a:p>
      </dgm:t>
    </dgm:pt>
    <dgm:pt modelId="{BC406513-004F-4106-BF4F-905A8729C19E}" type="parTrans" cxnId="{46BF76C3-5A6C-4DF2-9E01-44E6616DD443}">
      <dgm:prSet/>
      <dgm:spPr/>
      <dgm:t>
        <a:bodyPr/>
        <a:lstStyle/>
        <a:p>
          <a:endParaRPr kumimoji="1" lang="ja-JP" altLang="en-US"/>
        </a:p>
      </dgm:t>
    </dgm:pt>
    <dgm:pt modelId="{2AAE74C1-215A-4948-B86B-7794655B0169}" type="sibTrans" cxnId="{46BF76C3-5A6C-4DF2-9E01-44E6616DD443}">
      <dgm:prSet/>
      <dgm:spPr/>
      <dgm:t>
        <a:bodyPr/>
        <a:lstStyle/>
        <a:p>
          <a:endParaRPr kumimoji="1" lang="ja-JP" altLang="en-US"/>
        </a:p>
      </dgm:t>
    </dgm:pt>
    <dgm:pt modelId="{1D50AC63-F935-47AF-8516-0B2800AA4FE2}">
      <dgm:prSet/>
      <dgm:spPr>
        <a:solidFill>
          <a:srgbClr val="40E8C8"/>
        </a:solidFill>
      </dgm:spPr>
      <dgm:t>
        <a:bodyPr/>
        <a:lstStyle/>
        <a:p>
          <a:r>
            <a:rPr lang="en-US" altLang="ja-JP" dirty="0">
              <a:solidFill>
                <a:schemeClr val="tx1"/>
              </a:solidFill>
            </a:rPr>
            <a:t>Typical Defenses made by the suspect</a:t>
          </a:r>
          <a:endParaRPr lang="ja-JP" altLang="en-US" dirty="0">
            <a:solidFill>
              <a:schemeClr val="tx1"/>
            </a:solidFill>
          </a:endParaRPr>
        </a:p>
      </dgm:t>
    </dgm:pt>
    <dgm:pt modelId="{D35E22EB-50DE-4FC5-BF0F-FF7C638390F5}" type="parTrans" cxnId="{46F5CF61-51F5-48B5-A840-4AD0BF3D2C29}">
      <dgm:prSet/>
      <dgm:spPr/>
      <dgm:t>
        <a:bodyPr/>
        <a:lstStyle/>
        <a:p>
          <a:endParaRPr kumimoji="1" lang="ja-JP" altLang="en-US"/>
        </a:p>
      </dgm:t>
    </dgm:pt>
    <dgm:pt modelId="{C92E7678-5345-410C-A5A8-2D51A98A2DD1}" type="sibTrans" cxnId="{46F5CF61-51F5-48B5-A840-4AD0BF3D2C29}">
      <dgm:prSet/>
      <dgm:spPr/>
      <dgm:t>
        <a:bodyPr/>
        <a:lstStyle/>
        <a:p>
          <a:endParaRPr kumimoji="1" lang="ja-JP" altLang="en-US"/>
        </a:p>
      </dgm:t>
    </dgm:pt>
    <dgm:pt modelId="{F861F4AB-C4BF-4E75-9043-5CFFE6F19396}">
      <dgm:prSet/>
      <dgm:spPr>
        <a:solidFill>
          <a:srgbClr val="6C92E1"/>
        </a:solidFill>
      </dgm:spPr>
      <dgm:t>
        <a:bodyPr/>
        <a:lstStyle/>
        <a:p>
          <a:r>
            <a:rPr lang="en-US" altLang="ja-JP" dirty="0">
              <a:solidFill>
                <a:schemeClr val="tx1"/>
              </a:solidFill>
            </a:rPr>
            <a:t>Collection of Evidence</a:t>
          </a:r>
          <a:endParaRPr lang="ja-JP" altLang="en-US" dirty="0">
            <a:solidFill>
              <a:schemeClr val="tx1"/>
            </a:solidFill>
          </a:endParaRPr>
        </a:p>
      </dgm:t>
    </dgm:pt>
    <dgm:pt modelId="{C3CD06F8-DC0C-4548-A114-C834A268FFB2}" type="parTrans" cxnId="{8B936472-F9B5-46F1-B66E-7580AA84AAC2}">
      <dgm:prSet/>
      <dgm:spPr/>
      <dgm:t>
        <a:bodyPr/>
        <a:lstStyle/>
        <a:p>
          <a:endParaRPr kumimoji="1" lang="ja-JP" altLang="en-US"/>
        </a:p>
      </dgm:t>
    </dgm:pt>
    <dgm:pt modelId="{9750995A-3AFA-4820-A406-3CC6D3CC8C75}" type="sibTrans" cxnId="{8B936472-F9B5-46F1-B66E-7580AA84AAC2}">
      <dgm:prSet/>
      <dgm:spPr/>
      <dgm:t>
        <a:bodyPr/>
        <a:lstStyle/>
        <a:p>
          <a:endParaRPr kumimoji="1" lang="ja-JP" altLang="en-US"/>
        </a:p>
      </dgm:t>
    </dgm:pt>
    <dgm:pt modelId="{8A3C244B-5BBD-48B1-9A94-F64BB05CA2F5}">
      <dgm:prSet/>
      <dgm:spPr>
        <a:solidFill>
          <a:srgbClr val="B17EEE"/>
        </a:solidFill>
      </dgm:spPr>
      <dgm:t>
        <a:bodyPr/>
        <a:lstStyle/>
        <a:p>
          <a:r>
            <a:rPr lang="en-US" altLang="ja-JP" dirty="0">
              <a:solidFill>
                <a:schemeClr val="tx1"/>
              </a:solidFill>
            </a:rPr>
            <a:t>NTA’s Approach</a:t>
          </a:r>
          <a:endParaRPr lang="ja-JP" altLang="en-US" dirty="0">
            <a:solidFill>
              <a:schemeClr val="tx1"/>
            </a:solidFill>
          </a:endParaRPr>
        </a:p>
      </dgm:t>
    </dgm:pt>
    <dgm:pt modelId="{863DA0AB-D836-4EDA-8CD5-7E3CFEF21ABC}" type="parTrans" cxnId="{10302F04-6DE3-449E-A52E-30C66DC486F6}">
      <dgm:prSet/>
      <dgm:spPr/>
      <dgm:t>
        <a:bodyPr/>
        <a:lstStyle/>
        <a:p>
          <a:endParaRPr kumimoji="1" lang="ja-JP" altLang="en-US"/>
        </a:p>
      </dgm:t>
    </dgm:pt>
    <dgm:pt modelId="{B4F49F96-7AC3-4AFC-A0B4-E57C6534F729}" type="sibTrans" cxnId="{10302F04-6DE3-449E-A52E-30C66DC486F6}">
      <dgm:prSet/>
      <dgm:spPr/>
      <dgm:t>
        <a:bodyPr/>
        <a:lstStyle/>
        <a:p>
          <a:endParaRPr kumimoji="1" lang="ja-JP" altLang="en-US"/>
        </a:p>
      </dgm:t>
    </dgm:pt>
    <dgm:pt modelId="{5D375DC6-1756-4CEC-9090-7C3C251BE154}" type="pres">
      <dgm:prSet presAssocID="{6BC9B973-560F-4682-B6D0-11FE47065C70}" presName="Name0" presStyleCnt="0">
        <dgm:presLayoutVars>
          <dgm:chMax val="7"/>
          <dgm:chPref val="7"/>
          <dgm:dir/>
        </dgm:presLayoutVars>
      </dgm:prSet>
      <dgm:spPr/>
    </dgm:pt>
    <dgm:pt modelId="{1BE1EF5E-C828-478D-955D-E279429DF99B}" type="pres">
      <dgm:prSet presAssocID="{6BC9B973-560F-4682-B6D0-11FE47065C70}" presName="Name1" presStyleCnt="0"/>
      <dgm:spPr/>
    </dgm:pt>
    <dgm:pt modelId="{40156921-26E0-47C8-9567-AB62092F5D0F}" type="pres">
      <dgm:prSet presAssocID="{6BC9B973-560F-4682-B6D0-11FE47065C70}" presName="cycle" presStyleCnt="0"/>
      <dgm:spPr/>
    </dgm:pt>
    <dgm:pt modelId="{17D077AD-6A00-4EC1-B74B-7435B072B87E}" type="pres">
      <dgm:prSet presAssocID="{6BC9B973-560F-4682-B6D0-11FE47065C70}" presName="srcNode" presStyleLbl="node1" presStyleIdx="0" presStyleCnt="5"/>
      <dgm:spPr/>
    </dgm:pt>
    <dgm:pt modelId="{579B2348-BEF0-4424-A34A-0E1BECDBAA45}" type="pres">
      <dgm:prSet presAssocID="{6BC9B973-560F-4682-B6D0-11FE47065C70}" presName="conn" presStyleLbl="parChTrans1D2" presStyleIdx="0" presStyleCnt="1"/>
      <dgm:spPr/>
    </dgm:pt>
    <dgm:pt modelId="{FF31C017-E5A7-4021-A51D-177D2D2D93EF}" type="pres">
      <dgm:prSet presAssocID="{6BC9B973-560F-4682-B6D0-11FE47065C70}" presName="extraNode" presStyleLbl="node1" presStyleIdx="0" presStyleCnt="5"/>
      <dgm:spPr/>
    </dgm:pt>
    <dgm:pt modelId="{68021DFB-7237-40E7-9569-FAFA8F866D72}" type="pres">
      <dgm:prSet presAssocID="{6BC9B973-560F-4682-B6D0-11FE47065C70}" presName="dstNode" presStyleLbl="node1" presStyleIdx="0" presStyleCnt="5"/>
      <dgm:spPr/>
    </dgm:pt>
    <dgm:pt modelId="{14F53C15-4D3D-4A80-8105-AAE0A4C14701}" type="pres">
      <dgm:prSet presAssocID="{0B21C203-9DEE-4622-B79C-6068CC05C7EC}" presName="text_1" presStyleLbl="node1" presStyleIdx="0" presStyleCnt="5">
        <dgm:presLayoutVars>
          <dgm:bulletEnabled val="1"/>
        </dgm:presLayoutVars>
      </dgm:prSet>
      <dgm:spPr/>
    </dgm:pt>
    <dgm:pt modelId="{7AC12818-9312-4E5B-8C9B-A7AB7C2C7DCF}" type="pres">
      <dgm:prSet presAssocID="{0B21C203-9DEE-4622-B79C-6068CC05C7EC}" presName="accent_1" presStyleCnt="0"/>
      <dgm:spPr/>
    </dgm:pt>
    <dgm:pt modelId="{0D49471F-EA6D-48D9-AC3A-4BE96B9D19AE}" type="pres">
      <dgm:prSet presAssocID="{0B21C203-9DEE-4622-B79C-6068CC05C7EC}" presName="accentRepeatNode" presStyleLbl="solidFgAcc1" presStyleIdx="0" presStyleCnt="5"/>
      <dgm:spPr>
        <a:solidFill>
          <a:srgbClr val="C3F5ED"/>
        </a:solidFill>
      </dgm:spPr>
    </dgm:pt>
    <dgm:pt modelId="{B18924D9-3D18-43F3-ABCB-ACC0D669F634}" type="pres">
      <dgm:prSet presAssocID="{F751B126-BA16-42DA-B912-16DFBAEFF8DE}" presName="text_2" presStyleLbl="node1" presStyleIdx="1" presStyleCnt="5">
        <dgm:presLayoutVars>
          <dgm:bulletEnabled val="1"/>
        </dgm:presLayoutVars>
      </dgm:prSet>
      <dgm:spPr/>
    </dgm:pt>
    <dgm:pt modelId="{58F4D319-13C0-4711-B079-FBC442F0A47B}" type="pres">
      <dgm:prSet presAssocID="{F751B126-BA16-42DA-B912-16DFBAEFF8DE}" presName="accent_2" presStyleCnt="0"/>
      <dgm:spPr/>
    </dgm:pt>
    <dgm:pt modelId="{AABA7D7A-6156-449D-A980-12652F45A22F}" type="pres">
      <dgm:prSet presAssocID="{F751B126-BA16-42DA-B912-16DFBAEFF8DE}" presName="accentRepeatNode" presStyleLbl="solidFgAcc1" presStyleIdx="1" presStyleCnt="5"/>
      <dgm:spPr>
        <a:solidFill>
          <a:srgbClr val="6C92E1"/>
        </a:solidFill>
      </dgm:spPr>
    </dgm:pt>
    <dgm:pt modelId="{A41F3AA2-D9F0-4925-BC31-5124B445F1E6}" type="pres">
      <dgm:prSet presAssocID="{1D50AC63-F935-47AF-8516-0B2800AA4FE2}" presName="text_3" presStyleLbl="node1" presStyleIdx="2" presStyleCnt="5">
        <dgm:presLayoutVars>
          <dgm:bulletEnabled val="1"/>
        </dgm:presLayoutVars>
      </dgm:prSet>
      <dgm:spPr/>
    </dgm:pt>
    <dgm:pt modelId="{F03A18AB-8897-40A7-A319-6B318CF6900B}" type="pres">
      <dgm:prSet presAssocID="{1D50AC63-F935-47AF-8516-0B2800AA4FE2}" presName="accent_3" presStyleCnt="0"/>
      <dgm:spPr/>
    </dgm:pt>
    <dgm:pt modelId="{7BC658CD-17E2-461B-B4B4-1605040B08C9}" type="pres">
      <dgm:prSet presAssocID="{1D50AC63-F935-47AF-8516-0B2800AA4FE2}" presName="accentRepeatNode" presStyleLbl="solidFgAcc1" presStyleIdx="2" presStyleCnt="5"/>
      <dgm:spPr>
        <a:solidFill>
          <a:srgbClr val="40E8C8"/>
        </a:solidFill>
        <a:ln>
          <a:solidFill>
            <a:srgbClr val="6C92E1"/>
          </a:solidFill>
        </a:ln>
      </dgm:spPr>
    </dgm:pt>
    <dgm:pt modelId="{E8714E8B-6AF7-4634-9A6D-FB2321FA2BB4}" type="pres">
      <dgm:prSet presAssocID="{F861F4AB-C4BF-4E75-9043-5CFFE6F19396}" presName="text_4" presStyleLbl="node1" presStyleIdx="3" presStyleCnt="5">
        <dgm:presLayoutVars>
          <dgm:bulletEnabled val="1"/>
        </dgm:presLayoutVars>
      </dgm:prSet>
      <dgm:spPr/>
    </dgm:pt>
    <dgm:pt modelId="{3AA2896C-C829-46C2-862C-BD43ABFD4FA3}" type="pres">
      <dgm:prSet presAssocID="{F861F4AB-C4BF-4E75-9043-5CFFE6F19396}" presName="accent_4" presStyleCnt="0"/>
      <dgm:spPr/>
    </dgm:pt>
    <dgm:pt modelId="{2062FF4C-20B4-4E61-AB7A-74B04AE80742}" type="pres">
      <dgm:prSet presAssocID="{F861F4AB-C4BF-4E75-9043-5CFFE6F19396}" presName="accentRepeatNode" presStyleLbl="solidFgAcc1" presStyleIdx="3" presStyleCnt="5"/>
      <dgm:spPr>
        <a:solidFill>
          <a:srgbClr val="6C92E1"/>
        </a:solidFill>
      </dgm:spPr>
    </dgm:pt>
    <dgm:pt modelId="{7B0B8D84-1F7A-4CD9-B683-D3F8AB589650}" type="pres">
      <dgm:prSet presAssocID="{8A3C244B-5BBD-48B1-9A94-F64BB05CA2F5}" presName="text_5" presStyleLbl="node1" presStyleIdx="4" presStyleCnt="5">
        <dgm:presLayoutVars>
          <dgm:bulletEnabled val="1"/>
        </dgm:presLayoutVars>
      </dgm:prSet>
      <dgm:spPr/>
    </dgm:pt>
    <dgm:pt modelId="{E17067CA-5338-4022-AB93-B67D789A9397}" type="pres">
      <dgm:prSet presAssocID="{8A3C244B-5BBD-48B1-9A94-F64BB05CA2F5}" presName="accent_5" presStyleCnt="0"/>
      <dgm:spPr/>
    </dgm:pt>
    <dgm:pt modelId="{29F8537E-0A13-4FD8-94AD-48969E5535C2}" type="pres">
      <dgm:prSet presAssocID="{8A3C244B-5BBD-48B1-9A94-F64BB05CA2F5}" presName="accentRepeatNode" presStyleLbl="solidFgAcc1" presStyleIdx="4" presStyleCnt="5"/>
      <dgm:spPr>
        <a:solidFill>
          <a:srgbClr val="B17EEE"/>
        </a:solidFill>
        <a:ln>
          <a:solidFill>
            <a:schemeClr val="accent5"/>
          </a:solidFill>
        </a:ln>
      </dgm:spPr>
    </dgm:pt>
  </dgm:ptLst>
  <dgm:cxnLst>
    <dgm:cxn modelId="{10302F04-6DE3-449E-A52E-30C66DC486F6}" srcId="{6BC9B973-560F-4682-B6D0-11FE47065C70}" destId="{8A3C244B-5BBD-48B1-9A94-F64BB05CA2F5}" srcOrd="4" destOrd="0" parTransId="{863DA0AB-D836-4EDA-8CD5-7E3CFEF21ABC}" sibTransId="{B4F49F96-7AC3-4AFC-A0B4-E57C6534F729}"/>
    <dgm:cxn modelId="{CB838004-2E8D-4D84-AF09-4400EB5B7DD6}" type="presOf" srcId="{6BC9B973-560F-4682-B6D0-11FE47065C70}" destId="{5D375DC6-1756-4CEC-9090-7C3C251BE154}" srcOrd="0" destOrd="0" presId="urn:microsoft.com/office/officeart/2008/layout/VerticalCurvedList"/>
    <dgm:cxn modelId="{71397733-89D9-495B-B323-4EFA7AC7DA21}" type="presOf" srcId="{1D50AC63-F935-47AF-8516-0B2800AA4FE2}" destId="{A41F3AA2-D9F0-4925-BC31-5124B445F1E6}" srcOrd="0" destOrd="0" presId="urn:microsoft.com/office/officeart/2008/layout/VerticalCurvedList"/>
    <dgm:cxn modelId="{46F5CF61-51F5-48B5-A840-4AD0BF3D2C29}" srcId="{6BC9B973-560F-4682-B6D0-11FE47065C70}" destId="{1D50AC63-F935-47AF-8516-0B2800AA4FE2}" srcOrd="2" destOrd="0" parTransId="{D35E22EB-50DE-4FC5-BF0F-FF7C638390F5}" sibTransId="{C92E7678-5345-410C-A5A8-2D51A98A2DD1}"/>
    <dgm:cxn modelId="{8B936472-F9B5-46F1-B66E-7580AA84AAC2}" srcId="{6BC9B973-560F-4682-B6D0-11FE47065C70}" destId="{F861F4AB-C4BF-4E75-9043-5CFFE6F19396}" srcOrd="3" destOrd="0" parTransId="{C3CD06F8-DC0C-4548-A114-C834A268FFB2}" sibTransId="{9750995A-3AFA-4820-A406-3CC6D3CC8C75}"/>
    <dgm:cxn modelId="{1D60ED83-4F63-4D67-95C6-ABFB05D3E7A7}" type="presOf" srcId="{0B21C203-9DEE-4622-B79C-6068CC05C7EC}" destId="{14F53C15-4D3D-4A80-8105-AAE0A4C14701}" srcOrd="0" destOrd="0" presId="urn:microsoft.com/office/officeart/2008/layout/VerticalCurvedList"/>
    <dgm:cxn modelId="{5ABBA586-ECEB-4BA8-A261-3876B8A485F8}" type="presOf" srcId="{8A3C244B-5BBD-48B1-9A94-F64BB05CA2F5}" destId="{7B0B8D84-1F7A-4CD9-B683-D3F8AB589650}" srcOrd="0" destOrd="0" presId="urn:microsoft.com/office/officeart/2008/layout/VerticalCurvedList"/>
    <dgm:cxn modelId="{B0581BC3-A9A8-4D7A-B8D2-C1C86B90592A}" srcId="{6BC9B973-560F-4682-B6D0-11FE47065C70}" destId="{0B21C203-9DEE-4622-B79C-6068CC05C7EC}" srcOrd="0" destOrd="0" parTransId="{E6DC5450-B6CA-4701-A9E3-905D20896262}" sibTransId="{753CF02B-131D-4A8A-8ED3-E6A8E5A888DA}"/>
    <dgm:cxn modelId="{46BF76C3-5A6C-4DF2-9E01-44E6616DD443}" srcId="{6BC9B973-560F-4682-B6D0-11FE47065C70}" destId="{F751B126-BA16-42DA-B912-16DFBAEFF8DE}" srcOrd="1" destOrd="0" parTransId="{BC406513-004F-4106-BF4F-905A8729C19E}" sibTransId="{2AAE74C1-215A-4948-B86B-7794655B0169}"/>
    <dgm:cxn modelId="{D31F33C6-884F-416D-B4D4-A25179807B21}" type="presOf" srcId="{753CF02B-131D-4A8A-8ED3-E6A8E5A888DA}" destId="{579B2348-BEF0-4424-A34A-0E1BECDBAA45}" srcOrd="0" destOrd="0" presId="urn:microsoft.com/office/officeart/2008/layout/VerticalCurvedList"/>
    <dgm:cxn modelId="{2E1055E4-1577-409A-B450-DFB2DE970A25}" type="presOf" srcId="{F861F4AB-C4BF-4E75-9043-5CFFE6F19396}" destId="{E8714E8B-6AF7-4634-9A6D-FB2321FA2BB4}" srcOrd="0" destOrd="0" presId="urn:microsoft.com/office/officeart/2008/layout/VerticalCurvedList"/>
    <dgm:cxn modelId="{CBFF69FE-81FB-404C-B02F-4F70F7F7038A}" type="presOf" srcId="{F751B126-BA16-42DA-B912-16DFBAEFF8DE}" destId="{B18924D9-3D18-43F3-ABCB-ACC0D669F634}" srcOrd="0" destOrd="0" presId="urn:microsoft.com/office/officeart/2008/layout/VerticalCurvedList"/>
    <dgm:cxn modelId="{DE28C00C-6B76-43D5-BF95-CB235953E008}" type="presParOf" srcId="{5D375DC6-1756-4CEC-9090-7C3C251BE154}" destId="{1BE1EF5E-C828-478D-955D-E279429DF99B}" srcOrd="0" destOrd="0" presId="urn:microsoft.com/office/officeart/2008/layout/VerticalCurvedList"/>
    <dgm:cxn modelId="{CCAC07EE-331F-4499-B471-159CACDB5C7C}" type="presParOf" srcId="{1BE1EF5E-C828-478D-955D-E279429DF99B}" destId="{40156921-26E0-47C8-9567-AB62092F5D0F}" srcOrd="0" destOrd="0" presId="urn:microsoft.com/office/officeart/2008/layout/VerticalCurvedList"/>
    <dgm:cxn modelId="{3EEE425B-9731-4250-A4AF-9FEFB7E6FC11}" type="presParOf" srcId="{40156921-26E0-47C8-9567-AB62092F5D0F}" destId="{17D077AD-6A00-4EC1-B74B-7435B072B87E}" srcOrd="0" destOrd="0" presId="urn:microsoft.com/office/officeart/2008/layout/VerticalCurvedList"/>
    <dgm:cxn modelId="{7BB2599C-1DA2-4517-9233-6D1ABBAA6C6B}" type="presParOf" srcId="{40156921-26E0-47C8-9567-AB62092F5D0F}" destId="{579B2348-BEF0-4424-A34A-0E1BECDBAA45}" srcOrd="1" destOrd="0" presId="urn:microsoft.com/office/officeart/2008/layout/VerticalCurvedList"/>
    <dgm:cxn modelId="{F7524DA9-B444-4D34-8CF1-035E6E8225E2}" type="presParOf" srcId="{40156921-26E0-47C8-9567-AB62092F5D0F}" destId="{FF31C017-E5A7-4021-A51D-177D2D2D93EF}" srcOrd="2" destOrd="0" presId="urn:microsoft.com/office/officeart/2008/layout/VerticalCurvedList"/>
    <dgm:cxn modelId="{C6D8F179-75F8-48A4-B9F5-CA904D18678F}" type="presParOf" srcId="{40156921-26E0-47C8-9567-AB62092F5D0F}" destId="{68021DFB-7237-40E7-9569-FAFA8F866D72}" srcOrd="3" destOrd="0" presId="urn:microsoft.com/office/officeart/2008/layout/VerticalCurvedList"/>
    <dgm:cxn modelId="{C9B04288-4DCD-4F85-B72D-0736270BF85F}" type="presParOf" srcId="{1BE1EF5E-C828-478D-955D-E279429DF99B}" destId="{14F53C15-4D3D-4A80-8105-AAE0A4C14701}" srcOrd="1" destOrd="0" presId="urn:microsoft.com/office/officeart/2008/layout/VerticalCurvedList"/>
    <dgm:cxn modelId="{669595DF-B068-4643-9882-5009E7087E1F}" type="presParOf" srcId="{1BE1EF5E-C828-478D-955D-E279429DF99B}" destId="{7AC12818-9312-4E5B-8C9B-A7AB7C2C7DCF}" srcOrd="2" destOrd="0" presId="urn:microsoft.com/office/officeart/2008/layout/VerticalCurvedList"/>
    <dgm:cxn modelId="{6974D7BD-079A-4141-AFF9-05CE7D8F5404}" type="presParOf" srcId="{7AC12818-9312-4E5B-8C9B-A7AB7C2C7DCF}" destId="{0D49471F-EA6D-48D9-AC3A-4BE96B9D19AE}" srcOrd="0" destOrd="0" presId="urn:microsoft.com/office/officeart/2008/layout/VerticalCurvedList"/>
    <dgm:cxn modelId="{7BD4EFE9-FA93-43BA-91C4-F913B431962E}" type="presParOf" srcId="{1BE1EF5E-C828-478D-955D-E279429DF99B}" destId="{B18924D9-3D18-43F3-ABCB-ACC0D669F634}" srcOrd="3" destOrd="0" presId="urn:microsoft.com/office/officeart/2008/layout/VerticalCurvedList"/>
    <dgm:cxn modelId="{D2DE42E9-E527-46C0-8653-6605E928FB7D}" type="presParOf" srcId="{1BE1EF5E-C828-478D-955D-E279429DF99B}" destId="{58F4D319-13C0-4711-B079-FBC442F0A47B}" srcOrd="4" destOrd="0" presId="urn:microsoft.com/office/officeart/2008/layout/VerticalCurvedList"/>
    <dgm:cxn modelId="{7E8099A3-AD03-404C-A55C-D8919A0A8338}" type="presParOf" srcId="{58F4D319-13C0-4711-B079-FBC442F0A47B}" destId="{AABA7D7A-6156-449D-A980-12652F45A22F}" srcOrd="0" destOrd="0" presId="urn:microsoft.com/office/officeart/2008/layout/VerticalCurvedList"/>
    <dgm:cxn modelId="{35048DEC-920A-49E5-8AE4-B3DAEFC6F9A5}" type="presParOf" srcId="{1BE1EF5E-C828-478D-955D-E279429DF99B}" destId="{A41F3AA2-D9F0-4925-BC31-5124B445F1E6}" srcOrd="5" destOrd="0" presId="urn:microsoft.com/office/officeart/2008/layout/VerticalCurvedList"/>
    <dgm:cxn modelId="{C22C0EC0-03F3-46A2-94EA-3E30A2605FAE}" type="presParOf" srcId="{1BE1EF5E-C828-478D-955D-E279429DF99B}" destId="{F03A18AB-8897-40A7-A319-6B318CF6900B}" srcOrd="6" destOrd="0" presId="urn:microsoft.com/office/officeart/2008/layout/VerticalCurvedList"/>
    <dgm:cxn modelId="{17036171-82BE-4666-B444-3FADE541E4A7}" type="presParOf" srcId="{F03A18AB-8897-40A7-A319-6B318CF6900B}" destId="{7BC658CD-17E2-461B-B4B4-1605040B08C9}" srcOrd="0" destOrd="0" presId="urn:microsoft.com/office/officeart/2008/layout/VerticalCurvedList"/>
    <dgm:cxn modelId="{44BF7BEC-86F9-45E8-BF30-122068F6D36E}" type="presParOf" srcId="{1BE1EF5E-C828-478D-955D-E279429DF99B}" destId="{E8714E8B-6AF7-4634-9A6D-FB2321FA2BB4}" srcOrd="7" destOrd="0" presId="urn:microsoft.com/office/officeart/2008/layout/VerticalCurvedList"/>
    <dgm:cxn modelId="{F9E268BD-D915-4410-BEBC-43E60166B2F7}" type="presParOf" srcId="{1BE1EF5E-C828-478D-955D-E279429DF99B}" destId="{3AA2896C-C829-46C2-862C-BD43ABFD4FA3}" srcOrd="8" destOrd="0" presId="urn:microsoft.com/office/officeart/2008/layout/VerticalCurvedList"/>
    <dgm:cxn modelId="{F598CF37-C507-4DE8-A12E-D0054BD4CE55}" type="presParOf" srcId="{3AA2896C-C829-46C2-862C-BD43ABFD4FA3}" destId="{2062FF4C-20B4-4E61-AB7A-74B04AE80742}" srcOrd="0" destOrd="0" presId="urn:microsoft.com/office/officeart/2008/layout/VerticalCurvedList"/>
    <dgm:cxn modelId="{46AEFA53-C45A-433E-AF31-CD81C471ADCB}" type="presParOf" srcId="{1BE1EF5E-C828-478D-955D-E279429DF99B}" destId="{7B0B8D84-1F7A-4CD9-B683-D3F8AB589650}" srcOrd="9" destOrd="0" presId="urn:microsoft.com/office/officeart/2008/layout/VerticalCurvedList"/>
    <dgm:cxn modelId="{D219A515-46A2-4FF9-9EC5-5100A0B9BC5F}" type="presParOf" srcId="{1BE1EF5E-C828-478D-955D-E279429DF99B}" destId="{E17067CA-5338-4022-AB93-B67D789A9397}" srcOrd="10" destOrd="0" presId="urn:microsoft.com/office/officeart/2008/layout/VerticalCurvedList"/>
    <dgm:cxn modelId="{A9DA691F-7547-4291-AD36-5F02A070C68B}" type="presParOf" srcId="{E17067CA-5338-4022-AB93-B67D789A9397}" destId="{29F8537E-0A13-4FD8-94AD-48969E5535C2}" srcOrd="0" destOrd="0" presId="urn:microsoft.com/office/officeart/2008/layout/VerticalCurv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73E0A4BD-0E88-4D84-BA7C-0C4BF5C2B97F}" type="doc">
      <dgm:prSet loTypeId="urn:microsoft.com/office/officeart/2008/layout/RadialCluster" loCatId="cycle" qsTypeId="urn:microsoft.com/office/officeart/2005/8/quickstyle/simple1" qsCatId="simple" csTypeId="urn:microsoft.com/office/officeart/2005/8/colors/accent1_2" csCatId="accent1" phldr="1"/>
      <dgm:spPr/>
      <dgm:t>
        <a:bodyPr/>
        <a:lstStyle/>
        <a:p>
          <a:endParaRPr kumimoji="1" lang="ja-JP" altLang="en-US"/>
        </a:p>
      </dgm:t>
    </dgm:pt>
    <dgm:pt modelId="{369620F6-D86D-4B8E-BD5A-F33266FEB269}">
      <dgm:prSet phldrT="[テキスト]"/>
      <dgm:spPr/>
      <dgm:t>
        <a:bodyPr/>
        <a:lstStyle/>
        <a:p>
          <a:r>
            <a:rPr kumimoji="1" lang="en-US" altLang="ja-JP" dirty="0"/>
            <a:t>Tax Crime</a:t>
          </a:r>
          <a:endParaRPr kumimoji="1" lang="ja-JP" altLang="en-US" dirty="0"/>
        </a:p>
      </dgm:t>
    </dgm:pt>
    <dgm:pt modelId="{EADA9BB7-D0FB-444A-AEBF-75FAA55F4D72}" type="parTrans" cxnId="{A3A592EB-0B0E-4A21-8779-F1B66D3C89BF}">
      <dgm:prSet/>
      <dgm:spPr/>
      <dgm:t>
        <a:bodyPr/>
        <a:lstStyle/>
        <a:p>
          <a:endParaRPr kumimoji="1" lang="ja-JP" altLang="en-US"/>
        </a:p>
      </dgm:t>
    </dgm:pt>
    <dgm:pt modelId="{BA833370-945C-48F3-9B7F-AD2681E671C8}" type="sibTrans" cxnId="{A3A592EB-0B0E-4A21-8779-F1B66D3C89BF}">
      <dgm:prSet/>
      <dgm:spPr/>
      <dgm:t>
        <a:bodyPr/>
        <a:lstStyle/>
        <a:p>
          <a:endParaRPr kumimoji="1" lang="ja-JP" altLang="en-US"/>
        </a:p>
      </dgm:t>
    </dgm:pt>
    <dgm:pt modelId="{8099874B-DB54-4094-A6AD-38F18148CA43}">
      <dgm:prSet phldrT="[テキスト]"/>
      <dgm:spPr>
        <a:solidFill>
          <a:srgbClr val="949CEC"/>
        </a:solidFill>
      </dgm:spPr>
      <dgm:t>
        <a:bodyPr/>
        <a:lstStyle/>
        <a:p>
          <a:r>
            <a:rPr kumimoji="1" lang="en-US" altLang="ja-JP" dirty="0"/>
            <a:t>Taxpayer</a:t>
          </a:r>
          <a:endParaRPr kumimoji="1" lang="ja-JP" altLang="en-US" dirty="0"/>
        </a:p>
      </dgm:t>
    </dgm:pt>
    <dgm:pt modelId="{5333384A-86AA-4EA7-AFD0-FDBA2D8F0443}" type="parTrans" cxnId="{41A3849B-A99A-4FA5-9317-7A088708E19E}">
      <dgm:prSet/>
      <dgm:spPr/>
      <dgm:t>
        <a:bodyPr/>
        <a:lstStyle/>
        <a:p>
          <a:endParaRPr kumimoji="1" lang="ja-JP" altLang="en-US"/>
        </a:p>
      </dgm:t>
    </dgm:pt>
    <dgm:pt modelId="{BC8A2AAF-DD7B-47A5-B0E8-14C90ACAFC19}" type="sibTrans" cxnId="{41A3849B-A99A-4FA5-9317-7A088708E19E}">
      <dgm:prSet/>
      <dgm:spPr/>
      <dgm:t>
        <a:bodyPr/>
        <a:lstStyle/>
        <a:p>
          <a:endParaRPr kumimoji="1" lang="ja-JP" altLang="en-US"/>
        </a:p>
      </dgm:t>
    </dgm:pt>
    <dgm:pt modelId="{EC6F290E-8E65-4060-8E94-9736C85F6013}">
      <dgm:prSet phldrT="[テキスト]"/>
      <dgm:spPr>
        <a:solidFill>
          <a:srgbClr val="B17EEE"/>
        </a:solidFill>
      </dgm:spPr>
      <dgm:t>
        <a:bodyPr/>
        <a:lstStyle/>
        <a:p>
          <a:r>
            <a:rPr kumimoji="1" lang="en-US" altLang="ja-JP" dirty="0"/>
            <a:t>Guilty action</a:t>
          </a:r>
          <a:endParaRPr kumimoji="1" lang="ja-JP" altLang="en-US" dirty="0"/>
        </a:p>
      </dgm:t>
    </dgm:pt>
    <dgm:pt modelId="{658E1703-5237-4444-BC21-F56BCD503AE6}" type="parTrans" cxnId="{A3B2A35C-CCED-48E3-B5BB-FC67743CCFEA}">
      <dgm:prSet/>
      <dgm:spPr/>
      <dgm:t>
        <a:bodyPr/>
        <a:lstStyle/>
        <a:p>
          <a:endParaRPr kumimoji="1" lang="ja-JP" altLang="en-US"/>
        </a:p>
      </dgm:t>
    </dgm:pt>
    <dgm:pt modelId="{AC65B2D2-ADCE-43B8-88E2-27DC11601169}" type="sibTrans" cxnId="{A3B2A35C-CCED-48E3-B5BB-FC67743CCFEA}">
      <dgm:prSet/>
      <dgm:spPr/>
      <dgm:t>
        <a:bodyPr/>
        <a:lstStyle/>
        <a:p>
          <a:endParaRPr kumimoji="1" lang="ja-JP" altLang="en-US"/>
        </a:p>
      </dgm:t>
    </dgm:pt>
    <dgm:pt modelId="{587859DE-1663-4CAA-91D8-48A1E9114145}">
      <dgm:prSet phldrT="[テキスト]"/>
      <dgm:spPr>
        <a:solidFill>
          <a:srgbClr val="7093D2"/>
        </a:solidFill>
        <a:ln>
          <a:solidFill>
            <a:srgbClr val="6C92E1"/>
          </a:solidFill>
        </a:ln>
      </dgm:spPr>
      <dgm:t>
        <a:bodyPr/>
        <a:lstStyle/>
        <a:p>
          <a:r>
            <a:rPr kumimoji="1" lang="en-US" altLang="ja-JP" dirty="0"/>
            <a:t>Result</a:t>
          </a:r>
          <a:endParaRPr kumimoji="1" lang="ja-JP" altLang="en-US" dirty="0"/>
        </a:p>
      </dgm:t>
    </dgm:pt>
    <dgm:pt modelId="{80DF238C-92F3-4164-815B-7F9EEA91E3AA}" type="parTrans" cxnId="{1F9A8C8A-2446-45FB-BD0E-3BAA39676047}">
      <dgm:prSet/>
      <dgm:spPr/>
      <dgm:t>
        <a:bodyPr/>
        <a:lstStyle/>
        <a:p>
          <a:endParaRPr kumimoji="1" lang="ja-JP" altLang="en-US"/>
        </a:p>
      </dgm:t>
    </dgm:pt>
    <dgm:pt modelId="{B38507E4-ED6C-4763-AEF0-7303312DF99C}" type="sibTrans" cxnId="{1F9A8C8A-2446-45FB-BD0E-3BAA39676047}">
      <dgm:prSet/>
      <dgm:spPr/>
      <dgm:t>
        <a:bodyPr/>
        <a:lstStyle/>
        <a:p>
          <a:endParaRPr kumimoji="1" lang="ja-JP" altLang="en-US"/>
        </a:p>
      </dgm:t>
    </dgm:pt>
    <dgm:pt modelId="{E0324A7B-FEEB-43AA-99BD-AAB86DADC1B3}">
      <dgm:prSet phldrT="[テキスト]"/>
      <dgm:spPr>
        <a:solidFill>
          <a:srgbClr val="72EED6"/>
        </a:solidFill>
      </dgm:spPr>
      <dgm:t>
        <a:bodyPr/>
        <a:lstStyle/>
        <a:p>
          <a:r>
            <a:rPr kumimoji="1" lang="en-US" altLang="ja-JP" dirty="0"/>
            <a:t>Cause and Effect</a:t>
          </a:r>
          <a:endParaRPr kumimoji="1" lang="ja-JP" altLang="en-US" dirty="0"/>
        </a:p>
      </dgm:t>
    </dgm:pt>
    <dgm:pt modelId="{33059B09-DB84-455C-87E7-2D7BE213617E}" type="parTrans" cxnId="{C3B132DB-3208-43F5-A12D-802E08B9334D}">
      <dgm:prSet/>
      <dgm:spPr/>
      <dgm:t>
        <a:bodyPr/>
        <a:lstStyle/>
        <a:p>
          <a:endParaRPr kumimoji="1" lang="ja-JP" altLang="en-US"/>
        </a:p>
      </dgm:t>
    </dgm:pt>
    <dgm:pt modelId="{58F2D1C2-A30B-4C1E-9489-86941C5D1D44}" type="sibTrans" cxnId="{C3B132DB-3208-43F5-A12D-802E08B9334D}">
      <dgm:prSet/>
      <dgm:spPr/>
      <dgm:t>
        <a:bodyPr/>
        <a:lstStyle/>
        <a:p>
          <a:endParaRPr kumimoji="1" lang="ja-JP" altLang="en-US"/>
        </a:p>
      </dgm:t>
    </dgm:pt>
    <dgm:pt modelId="{9126F7D9-F5D8-44D7-B138-4669DC558C1A}">
      <dgm:prSet phldrT="[テキスト]"/>
      <dgm:spPr>
        <a:solidFill>
          <a:srgbClr val="17BB9C"/>
        </a:solidFill>
      </dgm:spPr>
      <dgm:t>
        <a:bodyPr/>
        <a:lstStyle/>
        <a:p>
          <a:r>
            <a:rPr kumimoji="1" lang="en-US" altLang="ja-JP" dirty="0">
              <a:solidFill>
                <a:schemeClr val="bg1"/>
              </a:solidFill>
            </a:rPr>
            <a:t>Guilty mind</a:t>
          </a:r>
          <a:endParaRPr kumimoji="1" lang="ja-JP" altLang="en-US" dirty="0">
            <a:solidFill>
              <a:schemeClr val="bg1"/>
            </a:solidFill>
          </a:endParaRPr>
        </a:p>
      </dgm:t>
    </dgm:pt>
    <dgm:pt modelId="{16AAE500-7D49-4104-A3E3-30556F2F2440}" type="parTrans" cxnId="{AFDAFE39-98AA-48E7-84F8-54EE051F63B6}">
      <dgm:prSet/>
      <dgm:spPr/>
      <dgm:t>
        <a:bodyPr/>
        <a:lstStyle/>
        <a:p>
          <a:endParaRPr kumimoji="1" lang="ja-JP" altLang="en-US"/>
        </a:p>
      </dgm:t>
    </dgm:pt>
    <dgm:pt modelId="{910E2BB7-67EC-4F37-8C1B-50DBF6A4C4EB}" type="sibTrans" cxnId="{AFDAFE39-98AA-48E7-84F8-54EE051F63B6}">
      <dgm:prSet/>
      <dgm:spPr/>
      <dgm:t>
        <a:bodyPr/>
        <a:lstStyle/>
        <a:p>
          <a:endParaRPr kumimoji="1" lang="ja-JP" altLang="en-US"/>
        </a:p>
      </dgm:t>
    </dgm:pt>
    <dgm:pt modelId="{21BB9CA3-2FC2-49FB-909D-FA9F50C2C7B6}" type="pres">
      <dgm:prSet presAssocID="{73E0A4BD-0E88-4D84-BA7C-0C4BF5C2B97F}" presName="Name0" presStyleCnt="0">
        <dgm:presLayoutVars>
          <dgm:chMax val="1"/>
          <dgm:chPref val="1"/>
          <dgm:dir/>
          <dgm:animOne val="branch"/>
          <dgm:animLvl val="lvl"/>
        </dgm:presLayoutVars>
      </dgm:prSet>
      <dgm:spPr/>
    </dgm:pt>
    <dgm:pt modelId="{4688212C-1F2F-40CB-AAD8-668BDD5A9040}" type="pres">
      <dgm:prSet presAssocID="{369620F6-D86D-4B8E-BD5A-F33266FEB269}" presName="singleCycle" presStyleCnt="0"/>
      <dgm:spPr/>
    </dgm:pt>
    <dgm:pt modelId="{CD5AD75B-B3F7-4E5C-A52E-536C772A9F8B}" type="pres">
      <dgm:prSet presAssocID="{369620F6-D86D-4B8E-BD5A-F33266FEB269}" presName="singleCenter" presStyleLbl="node1" presStyleIdx="0" presStyleCnt="6" custScaleX="209865" custScaleY="116031" custLinFactNeighborX="102" custLinFactNeighborY="4488">
        <dgm:presLayoutVars>
          <dgm:chMax val="7"/>
          <dgm:chPref val="7"/>
        </dgm:presLayoutVars>
      </dgm:prSet>
      <dgm:spPr/>
    </dgm:pt>
    <dgm:pt modelId="{4CB7C970-3993-44C3-9ABE-3157FBCFEC36}" type="pres">
      <dgm:prSet presAssocID="{5333384A-86AA-4EA7-AFD0-FDBA2D8F0443}" presName="Name56" presStyleLbl="parChTrans1D2" presStyleIdx="0" presStyleCnt="5"/>
      <dgm:spPr/>
    </dgm:pt>
    <dgm:pt modelId="{44ECDC97-01D3-4328-9C77-EB5387763C6A}" type="pres">
      <dgm:prSet presAssocID="{8099874B-DB54-4094-A6AD-38F18148CA43}" presName="text0" presStyleLbl="node1" presStyleIdx="1" presStyleCnt="6" custScaleX="267319" custScaleY="139512" custRadScaleRad="88402" custRadScaleInc="6123">
        <dgm:presLayoutVars>
          <dgm:bulletEnabled val="1"/>
        </dgm:presLayoutVars>
      </dgm:prSet>
      <dgm:spPr/>
    </dgm:pt>
    <dgm:pt modelId="{99858DAD-6AED-4C6A-8971-DC8F674DCE4D}" type="pres">
      <dgm:prSet presAssocID="{658E1703-5237-4444-BC21-F56BCD503AE6}" presName="Name56" presStyleLbl="parChTrans1D2" presStyleIdx="1" presStyleCnt="5"/>
      <dgm:spPr/>
    </dgm:pt>
    <dgm:pt modelId="{8E32D220-E032-4825-8389-6EEB5D9265EF}" type="pres">
      <dgm:prSet presAssocID="{EC6F290E-8E65-4060-8E94-9736C85F6013}" presName="text0" presStyleLbl="node1" presStyleIdx="2" presStyleCnt="6" custScaleX="227413" custScaleY="151068" custRadScaleRad="177351" custRadScaleInc="7144">
        <dgm:presLayoutVars>
          <dgm:bulletEnabled val="1"/>
        </dgm:presLayoutVars>
      </dgm:prSet>
      <dgm:spPr/>
    </dgm:pt>
    <dgm:pt modelId="{871CA3E7-4C78-4950-A1A5-A0C98C18C4D4}" type="pres">
      <dgm:prSet presAssocID="{80DF238C-92F3-4164-815B-7F9EEA91E3AA}" presName="Name56" presStyleLbl="parChTrans1D2" presStyleIdx="2" presStyleCnt="5"/>
      <dgm:spPr/>
    </dgm:pt>
    <dgm:pt modelId="{CED061FA-31FB-4D98-AFE5-B5297F7B680F}" type="pres">
      <dgm:prSet presAssocID="{587859DE-1663-4CAA-91D8-48A1E9114145}" presName="text0" presStyleLbl="node1" presStyleIdx="3" presStyleCnt="6" custScaleX="228254" custScaleY="143638" custRadScaleRad="184067" custRadScaleInc="-80447">
        <dgm:presLayoutVars>
          <dgm:bulletEnabled val="1"/>
        </dgm:presLayoutVars>
      </dgm:prSet>
      <dgm:spPr/>
    </dgm:pt>
    <dgm:pt modelId="{4F732509-4AA6-4206-B73D-191B29769617}" type="pres">
      <dgm:prSet presAssocID="{33059B09-DB84-455C-87E7-2D7BE213617E}" presName="Name56" presStyleLbl="parChTrans1D2" presStyleIdx="3" presStyleCnt="5"/>
      <dgm:spPr/>
    </dgm:pt>
    <dgm:pt modelId="{C0F5C9D9-DB14-457F-BC4C-737B441B1E16}" type="pres">
      <dgm:prSet presAssocID="{E0324A7B-FEEB-43AA-99BD-AAB86DADC1B3}" presName="text0" presStyleLbl="node1" presStyleIdx="4" presStyleCnt="6" custScaleX="243767" custScaleY="144979" custRadScaleRad="179258" custRadScaleInc="73365">
        <dgm:presLayoutVars>
          <dgm:bulletEnabled val="1"/>
        </dgm:presLayoutVars>
      </dgm:prSet>
      <dgm:spPr/>
    </dgm:pt>
    <dgm:pt modelId="{CEE78955-D42F-41AB-B4A0-9E0608F31410}" type="pres">
      <dgm:prSet presAssocID="{16AAE500-7D49-4104-A3E3-30556F2F2440}" presName="Name56" presStyleLbl="parChTrans1D2" presStyleIdx="4" presStyleCnt="5"/>
      <dgm:spPr/>
    </dgm:pt>
    <dgm:pt modelId="{A90F0D27-7523-45E2-88E6-7DF7485BF5FE}" type="pres">
      <dgm:prSet presAssocID="{9126F7D9-F5D8-44D7-B138-4669DC558C1A}" presName="text0" presStyleLbl="node1" presStyleIdx="5" presStyleCnt="6" custScaleX="253863" custScaleY="163159" custRadScaleRad="164498" custRadScaleInc="-8120">
        <dgm:presLayoutVars>
          <dgm:bulletEnabled val="1"/>
        </dgm:presLayoutVars>
      </dgm:prSet>
      <dgm:spPr/>
    </dgm:pt>
  </dgm:ptLst>
  <dgm:cxnLst>
    <dgm:cxn modelId="{D7DA600F-C357-4553-A4F8-EE71624744BF}" type="presOf" srcId="{658E1703-5237-4444-BC21-F56BCD503AE6}" destId="{99858DAD-6AED-4C6A-8971-DC8F674DCE4D}" srcOrd="0" destOrd="0" presId="urn:microsoft.com/office/officeart/2008/layout/RadialCluster"/>
    <dgm:cxn modelId="{AFDAFE39-98AA-48E7-84F8-54EE051F63B6}" srcId="{369620F6-D86D-4B8E-BD5A-F33266FEB269}" destId="{9126F7D9-F5D8-44D7-B138-4669DC558C1A}" srcOrd="4" destOrd="0" parTransId="{16AAE500-7D49-4104-A3E3-30556F2F2440}" sibTransId="{910E2BB7-67EC-4F37-8C1B-50DBF6A4C4EB}"/>
    <dgm:cxn modelId="{BB752C3A-77D6-44EA-9BD7-1760C21DF4E9}" type="presOf" srcId="{9126F7D9-F5D8-44D7-B138-4669DC558C1A}" destId="{A90F0D27-7523-45E2-88E6-7DF7485BF5FE}" srcOrd="0" destOrd="0" presId="urn:microsoft.com/office/officeart/2008/layout/RadialCluster"/>
    <dgm:cxn modelId="{59C9683A-9096-401E-A1E1-D8DE4B105708}" type="presOf" srcId="{73E0A4BD-0E88-4D84-BA7C-0C4BF5C2B97F}" destId="{21BB9CA3-2FC2-49FB-909D-FA9F50C2C7B6}" srcOrd="0" destOrd="0" presId="urn:microsoft.com/office/officeart/2008/layout/RadialCluster"/>
    <dgm:cxn modelId="{A3B2A35C-CCED-48E3-B5BB-FC67743CCFEA}" srcId="{369620F6-D86D-4B8E-BD5A-F33266FEB269}" destId="{EC6F290E-8E65-4060-8E94-9736C85F6013}" srcOrd="1" destOrd="0" parTransId="{658E1703-5237-4444-BC21-F56BCD503AE6}" sibTransId="{AC65B2D2-ADCE-43B8-88E2-27DC11601169}"/>
    <dgm:cxn modelId="{B7DC6B4B-B79C-4A33-8170-17546D2D49FE}" type="presOf" srcId="{EC6F290E-8E65-4060-8E94-9736C85F6013}" destId="{8E32D220-E032-4825-8389-6EEB5D9265EF}" srcOrd="0" destOrd="0" presId="urn:microsoft.com/office/officeart/2008/layout/RadialCluster"/>
    <dgm:cxn modelId="{A3500A77-BBD6-4690-83B1-67B2C58ABEE7}" type="presOf" srcId="{5333384A-86AA-4EA7-AFD0-FDBA2D8F0443}" destId="{4CB7C970-3993-44C3-9ABE-3157FBCFEC36}" srcOrd="0" destOrd="0" presId="urn:microsoft.com/office/officeart/2008/layout/RadialCluster"/>
    <dgm:cxn modelId="{1F9A8C8A-2446-45FB-BD0E-3BAA39676047}" srcId="{369620F6-D86D-4B8E-BD5A-F33266FEB269}" destId="{587859DE-1663-4CAA-91D8-48A1E9114145}" srcOrd="2" destOrd="0" parTransId="{80DF238C-92F3-4164-815B-7F9EEA91E3AA}" sibTransId="{B38507E4-ED6C-4763-AEF0-7303312DF99C}"/>
    <dgm:cxn modelId="{41A3849B-A99A-4FA5-9317-7A088708E19E}" srcId="{369620F6-D86D-4B8E-BD5A-F33266FEB269}" destId="{8099874B-DB54-4094-A6AD-38F18148CA43}" srcOrd="0" destOrd="0" parTransId="{5333384A-86AA-4EA7-AFD0-FDBA2D8F0443}" sibTransId="{BC8A2AAF-DD7B-47A5-B0E8-14C90ACAFC19}"/>
    <dgm:cxn modelId="{075AB8A7-6883-494A-AAA8-FFF2D0135A7B}" type="presOf" srcId="{33059B09-DB84-455C-87E7-2D7BE213617E}" destId="{4F732509-4AA6-4206-B73D-191B29769617}" srcOrd="0" destOrd="0" presId="urn:microsoft.com/office/officeart/2008/layout/RadialCluster"/>
    <dgm:cxn modelId="{38A844B9-CC44-4009-830C-CE2D2E3AAE71}" type="presOf" srcId="{E0324A7B-FEEB-43AA-99BD-AAB86DADC1B3}" destId="{C0F5C9D9-DB14-457F-BC4C-737B441B1E16}" srcOrd="0" destOrd="0" presId="urn:microsoft.com/office/officeart/2008/layout/RadialCluster"/>
    <dgm:cxn modelId="{B88F3DBE-2D8C-46AF-8393-9506CACD6C5F}" type="presOf" srcId="{369620F6-D86D-4B8E-BD5A-F33266FEB269}" destId="{CD5AD75B-B3F7-4E5C-A52E-536C772A9F8B}" srcOrd="0" destOrd="0" presId="urn:microsoft.com/office/officeart/2008/layout/RadialCluster"/>
    <dgm:cxn modelId="{C3B132DB-3208-43F5-A12D-802E08B9334D}" srcId="{369620F6-D86D-4B8E-BD5A-F33266FEB269}" destId="{E0324A7B-FEEB-43AA-99BD-AAB86DADC1B3}" srcOrd="3" destOrd="0" parTransId="{33059B09-DB84-455C-87E7-2D7BE213617E}" sibTransId="{58F2D1C2-A30B-4C1E-9489-86941C5D1D44}"/>
    <dgm:cxn modelId="{D6D9C3DC-38B9-4E14-B173-F45E4B596EAF}" type="presOf" srcId="{587859DE-1663-4CAA-91D8-48A1E9114145}" destId="{CED061FA-31FB-4D98-AFE5-B5297F7B680F}" srcOrd="0" destOrd="0" presId="urn:microsoft.com/office/officeart/2008/layout/RadialCluster"/>
    <dgm:cxn modelId="{A3A592EB-0B0E-4A21-8779-F1B66D3C89BF}" srcId="{73E0A4BD-0E88-4D84-BA7C-0C4BF5C2B97F}" destId="{369620F6-D86D-4B8E-BD5A-F33266FEB269}" srcOrd="0" destOrd="0" parTransId="{EADA9BB7-D0FB-444A-AEBF-75FAA55F4D72}" sibTransId="{BA833370-945C-48F3-9B7F-AD2681E671C8}"/>
    <dgm:cxn modelId="{FCCCCEF0-7060-45B4-883A-7E7B18F1404B}" type="presOf" srcId="{8099874B-DB54-4094-A6AD-38F18148CA43}" destId="{44ECDC97-01D3-4328-9C77-EB5387763C6A}" srcOrd="0" destOrd="0" presId="urn:microsoft.com/office/officeart/2008/layout/RadialCluster"/>
    <dgm:cxn modelId="{EF5047F9-693F-49AE-A235-10623EE67C2A}" type="presOf" srcId="{16AAE500-7D49-4104-A3E3-30556F2F2440}" destId="{CEE78955-D42F-41AB-B4A0-9E0608F31410}" srcOrd="0" destOrd="0" presId="urn:microsoft.com/office/officeart/2008/layout/RadialCluster"/>
    <dgm:cxn modelId="{AFFAE5FB-E08C-494A-A440-1F5AD2E91AFE}" type="presOf" srcId="{80DF238C-92F3-4164-815B-7F9EEA91E3AA}" destId="{871CA3E7-4C78-4950-A1A5-A0C98C18C4D4}" srcOrd="0" destOrd="0" presId="urn:microsoft.com/office/officeart/2008/layout/RadialCluster"/>
    <dgm:cxn modelId="{4B476B94-3C6B-4C6F-B424-BCEA0A85FF8C}" type="presParOf" srcId="{21BB9CA3-2FC2-49FB-909D-FA9F50C2C7B6}" destId="{4688212C-1F2F-40CB-AAD8-668BDD5A9040}" srcOrd="0" destOrd="0" presId="urn:microsoft.com/office/officeart/2008/layout/RadialCluster"/>
    <dgm:cxn modelId="{97ED2104-E60D-4B75-8317-B7C5599BCF34}" type="presParOf" srcId="{4688212C-1F2F-40CB-AAD8-668BDD5A9040}" destId="{CD5AD75B-B3F7-4E5C-A52E-536C772A9F8B}" srcOrd="0" destOrd="0" presId="urn:microsoft.com/office/officeart/2008/layout/RadialCluster"/>
    <dgm:cxn modelId="{A4621569-1FBC-43CC-AAD5-9938D42C6D77}" type="presParOf" srcId="{4688212C-1F2F-40CB-AAD8-668BDD5A9040}" destId="{4CB7C970-3993-44C3-9ABE-3157FBCFEC36}" srcOrd="1" destOrd="0" presId="urn:microsoft.com/office/officeart/2008/layout/RadialCluster"/>
    <dgm:cxn modelId="{4A40F20C-0A2A-4DB3-8B69-3B0C4CDEADED}" type="presParOf" srcId="{4688212C-1F2F-40CB-AAD8-668BDD5A9040}" destId="{44ECDC97-01D3-4328-9C77-EB5387763C6A}" srcOrd="2" destOrd="0" presId="urn:microsoft.com/office/officeart/2008/layout/RadialCluster"/>
    <dgm:cxn modelId="{04A5162E-7602-45A0-9706-54EB1483986A}" type="presParOf" srcId="{4688212C-1F2F-40CB-AAD8-668BDD5A9040}" destId="{99858DAD-6AED-4C6A-8971-DC8F674DCE4D}" srcOrd="3" destOrd="0" presId="urn:microsoft.com/office/officeart/2008/layout/RadialCluster"/>
    <dgm:cxn modelId="{04F1F49F-0AD0-4599-8D63-34A04E6BE508}" type="presParOf" srcId="{4688212C-1F2F-40CB-AAD8-668BDD5A9040}" destId="{8E32D220-E032-4825-8389-6EEB5D9265EF}" srcOrd="4" destOrd="0" presId="urn:microsoft.com/office/officeart/2008/layout/RadialCluster"/>
    <dgm:cxn modelId="{ED4179DB-0FC3-4666-A464-9335E96A8ED7}" type="presParOf" srcId="{4688212C-1F2F-40CB-AAD8-668BDD5A9040}" destId="{871CA3E7-4C78-4950-A1A5-A0C98C18C4D4}" srcOrd="5" destOrd="0" presId="urn:microsoft.com/office/officeart/2008/layout/RadialCluster"/>
    <dgm:cxn modelId="{6239DA42-1E6A-49B8-B801-D3F2B92DF8F8}" type="presParOf" srcId="{4688212C-1F2F-40CB-AAD8-668BDD5A9040}" destId="{CED061FA-31FB-4D98-AFE5-B5297F7B680F}" srcOrd="6" destOrd="0" presId="urn:microsoft.com/office/officeart/2008/layout/RadialCluster"/>
    <dgm:cxn modelId="{64F6301C-C7BD-4EAA-B274-1DC37A7C29E7}" type="presParOf" srcId="{4688212C-1F2F-40CB-AAD8-668BDD5A9040}" destId="{4F732509-4AA6-4206-B73D-191B29769617}" srcOrd="7" destOrd="0" presId="urn:microsoft.com/office/officeart/2008/layout/RadialCluster"/>
    <dgm:cxn modelId="{92844DE3-9995-4553-A29D-114AB3EA51BB}" type="presParOf" srcId="{4688212C-1F2F-40CB-AAD8-668BDD5A9040}" destId="{C0F5C9D9-DB14-457F-BC4C-737B441B1E16}" srcOrd="8" destOrd="0" presId="urn:microsoft.com/office/officeart/2008/layout/RadialCluster"/>
    <dgm:cxn modelId="{1875A92F-5460-4587-BC5C-6ACA297B3DA7}" type="presParOf" srcId="{4688212C-1F2F-40CB-AAD8-668BDD5A9040}" destId="{CEE78955-D42F-41AB-B4A0-9E0608F31410}" srcOrd="9" destOrd="0" presId="urn:microsoft.com/office/officeart/2008/layout/RadialCluster"/>
    <dgm:cxn modelId="{EF385E7F-D6EB-479A-B5AE-E91FE4807A7C}" type="presParOf" srcId="{4688212C-1F2F-40CB-AAD8-668BDD5A9040}" destId="{A90F0D27-7523-45E2-88E6-7DF7485BF5FE}" srcOrd="10" destOrd="0" presId="urn:microsoft.com/office/officeart/2008/layout/RadialCluster"/>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E17685B5-40F8-4455-9CC1-560E09EE0346}"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kumimoji="1" lang="ja-JP" altLang="en-US"/>
        </a:p>
      </dgm:t>
    </dgm:pt>
    <dgm:pt modelId="{B05296A4-5EAE-42C5-84E4-708A782C51AD}">
      <dgm:prSet phldrT="[テキスト]" custT="1"/>
      <dgm:spPr>
        <a:solidFill>
          <a:schemeClr val="accent1">
            <a:lumMod val="20000"/>
            <a:lumOff val="80000"/>
          </a:schemeClr>
        </a:solidFill>
      </dgm:spPr>
      <dgm:t>
        <a:bodyPr/>
        <a:lstStyle/>
        <a:p>
          <a:pPr>
            <a:buNone/>
          </a:pPr>
          <a:r>
            <a:rPr lang="en-US" altLang="ja-JP" sz="3600" dirty="0">
              <a:solidFill>
                <a:schemeClr val="tx2">
                  <a:lumMod val="75000"/>
                </a:schemeClr>
              </a:solidFill>
            </a:rPr>
            <a:t>Case1. Denial by claiming other fund sources</a:t>
          </a:r>
          <a:endParaRPr kumimoji="1" lang="ja-JP" altLang="en-US" sz="3600" dirty="0"/>
        </a:p>
      </dgm:t>
    </dgm:pt>
    <dgm:pt modelId="{82DC156C-E78D-43DB-AFD2-CADCD58A7E0D}" type="parTrans" cxnId="{C36FCE01-EFD1-485D-AAED-56E9A9B262A4}">
      <dgm:prSet/>
      <dgm:spPr/>
      <dgm:t>
        <a:bodyPr/>
        <a:lstStyle/>
        <a:p>
          <a:endParaRPr kumimoji="1" lang="ja-JP" altLang="en-US"/>
        </a:p>
      </dgm:t>
    </dgm:pt>
    <dgm:pt modelId="{6D90628A-2D53-4873-8076-EC9C66EAFB89}" type="sibTrans" cxnId="{C36FCE01-EFD1-485D-AAED-56E9A9B262A4}">
      <dgm:prSet/>
      <dgm:spPr/>
      <dgm:t>
        <a:bodyPr/>
        <a:lstStyle/>
        <a:p>
          <a:endParaRPr kumimoji="1" lang="ja-JP" altLang="en-US"/>
        </a:p>
      </dgm:t>
    </dgm:pt>
    <dgm:pt modelId="{A555F430-4151-4FC5-B1A5-CEE793E0946A}">
      <dgm:prSet phldrT="[テキスト]" custT="1"/>
      <dgm:spPr/>
      <dgm:t>
        <a:bodyPr/>
        <a:lstStyle/>
        <a:p>
          <a:pPr>
            <a:buNone/>
          </a:pPr>
          <a:endParaRPr kumimoji="1" lang="ja-JP" altLang="en-US" sz="3600" dirty="0"/>
        </a:p>
      </dgm:t>
    </dgm:pt>
    <dgm:pt modelId="{42578B11-DA60-4244-8021-A64B06AF8166}" type="parTrans" cxnId="{26CE8AFB-4F9F-4A29-B2B1-0D17B809E857}">
      <dgm:prSet/>
      <dgm:spPr/>
      <dgm:t>
        <a:bodyPr/>
        <a:lstStyle/>
        <a:p>
          <a:endParaRPr kumimoji="1" lang="ja-JP" altLang="en-US"/>
        </a:p>
      </dgm:t>
    </dgm:pt>
    <dgm:pt modelId="{0C0EA5E5-B291-46D4-8030-6983A3DCF23E}" type="sibTrans" cxnId="{26CE8AFB-4F9F-4A29-B2B1-0D17B809E857}">
      <dgm:prSet/>
      <dgm:spPr/>
      <dgm:t>
        <a:bodyPr/>
        <a:lstStyle/>
        <a:p>
          <a:endParaRPr kumimoji="1" lang="ja-JP" altLang="en-US"/>
        </a:p>
      </dgm:t>
    </dgm:pt>
    <dgm:pt modelId="{3F5E1F15-42C9-452C-AC03-53E84EFA6360}">
      <dgm:prSet phldrT="[テキスト]" custT="1"/>
      <dgm:spPr>
        <a:solidFill>
          <a:srgbClr val="C4F8EE"/>
        </a:solidFill>
      </dgm:spPr>
      <dgm:t>
        <a:bodyPr/>
        <a:lstStyle/>
        <a:p>
          <a:pPr>
            <a:buNone/>
          </a:pPr>
          <a:r>
            <a:rPr lang="en-US" altLang="ja-JP" sz="3600" dirty="0">
              <a:solidFill>
                <a:schemeClr val="tx2">
                  <a:lumMod val="75000"/>
                </a:schemeClr>
              </a:solidFill>
            </a:rPr>
            <a:t>Case2. Denial by claiming existence of a transaction</a:t>
          </a:r>
          <a:endParaRPr kumimoji="1" lang="ja-JP" altLang="en-US" sz="3600" dirty="0"/>
        </a:p>
      </dgm:t>
    </dgm:pt>
    <dgm:pt modelId="{AE297FED-B1A7-4D9F-A2AA-979CA4BFC77F}" type="parTrans" cxnId="{8D7D8736-092C-41ED-87ED-99BE60296652}">
      <dgm:prSet/>
      <dgm:spPr/>
      <dgm:t>
        <a:bodyPr/>
        <a:lstStyle/>
        <a:p>
          <a:endParaRPr kumimoji="1" lang="ja-JP" altLang="en-US"/>
        </a:p>
      </dgm:t>
    </dgm:pt>
    <dgm:pt modelId="{DE36C0E5-58C5-403A-96C2-EEA34F7DB591}" type="sibTrans" cxnId="{8D7D8736-092C-41ED-87ED-99BE60296652}">
      <dgm:prSet/>
      <dgm:spPr/>
      <dgm:t>
        <a:bodyPr/>
        <a:lstStyle/>
        <a:p>
          <a:endParaRPr kumimoji="1" lang="ja-JP" altLang="en-US"/>
        </a:p>
      </dgm:t>
    </dgm:pt>
    <dgm:pt modelId="{7FAE46E0-E9A4-415C-9507-7C133D732633}">
      <dgm:prSet phldrT="[テキスト]"/>
      <dgm:spPr/>
      <dgm:t>
        <a:bodyPr/>
        <a:lstStyle/>
        <a:p>
          <a:endParaRPr kumimoji="1" lang="ja-JP" altLang="en-US" dirty="0"/>
        </a:p>
      </dgm:t>
    </dgm:pt>
    <dgm:pt modelId="{8CF91E4A-8FF8-4823-A68F-049FF6EF44EA}" type="parTrans" cxnId="{126B7AEB-72D3-47DE-B6F4-773667480AB3}">
      <dgm:prSet/>
      <dgm:spPr/>
      <dgm:t>
        <a:bodyPr/>
        <a:lstStyle/>
        <a:p>
          <a:endParaRPr kumimoji="1" lang="ja-JP" altLang="en-US"/>
        </a:p>
      </dgm:t>
    </dgm:pt>
    <dgm:pt modelId="{DA5D5747-9758-4B90-8E2A-36DACCD46A7A}" type="sibTrans" cxnId="{126B7AEB-72D3-47DE-B6F4-773667480AB3}">
      <dgm:prSet/>
      <dgm:spPr/>
      <dgm:t>
        <a:bodyPr/>
        <a:lstStyle/>
        <a:p>
          <a:endParaRPr kumimoji="1" lang="ja-JP" altLang="en-US"/>
        </a:p>
      </dgm:t>
    </dgm:pt>
    <dgm:pt modelId="{C7845EE4-BDB0-498F-97D2-EA86ECA0CEC1}">
      <dgm:prSet custT="1"/>
      <dgm:spPr>
        <a:solidFill>
          <a:srgbClr val="949CEC"/>
        </a:solidFill>
      </dgm:spPr>
      <dgm:t>
        <a:bodyPr/>
        <a:lstStyle/>
        <a:p>
          <a:r>
            <a:rPr lang="en-US" altLang="ja-JP" sz="3600" dirty="0">
              <a:solidFill>
                <a:schemeClr val="tx2">
                  <a:lumMod val="75000"/>
                </a:schemeClr>
              </a:solidFill>
            </a:rPr>
            <a:t>Case3. Denial by claiming no intention</a:t>
          </a:r>
        </a:p>
      </dgm:t>
    </dgm:pt>
    <dgm:pt modelId="{D1A7BBB0-898E-45F3-83E3-0C2C78304209}" type="parTrans" cxnId="{37475079-F65B-4F83-8E9F-5C5D06F4E216}">
      <dgm:prSet/>
      <dgm:spPr/>
      <dgm:t>
        <a:bodyPr/>
        <a:lstStyle/>
        <a:p>
          <a:endParaRPr kumimoji="1" lang="ja-JP" altLang="en-US"/>
        </a:p>
      </dgm:t>
    </dgm:pt>
    <dgm:pt modelId="{B469EE9D-9EA8-4EF9-BE3D-6A3D356E8062}" type="sibTrans" cxnId="{37475079-F65B-4F83-8E9F-5C5D06F4E216}">
      <dgm:prSet/>
      <dgm:spPr/>
      <dgm:t>
        <a:bodyPr/>
        <a:lstStyle/>
        <a:p>
          <a:endParaRPr kumimoji="1" lang="ja-JP" altLang="en-US"/>
        </a:p>
      </dgm:t>
    </dgm:pt>
    <dgm:pt modelId="{9147BF58-D241-4A8A-ACAC-99EB1013B375}">
      <dgm:prSet custT="1"/>
      <dgm:spPr>
        <a:solidFill>
          <a:srgbClr val="B17EEE"/>
        </a:solidFill>
      </dgm:spPr>
      <dgm:t>
        <a:bodyPr/>
        <a:lstStyle/>
        <a:p>
          <a:r>
            <a:rPr lang="en-US" altLang="ja-JP" sz="3600" dirty="0">
              <a:solidFill>
                <a:schemeClr val="tx2">
                  <a:lumMod val="75000"/>
                </a:schemeClr>
              </a:solidFill>
            </a:rPr>
            <a:t>Case4. Obstructing the investigation</a:t>
          </a:r>
        </a:p>
      </dgm:t>
    </dgm:pt>
    <dgm:pt modelId="{CEA25201-085E-4EDD-896A-16FCCA630932}" type="parTrans" cxnId="{DBB570A4-5ED9-494E-8077-699BF508D4CF}">
      <dgm:prSet/>
      <dgm:spPr/>
      <dgm:t>
        <a:bodyPr/>
        <a:lstStyle/>
        <a:p>
          <a:endParaRPr kumimoji="1" lang="ja-JP" altLang="en-US"/>
        </a:p>
      </dgm:t>
    </dgm:pt>
    <dgm:pt modelId="{99DB8CED-0413-4778-8CF6-ADACF92DC80C}" type="sibTrans" cxnId="{DBB570A4-5ED9-494E-8077-699BF508D4CF}">
      <dgm:prSet/>
      <dgm:spPr/>
      <dgm:t>
        <a:bodyPr/>
        <a:lstStyle/>
        <a:p>
          <a:endParaRPr kumimoji="1" lang="ja-JP" altLang="en-US"/>
        </a:p>
      </dgm:t>
    </dgm:pt>
    <dgm:pt modelId="{1CCCAD1D-532B-4E39-B522-2BE342BE32A9}" type="pres">
      <dgm:prSet presAssocID="{E17685B5-40F8-4455-9CC1-560E09EE0346}" presName="linear" presStyleCnt="0">
        <dgm:presLayoutVars>
          <dgm:animLvl val="lvl"/>
          <dgm:resizeHandles val="exact"/>
        </dgm:presLayoutVars>
      </dgm:prSet>
      <dgm:spPr/>
    </dgm:pt>
    <dgm:pt modelId="{579BA4A0-6355-4895-A67C-E39962598DAA}" type="pres">
      <dgm:prSet presAssocID="{B05296A4-5EAE-42C5-84E4-708A782C51AD}" presName="parentText" presStyleLbl="node1" presStyleIdx="0" presStyleCnt="4" custLinFactNeighborX="-81" custLinFactNeighborY="41347">
        <dgm:presLayoutVars>
          <dgm:chMax val="0"/>
          <dgm:bulletEnabled val="1"/>
        </dgm:presLayoutVars>
      </dgm:prSet>
      <dgm:spPr/>
    </dgm:pt>
    <dgm:pt modelId="{E4BC54E1-C829-408C-A768-545084C82063}" type="pres">
      <dgm:prSet presAssocID="{B05296A4-5EAE-42C5-84E4-708A782C51AD}" presName="childText" presStyleLbl="revTx" presStyleIdx="0" presStyleCnt="2" custLinFactNeighborX="-81" custLinFactNeighborY="11790">
        <dgm:presLayoutVars>
          <dgm:bulletEnabled val="1"/>
        </dgm:presLayoutVars>
      </dgm:prSet>
      <dgm:spPr/>
    </dgm:pt>
    <dgm:pt modelId="{1C89B0FD-CEC9-4573-9D5F-1459EBEBF441}" type="pres">
      <dgm:prSet presAssocID="{3F5E1F15-42C9-452C-AC03-53E84EFA6360}" presName="parentText" presStyleLbl="node1" presStyleIdx="1" presStyleCnt="4" custLinFactNeighborX="-81" custLinFactNeighborY="-9520">
        <dgm:presLayoutVars>
          <dgm:chMax val="0"/>
          <dgm:bulletEnabled val="1"/>
        </dgm:presLayoutVars>
      </dgm:prSet>
      <dgm:spPr/>
    </dgm:pt>
    <dgm:pt modelId="{7E7075A7-55F9-4FAD-9F78-81355E94C949}" type="pres">
      <dgm:prSet presAssocID="{3F5E1F15-42C9-452C-AC03-53E84EFA6360}" presName="childText" presStyleLbl="revTx" presStyleIdx="1" presStyleCnt="2">
        <dgm:presLayoutVars>
          <dgm:bulletEnabled val="1"/>
        </dgm:presLayoutVars>
      </dgm:prSet>
      <dgm:spPr/>
    </dgm:pt>
    <dgm:pt modelId="{34CE46F5-B0CF-4B71-A81B-473315304B29}" type="pres">
      <dgm:prSet presAssocID="{C7845EE4-BDB0-498F-97D2-EA86ECA0CEC1}" presName="parentText" presStyleLbl="node1" presStyleIdx="2" presStyleCnt="4" custLinFactY="-26311" custLinFactNeighborX="-81" custLinFactNeighborY="-100000">
        <dgm:presLayoutVars>
          <dgm:chMax val="0"/>
          <dgm:bulletEnabled val="1"/>
        </dgm:presLayoutVars>
      </dgm:prSet>
      <dgm:spPr/>
    </dgm:pt>
    <dgm:pt modelId="{C8E8C7BB-380E-47AA-A2D1-B53C4BACD4AD}" type="pres">
      <dgm:prSet presAssocID="{B469EE9D-9EA8-4EF9-BE3D-6A3D356E8062}" presName="spacer" presStyleCnt="0"/>
      <dgm:spPr/>
    </dgm:pt>
    <dgm:pt modelId="{9375E6D1-0865-4C75-B716-6C706D1BA0BB}" type="pres">
      <dgm:prSet presAssocID="{9147BF58-D241-4A8A-ACAC-99EB1013B375}" presName="parentText" presStyleLbl="node1" presStyleIdx="3" presStyleCnt="4" custLinFactNeighborX="-81" custLinFactNeighborY="-94594">
        <dgm:presLayoutVars>
          <dgm:chMax val="0"/>
          <dgm:bulletEnabled val="1"/>
        </dgm:presLayoutVars>
      </dgm:prSet>
      <dgm:spPr/>
    </dgm:pt>
  </dgm:ptLst>
  <dgm:cxnLst>
    <dgm:cxn modelId="{C36FCE01-EFD1-485D-AAED-56E9A9B262A4}" srcId="{E17685B5-40F8-4455-9CC1-560E09EE0346}" destId="{B05296A4-5EAE-42C5-84E4-708A782C51AD}" srcOrd="0" destOrd="0" parTransId="{82DC156C-E78D-43DB-AFD2-CADCD58A7E0D}" sibTransId="{6D90628A-2D53-4873-8076-EC9C66EAFB89}"/>
    <dgm:cxn modelId="{74483408-B643-4398-9DC4-CB1AA476827C}" type="presOf" srcId="{B05296A4-5EAE-42C5-84E4-708A782C51AD}" destId="{579BA4A0-6355-4895-A67C-E39962598DAA}" srcOrd="0" destOrd="0" presId="urn:microsoft.com/office/officeart/2005/8/layout/vList2"/>
    <dgm:cxn modelId="{73E12731-F2BE-4415-9423-87C2C7E0E5DF}" type="presOf" srcId="{A555F430-4151-4FC5-B1A5-CEE793E0946A}" destId="{E4BC54E1-C829-408C-A768-545084C82063}" srcOrd="0" destOrd="0" presId="urn:microsoft.com/office/officeart/2005/8/layout/vList2"/>
    <dgm:cxn modelId="{8D7D8736-092C-41ED-87ED-99BE60296652}" srcId="{E17685B5-40F8-4455-9CC1-560E09EE0346}" destId="{3F5E1F15-42C9-452C-AC03-53E84EFA6360}" srcOrd="1" destOrd="0" parTransId="{AE297FED-B1A7-4D9F-A2AA-979CA4BFC77F}" sibTransId="{DE36C0E5-58C5-403A-96C2-EEA34F7DB591}"/>
    <dgm:cxn modelId="{30806E47-B8E6-4EB5-9662-1612EE319BDC}" type="presOf" srcId="{9147BF58-D241-4A8A-ACAC-99EB1013B375}" destId="{9375E6D1-0865-4C75-B716-6C706D1BA0BB}" srcOrd="0" destOrd="0" presId="urn:microsoft.com/office/officeart/2005/8/layout/vList2"/>
    <dgm:cxn modelId="{689A1770-23A8-4F0C-A388-D56313D899CB}" type="presOf" srcId="{C7845EE4-BDB0-498F-97D2-EA86ECA0CEC1}" destId="{34CE46F5-B0CF-4B71-A81B-473315304B29}" srcOrd="0" destOrd="0" presId="urn:microsoft.com/office/officeart/2005/8/layout/vList2"/>
    <dgm:cxn modelId="{37475079-F65B-4F83-8E9F-5C5D06F4E216}" srcId="{E17685B5-40F8-4455-9CC1-560E09EE0346}" destId="{C7845EE4-BDB0-498F-97D2-EA86ECA0CEC1}" srcOrd="2" destOrd="0" parTransId="{D1A7BBB0-898E-45F3-83E3-0C2C78304209}" sibTransId="{B469EE9D-9EA8-4EF9-BE3D-6A3D356E8062}"/>
    <dgm:cxn modelId="{96159A8F-D9EC-49DC-8E16-C6E9348D1CCA}" type="presOf" srcId="{3F5E1F15-42C9-452C-AC03-53E84EFA6360}" destId="{1C89B0FD-CEC9-4573-9D5F-1459EBEBF441}" srcOrd="0" destOrd="0" presId="urn:microsoft.com/office/officeart/2005/8/layout/vList2"/>
    <dgm:cxn modelId="{DBB570A4-5ED9-494E-8077-699BF508D4CF}" srcId="{E17685B5-40F8-4455-9CC1-560E09EE0346}" destId="{9147BF58-D241-4A8A-ACAC-99EB1013B375}" srcOrd="3" destOrd="0" parTransId="{CEA25201-085E-4EDD-896A-16FCCA630932}" sibTransId="{99DB8CED-0413-4778-8CF6-ADACF92DC80C}"/>
    <dgm:cxn modelId="{8F02B3B1-E222-4569-B95D-8F4D111E4F22}" type="presOf" srcId="{E17685B5-40F8-4455-9CC1-560E09EE0346}" destId="{1CCCAD1D-532B-4E39-B522-2BE342BE32A9}" srcOrd="0" destOrd="0" presId="urn:microsoft.com/office/officeart/2005/8/layout/vList2"/>
    <dgm:cxn modelId="{2976FDD8-7B6E-4CD3-9A9A-8758109595DD}" type="presOf" srcId="{7FAE46E0-E9A4-415C-9507-7C133D732633}" destId="{7E7075A7-55F9-4FAD-9F78-81355E94C949}" srcOrd="0" destOrd="0" presId="urn:microsoft.com/office/officeart/2005/8/layout/vList2"/>
    <dgm:cxn modelId="{126B7AEB-72D3-47DE-B6F4-773667480AB3}" srcId="{3F5E1F15-42C9-452C-AC03-53E84EFA6360}" destId="{7FAE46E0-E9A4-415C-9507-7C133D732633}" srcOrd="0" destOrd="0" parTransId="{8CF91E4A-8FF8-4823-A68F-049FF6EF44EA}" sibTransId="{DA5D5747-9758-4B90-8E2A-36DACCD46A7A}"/>
    <dgm:cxn modelId="{26CE8AFB-4F9F-4A29-B2B1-0D17B809E857}" srcId="{B05296A4-5EAE-42C5-84E4-708A782C51AD}" destId="{A555F430-4151-4FC5-B1A5-CEE793E0946A}" srcOrd="0" destOrd="0" parTransId="{42578B11-DA60-4244-8021-A64B06AF8166}" sibTransId="{0C0EA5E5-B291-46D4-8030-6983A3DCF23E}"/>
    <dgm:cxn modelId="{2EF6CA8F-029F-4475-92ED-E8892862A9C1}" type="presParOf" srcId="{1CCCAD1D-532B-4E39-B522-2BE342BE32A9}" destId="{579BA4A0-6355-4895-A67C-E39962598DAA}" srcOrd="0" destOrd="0" presId="urn:microsoft.com/office/officeart/2005/8/layout/vList2"/>
    <dgm:cxn modelId="{10479104-F770-4440-A235-855C2D7EA20B}" type="presParOf" srcId="{1CCCAD1D-532B-4E39-B522-2BE342BE32A9}" destId="{E4BC54E1-C829-408C-A768-545084C82063}" srcOrd="1" destOrd="0" presId="urn:microsoft.com/office/officeart/2005/8/layout/vList2"/>
    <dgm:cxn modelId="{B4033725-FDBC-4C9C-ADE8-654EA284B804}" type="presParOf" srcId="{1CCCAD1D-532B-4E39-B522-2BE342BE32A9}" destId="{1C89B0FD-CEC9-4573-9D5F-1459EBEBF441}" srcOrd="2" destOrd="0" presId="urn:microsoft.com/office/officeart/2005/8/layout/vList2"/>
    <dgm:cxn modelId="{BC25BE7F-B01F-411A-AB2D-1B7FC20E472D}" type="presParOf" srcId="{1CCCAD1D-532B-4E39-B522-2BE342BE32A9}" destId="{7E7075A7-55F9-4FAD-9F78-81355E94C949}" srcOrd="3" destOrd="0" presId="urn:microsoft.com/office/officeart/2005/8/layout/vList2"/>
    <dgm:cxn modelId="{2A594795-A7B5-4916-8395-BE7CDF93362D}" type="presParOf" srcId="{1CCCAD1D-532B-4E39-B522-2BE342BE32A9}" destId="{34CE46F5-B0CF-4B71-A81B-473315304B29}" srcOrd="4" destOrd="0" presId="urn:microsoft.com/office/officeart/2005/8/layout/vList2"/>
    <dgm:cxn modelId="{9902873A-6FFB-486D-9988-9D9DAD10A227}" type="presParOf" srcId="{1CCCAD1D-532B-4E39-B522-2BE342BE32A9}" destId="{C8E8C7BB-380E-47AA-A2D1-B53C4BACD4AD}" srcOrd="5" destOrd="0" presId="urn:microsoft.com/office/officeart/2005/8/layout/vList2"/>
    <dgm:cxn modelId="{383C3D8E-2032-4092-A3EA-BA5415EFC8E1}" type="presParOf" srcId="{1CCCAD1D-532B-4E39-B522-2BE342BE32A9}" destId="{9375E6D1-0865-4C75-B716-6C706D1BA0BB}"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0B0CAC44-E09E-487A-A30D-08036CC7839D}" type="doc">
      <dgm:prSet loTypeId="urn:microsoft.com/office/officeart/2005/8/layout/hProcess9" loCatId="process" qsTypeId="urn:microsoft.com/office/officeart/2005/8/quickstyle/simple1" qsCatId="simple" csTypeId="urn:microsoft.com/office/officeart/2005/8/colors/accent1_2" csCatId="accent1" phldr="1"/>
      <dgm:spPr/>
    </dgm:pt>
    <dgm:pt modelId="{6E584BCA-AA2D-46FF-BFE7-414948681E29}">
      <dgm:prSet phldrT="[テキスト]"/>
      <dgm:spPr/>
      <dgm:t>
        <a:bodyPr/>
        <a:lstStyle/>
        <a:p>
          <a:r>
            <a:rPr kumimoji="1" lang="en-US" altLang="ja-JP" dirty="0"/>
            <a:t>Better understanding of the Law/Legal Procedure</a:t>
          </a:r>
          <a:endParaRPr kumimoji="1" lang="ja-JP" altLang="en-US" dirty="0"/>
        </a:p>
      </dgm:t>
    </dgm:pt>
    <dgm:pt modelId="{9FBEB713-7107-447C-A747-E73E88390FEE}" type="parTrans" cxnId="{95FC022A-87FB-4FD3-B6D4-0E91A2499DB2}">
      <dgm:prSet/>
      <dgm:spPr/>
      <dgm:t>
        <a:bodyPr/>
        <a:lstStyle/>
        <a:p>
          <a:endParaRPr kumimoji="1" lang="ja-JP" altLang="en-US"/>
        </a:p>
      </dgm:t>
    </dgm:pt>
    <dgm:pt modelId="{34568955-8F14-4D4C-8E38-E247D5BFD9D7}" type="sibTrans" cxnId="{95FC022A-87FB-4FD3-B6D4-0E91A2499DB2}">
      <dgm:prSet/>
      <dgm:spPr/>
      <dgm:t>
        <a:bodyPr/>
        <a:lstStyle/>
        <a:p>
          <a:endParaRPr kumimoji="1" lang="ja-JP" altLang="en-US"/>
        </a:p>
      </dgm:t>
    </dgm:pt>
    <dgm:pt modelId="{31EBD768-6B40-4E9B-885F-96E0210A37BB}">
      <dgm:prSet phldrT="[テキスト]"/>
      <dgm:spPr/>
      <dgm:t>
        <a:bodyPr/>
        <a:lstStyle/>
        <a:p>
          <a:r>
            <a:rPr kumimoji="1" lang="en-US" altLang="ja-JP" dirty="0"/>
            <a:t>Thorough Inspective Investigation</a:t>
          </a:r>
          <a:endParaRPr kumimoji="1" lang="ja-JP" altLang="en-US" dirty="0"/>
        </a:p>
      </dgm:t>
    </dgm:pt>
    <dgm:pt modelId="{22FEBEA6-340E-4EDB-AFAE-D7DB732B0E57}" type="parTrans" cxnId="{18230DE1-AE47-4DFB-97E1-6BEB48AB8DEA}">
      <dgm:prSet/>
      <dgm:spPr/>
      <dgm:t>
        <a:bodyPr/>
        <a:lstStyle/>
        <a:p>
          <a:endParaRPr kumimoji="1" lang="ja-JP" altLang="en-US"/>
        </a:p>
      </dgm:t>
    </dgm:pt>
    <dgm:pt modelId="{AB3E6B79-3C5D-47F7-83C7-D991D288BD9E}" type="sibTrans" cxnId="{18230DE1-AE47-4DFB-97E1-6BEB48AB8DEA}">
      <dgm:prSet/>
      <dgm:spPr/>
      <dgm:t>
        <a:bodyPr/>
        <a:lstStyle/>
        <a:p>
          <a:endParaRPr kumimoji="1" lang="ja-JP" altLang="en-US"/>
        </a:p>
      </dgm:t>
    </dgm:pt>
    <dgm:pt modelId="{B332CD0D-9D1A-472C-A44E-D12558DE23DC}">
      <dgm:prSet phldrT="[テキスト]"/>
      <dgm:spPr/>
      <dgm:t>
        <a:bodyPr/>
        <a:lstStyle/>
        <a:p>
          <a:r>
            <a:rPr kumimoji="1" lang="en-US" altLang="ja-JP" dirty="0"/>
            <a:t>Stronger relation with other Agencies</a:t>
          </a:r>
          <a:endParaRPr kumimoji="1" lang="ja-JP" altLang="en-US" dirty="0"/>
        </a:p>
      </dgm:t>
    </dgm:pt>
    <dgm:pt modelId="{C9EBDEBE-0D67-4FCF-B13B-659C6037358D}" type="parTrans" cxnId="{9F58079F-8560-49E5-8385-053D7C1604F8}">
      <dgm:prSet/>
      <dgm:spPr/>
      <dgm:t>
        <a:bodyPr/>
        <a:lstStyle/>
        <a:p>
          <a:endParaRPr kumimoji="1" lang="ja-JP" altLang="en-US"/>
        </a:p>
      </dgm:t>
    </dgm:pt>
    <dgm:pt modelId="{24F86E73-F132-4183-886B-82D34C7FBBDC}" type="sibTrans" cxnId="{9F58079F-8560-49E5-8385-053D7C1604F8}">
      <dgm:prSet/>
      <dgm:spPr/>
      <dgm:t>
        <a:bodyPr/>
        <a:lstStyle/>
        <a:p>
          <a:endParaRPr kumimoji="1" lang="ja-JP" altLang="en-US"/>
        </a:p>
      </dgm:t>
    </dgm:pt>
    <dgm:pt modelId="{1E14739E-164B-454C-A2B6-977BF336F42D}" type="pres">
      <dgm:prSet presAssocID="{0B0CAC44-E09E-487A-A30D-08036CC7839D}" presName="CompostProcess" presStyleCnt="0">
        <dgm:presLayoutVars>
          <dgm:dir/>
          <dgm:resizeHandles val="exact"/>
        </dgm:presLayoutVars>
      </dgm:prSet>
      <dgm:spPr/>
    </dgm:pt>
    <dgm:pt modelId="{A33BE0C6-A29D-4B24-9172-4AF9F47D8E3E}" type="pres">
      <dgm:prSet presAssocID="{0B0CAC44-E09E-487A-A30D-08036CC7839D}" presName="arrow" presStyleLbl="bgShp" presStyleIdx="0" presStyleCnt="1" custLinFactNeighborX="-1251" custLinFactNeighborY="-830"/>
      <dgm:spPr>
        <a:gradFill rotWithShape="0">
          <a:gsLst>
            <a:gs pos="0">
              <a:schemeClr val="accent1">
                <a:lumMod val="5000"/>
                <a:lumOff val="95000"/>
              </a:schemeClr>
            </a:gs>
            <a:gs pos="69963">
              <a:srgbClr val="6C92E1"/>
            </a:gs>
            <a:gs pos="23000">
              <a:srgbClr val="C4F8EE"/>
            </a:gs>
            <a:gs pos="48000">
              <a:srgbClr val="40E8C8"/>
            </a:gs>
            <a:gs pos="100000">
              <a:srgbClr val="B17EEE"/>
            </a:gs>
          </a:gsLst>
          <a:lin ang="5400000" scaled="1"/>
        </a:gradFill>
      </dgm:spPr>
    </dgm:pt>
    <dgm:pt modelId="{3482F8C0-D52E-439B-BD79-01B74DC7A832}" type="pres">
      <dgm:prSet presAssocID="{0B0CAC44-E09E-487A-A30D-08036CC7839D}" presName="linearProcess" presStyleCnt="0"/>
      <dgm:spPr/>
    </dgm:pt>
    <dgm:pt modelId="{2AEAB190-E1B3-4291-B08C-2FE5B93191C3}" type="pres">
      <dgm:prSet presAssocID="{6E584BCA-AA2D-46FF-BFE7-414948681E29}" presName="textNode" presStyleLbl="node1" presStyleIdx="0" presStyleCnt="3" custScaleX="87941" custScaleY="136139">
        <dgm:presLayoutVars>
          <dgm:bulletEnabled val="1"/>
        </dgm:presLayoutVars>
      </dgm:prSet>
      <dgm:spPr/>
    </dgm:pt>
    <dgm:pt modelId="{338578D2-AEA1-4D10-B58D-415933B2FBC0}" type="pres">
      <dgm:prSet presAssocID="{34568955-8F14-4D4C-8E38-E247D5BFD9D7}" presName="sibTrans" presStyleCnt="0"/>
      <dgm:spPr/>
    </dgm:pt>
    <dgm:pt modelId="{9A063CBC-C578-4AE1-A78B-ECFE28DB6BD9}" type="pres">
      <dgm:prSet presAssocID="{31EBD768-6B40-4E9B-885F-96E0210A37BB}" presName="textNode" presStyleLbl="node1" presStyleIdx="1" presStyleCnt="3" custScaleX="95440" custScaleY="136139">
        <dgm:presLayoutVars>
          <dgm:bulletEnabled val="1"/>
        </dgm:presLayoutVars>
      </dgm:prSet>
      <dgm:spPr/>
    </dgm:pt>
    <dgm:pt modelId="{511F6449-989E-48B8-9F99-7754A286BB23}" type="pres">
      <dgm:prSet presAssocID="{AB3E6B79-3C5D-47F7-83C7-D991D288BD9E}" presName="sibTrans" presStyleCnt="0"/>
      <dgm:spPr/>
    </dgm:pt>
    <dgm:pt modelId="{7467E273-0AEE-4319-83E9-B58EDF77FFE8}" type="pres">
      <dgm:prSet presAssocID="{B332CD0D-9D1A-472C-A44E-D12558DE23DC}" presName="textNode" presStyleLbl="node1" presStyleIdx="2" presStyleCnt="3" custScaleY="129912">
        <dgm:presLayoutVars>
          <dgm:bulletEnabled val="1"/>
        </dgm:presLayoutVars>
      </dgm:prSet>
      <dgm:spPr/>
    </dgm:pt>
  </dgm:ptLst>
  <dgm:cxnLst>
    <dgm:cxn modelId="{95FC022A-87FB-4FD3-B6D4-0E91A2499DB2}" srcId="{0B0CAC44-E09E-487A-A30D-08036CC7839D}" destId="{6E584BCA-AA2D-46FF-BFE7-414948681E29}" srcOrd="0" destOrd="0" parTransId="{9FBEB713-7107-447C-A747-E73E88390FEE}" sibTransId="{34568955-8F14-4D4C-8E38-E247D5BFD9D7}"/>
    <dgm:cxn modelId="{CC71ED4D-B265-46D0-8941-FC142F940370}" type="presOf" srcId="{0B0CAC44-E09E-487A-A30D-08036CC7839D}" destId="{1E14739E-164B-454C-A2B6-977BF336F42D}" srcOrd="0" destOrd="0" presId="urn:microsoft.com/office/officeart/2005/8/layout/hProcess9"/>
    <dgm:cxn modelId="{2752A47E-8684-45E9-BD5D-56E79EE46E84}" type="presOf" srcId="{B332CD0D-9D1A-472C-A44E-D12558DE23DC}" destId="{7467E273-0AEE-4319-83E9-B58EDF77FFE8}" srcOrd="0" destOrd="0" presId="urn:microsoft.com/office/officeart/2005/8/layout/hProcess9"/>
    <dgm:cxn modelId="{3B12029A-45C8-43F0-B004-A1D334E682F4}" type="presOf" srcId="{31EBD768-6B40-4E9B-885F-96E0210A37BB}" destId="{9A063CBC-C578-4AE1-A78B-ECFE28DB6BD9}" srcOrd="0" destOrd="0" presId="urn:microsoft.com/office/officeart/2005/8/layout/hProcess9"/>
    <dgm:cxn modelId="{9F58079F-8560-49E5-8385-053D7C1604F8}" srcId="{0B0CAC44-E09E-487A-A30D-08036CC7839D}" destId="{B332CD0D-9D1A-472C-A44E-D12558DE23DC}" srcOrd="2" destOrd="0" parTransId="{C9EBDEBE-0D67-4FCF-B13B-659C6037358D}" sibTransId="{24F86E73-F132-4183-886B-82D34C7FBBDC}"/>
    <dgm:cxn modelId="{CBCF209F-511D-45ED-9469-C65D6384FE02}" type="presOf" srcId="{6E584BCA-AA2D-46FF-BFE7-414948681E29}" destId="{2AEAB190-E1B3-4291-B08C-2FE5B93191C3}" srcOrd="0" destOrd="0" presId="urn:microsoft.com/office/officeart/2005/8/layout/hProcess9"/>
    <dgm:cxn modelId="{18230DE1-AE47-4DFB-97E1-6BEB48AB8DEA}" srcId="{0B0CAC44-E09E-487A-A30D-08036CC7839D}" destId="{31EBD768-6B40-4E9B-885F-96E0210A37BB}" srcOrd="1" destOrd="0" parTransId="{22FEBEA6-340E-4EDB-AFAE-D7DB732B0E57}" sibTransId="{AB3E6B79-3C5D-47F7-83C7-D991D288BD9E}"/>
    <dgm:cxn modelId="{033DA0FA-1C2F-4E7A-BD88-C2453823F6BE}" type="presParOf" srcId="{1E14739E-164B-454C-A2B6-977BF336F42D}" destId="{A33BE0C6-A29D-4B24-9172-4AF9F47D8E3E}" srcOrd="0" destOrd="0" presId="urn:microsoft.com/office/officeart/2005/8/layout/hProcess9"/>
    <dgm:cxn modelId="{139D2303-98B0-48BB-AAD9-3173D3C166A1}" type="presParOf" srcId="{1E14739E-164B-454C-A2B6-977BF336F42D}" destId="{3482F8C0-D52E-439B-BD79-01B74DC7A832}" srcOrd="1" destOrd="0" presId="urn:microsoft.com/office/officeart/2005/8/layout/hProcess9"/>
    <dgm:cxn modelId="{9678E289-8FA7-467F-A66A-0CE585151C91}" type="presParOf" srcId="{3482F8C0-D52E-439B-BD79-01B74DC7A832}" destId="{2AEAB190-E1B3-4291-B08C-2FE5B93191C3}" srcOrd="0" destOrd="0" presId="urn:microsoft.com/office/officeart/2005/8/layout/hProcess9"/>
    <dgm:cxn modelId="{05471E13-33D5-4268-9D2F-8557AC378685}" type="presParOf" srcId="{3482F8C0-D52E-439B-BD79-01B74DC7A832}" destId="{338578D2-AEA1-4D10-B58D-415933B2FBC0}" srcOrd="1" destOrd="0" presId="urn:microsoft.com/office/officeart/2005/8/layout/hProcess9"/>
    <dgm:cxn modelId="{F7C05B9A-1996-440C-B633-C8933F23AE0E}" type="presParOf" srcId="{3482F8C0-D52E-439B-BD79-01B74DC7A832}" destId="{9A063CBC-C578-4AE1-A78B-ECFE28DB6BD9}" srcOrd="2" destOrd="0" presId="urn:microsoft.com/office/officeart/2005/8/layout/hProcess9"/>
    <dgm:cxn modelId="{7C925348-C372-4BEB-85B5-B7A6D74F8536}" type="presParOf" srcId="{3482F8C0-D52E-439B-BD79-01B74DC7A832}" destId="{511F6449-989E-48B8-9F99-7754A286BB23}" srcOrd="3" destOrd="0" presId="urn:microsoft.com/office/officeart/2005/8/layout/hProcess9"/>
    <dgm:cxn modelId="{2D2E2626-9693-4170-A036-4CAEF9205FBE}" type="presParOf" srcId="{3482F8C0-D52E-439B-BD79-01B74DC7A832}" destId="{7467E273-0AEE-4319-83E9-B58EDF77FFE8}" srcOrd="4" destOrd="0" presId="urn:microsoft.com/office/officeart/2005/8/layout/hProcess9"/>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72C06FA-AC3B-44D9-A30B-08D4DBCB079E}" type="doc">
      <dgm:prSet loTypeId="urn:microsoft.com/office/officeart/2005/8/layout/lProcess3" loCatId="process" qsTypeId="urn:microsoft.com/office/officeart/2005/8/quickstyle/simple1" qsCatId="simple" csTypeId="urn:microsoft.com/office/officeart/2005/8/colors/accent1_2" csCatId="accent1" phldr="1"/>
      <dgm:spPr/>
      <dgm:t>
        <a:bodyPr/>
        <a:lstStyle/>
        <a:p>
          <a:endParaRPr kumimoji="1" lang="ja-JP" altLang="en-US"/>
        </a:p>
      </dgm:t>
    </dgm:pt>
    <dgm:pt modelId="{7C5D13B4-22F7-4CBB-82D0-3A7AC7CB368E}">
      <dgm:prSet phldrT="[テキスト]" custT="1"/>
      <dgm:spPr>
        <a:solidFill>
          <a:srgbClr val="C3F5ED"/>
        </a:solidFill>
      </dgm:spPr>
      <dgm:t>
        <a:bodyPr/>
        <a:lstStyle/>
        <a:p>
          <a:pPr>
            <a:buClrTx/>
            <a:buSzTx/>
            <a:buFontTx/>
            <a:buNone/>
          </a:pPr>
          <a:r>
            <a:rPr kumimoji="1" lang="en-US" altLang="ja-JP" sz="2800" dirty="0">
              <a:solidFill>
                <a:schemeClr val="tx1"/>
              </a:solidFill>
            </a:rPr>
            <a:t>Voluntary Basis Only</a:t>
          </a:r>
          <a:endParaRPr kumimoji="1" lang="ja-JP" altLang="en-US" sz="2800" dirty="0">
            <a:solidFill>
              <a:schemeClr val="tx1"/>
            </a:solidFill>
          </a:endParaRPr>
        </a:p>
      </dgm:t>
    </dgm:pt>
    <dgm:pt modelId="{04D76534-AD9F-4FB1-8126-822A9E036D78}" type="parTrans" cxnId="{EB1DC28A-26D3-40F1-A21E-57079BD9C5F4}">
      <dgm:prSet/>
      <dgm:spPr/>
      <dgm:t>
        <a:bodyPr/>
        <a:lstStyle/>
        <a:p>
          <a:endParaRPr kumimoji="1" lang="ja-JP" altLang="en-US"/>
        </a:p>
      </dgm:t>
    </dgm:pt>
    <dgm:pt modelId="{87CD7524-EC23-4F45-9250-5C386FEA4DDD}" type="sibTrans" cxnId="{EB1DC28A-26D3-40F1-A21E-57079BD9C5F4}">
      <dgm:prSet/>
      <dgm:spPr/>
      <dgm:t>
        <a:bodyPr/>
        <a:lstStyle/>
        <a:p>
          <a:endParaRPr kumimoji="1" lang="ja-JP" altLang="en-US"/>
        </a:p>
      </dgm:t>
    </dgm:pt>
    <dgm:pt modelId="{94514412-7286-4FF2-BF13-DBA2081271E0}">
      <dgm:prSet phldrT="[テキスト]" custT="1"/>
      <dgm:spPr>
        <a:solidFill>
          <a:schemeClr val="accent5">
            <a:alpha val="90000"/>
          </a:schemeClr>
        </a:solidFill>
      </dgm:spPr>
      <dgm:t>
        <a:bodyPr/>
        <a:lstStyle/>
        <a:p>
          <a:r>
            <a:rPr kumimoji="1" lang="en-US" altLang="ja-JP" sz="2400" dirty="0"/>
            <a:t>Administrative Procedure based</a:t>
          </a:r>
          <a:r>
            <a:rPr kumimoji="1" lang="en-US" altLang="ja-JP" sz="2400" baseline="0" dirty="0"/>
            <a:t> on Act on General Rules for National Taxes</a:t>
          </a:r>
          <a:endParaRPr kumimoji="1" lang="ja-JP" altLang="en-US" sz="2400" dirty="0"/>
        </a:p>
      </dgm:t>
    </dgm:pt>
    <dgm:pt modelId="{8EABEC38-6651-4C4C-AF50-71839963FCFD}" type="parTrans" cxnId="{CE30297B-1AB6-493A-A367-D07C3153CACE}">
      <dgm:prSet/>
      <dgm:spPr/>
      <dgm:t>
        <a:bodyPr/>
        <a:lstStyle/>
        <a:p>
          <a:endParaRPr kumimoji="1" lang="ja-JP" altLang="en-US"/>
        </a:p>
      </dgm:t>
    </dgm:pt>
    <dgm:pt modelId="{7FFEDB22-0041-48BE-B71F-F09CF35B1608}" type="sibTrans" cxnId="{CE30297B-1AB6-493A-A367-D07C3153CACE}">
      <dgm:prSet/>
      <dgm:spPr/>
      <dgm:t>
        <a:bodyPr/>
        <a:lstStyle/>
        <a:p>
          <a:endParaRPr kumimoji="1" lang="ja-JP" altLang="en-US"/>
        </a:p>
      </dgm:t>
    </dgm:pt>
    <dgm:pt modelId="{5C36F6FA-4FD0-40DB-9C3B-64510A0D1469}">
      <dgm:prSet phldrT="[テキスト]" custT="1"/>
      <dgm:spPr>
        <a:solidFill>
          <a:srgbClr val="6C92E1">
            <a:alpha val="90000"/>
          </a:srgbClr>
        </a:solidFill>
      </dgm:spPr>
      <dgm:t>
        <a:bodyPr/>
        <a:lstStyle/>
        <a:p>
          <a:r>
            <a:rPr lang="en-US" altLang="ja-JP" sz="2800" dirty="0"/>
            <a:t>Taxpayer and those</a:t>
          </a:r>
          <a:r>
            <a:rPr lang="en-US" altLang="ja-JP" sz="2800" baseline="0" dirty="0"/>
            <a:t>  involved</a:t>
          </a:r>
          <a:endParaRPr kumimoji="1" lang="ja-JP" altLang="en-US" sz="2800" dirty="0"/>
        </a:p>
      </dgm:t>
    </dgm:pt>
    <dgm:pt modelId="{820CC4C5-1BC1-4E42-A79B-8C20F508E716}" type="parTrans" cxnId="{7C94D2DF-E982-4AC8-B302-21E7B663DBBD}">
      <dgm:prSet/>
      <dgm:spPr/>
      <dgm:t>
        <a:bodyPr/>
        <a:lstStyle/>
        <a:p>
          <a:endParaRPr kumimoji="1" lang="ja-JP" altLang="en-US"/>
        </a:p>
      </dgm:t>
    </dgm:pt>
    <dgm:pt modelId="{16533D65-AA41-4037-839C-1B48CA4FB8E2}" type="sibTrans" cxnId="{7C94D2DF-E982-4AC8-B302-21E7B663DBBD}">
      <dgm:prSet/>
      <dgm:spPr/>
      <dgm:t>
        <a:bodyPr/>
        <a:lstStyle/>
        <a:p>
          <a:endParaRPr kumimoji="1" lang="ja-JP" altLang="en-US"/>
        </a:p>
      </dgm:t>
    </dgm:pt>
    <dgm:pt modelId="{EFF901AE-E604-4093-9019-9EEB96015E45}">
      <dgm:prSet phldrT="[テキスト]" custT="1"/>
      <dgm:spPr>
        <a:solidFill>
          <a:srgbClr val="C3F5ED"/>
        </a:solidFill>
      </dgm:spPr>
      <dgm:t>
        <a:bodyPr/>
        <a:lstStyle/>
        <a:p>
          <a:pPr>
            <a:buClrTx/>
            <a:buSzTx/>
            <a:buFontTx/>
            <a:buNone/>
          </a:pPr>
          <a:endParaRPr kumimoji="1" lang="en-US" altLang="ja-JP" sz="2800" dirty="0">
            <a:solidFill>
              <a:schemeClr val="tx1"/>
            </a:solidFill>
          </a:endParaRPr>
        </a:p>
      </dgm:t>
    </dgm:pt>
    <dgm:pt modelId="{89D68E51-617F-440C-ACCC-C82C9EFE7F98}" type="parTrans" cxnId="{654BA2EF-3F90-4182-BBD1-CA443BA013BB}">
      <dgm:prSet/>
      <dgm:spPr/>
      <dgm:t>
        <a:bodyPr/>
        <a:lstStyle/>
        <a:p>
          <a:endParaRPr kumimoji="1" lang="ja-JP" altLang="en-US"/>
        </a:p>
      </dgm:t>
    </dgm:pt>
    <dgm:pt modelId="{902A63E8-4173-420E-A7C8-C7FE8F335BD6}" type="sibTrans" cxnId="{654BA2EF-3F90-4182-BBD1-CA443BA013BB}">
      <dgm:prSet/>
      <dgm:spPr/>
      <dgm:t>
        <a:bodyPr/>
        <a:lstStyle/>
        <a:p>
          <a:endParaRPr kumimoji="1" lang="ja-JP" altLang="en-US"/>
        </a:p>
      </dgm:t>
    </dgm:pt>
    <dgm:pt modelId="{DA73E405-BC5D-4F83-A82C-EDB1CA7E29A5}">
      <dgm:prSet phldrT="[テキスト]" custT="1"/>
      <dgm:spPr>
        <a:solidFill>
          <a:srgbClr val="8335E5">
            <a:alpha val="90000"/>
          </a:srgbClr>
        </a:solidFill>
      </dgm:spPr>
      <dgm:t>
        <a:bodyPr/>
        <a:lstStyle/>
        <a:p>
          <a:r>
            <a:rPr lang="en-US" altLang="ja-JP" sz="2400" dirty="0">
              <a:solidFill>
                <a:srgbClr val="FF0000"/>
              </a:solidFill>
            </a:rPr>
            <a:t>Procedures, equivalent to normal Criminal investigation </a:t>
          </a:r>
          <a:r>
            <a:rPr lang="en-US" altLang="ja-JP" sz="2400" dirty="0"/>
            <a:t>,</a:t>
          </a:r>
          <a:r>
            <a:rPr kumimoji="1" lang="en-US" altLang="ja-JP" sz="2400" dirty="0"/>
            <a:t>based</a:t>
          </a:r>
          <a:r>
            <a:rPr kumimoji="1" lang="en-US" altLang="ja-JP" sz="2400" baseline="0" dirty="0"/>
            <a:t> on Act on General Rules for National Taxes</a:t>
          </a:r>
          <a:endParaRPr kumimoji="1" lang="ja-JP" altLang="en-US" sz="2400" dirty="0"/>
        </a:p>
      </dgm:t>
    </dgm:pt>
    <dgm:pt modelId="{DCC1194E-530D-454E-AAEA-9494AB523F01}" type="parTrans" cxnId="{E689C891-2445-4FB0-AE99-9919311683A9}">
      <dgm:prSet/>
      <dgm:spPr/>
      <dgm:t>
        <a:bodyPr/>
        <a:lstStyle/>
        <a:p>
          <a:endParaRPr kumimoji="1" lang="ja-JP" altLang="en-US"/>
        </a:p>
      </dgm:t>
    </dgm:pt>
    <dgm:pt modelId="{2C33B954-058F-466B-B478-6EABA08E1606}" type="sibTrans" cxnId="{E689C891-2445-4FB0-AE99-9919311683A9}">
      <dgm:prSet/>
      <dgm:spPr/>
      <dgm:t>
        <a:bodyPr/>
        <a:lstStyle/>
        <a:p>
          <a:endParaRPr kumimoji="1" lang="ja-JP" altLang="en-US"/>
        </a:p>
      </dgm:t>
    </dgm:pt>
    <dgm:pt modelId="{DC951900-9744-4C8B-AC3F-02F4CDC0A51A}">
      <dgm:prSet phldrT="[テキスト]" custT="1"/>
      <dgm:spPr>
        <a:solidFill>
          <a:srgbClr val="B17EEE">
            <a:alpha val="90000"/>
          </a:srgbClr>
        </a:solidFill>
      </dgm:spPr>
      <dgm:t>
        <a:bodyPr lIns="0"/>
        <a:lstStyle/>
        <a:p>
          <a:r>
            <a:rPr kumimoji="1" lang="en-US" altLang="ja-JP" sz="2800" dirty="0"/>
            <a:t> and</a:t>
          </a:r>
        </a:p>
      </dgm:t>
    </dgm:pt>
    <dgm:pt modelId="{7BB052D6-DC64-4D9E-AE18-AE7C77A40E6B}" type="sibTrans" cxnId="{6828214B-BFB8-4218-B494-F786EBDBB11B}">
      <dgm:prSet/>
      <dgm:spPr/>
      <dgm:t>
        <a:bodyPr/>
        <a:lstStyle/>
        <a:p>
          <a:endParaRPr kumimoji="1" lang="ja-JP" altLang="en-US"/>
        </a:p>
      </dgm:t>
    </dgm:pt>
    <dgm:pt modelId="{8959E91A-442E-44E7-B1B4-E97FBBD20C0E}" type="parTrans" cxnId="{6828214B-BFB8-4218-B494-F786EBDBB11B}">
      <dgm:prSet/>
      <dgm:spPr/>
      <dgm:t>
        <a:bodyPr/>
        <a:lstStyle/>
        <a:p>
          <a:endParaRPr kumimoji="1" lang="ja-JP" altLang="en-US"/>
        </a:p>
      </dgm:t>
    </dgm:pt>
    <dgm:pt modelId="{90F08BB9-84CE-43FF-9899-BBA83EC0463E}" type="pres">
      <dgm:prSet presAssocID="{672C06FA-AC3B-44D9-A30B-08D4DBCB079E}" presName="Name0" presStyleCnt="0">
        <dgm:presLayoutVars>
          <dgm:chPref val="3"/>
          <dgm:dir/>
          <dgm:animLvl val="lvl"/>
          <dgm:resizeHandles/>
        </dgm:presLayoutVars>
      </dgm:prSet>
      <dgm:spPr/>
    </dgm:pt>
    <dgm:pt modelId="{E18732C0-2D4F-4DCB-82B2-67C5BE30E298}" type="pres">
      <dgm:prSet presAssocID="{7C5D13B4-22F7-4CBB-82D0-3A7AC7CB368E}" presName="horFlow" presStyleCnt="0"/>
      <dgm:spPr/>
    </dgm:pt>
    <dgm:pt modelId="{05F3B7DA-3352-4DB4-82F7-2A2121B360C3}" type="pres">
      <dgm:prSet presAssocID="{7C5D13B4-22F7-4CBB-82D0-3A7AC7CB368E}" presName="bigChev" presStyleLbl="node1" presStyleIdx="0" presStyleCnt="2" custScaleX="235620" custScaleY="299551" custLinFactNeighborX="23776" custLinFactNeighborY="-40742"/>
      <dgm:spPr/>
    </dgm:pt>
    <dgm:pt modelId="{DE5610FB-7F1D-40CC-84A0-2FE44285601A}" type="pres">
      <dgm:prSet presAssocID="{8EABEC38-6651-4C4C-AF50-71839963FCFD}" presName="parTrans" presStyleCnt="0"/>
      <dgm:spPr/>
    </dgm:pt>
    <dgm:pt modelId="{531C0BD6-C702-4F52-A35C-A163BCF7FCFB}" type="pres">
      <dgm:prSet presAssocID="{94514412-7286-4FF2-BF13-DBA2081271E0}" presName="node" presStyleLbl="alignAccFollowNode1" presStyleIdx="0" presStyleCnt="4" custScaleX="387975" custScaleY="341089" custLinFactX="206097" custLinFactNeighborX="300000" custLinFactNeighborY="-22511">
        <dgm:presLayoutVars>
          <dgm:bulletEnabled val="1"/>
        </dgm:presLayoutVars>
      </dgm:prSet>
      <dgm:spPr/>
    </dgm:pt>
    <dgm:pt modelId="{09414186-4CC4-4CC3-AF96-1C75B0590F87}" type="pres">
      <dgm:prSet presAssocID="{7FFEDB22-0041-48BE-B71F-F09CF35B1608}" presName="sibTrans" presStyleCnt="0"/>
      <dgm:spPr/>
    </dgm:pt>
    <dgm:pt modelId="{68763DF4-74ED-4FCC-B5F0-6D80F553E8A2}" type="pres">
      <dgm:prSet presAssocID="{5C36F6FA-4FD0-40DB-9C3B-64510A0D1469}" presName="node" presStyleLbl="alignAccFollowNode1" presStyleIdx="1" presStyleCnt="4" custScaleX="272814" custScaleY="343142" custLinFactX="-321173" custLinFactNeighborX="-400000" custLinFactNeighborY="-30842">
        <dgm:presLayoutVars>
          <dgm:bulletEnabled val="1"/>
        </dgm:presLayoutVars>
      </dgm:prSet>
      <dgm:spPr/>
    </dgm:pt>
    <dgm:pt modelId="{CC55A57C-9EBF-49FF-820D-CC6F31136E4D}" type="pres">
      <dgm:prSet presAssocID="{7C5D13B4-22F7-4CBB-82D0-3A7AC7CB368E}" presName="vSp" presStyleCnt="0"/>
      <dgm:spPr/>
    </dgm:pt>
    <dgm:pt modelId="{FD2FB5A6-30F1-4F0F-9A1E-57B4FEEAF8AF}" type="pres">
      <dgm:prSet presAssocID="{EFF901AE-E604-4093-9019-9EEB96015E45}" presName="horFlow" presStyleCnt="0"/>
      <dgm:spPr/>
    </dgm:pt>
    <dgm:pt modelId="{B441EC16-0EFB-4F6E-B0C4-3C26F21E3F77}" type="pres">
      <dgm:prSet presAssocID="{EFF901AE-E604-4093-9019-9EEB96015E45}" presName="bigChev" presStyleLbl="node1" presStyleIdx="1" presStyleCnt="2" custScaleX="238612" custScaleY="297138" custLinFactY="100000" custLinFactNeighborX="23649" custLinFactNeighborY="103491"/>
      <dgm:spPr/>
    </dgm:pt>
    <dgm:pt modelId="{74BD9D84-26DF-4A39-BB0C-738D3CBAD60B}" type="pres">
      <dgm:prSet presAssocID="{DCC1194E-530D-454E-AAEA-9494AB523F01}" presName="parTrans" presStyleCnt="0"/>
      <dgm:spPr/>
    </dgm:pt>
    <dgm:pt modelId="{77170D46-C99F-4D23-885B-D1A86B001280}" type="pres">
      <dgm:prSet presAssocID="{DA73E405-BC5D-4F83-A82C-EDB1CA7E29A5}" presName="node" presStyleLbl="alignAccFollowNode1" presStyleIdx="2" presStyleCnt="4" custScaleX="376333" custScaleY="340324" custLinFactX="200000" custLinFactY="100000" custLinFactNeighborX="234335" custLinFactNeighborY="123508">
        <dgm:presLayoutVars>
          <dgm:bulletEnabled val="1"/>
        </dgm:presLayoutVars>
      </dgm:prSet>
      <dgm:spPr/>
    </dgm:pt>
    <dgm:pt modelId="{5A76CAC6-A886-4131-9306-6DCA8CA9D229}" type="pres">
      <dgm:prSet presAssocID="{2C33B954-058F-466B-B478-6EABA08E1606}" presName="sibTrans" presStyleCnt="0"/>
      <dgm:spPr/>
    </dgm:pt>
    <dgm:pt modelId="{F5C23DA2-710C-41F0-AAA8-4B5B45CB9570}" type="pres">
      <dgm:prSet presAssocID="{DC951900-9744-4C8B-AC3F-02F4CDC0A51A}" presName="node" presStyleLbl="alignAccFollowNode1" presStyleIdx="3" presStyleCnt="4" custScaleX="268762" custScaleY="369829" custLinFactX="-304699" custLinFactY="100000" custLinFactNeighborX="-400000" custLinFactNeighborY="147980">
        <dgm:presLayoutVars>
          <dgm:bulletEnabled val="1"/>
        </dgm:presLayoutVars>
      </dgm:prSet>
      <dgm:spPr/>
    </dgm:pt>
  </dgm:ptLst>
  <dgm:cxnLst>
    <dgm:cxn modelId="{32BD191A-3465-43AC-A6C9-C8607AF84D9F}" type="presOf" srcId="{EFF901AE-E604-4093-9019-9EEB96015E45}" destId="{B441EC16-0EFB-4F6E-B0C4-3C26F21E3F77}" srcOrd="0" destOrd="0" presId="urn:microsoft.com/office/officeart/2005/8/layout/lProcess3"/>
    <dgm:cxn modelId="{978C7C33-7AE9-47B6-BE35-1A6B277276F1}" type="presOf" srcId="{7C5D13B4-22F7-4CBB-82D0-3A7AC7CB368E}" destId="{05F3B7DA-3352-4DB4-82F7-2A2121B360C3}" srcOrd="0" destOrd="0" presId="urn:microsoft.com/office/officeart/2005/8/layout/lProcess3"/>
    <dgm:cxn modelId="{0D7E3642-F24E-4449-848F-C2C268FA1E15}" type="presOf" srcId="{672C06FA-AC3B-44D9-A30B-08D4DBCB079E}" destId="{90F08BB9-84CE-43FF-9899-BBA83EC0463E}" srcOrd="0" destOrd="0" presId="urn:microsoft.com/office/officeart/2005/8/layout/lProcess3"/>
    <dgm:cxn modelId="{6828214B-BFB8-4218-B494-F786EBDBB11B}" srcId="{EFF901AE-E604-4093-9019-9EEB96015E45}" destId="{DC951900-9744-4C8B-AC3F-02F4CDC0A51A}" srcOrd="1" destOrd="0" parTransId="{8959E91A-442E-44E7-B1B4-E97FBBD20C0E}" sibTransId="{7BB052D6-DC64-4D9E-AE18-AE7C77A40E6B}"/>
    <dgm:cxn modelId="{CE30297B-1AB6-493A-A367-D07C3153CACE}" srcId="{7C5D13B4-22F7-4CBB-82D0-3A7AC7CB368E}" destId="{94514412-7286-4FF2-BF13-DBA2081271E0}" srcOrd="0" destOrd="0" parTransId="{8EABEC38-6651-4C4C-AF50-71839963FCFD}" sibTransId="{7FFEDB22-0041-48BE-B71F-F09CF35B1608}"/>
    <dgm:cxn modelId="{EB1DC28A-26D3-40F1-A21E-57079BD9C5F4}" srcId="{672C06FA-AC3B-44D9-A30B-08D4DBCB079E}" destId="{7C5D13B4-22F7-4CBB-82D0-3A7AC7CB368E}" srcOrd="0" destOrd="0" parTransId="{04D76534-AD9F-4FB1-8126-822A9E036D78}" sibTransId="{87CD7524-EC23-4F45-9250-5C386FEA4DDD}"/>
    <dgm:cxn modelId="{C1F46F91-EF2D-4A59-8FF2-E8B56E0AAF34}" type="presOf" srcId="{DC951900-9744-4C8B-AC3F-02F4CDC0A51A}" destId="{F5C23DA2-710C-41F0-AAA8-4B5B45CB9570}" srcOrd="0" destOrd="0" presId="urn:microsoft.com/office/officeart/2005/8/layout/lProcess3"/>
    <dgm:cxn modelId="{E689C891-2445-4FB0-AE99-9919311683A9}" srcId="{EFF901AE-E604-4093-9019-9EEB96015E45}" destId="{DA73E405-BC5D-4F83-A82C-EDB1CA7E29A5}" srcOrd="0" destOrd="0" parTransId="{DCC1194E-530D-454E-AAEA-9494AB523F01}" sibTransId="{2C33B954-058F-466B-B478-6EABA08E1606}"/>
    <dgm:cxn modelId="{C707E992-7C1C-4EED-BA94-3E0AC89C31F9}" type="presOf" srcId="{5C36F6FA-4FD0-40DB-9C3B-64510A0D1469}" destId="{68763DF4-74ED-4FCC-B5F0-6D80F553E8A2}" srcOrd="0" destOrd="0" presId="urn:microsoft.com/office/officeart/2005/8/layout/lProcess3"/>
    <dgm:cxn modelId="{042963DE-0D9B-40E1-9320-0A9FE88A7C51}" type="presOf" srcId="{94514412-7286-4FF2-BF13-DBA2081271E0}" destId="{531C0BD6-C702-4F52-A35C-A163BCF7FCFB}" srcOrd="0" destOrd="0" presId="urn:microsoft.com/office/officeart/2005/8/layout/lProcess3"/>
    <dgm:cxn modelId="{7C94D2DF-E982-4AC8-B302-21E7B663DBBD}" srcId="{7C5D13B4-22F7-4CBB-82D0-3A7AC7CB368E}" destId="{5C36F6FA-4FD0-40DB-9C3B-64510A0D1469}" srcOrd="1" destOrd="0" parTransId="{820CC4C5-1BC1-4E42-A79B-8C20F508E716}" sibTransId="{16533D65-AA41-4037-839C-1B48CA4FB8E2}"/>
    <dgm:cxn modelId="{5B6B0AE1-7A1F-403E-B922-715EB8654877}" type="presOf" srcId="{DA73E405-BC5D-4F83-A82C-EDB1CA7E29A5}" destId="{77170D46-C99F-4D23-885B-D1A86B001280}" srcOrd="0" destOrd="0" presId="urn:microsoft.com/office/officeart/2005/8/layout/lProcess3"/>
    <dgm:cxn modelId="{654BA2EF-3F90-4182-BBD1-CA443BA013BB}" srcId="{672C06FA-AC3B-44D9-A30B-08D4DBCB079E}" destId="{EFF901AE-E604-4093-9019-9EEB96015E45}" srcOrd="1" destOrd="0" parTransId="{89D68E51-617F-440C-ACCC-C82C9EFE7F98}" sibTransId="{902A63E8-4173-420E-A7C8-C7FE8F335BD6}"/>
    <dgm:cxn modelId="{245C2FDC-74DB-4933-9174-AE1224FF29B0}" type="presParOf" srcId="{90F08BB9-84CE-43FF-9899-BBA83EC0463E}" destId="{E18732C0-2D4F-4DCB-82B2-67C5BE30E298}" srcOrd="0" destOrd="0" presId="urn:microsoft.com/office/officeart/2005/8/layout/lProcess3"/>
    <dgm:cxn modelId="{4ED6B391-49FF-4321-A98E-DCFCB9C90EBF}" type="presParOf" srcId="{E18732C0-2D4F-4DCB-82B2-67C5BE30E298}" destId="{05F3B7DA-3352-4DB4-82F7-2A2121B360C3}" srcOrd="0" destOrd="0" presId="urn:microsoft.com/office/officeart/2005/8/layout/lProcess3"/>
    <dgm:cxn modelId="{6ECFD66C-9240-4129-A151-3B2D11D102F3}" type="presParOf" srcId="{E18732C0-2D4F-4DCB-82B2-67C5BE30E298}" destId="{DE5610FB-7F1D-40CC-84A0-2FE44285601A}" srcOrd="1" destOrd="0" presId="urn:microsoft.com/office/officeart/2005/8/layout/lProcess3"/>
    <dgm:cxn modelId="{310905FC-C2CF-4751-AD45-8F8A8B7D0DE1}" type="presParOf" srcId="{E18732C0-2D4F-4DCB-82B2-67C5BE30E298}" destId="{531C0BD6-C702-4F52-A35C-A163BCF7FCFB}" srcOrd="2" destOrd="0" presId="urn:microsoft.com/office/officeart/2005/8/layout/lProcess3"/>
    <dgm:cxn modelId="{10DE7478-6F93-4930-ADF0-48DF8F2C4697}" type="presParOf" srcId="{E18732C0-2D4F-4DCB-82B2-67C5BE30E298}" destId="{09414186-4CC4-4CC3-AF96-1C75B0590F87}" srcOrd="3" destOrd="0" presId="urn:microsoft.com/office/officeart/2005/8/layout/lProcess3"/>
    <dgm:cxn modelId="{FB273CF8-0DE5-4AEA-8A42-988686A7FA41}" type="presParOf" srcId="{E18732C0-2D4F-4DCB-82B2-67C5BE30E298}" destId="{68763DF4-74ED-4FCC-B5F0-6D80F553E8A2}" srcOrd="4" destOrd="0" presId="urn:microsoft.com/office/officeart/2005/8/layout/lProcess3"/>
    <dgm:cxn modelId="{E215C17B-AC6C-4C9F-9938-AF4C541B1C60}" type="presParOf" srcId="{90F08BB9-84CE-43FF-9899-BBA83EC0463E}" destId="{CC55A57C-9EBF-49FF-820D-CC6F31136E4D}" srcOrd="1" destOrd="0" presId="urn:microsoft.com/office/officeart/2005/8/layout/lProcess3"/>
    <dgm:cxn modelId="{6243E3B2-F484-4CE0-8EC4-2BACEE25B75F}" type="presParOf" srcId="{90F08BB9-84CE-43FF-9899-BBA83EC0463E}" destId="{FD2FB5A6-30F1-4F0F-9A1E-57B4FEEAF8AF}" srcOrd="2" destOrd="0" presId="urn:microsoft.com/office/officeart/2005/8/layout/lProcess3"/>
    <dgm:cxn modelId="{ABABFE76-D060-4993-9A92-12E482B5C6FC}" type="presParOf" srcId="{FD2FB5A6-30F1-4F0F-9A1E-57B4FEEAF8AF}" destId="{B441EC16-0EFB-4F6E-B0C4-3C26F21E3F77}" srcOrd="0" destOrd="0" presId="urn:microsoft.com/office/officeart/2005/8/layout/lProcess3"/>
    <dgm:cxn modelId="{35419704-33F3-4EA6-9412-CB6ABDAF44C9}" type="presParOf" srcId="{FD2FB5A6-30F1-4F0F-9A1E-57B4FEEAF8AF}" destId="{74BD9D84-26DF-4A39-BB0C-738D3CBAD60B}" srcOrd="1" destOrd="0" presId="urn:microsoft.com/office/officeart/2005/8/layout/lProcess3"/>
    <dgm:cxn modelId="{CA1AEECD-EEE6-4707-955B-4644EB4240D8}" type="presParOf" srcId="{FD2FB5A6-30F1-4F0F-9A1E-57B4FEEAF8AF}" destId="{77170D46-C99F-4D23-885B-D1A86B001280}" srcOrd="2" destOrd="0" presId="urn:microsoft.com/office/officeart/2005/8/layout/lProcess3"/>
    <dgm:cxn modelId="{1100E5E3-AC10-4D32-BA5C-743C4A189143}" type="presParOf" srcId="{FD2FB5A6-30F1-4F0F-9A1E-57B4FEEAF8AF}" destId="{5A76CAC6-A886-4131-9306-6DCA8CA9D229}" srcOrd="3" destOrd="0" presId="urn:microsoft.com/office/officeart/2005/8/layout/lProcess3"/>
    <dgm:cxn modelId="{E1164268-0503-45C2-8DFF-2C36F5D7FDD2}" type="presParOf" srcId="{FD2FB5A6-30F1-4F0F-9A1E-57B4FEEAF8AF}" destId="{F5C23DA2-710C-41F0-AAA8-4B5B45CB9570}" srcOrd="4" destOrd="0" presId="urn:microsoft.com/office/officeart/2005/8/layout/l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42E297B-8E9E-4BFC-BC2E-50121970D0B7}"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kumimoji="1" lang="ja-JP" altLang="en-US"/>
        </a:p>
      </dgm:t>
    </dgm:pt>
    <dgm:pt modelId="{4E951D17-2921-4EB8-8AAA-CDE67BADBD6E}">
      <dgm:prSet phldrT="[テキスト]" custT="1"/>
      <dgm:spPr>
        <a:solidFill>
          <a:srgbClr val="C3F5ED"/>
        </a:solidFill>
      </dgm:spPr>
      <dgm:t>
        <a:bodyPr/>
        <a:lstStyle/>
        <a:p>
          <a:r>
            <a:rPr lang="en-US" altLang="ja-JP" sz="3200" dirty="0">
              <a:solidFill>
                <a:schemeClr val="tx1"/>
              </a:solidFill>
              <a:latin typeface="+mn-lt"/>
            </a:rPr>
            <a:t>Different types of Evidences</a:t>
          </a:r>
          <a:endParaRPr kumimoji="1" lang="ja-JP" altLang="en-US" sz="3200" dirty="0">
            <a:solidFill>
              <a:schemeClr val="tx1"/>
            </a:solidFill>
          </a:endParaRPr>
        </a:p>
      </dgm:t>
    </dgm:pt>
    <dgm:pt modelId="{89C8C56A-890F-4E41-A48B-547BE53A65F8}" type="parTrans" cxnId="{98461BB3-7ADF-4DAA-888C-1F793AA1F91B}">
      <dgm:prSet/>
      <dgm:spPr/>
      <dgm:t>
        <a:bodyPr/>
        <a:lstStyle/>
        <a:p>
          <a:endParaRPr kumimoji="1" lang="ja-JP" altLang="en-US"/>
        </a:p>
      </dgm:t>
    </dgm:pt>
    <dgm:pt modelId="{32A1CE0D-DC59-4B29-9BE7-A40DCBD7282F}" type="sibTrans" cxnId="{98461BB3-7ADF-4DAA-888C-1F793AA1F91B}">
      <dgm:prSet/>
      <dgm:spPr/>
      <dgm:t>
        <a:bodyPr/>
        <a:lstStyle/>
        <a:p>
          <a:endParaRPr kumimoji="1" lang="ja-JP" altLang="en-US"/>
        </a:p>
      </dgm:t>
    </dgm:pt>
    <dgm:pt modelId="{3AFADA56-C02A-49F7-AD50-9A6A0793E00D}">
      <dgm:prSet phldrT="[テキスト]" custT="1"/>
      <dgm:spPr/>
      <dgm:t>
        <a:bodyPr/>
        <a:lstStyle/>
        <a:p>
          <a:pPr marL="685766" lvl="2" indent="0" algn="l">
            <a:lnSpc>
              <a:spcPct val="100000"/>
            </a:lnSpc>
            <a:spcAft>
              <a:spcPts val="0"/>
            </a:spcAft>
            <a:buFont typeface="Wingdings" panose="05000000000000000000" pitchFamily="2" charset="2"/>
            <a:buChar char="Ø"/>
            <a:defRPr/>
          </a:pPr>
          <a:r>
            <a:rPr lang="en-US" altLang="ja-JP" sz="2800" b="1" dirty="0">
              <a:solidFill>
                <a:schemeClr val="tx2">
                  <a:lumMod val="75000"/>
                </a:schemeClr>
              </a:solidFill>
              <a:latin typeface="+mn-lt"/>
            </a:rPr>
            <a:t> There is</a:t>
          </a:r>
          <a:r>
            <a:rPr lang="ja-JP" altLang="en-US" sz="2800" b="1" dirty="0">
              <a:solidFill>
                <a:schemeClr val="tx2">
                  <a:lumMod val="75000"/>
                </a:schemeClr>
              </a:solidFill>
              <a:latin typeface="+mn-lt"/>
            </a:rPr>
            <a:t> </a:t>
          </a:r>
          <a:r>
            <a:rPr lang="en-US" altLang="ja-JP" sz="2800" b="1" dirty="0">
              <a:solidFill>
                <a:schemeClr val="tx2">
                  <a:lumMod val="75000"/>
                </a:schemeClr>
              </a:solidFill>
              <a:latin typeface="+mn-lt"/>
            </a:rPr>
            <a:t>a considerable differences between the types of evidences we obtain.</a:t>
          </a:r>
          <a:endParaRPr kumimoji="1" lang="ja-JP" altLang="en-US" sz="2800" b="1" dirty="0"/>
        </a:p>
      </dgm:t>
    </dgm:pt>
    <dgm:pt modelId="{C3667799-B2A8-49D8-BD04-38A539651E71}" type="parTrans" cxnId="{3240B398-B355-4CCF-8653-4A8D9E99B243}">
      <dgm:prSet/>
      <dgm:spPr/>
      <dgm:t>
        <a:bodyPr/>
        <a:lstStyle/>
        <a:p>
          <a:endParaRPr kumimoji="1" lang="ja-JP" altLang="en-US"/>
        </a:p>
      </dgm:t>
    </dgm:pt>
    <dgm:pt modelId="{4CC52A28-54DA-4421-A888-B7FC01F5DCF7}" type="sibTrans" cxnId="{3240B398-B355-4CCF-8653-4A8D9E99B243}">
      <dgm:prSet/>
      <dgm:spPr/>
      <dgm:t>
        <a:bodyPr/>
        <a:lstStyle/>
        <a:p>
          <a:endParaRPr kumimoji="1" lang="ja-JP" altLang="en-US"/>
        </a:p>
      </dgm:t>
    </dgm:pt>
    <dgm:pt modelId="{DBE61767-E59C-44D5-AF8F-E7A0F5D22B4F}">
      <dgm:prSet phldrT="[テキスト]" custT="1"/>
      <dgm:spPr>
        <a:solidFill>
          <a:srgbClr val="40E8C8"/>
        </a:solidFill>
      </dgm:spPr>
      <dgm:t>
        <a:bodyPr/>
        <a:lstStyle/>
        <a:p>
          <a:r>
            <a:rPr kumimoji="1" lang="en-US" altLang="ja-JP" sz="3200" dirty="0">
              <a:solidFill>
                <a:schemeClr val="tx1"/>
              </a:solidFill>
            </a:rPr>
            <a:t>Special Skills Required to Collect and Evaluate/Analyze the Evidences</a:t>
          </a:r>
          <a:endParaRPr kumimoji="1" lang="ja-JP" altLang="en-US" sz="3200" dirty="0">
            <a:solidFill>
              <a:schemeClr val="tx1"/>
            </a:solidFill>
          </a:endParaRPr>
        </a:p>
      </dgm:t>
    </dgm:pt>
    <dgm:pt modelId="{4FBC5296-7981-44A9-81E3-D4CF5A2B674D}" type="parTrans" cxnId="{336F4B9D-8AAC-4E8B-AFFF-1292FB2F6E3D}">
      <dgm:prSet/>
      <dgm:spPr/>
      <dgm:t>
        <a:bodyPr/>
        <a:lstStyle/>
        <a:p>
          <a:endParaRPr kumimoji="1" lang="ja-JP" altLang="en-US"/>
        </a:p>
      </dgm:t>
    </dgm:pt>
    <dgm:pt modelId="{F1FC06A2-31A4-4515-930F-01ED1F6E2909}" type="sibTrans" cxnId="{336F4B9D-8AAC-4E8B-AFFF-1292FB2F6E3D}">
      <dgm:prSet/>
      <dgm:spPr/>
      <dgm:t>
        <a:bodyPr/>
        <a:lstStyle/>
        <a:p>
          <a:endParaRPr kumimoji="1" lang="ja-JP" altLang="en-US"/>
        </a:p>
      </dgm:t>
    </dgm:pt>
    <dgm:pt modelId="{782754C3-7A64-4E87-82E5-B2C8C61E121E}">
      <dgm:prSet phldrT="[テキスト]" custT="1"/>
      <dgm:spPr/>
      <dgm:t>
        <a:bodyPr/>
        <a:lstStyle/>
        <a:p>
          <a:pPr marL="914353" lvl="2" indent="0">
            <a:lnSpc>
              <a:spcPct val="100000"/>
            </a:lnSpc>
            <a:buFont typeface="Wingdings" panose="05000000000000000000" pitchFamily="2" charset="2"/>
            <a:buChar char="Ø"/>
            <a:defRPr/>
          </a:pPr>
          <a:r>
            <a:rPr lang="en-US" altLang="ja-JP" sz="2800" b="1" dirty="0">
              <a:solidFill>
                <a:schemeClr val="tx2">
                  <a:lumMod val="75000"/>
                </a:schemeClr>
              </a:solidFill>
              <a:latin typeface="+mn-lt"/>
            </a:rPr>
            <a:t>Special skills and professional knowledges on tax and accountings would be required as a set skill for tax crim investigation</a:t>
          </a:r>
        </a:p>
      </dgm:t>
    </dgm:pt>
    <dgm:pt modelId="{9960E1CF-DDBE-4008-B020-7063FBFEC62F}" type="parTrans" cxnId="{BE19F354-E2A4-46FB-A13B-B8B3019A0BC2}">
      <dgm:prSet/>
      <dgm:spPr/>
      <dgm:t>
        <a:bodyPr/>
        <a:lstStyle/>
        <a:p>
          <a:endParaRPr kumimoji="1" lang="ja-JP" altLang="en-US"/>
        </a:p>
      </dgm:t>
    </dgm:pt>
    <dgm:pt modelId="{AF1EB5C9-C61D-44FA-B09C-81FCD0014CE8}" type="sibTrans" cxnId="{BE19F354-E2A4-46FB-A13B-B8B3019A0BC2}">
      <dgm:prSet/>
      <dgm:spPr/>
      <dgm:t>
        <a:bodyPr/>
        <a:lstStyle/>
        <a:p>
          <a:endParaRPr kumimoji="1" lang="ja-JP" altLang="en-US"/>
        </a:p>
      </dgm:t>
    </dgm:pt>
    <dgm:pt modelId="{68116C48-9BB9-419C-956E-DFF5330C255A}">
      <dgm:prSet phldrT="[テキスト]" custT="1"/>
      <dgm:spPr/>
      <dgm:t>
        <a:bodyPr/>
        <a:lstStyle/>
        <a:p>
          <a:pPr marL="685766" lvl="2" indent="0" algn="l">
            <a:lnSpc>
              <a:spcPct val="100000"/>
            </a:lnSpc>
            <a:spcAft>
              <a:spcPts val="0"/>
            </a:spcAft>
            <a:buFont typeface="Wingdings" panose="05000000000000000000" pitchFamily="2" charset="2"/>
            <a:buChar char="Ø"/>
            <a:defRPr/>
          </a:pPr>
          <a:r>
            <a:rPr lang="en-US" altLang="ja-JP" sz="2800" b="1" dirty="0">
              <a:solidFill>
                <a:schemeClr val="tx2">
                  <a:lumMod val="75000"/>
                </a:schemeClr>
              </a:solidFill>
              <a:latin typeface="+mn-lt"/>
            </a:rPr>
            <a:t>Unlike general criminal cases ( weapons etc.) Tax crime evidences are usually are books and documents.</a:t>
          </a:r>
        </a:p>
        <a:p>
          <a:pPr algn="l">
            <a:spcAft>
              <a:spcPct val="20000"/>
            </a:spcAft>
          </a:pPr>
          <a:endParaRPr kumimoji="1" lang="ja-JP" altLang="en-US" dirty="0"/>
        </a:p>
      </dgm:t>
    </dgm:pt>
    <dgm:pt modelId="{EE757475-6D08-44FA-BFF7-05818EB7F68E}" type="parTrans" cxnId="{0FF8A9B6-ADFB-433C-B809-C5042221898C}">
      <dgm:prSet/>
      <dgm:spPr/>
      <dgm:t>
        <a:bodyPr/>
        <a:lstStyle/>
        <a:p>
          <a:endParaRPr kumimoji="1" lang="ja-JP" altLang="en-US"/>
        </a:p>
      </dgm:t>
    </dgm:pt>
    <dgm:pt modelId="{0153374F-09C7-47C3-BDCE-7CFB56BDCBBE}" type="sibTrans" cxnId="{0FF8A9B6-ADFB-433C-B809-C5042221898C}">
      <dgm:prSet/>
      <dgm:spPr/>
      <dgm:t>
        <a:bodyPr/>
        <a:lstStyle/>
        <a:p>
          <a:endParaRPr kumimoji="1" lang="ja-JP" altLang="en-US"/>
        </a:p>
      </dgm:t>
    </dgm:pt>
    <dgm:pt modelId="{087ED1BD-C089-422C-A787-6F70E664CAA6}" type="pres">
      <dgm:prSet presAssocID="{642E297B-8E9E-4BFC-BC2E-50121970D0B7}" presName="linear" presStyleCnt="0">
        <dgm:presLayoutVars>
          <dgm:animLvl val="lvl"/>
          <dgm:resizeHandles val="exact"/>
        </dgm:presLayoutVars>
      </dgm:prSet>
      <dgm:spPr/>
    </dgm:pt>
    <dgm:pt modelId="{240A235F-1348-4190-99A4-E20D7735918F}" type="pres">
      <dgm:prSet presAssocID="{4E951D17-2921-4EB8-8AAA-CDE67BADBD6E}" presName="parentText" presStyleLbl="node1" presStyleIdx="0" presStyleCnt="2" custScaleY="74568" custLinFactNeighborX="-235" custLinFactNeighborY="-16291">
        <dgm:presLayoutVars>
          <dgm:chMax val="0"/>
          <dgm:bulletEnabled val="1"/>
        </dgm:presLayoutVars>
      </dgm:prSet>
      <dgm:spPr/>
    </dgm:pt>
    <dgm:pt modelId="{9D6D2341-AF00-4B1A-A62E-5E843A69D9E3}" type="pres">
      <dgm:prSet presAssocID="{4E951D17-2921-4EB8-8AAA-CDE67BADBD6E}" presName="childText" presStyleLbl="revTx" presStyleIdx="0" presStyleCnt="2" custLinFactNeighborX="-5884" custLinFactNeighborY="-1586">
        <dgm:presLayoutVars>
          <dgm:bulletEnabled val="1"/>
        </dgm:presLayoutVars>
      </dgm:prSet>
      <dgm:spPr/>
    </dgm:pt>
    <dgm:pt modelId="{2E0EDEAA-41EA-4029-A17D-624530F193F1}" type="pres">
      <dgm:prSet presAssocID="{DBE61767-E59C-44D5-AF8F-E7A0F5D22B4F}" presName="parentText" presStyleLbl="node1" presStyleIdx="1" presStyleCnt="2" custLinFactNeighborX="0" custLinFactNeighborY="-13573">
        <dgm:presLayoutVars>
          <dgm:chMax val="0"/>
          <dgm:bulletEnabled val="1"/>
        </dgm:presLayoutVars>
      </dgm:prSet>
      <dgm:spPr/>
    </dgm:pt>
    <dgm:pt modelId="{8849B8D8-B16D-4461-94F9-724F049844F6}" type="pres">
      <dgm:prSet presAssocID="{DBE61767-E59C-44D5-AF8F-E7A0F5D22B4F}" presName="childText" presStyleLbl="revTx" presStyleIdx="1" presStyleCnt="2" custScaleX="100000" custScaleY="76683" custLinFactNeighborX="-4049" custLinFactNeighborY="-16844">
        <dgm:presLayoutVars>
          <dgm:bulletEnabled val="1"/>
        </dgm:presLayoutVars>
      </dgm:prSet>
      <dgm:spPr/>
    </dgm:pt>
  </dgm:ptLst>
  <dgm:cxnLst>
    <dgm:cxn modelId="{3B24B560-A112-4A3D-931D-35D190E72951}" type="presOf" srcId="{642E297B-8E9E-4BFC-BC2E-50121970D0B7}" destId="{087ED1BD-C089-422C-A787-6F70E664CAA6}" srcOrd="0" destOrd="0" presId="urn:microsoft.com/office/officeart/2005/8/layout/vList2"/>
    <dgm:cxn modelId="{4A5E6067-A542-4CF6-8623-8ED2275B43BB}" type="presOf" srcId="{4E951D17-2921-4EB8-8AAA-CDE67BADBD6E}" destId="{240A235F-1348-4190-99A4-E20D7735918F}" srcOrd="0" destOrd="0" presId="urn:microsoft.com/office/officeart/2005/8/layout/vList2"/>
    <dgm:cxn modelId="{BE19F354-E2A4-46FB-A13B-B8B3019A0BC2}" srcId="{DBE61767-E59C-44D5-AF8F-E7A0F5D22B4F}" destId="{782754C3-7A64-4E87-82E5-B2C8C61E121E}" srcOrd="0" destOrd="0" parTransId="{9960E1CF-DDBE-4008-B020-7063FBFEC62F}" sibTransId="{AF1EB5C9-C61D-44FA-B09C-81FCD0014CE8}"/>
    <dgm:cxn modelId="{E78F0359-1CEA-49BB-8D77-EC300399B36A}" type="presOf" srcId="{68116C48-9BB9-419C-956E-DFF5330C255A}" destId="{9D6D2341-AF00-4B1A-A62E-5E843A69D9E3}" srcOrd="0" destOrd="1" presId="urn:microsoft.com/office/officeart/2005/8/layout/vList2"/>
    <dgm:cxn modelId="{3240B398-B355-4CCF-8653-4A8D9E99B243}" srcId="{4E951D17-2921-4EB8-8AAA-CDE67BADBD6E}" destId="{3AFADA56-C02A-49F7-AD50-9A6A0793E00D}" srcOrd="0" destOrd="0" parTransId="{C3667799-B2A8-49D8-BD04-38A539651E71}" sibTransId="{4CC52A28-54DA-4421-A888-B7FC01F5DCF7}"/>
    <dgm:cxn modelId="{336F4B9D-8AAC-4E8B-AFFF-1292FB2F6E3D}" srcId="{642E297B-8E9E-4BFC-BC2E-50121970D0B7}" destId="{DBE61767-E59C-44D5-AF8F-E7A0F5D22B4F}" srcOrd="1" destOrd="0" parTransId="{4FBC5296-7981-44A9-81E3-D4CF5A2B674D}" sibTransId="{F1FC06A2-31A4-4515-930F-01ED1F6E2909}"/>
    <dgm:cxn modelId="{D6F8BA9E-59D7-4346-92D0-56888A98C6BE}" type="presOf" srcId="{DBE61767-E59C-44D5-AF8F-E7A0F5D22B4F}" destId="{2E0EDEAA-41EA-4029-A17D-624530F193F1}" srcOrd="0" destOrd="0" presId="urn:microsoft.com/office/officeart/2005/8/layout/vList2"/>
    <dgm:cxn modelId="{98461BB3-7ADF-4DAA-888C-1F793AA1F91B}" srcId="{642E297B-8E9E-4BFC-BC2E-50121970D0B7}" destId="{4E951D17-2921-4EB8-8AAA-CDE67BADBD6E}" srcOrd="0" destOrd="0" parTransId="{89C8C56A-890F-4E41-A48B-547BE53A65F8}" sibTransId="{32A1CE0D-DC59-4B29-9BE7-A40DCBD7282F}"/>
    <dgm:cxn modelId="{0FF8A9B6-ADFB-433C-B809-C5042221898C}" srcId="{4E951D17-2921-4EB8-8AAA-CDE67BADBD6E}" destId="{68116C48-9BB9-419C-956E-DFF5330C255A}" srcOrd="1" destOrd="0" parTransId="{EE757475-6D08-44FA-BFF7-05818EB7F68E}" sibTransId="{0153374F-09C7-47C3-BDCE-7CFB56BDCBBE}"/>
    <dgm:cxn modelId="{198145D1-C85A-46EA-9B90-B2C258E33AC2}" type="presOf" srcId="{782754C3-7A64-4E87-82E5-B2C8C61E121E}" destId="{8849B8D8-B16D-4461-94F9-724F049844F6}" srcOrd="0" destOrd="0" presId="urn:microsoft.com/office/officeart/2005/8/layout/vList2"/>
    <dgm:cxn modelId="{518514EC-98DE-455B-9246-6C4C1873F7FC}" type="presOf" srcId="{3AFADA56-C02A-49F7-AD50-9A6A0793E00D}" destId="{9D6D2341-AF00-4B1A-A62E-5E843A69D9E3}" srcOrd="0" destOrd="0" presId="urn:microsoft.com/office/officeart/2005/8/layout/vList2"/>
    <dgm:cxn modelId="{C69CFCA2-A197-4CE7-9418-D98884FB692F}" type="presParOf" srcId="{087ED1BD-C089-422C-A787-6F70E664CAA6}" destId="{240A235F-1348-4190-99A4-E20D7735918F}" srcOrd="0" destOrd="0" presId="urn:microsoft.com/office/officeart/2005/8/layout/vList2"/>
    <dgm:cxn modelId="{0A556CE1-A276-4FC0-AD75-F9C4D77852BC}" type="presParOf" srcId="{087ED1BD-C089-422C-A787-6F70E664CAA6}" destId="{9D6D2341-AF00-4B1A-A62E-5E843A69D9E3}" srcOrd="1" destOrd="0" presId="urn:microsoft.com/office/officeart/2005/8/layout/vList2"/>
    <dgm:cxn modelId="{D0162239-8D47-4091-8738-16B109CBB473}" type="presParOf" srcId="{087ED1BD-C089-422C-A787-6F70E664CAA6}" destId="{2E0EDEAA-41EA-4029-A17D-624530F193F1}" srcOrd="2" destOrd="0" presId="urn:microsoft.com/office/officeart/2005/8/layout/vList2"/>
    <dgm:cxn modelId="{6B980BA6-D541-4955-B345-124395712C9F}" type="presParOf" srcId="{087ED1BD-C089-422C-A787-6F70E664CAA6}" destId="{8849B8D8-B16D-4461-94F9-724F049844F6}" srcOrd="3" destOrd="0" presId="urn:microsoft.com/office/officeart/2005/8/layout/vList2"/>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BC9B973-560F-4682-B6D0-11FE47065C70}"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kumimoji="1" lang="ja-JP" altLang="en-US"/>
        </a:p>
      </dgm:t>
    </dgm:pt>
    <dgm:pt modelId="{0B21C203-9DEE-4622-B79C-6068CC05C7EC}">
      <dgm:prSet/>
      <dgm:spPr>
        <a:solidFill>
          <a:srgbClr val="40E8C8"/>
        </a:solidFill>
      </dgm:spPr>
      <dgm:t>
        <a:bodyPr/>
        <a:lstStyle/>
        <a:p>
          <a:r>
            <a:rPr lang="en-US" altLang="ja-JP" dirty="0">
              <a:solidFill>
                <a:schemeClr val="tx2">
                  <a:lumMod val="75000"/>
                </a:schemeClr>
              </a:solidFill>
            </a:rPr>
            <a:t>What consists a Tax Crime </a:t>
          </a:r>
        </a:p>
      </dgm:t>
    </dgm:pt>
    <dgm:pt modelId="{E6DC5450-B6CA-4701-A9E3-905D20896262}" type="parTrans" cxnId="{B0581BC3-A9A8-4D7A-B8D2-C1C86B90592A}">
      <dgm:prSet/>
      <dgm:spPr/>
      <dgm:t>
        <a:bodyPr/>
        <a:lstStyle/>
        <a:p>
          <a:endParaRPr kumimoji="1" lang="ja-JP" altLang="en-US"/>
        </a:p>
      </dgm:t>
    </dgm:pt>
    <dgm:pt modelId="{753CF02B-131D-4A8A-8ED3-E6A8E5A888DA}" type="sibTrans" cxnId="{B0581BC3-A9A8-4D7A-B8D2-C1C86B90592A}">
      <dgm:prSet/>
      <dgm:spPr/>
      <dgm:t>
        <a:bodyPr/>
        <a:lstStyle/>
        <a:p>
          <a:endParaRPr kumimoji="1" lang="ja-JP" altLang="en-US"/>
        </a:p>
      </dgm:t>
    </dgm:pt>
    <dgm:pt modelId="{F751B126-BA16-42DA-B912-16DFBAEFF8DE}">
      <dgm:prSet/>
      <dgm:spPr>
        <a:solidFill>
          <a:srgbClr val="949CEC"/>
        </a:solidFill>
      </dgm:spPr>
      <dgm:t>
        <a:bodyPr/>
        <a:lstStyle/>
        <a:p>
          <a:r>
            <a:rPr lang="en-US" altLang="ja-JP" dirty="0">
              <a:solidFill>
                <a:schemeClr val="tx2">
                  <a:lumMod val="75000"/>
                </a:schemeClr>
              </a:solidFill>
            </a:rPr>
            <a:t>What are the Acts</a:t>
          </a:r>
          <a:endParaRPr lang="ja-JP" altLang="en-US" dirty="0"/>
        </a:p>
      </dgm:t>
    </dgm:pt>
    <dgm:pt modelId="{BC406513-004F-4106-BF4F-905A8729C19E}" type="parTrans" cxnId="{46BF76C3-5A6C-4DF2-9E01-44E6616DD443}">
      <dgm:prSet/>
      <dgm:spPr/>
      <dgm:t>
        <a:bodyPr/>
        <a:lstStyle/>
        <a:p>
          <a:endParaRPr kumimoji="1" lang="ja-JP" altLang="en-US"/>
        </a:p>
      </dgm:t>
    </dgm:pt>
    <dgm:pt modelId="{2AAE74C1-215A-4948-B86B-7794655B0169}" type="sibTrans" cxnId="{46BF76C3-5A6C-4DF2-9E01-44E6616DD443}">
      <dgm:prSet/>
      <dgm:spPr/>
      <dgm:t>
        <a:bodyPr/>
        <a:lstStyle/>
        <a:p>
          <a:endParaRPr kumimoji="1" lang="ja-JP" altLang="en-US"/>
        </a:p>
      </dgm:t>
    </dgm:pt>
    <dgm:pt modelId="{1D50AC63-F935-47AF-8516-0B2800AA4FE2}">
      <dgm:prSet/>
      <dgm:spPr>
        <a:solidFill>
          <a:srgbClr val="8335E5"/>
        </a:solidFill>
      </dgm:spPr>
      <dgm:t>
        <a:bodyPr/>
        <a:lstStyle/>
        <a:p>
          <a:r>
            <a:rPr lang="en-US" altLang="ja-JP" dirty="0">
              <a:solidFill>
                <a:schemeClr val="tx1"/>
              </a:solidFill>
            </a:rPr>
            <a:t>What</a:t>
          </a:r>
          <a:r>
            <a:rPr lang="en-US" altLang="ja-JP" baseline="0" dirty="0">
              <a:solidFill>
                <a:schemeClr val="tx1"/>
              </a:solidFill>
            </a:rPr>
            <a:t> are the types of Crimes</a:t>
          </a:r>
          <a:endParaRPr lang="ja-JP" altLang="en-US" dirty="0">
            <a:solidFill>
              <a:schemeClr val="tx1"/>
            </a:solidFill>
          </a:endParaRPr>
        </a:p>
      </dgm:t>
    </dgm:pt>
    <dgm:pt modelId="{D35E22EB-50DE-4FC5-BF0F-FF7C638390F5}" type="parTrans" cxnId="{46F5CF61-51F5-48B5-A840-4AD0BF3D2C29}">
      <dgm:prSet/>
      <dgm:spPr/>
      <dgm:t>
        <a:bodyPr/>
        <a:lstStyle/>
        <a:p>
          <a:endParaRPr kumimoji="1" lang="ja-JP" altLang="en-US"/>
        </a:p>
      </dgm:t>
    </dgm:pt>
    <dgm:pt modelId="{C92E7678-5345-410C-A5A8-2D51A98A2DD1}" type="sibTrans" cxnId="{46F5CF61-51F5-48B5-A840-4AD0BF3D2C29}">
      <dgm:prSet/>
      <dgm:spPr/>
      <dgm:t>
        <a:bodyPr/>
        <a:lstStyle/>
        <a:p>
          <a:endParaRPr kumimoji="1" lang="ja-JP" altLang="en-US"/>
        </a:p>
      </dgm:t>
    </dgm:pt>
    <dgm:pt modelId="{5D375DC6-1756-4CEC-9090-7C3C251BE154}" type="pres">
      <dgm:prSet presAssocID="{6BC9B973-560F-4682-B6D0-11FE47065C70}" presName="Name0" presStyleCnt="0">
        <dgm:presLayoutVars>
          <dgm:chMax val="7"/>
          <dgm:chPref val="7"/>
          <dgm:dir/>
        </dgm:presLayoutVars>
      </dgm:prSet>
      <dgm:spPr/>
    </dgm:pt>
    <dgm:pt modelId="{1BE1EF5E-C828-478D-955D-E279429DF99B}" type="pres">
      <dgm:prSet presAssocID="{6BC9B973-560F-4682-B6D0-11FE47065C70}" presName="Name1" presStyleCnt="0"/>
      <dgm:spPr/>
    </dgm:pt>
    <dgm:pt modelId="{40156921-26E0-47C8-9567-AB62092F5D0F}" type="pres">
      <dgm:prSet presAssocID="{6BC9B973-560F-4682-B6D0-11FE47065C70}" presName="cycle" presStyleCnt="0"/>
      <dgm:spPr/>
    </dgm:pt>
    <dgm:pt modelId="{17D077AD-6A00-4EC1-B74B-7435B072B87E}" type="pres">
      <dgm:prSet presAssocID="{6BC9B973-560F-4682-B6D0-11FE47065C70}" presName="srcNode" presStyleLbl="node1" presStyleIdx="0" presStyleCnt="3"/>
      <dgm:spPr/>
    </dgm:pt>
    <dgm:pt modelId="{579B2348-BEF0-4424-A34A-0E1BECDBAA45}" type="pres">
      <dgm:prSet presAssocID="{6BC9B973-560F-4682-B6D0-11FE47065C70}" presName="conn" presStyleLbl="parChTrans1D2" presStyleIdx="0" presStyleCnt="1"/>
      <dgm:spPr/>
    </dgm:pt>
    <dgm:pt modelId="{FF31C017-E5A7-4021-A51D-177D2D2D93EF}" type="pres">
      <dgm:prSet presAssocID="{6BC9B973-560F-4682-B6D0-11FE47065C70}" presName="extraNode" presStyleLbl="node1" presStyleIdx="0" presStyleCnt="3"/>
      <dgm:spPr/>
    </dgm:pt>
    <dgm:pt modelId="{68021DFB-7237-40E7-9569-FAFA8F866D72}" type="pres">
      <dgm:prSet presAssocID="{6BC9B973-560F-4682-B6D0-11FE47065C70}" presName="dstNode" presStyleLbl="node1" presStyleIdx="0" presStyleCnt="3"/>
      <dgm:spPr/>
    </dgm:pt>
    <dgm:pt modelId="{14F53C15-4D3D-4A80-8105-AAE0A4C14701}" type="pres">
      <dgm:prSet presAssocID="{0B21C203-9DEE-4622-B79C-6068CC05C7EC}" presName="text_1" presStyleLbl="node1" presStyleIdx="0" presStyleCnt="3">
        <dgm:presLayoutVars>
          <dgm:bulletEnabled val="1"/>
        </dgm:presLayoutVars>
      </dgm:prSet>
      <dgm:spPr/>
    </dgm:pt>
    <dgm:pt modelId="{7AC12818-9312-4E5B-8C9B-A7AB7C2C7DCF}" type="pres">
      <dgm:prSet presAssocID="{0B21C203-9DEE-4622-B79C-6068CC05C7EC}" presName="accent_1" presStyleCnt="0"/>
      <dgm:spPr/>
    </dgm:pt>
    <dgm:pt modelId="{0D49471F-EA6D-48D9-AC3A-4BE96B9D19AE}" type="pres">
      <dgm:prSet presAssocID="{0B21C203-9DEE-4622-B79C-6068CC05C7EC}" presName="accentRepeatNode" presStyleLbl="solidFgAcc1" presStyleIdx="0" presStyleCnt="3"/>
      <dgm:spPr>
        <a:solidFill>
          <a:srgbClr val="C3F5ED"/>
        </a:solidFill>
      </dgm:spPr>
    </dgm:pt>
    <dgm:pt modelId="{B18924D9-3D18-43F3-ABCB-ACC0D669F634}" type="pres">
      <dgm:prSet presAssocID="{F751B126-BA16-42DA-B912-16DFBAEFF8DE}" presName="text_2" presStyleLbl="node1" presStyleIdx="1" presStyleCnt="3">
        <dgm:presLayoutVars>
          <dgm:bulletEnabled val="1"/>
        </dgm:presLayoutVars>
      </dgm:prSet>
      <dgm:spPr/>
    </dgm:pt>
    <dgm:pt modelId="{58F4D319-13C0-4711-B079-FBC442F0A47B}" type="pres">
      <dgm:prSet presAssocID="{F751B126-BA16-42DA-B912-16DFBAEFF8DE}" presName="accent_2" presStyleCnt="0"/>
      <dgm:spPr/>
    </dgm:pt>
    <dgm:pt modelId="{AABA7D7A-6156-449D-A980-12652F45A22F}" type="pres">
      <dgm:prSet presAssocID="{F751B126-BA16-42DA-B912-16DFBAEFF8DE}" presName="accentRepeatNode" presStyleLbl="solidFgAcc1" presStyleIdx="1" presStyleCnt="3"/>
      <dgm:spPr>
        <a:solidFill>
          <a:srgbClr val="6C92E1"/>
        </a:solidFill>
      </dgm:spPr>
    </dgm:pt>
    <dgm:pt modelId="{A41F3AA2-D9F0-4925-BC31-5124B445F1E6}" type="pres">
      <dgm:prSet presAssocID="{1D50AC63-F935-47AF-8516-0B2800AA4FE2}" presName="text_3" presStyleLbl="node1" presStyleIdx="2" presStyleCnt="3">
        <dgm:presLayoutVars>
          <dgm:bulletEnabled val="1"/>
        </dgm:presLayoutVars>
      </dgm:prSet>
      <dgm:spPr/>
    </dgm:pt>
    <dgm:pt modelId="{F03A18AB-8897-40A7-A319-6B318CF6900B}" type="pres">
      <dgm:prSet presAssocID="{1D50AC63-F935-47AF-8516-0B2800AA4FE2}" presName="accent_3" presStyleCnt="0"/>
      <dgm:spPr/>
    </dgm:pt>
    <dgm:pt modelId="{7BC658CD-17E2-461B-B4B4-1605040B08C9}" type="pres">
      <dgm:prSet presAssocID="{1D50AC63-F935-47AF-8516-0B2800AA4FE2}" presName="accentRepeatNode" presStyleLbl="solidFgAcc1" presStyleIdx="2" presStyleCnt="3"/>
      <dgm:spPr>
        <a:solidFill>
          <a:srgbClr val="B17EEE"/>
        </a:solidFill>
        <a:ln>
          <a:solidFill>
            <a:srgbClr val="6C92E1"/>
          </a:solidFill>
        </a:ln>
      </dgm:spPr>
    </dgm:pt>
  </dgm:ptLst>
  <dgm:cxnLst>
    <dgm:cxn modelId="{CB838004-2E8D-4D84-AF09-4400EB5B7DD6}" type="presOf" srcId="{6BC9B973-560F-4682-B6D0-11FE47065C70}" destId="{5D375DC6-1756-4CEC-9090-7C3C251BE154}" srcOrd="0" destOrd="0" presId="urn:microsoft.com/office/officeart/2008/layout/VerticalCurvedList"/>
    <dgm:cxn modelId="{71397733-89D9-495B-B323-4EFA7AC7DA21}" type="presOf" srcId="{1D50AC63-F935-47AF-8516-0B2800AA4FE2}" destId="{A41F3AA2-D9F0-4925-BC31-5124B445F1E6}" srcOrd="0" destOrd="0" presId="urn:microsoft.com/office/officeart/2008/layout/VerticalCurvedList"/>
    <dgm:cxn modelId="{46F5CF61-51F5-48B5-A840-4AD0BF3D2C29}" srcId="{6BC9B973-560F-4682-B6D0-11FE47065C70}" destId="{1D50AC63-F935-47AF-8516-0B2800AA4FE2}" srcOrd="2" destOrd="0" parTransId="{D35E22EB-50DE-4FC5-BF0F-FF7C638390F5}" sibTransId="{C92E7678-5345-410C-A5A8-2D51A98A2DD1}"/>
    <dgm:cxn modelId="{1D60ED83-4F63-4D67-95C6-ABFB05D3E7A7}" type="presOf" srcId="{0B21C203-9DEE-4622-B79C-6068CC05C7EC}" destId="{14F53C15-4D3D-4A80-8105-AAE0A4C14701}" srcOrd="0" destOrd="0" presId="urn:microsoft.com/office/officeart/2008/layout/VerticalCurvedList"/>
    <dgm:cxn modelId="{B0581BC3-A9A8-4D7A-B8D2-C1C86B90592A}" srcId="{6BC9B973-560F-4682-B6D0-11FE47065C70}" destId="{0B21C203-9DEE-4622-B79C-6068CC05C7EC}" srcOrd="0" destOrd="0" parTransId="{E6DC5450-B6CA-4701-A9E3-905D20896262}" sibTransId="{753CF02B-131D-4A8A-8ED3-E6A8E5A888DA}"/>
    <dgm:cxn modelId="{46BF76C3-5A6C-4DF2-9E01-44E6616DD443}" srcId="{6BC9B973-560F-4682-B6D0-11FE47065C70}" destId="{F751B126-BA16-42DA-B912-16DFBAEFF8DE}" srcOrd="1" destOrd="0" parTransId="{BC406513-004F-4106-BF4F-905A8729C19E}" sibTransId="{2AAE74C1-215A-4948-B86B-7794655B0169}"/>
    <dgm:cxn modelId="{D31F33C6-884F-416D-B4D4-A25179807B21}" type="presOf" srcId="{753CF02B-131D-4A8A-8ED3-E6A8E5A888DA}" destId="{579B2348-BEF0-4424-A34A-0E1BECDBAA45}" srcOrd="0" destOrd="0" presId="urn:microsoft.com/office/officeart/2008/layout/VerticalCurvedList"/>
    <dgm:cxn modelId="{CBFF69FE-81FB-404C-B02F-4F70F7F7038A}" type="presOf" srcId="{F751B126-BA16-42DA-B912-16DFBAEFF8DE}" destId="{B18924D9-3D18-43F3-ABCB-ACC0D669F634}" srcOrd="0" destOrd="0" presId="urn:microsoft.com/office/officeart/2008/layout/VerticalCurvedList"/>
    <dgm:cxn modelId="{DE28C00C-6B76-43D5-BF95-CB235953E008}" type="presParOf" srcId="{5D375DC6-1756-4CEC-9090-7C3C251BE154}" destId="{1BE1EF5E-C828-478D-955D-E279429DF99B}" srcOrd="0" destOrd="0" presId="urn:microsoft.com/office/officeart/2008/layout/VerticalCurvedList"/>
    <dgm:cxn modelId="{CCAC07EE-331F-4499-B471-159CACDB5C7C}" type="presParOf" srcId="{1BE1EF5E-C828-478D-955D-E279429DF99B}" destId="{40156921-26E0-47C8-9567-AB62092F5D0F}" srcOrd="0" destOrd="0" presId="urn:microsoft.com/office/officeart/2008/layout/VerticalCurvedList"/>
    <dgm:cxn modelId="{3EEE425B-9731-4250-A4AF-9FEFB7E6FC11}" type="presParOf" srcId="{40156921-26E0-47C8-9567-AB62092F5D0F}" destId="{17D077AD-6A00-4EC1-B74B-7435B072B87E}" srcOrd="0" destOrd="0" presId="urn:microsoft.com/office/officeart/2008/layout/VerticalCurvedList"/>
    <dgm:cxn modelId="{7BB2599C-1DA2-4517-9233-6D1ABBAA6C6B}" type="presParOf" srcId="{40156921-26E0-47C8-9567-AB62092F5D0F}" destId="{579B2348-BEF0-4424-A34A-0E1BECDBAA45}" srcOrd="1" destOrd="0" presId="urn:microsoft.com/office/officeart/2008/layout/VerticalCurvedList"/>
    <dgm:cxn modelId="{F7524DA9-B444-4D34-8CF1-035E6E8225E2}" type="presParOf" srcId="{40156921-26E0-47C8-9567-AB62092F5D0F}" destId="{FF31C017-E5A7-4021-A51D-177D2D2D93EF}" srcOrd="2" destOrd="0" presId="urn:microsoft.com/office/officeart/2008/layout/VerticalCurvedList"/>
    <dgm:cxn modelId="{C6D8F179-75F8-48A4-B9F5-CA904D18678F}" type="presParOf" srcId="{40156921-26E0-47C8-9567-AB62092F5D0F}" destId="{68021DFB-7237-40E7-9569-FAFA8F866D72}" srcOrd="3" destOrd="0" presId="urn:microsoft.com/office/officeart/2008/layout/VerticalCurvedList"/>
    <dgm:cxn modelId="{C9B04288-4DCD-4F85-B72D-0736270BF85F}" type="presParOf" srcId="{1BE1EF5E-C828-478D-955D-E279429DF99B}" destId="{14F53C15-4D3D-4A80-8105-AAE0A4C14701}" srcOrd="1" destOrd="0" presId="urn:microsoft.com/office/officeart/2008/layout/VerticalCurvedList"/>
    <dgm:cxn modelId="{669595DF-B068-4643-9882-5009E7087E1F}" type="presParOf" srcId="{1BE1EF5E-C828-478D-955D-E279429DF99B}" destId="{7AC12818-9312-4E5B-8C9B-A7AB7C2C7DCF}" srcOrd="2" destOrd="0" presId="urn:microsoft.com/office/officeart/2008/layout/VerticalCurvedList"/>
    <dgm:cxn modelId="{6974D7BD-079A-4141-AFF9-05CE7D8F5404}" type="presParOf" srcId="{7AC12818-9312-4E5B-8C9B-A7AB7C2C7DCF}" destId="{0D49471F-EA6D-48D9-AC3A-4BE96B9D19AE}" srcOrd="0" destOrd="0" presId="urn:microsoft.com/office/officeart/2008/layout/VerticalCurvedList"/>
    <dgm:cxn modelId="{7BD4EFE9-FA93-43BA-91C4-F913B431962E}" type="presParOf" srcId="{1BE1EF5E-C828-478D-955D-E279429DF99B}" destId="{B18924D9-3D18-43F3-ABCB-ACC0D669F634}" srcOrd="3" destOrd="0" presId="urn:microsoft.com/office/officeart/2008/layout/VerticalCurvedList"/>
    <dgm:cxn modelId="{D2DE42E9-E527-46C0-8653-6605E928FB7D}" type="presParOf" srcId="{1BE1EF5E-C828-478D-955D-E279429DF99B}" destId="{58F4D319-13C0-4711-B079-FBC442F0A47B}" srcOrd="4" destOrd="0" presId="urn:microsoft.com/office/officeart/2008/layout/VerticalCurvedList"/>
    <dgm:cxn modelId="{7E8099A3-AD03-404C-A55C-D8919A0A8338}" type="presParOf" srcId="{58F4D319-13C0-4711-B079-FBC442F0A47B}" destId="{AABA7D7A-6156-449D-A980-12652F45A22F}" srcOrd="0" destOrd="0" presId="urn:microsoft.com/office/officeart/2008/layout/VerticalCurvedList"/>
    <dgm:cxn modelId="{35048DEC-920A-49E5-8AE4-B3DAEFC6F9A5}" type="presParOf" srcId="{1BE1EF5E-C828-478D-955D-E279429DF99B}" destId="{A41F3AA2-D9F0-4925-BC31-5124B445F1E6}" srcOrd="5" destOrd="0" presId="urn:microsoft.com/office/officeart/2008/layout/VerticalCurvedList"/>
    <dgm:cxn modelId="{C22C0EC0-03F3-46A2-94EA-3E30A2605FAE}" type="presParOf" srcId="{1BE1EF5E-C828-478D-955D-E279429DF99B}" destId="{F03A18AB-8897-40A7-A319-6B318CF6900B}" srcOrd="6" destOrd="0" presId="urn:microsoft.com/office/officeart/2008/layout/VerticalCurvedList"/>
    <dgm:cxn modelId="{17036171-82BE-4666-B444-3FADE541E4A7}" type="presParOf" srcId="{F03A18AB-8897-40A7-A319-6B318CF6900B}" destId="{7BC658CD-17E2-461B-B4B4-1605040B08C9}"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6BC9B973-560F-4682-B6D0-11FE47065C70}"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kumimoji="1" lang="ja-JP" altLang="en-US"/>
        </a:p>
      </dgm:t>
    </dgm:pt>
    <dgm:pt modelId="{0B21C203-9DEE-4622-B79C-6068CC05C7EC}">
      <dgm:prSet/>
      <dgm:spPr>
        <a:solidFill>
          <a:srgbClr val="40E8C8"/>
        </a:solidFill>
      </dgm:spPr>
      <dgm:t>
        <a:bodyPr/>
        <a:lstStyle/>
        <a:p>
          <a:r>
            <a:rPr lang="en-US" altLang="ja-JP" dirty="0">
              <a:solidFill>
                <a:schemeClr val="tx2">
                  <a:lumMod val="75000"/>
                </a:schemeClr>
              </a:solidFill>
            </a:rPr>
            <a:t>What consists a Tax Crime </a:t>
          </a:r>
        </a:p>
      </dgm:t>
    </dgm:pt>
    <dgm:pt modelId="{E6DC5450-B6CA-4701-A9E3-905D20896262}" type="parTrans" cxnId="{B0581BC3-A9A8-4D7A-B8D2-C1C86B90592A}">
      <dgm:prSet/>
      <dgm:spPr/>
      <dgm:t>
        <a:bodyPr/>
        <a:lstStyle/>
        <a:p>
          <a:endParaRPr kumimoji="1" lang="ja-JP" altLang="en-US"/>
        </a:p>
      </dgm:t>
    </dgm:pt>
    <dgm:pt modelId="{753CF02B-131D-4A8A-8ED3-E6A8E5A888DA}" type="sibTrans" cxnId="{B0581BC3-A9A8-4D7A-B8D2-C1C86B90592A}">
      <dgm:prSet/>
      <dgm:spPr/>
      <dgm:t>
        <a:bodyPr/>
        <a:lstStyle/>
        <a:p>
          <a:endParaRPr kumimoji="1" lang="ja-JP" altLang="en-US"/>
        </a:p>
      </dgm:t>
    </dgm:pt>
    <dgm:pt modelId="{5D375DC6-1756-4CEC-9090-7C3C251BE154}" type="pres">
      <dgm:prSet presAssocID="{6BC9B973-560F-4682-B6D0-11FE47065C70}" presName="Name0" presStyleCnt="0">
        <dgm:presLayoutVars>
          <dgm:chMax val="7"/>
          <dgm:chPref val="7"/>
          <dgm:dir/>
        </dgm:presLayoutVars>
      </dgm:prSet>
      <dgm:spPr/>
    </dgm:pt>
    <dgm:pt modelId="{1BE1EF5E-C828-478D-955D-E279429DF99B}" type="pres">
      <dgm:prSet presAssocID="{6BC9B973-560F-4682-B6D0-11FE47065C70}" presName="Name1" presStyleCnt="0"/>
      <dgm:spPr/>
    </dgm:pt>
    <dgm:pt modelId="{40156921-26E0-47C8-9567-AB62092F5D0F}" type="pres">
      <dgm:prSet presAssocID="{6BC9B973-560F-4682-B6D0-11FE47065C70}" presName="cycle" presStyleCnt="0"/>
      <dgm:spPr/>
    </dgm:pt>
    <dgm:pt modelId="{17D077AD-6A00-4EC1-B74B-7435B072B87E}" type="pres">
      <dgm:prSet presAssocID="{6BC9B973-560F-4682-B6D0-11FE47065C70}" presName="srcNode" presStyleLbl="node1" presStyleIdx="0" presStyleCnt="1"/>
      <dgm:spPr/>
    </dgm:pt>
    <dgm:pt modelId="{579B2348-BEF0-4424-A34A-0E1BECDBAA45}" type="pres">
      <dgm:prSet presAssocID="{6BC9B973-560F-4682-B6D0-11FE47065C70}" presName="conn" presStyleLbl="parChTrans1D2" presStyleIdx="0" presStyleCnt="1"/>
      <dgm:spPr/>
    </dgm:pt>
    <dgm:pt modelId="{FF31C017-E5A7-4021-A51D-177D2D2D93EF}" type="pres">
      <dgm:prSet presAssocID="{6BC9B973-560F-4682-B6D0-11FE47065C70}" presName="extraNode" presStyleLbl="node1" presStyleIdx="0" presStyleCnt="1"/>
      <dgm:spPr/>
    </dgm:pt>
    <dgm:pt modelId="{68021DFB-7237-40E7-9569-FAFA8F866D72}" type="pres">
      <dgm:prSet presAssocID="{6BC9B973-560F-4682-B6D0-11FE47065C70}" presName="dstNode" presStyleLbl="node1" presStyleIdx="0" presStyleCnt="1"/>
      <dgm:spPr/>
    </dgm:pt>
    <dgm:pt modelId="{14F53C15-4D3D-4A80-8105-AAE0A4C14701}" type="pres">
      <dgm:prSet presAssocID="{0B21C203-9DEE-4622-B79C-6068CC05C7EC}" presName="text_1" presStyleLbl="node1" presStyleIdx="0" presStyleCnt="1" custLinFactNeighborX="-1615" custLinFactNeighborY="743">
        <dgm:presLayoutVars>
          <dgm:bulletEnabled val="1"/>
        </dgm:presLayoutVars>
      </dgm:prSet>
      <dgm:spPr/>
    </dgm:pt>
    <dgm:pt modelId="{7AC12818-9312-4E5B-8C9B-A7AB7C2C7DCF}" type="pres">
      <dgm:prSet presAssocID="{0B21C203-9DEE-4622-B79C-6068CC05C7EC}" presName="accent_1" presStyleCnt="0"/>
      <dgm:spPr/>
    </dgm:pt>
    <dgm:pt modelId="{0D49471F-EA6D-48D9-AC3A-4BE96B9D19AE}" type="pres">
      <dgm:prSet presAssocID="{0B21C203-9DEE-4622-B79C-6068CC05C7EC}" presName="accentRepeatNode" presStyleLbl="solidFgAcc1" presStyleIdx="0" presStyleCnt="1"/>
      <dgm:spPr>
        <a:solidFill>
          <a:srgbClr val="C3F5ED"/>
        </a:solidFill>
      </dgm:spPr>
    </dgm:pt>
  </dgm:ptLst>
  <dgm:cxnLst>
    <dgm:cxn modelId="{CB838004-2E8D-4D84-AF09-4400EB5B7DD6}" type="presOf" srcId="{6BC9B973-560F-4682-B6D0-11FE47065C70}" destId="{5D375DC6-1756-4CEC-9090-7C3C251BE154}" srcOrd="0" destOrd="0" presId="urn:microsoft.com/office/officeart/2008/layout/VerticalCurvedList"/>
    <dgm:cxn modelId="{1D60ED83-4F63-4D67-95C6-ABFB05D3E7A7}" type="presOf" srcId="{0B21C203-9DEE-4622-B79C-6068CC05C7EC}" destId="{14F53C15-4D3D-4A80-8105-AAE0A4C14701}" srcOrd="0" destOrd="0" presId="urn:microsoft.com/office/officeart/2008/layout/VerticalCurvedList"/>
    <dgm:cxn modelId="{B0581BC3-A9A8-4D7A-B8D2-C1C86B90592A}" srcId="{6BC9B973-560F-4682-B6D0-11FE47065C70}" destId="{0B21C203-9DEE-4622-B79C-6068CC05C7EC}" srcOrd="0" destOrd="0" parTransId="{E6DC5450-B6CA-4701-A9E3-905D20896262}" sibTransId="{753CF02B-131D-4A8A-8ED3-E6A8E5A888DA}"/>
    <dgm:cxn modelId="{D31F33C6-884F-416D-B4D4-A25179807B21}" type="presOf" srcId="{753CF02B-131D-4A8A-8ED3-E6A8E5A888DA}" destId="{579B2348-BEF0-4424-A34A-0E1BECDBAA45}" srcOrd="0" destOrd="0" presId="urn:microsoft.com/office/officeart/2008/layout/VerticalCurvedList"/>
    <dgm:cxn modelId="{DE28C00C-6B76-43D5-BF95-CB235953E008}" type="presParOf" srcId="{5D375DC6-1756-4CEC-9090-7C3C251BE154}" destId="{1BE1EF5E-C828-478D-955D-E279429DF99B}" srcOrd="0" destOrd="0" presId="urn:microsoft.com/office/officeart/2008/layout/VerticalCurvedList"/>
    <dgm:cxn modelId="{CCAC07EE-331F-4499-B471-159CACDB5C7C}" type="presParOf" srcId="{1BE1EF5E-C828-478D-955D-E279429DF99B}" destId="{40156921-26E0-47C8-9567-AB62092F5D0F}" srcOrd="0" destOrd="0" presId="urn:microsoft.com/office/officeart/2008/layout/VerticalCurvedList"/>
    <dgm:cxn modelId="{3EEE425B-9731-4250-A4AF-9FEFB7E6FC11}" type="presParOf" srcId="{40156921-26E0-47C8-9567-AB62092F5D0F}" destId="{17D077AD-6A00-4EC1-B74B-7435B072B87E}" srcOrd="0" destOrd="0" presId="urn:microsoft.com/office/officeart/2008/layout/VerticalCurvedList"/>
    <dgm:cxn modelId="{7BB2599C-1DA2-4517-9233-6D1ABBAA6C6B}" type="presParOf" srcId="{40156921-26E0-47C8-9567-AB62092F5D0F}" destId="{579B2348-BEF0-4424-A34A-0E1BECDBAA45}" srcOrd="1" destOrd="0" presId="urn:microsoft.com/office/officeart/2008/layout/VerticalCurvedList"/>
    <dgm:cxn modelId="{F7524DA9-B444-4D34-8CF1-035E6E8225E2}" type="presParOf" srcId="{40156921-26E0-47C8-9567-AB62092F5D0F}" destId="{FF31C017-E5A7-4021-A51D-177D2D2D93EF}" srcOrd="2" destOrd="0" presId="urn:microsoft.com/office/officeart/2008/layout/VerticalCurvedList"/>
    <dgm:cxn modelId="{C6D8F179-75F8-48A4-B9F5-CA904D18678F}" type="presParOf" srcId="{40156921-26E0-47C8-9567-AB62092F5D0F}" destId="{68021DFB-7237-40E7-9569-FAFA8F866D72}" srcOrd="3" destOrd="0" presId="urn:microsoft.com/office/officeart/2008/layout/VerticalCurvedList"/>
    <dgm:cxn modelId="{C9B04288-4DCD-4F85-B72D-0736270BF85F}" type="presParOf" srcId="{1BE1EF5E-C828-478D-955D-E279429DF99B}" destId="{14F53C15-4D3D-4A80-8105-AAE0A4C14701}" srcOrd="1" destOrd="0" presId="urn:microsoft.com/office/officeart/2008/layout/VerticalCurvedList"/>
    <dgm:cxn modelId="{669595DF-B068-4643-9882-5009E7087E1F}" type="presParOf" srcId="{1BE1EF5E-C828-478D-955D-E279429DF99B}" destId="{7AC12818-9312-4E5B-8C9B-A7AB7C2C7DCF}" srcOrd="2" destOrd="0" presId="urn:microsoft.com/office/officeart/2008/layout/VerticalCurvedList"/>
    <dgm:cxn modelId="{6974D7BD-079A-4141-AFF9-05CE7D8F5404}" type="presParOf" srcId="{7AC12818-9312-4E5B-8C9B-A7AB7C2C7DCF}" destId="{0D49471F-EA6D-48D9-AC3A-4BE96B9D19AE}"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870C0B9F-8A8B-4F7E-BBE5-6B3E79AC5365}" type="doc">
      <dgm:prSet loTypeId="urn:microsoft.com/office/officeart/2009/layout/CircleArrowProcess" loCatId="cycle" qsTypeId="urn:microsoft.com/office/officeart/2005/8/quickstyle/simple1" qsCatId="simple" csTypeId="urn:microsoft.com/office/officeart/2005/8/colors/accent1_2" csCatId="accent1" phldr="1"/>
      <dgm:spPr/>
      <dgm:t>
        <a:bodyPr/>
        <a:lstStyle/>
        <a:p>
          <a:endParaRPr kumimoji="1" lang="ja-JP" altLang="en-US"/>
        </a:p>
      </dgm:t>
    </dgm:pt>
    <dgm:pt modelId="{6DD57700-E965-4BD1-8A15-1960C365D098}">
      <dgm:prSet phldrT="[テキスト]" custT="1"/>
      <dgm:spPr/>
      <dgm:t>
        <a:bodyPr/>
        <a:lstStyle/>
        <a:p>
          <a:r>
            <a:rPr kumimoji="1" lang="en-US" altLang="ja-JP" sz="2800" dirty="0"/>
            <a:t>Deception</a:t>
          </a:r>
          <a:endParaRPr kumimoji="1" lang="ja-JP" altLang="en-US" sz="2800" dirty="0"/>
        </a:p>
      </dgm:t>
    </dgm:pt>
    <dgm:pt modelId="{F19C8E91-86D0-4BE7-8646-70CFA38128A1}" type="parTrans" cxnId="{F81AADAB-6EFF-4EFE-B06E-071DC012D2F7}">
      <dgm:prSet/>
      <dgm:spPr/>
      <dgm:t>
        <a:bodyPr/>
        <a:lstStyle/>
        <a:p>
          <a:endParaRPr kumimoji="1" lang="ja-JP" altLang="en-US"/>
        </a:p>
      </dgm:t>
    </dgm:pt>
    <dgm:pt modelId="{2837D8B4-A671-4CE1-9DE5-372A3B9CB008}" type="sibTrans" cxnId="{F81AADAB-6EFF-4EFE-B06E-071DC012D2F7}">
      <dgm:prSet/>
      <dgm:spPr/>
      <dgm:t>
        <a:bodyPr/>
        <a:lstStyle/>
        <a:p>
          <a:endParaRPr kumimoji="1" lang="ja-JP" altLang="en-US"/>
        </a:p>
      </dgm:t>
    </dgm:pt>
    <dgm:pt modelId="{BC5E02F0-1F66-4DA6-8ED9-5AE25B800CA8}">
      <dgm:prSet phldrT="[テキスト]"/>
      <dgm:spPr/>
      <dgm:t>
        <a:bodyPr/>
        <a:lstStyle/>
        <a:p>
          <a:r>
            <a:rPr kumimoji="1" lang="en-US" altLang="ja-JP" dirty="0"/>
            <a:t>Intention</a:t>
          </a:r>
          <a:endParaRPr kumimoji="1" lang="ja-JP" altLang="en-US" dirty="0"/>
        </a:p>
      </dgm:t>
    </dgm:pt>
    <dgm:pt modelId="{6E448561-19C4-4203-964C-469DA1712329}" type="parTrans" cxnId="{4CB6D907-071F-4FD4-A415-BA9C59173A91}">
      <dgm:prSet/>
      <dgm:spPr/>
      <dgm:t>
        <a:bodyPr/>
        <a:lstStyle/>
        <a:p>
          <a:endParaRPr kumimoji="1" lang="ja-JP" altLang="en-US"/>
        </a:p>
      </dgm:t>
    </dgm:pt>
    <dgm:pt modelId="{6A806479-8208-415B-BA21-5EB3F08FAB7E}" type="sibTrans" cxnId="{4CB6D907-071F-4FD4-A415-BA9C59173A91}">
      <dgm:prSet/>
      <dgm:spPr/>
      <dgm:t>
        <a:bodyPr/>
        <a:lstStyle/>
        <a:p>
          <a:endParaRPr kumimoji="1" lang="ja-JP" altLang="en-US"/>
        </a:p>
      </dgm:t>
    </dgm:pt>
    <dgm:pt modelId="{B3E324E0-3F38-4511-8907-D3CCEAD3F094}">
      <dgm:prSet phldrT="[テキスト]" custT="1"/>
      <dgm:spPr/>
      <dgm:t>
        <a:bodyPr/>
        <a:lstStyle/>
        <a:p>
          <a:r>
            <a:rPr kumimoji="1" lang="en-US" altLang="ja-JP" sz="2800" dirty="0"/>
            <a:t>Tax Evasion</a:t>
          </a:r>
          <a:endParaRPr kumimoji="1" lang="ja-JP" altLang="en-US" sz="2800" dirty="0"/>
        </a:p>
      </dgm:t>
    </dgm:pt>
    <dgm:pt modelId="{66F5395E-0F91-474C-80B1-AA04D6FC5289}" type="parTrans" cxnId="{220E6345-2286-4010-B329-DD7DDD7717FC}">
      <dgm:prSet/>
      <dgm:spPr/>
      <dgm:t>
        <a:bodyPr/>
        <a:lstStyle/>
        <a:p>
          <a:endParaRPr kumimoji="1" lang="ja-JP" altLang="en-US"/>
        </a:p>
      </dgm:t>
    </dgm:pt>
    <dgm:pt modelId="{41EFF4C8-3BEA-41EF-A8D0-9752B1F572FF}" type="sibTrans" cxnId="{220E6345-2286-4010-B329-DD7DDD7717FC}">
      <dgm:prSet/>
      <dgm:spPr/>
      <dgm:t>
        <a:bodyPr/>
        <a:lstStyle/>
        <a:p>
          <a:endParaRPr kumimoji="1" lang="ja-JP" altLang="en-US"/>
        </a:p>
      </dgm:t>
    </dgm:pt>
    <dgm:pt modelId="{1CE1EAA0-9C4B-4158-9C17-D401B2C60AD0}" type="pres">
      <dgm:prSet presAssocID="{870C0B9F-8A8B-4F7E-BBE5-6B3E79AC5365}" presName="Name0" presStyleCnt="0">
        <dgm:presLayoutVars>
          <dgm:chMax val="7"/>
          <dgm:chPref val="7"/>
          <dgm:dir/>
          <dgm:animLvl val="lvl"/>
        </dgm:presLayoutVars>
      </dgm:prSet>
      <dgm:spPr/>
    </dgm:pt>
    <dgm:pt modelId="{36514FB8-A567-43F2-8607-E6696FF0BD3D}" type="pres">
      <dgm:prSet presAssocID="{6DD57700-E965-4BD1-8A15-1960C365D098}" presName="Accent1" presStyleCnt="0"/>
      <dgm:spPr/>
    </dgm:pt>
    <dgm:pt modelId="{A9B9A703-97F9-4C84-B5FC-32E5B47CAB7E}" type="pres">
      <dgm:prSet presAssocID="{6DD57700-E965-4BD1-8A15-1960C365D098}" presName="Accent" presStyleLbl="node1" presStyleIdx="0" presStyleCnt="3"/>
      <dgm:spPr/>
    </dgm:pt>
    <dgm:pt modelId="{9705FCAD-D52C-4785-AA32-914D8995106F}" type="pres">
      <dgm:prSet presAssocID="{6DD57700-E965-4BD1-8A15-1960C365D098}" presName="Parent1" presStyleLbl="revTx" presStyleIdx="0" presStyleCnt="3" custScaleX="221831" custScaleY="149583">
        <dgm:presLayoutVars>
          <dgm:chMax val="1"/>
          <dgm:chPref val="1"/>
          <dgm:bulletEnabled val="1"/>
        </dgm:presLayoutVars>
      </dgm:prSet>
      <dgm:spPr/>
    </dgm:pt>
    <dgm:pt modelId="{22380C62-6030-4F70-AA3F-5A9DEE4B13B1}" type="pres">
      <dgm:prSet presAssocID="{BC5E02F0-1F66-4DA6-8ED9-5AE25B800CA8}" presName="Accent2" presStyleCnt="0"/>
      <dgm:spPr/>
    </dgm:pt>
    <dgm:pt modelId="{D03E1562-25C5-41AB-9B08-5CF74815096F}" type="pres">
      <dgm:prSet presAssocID="{BC5E02F0-1F66-4DA6-8ED9-5AE25B800CA8}" presName="Accent" presStyleLbl="node1" presStyleIdx="1" presStyleCnt="3"/>
      <dgm:spPr>
        <a:solidFill>
          <a:srgbClr val="8335E5"/>
        </a:solidFill>
      </dgm:spPr>
    </dgm:pt>
    <dgm:pt modelId="{79182EC5-1EF8-4F0E-84C2-33E3B8BE49FF}" type="pres">
      <dgm:prSet presAssocID="{BC5E02F0-1F66-4DA6-8ED9-5AE25B800CA8}" presName="Parent2" presStyleLbl="revTx" presStyleIdx="1" presStyleCnt="3">
        <dgm:presLayoutVars>
          <dgm:chMax val="1"/>
          <dgm:chPref val="1"/>
          <dgm:bulletEnabled val="1"/>
        </dgm:presLayoutVars>
      </dgm:prSet>
      <dgm:spPr/>
    </dgm:pt>
    <dgm:pt modelId="{1D1CA119-231C-4E5D-9AA3-0837B57590E2}" type="pres">
      <dgm:prSet presAssocID="{B3E324E0-3F38-4511-8907-D3CCEAD3F094}" presName="Accent3" presStyleCnt="0"/>
      <dgm:spPr/>
    </dgm:pt>
    <dgm:pt modelId="{B4D8E86A-E543-49F1-B129-F3C78C13C9CA}" type="pres">
      <dgm:prSet presAssocID="{B3E324E0-3F38-4511-8907-D3CCEAD3F094}" presName="Accent" presStyleLbl="node1" presStyleIdx="2" presStyleCnt="3"/>
      <dgm:spPr>
        <a:solidFill>
          <a:srgbClr val="40E8C8"/>
        </a:solidFill>
      </dgm:spPr>
    </dgm:pt>
    <dgm:pt modelId="{10FE18D2-769C-41EA-9596-C7D8455CDACB}" type="pres">
      <dgm:prSet presAssocID="{B3E324E0-3F38-4511-8907-D3CCEAD3F094}" presName="Parent3" presStyleLbl="revTx" presStyleIdx="2" presStyleCnt="3">
        <dgm:presLayoutVars>
          <dgm:chMax val="1"/>
          <dgm:chPref val="1"/>
          <dgm:bulletEnabled val="1"/>
        </dgm:presLayoutVars>
      </dgm:prSet>
      <dgm:spPr/>
    </dgm:pt>
  </dgm:ptLst>
  <dgm:cxnLst>
    <dgm:cxn modelId="{4CB6D907-071F-4FD4-A415-BA9C59173A91}" srcId="{870C0B9F-8A8B-4F7E-BBE5-6B3E79AC5365}" destId="{BC5E02F0-1F66-4DA6-8ED9-5AE25B800CA8}" srcOrd="1" destOrd="0" parTransId="{6E448561-19C4-4203-964C-469DA1712329}" sibTransId="{6A806479-8208-415B-BA21-5EB3F08FAB7E}"/>
    <dgm:cxn modelId="{CA0FEE07-5661-4C22-8C88-1C201D965EA5}" type="presOf" srcId="{6DD57700-E965-4BD1-8A15-1960C365D098}" destId="{9705FCAD-D52C-4785-AA32-914D8995106F}" srcOrd="0" destOrd="0" presId="urn:microsoft.com/office/officeart/2009/layout/CircleArrowProcess"/>
    <dgm:cxn modelId="{C62FBB2A-5869-4AB4-A592-CBA17AE35C22}" type="presOf" srcId="{B3E324E0-3F38-4511-8907-D3CCEAD3F094}" destId="{10FE18D2-769C-41EA-9596-C7D8455CDACB}" srcOrd="0" destOrd="0" presId="urn:microsoft.com/office/officeart/2009/layout/CircleArrowProcess"/>
    <dgm:cxn modelId="{220E6345-2286-4010-B329-DD7DDD7717FC}" srcId="{870C0B9F-8A8B-4F7E-BBE5-6B3E79AC5365}" destId="{B3E324E0-3F38-4511-8907-D3CCEAD3F094}" srcOrd="2" destOrd="0" parTransId="{66F5395E-0F91-474C-80B1-AA04D6FC5289}" sibTransId="{41EFF4C8-3BEA-41EF-A8D0-9752B1F572FF}"/>
    <dgm:cxn modelId="{00EAB458-A80C-4B56-BF97-C30BC3ED59C9}" type="presOf" srcId="{BC5E02F0-1F66-4DA6-8ED9-5AE25B800CA8}" destId="{79182EC5-1EF8-4F0E-84C2-33E3B8BE49FF}" srcOrd="0" destOrd="0" presId="urn:microsoft.com/office/officeart/2009/layout/CircleArrowProcess"/>
    <dgm:cxn modelId="{F81AADAB-6EFF-4EFE-B06E-071DC012D2F7}" srcId="{870C0B9F-8A8B-4F7E-BBE5-6B3E79AC5365}" destId="{6DD57700-E965-4BD1-8A15-1960C365D098}" srcOrd="0" destOrd="0" parTransId="{F19C8E91-86D0-4BE7-8646-70CFA38128A1}" sibTransId="{2837D8B4-A671-4CE1-9DE5-372A3B9CB008}"/>
    <dgm:cxn modelId="{30E2D9C1-02D8-4BF5-BB50-4C6E5A2EF6ED}" type="presOf" srcId="{870C0B9F-8A8B-4F7E-BBE5-6B3E79AC5365}" destId="{1CE1EAA0-9C4B-4158-9C17-D401B2C60AD0}" srcOrd="0" destOrd="0" presId="urn:microsoft.com/office/officeart/2009/layout/CircleArrowProcess"/>
    <dgm:cxn modelId="{7568FB6E-4E8C-4FD9-B240-866F0FF421D9}" type="presParOf" srcId="{1CE1EAA0-9C4B-4158-9C17-D401B2C60AD0}" destId="{36514FB8-A567-43F2-8607-E6696FF0BD3D}" srcOrd="0" destOrd="0" presId="urn:microsoft.com/office/officeart/2009/layout/CircleArrowProcess"/>
    <dgm:cxn modelId="{DCA1C052-C56A-41BA-BBBB-EC21D13A83A0}" type="presParOf" srcId="{36514FB8-A567-43F2-8607-E6696FF0BD3D}" destId="{A9B9A703-97F9-4C84-B5FC-32E5B47CAB7E}" srcOrd="0" destOrd="0" presId="urn:microsoft.com/office/officeart/2009/layout/CircleArrowProcess"/>
    <dgm:cxn modelId="{A5F61A85-15B6-46DC-988B-02E287E82424}" type="presParOf" srcId="{1CE1EAA0-9C4B-4158-9C17-D401B2C60AD0}" destId="{9705FCAD-D52C-4785-AA32-914D8995106F}" srcOrd="1" destOrd="0" presId="urn:microsoft.com/office/officeart/2009/layout/CircleArrowProcess"/>
    <dgm:cxn modelId="{3D430C2C-E96D-443A-B81A-1426EBA00CC3}" type="presParOf" srcId="{1CE1EAA0-9C4B-4158-9C17-D401B2C60AD0}" destId="{22380C62-6030-4F70-AA3F-5A9DEE4B13B1}" srcOrd="2" destOrd="0" presId="urn:microsoft.com/office/officeart/2009/layout/CircleArrowProcess"/>
    <dgm:cxn modelId="{38354909-20DF-4A0E-A336-706AE98896F5}" type="presParOf" srcId="{22380C62-6030-4F70-AA3F-5A9DEE4B13B1}" destId="{D03E1562-25C5-41AB-9B08-5CF74815096F}" srcOrd="0" destOrd="0" presId="urn:microsoft.com/office/officeart/2009/layout/CircleArrowProcess"/>
    <dgm:cxn modelId="{0E8D7F52-DD2F-4870-AF4D-A258822288DE}" type="presParOf" srcId="{1CE1EAA0-9C4B-4158-9C17-D401B2C60AD0}" destId="{79182EC5-1EF8-4F0E-84C2-33E3B8BE49FF}" srcOrd="3" destOrd="0" presId="urn:microsoft.com/office/officeart/2009/layout/CircleArrowProcess"/>
    <dgm:cxn modelId="{4C1EDAFE-1627-4CD7-B80B-D7CD53CDFCCD}" type="presParOf" srcId="{1CE1EAA0-9C4B-4158-9C17-D401B2C60AD0}" destId="{1D1CA119-231C-4E5D-9AA3-0837B57590E2}" srcOrd="4" destOrd="0" presId="urn:microsoft.com/office/officeart/2009/layout/CircleArrowProcess"/>
    <dgm:cxn modelId="{40AD41F3-E9F7-47B1-95AD-1D0DD0B569B5}" type="presParOf" srcId="{1D1CA119-231C-4E5D-9AA3-0837B57590E2}" destId="{B4D8E86A-E543-49F1-B129-F3C78C13C9CA}" srcOrd="0" destOrd="0" presId="urn:microsoft.com/office/officeart/2009/layout/CircleArrowProcess"/>
    <dgm:cxn modelId="{A5B6BCAE-40A3-4333-89DD-2EBA7F651B29}" type="presParOf" srcId="{1CE1EAA0-9C4B-4158-9C17-D401B2C60AD0}" destId="{10FE18D2-769C-41EA-9596-C7D8455CDACB}" srcOrd="5" destOrd="0" presId="urn:microsoft.com/office/officeart/2009/layout/CircleArrowProcess"/>
  </dgm:cxnLst>
  <dgm:bg>
    <a:noFill/>
  </dgm:bg>
  <dgm:whole/>
  <dgm:extLst>
    <a:ext uri="http://schemas.microsoft.com/office/drawing/2008/diagram">
      <dsp:dataModelExt xmlns:dsp="http://schemas.microsoft.com/office/drawing/2008/diagram" relId="rId12"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6BC9B973-560F-4682-B6D0-11FE47065C70}"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kumimoji="1" lang="ja-JP" altLang="en-US"/>
        </a:p>
      </dgm:t>
    </dgm:pt>
    <dgm:pt modelId="{F751B126-BA16-42DA-B912-16DFBAEFF8DE}">
      <dgm:prSet/>
      <dgm:spPr>
        <a:solidFill>
          <a:srgbClr val="949CEC"/>
        </a:solidFill>
      </dgm:spPr>
      <dgm:t>
        <a:bodyPr/>
        <a:lstStyle/>
        <a:p>
          <a:r>
            <a:rPr lang="en-US" altLang="ja-JP" dirty="0">
              <a:solidFill>
                <a:schemeClr val="tx2">
                  <a:lumMod val="75000"/>
                </a:schemeClr>
              </a:solidFill>
            </a:rPr>
            <a:t>What are the typical methods</a:t>
          </a:r>
          <a:endParaRPr lang="ja-JP" altLang="en-US" dirty="0"/>
        </a:p>
      </dgm:t>
    </dgm:pt>
    <dgm:pt modelId="{BC406513-004F-4106-BF4F-905A8729C19E}" type="parTrans" cxnId="{46BF76C3-5A6C-4DF2-9E01-44E6616DD443}">
      <dgm:prSet/>
      <dgm:spPr/>
      <dgm:t>
        <a:bodyPr/>
        <a:lstStyle/>
        <a:p>
          <a:endParaRPr kumimoji="1" lang="ja-JP" altLang="en-US"/>
        </a:p>
      </dgm:t>
    </dgm:pt>
    <dgm:pt modelId="{2AAE74C1-215A-4948-B86B-7794655B0169}" type="sibTrans" cxnId="{46BF76C3-5A6C-4DF2-9E01-44E6616DD443}">
      <dgm:prSet/>
      <dgm:spPr/>
      <dgm:t>
        <a:bodyPr/>
        <a:lstStyle/>
        <a:p>
          <a:endParaRPr kumimoji="1" lang="ja-JP" altLang="en-US"/>
        </a:p>
      </dgm:t>
    </dgm:pt>
    <dgm:pt modelId="{5D375DC6-1756-4CEC-9090-7C3C251BE154}" type="pres">
      <dgm:prSet presAssocID="{6BC9B973-560F-4682-B6D0-11FE47065C70}" presName="Name0" presStyleCnt="0">
        <dgm:presLayoutVars>
          <dgm:chMax val="7"/>
          <dgm:chPref val="7"/>
          <dgm:dir/>
        </dgm:presLayoutVars>
      </dgm:prSet>
      <dgm:spPr/>
    </dgm:pt>
    <dgm:pt modelId="{1BE1EF5E-C828-478D-955D-E279429DF99B}" type="pres">
      <dgm:prSet presAssocID="{6BC9B973-560F-4682-B6D0-11FE47065C70}" presName="Name1" presStyleCnt="0"/>
      <dgm:spPr/>
    </dgm:pt>
    <dgm:pt modelId="{40156921-26E0-47C8-9567-AB62092F5D0F}" type="pres">
      <dgm:prSet presAssocID="{6BC9B973-560F-4682-B6D0-11FE47065C70}" presName="cycle" presStyleCnt="0"/>
      <dgm:spPr/>
    </dgm:pt>
    <dgm:pt modelId="{17D077AD-6A00-4EC1-B74B-7435B072B87E}" type="pres">
      <dgm:prSet presAssocID="{6BC9B973-560F-4682-B6D0-11FE47065C70}" presName="srcNode" presStyleLbl="node1" presStyleIdx="0" presStyleCnt="1"/>
      <dgm:spPr/>
    </dgm:pt>
    <dgm:pt modelId="{579B2348-BEF0-4424-A34A-0E1BECDBAA45}" type="pres">
      <dgm:prSet presAssocID="{6BC9B973-560F-4682-B6D0-11FE47065C70}" presName="conn" presStyleLbl="parChTrans1D2" presStyleIdx="0" presStyleCnt="1"/>
      <dgm:spPr/>
    </dgm:pt>
    <dgm:pt modelId="{FF31C017-E5A7-4021-A51D-177D2D2D93EF}" type="pres">
      <dgm:prSet presAssocID="{6BC9B973-560F-4682-B6D0-11FE47065C70}" presName="extraNode" presStyleLbl="node1" presStyleIdx="0" presStyleCnt="1"/>
      <dgm:spPr/>
    </dgm:pt>
    <dgm:pt modelId="{68021DFB-7237-40E7-9569-FAFA8F866D72}" type="pres">
      <dgm:prSet presAssocID="{6BC9B973-560F-4682-B6D0-11FE47065C70}" presName="dstNode" presStyleLbl="node1" presStyleIdx="0" presStyleCnt="1"/>
      <dgm:spPr/>
    </dgm:pt>
    <dgm:pt modelId="{B71BFCBE-9404-4997-8CD2-C6FD0CA0348E}" type="pres">
      <dgm:prSet presAssocID="{F751B126-BA16-42DA-B912-16DFBAEFF8DE}" presName="text_1" presStyleLbl="node1" presStyleIdx="0" presStyleCnt="1" custLinFactNeighborX="-383" custLinFactNeighborY="-4763">
        <dgm:presLayoutVars>
          <dgm:bulletEnabled val="1"/>
        </dgm:presLayoutVars>
      </dgm:prSet>
      <dgm:spPr/>
    </dgm:pt>
    <dgm:pt modelId="{8FF44CA5-77F8-413F-857B-F20C03D942F9}" type="pres">
      <dgm:prSet presAssocID="{F751B126-BA16-42DA-B912-16DFBAEFF8DE}" presName="accent_1" presStyleCnt="0"/>
      <dgm:spPr/>
    </dgm:pt>
    <dgm:pt modelId="{AABA7D7A-6156-449D-A980-12652F45A22F}" type="pres">
      <dgm:prSet presAssocID="{F751B126-BA16-42DA-B912-16DFBAEFF8DE}" presName="accentRepeatNode" presStyleLbl="solidFgAcc1" presStyleIdx="0" presStyleCnt="1"/>
      <dgm:spPr>
        <a:solidFill>
          <a:srgbClr val="6C92E1"/>
        </a:solidFill>
      </dgm:spPr>
    </dgm:pt>
  </dgm:ptLst>
  <dgm:cxnLst>
    <dgm:cxn modelId="{CB838004-2E8D-4D84-AF09-4400EB5B7DD6}" type="presOf" srcId="{6BC9B973-560F-4682-B6D0-11FE47065C70}" destId="{5D375DC6-1756-4CEC-9090-7C3C251BE154}" srcOrd="0" destOrd="0" presId="urn:microsoft.com/office/officeart/2008/layout/VerticalCurvedList"/>
    <dgm:cxn modelId="{90B81967-8596-47BC-8BD6-120897591927}" type="presOf" srcId="{2AAE74C1-215A-4948-B86B-7794655B0169}" destId="{579B2348-BEF0-4424-A34A-0E1BECDBAA45}" srcOrd="0" destOrd="0" presId="urn:microsoft.com/office/officeart/2008/layout/VerticalCurvedList"/>
    <dgm:cxn modelId="{46BF76C3-5A6C-4DF2-9E01-44E6616DD443}" srcId="{6BC9B973-560F-4682-B6D0-11FE47065C70}" destId="{F751B126-BA16-42DA-B912-16DFBAEFF8DE}" srcOrd="0" destOrd="0" parTransId="{BC406513-004F-4106-BF4F-905A8729C19E}" sibTransId="{2AAE74C1-215A-4948-B86B-7794655B0169}"/>
    <dgm:cxn modelId="{404B31E4-5C2F-49D0-9AB8-1A4BA3E2CA12}" type="presOf" srcId="{F751B126-BA16-42DA-B912-16DFBAEFF8DE}" destId="{B71BFCBE-9404-4997-8CD2-C6FD0CA0348E}" srcOrd="0" destOrd="0" presId="urn:microsoft.com/office/officeart/2008/layout/VerticalCurvedList"/>
    <dgm:cxn modelId="{DE28C00C-6B76-43D5-BF95-CB235953E008}" type="presParOf" srcId="{5D375DC6-1756-4CEC-9090-7C3C251BE154}" destId="{1BE1EF5E-C828-478D-955D-E279429DF99B}" srcOrd="0" destOrd="0" presId="urn:microsoft.com/office/officeart/2008/layout/VerticalCurvedList"/>
    <dgm:cxn modelId="{CCAC07EE-331F-4499-B471-159CACDB5C7C}" type="presParOf" srcId="{1BE1EF5E-C828-478D-955D-E279429DF99B}" destId="{40156921-26E0-47C8-9567-AB62092F5D0F}" srcOrd="0" destOrd="0" presId="urn:microsoft.com/office/officeart/2008/layout/VerticalCurvedList"/>
    <dgm:cxn modelId="{3EEE425B-9731-4250-A4AF-9FEFB7E6FC11}" type="presParOf" srcId="{40156921-26E0-47C8-9567-AB62092F5D0F}" destId="{17D077AD-6A00-4EC1-B74B-7435B072B87E}" srcOrd="0" destOrd="0" presId="urn:microsoft.com/office/officeart/2008/layout/VerticalCurvedList"/>
    <dgm:cxn modelId="{7BB2599C-1DA2-4517-9233-6D1ABBAA6C6B}" type="presParOf" srcId="{40156921-26E0-47C8-9567-AB62092F5D0F}" destId="{579B2348-BEF0-4424-A34A-0E1BECDBAA45}" srcOrd="1" destOrd="0" presId="urn:microsoft.com/office/officeart/2008/layout/VerticalCurvedList"/>
    <dgm:cxn modelId="{F7524DA9-B444-4D34-8CF1-035E6E8225E2}" type="presParOf" srcId="{40156921-26E0-47C8-9567-AB62092F5D0F}" destId="{FF31C017-E5A7-4021-A51D-177D2D2D93EF}" srcOrd="2" destOrd="0" presId="urn:microsoft.com/office/officeart/2008/layout/VerticalCurvedList"/>
    <dgm:cxn modelId="{C6D8F179-75F8-48A4-B9F5-CA904D18678F}" type="presParOf" srcId="{40156921-26E0-47C8-9567-AB62092F5D0F}" destId="{68021DFB-7237-40E7-9569-FAFA8F866D72}" srcOrd="3" destOrd="0" presId="urn:microsoft.com/office/officeart/2008/layout/VerticalCurvedList"/>
    <dgm:cxn modelId="{2DA62752-8F69-408C-9B15-2D8FB9535C84}" type="presParOf" srcId="{1BE1EF5E-C828-478D-955D-E279429DF99B}" destId="{B71BFCBE-9404-4997-8CD2-C6FD0CA0348E}" srcOrd="1" destOrd="0" presId="urn:microsoft.com/office/officeart/2008/layout/VerticalCurvedList"/>
    <dgm:cxn modelId="{B82A913E-D7CD-4EE6-B7BF-FD52CA5DBAE5}" type="presParOf" srcId="{1BE1EF5E-C828-478D-955D-E279429DF99B}" destId="{8FF44CA5-77F8-413F-857B-F20C03D942F9}" srcOrd="2" destOrd="0" presId="urn:microsoft.com/office/officeart/2008/layout/VerticalCurvedList"/>
    <dgm:cxn modelId="{9F41855F-0704-4650-A42B-5D9BD6224738}" type="presParOf" srcId="{8FF44CA5-77F8-413F-857B-F20C03D942F9}" destId="{AABA7D7A-6156-449D-A980-12652F45A22F}"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B2858E9A-998B-48A5-BD2E-CC346FDC0C6E}" type="doc">
      <dgm:prSet loTypeId="urn:microsoft.com/office/officeart/2008/layout/AlternatingHexagons" loCatId="list" qsTypeId="urn:microsoft.com/office/officeart/2005/8/quickstyle/simple1" qsCatId="simple" csTypeId="urn:microsoft.com/office/officeart/2005/8/colors/accent1_2" csCatId="accent1" phldr="1"/>
      <dgm:spPr/>
      <dgm:t>
        <a:bodyPr/>
        <a:lstStyle/>
        <a:p>
          <a:endParaRPr kumimoji="1" lang="ja-JP" altLang="en-US"/>
        </a:p>
      </dgm:t>
    </dgm:pt>
    <dgm:pt modelId="{17726D8B-A455-4EB2-8A4A-8C647CD97959}">
      <dgm:prSet phldrT="[テキスト]" custT="1"/>
      <dgm:spPr>
        <a:solidFill>
          <a:srgbClr val="949CEC"/>
        </a:solidFill>
      </dgm:spPr>
      <dgm:t>
        <a:bodyPr/>
        <a:lstStyle/>
        <a:p>
          <a:endParaRPr kumimoji="1" lang="ja-JP" altLang="en-US" sz="1800" dirty="0"/>
        </a:p>
      </dgm:t>
    </dgm:pt>
    <dgm:pt modelId="{64312E4B-9049-4E90-9579-9BDE019749AC}" type="parTrans" cxnId="{A750E7CF-AF08-402B-9CD9-9D26D80972D0}">
      <dgm:prSet/>
      <dgm:spPr/>
      <dgm:t>
        <a:bodyPr/>
        <a:lstStyle/>
        <a:p>
          <a:endParaRPr kumimoji="1" lang="ja-JP" altLang="en-US"/>
        </a:p>
      </dgm:t>
    </dgm:pt>
    <dgm:pt modelId="{47337E1F-51BA-4E75-A056-55E87F2FA8A5}" type="sibTrans" cxnId="{A750E7CF-AF08-402B-9CD9-9D26D80972D0}">
      <dgm:prSet/>
      <dgm:spPr>
        <a:solidFill>
          <a:srgbClr val="B17EEE"/>
        </a:solidFill>
      </dgm:spPr>
      <dgm:t>
        <a:bodyPr/>
        <a:lstStyle/>
        <a:p>
          <a:endParaRPr kumimoji="1" lang="ja-JP" altLang="en-US"/>
        </a:p>
      </dgm:t>
    </dgm:pt>
    <dgm:pt modelId="{AEC01206-3813-4FD1-BF7F-B203BB6A9FFC}">
      <dgm:prSet phldrT="[テキスト]" custT="1"/>
      <dgm:spPr>
        <a:solidFill>
          <a:srgbClr val="6C92E1"/>
        </a:solidFill>
      </dgm:spPr>
      <dgm:t>
        <a:bodyPr/>
        <a:lstStyle/>
        <a:p>
          <a:r>
            <a:rPr kumimoji="1" lang="en-US" altLang="ja-JP" sz="2800" dirty="0"/>
            <a:t>Sales</a:t>
          </a:r>
          <a:endParaRPr kumimoji="1" lang="ja-JP" altLang="en-US" sz="2800" dirty="0"/>
        </a:p>
      </dgm:t>
    </dgm:pt>
    <dgm:pt modelId="{AEFE6338-0D77-48E4-9BAA-649B91CFE27B}" type="parTrans" cxnId="{71E0BE13-8426-46C6-8CAF-B565C7D5DF65}">
      <dgm:prSet/>
      <dgm:spPr/>
      <dgm:t>
        <a:bodyPr/>
        <a:lstStyle/>
        <a:p>
          <a:endParaRPr kumimoji="1" lang="ja-JP" altLang="en-US"/>
        </a:p>
      </dgm:t>
    </dgm:pt>
    <dgm:pt modelId="{2ADA4EAC-88DF-419E-A0FA-83A1790F5AE5}" type="sibTrans" cxnId="{71E0BE13-8426-46C6-8CAF-B565C7D5DF65}">
      <dgm:prSet/>
      <dgm:spPr>
        <a:solidFill>
          <a:srgbClr val="72EED6"/>
        </a:solidFill>
      </dgm:spPr>
      <dgm:t>
        <a:bodyPr/>
        <a:lstStyle/>
        <a:p>
          <a:endParaRPr kumimoji="1" lang="ja-JP" altLang="en-US"/>
        </a:p>
      </dgm:t>
    </dgm:pt>
    <dgm:pt modelId="{7F0346F0-8EF8-4EC2-963B-35D0D03EAB78}">
      <dgm:prSet phldrT="[テキスト]"/>
      <dgm:spPr/>
      <dgm:t>
        <a:bodyPr/>
        <a:lstStyle/>
        <a:p>
          <a:r>
            <a:rPr kumimoji="1" lang="en-US" altLang="ja-JP" dirty="0"/>
            <a:t>Costs</a:t>
          </a:r>
          <a:endParaRPr kumimoji="1" lang="ja-JP" altLang="en-US" dirty="0"/>
        </a:p>
      </dgm:t>
    </dgm:pt>
    <dgm:pt modelId="{1FA4C9F7-7372-4214-83A1-F0B2B43FD84A}" type="parTrans" cxnId="{BD4C2C63-9FFD-4107-9314-1B749A33AB69}">
      <dgm:prSet/>
      <dgm:spPr/>
      <dgm:t>
        <a:bodyPr/>
        <a:lstStyle/>
        <a:p>
          <a:endParaRPr kumimoji="1" lang="ja-JP" altLang="en-US"/>
        </a:p>
      </dgm:t>
    </dgm:pt>
    <dgm:pt modelId="{52EA4CB8-A28B-4E00-B9F3-3FF95C2EE38F}" type="sibTrans" cxnId="{BD4C2C63-9FFD-4107-9314-1B749A33AB69}">
      <dgm:prSet/>
      <dgm:spPr>
        <a:solidFill>
          <a:srgbClr val="40E8C8"/>
        </a:solidFill>
        <a:ln>
          <a:prstDash val="dash"/>
        </a:ln>
      </dgm:spPr>
      <dgm:t>
        <a:bodyPr/>
        <a:lstStyle/>
        <a:p>
          <a:endParaRPr kumimoji="1" lang="ja-JP" altLang="en-US"/>
        </a:p>
      </dgm:t>
    </dgm:pt>
    <dgm:pt modelId="{30BFDA71-3160-4307-843F-53B7A1E2C311}" type="pres">
      <dgm:prSet presAssocID="{B2858E9A-998B-48A5-BD2E-CC346FDC0C6E}" presName="Name0" presStyleCnt="0">
        <dgm:presLayoutVars>
          <dgm:chMax/>
          <dgm:chPref/>
          <dgm:dir/>
          <dgm:animLvl val="lvl"/>
        </dgm:presLayoutVars>
      </dgm:prSet>
      <dgm:spPr/>
    </dgm:pt>
    <dgm:pt modelId="{81F99B3A-15EE-468F-A1F8-EBA3EBC20412}" type="pres">
      <dgm:prSet presAssocID="{17726D8B-A455-4EB2-8A4A-8C647CD97959}" presName="composite" presStyleCnt="0"/>
      <dgm:spPr/>
    </dgm:pt>
    <dgm:pt modelId="{0D6592E4-82EB-412C-AC31-DC6FBB586CDF}" type="pres">
      <dgm:prSet presAssocID="{17726D8B-A455-4EB2-8A4A-8C647CD97959}" presName="Parent1" presStyleLbl="node1" presStyleIdx="0" presStyleCnt="6" custLinFactNeighborX="8760" custLinFactNeighborY="-4571">
        <dgm:presLayoutVars>
          <dgm:chMax val="1"/>
          <dgm:chPref val="1"/>
          <dgm:bulletEnabled val="1"/>
        </dgm:presLayoutVars>
      </dgm:prSet>
      <dgm:spPr/>
    </dgm:pt>
    <dgm:pt modelId="{05D34344-FACD-4F8F-A3A0-A2E81F46CA63}" type="pres">
      <dgm:prSet presAssocID="{17726D8B-A455-4EB2-8A4A-8C647CD97959}" presName="Childtext1" presStyleLbl="revTx" presStyleIdx="0" presStyleCnt="3" custScaleX="64198" custScaleY="107105" custLinFactX="-70584" custLinFactNeighborX="-100000" custLinFactNeighborY="12810">
        <dgm:presLayoutVars>
          <dgm:chMax val="0"/>
          <dgm:chPref val="0"/>
          <dgm:bulletEnabled val="1"/>
        </dgm:presLayoutVars>
      </dgm:prSet>
      <dgm:spPr/>
    </dgm:pt>
    <dgm:pt modelId="{D0EFBDB7-9504-4D6E-BCA5-2FEE0D414EC7}" type="pres">
      <dgm:prSet presAssocID="{17726D8B-A455-4EB2-8A4A-8C647CD97959}" presName="BalanceSpacing" presStyleCnt="0"/>
      <dgm:spPr/>
    </dgm:pt>
    <dgm:pt modelId="{1B9A4D12-858F-479C-8C12-F09337864BF2}" type="pres">
      <dgm:prSet presAssocID="{17726D8B-A455-4EB2-8A4A-8C647CD97959}" presName="BalanceSpacing1" presStyleCnt="0"/>
      <dgm:spPr/>
    </dgm:pt>
    <dgm:pt modelId="{0172F4A4-692A-4C8A-8E77-DB001780A81C}" type="pres">
      <dgm:prSet presAssocID="{47337E1F-51BA-4E75-A056-55E87F2FA8A5}" presName="Accent1Text" presStyleLbl="node1" presStyleIdx="1" presStyleCnt="6"/>
      <dgm:spPr/>
    </dgm:pt>
    <dgm:pt modelId="{CDD88772-29F3-4130-B9F2-FFA2D2D53840}" type="pres">
      <dgm:prSet presAssocID="{47337E1F-51BA-4E75-A056-55E87F2FA8A5}" presName="spaceBetweenRectangles" presStyleCnt="0"/>
      <dgm:spPr/>
    </dgm:pt>
    <dgm:pt modelId="{0B97C29B-F19F-4035-9B8C-34209428050C}" type="pres">
      <dgm:prSet presAssocID="{AEC01206-3813-4FD1-BF7F-B203BB6A9FFC}" presName="composite" presStyleCnt="0"/>
      <dgm:spPr/>
    </dgm:pt>
    <dgm:pt modelId="{DBC430A7-7F43-4258-862D-294201457C4C}" type="pres">
      <dgm:prSet presAssocID="{AEC01206-3813-4FD1-BF7F-B203BB6A9FFC}" presName="Parent1" presStyleLbl="node1" presStyleIdx="2" presStyleCnt="6">
        <dgm:presLayoutVars>
          <dgm:chMax val="1"/>
          <dgm:chPref val="1"/>
          <dgm:bulletEnabled val="1"/>
        </dgm:presLayoutVars>
      </dgm:prSet>
      <dgm:spPr/>
    </dgm:pt>
    <dgm:pt modelId="{3A0E28C7-6ED0-49FC-9EF6-F55FADAEAB55}" type="pres">
      <dgm:prSet presAssocID="{AEC01206-3813-4FD1-BF7F-B203BB6A9FFC}" presName="Childtext1" presStyleLbl="revTx" presStyleIdx="1" presStyleCnt="3" custLinFactX="82583" custLinFactNeighborX="100000" custLinFactNeighborY="0">
        <dgm:presLayoutVars>
          <dgm:chMax val="0"/>
          <dgm:chPref val="0"/>
          <dgm:bulletEnabled val="1"/>
        </dgm:presLayoutVars>
      </dgm:prSet>
      <dgm:spPr/>
    </dgm:pt>
    <dgm:pt modelId="{C0B744A1-B50E-413F-819B-84019B860953}" type="pres">
      <dgm:prSet presAssocID="{AEC01206-3813-4FD1-BF7F-B203BB6A9FFC}" presName="BalanceSpacing" presStyleCnt="0"/>
      <dgm:spPr/>
    </dgm:pt>
    <dgm:pt modelId="{2ED026C1-CED6-4F5D-A4DA-91CE433998F6}" type="pres">
      <dgm:prSet presAssocID="{AEC01206-3813-4FD1-BF7F-B203BB6A9FFC}" presName="BalanceSpacing1" presStyleCnt="0"/>
      <dgm:spPr/>
    </dgm:pt>
    <dgm:pt modelId="{1C5369AC-D6D6-4264-AA60-44B492E8444D}" type="pres">
      <dgm:prSet presAssocID="{2ADA4EAC-88DF-419E-A0FA-83A1790F5AE5}" presName="Accent1Text" presStyleLbl="node1" presStyleIdx="3" presStyleCnt="6"/>
      <dgm:spPr/>
    </dgm:pt>
    <dgm:pt modelId="{64C2A96C-2D94-44DA-85B2-D1ACB86183E7}" type="pres">
      <dgm:prSet presAssocID="{2ADA4EAC-88DF-419E-A0FA-83A1790F5AE5}" presName="spaceBetweenRectangles" presStyleCnt="0"/>
      <dgm:spPr/>
    </dgm:pt>
    <dgm:pt modelId="{0EC3D8AF-5FB6-49D8-90FA-A71CA703F5CA}" type="pres">
      <dgm:prSet presAssocID="{7F0346F0-8EF8-4EC2-963B-35D0D03EAB78}" presName="composite" presStyleCnt="0"/>
      <dgm:spPr/>
    </dgm:pt>
    <dgm:pt modelId="{46AA3418-DFBF-4A00-8D7B-0218BE62EF8C}" type="pres">
      <dgm:prSet presAssocID="{7F0346F0-8EF8-4EC2-963B-35D0D03EAB78}" presName="Parent1" presStyleLbl="node1" presStyleIdx="4" presStyleCnt="6">
        <dgm:presLayoutVars>
          <dgm:chMax val="1"/>
          <dgm:chPref val="1"/>
          <dgm:bulletEnabled val="1"/>
        </dgm:presLayoutVars>
      </dgm:prSet>
      <dgm:spPr/>
    </dgm:pt>
    <dgm:pt modelId="{A7132481-30AD-431B-90F5-79C218A2DDFD}" type="pres">
      <dgm:prSet presAssocID="{7F0346F0-8EF8-4EC2-963B-35D0D03EAB78}" presName="Childtext1" presStyleLbl="revTx" presStyleIdx="2" presStyleCnt="3" custLinFactX="-68112" custLinFactNeighborX="-100000" custLinFactNeighborY="3374">
        <dgm:presLayoutVars>
          <dgm:chMax val="0"/>
          <dgm:chPref val="0"/>
          <dgm:bulletEnabled val="1"/>
        </dgm:presLayoutVars>
      </dgm:prSet>
      <dgm:spPr/>
    </dgm:pt>
    <dgm:pt modelId="{EDF89D3C-C01D-45CA-89EF-EF4043EFA4D6}" type="pres">
      <dgm:prSet presAssocID="{7F0346F0-8EF8-4EC2-963B-35D0D03EAB78}" presName="BalanceSpacing" presStyleCnt="0"/>
      <dgm:spPr/>
    </dgm:pt>
    <dgm:pt modelId="{92BF5C1E-67E5-45AC-AC85-999E61B585EA}" type="pres">
      <dgm:prSet presAssocID="{7F0346F0-8EF8-4EC2-963B-35D0D03EAB78}" presName="BalanceSpacing1" presStyleCnt="0"/>
      <dgm:spPr/>
    </dgm:pt>
    <dgm:pt modelId="{BB63DBD1-14DC-4B90-BCD1-BA44EC1A77BA}" type="pres">
      <dgm:prSet presAssocID="{52EA4CB8-A28B-4E00-B9F3-3FF95C2EE38F}" presName="Accent1Text" presStyleLbl="node1" presStyleIdx="5" presStyleCnt="6" custLinFactNeighborX="793" custLinFactNeighborY="8100"/>
      <dgm:spPr/>
    </dgm:pt>
  </dgm:ptLst>
  <dgm:cxnLst>
    <dgm:cxn modelId="{71E0BE13-8426-46C6-8CAF-B565C7D5DF65}" srcId="{B2858E9A-998B-48A5-BD2E-CC346FDC0C6E}" destId="{AEC01206-3813-4FD1-BF7F-B203BB6A9FFC}" srcOrd="1" destOrd="0" parTransId="{AEFE6338-0D77-48E4-9BAA-649B91CFE27B}" sibTransId="{2ADA4EAC-88DF-419E-A0FA-83A1790F5AE5}"/>
    <dgm:cxn modelId="{C7781933-B68F-4A76-81E5-76D555AA33B5}" type="presOf" srcId="{B2858E9A-998B-48A5-BD2E-CC346FDC0C6E}" destId="{30BFDA71-3160-4307-843F-53B7A1E2C311}" srcOrd="0" destOrd="0" presId="urn:microsoft.com/office/officeart/2008/layout/AlternatingHexagons"/>
    <dgm:cxn modelId="{DCEBAD3A-4B22-4A71-8F99-522E5EE5B745}" type="presOf" srcId="{17726D8B-A455-4EB2-8A4A-8C647CD97959}" destId="{0D6592E4-82EB-412C-AC31-DC6FBB586CDF}" srcOrd="0" destOrd="0" presId="urn:microsoft.com/office/officeart/2008/layout/AlternatingHexagons"/>
    <dgm:cxn modelId="{BD4C2C63-9FFD-4107-9314-1B749A33AB69}" srcId="{B2858E9A-998B-48A5-BD2E-CC346FDC0C6E}" destId="{7F0346F0-8EF8-4EC2-963B-35D0D03EAB78}" srcOrd="2" destOrd="0" parTransId="{1FA4C9F7-7372-4214-83A1-F0B2B43FD84A}" sibTransId="{52EA4CB8-A28B-4E00-B9F3-3FF95C2EE38F}"/>
    <dgm:cxn modelId="{267B3663-9973-40D1-BB0B-2AC819AAD5AC}" type="presOf" srcId="{AEC01206-3813-4FD1-BF7F-B203BB6A9FFC}" destId="{DBC430A7-7F43-4258-862D-294201457C4C}" srcOrd="0" destOrd="0" presId="urn:microsoft.com/office/officeart/2008/layout/AlternatingHexagons"/>
    <dgm:cxn modelId="{F029D07E-3460-4DEE-8311-DF8E781F090A}" type="presOf" srcId="{52EA4CB8-A28B-4E00-B9F3-3FF95C2EE38F}" destId="{BB63DBD1-14DC-4B90-BCD1-BA44EC1A77BA}" srcOrd="0" destOrd="0" presId="urn:microsoft.com/office/officeart/2008/layout/AlternatingHexagons"/>
    <dgm:cxn modelId="{75FCA3C6-5617-443C-8E13-B780C7C864F3}" type="presOf" srcId="{47337E1F-51BA-4E75-A056-55E87F2FA8A5}" destId="{0172F4A4-692A-4C8A-8E77-DB001780A81C}" srcOrd="0" destOrd="0" presId="urn:microsoft.com/office/officeart/2008/layout/AlternatingHexagons"/>
    <dgm:cxn modelId="{A750E7CF-AF08-402B-9CD9-9D26D80972D0}" srcId="{B2858E9A-998B-48A5-BD2E-CC346FDC0C6E}" destId="{17726D8B-A455-4EB2-8A4A-8C647CD97959}" srcOrd="0" destOrd="0" parTransId="{64312E4B-9049-4E90-9579-9BDE019749AC}" sibTransId="{47337E1F-51BA-4E75-A056-55E87F2FA8A5}"/>
    <dgm:cxn modelId="{CA88BFD2-6CC3-43D4-B9EC-D51A534DE738}" type="presOf" srcId="{7F0346F0-8EF8-4EC2-963B-35D0D03EAB78}" destId="{46AA3418-DFBF-4A00-8D7B-0218BE62EF8C}" srcOrd="0" destOrd="0" presId="urn:microsoft.com/office/officeart/2008/layout/AlternatingHexagons"/>
    <dgm:cxn modelId="{0FF200D6-EEA3-450C-B0A0-DD26C89CF4FD}" type="presOf" srcId="{2ADA4EAC-88DF-419E-A0FA-83A1790F5AE5}" destId="{1C5369AC-D6D6-4264-AA60-44B492E8444D}" srcOrd="0" destOrd="0" presId="urn:microsoft.com/office/officeart/2008/layout/AlternatingHexagons"/>
    <dgm:cxn modelId="{9033EB57-D93C-4EAC-A3A2-FA0340E1C9E5}" type="presParOf" srcId="{30BFDA71-3160-4307-843F-53B7A1E2C311}" destId="{81F99B3A-15EE-468F-A1F8-EBA3EBC20412}" srcOrd="0" destOrd="0" presId="urn:microsoft.com/office/officeart/2008/layout/AlternatingHexagons"/>
    <dgm:cxn modelId="{E0E656E2-8D35-4120-8E82-EB8F7A093AA8}" type="presParOf" srcId="{81F99B3A-15EE-468F-A1F8-EBA3EBC20412}" destId="{0D6592E4-82EB-412C-AC31-DC6FBB586CDF}" srcOrd="0" destOrd="0" presId="urn:microsoft.com/office/officeart/2008/layout/AlternatingHexagons"/>
    <dgm:cxn modelId="{49C6106C-2EC9-41C2-BAC7-863CD65E154F}" type="presParOf" srcId="{81F99B3A-15EE-468F-A1F8-EBA3EBC20412}" destId="{05D34344-FACD-4F8F-A3A0-A2E81F46CA63}" srcOrd="1" destOrd="0" presId="urn:microsoft.com/office/officeart/2008/layout/AlternatingHexagons"/>
    <dgm:cxn modelId="{74D540A1-0014-46E8-A444-D3C62EB3C060}" type="presParOf" srcId="{81F99B3A-15EE-468F-A1F8-EBA3EBC20412}" destId="{D0EFBDB7-9504-4D6E-BCA5-2FEE0D414EC7}" srcOrd="2" destOrd="0" presId="urn:microsoft.com/office/officeart/2008/layout/AlternatingHexagons"/>
    <dgm:cxn modelId="{83124A0B-C390-4EA1-8EDC-79D65B833CAE}" type="presParOf" srcId="{81F99B3A-15EE-468F-A1F8-EBA3EBC20412}" destId="{1B9A4D12-858F-479C-8C12-F09337864BF2}" srcOrd="3" destOrd="0" presId="urn:microsoft.com/office/officeart/2008/layout/AlternatingHexagons"/>
    <dgm:cxn modelId="{0206970F-8F7A-4051-8010-4AAA297A66AC}" type="presParOf" srcId="{81F99B3A-15EE-468F-A1F8-EBA3EBC20412}" destId="{0172F4A4-692A-4C8A-8E77-DB001780A81C}" srcOrd="4" destOrd="0" presId="urn:microsoft.com/office/officeart/2008/layout/AlternatingHexagons"/>
    <dgm:cxn modelId="{68FDEE64-6774-4677-960E-18CB6E18EB78}" type="presParOf" srcId="{30BFDA71-3160-4307-843F-53B7A1E2C311}" destId="{CDD88772-29F3-4130-B9F2-FFA2D2D53840}" srcOrd="1" destOrd="0" presId="urn:microsoft.com/office/officeart/2008/layout/AlternatingHexagons"/>
    <dgm:cxn modelId="{1FDAA8CB-EDFD-4D45-89F3-E195D655983F}" type="presParOf" srcId="{30BFDA71-3160-4307-843F-53B7A1E2C311}" destId="{0B97C29B-F19F-4035-9B8C-34209428050C}" srcOrd="2" destOrd="0" presId="urn:microsoft.com/office/officeart/2008/layout/AlternatingHexagons"/>
    <dgm:cxn modelId="{3389205B-6092-4557-871E-D1769547FCE4}" type="presParOf" srcId="{0B97C29B-F19F-4035-9B8C-34209428050C}" destId="{DBC430A7-7F43-4258-862D-294201457C4C}" srcOrd="0" destOrd="0" presId="urn:microsoft.com/office/officeart/2008/layout/AlternatingHexagons"/>
    <dgm:cxn modelId="{83915785-945E-43BD-B39A-1538C3276AEC}" type="presParOf" srcId="{0B97C29B-F19F-4035-9B8C-34209428050C}" destId="{3A0E28C7-6ED0-49FC-9EF6-F55FADAEAB55}" srcOrd="1" destOrd="0" presId="urn:microsoft.com/office/officeart/2008/layout/AlternatingHexagons"/>
    <dgm:cxn modelId="{B63DF535-1588-4064-9453-98D2C18B6AD2}" type="presParOf" srcId="{0B97C29B-F19F-4035-9B8C-34209428050C}" destId="{C0B744A1-B50E-413F-819B-84019B860953}" srcOrd="2" destOrd="0" presId="urn:microsoft.com/office/officeart/2008/layout/AlternatingHexagons"/>
    <dgm:cxn modelId="{FB329B1D-34DA-49D0-9C05-322A5BE46493}" type="presParOf" srcId="{0B97C29B-F19F-4035-9B8C-34209428050C}" destId="{2ED026C1-CED6-4F5D-A4DA-91CE433998F6}" srcOrd="3" destOrd="0" presId="urn:microsoft.com/office/officeart/2008/layout/AlternatingHexagons"/>
    <dgm:cxn modelId="{600F118F-80C9-49A4-B074-B166E1726FA4}" type="presParOf" srcId="{0B97C29B-F19F-4035-9B8C-34209428050C}" destId="{1C5369AC-D6D6-4264-AA60-44B492E8444D}" srcOrd="4" destOrd="0" presId="urn:microsoft.com/office/officeart/2008/layout/AlternatingHexagons"/>
    <dgm:cxn modelId="{2B54DB61-3394-4B84-80AF-C069C9DB3966}" type="presParOf" srcId="{30BFDA71-3160-4307-843F-53B7A1E2C311}" destId="{64C2A96C-2D94-44DA-85B2-D1ACB86183E7}" srcOrd="3" destOrd="0" presId="urn:microsoft.com/office/officeart/2008/layout/AlternatingHexagons"/>
    <dgm:cxn modelId="{884420D1-ADA4-40ED-BA96-50FE25789040}" type="presParOf" srcId="{30BFDA71-3160-4307-843F-53B7A1E2C311}" destId="{0EC3D8AF-5FB6-49D8-90FA-A71CA703F5CA}" srcOrd="4" destOrd="0" presId="urn:microsoft.com/office/officeart/2008/layout/AlternatingHexagons"/>
    <dgm:cxn modelId="{047CE457-E7A9-4CA2-AAC9-11898ED47DFD}" type="presParOf" srcId="{0EC3D8AF-5FB6-49D8-90FA-A71CA703F5CA}" destId="{46AA3418-DFBF-4A00-8D7B-0218BE62EF8C}" srcOrd="0" destOrd="0" presId="urn:microsoft.com/office/officeart/2008/layout/AlternatingHexagons"/>
    <dgm:cxn modelId="{1C9340BC-F603-48B3-88A2-7F0ED73243A0}" type="presParOf" srcId="{0EC3D8AF-5FB6-49D8-90FA-A71CA703F5CA}" destId="{A7132481-30AD-431B-90F5-79C218A2DDFD}" srcOrd="1" destOrd="0" presId="urn:microsoft.com/office/officeart/2008/layout/AlternatingHexagons"/>
    <dgm:cxn modelId="{8382E907-A081-4017-B2C2-912B39CD52A6}" type="presParOf" srcId="{0EC3D8AF-5FB6-49D8-90FA-A71CA703F5CA}" destId="{EDF89D3C-C01D-45CA-89EF-EF4043EFA4D6}" srcOrd="2" destOrd="0" presId="urn:microsoft.com/office/officeart/2008/layout/AlternatingHexagons"/>
    <dgm:cxn modelId="{0D9C73AE-3F10-4AD6-896D-F42AB8B4C0CA}" type="presParOf" srcId="{0EC3D8AF-5FB6-49D8-90FA-A71CA703F5CA}" destId="{92BF5C1E-67E5-45AC-AC85-999E61B585EA}" srcOrd="3" destOrd="0" presId="urn:microsoft.com/office/officeart/2008/layout/AlternatingHexagons"/>
    <dgm:cxn modelId="{F34519E7-EE9E-464B-8FAB-BF53BA1F5C9F}" type="presParOf" srcId="{0EC3D8AF-5FB6-49D8-90FA-A71CA703F5CA}" destId="{BB63DBD1-14DC-4B90-BCD1-BA44EC1A77BA}" srcOrd="4" destOrd="0" presId="urn:microsoft.com/office/officeart/2008/layout/AlternatingHexagons"/>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6BC9B973-560F-4682-B6D0-11FE47065C70}"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kumimoji="1" lang="ja-JP" altLang="en-US"/>
        </a:p>
      </dgm:t>
    </dgm:pt>
    <dgm:pt modelId="{1D50AC63-F935-47AF-8516-0B2800AA4FE2}">
      <dgm:prSet/>
      <dgm:spPr>
        <a:solidFill>
          <a:srgbClr val="8335E5"/>
        </a:solidFill>
      </dgm:spPr>
      <dgm:t>
        <a:bodyPr/>
        <a:lstStyle/>
        <a:p>
          <a:r>
            <a:rPr lang="en-US" altLang="ja-JP" dirty="0">
              <a:solidFill>
                <a:schemeClr val="tx1"/>
              </a:solidFill>
            </a:rPr>
            <a:t>What</a:t>
          </a:r>
          <a:r>
            <a:rPr lang="en-US" altLang="ja-JP" baseline="0" dirty="0">
              <a:solidFill>
                <a:schemeClr val="tx1"/>
              </a:solidFill>
            </a:rPr>
            <a:t> are the types of Crime</a:t>
          </a:r>
          <a:endParaRPr lang="ja-JP" altLang="en-US" dirty="0">
            <a:solidFill>
              <a:schemeClr val="tx1"/>
            </a:solidFill>
          </a:endParaRPr>
        </a:p>
      </dgm:t>
    </dgm:pt>
    <dgm:pt modelId="{D35E22EB-50DE-4FC5-BF0F-FF7C638390F5}" type="parTrans" cxnId="{46F5CF61-51F5-48B5-A840-4AD0BF3D2C29}">
      <dgm:prSet/>
      <dgm:spPr/>
      <dgm:t>
        <a:bodyPr/>
        <a:lstStyle/>
        <a:p>
          <a:endParaRPr kumimoji="1" lang="ja-JP" altLang="en-US"/>
        </a:p>
      </dgm:t>
    </dgm:pt>
    <dgm:pt modelId="{C92E7678-5345-410C-A5A8-2D51A98A2DD1}" type="sibTrans" cxnId="{46F5CF61-51F5-48B5-A840-4AD0BF3D2C29}">
      <dgm:prSet/>
      <dgm:spPr/>
      <dgm:t>
        <a:bodyPr/>
        <a:lstStyle/>
        <a:p>
          <a:endParaRPr kumimoji="1" lang="ja-JP" altLang="en-US"/>
        </a:p>
      </dgm:t>
    </dgm:pt>
    <dgm:pt modelId="{5D375DC6-1756-4CEC-9090-7C3C251BE154}" type="pres">
      <dgm:prSet presAssocID="{6BC9B973-560F-4682-B6D0-11FE47065C70}" presName="Name0" presStyleCnt="0">
        <dgm:presLayoutVars>
          <dgm:chMax val="7"/>
          <dgm:chPref val="7"/>
          <dgm:dir/>
        </dgm:presLayoutVars>
      </dgm:prSet>
      <dgm:spPr/>
    </dgm:pt>
    <dgm:pt modelId="{1BE1EF5E-C828-478D-955D-E279429DF99B}" type="pres">
      <dgm:prSet presAssocID="{6BC9B973-560F-4682-B6D0-11FE47065C70}" presName="Name1" presStyleCnt="0"/>
      <dgm:spPr/>
    </dgm:pt>
    <dgm:pt modelId="{40156921-26E0-47C8-9567-AB62092F5D0F}" type="pres">
      <dgm:prSet presAssocID="{6BC9B973-560F-4682-B6D0-11FE47065C70}" presName="cycle" presStyleCnt="0"/>
      <dgm:spPr/>
    </dgm:pt>
    <dgm:pt modelId="{17D077AD-6A00-4EC1-B74B-7435B072B87E}" type="pres">
      <dgm:prSet presAssocID="{6BC9B973-560F-4682-B6D0-11FE47065C70}" presName="srcNode" presStyleLbl="node1" presStyleIdx="0" presStyleCnt="1"/>
      <dgm:spPr/>
    </dgm:pt>
    <dgm:pt modelId="{579B2348-BEF0-4424-A34A-0E1BECDBAA45}" type="pres">
      <dgm:prSet presAssocID="{6BC9B973-560F-4682-B6D0-11FE47065C70}" presName="conn" presStyleLbl="parChTrans1D2" presStyleIdx="0" presStyleCnt="1"/>
      <dgm:spPr/>
    </dgm:pt>
    <dgm:pt modelId="{FF31C017-E5A7-4021-A51D-177D2D2D93EF}" type="pres">
      <dgm:prSet presAssocID="{6BC9B973-560F-4682-B6D0-11FE47065C70}" presName="extraNode" presStyleLbl="node1" presStyleIdx="0" presStyleCnt="1"/>
      <dgm:spPr/>
    </dgm:pt>
    <dgm:pt modelId="{68021DFB-7237-40E7-9569-FAFA8F866D72}" type="pres">
      <dgm:prSet presAssocID="{6BC9B973-560F-4682-B6D0-11FE47065C70}" presName="dstNode" presStyleLbl="node1" presStyleIdx="0" presStyleCnt="1"/>
      <dgm:spPr/>
    </dgm:pt>
    <dgm:pt modelId="{8599DCC0-F78A-45B5-9D96-5DF7F78B0177}" type="pres">
      <dgm:prSet presAssocID="{1D50AC63-F935-47AF-8516-0B2800AA4FE2}" presName="text_1" presStyleLbl="node1" presStyleIdx="0" presStyleCnt="1">
        <dgm:presLayoutVars>
          <dgm:bulletEnabled val="1"/>
        </dgm:presLayoutVars>
      </dgm:prSet>
      <dgm:spPr/>
    </dgm:pt>
    <dgm:pt modelId="{6C88D999-12FC-4574-BC1F-8889896B8941}" type="pres">
      <dgm:prSet presAssocID="{1D50AC63-F935-47AF-8516-0B2800AA4FE2}" presName="accent_1" presStyleCnt="0"/>
      <dgm:spPr/>
    </dgm:pt>
    <dgm:pt modelId="{7BC658CD-17E2-461B-B4B4-1605040B08C9}" type="pres">
      <dgm:prSet presAssocID="{1D50AC63-F935-47AF-8516-0B2800AA4FE2}" presName="accentRepeatNode" presStyleLbl="solidFgAcc1" presStyleIdx="0" presStyleCnt="1"/>
      <dgm:spPr>
        <a:solidFill>
          <a:srgbClr val="B17EEE"/>
        </a:solidFill>
        <a:ln>
          <a:solidFill>
            <a:srgbClr val="6C92E1"/>
          </a:solidFill>
        </a:ln>
      </dgm:spPr>
    </dgm:pt>
  </dgm:ptLst>
  <dgm:cxnLst>
    <dgm:cxn modelId="{CB838004-2E8D-4D84-AF09-4400EB5B7DD6}" type="presOf" srcId="{6BC9B973-560F-4682-B6D0-11FE47065C70}" destId="{5D375DC6-1756-4CEC-9090-7C3C251BE154}" srcOrd="0" destOrd="0" presId="urn:microsoft.com/office/officeart/2008/layout/VerticalCurvedList"/>
    <dgm:cxn modelId="{E8FD3F1D-52A6-488D-B19D-EFBFB27C1D5E}" type="presOf" srcId="{1D50AC63-F935-47AF-8516-0B2800AA4FE2}" destId="{8599DCC0-F78A-45B5-9D96-5DF7F78B0177}" srcOrd="0" destOrd="0" presId="urn:microsoft.com/office/officeart/2008/layout/VerticalCurvedList"/>
    <dgm:cxn modelId="{46F5CF61-51F5-48B5-A840-4AD0BF3D2C29}" srcId="{6BC9B973-560F-4682-B6D0-11FE47065C70}" destId="{1D50AC63-F935-47AF-8516-0B2800AA4FE2}" srcOrd="0" destOrd="0" parTransId="{D35E22EB-50DE-4FC5-BF0F-FF7C638390F5}" sibTransId="{C92E7678-5345-410C-A5A8-2D51A98A2DD1}"/>
    <dgm:cxn modelId="{C3EC8356-9217-4B9A-BEC0-5178B6A2C775}" type="presOf" srcId="{C92E7678-5345-410C-A5A8-2D51A98A2DD1}" destId="{579B2348-BEF0-4424-A34A-0E1BECDBAA45}" srcOrd="0" destOrd="0" presId="urn:microsoft.com/office/officeart/2008/layout/VerticalCurvedList"/>
    <dgm:cxn modelId="{DE28C00C-6B76-43D5-BF95-CB235953E008}" type="presParOf" srcId="{5D375DC6-1756-4CEC-9090-7C3C251BE154}" destId="{1BE1EF5E-C828-478D-955D-E279429DF99B}" srcOrd="0" destOrd="0" presId="urn:microsoft.com/office/officeart/2008/layout/VerticalCurvedList"/>
    <dgm:cxn modelId="{CCAC07EE-331F-4499-B471-159CACDB5C7C}" type="presParOf" srcId="{1BE1EF5E-C828-478D-955D-E279429DF99B}" destId="{40156921-26E0-47C8-9567-AB62092F5D0F}" srcOrd="0" destOrd="0" presId="urn:microsoft.com/office/officeart/2008/layout/VerticalCurvedList"/>
    <dgm:cxn modelId="{3EEE425B-9731-4250-A4AF-9FEFB7E6FC11}" type="presParOf" srcId="{40156921-26E0-47C8-9567-AB62092F5D0F}" destId="{17D077AD-6A00-4EC1-B74B-7435B072B87E}" srcOrd="0" destOrd="0" presId="urn:microsoft.com/office/officeart/2008/layout/VerticalCurvedList"/>
    <dgm:cxn modelId="{7BB2599C-1DA2-4517-9233-6D1ABBAA6C6B}" type="presParOf" srcId="{40156921-26E0-47C8-9567-AB62092F5D0F}" destId="{579B2348-BEF0-4424-A34A-0E1BECDBAA45}" srcOrd="1" destOrd="0" presId="urn:microsoft.com/office/officeart/2008/layout/VerticalCurvedList"/>
    <dgm:cxn modelId="{F7524DA9-B444-4D34-8CF1-035E6E8225E2}" type="presParOf" srcId="{40156921-26E0-47C8-9567-AB62092F5D0F}" destId="{FF31C017-E5A7-4021-A51D-177D2D2D93EF}" srcOrd="2" destOrd="0" presId="urn:microsoft.com/office/officeart/2008/layout/VerticalCurvedList"/>
    <dgm:cxn modelId="{C6D8F179-75F8-48A4-B9F5-CA904D18678F}" type="presParOf" srcId="{40156921-26E0-47C8-9567-AB62092F5D0F}" destId="{68021DFB-7237-40E7-9569-FAFA8F866D72}" srcOrd="3" destOrd="0" presId="urn:microsoft.com/office/officeart/2008/layout/VerticalCurvedList"/>
    <dgm:cxn modelId="{A8BBC608-D247-4A40-8DBE-54779A92E1B1}" type="presParOf" srcId="{1BE1EF5E-C828-478D-955D-E279429DF99B}" destId="{8599DCC0-F78A-45B5-9D96-5DF7F78B0177}" srcOrd="1" destOrd="0" presId="urn:microsoft.com/office/officeart/2008/layout/VerticalCurvedList"/>
    <dgm:cxn modelId="{8030B23F-24E7-4EEA-BEED-5B05D877848A}" type="presParOf" srcId="{1BE1EF5E-C828-478D-955D-E279429DF99B}" destId="{6C88D999-12FC-4574-BC1F-8889896B8941}" srcOrd="2" destOrd="0" presId="urn:microsoft.com/office/officeart/2008/layout/VerticalCurvedList"/>
    <dgm:cxn modelId="{4315E60C-23DF-4551-856D-2D5E40730BC3}" type="presParOf" srcId="{6C88D999-12FC-4574-BC1F-8889896B8941}" destId="{7BC658CD-17E2-461B-B4B4-1605040B08C9}"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4492473-CC24-4264-B518-E8DF30BC4011}">
      <dsp:nvSpPr>
        <dsp:cNvPr id="0" name=""/>
        <dsp:cNvSpPr/>
      </dsp:nvSpPr>
      <dsp:spPr>
        <a:xfrm>
          <a:off x="1585324" y="0"/>
          <a:ext cx="1585324" cy="1209153"/>
        </a:xfrm>
        <a:prstGeom prst="trapezoid">
          <a:avLst>
            <a:gd name="adj" fmla="val 65555"/>
          </a:avLst>
        </a:prstGeom>
        <a:solidFill>
          <a:srgbClr val="7D4BC9">
            <a:alpha val="9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endParaRPr lang="en-US" altLang="ja-JP" sz="2800" kern="1200" dirty="0"/>
        </a:p>
        <a:p>
          <a:pPr marL="0" lvl="0" indent="0" algn="ctr" defTabSz="1244600">
            <a:lnSpc>
              <a:spcPct val="90000"/>
            </a:lnSpc>
            <a:spcBef>
              <a:spcPct val="0"/>
            </a:spcBef>
            <a:spcAft>
              <a:spcPct val="35000"/>
            </a:spcAft>
            <a:buNone/>
          </a:pPr>
          <a:r>
            <a:rPr lang="en-US" altLang="ja-JP" sz="2800" kern="1200" dirty="0"/>
            <a:t>NTA</a:t>
          </a:r>
          <a:endParaRPr lang="ja-JP" altLang="en-US" sz="2800" kern="1200" dirty="0"/>
        </a:p>
      </dsp:txBody>
      <dsp:txXfrm>
        <a:off x="1585324" y="0"/>
        <a:ext cx="1585324" cy="1209153"/>
      </dsp:txXfrm>
    </dsp:sp>
    <dsp:sp modelId="{ECBFE1B7-F492-43AF-8465-0DE242E435A1}">
      <dsp:nvSpPr>
        <dsp:cNvPr id="0" name=""/>
        <dsp:cNvSpPr/>
      </dsp:nvSpPr>
      <dsp:spPr>
        <a:xfrm>
          <a:off x="792662" y="1209153"/>
          <a:ext cx="3170648" cy="1209153"/>
        </a:xfrm>
        <a:prstGeom prst="trapezoid">
          <a:avLst>
            <a:gd name="adj" fmla="val 65555"/>
          </a:avLst>
        </a:prstGeom>
        <a:solidFill>
          <a:schemeClr val="accent1">
            <a:alpha val="90000"/>
            <a:hueOff val="0"/>
            <a:satOff val="0"/>
            <a:lumOff val="0"/>
            <a:alphaOff val="-2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altLang="en-US" sz="2400" kern="1200" dirty="0"/>
            <a:t>  Regional Taxation Bureaus(Office)</a:t>
          </a:r>
          <a:endParaRPr lang="ja-JP" altLang="en-US" sz="2400" kern="1200" dirty="0"/>
        </a:p>
      </dsp:txBody>
      <dsp:txXfrm>
        <a:off x="1347525" y="1209153"/>
        <a:ext cx="2060921" cy="1209153"/>
      </dsp:txXfrm>
    </dsp:sp>
    <dsp:sp modelId="{E3401C1A-589A-4865-B8E9-8C25E81AD8DE}">
      <dsp:nvSpPr>
        <dsp:cNvPr id="0" name=""/>
        <dsp:cNvSpPr/>
      </dsp:nvSpPr>
      <dsp:spPr>
        <a:xfrm>
          <a:off x="0" y="2418307"/>
          <a:ext cx="4755973" cy="1209153"/>
        </a:xfrm>
        <a:prstGeom prst="trapezoid">
          <a:avLst>
            <a:gd name="adj" fmla="val 65555"/>
          </a:avLst>
        </a:prstGeom>
        <a:solidFill>
          <a:srgbClr val="7BEBD8">
            <a:alpha val="5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en-US" altLang="ja-JP" sz="2800" kern="1200" dirty="0"/>
            <a:t>Tax Offices</a:t>
          </a:r>
          <a:endParaRPr lang="ja-JP" altLang="en-US" sz="2800" kern="1200" dirty="0"/>
        </a:p>
      </dsp:txBody>
      <dsp:txXfrm>
        <a:off x="832295" y="2418307"/>
        <a:ext cx="3091382" cy="1209153"/>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C29E65F-77C2-4E79-8288-04A5AF6B8616}">
      <dsp:nvSpPr>
        <dsp:cNvPr id="0" name=""/>
        <dsp:cNvSpPr/>
      </dsp:nvSpPr>
      <dsp:spPr>
        <a:xfrm rot="3677433">
          <a:off x="1614041" y="4123799"/>
          <a:ext cx="1103011" cy="45527"/>
        </a:xfrm>
        <a:custGeom>
          <a:avLst/>
          <a:gdLst/>
          <a:ahLst/>
          <a:cxnLst/>
          <a:rect l="0" t="0" r="0" b="0"/>
          <a:pathLst>
            <a:path>
              <a:moveTo>
                <a:pt x="0" y="22763"/>
              </a:moveTo>
              <a:lnTo>
                <a:pt x="1103011" y="22763"/>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629DAF8-8860-4A5A-9DDA-EA3EAC4BF165}">
      <dsp:nvSpPr>
        <dsp:cNvPr id="0" name=""/>
        <dsp:cNvSpPr/>
      </dsp:nvSpPr>
      <dsp:spPr>
        <a:xfrm rot="617765">
          <a:off x="2233839" y="3116032"/>
          <a:ext cx="1053811" cy="45527"/>
        </a:xfrm>
        <a:custGeom>
          <a:avLst/>
          <a:gdLst/>
          <a:ahLst/>
          <a:cxnLst/>
          <a:rect l="0" t="0" r="0" b="0"/>
          <a:pathLst>
            <a:path>
              <a:moveTo>
                <a:pt x="0" y="22763"/>
              </a:moveTo>
              <a:lnTo>
                <a:pt x="1053811" y="22763"/>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880D214-07A3-453E-A6FD-E9D922D5BEEC}">
      <dsp:nvSpPr>
        <dsp:cNvPr id="0" name=""/>
        <dsp:cNvSpPr/>
      </dsp:nvSpPr>
      <dsp:spPr>
        <a:xfrm rot="20474396">
          <a:off x="2206655" y="2412093"/>
          <a:ext cx="1342790" cy="45527"/>
        </a:xfrm>
        <a:custGeom>
          <a:avLst/>
          <a:gdLst/>
          <a:ahLst/>
          <a:cxnLst/>
          <a:rect l="0" t="0" r="0" b="0"/>
          <a:pathLst>
            <a:path>
              <a:moveTo>
                <a:pt x="0" y="22763"/>
              </a:moveTo>
              <a:lnTo>
                <a:pt x="1342790" y="22763"/>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F737A8C-A661-4192-A806-F3C9B56917AB}">
      <dsp:nvSpPr>
        <dsp:cNvPr id="0" name=""/>
        <dsp:cNvSpPr/>
      </dsp:nvSpPr>
      <dsp:spPr>
        <a:xfrm rot="16926868">
          <a:off x="1173320" y="1540514"/>
          <a:ext cx="1204065" cy="45527"/>
        </a:xfrm>
        <a:custGeom>
          <a:avLst/>
          <a:gdLst/>
          <a:ahLst/>
          <a:cxnLst/>
          <a:rect l="0" t="0" r="0" b="0"/>
          <a:pathLst>
            <a:path>
              <a:moveTo>
                <a:pt x="0" y="22763"/>
              </a:moveTo>
              <a:lnTo>
                <a:pt x="1204065" y="22763"/>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5C60FA7-04DE-4311-953E-F241A53C7E69}">
      <dsp:nvSpPr>
        <dsp:cNvPr id="0" name=""/>
        <dsp:cNvSpPr/>
      </dsp:nvSpPr>
      <dsp:spPr>
        <a:xfrm>
          <a:off x="602725" y="2065671"/>
          <a:ext cx="2368222" cy="2262110"/>
        </a:xfrm>
        <a:prstGeom prst="ellipse">
          <a:avLst/>
        </a:prstGeom>
        <a:solidFill>
          <a:srgbClr val="BAF4EA"/>
        </a:solidFill>
        <a:ln w="127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225818A-69D9-4516-8374-3EFABAAF4967}">
      <dsp:nvSpPr>
        <dsp:cNvPr id="0" name=""/>
        <dsp:cNvSpPr/>
      </dsp:nvSpPr>
      <dsp:spPr>
        <a:xfrm>
          <a:off x="579956" y="0"/>
          <a:ext cx="2852409" cy="975962"/>
        </a:xfrm>
        <a:prstGeom prst="ellipse">
          <a:avLst/>
        </a:prstGeom>
        <a:solidFill>
          <a:srgbClr val="8335E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kumimoji="1" lang="en-US" altLang="ja-JP" sz="2400" kern="1200" dirty="0"/>
            <a:t>By deception or wrongful acts </a:t>
          </a:r>
          <a:endParaRPr kumimoji="1" lang="ja-JP" altLang="en-US" sz="2400" kern="1200" dirty="0"/>
        </a:p>
      </dsp:txBody>
      <dsp:txXfrm>
        <a:off x="997682" y="142926"/>
        <a:ext cx="2016957" cy="690110"/>
      </dsp:txXfrm>
    </dsp:sp>
    <dsp:sp modelId="{9ED29918-636C-443E-8C5E-98D89B975E71}">
      <dsp:nvSpPr>
        <dsp:cNvPr id="0" name=""/>
        <dsp:cNvSpPr/>
      </dsp:nvSpPr>
      <dsp:spPr>
        <a:xfrm>
          <a:off x="2713177" y="1125971"/>
          <a:ext cx="4403747" cy="1234037"/>
        </a:xfrm>
        <a:prstGeom prst="ellipse">
          <a:avLst/>
        </a:prstGeom>
        <a:solidFill>
          <a:srgbClr val="6C92E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kumimoji="1" lang="en-US" altLang="ja-JP" sz="2400" kern="1200" dirty="0"/>
            <a:t>Tax refund  by deception or other wrongful acts</a:t>
          </a:r>
          <a:endParaRPr kumimoji="1" lang="ja-JP" altLang="en-US" sz="2400" kern="1200" dirty="0"/>
        </a:p>
      </dsp:txBody>
      <dsp:txXfrm>
        <a:off x="3358091" y="1306692"/>
        <a:ext cx="3113919" cy="872595"/>
      </dsp:txXfrm>
    </dsp:sp>
    <dsp:sp modelId="{ABFF1B7C-179B-4889-8ECC-0BCE43B8E2B6}">
      <dsp:nvSpPr>
        <dsp:cNvPr id="0" name=""/>
        <dsp:cNvSpPr/>
      </dsp:nvSpPr>
      <dsp:spPr>
        <a:xfrm>
          <a:off x="3093398" y="2827254"/>
          <a:ext cx="3776309" cy="1429947"/>
        </a:xfrm>
        <a:prstGeom prst="ellipse">
          <a:avLst/>
        </a:prstGeom>
        <a:solidFill>
          <a:schemeClr val="accent1">
            <a:shade val="50000"/>
            <a:hueOff val="321995"/>
            <a:satOff val="-7842"/>
            <a:lumOff val="3431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kumimoji="1" lang="en-US" altLang="ja-JP" sz="2400" kern="1200" dirty="0"/>
            <a:t>No filing returns with intention (without other wrongful acts )</a:t>
          </a:r>
          <a:endParaRPr kumimoji="1" lang="ja-JP" altLang="en-US" sz="2400" kern="1200" dirty="0"/>
        </a:p>
      </dsp:txBody>
      <dsp:txXfrm>
        <a:off x="3646426" y="3036665"/>
        <a:ext cx="2670253" cy="1011125"/>
      </dsp:txXfrm>
    </dsp:sp>
    <dsp:sp modelId="{69410238-E5C8-45A0-A0B6-24DC1F4B2751}">
      <dsp:nvSpPr>
        <dsp:cNvPr id="0" name=""/>
        <dsp:cNvSpPr/>
      </dsp:nvSpPr>
      <dsp:spPr>
        <a:xfrm>
          <a:off x="925227" y="4623330"/>
          <a:ext cx="3587224" cy="1066891"/>
        </a:xfrm>
        <a:prstGeom prst="ellipse">
          <a:avLst/>
        </a:prstGeom>
        <a:solidFill>
          <a:schemeClr val="accent1">
            <a:shade val="50000"/>
            <a:hueOff val="160997"/>
            <a:satOff val="-3921"/>
            <a:lumOff val="1715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kumimoji="1" lang="en-US" altLang="ja-JP" sz="2400" kern="1200" dirty="0"/>
            <a:t>No filing returns (without intention) </a:t>
          </a:r>
          <a:endParaRPr kumimoji="1" lang="ja-JP" altLang="en-US" sz="2400" kern="1200" dirty="0"/>
        </a:p>
      </dsp:txBody>
      <dsp:txXfrm>
        <a:off x="1450564" y="4779573"/>
        <a:ext cx="2536550" cy="754405"/>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79B2348-BEF0-4424-A34A-0E1BECDBAA45}">
      <dsp:nvSpPr>
        <dsp:cNvPr id="0" name=""/>
        <dsp:cNvSpPr/>
      </dsp:nvSpPr>
      <dsp:spPr>
        <a:xfrm>
          <a:off x="-6126981" y="-937410"/>
          <a:ext cx="7293488" cy="7293488"/>
        </a:xfrm>
        <a:prstGeom prst="blockArc">
          <a:avLst>
            <a:gd name="adj1" fmla="val 18900000"/>
            <a:gd name="adj2" fmla="val 2700000"/>
            <a:gd name="adj3" fmla="val 296"/>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4F53C15-4D3D-4A80-8105-AAE0A4C14701}">
      <dsp:nvSpPr>
        <dsp:cNvPr id="0" name=""/>
        <dsp:cNvSpPr/>
      </dsp:nvSpPr>
      <dsp:spPr>
        <a:xfrm>
          <a:off x="509717" y="338558"/>
          <a:ext cx="9017431" cy="677550"/>
        </a:xfrm>
        <a:prstGeom prst="rect">
          <a:avLst/>
        </a:prstGeom>
        <a:solidFill>
          <a:srgbClr val="C4F8EE"/>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7805" tIns="88900" rIns="88900" bIns="88900" numCol="1" spcCol="1270" anchor="ctr" anchorCtr="0">
          <a:noAutofit/>
        </a:bodyPr>
        <a:lstStyle/>
        <a:p>
          <a:pPr marL="0" lvl="0" indent="0" algn="l" defTabSz="1555750">
            <a:lnSpc>
              <a:spcPct val="90000"/>
            </a:lnSpc>
            <a:spcBef>
              <a:spcPct val="0"/>
            </a:spcBef>
            <a:spcAft>
              <a:spcPct val="35000"/>
            </a:spcAft>
            <a:buNone/>
          </a:pPr>
          <a:r>
            <a:rPr lang="en-US" altLang="ja-JP" sz="3500" kern="1200" dirty="0">
              <a:solidFill>
                <a:schemeClr val="tx2">
                  <a:lumMod val="75000"/>
                </a:schemeClr>
              </a:solidFill>
            </a:rPr>
            <a:t>The burden of proof</a:t>
          </a:r>
        </a:p>
      </dsp:txBody>
      <dsp:txXfrm>
        <a:off x="509717" y="338558"/>
        <a:ext cx="9017431" cy="677550"/>
      </dsp:txXfrm>
    </dsp:sp>
    <dsp:sp modelId="{0D49471F-EA6D-48D9-AC3A-4BE96B9D19AE}">
      <dsp:nvSpPr>
        <dsp:cNvPr id="0" name=""/>
        <dsp:cNvSpPr/>
      </dsp:nvSpPr>
      <dsp:spPr>
        <a:xfrm>
          <a:off x="86248" y="253864"/>
          <a:ext cx="846937" cy="846937"/>
        </a:xfrm>
        <a:prstGeom prst="ellipse">
          <a:avLst/>
        </a:prstGeom>
        <a:solidFill>
          <a:srgbClr val="C3F5ED"/>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18924D9-3D18-43F3-ABCB-ACC0D669F634}">
      <dsp:nvSpPr>
        <dsp:cNvPr id="0" name=""/>
        <dsp:cNvSpPr/>
      </dsp:nvSpPr>
      <dsp:spPr>
        <a:xfrm>
          <a:off x="995230" y="1354558"/>
          <a:ext cx="8531918" cy="677550"/>
        </a:xfrm>
        <a:prstGeom prst="rect">
          <a:avLst/>
        </a:prstGeom>
        <a:solidFill>
          <a:srgbClr val="949CEC"/>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7805" tIns="88900" rIns="88900" bIns="88900" numCol="1" spcCol="1270" anchor="ctr" anchorCtr="0">
          <a:noAutofit/>
        </a:bodyPr>
        <a:lstStyle/>
        <a:p>
          <a:pPr marL="0" lvl="0" indent="0" algn="l" defTabSz="1555750">
            <a:lnSpc>
              <a:spcPct val="90000"/>
            </a:lnSpc>
            <a:spcBef>
              <a:spcPct val="0"/>
            </a:spcBef>
            <a:spcAft>
              <a:spcPct val="35000"/>
            </a:spcAft>
            <a:buNone/>
          </a:pPr>
          <a:r>
            <a:rPr lang="en-US" altLang="ja-JP" sz="3500" kern="1200" dirty="0">
              <a:solidFill>
                <a:schemeClr val="tx2">
                  <a:lumMod val="75000"/>
                </a:schemeClr>
              </a:solidFill>
            </a:rPr>
            <a:t>Structural Elements of the Crime</a:t>
          </a:r>
          <a:endParaRPr lang="ja-JP" altLang="en-US" sz="3500" kern="1200" dirty="0"/>
        </a:p>
      </dsp:txBody>
      <dsp:txXfrm>
        <a:off x="995230" y="1354558"/>
        <a:ext cx="8531918" cy="677550"/>
      </dsp:txXfrm>
    </dsp:sp>
    <dsp:sp modelId="{AABA7D7A-6156-449D-A980-12652F45A22F}">
      <dsp:nvSpPr>
        <dsp:cNvPr id="0" name=""/>
        <dsp:cNvSpPr/>
      </dsp:nvSpPr>
      <dsp:spPr>
        <a:xfrm>
          <a:off x="571761" y="1269864"/>
          <a:ext cx="846937" cy="846937"/>
        </a:xfrm>
        <a:prstGeom prst="ellipse">
          <a:avLst/>
        </a:prstGeom>
        <a:solidFill>
          <a:srgbClr val="6C92E1"/>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41F3AA2-D9F0-4925-BC31-5124B445F1E6}">
      <dsp:nvSpPr>
        <dsp:cNvPr id="0" name=""/>
        <dsp:cNvSpPr/>
      </dsp:nvSpPr>
      <dsp:spPr>
        <a:xfrm>
          <a:off x="1144243" y="2370558"/>
          <a:ext cx="8382905" cy="677550"/>
        </a:xfrm>
        <a:prstGeom prst="rect">
          <a:avLst/>
        </a:prstGeom>
        <a:solidFill>
          <a:srgbClr val="40E8C8"/>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7805" tIns="88900" rIns="88900" bIns="88900" numCol="1" spcCol="1270" anchor="ctr" anchorCtr="0">
          <a:noAutofit/>
        </a:bodyPr>
        <a:lstStyle/>
        <a:p>
          <a:pPr marL="0" lvl="0" indent="0" algn="l" defTabSz="1555750">
            <a:lnSpc>
              <a:spcPct val="90000"/>
            </a:lnSpc>
            <a:spcBef>
              <a:spcPct val="0"/>
            </a:spcBef>
            <a:spcAft>
              <a:spcPct val="35000"/>
            </a:spcAft>
            <a:buNone/>
          </a:pPr>
          <a:r>
            <a:rPr lang="en-US" altLang="ja-JP" sz="3500" kern="1200" dirty="0">
              <a:solidFill>
                <a:schemeClr val="tx1"/>
              </a:solidFill>
            </a:rPr>
            <a:t>Typical Defenses made by the suspect</a:t>
          </a:r>
          <a:endParaRPr lang="ja-JP" altLang="en-US" sz="3500" kern="1200" dirty="0">
            <a:solidFill>
              <a:schemeClr val="tx1"/>
            </a:solidFill>
          </a:endParaRPr>
        </a:p>
      </dsp:txBody>
      <dsp:txXfrm>
        <a:off x="1144243" y="2370558"/>
        <a:ext cx="8382905" cy="677550"/>
      </dsp:txXfrm>
    </dsp:sp>
    <dsp:sp modelId="{7BC658CD-17E2-461B-B4B4-1605040B08C9}">
      <dsp:nvSpPr>
        <dsp:cNvPr id="0" name=""/>
        <dsp:cNvSpPr/>
      </dsp:nvSpPr>
      <dsp:spPr>
        <a:xfrm>
          <a:off x="720774" y="2285864"/>
          <a:ext cx="846937" cy="846937"/>
        </a:xfrm>
        <a:prstGeom prst="ellipse">
          <a:avLst/>
        </a:prstGeom>
        <a:solidFill>
          <a:srgbClr val="40E8C8"/>
        </a:solidFill>
        <a:ln w="12700" cap="flat" cmpd="sng" algn="ctr">
          <a:solidFill>
            <a:srgbClr val="6C92E1"/>
          </a:solidFill>
          <a:prstDash val="solid"/>
          <a:miter lim="800000"/>
        </a:ln>
        <a:effectLst/>
      </dsp:spPr>
      <dsp:style>
        <a:lnRef idx="2">
          <a:scrgbClr r="0" g="0" b="0"/>
        </a:lnRef>
        <a:fillRef idx="1">
          <a:scrgbClr r="0" g="0" b="0"/>
        </a:fillRef>
        <a:effectRef idx="0">
          <a:scrgbClr r="0" g="0" b="0"/>
        </a:effectRef>
        <a:fontRef idx="minor"/>
      </dsp:style>
    </dsp:sp>
    <dsp:sp modelId="{E8714E8B-6AF7-4634-9A6D-FB2321FA2BB4}">
      <dsp:nvSpPr>
        <dsp:cNvPr id="0" name=""/>
        <dsp:cNvSpPr/>
      </dsp:nvSpPr>
      <dsp:spPr>
        <a:xfrm>
          <a:off x="995230" y="3386558"/>
          <a:ext cx="8531918" cy="677550"/>
        </a:xfrm>
        <a:prstGeom prst="rect">
          <a:avLst/>
        </a:prstGeom>
        <a:solidFill>
          <a:srgbClr val="6C92E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7805" tIns="88900" rIns="88900" bIns="88900" numCol="1" spcCol="1270" anchor="ctr" anchorCtr="0">
          <a:noAutofit/>
        </a:bodyPr>
        <a:lstStyle/>
        <a:p>
          <a:pPr marL="0" lvl="0" indent="0" algn="l" defTabSz="1555750">
            <a:lnSpc>
              <a:spcPct val="90000"/>
            </a:lnSpc>
            <a:spcBef>
              <a:spcPct val="0"/>
            </a:spcBef>
            <a:spcAft>
              <a:spcPct val="35000"/>
            </a:spcAft>
            <a:buNone/>
          </a:pPr>
          <a:r>
            <a:rPr lang="en-US" altLang="ja-JP" sz="3500" kern="1200" dirty="0">
              <a:solidFill>
                <a:schemeClr val="tx1"/>
              </a:solidFill>
            </a:rPr>
            <a:t>Collection of Evidence</a:t>
          </a:r>
          <a:endParaRPr lang="ja-JP" altLang="en-US" sz="3500" kern="1200" dirty="0">
            <a:solidFill>
              <a:schemeClr val="tx1"/>
            </a:solidFill>
          </a:endParaRPr>
        </a:p>
      </dsp:txBody>
      <dsp:txXfrm>
        <a:off x="995230" y="3386558"/>
        <a:ext cx="8531918" cy="677550"/>
      </dsp:txXfrm>
    </dsp:sp>
    <dsp:sp modelId="{2062FF4C-20B4-4E61-AB7A-74B04AE80742}">
      <dsp:nvSpPr>
        <dsp:cNvPr id="0" name=""/>
        <dsp:cNvSpPr/>
      </dsp:nvSpPr>
      <dsp:spPr>
        <a:xfrm>
          <a:off x="571761" y="3301864"/>
          <a:ext cx="846937" cy="846937"/>
        </a:xfrm>
        <a:prstGeom prst="ellipse">
          <a:avLst/>
        </a:prstGeom>
        <a:solidFill>
          <a:srgbClr val="6C92E1"/>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B0B8D84-1F7A-4CD9-B683-D3F8AB589650}">
      <dsp:nvSpPr>
        <dsp:cNvPr id="0" name=""/>
        <dsp:cNvSpPr/>
      </dsp:nvSpPr>
      <dsp:spPr>
        <a:xfrm>
          <a:off x="509717" y="4402558"/>
          <a:ext cx="9017431" cy="677550"/>
        </a:xfrm>
        <a:prstGeom prst="rect">
          <a:avLst/>
        </a:prstGeom>
        <a:solidFill>
          <a:srgbClr val="B17EEE"/>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7805" tIns="88900" rIns="88900" bIns="88900" numCol="1" spcCol="1270" anchor="ctr" anchorCtr="0">
          <a:noAutofit/>
        </a:bodyPr>
        <a:lstStyle/>
        <a:p>
          <a:pPr marL="0" lvl="0" indent="0" algn="l" defTabSz="1555750">
            <a:lnSpc>
              <a:spcPct val="90000"/>
            </a:lnSpc>
            <a:spcBef>
              <a:spcPct val="0"/>
            </a:spcBef>
            <a:spcAft>
              <a:spcPct val="35000"/>
            </a:spcAft>
            <a:buNone/>
          </a:pPr>
          <a:r>
            <a:rPr lang="en-US" altLang="ja-JP" sz="3500" kern="1200" dirty="0">
              <a:solidFill>
                <a:schemeClr val="tx1"/>
              </a:solidFill>
            </a:rPr>
            <a:t>NTA’s Approach</a:t>
          </a:r>
          <a:endParaRPr lang="ja-JP" altLang="en-US" sz="3500" kern="1200" dirty="0">
            <a:solidFill>
              <a:schemeClr val="tx1"/>
            </a:solidFill>
          </a:endParaRPr>
        </a:p>
      </dsp:txBody>
      <dsp:txXfrm>
        <a:off x="509717" y="4402558"/>
        <a:ext cx="9017431" cy="677550"/>
      </dsp:txXfrm>
    </dsp:sp>
    <dsp:sp modelId="{29F8537E-0A13-4FD8-94AD-48969E5535C2}">
      <dsp:nvSpPr>
        <dsp:cNvPr id="0" name=""/>
        <dsp:cNvSpPr/>
      </dsp:nvSpPr>
      <dsp:spPr>
        <a:xfrm>
          <a:off x="86248" y="4317864"/>
          <a:ext cx="846937" cy="846937"/>
        </a:xfrm>
        <a:prstGeom prst="ellipse">
          <a:avLst/>
        </a:prstGeom>
        <a:solidFill>
          <a:srgbClr val="B17EEE"/>
        </a:solidFill>
        <a:ln w="12700" cap="flat" cmpd="sng" algn="ctr">
          <a:solidFill>
            <a:schemeClr val="accent5"/>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5AD75B-B3F7-4E5C-A52E-536C772A9F8B}">
      <dsp:nvSpPr>
        <dsp:cNvPr id="0" name=""/>
        <dsp:cNvSpPr/>
      </dsp:nvSpPr>
      <dsp:spPr>
        <a:xfrm>
          <a:off x="3678809" y="2291493"/>
          <a:ext cx="3597809" cy="1989171"/>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600200">
            <a:lnSpc>
              <a:spcPct val="90000"/>
            </a:lnSpc>
            <a:spcBef>
              <a:spcPct val="0"/>
            </a:spcBef>
            <a:spcAft>
              <a:spcPct val="35000"/>
            </a:spcAft>
            <a:buNone/>
          </a:pPr>
          <a:r>
            <a:rPr kumimoji="1" lang="en-US" altLang="ja-JP" sz="3600" kern="1200" dirty="0"/>
            <a:t>Tax Crime</a:t>
          </a:r>
          <a:endParaRPr kumimoji="1" lang="ja-JP" altLang="en-US" sz="3600" kern="1200" dirty="0"/>
        </a:p>
      </dsp:txBody>
      <dsp:txXfrm>
        <a:off x="3775912" y="2388596"/>
        <a:ext cx="3403603" cy="1794965"/>
      </dsp:txXfrm>
    </dsp:sp>
    <dsp:sp modelId="{4CB7C970-3993-44C3-9ABE-3157FBCFEC36}">
      <dsp:nvSpPr>
        <dsp:cNvPr id="0" name=""/>
        <dsp:cNvSpPr/>
      </dsp:nvSpPr>
      <dsp:spPr>
        <a:xfrm rot="16312870">
          <a:off x="5249424" y="2021824"/>
          <a:ext cx="539628" cy="0"/>
        </a:xfrm>
        <a:custGeom>
          <a:avLst/>
          <a:gdLst/>
          <a:ahLst/>
          <a:cxnLst/>
          <a:rect l="0" t="0" r="0" b="0"/>
          <a:pathLst>
            <a:path>
              <a:moveTo>
                <a:pt x="0" y="0"/>
              </a:moveTo>
              <a:lnTo>
                <a:pt x="539628" y="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4ECDC97-01D3-4328-9C77-EB5387763C6A}">
      <dsp:nvSpPr>
        <dsp:cNvPr id="0" name=""/>
        <dsp:cNvSpPr/>
      </dsp:nvSpPr>
      <dsp:spPr>
        <a:xfrm>
          <a:off x="4019183" y="149705"/>
          <a:ext cx="3070455" cy="1602450"/>
        </a:xfrm>
        <a:prstGeom prst="roundRect">
          <a:avLst/>
        </a:prstGeom>
        <a:solidFill>
          <a:srgbClr val="949CEC"/>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0" tIns="88900" rIns="88900" bIns="88900" numCol="1" spcCol="1270" anchor="ctr" anchorCtr="0">
          <a:noAutofit/>
        </a:bodyPr>
        <a:lstStyle/>
        <a:p>
          <a:pPr marL="0" lvl="0" indent="0" algn="ctr" defTabSz="1555750">
            <a:lnSpc>
              <a:spcPct val="90000"/>
            </a:lnSpc>
            <a:spcBef>
              <a:spcPct val="0"/>
            </a:spcBef>
            <a:spcAft>
              <a:spcPct val="35000"/>
            </a:spcAft>
            <a:buNone/>
          </a:pPr>
          <a:r>
            <a:rPr kumimoji="1" lang="en-US" altLang="ja-JP" sz="3500" kern="1200" dirty="0"/>
            <a:t>Taxpayer</a:t>
          </a:r>
          <a:endParaRPr kumimoji="1" lang="ja-JP" altLang="en-US" sz="3500" kern="1200" dirty="0"/>
        </a:p>
      </dsp:txBody>
      <dsp:txXfrm>
        <a:off x="4097408" y="227930"/>
        <a:ext cx="2914005" cy="1446000"/>
      </dsp:txXfrm>
    </dsp:sp>
    <dsp:sp modelId="{99858DAD-6AED-4C6A-8971-DC8F674DCE4D}">
      <dsp:nvSpPr>
        <dsp:cNvPr id="0" name=""/>
        <dsp:cNvSpPr/>
      </dsp:nvSpPr>
      <dsp:spPr>
        <a:xfrm rot="20485502">
          <a:off x="7251751" y="2529488"/>
          <a:ext cx="954760" cy="0"/>
        </a:xfrm>
        <a:custGeom>
          <a:avLst/>
          <a:gdLst/>
          <a:ahLst/>
          <a:cxnLst/>
          <a:rect l="0" t="0" r="0" b="0"/>
          <a:pathLst>
            <a:path>
              <a:moveTo>
                <a:pt x="0" y="0"/>
              </a:moveTo>
              <a:lnTo>
                <a:pt x="954760" y="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E32D220-E032-4825-8389-6EEB5D9265EF}">
      <dsp:nvSpPr>
        <dsp:cNvPr id="0" name=""/>
        <dsp:cNvSpPr/>
      </dsp:nvSpPr>
      <dsp:spPr>
        <a:xfrm>
          <a:off x="8181644" y="1070931"/>
          <a:ext cx="2612090" cy="1735183"/>
        </a:xfrm>
        <a:prstGeom prst="roundRect">
          <a:avLst/>
        </a:prstGeom>
        <a:solidFill>
          <a:srgbClr val="B17EEE"/>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0" tIns="88900" rIns="88900" bIns="88900" numCol="1" spcCol="1270" anchor="ctr" anchorCtr="0">
          <a:noAutofit/>
        </a:bodyPr>
        <a:lstStyle/>
        <a:p>
          <a:pPr marL="0" lvl="0" indent="0" algn="ctr" defTabSz="1555750">
            <a:lnSpc>
              <a:spcPct val="90000"/>
            </a:lnSpc>
            <a:spcBef>
              <a:spcPct val="0"/>
            </a:spcBef>
            <a:spcAft>
              <a:spcPct val="35000"/>
            </a:spcAft>
            <a:buNone/>
          </a:pPr>
          <a:r>
            <a:rPr kumimoji="1" lang="en-US" altLang="ja-JP" sz="3500" kern="1200" dirty="0"/>
            <a:t>Guilty action</a:t>
          </a:r>
          <a:endParaRPr kumimoji="1" lang="ja-JP" altLang="en-US" sz="3500" kern="1200" dirty="0"/>
        </a:p>
      </dsp:txBody>
      <dsp:txXfrm>
        <a:off x="8266349" y="1155636"/>
        <a:ext cx="2442680" cy="1565773"/>
      </dsp:txXfrm>
    </dsp:sp>
    <dsp:sp modelId="{871CA3E7-4C78-4950-A1A5-A0C98C18C4D4}">
      <dsp:nvSpPr>
        <dsp:cNvPr id="0" name=""/>
        <dsp:cNvSpPr/>
      </dsp:nvSpPr>
      <dsp:spPr>
        <a:xfrm rot="1348849">
          <a:off x="7240138" y="4214066"/>
          <a:ext cx="960117" cy="0"/>
        </a:xfrm>
        <a:custGeom>
          <a:avLst/>
          <a:gdLst/>
          <a:ahLst/>
          <a:cxnLst/>
          <a:rect l="0" t="0" r="0" b="0"/>
          <a:pathLst>
            <a:path>
              <a:moveTo>
                <a:pt x="0" y="0"/>
              </a:moveTo>
              <a:lnTo>
                <a:pt x="960117" y="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ED061FA-31FB-4D98-AFE5-B5297F7B680F}">
      <dsp:nvSpPr>
        <dsp:cNvPr id="0" name=""/>
        <dsp:cNvSpPr/>
      </dsp:nvSpPr>
      <dsp:spPr>
        <a:xfrm>
          <a:off x="8163775" y="4115175"/>
          <a:ext cx="2621750" cy="1649841"/>
        </a:xfrm>
        <a:prstGeom prst="roundRect">
          <a:avLst/>
        </a:prstGeom>
        <a:solidFill>
          <a:srgbClr val="7093D2"/>
        </a:solidFill>
        <a:ln w="12700" cap="flat" cmpd="sng" algn="ctr">
          <a:solidFill>
            <a:srgbClr val="6C92E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0" tIns="88900" rIns="88900" bIns="88900" numCol="1" spcCol="1270" anchor="ctr" anchorCtr="0">
          <a:noAutofit/>
        </a:bodyPr>
        <a:lstStyle/>
        <a:p>
          <a:pPr marL="0" lvl="0" indent="0" algn="ctr" defTabSz="1555750">
            <a:lnSpc>
              <a:spcPct val="90000"/>
            </a:lnSpc>
            <a:spcBef>
              <a:spcPct val="0"/>
            </a:spcBef>
            <a:spcAft>
              <a:spcPct val="35000"/>
            </a:spcAft>
            <a:buNone/>
          </a:pPr>
          <a:r>
            <a:rPr kumimoji="1" lang="en-US" altLang="ja-JP" sz="3500" kern="1200" dirty="0"/>
            <a:t>Result</a:t>
          </a:r>
          <a:endParaRPr kumimoji="1" lang="ja-JP" altLang="en-US" sz="3500" kern="1200" dirty="0"/>
        </a:p>
      </dsp:txBody>
      <dsp:txXfrm>
        <a:off x="8244314" y="4195714"/>
        <a:ext cx="2460672" cy="1488763"/>
      </dsp:txXfrm>
    </dsp:sp>
    <dsp:sp modelId="{4F732509-4AA6-4206-B73D-191B29769617}">
      <dsp:nvSpPr>
        <dsp:cNvPr id="0" name=""/>
        <dsp:cNvSpPr/>
      </dsp:nvSpPr>
      <dsp:spPr>
        <a:xfrm rot="9340232">
          <a:off x="3030211" y="4239243"/>
          <a:ext cx="678737" cy="0"/>
        </a:xfrm>
        <a:custGeom>
          <a:avLst/>
          <a:gdLst/>
          <a:ahLst/>
          <a:cxnLst/>
          <a:rect l="0" t="0" r="0" b="0"/>
          <a:pathLst>
            <a:path>
              <a:moveTo>
                <a:pt x="0" y="0"/>
              </a:moveTo>
              <a:lnTo>
                <a:pt x="678737" y="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0F5C9D9-DB14-457F-BC4C-737B441B1E16}">
      <dsp:nvSpPr>
        <dsp:cNvPr id="0" name=""/>
        <dsp:cNvSpPr/>
      </dsp:nvSpPr>
      <dsp:spPr>
        <a:xfrm>
          <a:off x="260415" y="4179411"/>
          <a:ext cx="2799934" cy="1665244"/>
        </a:xfrm>
        <a:prstGeom prst="roundRect">
          <a:avLst/>
        </a:prstGeom>
        <a:solidFill>
          <a:srgbClr val="72EED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0" tIns="88900" rIns="88900" bIns="88900" numCol="1" spcCol="1270" anchor="ctr" anchorCtr="0">
          <a:noAutofit/>
        </a:bodyPr>
        <a:lstStyle/>
        <a:p>
          <a:pPr marL="0" lvl="0" indent="0" algn="ctr" defTabSz="1555750">
            <a:lnSpc>
              <a:spcPct val="90000"/>
            </a:lnSpc>
            <a:spcBef>
              <a:spcPct val="0"/>
            </a:spcBef>
            <a:spcAft>
              <a:spcPct val="35000"/>
            </a:spcAft>
            <a:buNone/>
          </a:pPr>
          <a:r>
            <a:rPr kumimoji="1" lang="en-US" altLang="ja-JP" sz="3500" kern="1200" dirty="0"/>
            <a:t>Cause and Effect</a:t>
          </a:r>
          <a:endParaRPr kumimoji="1" lang="ja-JP" altLang="en-US" sz="3500" kern="1200" dirty="0"/>
        </a:p>
      </dsp:txBody>
      <dsp:txXfrm>
        <a:off x="341706" y="4260702"/>
        <a:ext cx="2637352" cy="1502662"/>
      </dsp:txXfrm>
    </dsp:sp>
    <dsp:sp modelId="{CEE78955-D42F-41AB-B4A0-9E0608F31410}">
      <dsp:nvSpPr>
        <dsp:cNvPr id="0" name=""/>
        <dsp:cNvSpPr/>
      </dsp:nvSpPr>
      <dsp:spPr>
        <a:xfrm rot="11881741">
          <a:off x="3104844" y="2609516"/>
          <a:ext cx="588410" cy="0"/>
        </a:xfrm>
        <a:custGeom>
          <a:avLst/>
          <a:gdLst/>
          <a:ahLst/>
          <a:cxnLst/>
          <a:rect l="0" t="0" r="0" b="0"/>
          <a:pathLst>
            <a:path>
              <a:moveTo>
                <a:pt x="0" y="0"/>
              </a:moveTo>
              <a:lnTo>
                <a:pt x="588410" y="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90F0D27-7523-45E2-88E6-7DF7485BF5FE}">
      <dsp:nvSpPr>
        <dsp:cNvPr id="0" name=""/>
        <dsp:cNvSpPr/>
      </dsp:nvSpPr>
      <dsp:spPr>
        <a:xfrm>
          <a:off x="203391" y="1106896"/>
          <a:ext cx="2915898" cy="1874062"/>
        </a:xfrm>
        <a:prstGeom prst="roundRect">
          <a:avLst/>
        </a:prstGeom>
        <a:solidFill>
          <a:srgbClr val="17BB9C"/>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0" tIns="88900" rIns="88900" bIns="88900" numCol="1" spcCol="1270" anchor="ctr" anchorCtr="0">
          <a:noAutofit/>
        </a:bodyPr>
        <a:lstStyle/>
        <a:p>
          <a:pPr marL="0" lvl="0" indent="0" algn="ctr" defTabSz="1555750">
            <a:lnSpc>
              <a:spcPct val="90000"/>
            </a:lnSpc>
            <a:spcBef>
              <a:spcPct val="0"/>
            </a:spcBef>
            <a:spcAft>
              <a:spcPct val="35000"/>
            </a:spcAft>
            <a:buNone/>
          </a:pPr>
          <a:r>
            <a:rPr kumimoji="1" lang="en-US" altLang="ja-JP" sz="3500" kern="1200" dirty="0">
              <a:solidFill>
                <a:schemeClr val="bg1"/>
              </a:solidFill>
            </a:rPr>
            <a:t>Guilty mind</a:t>
          </a:r>
          <a:endParaRPr kumimoji="1" lang="ja-JP" altLang="en-US" sz="3500" kern="1200" dirty="0">
            <a:solidFill>
              <a:schemeClr val="bg1"/>
            </a:solidFill>
          </a:endParaRPr>
        </a:p>
      </dsp:txBody>
      <dsp:txXfrm>
        <a:off x="294875" y="1198380"/>
        <a:ext cx="2732930" cy="1691094"/>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79BA4A0-6355-4895-A67C-E39962598DAA}">
      <dsp:nvSpPr>
        <dsp:cNvPr id="0" name=""/>
        <dsp:cNvSpPr/>
      </dsp:nvSpPr>
      <dsp:spPr>
        <a:xfrm>
          <a:off x="0" y="388699"/>
          <a:ext cx="10289074" cy="936000"/>
        </a:xfrm>
        <a:prstGeom prst="roundRect">
          <a:avLst/>
        </a:prstGeom>
        <a:solidFill>
          <a:schemeClr val="accent1">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l" defTabSz="1600200">
            <a:lnSpc>
              <a:spcPct val="90000"/>
            </a:lnSpc>
            <a:spcBef>
              <a:spcPct val="0"/>
            </a:spcBef>
            <a:spcAft>
              <a:spcPct val="35000"/>
            </a:spcAft>
            <a:buNone/>
          </a:pPr>
          <a:r>
            <a:rPr lang="en-US" altLang="ja-JP" sz="3600" kern="1200" dirty="0">
              <a:solidFill>
                <a:schemeClr val="tx2">
                  <a:lumMod val="75000"/>
                </a:schemeClr>
              </a:solidFill>
            </a:rPr>
            <a:t>Case1. Denial by claiming other fund sources</a:t>
          </a:r>
          <a:endParaRPr kumimoji="1" lang="ja-JP" altLang="en-US" sz="3600" kern="1200" dirty="0"/>
        </a:p>
      </dsp:txBody>
      <dsp:txXfrm>
        <a:off x="45692" y="434391"/>
        <a:ext cx="10197690" cy="844616"/>
      </dsp:txXfrm>
    </dsp:sp>
    <dsp:sp modelId="{E4BC54E1-C829-408C-A768-545084C82063}">
      <dsp:nvSpPr>
        <dsp:cNvPr id="0" name=""/>
        <dsp:cNvSpPr/>
      </dsp:nvSpPr>
      <dsp:spPr>
        <a:xfrm>
          <a:off x="0" y="1092700"/>
          <a:ext cx="10289074" cy="828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26678" tIns="45720" rIns="256032" bIns="45720" numCol="1" spcCol="1270" anchor="t" anchorCtr="0">
          <a:noAutofit/>
        </a:bodyPr>
        <a:lstStyle/>
        <a:p>
          <a:pPr marL="285750" lvl="1" indent="-285750" algn="l" defTabSz="1600200">
            <a:lnSpc>
              <a:spcPct val="90000"/>
            </a:lnSpc>
            <a:spcBef>
              <a:spcPct val="0"/>
            </a:spcBef>
            <a:spcAft>
              <a:spcPct val="20000"/>
            </a:spcAft>
            <a:buNone/>
          </a:pPr>
          <a:endParaRPr kumimoji="1" lang="ja-JP" altLang="en-US" sz="3600" kern="1200" dirty="0"/>
        </a:p>
      </dsp:txBody>
      <dsp:txXfrm>
        <a:off x="0" y="1092700"/>
        <a:ext cx="10289074" cy="828000"/>
      </dsp:txXfrm>
    </dsp:sp>
    <dsp:sp modelId="{1C89B0FD-CEC9-4573-9D5F-1459EBEBF441}">
      <dsp:nvSpPr>
        <dsp:cNvPr id="0" name=""/>
        <dsp:cNvSpPr/>
      </dsp:nvSpPr>
      <dsp:spPr>
        <a:xfrm>
          <a:off x="0" y="1731520"/>
          <a:ext cx="10289074" cy="936000"/>
        </a:xfrm>
        <a:prstGeom prst="roundRect">
          <a:avLst/>
        </a:prstGeom>
        <a:solidFill>
          <a:srgbClr val="C4F8EE"/>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l" defTabSz="1600200">
            <a:lnSpc>
              <a:spcPct val="90000"/>
            </a:lnSpc>
            <a:spcBef>
              <a:spcPct val="0"/>
            </a:spcBef>
            <a:spcAft>
              <a:spcPct val="35000"/>
            </a:spcAft>
            <a:buNone/>
          </a:pPr>
          <a:r>
            <a:rPr lang="en-US" altLang="ja-JP" sz="3600" kern="1200" dirty="0">
              <a:solidFill>
                <a:schemeClr val="tx2">
                  <a:lumMod val="75000"/>
                </a:schemeClr>
              </a:solidFill>
            </a:rPr>
            <a:t>Case2. Denial by claiming existence of a transaction</a:t>
          </a:r>
          <a:endParaRPr kumimoji="1" lang="ja-JP" altLang="en-US" sz="3600" kern="1200" dirty="0"/>
        </a:p>
      </dsp:txBody>
      <dsp:txXfrm>
        <a:off x="45692" y="1777212"/>
        <a:ext cx="10197690" cy="844616"/>
      </dsp:txXfrm>
    </dsp:sp>
    <dsp:sp modelId="{7E7075A7-55F9-4FAD-9F78-81355E94C949}">
      <dsp:nvSpPr>
        <dsp:cNvPr id="0" name=""/>
        <dsp:cNvSpPr/>
      </dsp:nvSpPr>
      <dsp:spPr>
        <a:xfrm>
          <a:off x="0" y="2746346"/>
          <a:ext cx="10289074" cy="828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26678" tIns="63500" rIns="355600" bIns="63500" numCol="1" spcCol="1270" anchor="t" anchorCtr="0">
          <a:noAutofit/>
        </a:bodyPr>
        <a:lstStyle/>
        <a:p>
          <a:pPr marL="285750" lvl="1" indent="-285750" algn="l" defTabSz="1733550">
            <a:lnSpc>
              <a:spcPct val="90000"/>
            </a:lnSpc>
            <a:spcBef>
              <a:spcPct val="0"/>
            </a:spcBef>
            <a:spcAft>
              <a:spcPct val="20000"/>
            </a:spcAft>
            <a:buChar char="•"/>
          </a:pPr>
          <a:endParaRPr kumimoji="1" lang="ja-JP" altLang="en-US" sz="3900" kern="1200" dirty="0"/>
        </a:p>
      </dsp:txBody>
      <dsp:txXfrm>
        <a:off x="0" y="2746346"/>
        <a:ext cx="10289074" cy="828000"/>
      </dsp:txXfrm>
    </dsp:sp>
    <dsp:sp modelId="{34CE46F5-B0CF-4B71-A81B-473315304B29}">
      <dsp:nvSpPr>
        <dsp:cNvPr id="0" name=""/>
        <dsp:cNvSpPr/>
      </dsp:nvSpPr>
      <dsp:spPr>
        <a:xfrm>
          <a:off x="0" y="3184075"/>
          <a:ext cx="10289074" cy="936000"/>
        </a:xfrm>
        <a:prstGeom prst="roundRect">
          <a:avLst/>
        </a:prstGeom>
        <a:solidFill>
          <a:srgbClr val="949CEC"/>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l" defTabSz="1600200">
            <a:lnSpc>
              <a:spcPct val="90000"/>
            </a:lnSpc>
            <a:spcBef>
              <a:spcPct val="0"/>
            </a:spcBef>
            <a:spcAft>
              <a:spcPct val="35000"/>
            </a:spcAft>
            <a:buNone/>
          </a:pPr>
          <a:r>
            <a:rPr lang="en-US" altLang="ja-JP" sz="3600" kern="1200" dirty="0">
              <a:solidFill>
                <a:schemeClr val="tx2">
                  <a:lumMod val="75000"/>
                </a:schemeClr>
              </a:solidFill>
            </a:rPr>
            <a:t>Case3. Denial by claiming no intention</a:t>
          </a:r>
        </a:p>
      </dsp:txBody>
      <dsp:txXfrm>
        <a:off x="45692" y="3229767"/>
        <a:ext cx="10197690" cy="844616"/>
      </dsp:txXfrm>
    </dsp:sp>
    <dsp:sp modelId="{9375E6D1-0865-4C75-B716-6C706D1BA0BB}">
      <dsp:nvSpPr>
        <dsp:cNvPr id="0" name=""/>
        <dsp:cNvSpPr/>
      </dsp:nvSpPr>
      <dsp:spPr>
        <a:xfrm>
          <a:off x="0" y="4518130"/>
          <a:ext cx="10289074" cy="936000"/>
        </a:xfrm>
        <a:prstGeom prst="roundRect">
          <a:avLst/>
        </a:prstGeom>
        <a:solidFill>
          <a:srgbClr val="B17EEE"/>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l" defTabSz="1600200">
            <a:lnSpc>
              <a:spcPct val="90000"/>
            </a:lnSpc>
            <a:spcBef>
              <a:spcPct val="0"/>
            </a:spcBef>
            <a:spcAft>
              <a:spcPct val="35000"/>
            </a:spcAft>
            <a:buNone/>
          </a:pPr>
          <a:r>
            <a:rPr lang="en-US" altLang="ja-JP" sz="3600" kern="1200" dirty="0">
              <a:solidFill>
                <a:schemeClr val="tx2">
                  <a:lumMod val="75000"/>
                </a:schemeClr>
              </a:solidFill>
            </a:rPr>
            <a:t>Case4. Obstructing the investigation</a:t>
          </a:r>
        </a:p>
      </dsp:txBody>
      <dsp:txXfrm>
        <a:off x="45692" y="4563822"/>
        <a:ext cx="10197690" cy="844616"/>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33BE0C6-A29D-4B24-9172-4AF9F47D8E3E}">
      <dsp:nvSpPr>
        <dsp:cNvPr id="0" name=""/>
        <dsp:cNvSpPr/>
      </dsp:nvSpPr>
      <dsp:spPr>
        <a:xfrm>
          <a:off x="693419" y="0"/>
          <a:ext cx="9157039" cy="5695790"/>
        </a:xfrm>
        <a:prstGeom prst="rightArrow">
          <a:avLst/>
        </a:prstGeom>
        <a:gradFill rotWithShape="0">
          <a:gsLst>
            <a:gs pos="0">
              <a:schemeClr val="accent1">
                <a:lumMod val="5000"/>
                <a:lumOff val="95000"/>
              </a:schemeClr>
            </a:gs>
            <a:gs pos="69963">
              <a:srgbClr val="6C92E1"/>
            </a:gs>
            <a:gs pos="23000">
              <a:srgbClr val="C4F8EE"/>
            </a:gs>
            <a:gs pos="48000">
              <a:srgbClr val="40E8C8"/>
            </a:gs>
            <a:gs pos="100000">
              <a:srgbClr val="B17EEE"/>
            </a:gs>
          </a:gsLst>
          <a:lin ang="5400000" scaled="1"/>
        </a:gradFill>
        <a:ln>
          <a:noFill/>
        </a:ln>
        <a:effectLst/>
      </dsp:spPr>
      <dsp:style>
        <a:lnRef idx="0">
          <a:scrgbClr r="0" g="0" b="0"/>
        </a:lnRef>
        <a:fillRef idx="1">
          <a:scrgbClr r="0" g="0" b="0"/>
        </a:fillRef>
        <a:effectRef idx="0">
          <a:scrgbClr r="0" g="0" b="0"/>
        </a:effectRef>
        <a:fontRef idx="minor"/>
      </dsp:style>
    </dsp:sp>
    <dsp:sp modelId="{2AEAB190-E1B3-4291-B08C-2FE5B93191C3}">
      <dsp:nvSpPr>
        <dsp:cNvPr id="0" name=""/>
        <dsp:cNvSpPr/>
      </dsp:nvSpPr>
      <dsp:spPr>
        <a:xfrm>
          <a:off x="257890" y="1297056"/>
          <a:ext cx="3049402" cy="3101676"/>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kumimoji="1" lang="en-US" altLang="ja-JP" sz="3300" kern="1200" dirty="0"/>
            <a:t>Better understanding of the Law/Legal Procedure</a:t>
          </a:r>
          <a:endParaRPr kumimoji="1" lang="ja-JP" altLang="en-US" sz="3300" kern="1200" dirty="0"/>
        </a:p>
      </dsp:txBody>
      <dsp:txXfrm>
        <a:off x="406750" y="1445916"/>
        <a:ext cx="2751682" cy="2803956"/>
      </dsp:txXfrm>
    </dsp:sp>
    <dsp:sp modelId="{9A063CBC-C578-4AE1-A78B-ECFE28DB6BD9}">
      <dsp:nvSpPr>
        <dsp:cNvPr id="0" name=""/>
        <dsp:cNvSpPr/>
      </dsp:nvSpPr>
      <dsp:spPr>
        <a:xfrm>
          <a:off x="3522700" y="1297056"/>
          <a:ext cx="3309434" cy="3101676"/>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kumimoji="1" lang="en-US" altLang="ja-JP" sz="3300" kern="1200" dirty="0"/>
            <a:t>Thorough Inspective Investigation</a:t>
          </a:r>
          <a:endParaRPr kumimoji="1" lang="ja-JP" altLang="en-US" sz="3300" kern="1200" dirty="0"/>
        </a:p>
      </dsp:txBody>
      <dsp:txXfrm>
        <a:off x="3674111" y="1448467"/>
        <a:ext cx="3006612" cy="2798854"/>
      </dsp:txXfrm>
    </dsp:sp>
    <dsp:sp modelId="{7467E273-0AEE-4319-83E9-B58EDF77FFE8}">
      <dsp:nvSpPr>
        <dsp:cNvPr id="0" name=""/>
        <dsp:cNvSpPr/>
      </dsp:nvSpPr>
      <dsp:spPr>
        <a:xfrm>
          <a:off x="7047542" y="1367992"/>
          <a:ext cx="3467555" cy="295980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kumimoji="1" lang="en-US" altLang="ja-JP" sz="3300" kern="1200" dirty="0"/>
            <a:t>Stronger relation with other Agencies</a:t>
          </a:r>
          <a:endParaRPr kumimoji="1" lang="ja-JP" altLang="en-US" sz="3300" kern="1200" dirty="0"/>
        </a:p>
      </dsp:txBody>
      <dsp:txXfrm>
        <a:off x="7192028" y="1512478"/>
        <a:ext cx="3178583" cy="267083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5F3B7DA-3352-4DB4-82F7-2A2121B360C3}">
      <dsp:nvSpPr>
        <dsp:cNvPr id="0" name=""/>
        <dsp:cNvSpPr/>
      </dsp:nvSpPr>
      <dsp:spPr>
        <a:xfrm>
          <a:off x="48363" y="904626"/>
          <a:ext cx="3425818" cy="1742139"/>
        </a:xfrm>
        <a:prstGeom prst="chevron">
          <a:avLst/>
        </a:prstGeom>
        <a:solidFill>
          <a:srgbClr val="C3F5E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17780" rIns="0" bIns="17780" numCol="1" spcCol="1270" anchor="ctr" anchorCtr="0">
          <a:noAutofit/>
        </a:bodyPr>
        <a:lstStyle/>
        <a:p>
          <a:pPr marL="0" lvl="0" indent="0" algn="ctr" defTabSz="1244600">
            <a:lnSpc>
              <a:spcPct val="90000"/>
            </a:lnSpc>
            <a:spcBef>
              <a:spcPct val="0"/>
            </a:spcBef>
            <a:spcAft>
              <a:spcPct val="35000"/>
            </a:spcAft>
            <a:buClrTx/>
            <a:buSzTx/>
            <a:buFontTx/>
            <a:buNone/>
          </a:pPr>
          <a:r>
            <a:rPr kumimoji="1" lang="en-US" altLang="ja-JP" sz="2800" kern="1200" dirty="0">
              <a:solidFill>
                <a:schemeClr val="tx1"/>
              </a:solidFill>
            </a:rPr>
            <a:t>Voluntary Basis Only</a:t>
          </a:r>
          <a:endParaRPr kumimoji="1" lang="ja-JP" altLang="en-US" sz="2800" kern="1200" dirty="0">
            <a:solidFill>
              <a:schemeClr val="tx1"/>
            </a:solidFill>
          </a:endParaRPr>
        </a:p>
      </dsp:txBody>
      <dsp:txXfrm>
        <a:off x="919433" y="904626"/>
        <a:ext cx="1683679" cy="1742139"/>
      </dsp:txXfrm>
    </dsp:sp>
    <dsp:sp modelId="{531C0BD6-C702-4F52-A35C-A163BCF7FCFB}">
      <dsp:nvSpPr>
        <dsp:cNvPr id="0" name=""/>
        <dsp:cNvSpPr/>
      </dsp:nvSpPr>
      <dsp:spPr>
        <a:xfrm>
          <a:off x="6234226" y="1080738"/>
          <a:ext cx="4682027" cy="1646485"/>
        </a:xfrm>
        <a:prstGeom prst="chevron">
          <a:avLst/>
        </a:prstGeom>
        <a:solidFill>
          <a:schemeClr val="accent5">
            <a:alpha val="9000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15240" rIns="0" bIns="15240" numCol="1" spcCol="1270" anchor="ctr" anchorCtr="0">
          <a:noAutofit/>
        </a:bodyPr>
        <a:lstStyle/>
        <a:p>
          <a:pPr marL="0" lvl="0" indent="0" algn="ctr" defTabSz="1066800">
            <a:lnSpc>
              <a:spcPct val="90000"/>
            </a:lnSpc>
            <a:spcBef>
              <a:spcPct val="0"/>
            </a:spcBef>
            <a:spcAft>
              <a:spcPct val="35000"/>
            </a:spcAft>
            <a:buNone/>
          </a:pPr>
          <a:r>
            <a:rPr kumimoji="1" lang="en-US" altLang="ja-JP" sz="2400" kern="1200" dirty="0"/>
            <a:t>Administrative Procedure based</a:t>
          </a:r>
          <a:r>
            <a:rPr kumimoji="1" lang="en-US" altLang="ja-JP" sz="2400" kern="1200" baseline="0" dirty="0"/>
            <a:t> on Act on General Rules for National Taxes</a:t>
          </a:r>
          <a:endParaRPr kumimoji="1" lang="ja-JP" altLang="en-US" sz="2400" kern="1200" dirty="0"/>
        </a:p>
      </dsp:txBody>
      <dsp:txXfrm>
        <a:off x="7057469" y="1080738"/>
        <a:ext cx="3035542" cy="1646485"/>
      </dsp:txXfrm>
    </dsp:sp>
    <dsp:sp modelId="{68763DF4-74ED-4FCC-B5F0-6D80F553E8A2}">
      <dsp:nvSpPr>
        <dsp:cNvPr id="0" name=""/>
        <dsp:cNvSpPr/>
      </dsp:nvSpPr>
      <dsp:spPr>
        <a:xfrm>
          <a:off x="3201633" y="1035568"/>
          <a:ext cx="3292280" cy="1656395"/>
        </a:xfrm>
        <a:prstGeom prst="chevron">
          <a:avLst/>
        </a:prstGeom>
        <a:solidFill>
          <a:srgbClr val="6C92E1">
            <a:alpha val="90000"/>
          </a:srgb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5560" tIns="17780" rIns="0" bIns="17780" numCol="1" spcCol="1270" anchor="ctr" anchorCtr="0">
          <a:noAutofit/>
        </a:bodyPr>
        <a:lstStyle/>
        <a:p>
          <a:pPr marL="0" lvl="0" indent="0" algn="ctr" defTabSz="1244600">
            <a:lnSpc>
              <a:spcPct val="90000"/>
            </a:lnSpc>
            <a:spcBef>
              <a:spcPct val="0"/>
            </a:spcBef>
            <a:spcAft>
              <a:spcPct val="35000"/>
            </a:spcAft>
            <a:buNone/>
          </a:pPr>
          <a:r>
            <a:rPr lang="en-US" altLang="ja-JP" sz="2800" kern="1200" dirty="0"/>
            <a:t>Taxpayer and those</a:t>
          </a:r>
          <a:r>
            <a:rPr lang="en-US" altLang="ja-JP" sz="2800" kern="1200" baseline="0" dirty="0"/>
            <a:t>  involved</a:t>
          </a:r>
          <a:endParaRPr kumimoji="1" lang="ja-JP" altLang="en-US" sz="2800" kern="1200" dirty="0"/>
        </a:p>
      </dsp:txBody>
      <dsp:txXfrm>
        <a:off x="4029831" y="1035568"/>
        <a:ext cx="1635885" cy="1656395"/>
      </dsp:txXfrm>
    </dsp:sp>
    <dsp:sp modelId="{B441EC16-0EFB-4F6E-B0C4-3C26F21E3F77}">
      <dsp:nvSpPr>
        <dsp:cNvPr id="0" name=""/>
        <dsp:cNvSpPr/>
      </dsp:nvSpPr>
      <dsp:spPr>
        <a:xfrm>
          <a:off x="48123" y="4163823"/>
          <a:ext cx="3469320" cy="1728105"/>
        </a:xfrm>
        <a:prstGeom prst="chevron">
          <a:avLst/>
        </a:prstGeom>
        <a:solidFill>
          <a:srgbClr val="C3F5E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17780" rIns="0" bIns="17780" numCol="1" spcCol="1270" anchor="ctr" anchorCtr="0">
          <a:noAutofit/>
        </a:bodyPr>
        <a:lstStyle/>
        <a:p>
          <a:pPr marL="0" lvl="0" indent="0" algn="ctr" defTabSz="1244600">
            <a:lnSpc>
              <a:spcPct val="90000"/>
            </a:lnSpc>
            <a:spcBef>
              <a:spcPct val="0"/>
            </a:spcBef>
            <a:spcAft>
              <a:spcPct val="35000"/>
            </a:spcAft>
            <a:buClrTx/>
            <a:buSzTx/>
            <a:buFontTx/>
            <a:buNone/>
          </a:pPr>
          <a:endParaRPr kumimoji="1" lang="en-US" altLang="ja-JP" sz="2800" kern="1200" dirty="0">
            <a:solidFill>
              <a:schemeClr val="tx1"/>
            </a:solidFill>
          </a:endParaRPr>
        </a:p>
      </dsp:txBody>
      <dsp:txXfrm>
        <a:off x="912176" y="4163823"/>
        <a:ext cx="1741215" cy="1728105"/>
      </dsp:txXfrm>
    </dsp:sp>
    <dsp:sp modelId="{77170D46-C99F-4D23-885B-D1A86B001280}">
      <dsp:nvSpPr>
        <dsp:cNvPr id="0" name=""/>
        <dsp:cNvSpPr/>
      </dsp:nvSpPr>
      <dsp:spPr>
        <a:xfrm>
          <a:off x="6093210" y="4115253"/>
          <a:ext cx="4541533" cy="1642792"/>
        </a:xfrm>
        <a:prstGeom prst="chevron">
          <a:avLst/>
        </a:prstGeom>
        <a:solidFill>
          <a:srgbClr val="8335E5">
            <a:alpha val="90000"/>
          </a:srgb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15240" rIns="0" bIns="15240" numCol="1" spcCol="1270" anchor="ctr" anchorCtr="0">
          <a:noAutofit/>
        </a:bodyPr>
        <a:lstStyle/>
        <a:p>
          <a:pPr marL="0" lvl="0" indent="0" algn="ctr" defTabSz="1066800">
            <a:lnSpc>
              <a:spcPct val="90000"/>
            </a:lnSpc>
            <a:spcBef>
              <a:spcPct val="0"/>
            </a:spcBef>
            <a:spcAft>
              <a:spcPct val="35000"/>
            </a:spcAft>
            <a:buNone/>
          </a:pPr>
          <a:r>
            <a:rPr lang="en-US" altLang="ja-JP" sz="2400" kern="1200" dirty="0">
              <a:solidFill>
                <a:srgbClr val="FF0000"/>
              </a:solidFill>
            </a:rPr>
            <a:t>Procedures, equivalent to normal Criminal investigation </a:t>
          </a:r>
          <a:r>
            <a:rPr lang="en-US" altLang="ja-JP" sz="2400" kern="1200" dirty="0"/>
            <a:t>,</a:t>
          </a:r>
          <a:r>
            <a:rPr kumimoji="1" lang="en-US" altLang="ja-JP" sz="2400" kern="1200" dirty="0"/>
            <a:t>based</a:t>
          </a:r>
          <a:r>
            <a:rPr kumimoji="1" lang="en-US" altLang="ja-JP" sz="2400" kern="1200" baseline="0" dirty="0"/>
            <a:t> on Act on General Rules for National Taxes</a:t>
          </a:r>
          <a:endParaRPr kumimoji="1" lang="ja-JP" altLang="en-US" sz="2400" kern="1200" dirty="0"/>
        </a:p>
      </dsp:txBody>
      <dsp:txXfrm>
        <a:off x="6914606" y="4115253"/>
        <a:ext cx="2898741" cy="1642792"/>
      </dsp:txXfrm>
    </dsp:sp>
    <dsp:sp modelId="{F5C23DA2-710C-41F0-AAA8-4B5B45CB9570}">
      <dsp:nvSpPr>
        <dsp:cNvPr id="0" name=""/>
        <dsp:cNvSpPr/>
      </dsp:nvSpPr>
      <dsp:spPr>
        <a:xfrm>
          <a:off x="3303448" y="4106711"/>
          <a:ext cx="3243381" cy="1785217"/>
        </a:xfrm>
        <a:prstGeom prst="chevron">
          <a:avLst/>
        </a:prstGeom>
        <a:solidFill>
          <a:srgbClr val="B17EEE">
            <a:alpha val="90000"/>
          </a:srgb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0" tIns="17780" rIns="0" bIns="17780" numCol="1" spcCol="1270" anchor="ctr" anchorCtr="0">
          <a:noAutofit/>
        </a:bodyPr>
        <a:lstStyle/>
        <a:p>
          <a:pPr marL="0" lvl="0" indent="0" algn="ctr" defTabSz="1244600">
            <a:lnSpc>
              <a:spcPct val="90000"/>
            </a:lnSpc>
            <a:spcBef>
              <a:spcPct val="0"/>
            </a:spcBef>
            <a:spcAft>
              <a:spcPct val="35000"/>
            </a:spcAft>
            <a:buNone/>
          </a:pPr>
          <a:r>
            <a:rPr kumimoji="1" lang="en-US" altLang="ja-JP" sz="2800" kern="1200" dirty="0"/>
            <a:t> and</a:t>
          </a:r>
        </a:p>
      </dsp:txBody>
      <dsp:txXfrm>
        <a:off x="4196057" y="4106711"/>
        <a:ext cx="1458164" cy="178521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40A235F-1348-4190-99A4-E20D7735918F}">
      <dsp:nvSpPr>
        <dsp:cNvPr id="0" name=""/>
        <dsp:cNvSpPr/>
      </dsp:nvSpPr>
      <dsp:spPr>
        <a:xfrm>
          <a:off x="0" y="0"/>
          <a:ext cx="10049633" cy="886700"/>
        </a:xfrm>
        <a:prstGeom prst="roundRect">
          <a:avLst/>
        </a:prstGeom>
        <a:solidFill>
          <a:srgbClr val="C3F5E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altLang="ja-JP" sz="3200" kern="1200" dirty="0">
              <a:solidFill>
                <a:schemeClr val="tx1"/>
              </a:solidFill>
              <a:latin typeface="+mn-lt"/>
            </a:rPr>
            <a:t>Different types of Evidences</a:t>
          </a:r>
          <a:endParaRPr kumimoji="1" lang="ja-JP" altLang="en-US" sz="3200" kern="1200" dirty="0">
            <a:solidFill>
              <a:schemeClr val="tx1"/>
            </a:solidFill>
          </a:endParaRPr>
        </a:p>
      </dsp:txBody>
      <dsp:txXfrm>
        <a:off x="43285" y="43285"/>
        <a:ext cx="9963063" cy="800130"/>
      </dsp:txXfrm>
    </dsp:sp>
    <dsp:sp modelId="{9D6D2341-AF00-4B1A-A62E-5E843A69D9E3}">
      <dsp:nvSpPr>
        <dsp:cNvPr id="0" name=""/>
        <dsp:cNvSpPr/>
      </dsp:nvSpPr>
      <dsp:spPr>
        <a:xfrm>
          <a:off x="0" y="872389"/>
          <a:ext cx="10049633" cy="19630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19076" tIns="35560" rIns="199136" bIns="35560" numCol="1" spcCol="1270" anchor="t" anchorCtr="0">
          <a:noAutofit/>
        </a:bodyPr>
        <a:lstStyle/>
        <a:p>
          <a:pPr marL="685766" lvl="2" indent="0" algn="l" defTabSz="1244600">
            <a:lnSpc>
              <a:spcPct val="100000"/>
            </a:lnSpc>
            <a:spcBef>
              <a:spcPct val="0"/>
            </a:spcBef>
            <a:spcAft>
              <a:spcPts val="0"/>
            </a:spcAft>
            <a:buFont typeface="Wingdings" panose="05000000000000000000" pitchFamily="2" charset="2"/>
            <a:buChar char="Ø"/>
            <a:defRPr/>
          </a:pPr>
          <a:r>
            <a:rPr lang="en-US" altLang="ja-JP" sz="2800" b="1" kern="1200" dirty="0">
              <a:solidFill>
                <a:schemeClr val="tx2">
                  <a:lumMod val="75000"/>
                </a:schemeClr>
              </a:solidFill>
              <a:latin typeface="+mn-lt"/>
            </a:rPr>
            <a:t> There is</a:t>
          </a:r>
          <a:r>
            <a:rPr lang="ja-JP" altLang="en-US" sz="2800" b="1" kern="1200" dirty="0">
              <a:solidFill>
                <a:schemeClr val="tx2">
                  <a:lumMod val="75000"/>
                </a:schemeClr>
              </a:solidFill>
              <a:latin typeface="+mn-lt"/>
            </a:rPr>
            <a:t> </a:t>
          </a:r>
          <a:r>
            <a:rPr lang="en-US" altLang="ja-JP" sz="2800" b="1" kern="1200" dirty="0">
              <a:solidFill>
                <a:schemeClr val="tx2">
                  <a:lumMod val="75000"/>
                </a:schemeClr>
              </a:solidFill>
              <a:latin typeface="+mn-lt"/>
            </a:rPr>
            <a:t>a considerable differences between the types of evidences we obtain.</a:t>
          </a:r>
          <a:endParaRPr kumimoji="1" lang="ja-JP" altLang="en-US" sz="2800" b="1" kern="1200" dirty="0"/>
        </a:p>
        <a:p>
          <a:pPr marL="685766" lvl="2" indent="0" algn="l" defTabSz="1244600">
            <a:lnSpc>
              <a:spcPct val="100000"/>
            </a:lnSpc>
            <a:spcBef>
              <a:spcPct val="0"/>
            </a:spcBef>
            <a:spcAft>
              <a:spcPts val="0"/>
            </a:spcAft>
            <a:buFont typeface="Wingdings" panose="05000000000000000000" pitchFamily="2" charset="2"/>
            <a:buChar char="Ø"/>
            <a:defRPr/>
          </a:pPr>
          <a:r>
            <a:rPr lang="en-US" altLang="ja-JP" sz="2800" b="1" kern="1200" dirty="0">
              <a:solidFill>
                <a:schemeClr val="tx2">
                  <a:lumMod val="75000"/>
                </a:schemeClr>
              </a:solidFill>
              <a:latin typeface="+mn-lt"/>
            </a:rPr>
            <a:t>Unlike general criminal cases ( weapons etc.) Tax crime evidences are usually are books and documents.</a:t>
          </a:r>
        </a:p>
        <a:p>
          <a:pPr algn="l" defTabSz="1244600">
            <a:spcBef>
              <a:spcPct val="0"/>
            </a:spcBef>
            <a:spcAft>
              <a:spcPct val="20000"/>
            </a:spcAft>
          </a:pPr>
          <a:endParaRPr kumimoji="1" lang="ja-JP" altLang="en-US" kern="1200" dirty="0"/>
        </a:p>
      </dsp:txBody>
      <dsp:txXfrm>
        <a:off x="0" y="872389"/>
        <a:ext cx="10049633" cy="1963085"/>
      </dsp:txXfrm>
    </dsp:sp>
    <dsp:sp modelId="{2E0EDEAA-41EA-4029-A17D-624530F193F1}">
      <dsp:nvSpPr>
        <dsp:cNvPr id="0" name=""/>
        <dsp:cNvSpPr/>
      </dsp:nvSpPr>
      <dsp:spPr>
        <a:xfrm>
          <a:off x="0" y="2676701"/>
          <a:ext cx="10049633" cy="1189116"/>
        </a:xfrm>
        <a:prstGeom prst="roundRect">
          <a:avLst/>
        </a:prstGeom>
        <a:solidFill>
          <a:srgbClr val="40E8C8"/>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kumimoji="1" lang="en-US" altLang="ja-JP" sz="3200" kern="1200" dirty="0">
              <a:solidFill>
                <a:schemeClr val="tx1"/>
              </a:solidFill>
            </a:rPr>
            <a:t>Special Skills Required to Collect and Evaluate/Analyze the Evidences</a:t>
          </a:r>
          <a:endParaRPr kumimoji="1" lang="ja-JP" altLang="en-US" sz="3200" kern="1200" dirty="0">
            <a:solidFill>
              <a:schemeClr val="tx1"/>
            </a:solidFill>
          </a:endParaRPr>
        </a:p>
      </dsp:txBody>
      <dsp:txXfrm>
        <a:off x="58048" y="2734749"/>
        <a:ext cx="9933537" cy="1073020"/>
      </dsp:txXfrm>
    </dsp:sp>
    <dsp:sp modelId="{8849B8D8-B16D-4461-94F9-724F049844F6}">
      <dsp:nvSpPr>
        <dsp:cNvPr id="0" name=""/>
        <dsp:cNvSpPr/>
      </dsp:nvSpPr>
      <dsp:spPr>
        <a:xfrm>
          <a:off x="0" y="3843155"/>
          <a:ext cx="10049633" cy="10035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19076" tIns="35560" rIns="199136" bIns="35560" numCol="1" spcCol="1270" anchor="t" anchorCtr="0">
          <a:noAutofit/>
        </a:bodyPr>
        <a:lstStyle/>
        <a:p>
          <a:pPr marL="914353" lvl="2" indent="0" algn="l" defTabSz="1244600">
            <a:lnSpc>
              <a:spcPct val="100000"/>
            </a:lnSpc>
            <a:spcBef>
              <a:spcPct val="0"/>
            </a:spcBef>
            <a:spcAft>
              <a:spcPct val="20000"/>
            </a:spcAft>
            <a:buFont typeface="Wingdings" panose="05000000000000000000" pitchFamily="2" charset="2"/>
            <a:buChar char="Ø"/>
            <a:defRPr/>
          </a:pPr>
          <a:r>
            <a:rPr lang="en-US" altLang="ja-JP" sz="2800" b="1" kern="1200" dirty="0">
              <a:solidFill>
                <a:schemeClr val="tx2">
                  <a:lumMod val="75000"/>
                </a:schemeClr>
              </a:solidFill>
              <a:latin typeface="+mn-lt"/>
            </a:rPr>
            <a:t>Special skills and professional knowledges on tax and accountings would be required as a set skill for tax crim investigation</a:t>
          </a:r>
        </a:p>
      </dsp:txBody>
      <dsp:txXfrm>
        <a:off x="0" y="3843155"/>
        <a:ext cx="10049633" cy="100356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79B2348-BEF0-4424-A34A-0E1BECDBAA45}">
      <dsp:nvSpPr>
        <dsp:cNvPr id="0" name=""/>
        <dsp:cNvSpPr/>
      </dsp:nvSpPr>
      <dsp:spPr>
        <a:xfrm>
          <a:off x="-6125176" y="-937410"/>
          <a:ext cx="7293488" cy="7293488"/>
        </a:xfrm>
        <a:prstGeom prst="blockArc">
          <a:avLst>
            <a:gd name="adj1" fmla="val 18900000"/>
            <a:gd name="adj2" fmla="val 2700000"/>
            <a:gd name="adj3" fmla="val 296"/>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4F53C15-4D3D-4A80-8105-AAE0A4C14701}">
      <dsp:nvSpPr>
        <dsp:cNvPr id="0" name=""/>
        <dsp:cNvSpPr/>
      </dsp:nvSpPr>
      <dsp:spPr>
        <a:xfrm>
          <a:off x="752110" y="541866"/>
          <a:ext cx="8776842" cy="1083733"/>
        </a:xfrm>
        <a:prstGeom prst="rect">
          <a:avLst/>
        </a:prstGeom>
        <a:solidFill>
          <a:srgbClr val="40E8C8"/>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60213" tIns="129540" rIns="129540" bIns="129540" numCol="1" spcCol="1270" anchor="ctr" anchorCtr="0">
          <a:noAutofit/>
        </a:bodyPr>
        <a:lstStyle/>
        <a:p>
          <a:pPr marL="0" lvl="0" indent="0" algn="l" defTabSz="2266950">
            <a:lnSpc>
              <a:spcPct val="90000"/>
            </a:lnSpc>
            <a:spcBef>
              <a:spcPct val="0"/>
            </a:spcBef>
            <a:spcAft>
              <a:spcPct val="35000"/>
            </a:spcAft>
            <a:buNone/>
          </a:pPr>
          <a:r>
            <a:rPr lang="en-US" altLang="ja-JP" sz="5100" kern="1200" dirty="0">
              <a:solidFill>
                <a:schemeClr val="tx2">
                  <a:lumMod val="75000"/>
                </a:schemeClr>
              </a:solidFill>
            </a:rPr>
            <a:t>What consists a Tax Crime </a:t>
          </a:r>
        </a:p>
      </dsp:txBody>
      <dsp:txXfrm>
        <a:off x="752110" y="541866"/>
        <a:ext cx="8776842" cy="1083733"/>
      </dsp:txXfrm>
    </dsp:sp>
    <dsp:sp modelId="{0D49471F-EA6D-48D9-AC3A-4BE96B9D19AE}">
      <dsp:nvSpPr>
        <dsp:cNvPr id="0" name=""/>
        <dsp:cNvSpPr/>
      </dsp:nvSpPr>
      <dsp:spPr>
        <a:xfrm>
          <a:off x="74777" y="406400"/>
          <a:ext cx="1354666" cy="1354666"/>
        </a:xfrm>
        <a:prstGeom prst="ellipse">
          <a:avLst/>
        </a:prstGeom>
        <a:solidFill>
          <a:srgbClr val="C3F5ED"/>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18924D9-3D18-43F3-ABCB-ACC0D669F634}">
      <dsp:nvSpPr>
        <dsp:cNvPr id="0" name=""/>
        <dsp:cNvSpPr/>
      </dsp:nvSpPr>
      <dsp:spPr>
        <a:xfrm>
          <a:off x="1146048" y="2167466"/>
          <a:ext cx="8382905" cy="1083733"/>
        </a:xfrm>
        <a:prstGeom prst="rect">
          <a:avLst/>
        </a:prstGeom>
        <a:solidFill>
          <a:srgbClr val="949CEC"/>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60213" tIns="129540" rIns="129540" bIns="129540" numCol="1" spcCol="1270" anchor="ctr" anchorCtr="0">
          <a:noAutofit/>
        </a:bodyPr>
        <a:lstStyle/>
        <a:p>
          <a:pPr marL="0" lvl="0" indent="0" algn="l" defTabSz="2266950">
            <a:lnSpc>
              <a:spcPct val="90000"/>
            </a:lnSpc>
            <a:spcBef>
              <a:spcPct val="0"/>
            </a:spcBef>
            <a:spcAft>
              <a:spcPct val="35000"/>
            </a:spcAft>
            <a:buNone/>
          </a:pPr>
          <a:r>
            <a:rPr lang="en-US" altLang="ja-JP" sz="5100" kern="1200" dirty="0">
              <a:solidFill>
                <a:schemeClr val="tx2">
                  <a:lumMod val="75000"/>
                </a:schemeClr>
              </a:solidFill>
            </a:rPr>
            <a:t>What are the Acts</a:t>
          </a:r>
          <a:endParaRPr lang="ja-JP" altLang="en-US" sz="5100" kern="1200" dirty="0"/>
        </a:p>
      </dsp:txBody>
      <dsp:txXfrm>
        <a:off x="1146048" y="2167466"/>
        <a:ext cx="8382905" cy="1083733"/>
      </dsp:txXfrm>
    </dsp:sp>
    <dsp:sp modelId="{AABA7D7A-6156-449D-A980-12652F45A22F}">
      <dsp:nvSpPr>
        <dsp:cNvPr id="0" name=""/>
        <dsp:cNvSpPr/>
      </dsp:nvSpPr>
      <dsp:spPr>
        <a:xfrm>
          <a:off x="468714" y="2032000"/>
          <a:ext cx="1354666" cy="1354666"/>
        </a:xfrm>
        <a:prstGeom prst="ellipse">
          <a:avLst/>
        </a:prstGeom>
        <a:solidFill>
          <a:srgbClr val="6C92E1"/>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41F3AA2-D9F0-4925-BC31-5124B445F1E6}">
      <dsp:nvSpPr>
        <dsp:cNvPr id="0" name=""/>
        <dsp:cNvSpPr/>
      </dsp:nvSpPr>
      <dsp:spPr>
        <a:xfrm>
          <a:off x="752110" y="3793066"/>
          <a:ext cx="8776842" cy="1083733"/>
        </a:xfrm>
        <a:prstGeom prst="rect">
          <a:avLst/>
        </a:prstGeom>
        <a:solidFill>
          <a:srgbClr val="8335E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60213" tIns="129540" rIns="129540" bIns="129540" numCol="1" spcCol="1270" anchor="ctr" anchorCtr="0">
          <a:noAutofit/>
        </a:bodyPr>
        <a:lstStyle/>
        <a:p>
          <a:pPr marL="0" lvl="0" indent="0" algn="l" defTabSz="2266950">
            <a:lnSpc>
              <a:spcPct val="90000"/>
            </a:lnSpc>
            <a:spcBef>
              <a:spcPct val="0"/>
            </a:spcBef>
            <a:spcAft>
              <a:spcPct val="35000"/>
            </a:spcAft>
            <a:buNone/>
          </a:pPr>
          <a:r>
            <a:rPr lang="en-US" altLang="ja-JP" sz="5100" kern="1200" dirty="0">
              <a:solidFill>
                <a:schemeClr val="tx1"/>
              </a:solidFill>
            </a:rPr>
            <a:t>What</a:t>
          </a:r>
          <a:r>
            <a:rPr lang="en-US" altLang="ja-JP" sz="5100" kern="1200" baseline="0" dirty="0">
              <a:solidFill>
                <a:schemeClr val="tx1"/>
              </a:solidFill>
            </a:rPr>
            <a:t> are the types of Crimes</a:t>
          </a:r>
          <a:endParaRPr lang="ja-JP" altLang="en-US" sz="5100" kern="1200" dirty="0">
            <a:solidFill>
              <a:schemeClr val="tx1"/>
            </a:solidFill>
          </a:endParaRPr>
        </a:p>
      </dsp:txBody>
      <dsp:txXfrm>
        <a:off x="752110" y="3793066"/>
        <a:ext cx="8776842" cy="1083733"/>
      </dsp:txXfrm>
    </dsp:sp>
    <dsp:sp modelId="{7BC658CD-17E2-461B-B4B4-1605040B08C9}">
      <dsp:nvSpPr>
        <dsp:cNvPr id="0" name=""/>
        <dsp:cNvSpPr/>
      </dsp:nvSpPr>
      <dsp:spPr>
        <a:xfrm>
          <a:off x="74777" y="3657600"/>
          <a:ext cx="1354666" cy="1354666"/>
        </a:xfrm>
        <a:prstGeom prst="ellipse">
          <a:avLst/>
        </a:prstGeom>
        <a:solidFill>
          <a:srgbClr val="B17EEE"/>
        </a:solidFill>
        <a:ln w="12700" cap="flat" cmpd="sng" algn="ctr">
          <a:solidFill>
            <a:srgbClr val="6C92E1"/>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79B2348-BEF0-4424-A34A-0E1BECDBAA45}">
      <dsp:nvSpPr>
        <dsp:cNvPr id="0" name=""/>
        <dsp:cNvSpPr/>
      </dsp:nvSpPr>
      <dsp:spPr>
        <a:xfrm>
          <a:off x="-2349747" y="-396208"/>
          <a:ext cx="3064562" cy="3064562"/>
        </a:xfrm>
        <a:prstGeom prst="blockArc">
          <a:avLst>
            <a:gd name="adj1" fmla="val 18900000"/>
            <a:gd name="adj2" fmla="val 2700000"/>
            <a:gd name="adj3" fmla="val 705"/>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4F53C15-4D3D-4A80-8105-AAE0A4C14701}">
      <dsp:nvSpPr>
        <dsp:cNvPr id="0" name=""/>
        <dsp:cNvSpPr/>
      </dsp:nvSpPr>
      <dsp:spPr>
        <a:xfrm>
          <a:off x="508390" y="585209"/>
          <a:ext cx="11800305" cy="1118345"/>
        </a:xfrm>
        <a:prstGeom prst="rect">
          <a:avLst/>
        </a:prstGeom>
        <a:solidFill>
          <a:srgbClr val="40E8C8"/>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01758" tIns="147320" rIns="147320" bIns="147320" numCol="1" spcCol="1270" anchor="ctr" anchorCtr="0">
          <a:noAutofit/>
        </a:bodyPr>
        <a:lstStyle/>
        <a:p>
          <a:pPr marL="0" lvl="0" indent="0" algn="l" defTabSz="2578100">
            <a:lnSpc>
              <a:spcPct val="90000"/>
            </a:lnSpc>
            <a:spcBef>
              <a:spcPct val="0"/>
            </a:spcBef>
            <a:spcAft>
              <a:spcPct val="35000"/>
            </a:spcAft>
            <a:buNone/>
          </a:pPr>
          <a:r>
            <a:rPr lang="en-US" altLang="ja-JP" sz="5800" kern="1200" dirty="0">
              <a:solidFill>
                <a:schemeClr val="tx2">
                  <a:lumMod val="75000"/>
                </a:schemeClr>
              </a:solidFill>
            </a:rPr>
            <a:t>What consists a Tax Crime </a:t>
          </a:r>
        </a:p>
      </dsp:txBody>
      <dsp:txXfrm>
        <a:off x="508390" y="585209"/>
        <a:ext cx="11800305" cy="1118345"/>
      </dsp:txXfrm>
    </dsp:sp>
    <dsp:sp modelId="{0D49471F-EA6D-48D9-AC3A-4BE96B9D19AE}">
      <dsp:nvSpPr>
        <dsp:cNvPr id="0" name=""/>
        <dsp:cNvSpPr/>
      </dsp:nvSpPr>
      <dsp:spPr>
        <a:xfrm>
          <a:off x="0" y="437106"/>
          <a:ext cx="1397931" cy="1397931"/>
        </a:xfrm>
        <a:prstGeom prst="ellipse">
          <a:avLst/>
        </a:prstGeom>
        <a:solidFill>
          <a:srgbClr val="C3F5ED"/>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9B9A703-97F9-4C84-B5FC-32E5B47CAB7E}">
      <dsp:nvSpPr>
        <dsp:cNvPr id="0" name=""/>
        <dsp:cNvSpPr/>
      </dsp:nvSpPr>
      <dsp:spPr>
        <a:xfrm>
          <a:off x="1335157" y="0"/>
          <a:ext cx="2455698" cy="2456072"/>
        </a:xfrm>
        <a:prstGeom prst="circularArrow">
          <a:avLst>
            <a:gd name="adj1" fmla="val 10980"/>
            <a:gd name="adj2" fmla="val 1142322"/>
            <a:gd name="adj3" fmla="val 4500000"/>
            <a:gd name="adj4" fmla="val 10800000"/>
            <a:gd name="adj5" fmla="val 125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705FCAD-D52C-4785-AA32-914D8995106F}">
      <dsp:nvSpPr>
        <dsp:cNvPr id="0" name=""/>
        <dsp:cNvSpPr/>
      </dsp:nvSpPr>
      <dsp:spPr>
        <a:xfrm>
          <a:off x="1046703" y="717606"/>
          <a:ext cx="3027071" cy="10203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kumimoji="1" lang="en-US" altLang="ja-JP" sz="2800" kern="1200" dirty="0"/>
            <a:t>Deception</a:t>
          </a:r>
          <a:endParaRPr kumimoji="1" lang="ja-JP" altLang="en-US" sz="2800" kern="1200" dirty="0"/>
        </a:p>
      </dsp:txBody>
      <dsp:txXfrm>
        <a:off x="1046703" y="717606"/>
        <a:ext cx="3027071" cy="1020348"/>
      </dsp:txXfrm>
    </dsp:sp>
    <dsp:sp modelId="{D03E1562-25C5-41AB-9B08-5CF74815096F}">
      <dsp:nvSpPr>
        <dsp:cNvPr id="0" name=""/>
        <dsp:cNvSpPr/>
      </dsp:nvSpPr>
      <dsp:spPr>
        <a:xfrm>
          <a:off x="653095" y="1411195"/>
          <a:ext cx="2455698" cy="2456072"/>
        </a:xfrm>
        <a:prstGeom prst="leftCircularArrow">
          <a:avLst>
            <a:gd name="adj1" fmla="val 10980"/>
            <a:gd name="adj2" fmla="val 1142322"/>
            <a:gd name="adj3" fmla="val 6300000"/>
            <a:gd name="adj4" fmla="val 18900000"/>
            <a:gd name="adj5" fmla="val 12500"/>
          </a:avLst>
        </a:prstGeom>
        <a:solidFill>
          <a:srgbClr val="8335E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9182EC5-1EF8-4F0E-84C2-33E3B8BE49FF}">
      <dsp:nvSpPr>
        <dsp:cNvPr id="0" name=""/>
        <dsp:cNvSpPr/>
      </dsp:nvSpPr>
      <dsp:spPr>
        <a:xfrm>
          <a:off x="1198652" y="2306075"/>
          <a:ext cx="1364584" cy="6821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kumimoji="1" lang="en-US" altLang="ja-JP" sz="2800" kern="1200" dirty="0"/>
            <a:t>Intention</a:t>
          </a:r>
          <a:endParaRPr kumimoji="1" lang="ja-JP" altLang="en-US" sz="2800" kern="1200" dirty="0"/>
        </a:p>
      </dsp:txBody>
      <dsp:txXfrm>
        <a:off x="1198652" y="2306075"/>
        <a:ext cx="1364584" cy="682128"/>
      </dsp:txXfrm>
    </dsp:sp>
    <dsp:sp modelId="{B4D8E86A-E543-49F1-B129-F3C78C13C9CA}">
      <dsp:nvSpPr>
        <dsp:cNvPr id="0" name=""/>
        <dsp:cNvSpPr/>
      </dsp:nvSpPr>
      <dsp:spPr>
        <a:xfrm>
          <a:off x="1509938" y="2991265"/>
          <a:ext cx="2109825" cy="2110671"/>
        </a:xfrm>
        <a:prstGeom prst="blockArc">
          <a:avLst>
            <a:gd name="adj1" fmla="val 13500000"/>
            <a:gd name="adj2" fmla="val 10800000"/>
            <a:gd name="adj3" fmla="val 12740"/>
          </a:avLst>
        </a:prstGeom>
        <a:solidFill>
          <a:srgbClr val="40E8C8"/>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0FE18D2-769C-41EA-9596-C7D8455CDACB}">
      <dsp:nvSpPr>
        <dsp:cNvPr id="0" name=""/>
        <dsp:cNvSpPr/>
      </dsp:nvSpPr>
      <dsp:spPr>
        <a:xfrm>
          <a:off x="1881175" y="3727475"/>
          <a:ext cx="1364584" cy="6821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kumimoji="1" lang="en-US" altLang="ja-JP" sz="2800" kern="1200" dirty="0"/>
            <a:t>Tax Evasion</a:t>
          </a:r>
          <a:endParaRPr kumimoji="1" lang="ja-JP" altLang="en-US" sz="2800" kern="1200" dirty="0"/>
        </a:p>
      </dsp:txBody>
      <dsp:txXfrm>
        <a:off x="1881175" y="3727475"/>
        <a:ext cx="1364584" cy="682128"/>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79B2348-BEF0-4424-A34A-0E1BECDBAA45}">
      <dsp:nvSpPr>
        <dsp:cNvPr id="0" name=""/>
        <dsp:cNvSpPr/>
      </dsp:nvSpPr>
      <dsp:spPr>
        <a:xfrm>
          <a:off x="-1981529" y="-334942"/>
          <a:ext cx="2585832" cy="2585832"/>
        </a:xfrm>
        <a:prstGeom prst="blockArc">
          <a:avLst>
            <a:gd name="adj1" fmla="val 18900000"/>
            <a:gd name="adj2" fmla="val 2700000"/>
            <a:gd name="adj3" fmla="val 835"/>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71BFCBE-9404-4997-8CD2-C6FD0CA0348E}">
      <dsp:nvSpPr>
        <dsp:cNvPr id="0" name=""/>
        <dsp:cNvSpPr/>
      </dsp:nvSpPr>
      <dsp:spPr>
        <a:xfrm>
          <a:off x="547330" y="440660"/>
          <a:ext cx="11245079" cy="944638"/>
        </a:xfrm>
        <a:prstGeom prst="rect">
          <a:avLst/>
        </a:prstGeom>
        <a:solidFill>
          <a:srgbClr val="949CEC"/>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0391" tIns="124460" rIns="124460" bIns="124460" numCol="1" spcCol="1270" anchor="ctr" anchorCtr="0">
          <a:noAutofit/>
        </a:bodyPr>
        <a:lstStyle/>
        <a:p>
          <a:pPr marL="0" lvl="0" indent="0" algn="l" defTabSz="2178050">
            <a:lnSpc>
              <a:spcPct val="90000"/>
            </a:lnSpc>
            <a:spcBef>
              <a:spcPct val="0"/>
            </a:spcBef>
            <a:spcAft>
              <a:spcPct val="35000"/>
            </a:spcAft>
            <a:buNone/>
          </a:pPr>
          <a:r>
            <a:rPr lang="en-US" altLang="ja-JP" sz="4900" kern="1200" dirty="0">
              <a:solidFill>
                <a:schemeClr val="tx2">
                  <a:lumMod val="75000"/>
                </a:schemeClr>
              </a:solidFill>
            </a:rPr>
            <a:t>What are the typical methods</a:t>
          </a:r>
          <a:endParaRPr lang="ja-JP" altLang="en-US" sz="4900" kern="1200" dirty="0"/>
        </a:p>
      </dsp:txBody>
      <dsp:txXfrm>
        <a:off x="547330" y="440660"/>
        <a:ext cx="11245079" cy="944638"/>
      </dsp:txXfrm>
    </dsp:sp>
    <dsp:sp modelId="{AABA7D7A-6156-449D-A980-12652F45A22F}">
      <dsp:nvSpPr>
        <dsp:cNvPr id="0" name=""/>
        <dsp:cNvSpPr/>
      </dsp:nvSpPr>
      <dsp:spPr>
        <a:xfrm>
          <a:off x="0" y="367574"/>
          <a:ext cx="1180798" cy="1180798"/>
        </a:xfrm>
        <a:prstGeom prst="ellipse">
          <a:avLst/>
        </a:prstGeom>
        <a:solidFill>
          <a:srgbClr val="6C92E1"/>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D6592E4-82EB-412C-AC31-DC6FBB586CDF}">
      <dsp:nvSpPr>
        <dsp:cNvPr id="0" name=""/>
        <dsp:cNvSpPr/>
      </dsp:nvSpPr>
      <dsp:spPr>
        <a:xfrm rot="5400000">
          <a:off x="3399969" y="124401"/>
          <a:ext cx="1913864" cy="1665062"/>
        </a:xfrm>
        <a:prstGeom prst="hexagon">
          <a:avLst>
            <a:gd name="adj" fmla="val 25000"/>
            <a:gd name="vf" fmla="val 115470"/>
          </a:avLst>
        </a:prstGeom>
        <a:solidFill>
          <a:srgbClr val="949CEC"/>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endParaRPr kumimoji="1" lang="ja-JP" altLang="en-US" sz="1800" kern="1200" dirty="0"/>
        </a:p>
      </dsp:txBody>
      <dsp:txXfrm rot="-5400000">
        <a:off x="3783842" y="298244"/>
        <a:ext cx="1146118" cy="1317376"/>
      </dsp:txXfrm>
    </dsp:sp>
    <dsp:sp modelId="{05D34344-FACD-4F8F-A3A0-A2E81F46CA63}">
      <dsp:nvSpPr>
        <dsp:cNvPr id="0" name=""/>
        <dsp:cNvSpPr/>
      </dsp:nvSpPr>
      <dsp:spPr>
        <a:xfrm>
          <a:off x="1832984" y="489713"/>
          <a:ext cx="1371187" cy="1229906"/>
        </a:xfrm>
        <a:prstGeom prst="rect">
          <a:avLst/>
        </a:prstGeom>
        <a:noFill/>
        <a:ln>
          <a:noFill/>
        </a:ln>
        <a:effectLst/>
      </dsp:spPr>
      <dsp:style>
        <a:lnRef idx="0">
          <a:scrgbClr r="0" g="0" b="0"/>
        </a:lnRef>
        <a:fillRef idx="0">
          <a:scrgbClr r="0" g="0" b="0"/>
        </a:fillRef>
        <a:effectRef idx="0">
          <a:scrgbClr r="0" g="0" b="0"/>
        </a:effectRef>
        <a:fontRef idx="minor"/>
      </dsp:style>
    </dsp:sp>
    <dsp:sp modelId="{0172F4A4-692A-4C8A-8E77-DB001780A81C}">
      <dsp:nvSpPr>
        <dsp:cNvPr id="0" name=""/>
        <dsp:cNvSpPr/>
      </dsp:nvSpPr>
      <dsp:spPr>
        <a:xfrm rot="5400000">
          <a:off x="1455842" y="125036"/>
          <a:ext cx="1913864" cy="1665062"/>
        </a:xfrm>
        <a:prstGeom prst="hexagon">
          <a:avLst>
            <a:gd name="adj" fmla="val 25000"/>
            <a:gd name="vf" fmla="val 115470"/>
          </a:avLst>
        </a:prstGeom>
        <a:solidFill>
          <a:srgbClr val="B17EEE"/>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endParaRPr kumimoji="1" lang="ja-JP" altLang="en-US" sz="3600" kern="1200"/>
        </a:p>
      </dsp:txBody>
      <dsp:txXfrm rot="-5400000">
        <a:off x="1839715" y="298879"/>
        <a:ext cx="1146118" cy="1317376"/>
      </dsp:txXfrm>
    </dsp:sp>
    <dsp:sp modelId="{DBC430A7-7F43-4258-862D-294201457C4C}">
      <dsp:nvSpPr>
        <dsp:cNvPr id="0" name=""/>
        <dsp:cNvSpPr/>
      </dsp:nvSpPr>
      <dsp:spPr>
        <a:xfrm rot="5400000">
          <a:off x="2351531" y="1749524"/>
          <a:ext cx="1913864" cy="1665062"/>
        </a:xfrm>
        <a:prstGeom prst="hexagon">
          <a:avLst>
            <a:gd name="adj" fmla="val 25000"/>
            <a:gd name="vf" fmla="val 115470"/>
          </a:avLst>
        </a:prstGeom>
        <a:solidFill>
          <a:srgbClr val="6C92E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kumimoji="1" lang="en-US" altLang="ja-JP" sz="2800" kern="1200" dirty="0"/>
            <a:t>Sales</a:t>
          </a:r>
          <a:endParaRPr kumimoji="1" lang="ja-JP" altLang="en-US" sz="2800" kern="1200" dirty="0"/>
        </a:p>
      </dsp:txBody>
      <dsp:txXfrm rot="-5400000">
        <a:off x="2735404" y="1923367"/>
        <a:ext cx="1146118" cy="1317376"/>
      </dsp:txXfrm>
    </dsp:sp>
    <dsp:sp modelId="{3A0E28C7-6ED0-49FC-9EF6-F55FADAEAB55}">
      <dsp:nvSpPr>
        <dsp:cNvPr id="0" name=""/>
        <dsp:cNvSpPr/>
      </dsp:nvSpPr>
      <dsp:spPr>
        <a:xfrm>
          <a:off x="4114002" y="2007896"/>
          <a:ext cx="2066973" cy="1148318"/>
        </a:xfrm>
        <a:prstGeom prst="rect">
          <a:avLst/>
        </a:prstGeom>
        <a:noFill/>
        <a:ln>
          <a:noFill/>
        </a:ln>
        <a:effectLst/>
      </dsp:spPr>
      <dsp:style>
        <a:lnRef idx="0">
          <a:scrgbClr r="0" g="0" b="0"/>
        </a:lnRef>
        <a:fillRef idx="0">
          <a:scrgbClr r="0" g="0" b="0"/>
        </a:fillRef>
        <a:effectRef idx="0">
          <a:scrgbClr r="0" g="0" b="0"/>
        </a:effectRef>
        <a:fontRef idx="minor"/>
      </dsp:style>
    </dsp:sp>
    <dsp:sp modelId="{1C5369AC-D6D6-4264-AA60-44B492E8444D}">
      <dsp:nvSpPr>
        <dsp:cNvPr id="0" name=""/>
        <dsp:cNvSpPr/>
      </dsp:nvSpPr>
      <dsp:spPr>
        <a:xfrm rot="5400000">
          <a:off x="4149798" y="1749524"/>
          <a:ext cx="1913864" cy="1665062"/>
        </a:xfrm>
        <a:prstGeom prst="hexagon">
          <a:avLst>
            <a:gd name="adj" fmla="val 25000"/>
            <a:gd name="vf" fmla="val 115470"/>
          </a:avLst>
        </a:prstGeom>
        <a:solidFill>
          <a:srgbClr val="72EED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endParaRPr kumimoji="1" lang="ja-JP" altLang="en-US" sz="3600" kern="1200"/>
        </a:p>
      </dsp:txBody>
      <dsp:txXfrm rot="-5400000">
        <a:off x="4533671" y="1923367"/>
        <a:ext cx="1146118" cy="1317376"/>
      </dsp:txXfrm>
    </dsp:sp>
    <dsp:sp modelId="{46AA3418-DFBF-4A00-8D7B-0218BE62EF8C}">
      <dsp:nvSpPr>
        <dsp:cNvPr id="0" name=""/>
        <dsp:cNvSpPr/>
      </dsp:nvSpPr>
      <dsp:spPr>
        <a:xfrm rot="5400000">
          <a:off x="3254110" y="3374012"/>
          <a:ext cx="1913864" cy="1665062"/>
        </a:xfrm>
        <a:prstGeom prst="hexagon">
          <a:avLst>
            <a:gd name="adj" fmla="val 25000"/>
            <a:gd name="vf" fmla="val 1154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kumimoji="1" lang="en-US" altLang="ja-JP" sz="3200" kern="1200" dirty="0"/>
            <a:t>Costs</a:t>
          </a:r>
          <a:endParaRPr kumimoji="1" lang="ja-JP" altLang="en-US" sz="3200" kern="1200" dirty="0"/>
        </a:p>
      </dsp:txBody>
      <dsp:txXfrm rot="-5400000">
        <a:off x="3637983" y="3547855"/>
        <a:ext cx="1146118" cy="1317376"/>
      </dsp:txXfrm>
    </dsp:sp>
    <dsp:sp modelId="{A7132481-30AD-431B-90F5-79C218A2DDFD}">
      <dsp:nvSpPr>
        <dsp:cNvPr id="0" name=""/>
        <dsp:cNvSpPr/>
      </dsp:nvSpPr>
      <dsp:spPr>
        <a:xfrm>
          <a:off x="1503440" y="3671128"/>
          <a:ext cx="2135872" cy="1148318"/>
        </a:xfrm>
        <a:prstGeom prst="rect">
          <a:avLst/>
        </a:prstGeom>
        <a:noFill/>
        <a:ln>
          <a:noFill/>
        </a:ln>
        <a:effectLst/>
      </dsp:spPr>
      <dsp:style>
        <a:lnRef idx="0">
          <a:scrgbClr r="0" g="0" b="0"/>
        </a:lnRef>
        <a:fillRef idx="0">
          <a:scrgbClr r="0" g="0" b="0"/>
        </a:fillRef>
        <a:effectRef idx="0">
          <a:scrgbClr r="0" g="0" b="0"/>
        </a:effectRef>
        <a:fontRef idx="minor"/>
      </dsp:style>
    </dsp:sp>
    <dsp:sp modelId="{BB63DBD1-14DC-4B90-BCD1-BA44EC1A77BA}">
      <dsp:nvSpPr>
        <dsp:cNvPr id="0" name=""/>
        <dsp:cNvSpPr/>
      </dsp:nvSpPr>
      <dsp:spPr>
        <a:xfrm rot="5400000">
          <a:off x="1469046" y="3374647"/>
          <a:ext cx="1913864" cy="1665062"/>
        </a:xfrm>
        <a:prstGeom prst="hexagon">
          <a:avLst>
            <a:gd name="adj" fmla="val 25000"/>
            <a:gd name="vf" fmla="val 115470"/>
          </a:avLst>
        </a:prstGeom>
        <a:solidFill>
          <a:srgbClr val="40E8C8"/>
        </a:solidFill>
        <a:ln w="12700" cap="flat" cmpd="sng" algn="ctr">
          <a:solidFill>
            <a:scrgbClr r="0" g="0" b="0"/>
          </a:solidFill>
          <a:prstDash val="dash"/>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endParaRPr kumimoji="1" lang="ja-JP" altLang="en-US" sz="3600" kern="1200"/>
        </a:p>
      </dsp:txBody>
      <dsp:txXfrm rot="-5400000">
        <a:off x="1852919" y="3548490"/>
        <a:ext cx="1146118" cy="1317376"/>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79B2348-BEF0-4424-A34A-0E1BECDBAA45}">
      <dsp:nvSpPr>
        <dsp:cNvPr id="0" name=""/>
        <dsp:cNvSpPr/>
      </dsp:nvSpPr>
      <dsp:spPr>
        <a:xfrm>
          <a:off x="-2178789" y="-367787"/>
          <a:ext cx="2842480" cy="2842480"/>
        </a:xfrm>
        <a:prstGeom prst="blockArc">
          <a:avLst>
            <a:gd name="adj1" fmla="val 18900000"/>
            <a:gd name="adj2" fmla="val 2700000"/>
            <a:gd name="adj3" fmla="val 76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599DCC0-F78A-45B5-9D96-5DF7F78B0177}">
      <dsp:nvSpPr>
        <dsp:cNvPr id="0" name=""/>
        <dsp:cNvSpPr/>
      </dsp:nvSpPr>
      <dsp:spPr>
        <a:xfrm>
          <a:off x="648805" y="534408"/>
          <a:ext cx="11764814" cy="1038088"/>
        </a:xfrm>
        <a:prstGeom prst="rect">
          <a:avLst/>
        </a:prstGeom>
        <a:solidFill>
          <a:srgbClr val="8335E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6178" tIns="137160" rIns="137160" bIns="137160" numCol="1" spcCol="1270" anchor="ctr" anchorCtr="0">
          <a:noAutofit/>
        </a:bodyPr>
        <a:lstStyle/>
        <a:p>
          <a:pPr marL="0" lvl="0" indent="0" algn="l" defTabSz="2400300">
            <a:lnSpc>
              <a:spcPct val="90000"/>
            </a:lnSpc>
            <a:spcBef>
              <a:spcPct val="0"/>
            </a:spcBef>
            <a:spcAft>
              <a:spcPct val="35000"/>
            </a:spcAft>
            <a:buNone/>
          </a:pPr>
          <a:r>
            <a:rPr lang="en-US" altLang="ja-JP" sz="5400" kern="1200" dirty="0">
              <a:solidFill>
                <a:schemeClr val="tx1"/>
              </a:solidFill>
            </a:rPr>
            <a:t>What</a:t>
          </a:r>
          <a:r>
            <a:rPr lang="en-US" altLang="ja-JP" sz="5400" kern="1200" baseline="0" dirty="0">
              <a:solidFill>
                <a:schemeClr val="tx1"/>
              </a:solidFill>
            </a:rPr>
            <a:t> are the types of Crime</a:t>
          </a:r>
          <a:endParaRPr lang="ja-JP" altLang="en-US" sz="5400" kern="1200" dirty="0">
            <a:solidFill>
              <a:schemeClr val="tx1"/>
            </a:solidFill>
          </a:endParaRPr>
        </a:p>
      </dsp:txBody>
      <dsp:txXfrm>
        <a:off x="648805" y="534408"/>
        <a:ext cx="11764814" cy="1038088"/>
      </dsp:txXfrm>
    </dsp:sp>
    <dsp:sp modelId="{7BC658CD-17E2-461B-B4B4-1605040B08C9}">
      <dsp:nvSpPr>
        <dsp:cNvPr id="0" name=""/>
        <dsp:cNvSpPr/>
      </dsp:nvSpPr>
      <dsp:spPr>
        <a:xfrm>
          <a:off x="0" y="404647"/>
          <a:ext cx="1297610" cy="1297610"/>
        </a:xfrm>
        <a:prstGeom prst="ellipse">
          <a:avLst/>
        </a:prstGeom>
        <a:solidFill>
          <a:srgbClr val="B17EEE"/>
        </a:solidFill>
        <a:ln w="12700" cap="flat" cmpd="sng" algn="ctr">
          <a:solidFill>
            <a:srgbClr val="6C92E1"/>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10.xml><?xml version="1.0" encoding="utf-8"?>
<dgm:layoutDef xmlns:dgm="http://schemas.openxmlformats.org/drawingml/2006/diagram" xmlns:a="http://schemas.openxmlformats.org/drawingml/2006/main" uniqueId="urn:microsoft.com/office/officeart/2005/8/layout/radial2">
  <dgm:title val=""/>
  <dgm:desc val=""/>
  <dgm:catLst>
    <dgm:cat type="relationship" pri="20000"/>
    <dgm:cat type="convert" pri="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animLvl val="ctr"/>
      <dgm:resizeHandles val="exact"/>
    </dgm:varLst>
    <dgm:alg type="composite"/>
    <dgm:shape xmlns:r="http://schemas.openxmlformats.org/officeDocument/2006/relationships" r:blip="">
      <dgm:adjLst/>
    </dgm:shape>
    <dgm:presOf/>
    <dgm:constrLst>
      <dgm:constr type="w" for="ch" forName="cycle" refType="w"/>
      <dgm:constr type="h" for="ch" forName="cycle" refType="h"/>
    </dgm:constrLst>
    <dgm:ruleLst/>
    <dgm:layoutNode name="cycle">
      <dgm:choose name="Name0">
        <dgm:if name="Name1" func="var" arg="dir" op="equ" val="norm">
          <dgm:choose name="Name2">
            <dgm:if name="Name3" axis="ch" ptType="node" func="cnt" op="lte" val="1">
              <dgm:alg type="cycle">
                <dgm:param type="stAng" val="90"/>
                <dgm:param type="spanAng" val="360"/>
                <dgm:param type="ctrShpMap" val="fNode"/>
              </dgm:alg>
            </dgm:if>
            <dgm:if name="Name4" axis="ch" ptType="node" func="cnt" op="equ" val="2">
              <dgm:alg type="cycle">
                <dgm:param type="stAng" val="70"/>
                <dgm:param type="spanAng" val="40"/>
                <dgm:param type="ctrShpMap" val="fNode"/>
              </dgm:alg>
            </dgm:if>
            <dgm:if name="Name5" axis="ch" ptType="node" func="cnt" op="equ" val="3">
              <dgm:alg type="cycle">
                <dgm:param type="stAng" val="60"/>
                <dgm:param type="spanAng" val="60"/>
                <dgm:param type="ctrShpMap" val="fNode"/>
              </dgm:alg>
            </dgm:if>
            <dgm:else name="Name6">
              <dgm:alg type="cycle">
                <dgm:param type="stAng" val="45"/>
                <dgm:param type="spanAng" val="90"/>
                <dgm:param type="ctrShpMap" val="fNode"/>
              </dgm:alg>
            </dgm:else>
          </dgm:choose>
        </dgm:if>
        <dgm:else name="Name7">
          <dgm:choose name="Name8">
            <dgm:if name="Name9" axis="ch" ptType="node" func="cnt" op="lte" val="1">
              <dgm:alg type="cycle">
                <dgm:param type="stAng" val="-90"/>
                <dgm:param type="spanAng" val="-360"/>
                <dgm:param type="ctrShpMap" val="fNode"/>
              </dgm:alg>
            </dgm:if>
            <dgm:if name="Name10" axis="ch" ptType="node" func="cnt" op="equ" val="2">
              <dgm:alg type="cycle">
                <dgm:param type="stAng" val="-70"/>
                <dgm:param type="spanAng" val="-40"/>
                <dgm:param type="ctrShpMap" val="fNode"/>
              </dgm:alg>
            </dgm:if>
            <dgm:if name="Name11" axis="ch" ptType="node" func="cnt" op="equ" val="3">
              <dgm:alg type="cycle">
                <dgm:param type="stAng" val="-60"/>
                <dgm:param type="spanAng" val="-60"/>
                <dgm:param type="ctrShpMap" val="fNode"/>
              </dgm:alg>
            </dgm:if>
            <dgm:else name="Name12">
              <dgm:alg type="cycle">
                <dgm:param type="stAng" val="-45"/>
                <dgm:param type="spanAng" val="-90"/>
                <dgm:param type="ctrShpMap" val="fNode"/>
              </dgm:alg>
            </dgm:else>
          </dgm:choose>
        </dgm:else>
      </dgm:choose>
      <dgm:shape xmlns:r="http://schemas.openxmlformats.org/officeDocument/2006/relationships" r:blip="">
        <dgm:adjLst/>
      </dgm:shape>
      <dgm:presOf/>
      <dgm:constrLst>
        <dgm:constr type="sp" val="20"/>
        <dgm:constr type="w" for="ch" forName="centerShape" refType="w"/>
        <dgm:constr type="w" for="ch" forName="node" refType="w" refFor="ch" refForName="centerShape" fact="1.5"/>
        <dgm:constr type="sibSp" refType="w" refFor="ch" refForName="centerShape" op="equ" fact="0.08"/>
        <dgm:constr type="primFontSz" for="des" forName="parentNode" op="equ" val="65"/>
        <dgm:constr type="secFontSz" for="des" forName="childNode" op="equ" val="65"/>
      </dgm:constrLst>
      <dgm:ruleLst/>
      <dgm:choose name="Name13">
        <dgm:if name="Name14" axis="ch" ptType="node" hideLastTrans="0" func="cnt" op="gte" val="1">
          <dgm:layoutNode name="centerShape" styleLbl="node0">
            <dgm:alg type="composite"/>
            <dgm:shape xmlns:r="http://schemas.openxmlformats.org/officeDocument/2006/relationships" r:blip="">
              <dgm:adjLst/>
            </dgm:shape>
            <dgm:presOf axis="ch" ptType="node" cnt="1"/>
            <dgm:constrLst>
              <dgm:constr type="w" for="ch" forName="connSite" refType="w" fact="0.7"/>
              <dgm:constr type="h" for="ch" forName="connSite" refType="w" fact="0.7"/>
              <dgm:constr type="ctrX" for="ch" forName="connSite" refType="w" fact="0.5"/>
              <dgm:constr type="ctrY" for="ch" forName="connSite" refType="h" fact="0.5"/>
              <dgm:constr type="w" for="ch" forName="visible" refType="w"/>
              <dgm:constr type="h" for="ch" forName="visible" refType="w"/>
              <dgm:constr type="ctrX" for="ch" forName="visible" refType="w" fact="0.5"/>
              <dgm:constr type="ctrY" for="ch" forName="visible" refType="h" fact="0.5"/>
            </dgm:constrLst>
            <dgm:ruleLst/>
            <dgm:layoutNode name="connSite">
              <dgm:alg type="sp"/>
              <dgm:shape xmlns:r="http://schemas.openxmlformats.org/officeDocument/2006/relationships" type="ellipse" r:blip="" hideGeom="1">
                <dgm:adjLst/>
              </dgm:shape>
              <dgm:presOf/>
              <dgm:constrLst/>
              <dgm:ruleLst/>
            </dgm:layoutNode>
            <dgm:layoutNode name="visible">
              <dgm:alg type="sp"/>
              <dgm:shape xmlns:r="http://schemas.openxmlformats.org/officeDocument/2006/relationships" type="ellipse" r:blip="" blipPhldr="1">
                <dgm:adjLst/>
              </dgm:shape>
              <dgm:presOf/>
              <dgm:constrLst/>
              <dgm:ruleLst/>
            </dgm:layoutNode>
          </dgm:layoutNode>
        </dgm:if>
        <dgm:else name="Name15"/>
      </dgm:choose>
      <dgm:forEach name="Name16" axis="ch">
        <dgm:forEach name="Name17" axis="self" ptType="node">
          <dgm:layoutNode name="node">
            <dgm:alg type="composite"/>
            <dgm:shape xmlns:r="http://schemas.openxmlformats.org/officeDocument/2006/relationships" r:blip="">
              <dgm:adjLst/>
            </dgm:shape>
            <dgm:presOf/>
            <dgm:choose name="Name18">
              <dgm:if name="Name19" func="var" arg="dir" op="equ" val="norm">
                <dgm:constrLst>
                  <dgm:constr type="t" for="ch" forName="parentNode"/>
                  <dgm:constr type="l" for="ch" forName="parentNode"/>
                  <dgm:constr type="w" for="ch" forName="parentNode" refType="w" fact="0.4"/>
                  <dgm:constr type="h" for="ch" forName="parentNode" refType="w" refFor="ch" refForName="parentNode" op="equ"/>
                  <dgm:constr type="ctrY" for="ch" forName="childNode" refType="h" refFor="ch" refForName="parentNode" fact="0.5"/>
                  <dgm:constr type="l" for="ch" forName="childNode" refType="w" refFor="ch" refForName="parentNode" op="equ" fact="1.1"/>
                  <dgm:constr type="w" for="ch" forName="childNode" refType="w" fact="0.6"/>
                  <dgm:constr type="h" for="ch" forName="childNode" refType="h" refFor="ch" refForName="parentNode"/>
                </dgm:constrLst>
              </dgm:if>
              <dgm:else name="Name20">
                <dgm:constrLst>
                  <dgm:constr type="t" for="ch" forName="parentNode"/>
                  <dgm:constr type="r" for="ch" forName="parentNode" refType="w"/>
                  <dgm:constr type="w" for="ch" forName="parentNode" refType="w" fact="0.4"/>
                  <dgm:constr type="h" for="ch" forName="parentNode" refType="w" refFor="ch" refForName="parentNode" op="equ"/>
                  <dgm:constr type="ctrY" for="ch" forName="childNode" refType="h" refFor="ch" refForName="parentNode" fact="0.5"/>
                  <dgm:constr type="l" for="ch" forName="childNode"/>
                  <dgm:constr type="w" for="ch" forName="childNode" refType="w" fact="0.6"/>
                  <dgm:constr type="h" for="ch" forName="childNode" refType="h" refFor="ch" refForName="parentNode"/>
                </dgm:constrLst>
              </dgm:else>
            </dgm:choose>
            <dgm:ruleLst/>
            <dgm:layoutNode name="parentNode" styleLbl="node1">
              <dgm:varLst>
                <dgm:chMax val="1"/>
                <dgm:bulletEnabled val="1"/>
              </dgm:varLst>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childNode" styleLbl="revTx" moveWith="parentNode">
              <dgm:varLst>
                <dgm:bulletEnabled val="1"/>
              </dgm:varLst>
              <dgm:alg type="tx">
                <dgm:param type="txAnchorVertCh" val="mid"/>
                <dgm:param type="stBulletLvl" val="1"/>
              </dgm:alg>
              <dgm:choose name="Name21">
                <dgm:if name="Name22" axis="ch" ptType="node" func="cnt" op="gte" val="1">
                  <dgm:shape xmlns:r="http://schemas.openxmlformats.org/officeDocument/2006/relationships" type="rect" r:blip="">
                    <dgm:adjLst/>
                  </dgm:shape>
                </dgm:if>
                <dgm:else name="Name23">
                  <dgm:shape xmlns:r="http://schemas.openxmlformats.org/officeDocument/2006/relationships" type="rect" r:blip="" hideGeom="1">
                    <dgm:adjLst/>
                  </dgm:shape>
                </dgm:else>
              </dgm:choose>
              <dgm:presOf axis="des" ptType="node"/>
              <dgm:constrLst>
                <dgm:constr type="tMarg"/>
                <dgm:constr type="bMarg"/>
                <dgm:constr type="lMarg"/>
                <dgm:constr type="rMarg"/>
              </dgm:constrLst>
              <dgm:ruleLst>
                <dgm:rule type="secFontSz" val="5" fact="NaN" max="NaN"/>
              </dgm:ruleLst>
            </dgm:layoutNode>
          </dgm:layoutNode>
        </dgm:forEach>
        <dgm:forEach name="Name24" axis="self" ptType="parTrans" cnt="1">
          <dgm:layoutNode name="Name25">
            <dgm:alg type="conn">
              <dgm:param type="dim" val="1D"/>
              <dgm:param type="endSty" val="noArr"/>
              <dgm:param type="begPts" val="auto"/>
              <dgm:param type="endPts" val="auto"/>
              <dgm:param type="srcNode" val="connSite"/>
              <dgm:param type="dstNode" val="parentNode"/>
            </dgm:alg>
            <dgm:shape xmlns:r="http://schemas.openxmlformats.org/officeDocument/2006/relationships" type="conn" r:blip="" zOrderOff="-99">
              <dgm:adjLst/>
            </dgm:shape>
            <dgm:presOf axis="self"/>
            <dgm:constrLst>
              <dgm:constr type="connDist"/>
              <dgm:constr type="w" val="1"/>
              <dgm:constr type="h" val="5"/>
              <dgm:constr type="begPad"/>
              <dgm:constr type="endPad"/>
            </dgm:constrLst>
            <dgm:ruleLst/>
          </dgm:layoutNode>
        </dgm:forEach>
      </dgm:forEach>
    </dgm:layoutNode>
  </dgm:layoutNode>
</dgm:layoutDef>
</file>

<file path=ppt/diagrams/layout1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12.xml><?xml version="1.0" encoding="utf-8"?>
<dgm:layoutDef xmlns:dgm="http://schemas.openxmlformats.org/drawingml/2006/diagram" xmlns:a="http://schemas.openxmlformats.org/drawingml/2006/main" uniqueId="urn:microsoft.com/office/officeart/2008/layout/RadialCluster">
  <dgm:title val=""/>
  <dgm:desc val=""/>
  <dgm:catLst>
    <dgm:cat type="relationship" pri="19500"/>
    <dgm:cat type="cycle" pri="15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useDef="1">
    <dgm:dataModel>
      <dgm:ptLst/>
      <dgm:bg/>
      <dgm:whole/>
    </dgm:dataModel>
  </dgm:styleData>
  <dgm:clrData useDef="1">
    <dgm:dataModel>
      <dgm:ptLst/>
      <dgm:bg/>
      <dgm:whole/>
    </dgm:dataModel>
  </dgm:clrData>
  <dgm:layoutNode name="Name0">
    <dgm:varLst>
      <dgm:chMax val="1"/>
      <dgm:chPref val="1"/>
      <dgm:dir/>
      <dgm:animOne val="branch"/>
      <dgm:animLvl val="lvl"/>
    </dgm:varLst>
    <dgm:alg type="composite">
      <dgm:param type="ar" val="1.00"/>
    </dgm:alg>
    <dgm:shape xmlns:r="http://schemas.openxmlformats.org/officeDocument/2006/relationships" r:blip="">
      <dgm:adjLst/>
    </dgm:shape>
    <dgm:choose name="Name1">
      <dgm:if name="Name2" func="var" arg="dir" op="equ" val="norm">
        <dgm:choose name="Name3">
          <dgm:if name="Name4" axis="ch ch" ptType="node node" cnt="1 0" func="cnt" op="equ" val="1">
            <dgm:constrLst>
              <dgm:constr type="l" for="ch" forName="textCenter"/>
              <dgm:constr type="ctrY" for="ch" forName="textCenter" refType="h" fact="0.5"/>
              <dgm:constr type="w" for="ch" forName="textCenter" refType="w" fact="0.32"/>
              <dgm:constr type="h" for="ch" forName="textCenter" refType="w" refFor="ch" refForName="textCenter"/>
              <dgm:constr type="r" for="ch" forName="cycle_1" refType="w"/>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5" axis="ch ch" ptType="node node" cnt="1 0"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6" axis="ch ch" ptType="node node" cnt="1 0" func="cnt" op="equ" val="3">
            <dgm:choose name="Name7">
              <dgm:if name="Name8" axis="ch ch ch" ptType="node node node" st="1 2 0" cnt="1 1 0" func="cnt" op="equ" val="1">
                <dgm:choose name="Name9">
                  <dgm:if name="Name10"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12">
                <dgm:choose name="Name13">
                  <dgm:if name="Name14"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5">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16" axis="ch ch" ptType="node node" cnt="1 0"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r" for="ch" forName="cycle_2" refType="w"/>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l" for="ch" forName="cycle_4"/>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17" axis="ch ch" ptType="node node" cnt="1 0"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24"/>
              <dgm:constr type="w" for="ch" forName="cycle_2" refType="w" fact="0.33"/>
              <dgm:constr type="h" for="ch" forName="cycle_2" refType="w" refFor="ch" refForName="cycle_2"/>
              <dgm:constr type="r" for="ch" forName="cycle_3" refType="w" fact="0.89"/>
              <dgm:constr type="b" for="ch" forName="cycle_3" refType="h"/>
              <dgm:constr type="w" for="ch" forName="cycle_3" refType="w" fact="0.33"/>
              <dgm:constr type="h" for="ch" forName="cycle_3" refType="w" refFor="ch" refForName="cycle_3"/>
              <dgm:constr type="l" for="ch" forName="cycle_4" refType="w" fact="0.11"/>
              <dgm:constr type="b" for="ch" forName="cycle_4" refType="h"/>
              <dgm:constr type="w" for="ch" forName="cycle_4" refType="w" fact="0.33"/>
              <dgm:constr type="h" for="ch" forName="cycle_4" refType="w" refFor="ch" refForName="cycle_4"/>
              <dgm:constr type="l" for="ch" forName="cycle_5"/>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18" axis="ch ch" ptType="node node" cnt="1 0"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17"/>
              <dgm:constr type="w" for="ch" forName="cycle_2" refType="w" fact="0.33"/>
              <dgm:constr type="h" for="ch" forName="cycle_2" refType="w" refFor="ch" refForName="cycle_2"/>
              <dgm:constr type="r" for="ch" forName="cycle_3" refType="w"/>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l" for="ch" forName="cycle_5"/>
              <dgm:constr type="b" for="ch" forName="cycle_5" refType="h" fact="0.83"/>
              <dgm:constr type="w" for="ch" forName="cycle_5" refType="w" fact="0.33"/>
              <dgm:constr type="h" for="ch" forName="cycle_5" refType="w" refFor="ch" refForName="cycle_5"/>
              <dgm:constr type="l" for="ch" forName="cycle_6"/>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19">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r" for="ch" forName="cycle_2" refType="w" fact="0.938"/>
              <dgm:constr type="t" for="ch" forName="cycle_2" refType="h" fact="0.141"/>
              <dgm:constr type="w" for="ch" forName="cycle_2" refType="w" fact="0.263"/>
              <dgm:constr type="h" for="ch" forName="cycle_2" refType="w" refFor="ch" refForName="cycle_2"/>
              <dgm:constr type="r" for="ch" forName="cycle_3" refType="w"/>
              <dgm:constr type="b" for="ch" forName="cycle_3" refType="h" fact="0.74"/>
              <dgm:constr type="w" for="ch" forName="cycle_3" refType="w" fact="0.263"/>
              <dgm:constr type="h" for="ch" forName="cycle_3" refType="w" refFor="ch" refForName="cycle_3"/>
              <dgm:constr type="r" for="ch" forName="cycle_4" refType="w" fact="0.8"/>
              <dgm:constr type="b" for="ch" forName="cycle_4" refType="h"/>
              <dgm:constr type="w" for="ch" forName="cycle_4" refType="w" fact="0.263"/>
              <dgm:constr type="h" for="ch" forName="cycle_4" refType="w" refFor="ch" refForName="cycle_4"/>
              <dgm:constr type="l" for="ch" forName="cycle_5" refType="w" fact="0.2"/>
              <dgm:constr type="b" for="ch" forName="cycle_5" refType="h"/>
              <dgm:constr type="w" for="ch" forName="cycle_5" refType="w" fact="0.263"/>
              <dgm:constr type="h" for="ch" forName="cycle_5" refType="w" refFor="ch" refForName="cycle_5"/>
              <dgm:constr type="l" for="ch" forName="cycle_6"/>
              <dgm:constr type="b" for="ch" forName="cycle_6" refType="h" fact="0.74"/>
              <dgm:constr type="w" for="ch" forName="cycle_6" refType="w" fact="0.263"/>
              <dgm:constr type="h" for="ch" forName="cycle_6" refType="w" refFor="ch" refForName="cycle_6"/>
              <dgm:constr type="l" for="ch" forName="cycle_7" refType="w" fact="0.062"/>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if>
      <dgm:else name="Name20">
        <dgm:choose name="Name21">
          <dgm:if name="Name22" axis="ch ch" ptType="node node" func="cnt" op="equ" val="1">
            <dgm:constrLst>
              <dgm:constr type="r" for="ch" forName="textCenter" refType="w"/>
              <dgm:constr type="ctrY" for="ch" forName="textCenter" refType="h" fact="0.5"/>
              <dgm:constr type="w" for="ch" forName="textCenter" refType="w" fact="0.32"/>
              <dgm:constr type="h" for="ch" forName="textCenter" refType="w" refFor="ch" refForName="textCenter"/>
              <dgm:constr type="l" for="ch" forName="cycle_1"/>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23" axis="ch ch" ptType="node node"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24" axis="ch ch" ptType="node node" func="cnt" op="equ" val="3">
            <dgm:choose name="Name25">
              <dgm:if name="Name26" axis="ch ch ch" ptType="node node node" st="1 2 0" cnt="1 1 0" func="cnt" op="equ" val="1">
                <dgm:choose name="Name27">
                  <dgm:if name="Name28"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29">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30">
                <dgm:choose name="Name31">
                  <dgm:if name="Name32"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33">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34" axis="ch ch" ptType="node node"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l" for="ch" forName="cycle_2"/>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r" for="ch" forName="cycle_4" refType="w"/>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35" axis="ch ch" ptType="node node"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24"/>
              <dgm:constr type="w" for="ch" forName="cycle_2" refType="w" fact="0.33"/>
              <dgm:constr type="h" for="ch" forName="cycle_2" refType="w" refFor="ch" refForName="cycle_2"/>
              <dgm:constr type="l" for="ch" forName="cycle_3" refType="w" fact="0.11"/>
              <dgm:constr type="b" for="ch" forName="cycle_3" refType="h"/>
              <dgm:constr type="w" for="ch" forName="cycle_3" refType="w" fact="0.33"/>
              <dgm:constr type="h" for="ch" forName="cycle_3" refType="w" refFor="ch" refForName="cycle_3"/>
              <dgm:constr type="r" for="ch" forName="cycle_4" refType="w" fact="0.89"/>
              <dgm:constr type="b" for="ch" forName="cycle_4" refType="h"/>
              <dgm:constr type="w" for="ch" forName="cycle_4" refType="w" fact="0.33"/>
              <dgm:constr type="h" for="ch" forName="cycle_4" refType="w" refFor="ch" refForName="cycle_4"/>
              <dgm:constr type="r" for="ch" forName="cycle_5" refType="w"/>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36" axis="ch ch" ptType="node node"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17"/>
              <dgm:constr type="w" for="ch" forName="cycle_2" refType="w" fact="0.33"/>
              <dgm:constr type="h" for="ch" forName="cycle_2" refType="w" refFor="ch" refForName="cycle_2"/>
              <dgm:constr type="l" for="ch" forName="cycle_3"/>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r" for="ch" forName="cycle_5" refType="w"/>
              <dgm:constr type="b" for="ch" forName="cycle_5" refType="h" fact="0.83"/>
              <dgm:constr type="w" for="ch" forName="cycle_5" refType="w" fact="0.33"/>
              <dgm:constr type="h" for="ch" forName="cycle_5" refType="w" refFor="ch" refForName="cycle_5"/>
              <dgm:constr type="r" for="ch" forName="cycle_6" refType="w"/>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37">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l" for="ch" forName="cycle_2" refType="w" fact="0.062"/>
              <dgm:constr type="t" for="ch" forName="cycle_2" refType="h" fact="0.141"/>
              <dgm:constr type="w" for="ch" forName="cycle_2" refType="w" fact="0.263"/>
              <dgm:constr type="h" for="ch" forName="cycle_2" refType="w" refFor="ch" refForName="cycle_2"/>
              <dgm:constr type="l" for="ch" forName="cycle_3"/>
              <dgm:constr type="b" for="ch" forName="cycle_3" refType="h" fact="0.74"/>
              <dgm:constr type="w" for="ch" forName="cycle_3" refType="w" fact="0.263"/>
              <dgm:constr type="h" for="ch" forName="cycle_3" refType="w" refFor="ch" refForName="cycle_3"/>
              <dgm:constr type="l" for="ch" forName="cycle_4" refType="w" fact="0.2"/>
              <dgm:constr type="b" for="ch" forName="cycle_4" refType="h"/>
              <dgm:constr type="w" for="ch" forName="cycle_4" refType="w" fact="0.263"/>
              <dgm:constr type="h" for="ch" forName="cycle_4" refType="w" refFor="ch" refForName="cycle_4"/>
              <dgm:constr type="r" for="ch" forName="cycle_5" refType="w" fact="0.8"/>
              <dgm:constr type="b" for="ch" forName="cycle_5" refType="h"/>
              <dgm:constr type="w" for="ch" forName="cycle_5" refType="w" fact="0.263"/>
              <dgm:constr type="h" for="ch" forName="cycle_5" refType="w" refFor="ch" refForName="cycle_5"/>
              <dgm:constr type="r" for="ch" forName="cycle_6" refType="w"/>
              <dgm:constr type="b" for="ch" forName="cycle_6" refType="h" fact="0.74"/>
              <dgm:constr type="w" for="ch" forName="cycle_6" refType="w" fact="0.263"/>
              <dgm:constr type="h" for="ch" forName="cycle_6" refType="w" refFor="ch" refForName="cycle_6"/>
              <dgm:constr type="r" for="ch" forName="cycle_7" refType="w" fact="0.938"/>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else>
    </dgm:choose>
    <dgm:forEach name="Name38" axis="ch" ptType="node" cnt="1">
      <dgm:choose name="Name39">
        <dgm:if name="Name40" axis="des" func="maxDepth" op="lte" val="1">
          <dgm:layoutNode name="singleCycle">
            <dgm:choose name="Name41">
              <dgm:if name="Name42" axis="ch" ptType="node" func="cnt" op="equ" val="1">
                <dgm:choose name="Name43">
                  <dgm:if name="Name44" func="var" arg="dir" op="equ" val="norm">
                    <dgm:alg type="cycle">
                      <dgm:param type="stAng" val="90"/>
                      <dgm:param type="ctrShpMap" val="fNode"/>
                    </dgm:alg>
                  </dgm:if>
                  <dgm:else name="Name45">
                    <dgm:alg type="cycle">
                      <dgm:param type="stAng" val="-90"/>
                      <dgm:param type="spanAng" val="-360"/>
                      <dgm:param type="ctrShpMap" val="fNode"/>
                    </dgm:alg>
                  </dgm:else>
                </dgm:choose>
              </dgm:if>
              <dgm:else name="Name46">
                <dgm:choose name="Name47">
                  <dgm:if name="Name48" func="var" arg="dir" op="equ" val="norm">
                    <dgm:alg type="cycle">
                      <dgm:param type="ctrShpMap" val="fNode"/>
                    </dgm:alg>
                  </dgm:if>
                  <dgm:else name="Name49">
                    <dgm:alg type="cycle">
                      <dgm:param type="spanAng" val="-360"/>
                      <dgm:param type="ctrShpMap" val="fNode"/>
                    </dgm:alg>
                  </dgm:else>
                </dgm:choose>
              </dgm:else>
            </dgm:choose>
            <dgm:shape xmlns:r="http://schemas.openxmlformats.org/officeDocument/2006/relationships" r:blip="">
              <dgm:adjLst/>
            </dgm:shape>
            <dgm:presOf/>
            <dgm:choose name="Name50">
              <dgm:if name="Name51" axis="ch" ptType="node" func="cnt" op="equ" val="0">
                <dgm:constrLst>
                  <dgm:constr type="w" for="ch" forName="singleCenter" refType="w"/>
                  <dgm:constr type="h" for="ch" forName="singleCenter" refType="w" refFor="ch" refForName="singleCenter"/>
                </dgm:constrLst>
              </dgm:if>
              <dgm:if name="Name52" axis="ch" ptType="node" func="cnt" op="equ" val="1">
                <dgm:constrLst>
                  <dgm:constr type="w" for="ch" forName="singleCenter" refType="w" fact="0.5"/>
                  <dgm:constr type="h" for="ch" forName="singleCenter" refType="w" refFor="ch" refForName="singleCenter"/>
                  <dgm:constr type="userS" for="ch" ptType="node" refType="w" refFor="ch" refForName="singleCenter" fact="0.67"/>
                </dgm:constrLst>
              </dgm:if>
              <dgm:else name="Name53">
                <dgm:constrLst>
                  <dgm:constr type="w" for="ch" forName="singleCenter" refType="w" fact="0.3"/>
                  <dgm:constr type="h" for="ch" forName="singleCenter" refType="w" refFor="ch" refForName="singleCenter"/>
                  <dgm:constr type="userS" for="ch" ptType="node" refType="w" refFor="ch" refForName="singleCenter" fact="0.67"/>
                </dgm:constrLst>
              </dgm:else>
            </dgm:choose>
            <dgm:layoutNode name="singleCenter" styleLbl="node1">
              <dgm:varLst>
                <dgm:chMax val="7"/>
                <dgm:chPref val="7"/>
              </dgm:varLst>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54" axis="ch" cnt="21">
              <dgm:forEach name="Name55" axis="self" ptType="parTrans">
                <dgm:layoutNode name="Name5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57" axis="self" ptType="node">
                <dgm:layoutNode name="text0"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layoutNode>
        </dgm:if>
        <dgm:else name="Name58">
          <dgm:layoutNode name="textCenter" styleLbl="node1">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choose name="Name59">
            <dgm:if name="Name60" axis="ch" ptType="node" func="cnt" op="gte" val="1">
              <dgm:layoutNode name="cycle_1">
                <dgm:choose name="Name61">
                  <dgm:if name="Name62" func="var" arg="dir" op="equ" val="norm">
                    <dgm:choose name="Name63">
                      <dgm:if name="Name64" axis="ch" ptType="node" func="cnt" op="equ" val="1">
                        <dgm:choose name="Name65">
                          <dgm:if name="Name66" axis="ch ch" ptType="node node" st="1 1" cnt="1 0" func="cnt" op="equ" val="1">
                            <dgm:alg type="cycle">
                              <dgm:param type="ctrShpMap" val="fNode"/>
                              <dgm:param type="stAng" val="90"/>
                            </dgm:alg>
                          </dgm:if>
                          <dgm:if name="Name67" axis="ch ch" ptType="node node" st="1 1" cnt="1 0" func="cnt" op="equ" val="2">
                            <dgm:alg type="cycle">
                              <dgm:param type="ctrShpMap" val="fNode"/>
                              <dgm:param type="stAng" val="45"/>
                              <dgm:param type="spanAng" val="90"/>
                            </dgm:alg>
                          </dgm:if>
                          <dgm:else name="Name68">
                            <dgm:alg type="cycle">
                              <dgm:param type="ctrShpMap" val="fNode"/>
                              <dgm:param type="stAng" val="0"/>
                              <dgm:param type="spanAng" val="180"/>
                            </dgm:alg>
                          </dgm:else>
                        </dgm:choose>
                      </dgm:if>
                      <dgm:if name="Name69" axis="ch" ptType="node" func="cnt" op="equ" val="2">
                        <dgm:choose name="Name70">
                          <dgm:if name="Name71" axis="ch ch" ptType="node node" st="1 1" cnt="1 0" func="cnt" op="equ" val="1">
                            <dgm:alg type="cycle">
                              <dgm:param type="ctrShpMap" val="fNode"/>
                              <dgm:param type="stAng" val="0"/>
                            </dgm:alg>
                          </dgm:if>
                          <dgm:if name="Name72" axis="ch ch" ptType="node node" st="1 1" cnt="1 0" func="cnt" op="equ" val="2">
                            <dgm:alg type="cycle">
                              <dgm:param type="ctrShpMap" val="fNode"/>
                              <dgm:param type="stAng" val="315"/>
                              <dgm:param type="spanAng" val="90"/>
                            </dgm:alg>
                          </dgm:if>
                          <dgm:else name="Name73">
                            <dgm:alg type="cycle">
                              <dgm:param type="ctrShpMap" val="fNode"/>
                              <dgm:param type="stAng" val="270"/>
                              <dgm:param type="spanAng" val="180"/>
                            </dgm:alg>
                          </dgm:else>
                        </dgm:choose>
                      </dgm:if>
                      <dgm:if name="Name74" axis="ch" ptType="node" func="cnt" op="equ" val="3">
                        <dgm:choose name="Name75">
                          <dgm:if name="Name76" axis="ch ch" ptType="node node" st="1 1" cnt="1 0" func="cnt" op="equ" val="1">
                            <dgm:alg type="cycle">
                              <dgm:param type="ctrShpMap" val="fNode"/>
                              <dgm:param type="stAng" val="0"/>
                            </dgm:alg>
                          </dgm:if>
                          <dgm:if name="Name77" axis="ch ch" ptType="node node" st="1 1" cnt="1 0" func="cnt" op="equ" val="2">
                            <dgm:alg type="cycle">
                              <dgm:param type="ctrShpMap" val="fNode"/>
                              <dgm:param type="stAng" val="315"/>
                              <dgm:param type="spanAng" val="90"/>
                            </dgm:alg>
                          </dgm:if>
                          <dgm:else name="Name78">
                            <dgm:alg type="cycle">
                              <dgm:param type="ctrShpMap" val="fNode"/>
                              <dgm:param type="stAng" val="270"/>
                              <dgm:param type="spanAng" val="180"/>
                            </dgm:alg>
                          </dgm:else>
                        </dgm:choose>
                      </dgm:if>
                      <dgm:if name="Name79" axis="ch" ptType="node" func="cnt" op="equ" val="4">
                        <dgm:choose name="Name80">
                          <dgm:if name="Name81" axis="ch ch" ptType="node node" st="1 1" cnt="1 0" func="cnt" op="equ" val="1">
                            <dgm:alg type="cycle">
                              <dgm:param type="ctrShpMap" val="fNode"/>
                              <dgm:param type="stAng" val="0"/>
                            </dgm:alg>
                          </dgm:if>
                          <dgm:if name="Name82" axis="ch ch" ptType="node node" st="1 1" cnt="1 0" func="cnt" op="equ" val="2">
                            <dgm:alg type="cycle">
                              <dgm:param type="ctrShpMap" val="fNode"/>
                              <dgm:param type="stAng" val="315"/>
                              <dgm:param type="spanAng" val="90"/>
                            </dgm:alg>
                          </dgm:if>
                          <dgm:else name="Name83">
                            <dgm:alg type="cycle">
                              <dgm:param type="ctrShpMap" val="fNode"/>
                              <dgm:param type="stAng" val="292.5"/>
                              <dgm:param type="spanAng" val="135"/>
                            </dgm:alg>
                          </dgm:else>
                        </dgm:choose>
                      </dgm:if>
                      <dgm:if name="Name84" axis="ch" ptType="node" func="cnt" op="equ" val="5">
                        <dgm:choose name="Name85">
                          <dgm:if name="Name86" axis="ch ch" ptType="node node" st="1 1" cnt="1 0" func="cnt" op="equ" val="1">
                            <dgm:alg type="cycle">
                              <dgm:param type="ctrShpMap" val="fNode"/>
                              <dgm:param type="stAng" val="0"/>
                            </dgm:alg>
                          </dgm:if>
                          <dgm:if name="Name87" axis="ch ch" ptType="node node" st="1 1" cnt="1 0" func="cnt" op="equ" val="2">
                            <dgm:alg type="cycle">
                              <dgm:param type="ctrShpMap" val="fNode"/>
                              <dgm:param type="stAng" val="315"/>
                              <dgm:param type="spanAng" val="90"/>
                            </dgm:alg>
                          </dgm:if>
                          <dgm:else name="Name88">
                            <dgm:alg type="cycle">
                              <dgm:param type="ctrShpMap" val="fNode"/>
                              <dgm:param type="stAng" val="0"/>
                              <dgm:param type="spanAng" val="360"/>
                            </dgm:alg>
                          </dgm:else>
                        </dgm:choose>
                      </dgm:if>
                      <dgm:if name="Name89" axis="ch" ptType="node" func="cnt" op="equ" val="6">
                        <dgm:choose name="Name90">
                          <dgm:if name="Name91" axis="ch ch" ptType="node node" st="1 1" cnt="1 0" func="cnt" op="equ" val="1">
                            <dgm:alg type="cycle">
                              <dgm:param type="ctrShpMap" val="fNode"/>
                              <dgm:param type="stAng" val="0"/>
                            </dgm:alg>
                          </dgm:if>
                          <dgm:if name="Name92" axis="ch ch" ptType="node node" st="1 1" cnt="1 0" func="cnt" op="equ" val="2">
                            <dgm:alg type="cycle">
                              <dgm:param type="ctrShpMap" val="fNode"/>
                              <dgm:param type="stAng" val="315"/>
                              <dgm:param type="spanAng" val="90"/>
                            </dgm:alg>
                          </dgm:if>
                          <dgm:else name="Name93">
                            <dgm:alg type="cycle">
                              <dgm:param type="ctrShpMap" val="fNode"/>
                              <dgm:param type="stAng" val="0"/>
                              <dgm:param type="spanAng" val="360"/>
                            </dgm:alg>
                          </dgm:else>
                        </dgm:choose>
                      </dgm:if>
                      <dgm:if name="Name94" axis="ch" ptType="node" func="cnt" op="gte" val="7">
                        <dgm:choose name="Name95">
                          <dgm:if name="Name96" axis="ch ch" ptType="node node" st="1 1" cnt="1 0" func="cnt" op="equ" val="1">
                            <dgm:alg type="cycle">
                              <dgm:param type="ctrShpMap" val="fNode"/>
                              <dgm:param type="stAng" val="0"/>
                            </dgm:alg>
                          </dgm:if>
                          <dgm:if name="Name97" axis="ch ch" ptType="node node" st="1 1" cnt="1 0" func="cnt" op="equ" val="2">
                            <dgm:alg type="cycle">
                              <dgm:param type="ctrShpMap" val="fNode"/>
                              <dgm:param type="stAng" val="315"/>
                              <dgm:param type="spanAng" val="90"/>
                            </dgm:alg>
                          </dgm:if>
                          <dgm:else name="Name98">
                            <dgm:alg type="cycle">
                              <dgm:param type="ctrShpMap" val="fNode"/>
                              <dgm:param type="stAng" val="0"/>
                              <dgm:param type="spanAng" val="360"/>
                            </dgm:alg>
                          </dgm:else>
                        </dgm:choose>
                      </dgm:if>
                      <dgm:else name="Name99"/>
                    </dgm:choose>
                  </dgm:if>
                  <dgm:else name="Name100">
                    <dgm:choose name="Name101">
                      <dgm:if name="Name102" axis="ch" ptType="node" func="cnt" op="equ" val="1">
                        <dgm:choose name="Name103">
                          <dgm:if name="Name104" axis="ch ch" ptType="node node" st="1 1" cnt="1 0" func="cnt" op="equ" val="1">
                            <dgm:alg type="cycle">
                              <dgm:param type="ctrShpMap" val="fNode"/>
                              <dgm:param type="stAng" val="270"/>
                            </dgm:alg>
                          </dgm:if>
                          <dgm:if name="Name105" axis="ch ch" ptType="node node" st="1 1" cnt="1 0" func="cnt" op="equ" val="2">
                            <dgm:alg type="cycle">
                              <dgm:param type="ctrShpMap" val="fNode"/>
                              <dgm:param type="stAng" val="315"/>
                              <dgm:param type="spanAng" val="-90"/>
                            </dgm:alg>
                          </dgm:if>
                          <dgm:else name="Name106">
                            <dgm:alg type="cycle">
                              <dgm:param type="ctrShpMap" val="fNode"/>
                              <dgm:param type="stAng" val="0"/>
                              <dgm:param type="spanAng" val="-180"/>
                            </dgm:alg>
                          </dgm:else>
                        </dgm:choose>
                      </dgm:if>
                      <dgm:if name="Name107" axis="ch" ptType="node" func="cnt" op="equ" val="2">
                        <dgm:choose name="Name108">
                          <dgm:if name="Name109" axis="ch ch" ptType="node node" st="1 1" cnt="1 0" func="cnt" op="equ" val="1">
                            <dgm:alg type="cycle">
                              <dgm:param type="ctrShpMap" val="fNode"/>
                              <dgm:param type="stAng" val="0"/>
                            </dgm:alg>
                          </dgm:if>
                          <dgm:if name="Name110" axis="ch ch" ptType="node node" st="1 1" cnt="1 0" func="cnt" op="equ" val="2">
                            <dgm:alg type="cycle">
                              <dgm:param type="ctrShpMap" val="fNode"/>
                              <dgm:param type="stAng" val="45"/>
                              <dgm:param type="spanAng" val="-90"/>
                            </dgm:alg>
                          </dgm:if>
                          <dgm:else name="Name111">
                            <dgm:alg type="cycle">
                              <dgm:param type="ctrShpMap" val="fNode"/>
                              <dgm:param type="stAng" val="90"/>
                              <dgm:param type="spanAng" val="-180"/>
                            </dgm:alg>
                          </dgm:else>
                        </dgm:choose>
                      </dgm:if>
                      <dgm:if name="Name112" axis="ch" ptType="node" func="cnt" op="equ" val="3">
                        <dgm:choose name="Name113">
                          <dgm:if name="Name114" axis="ch ch" ptType="node node" st="1 1" cnt="1 0" func="cnt" op="equ" val="1">
                            <dgm:alg type="cycle">
                              <dgm:param type="ctrShpMap" val="fNode"/>
                              <dgm:param type="stAng" val="0"/>
                            </dgm:alg>
                          </dgm:if>
                          <dgm:if name="Name115" axis="ch ch" ptType="node node" st="1 1" cnt="1 0" func="cnt" op="equ" val="2">
                            <dgm:alg type="cycle">
                              <dgm:param type="ctrShpMap" val="fNode"/>
                              <dgm:param type="stAng" val="45"/>
                              <dgm:param type="spanAng" val="-90"/>
                            </dgm:alg>
                          </dgm:if>
                          <dgm:else name="Name116">
                            <dgm:alg type="cycle">
                              <dgm:param type="ctrShpMap" val="fNode"/>
                              <dgm:param type="stAng" val="90"/>
                              <dgm:param type="spanAng" val="-180"/>
                            </dgm:alg>
                          </dgm:else>
                        </dgm:choose>
                      </dgm:if>
                      <dgm:if name="Name117" axis="ch" ptType="node" func="cnt" op="equ" val="4">
                        <dgm:choose name="Name118">
                          <dgm:if name="Name119" axis="ch ch" ptType="node node" st="1 1" cnt="1 0" func="cnt" op="equ" val="1">
                            <dgm:alg type="cycle">
                              <dgm:param type="ctrShpMap" val="fNode"/>
                              <dgm:param type="stAng" val="0"/>
                            </dgm:alg>
                          </dgm:if>
                          <dgm:if name="Name120" axis="ch ch" ptType="node node" st="1 1" cnt="1 0" func="cnt" op="equ" val="2">
                            <dgm:alg type="cycle">
                              <dgm:param type="ctrShpMap" val="fNode"/>
                              <dgm:param type="stAng" val="45"/>
                              <dgm:param type="spanAng" val="-90"/>
                            </dgm:alg>
                          </dgm:if>
                          <dgm:else name="Name121">
                            <dgm:alg type="cycle">
                              <dgm:param type="ctrShpMap" val="fNode"/>
                              <dgm:param type="stAng" val="67.5"/>
                              <dgm:param type="spanAng" val="-135"/>
                            </dgm:alg>
                          </dgm:else>
                        </dgm:choose>
                      </dgm:if>
                      <dgm:if name="Name122" axis="ch" ptType="node" func="cnt" op="equ" val="5">
                        <dgm:choose name="Name123">
                          <dgm:if name="Name124" axis="ch ch" ptType="node node" st="1 1" cnt="1 0" func="cnt" op="equ" val="1">
                            <dgm:alg type="cycle">
                              <dgm:param type="ctrShpMap" val="fNode"/>
                              <dgm:param type="stAng" val="0"/>
                            </dgm:alg>
                          </dgm:if>
                          <dgm:if name="Name125" axis="ch ch" ptType="node node" st="1 1" cnt="1 0" func="cnt" op="equ" val="2">
                            <dgm:alg type="cycle">
                              <dgm:param type="ctrShpMap" val="fNode"/>
                              <dgm:param type="stAng" val="45"/>
                              <dgm:param type="spanAng" val="-90"/>
                            </dgm:alg>
                          </dgm:if>
                          <dgm:else name="Name126">
                            <dgm:alg type="cycle">
                              <dgm:param type="ctrShpMap" val="fNode"/>
                              <dgm:param type="stAng" val="0"/>
                              <dgm:param type="spanAng" val="-360"/>
                            </dgm:alg>
                          </dgm:else>
                        </dgm:choose>
                      </dgm:if>
                      <dgm:if name="Name127" axis="ch" ptType="node" func="cnt" op="equ" val="6">
                        <dgm:choose name="Name128">
                          <dgm:if name="Name129" axis="ch ch" ptType="node node" st="1 1" cnt="1 0" func="cnt" op="equ" val="1">
                            <dgm:alg type="cycle">
                              <dgm:param type="ctrShpMap" val="fNode"/>
                              <dgm:param type="stAng" val="0"/>
                            </dgm:alg>
                          </dgm:if>
                          <dgm:if name="Name130" axis="ch ch" ptType="node node" st="1 1" cnt="1 0" func="cnt" op="equ" val="2">
                            <dgm:alg type="cycle">
                              <dgm:param type="ctrShpMap" val="fNode"/>
                              <dgm:param type="stAng" val="45"/>
                              <dgm:param type="spanAng" val="-90"/>
                            </dgm:alg>
                          </dgm:if>
                          <dgm:else name="Name131">
                            <dgm:alg type="cycle">
                              <dgm:param type="ctrShpMap" val="fNode"/>
                              <dgm:param type="stAng" val="0"/>
                              <dgm:param type="spanAng" val="-360"/>
                            </dgm:alg>
                          </dgm:else>
                        </dgm:choose>
                      </dgm:if>
                      <dgm:if name="Name132" axis="ch" ptType="node" func="cnt" op="gte" val="7">
                        <dgm:choose name="Name133">
                          <dgm:if name="Name134" axis="ch ch" ptType="node node" st="1 1" cnt="1 0" func="cnt" op="equ" val="1">
                            <dgm:alg type="cycle">
                              <dgm:param type="ctrShpMap" val="fNode"/>
                              <dgm:param type="stAng" val="0"/>
                            </dgm:alg>
                          </dgm:if>
                          <dgm:if name="Name135" axis="ch ch" ptType="node node" st="1 1" cnt="1 0" func="cnt" op="equ" val="2">
                            <dgm:alg type="cycle">
                              <dgm:param type="ctrShpMap" val="fNode"/>
                              <dgm:param type="stAng" val="45"/>
                              <dgm:param type="spanAng" val="-90"/>
                            </dgm:alg>
                          </dgm:if>
                          <dgm:else name="Name136">
                            <dgm:alg type="cycle">
                              <dgm:param type="ctrShpMap" val="fNode"/>
                              <dgm:param type="stAng" val="0"/>
                              <dgm:param type="spanAng" val="-360"/>
                            </dgm:alg>
                          </dgm:else>
                        </dgm:choose>
                      </dgm:if>
                      <dgm:else name="Name137"/>
                    </dgm:choose>
                  </dgm:else>
                </dgm:choose>
                <dgm:shape xmlns:r="http://schemas.openxmlformats.org/officeDocument/2006/relationships" r:blip="">
                  <dgm:adjLst/>
                </dgm:shape>
                <dgm:presOf/>
                <dgm:constrLst>
                  <dgm:constr type="sp" refType="w" fact="0.1"/>
                  <dgm:constr type="sibSp" refType="w" fact="0.1"/>
                </dgm:constrLst>
                <dgm:forEach name="Name138" axis="ch" ptType="node" cnt="1">
                  <dgm:layoutNode name="childCenter1"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139" axis="ch">
                    <dgm:forEach name="Name140" axis="self" ptType="parTrans">
                      <dgm:layoutNode name="Name141">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142" axis="self" ptType="node">
                      <dgm:layoutNode name="text1"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143" axis="ch" ptType="parTrans" cnt="1">
                <dgm:layoutNode name="Name144">
                  <dgm:alg type="conn">
                    <dgm:param type="dim" val="1D"/>
                    <dgm:param type="begPts" val="auto"/>
                    <dgm:param type="endPts" val="auto"/>
                    <dgm:param type="endSty" val="noArr"/>
                    <dgm:param type="srcNode" val="textCenter"/>
                    <dgm:param type="dstNode" val="childCenter1"/>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145"/>
          </dgm:choose>
          <dgm:choose name="Name146">
            <dgm:if name="Name147" axis="ch" ptType="node" func="cnt" op="gte" val="2">
              <dgm:layoutNode name="cycle_2">
                <dgm:choose name="Name148">
                  <dgm:if name="Name149" func="var" arg="dir" op="equ" val="norm">
                    <dgm:choose name="Name150">
                      <dgm:if name="Name151" axis="ch" ptType="node" func="cnt" op="equ" val="2">
                        <dgm:choose name="Name152">
                          <dgm:if name="Name153" axis="ch ch" ptType="node node" st="2 1" cnt="1 0" func="cnt" op="equ" val="1">
                            <dgm:alg type="cycle">
                              <dgm:param type="ctrShpMap" val="fNode"/>
                              <dgm:param type="stAng" val="180"/>
                            </dgm:alg>
                          </dgm:if>
                          <dgm:if name="Name154" axis="ch ch" ptType="node node" st="2 1" cnt="1 0" func="cnt" op="equ" val="2">
                            <dgm:alg type="cycle">
                              <dgm:param type="ctrShpMap" val="fNode"/>
                              <dgm:param type="stAng" val="135"/>
                              <dgm:param type="spanAng" val="90"/>
                            </dgm:alg>
                          </dgm:if>
                          <dgm:else name="Name155">
                            <dgm:alg type="cycle">
                              <dgm:param type="ctrShpMap" val="fNode"/>
                              <dgm:param type="stAng" val="90"/>
                              <dgm:param type="spanAng" val="180"/>
                            </dgm:alg>
                          </dgm:else>
                        </dgm:choose>
                      </dgm:if>
                      <dgm:if name="Name156" axis="ch" ptType="node" func="cnt" op="equ" val="3">
                        <dgm:choose name="Name157">
                          <dgm:if name="Name158" axis="ch ch" ptType="node node" st="2 1" cnt="1 0" func="cnt" op="equ" val="1">
                            <dgm:alg type="cycle">
                              <dgm:param type="ctrShpMap" val="fNode"/>
                              <dgm:param type="stAng" val="120"/>
                              <dgm:param type="horzAlign" val="r"/>
                              <dgm:param type="vertAlign" val="b"/>
                            </dgm:alg>
                          </dgm:if>
                          <dgm:if name="Name159" axis="ch ch" ptType="node node" st="2 1" cnt="1 0" func="cnt" op="equ" val="2">
                            <dgm:alg type="cycle">
                              <dgm:param type="ctrShpMap" val="fNode"/>
                              <dgm:param type="stAng" val="75"/>
                              <dgm:param type="spanAng" val="90"/>
                              <dgm:param type="horzAlign" val="r"/>
                              <dgm:param type="vertAlign" val="b"/>
                            </dgm:alg>
                          </dgm:if>
                          <dgm:else name="Name160">
                            <dgm:alg type="cycle">
                              <dgm:param type="ctrShpMap" val="fNode"/>
                              <dgm:param type="stAng" val="30"/>
                              <dgm:param type="spanAng" val="180"/>
                            </dgm:alg>
                          </dgm:else>
                        </dgm:choose>
                      </dgm:if>
                      <dgm:if name="Name161" axis="ch" ptType="node" func="cnt" op="equ" val="4">
                        <dgm:choose name="Name162">
                          <dgm:if name="Name163" axis="ch ch" ptType="node node" st="2 1" cnt="1 0" func="cnt" op="equ" val="1">
                            <dgm:alg type="cycle">
                              <dgm:param type="ctrShpMap" val="fNode"/>
                              <dgm:param type="stAng" val="90"/>
                            </dgm:alg>
                          </dgm:if>
                          <dgm:if name="Name164" axis="ch ch" ptType="node node" st="2 1" cnt="1 0" func="cnt" op="equ" val="2">
                            <dgm:alg type="cycle">
                              <dgm:param type="ctrShpMap" val="fNode"/>
                              <dgm:param type="stAng" val="45"/>
                              <dgm:param type="spanAng" val="90"/>
                            </dgm:alg>
                          </dgm:if>
                          <dgm:else name="Name165">
                            <dgm:alg type="cycle">
                              <dgm:param type="ctrShpMap" val="fNode"/>
                              <dgm:param type="stAng" val="22.5"/>
                              <dgm:param type="spanAng" val="135"/>
                            </dgm:alg>
                          </dgm:else>
                        </dgm:choose>
                      </dgm:if>
                      <dgm:if name="Name166" axis="ch" ptType="node" func="cnt" op="equ" val="5">
                        <dgm:choose name="Name167">
                          <dgm:if name="Name168" axis="ch ch" ptType="node node" st="2 1" cnt="1 0" func="cnt" op="equ" val="1">
                            <dgm:alg type="cycle">
                              <dgm:param type="ctrShpMap" val="fNode"/>
                              <dgm:param type="stAng" val="72"/>
                            </dgm:alg>
                          </dgm:if>
                          <dgm:if name="Name169" axis="ch ch" ptType="node node" st="2 1" cnt="1 0" func="cnt" op="equ" val="2">
                            <dgm:alg type="cycle">
                              <dgm:param type="ctrShpMap" val="fNode"/>
                              <dgm:param type="stAng" val="27"/>
                              <dgm:param type="spanAng" val="90"/>
                            </dgm:alg>
                          </dgm:if>
                          <dgm:else name="Name170">
                            <dgm:alg type="cycle">
                              <dgm:param type="ctrShpMap" val="fNode"/>
                              <dgm:param type="stAng" val="0"/>
                              <dgm:param type="spanAng" val="360"/>
                            </dgm:alg>
                          </dgm:else>
                        </dgm:choose>
                      </dgm:if>
                      <dgm:if name="Name171" axis="ch" ptType="node" func="cnt" op="equ" val="6">
                        <dgm:choose name="Name172">
                          <dgm:if name="Name173" axis="ch ch" ptType="node node" st="2 1" cnt="1 0" func="cnt" op="equ" val="1">
                            <dgm:alg type="cycle">
                              <dgm:param type="ctrShpMap" val="fNode"/>
                              <dgm:param type="stAng" val="60"/>
                            </dgm:alg>
                          </dgm:if>
                          <dgm:if name="Name174" axis="ch ch" ptType="node node" st="2 1" cnt="1 0" func="cnt" op="equ" val="2">
                            <dgm:alg type="cycle">
                              <dgm:param type="ctrShpMap" val="fNode"/>
                              <dgm:param type="stAng" val="15"/>
                              <dgm:param type="spanAng" val="90"/>
                            </dgm:alg>
                          </dgm:if>
                          <dgm:else name="Name175">
                            <dgm:alg type="cycle">
                              <dgm:param type="ctrShpMap" val="fNode"/>
                              <dgm:param type="stAng" val="0"/>
                              <dgm:param type="spanAng" val="360"/>
                            </dgm:alg>
                          </dgm:else>
                        </dgm:choose>
                      </dgm:if>
                      <dgm:if name="Name176" axis="ch" ptType="node" func="cnt" op="gte" val="7">
                        <dgm:choose name="Name177">
                          <dgm:if name="Name178" axis="ch ch" ptType="node node" st="2 1" cnt="1 0" func="cnt" op="equ" val="1">
                            <dgm:alg type="cycle">
                              <dgm:param type="ctrShpMap" val="fNode"/>
                              <dgm:param type="stAng" val="51"/>
                            </dgm:alg>
                          </dgm:if>
                          <dgm:if name="Name179" axis="ch ch" ptType="node node" st="2 1" cnt="1 0" func="cnt" op="equ" val="2">
                            <dgm:alg type="cycle">
                              <dgm:param type="ctrShpMap" val="fNode"/>
                              <dgm:param type="stAng" val="6"/>
                              <dgm:param type="spanAng" val="90"/>
                            </dgm:alg>
                          </dgm:if>
                          <dgm:else name="Name180">
                            <dgm:alg type="cycle">
                              <dgm:param type="ctrShpMap" val="fNode"/>
                              <dgm:param type="stAng" val="0"/>
                              <dgm:param type="spanAng" val="360"/>
                            </dgm:alg>
                          </dgm:else>
                        </dgm:choose>
                      </dgm:if>
                      <dgm:else name="Name181"/>
                    </dgm:choose>
                  </dgm:if>
                  <dgm:else name="Name182">
                    <dgm:choose name="Name183">
                      <dgm:if name="Name184" axis="ch" ptType="node" func="cnt" op="equ" val="2">
                        <dgm:choose name="Name185">
                          <dgm:if name="Name186" axis="ch ch" ptType="node node" st="2 1" cnt="1 0" func="cnt" op="equ" val="1">
                            <dgm:alg type="cycle">
                              <dgm:param type="ctrShpMap" val="fNode"/>
                              <dgm:param type="stAng" val="180"/>
                            </dgm:alg>
                          </dgm:if>
                          <dgm:if name="Name187" axis="ch ch" ptType="node node" st="2 1" cnt="1 0" func="cnt" op="equ" val="2">
                            <dgm:alg type="cycle">
                              <dgm:param type="ctrShpMap" val="fNode"/>
                              <dgm:param type="stAng" val="225"/>
                              <dgm:param type="spanAng" val="-90"/>
                            </dgm:alg>
                          </dgm:if>
                          <dgm:else name="Name188">
                            <dgm:alg type="cycle">
                              <dgm:param type="ctrShpMap" val="fNode"/>
                              <dgm:param type="stAng" val="270"/>
                              <dgm:param type="spanAng" val="-180"/>
                            </dgm:alg>
                          </dgm:else>
                        </dgm:choose>
                      </dgm:if>
                      <dgm:if name="Name189" axis="ch" ptType="node" func="cnt" op="equ" val="3">
                        <dgm:choose name="Name190">
                          <dgm:if name="Name191" axis="ch ch" ptType="node node" st="2 1" cnt="1 0" func="cnt" op="equ" val="1">
                            <dgm:alg type="cycle">
                              <dgm:param type="ctrShpMap" val="fNode"/>
                              <dgm:param type="stAng" val="240"/>
                              <dgm:param type="horzAlign" val="l"/>
                              <dgm:param type="vertAlign" val="b"/>
                            </dgm:alg>
                          </dgm:if>
                          <dgm:if name="Name192" axis="ch ch" ptType="node node" st="2 1" cnt="1 0" func="cnt" op="equ" val="2">
                            <dgm:alg type="cycle">
                              <dgm:param type="ctrShpMap" val="fNode"/>
                              <dgm:param type="stAng" val="285"/>
                              <dgm:param type="spanAng" val="-90"/>
                              <dgm:param type="horzAlign" val="l"/>
                              <dgm:param type="vertAlign" val="b"/>
                            </dgm:alg>
                          </dgm:if>
                          <dgm:else name="Name193">
                            <dgm:alg type="cycle">
                              <dgm:param type="ctrShpMap" val="fNode"/>
                              <dgm:param type="stAng" val="330"/>
                              <dgm:param type="spanAng" val="-180"/>
                            </dgm:alg>
                          </dgm:else>
                        </dgm:choose>
                      </dgm:if>
                      <dgm:if name="Name194" axis="ch" ptType="node" func="cnt" op="equ" val="4">
                        <dgm:choose name="Name195">
                          <dgm:if name="Name196" axis="ch ch" ptType="node node" st="2 1" cnt="1 0" func="cnt" op="equ" val="1">
                            <dgm:alg type="cycle">
                              <dgm:param type="ctrShpMap" val="fNode"/>
                              <dgm:param type="stAng" val="270"/>
                            </dgm:alg>
                          </dgm:if>
                          <dgm:if name="Name197" axis="ch ch" ptType="node node" st="2 1" cnt="1 0" func="cnt" op="equ" val="2">
                            <dgm:alg type="cycle">
                              <dgm:param type="ctrShpMap" val="fNode"/>
                              <dgm:param type="stAng" val="315"/>
                              <dgm:param type="spanAng" val="-90"/>
                            </dgm:alg>
                          </dgm:if>
                          <dgm:else name="Name198">
                            <dgm:alg type="cycle">
                              <dgm:param type="ctrShpMap" val="fNode"/>
                              <dgm:param type="stAng" val="337.5"/>
                              <dgm:param type="spanAng" val="-135"/>
                            </dgm:alg>
                          </dgm:else>
                        </dgm:choose>
                      </dgm:if>
                      <dgm:if name="Name199" axis="ch" ptType="node" func="cnt" op="equ" val="5">
                        <dgm:choose name="Name200">
                          <dgm:if name="Name201" axis="ch ch" ptType="node node" st="2 1" cnt="1 0" func="cnt" op="equ" val="1">
                            <dgm:alg type="cycle">
                              <dgm:param type="ctrShpMap" val="fNode"/>
                              <dgm:param type="stAng" val="288"/>
                            </dgm:alg>
                          </dgm:if>
                          <dgm:if name="Name202" axis="ch ch" ptType="node node" st="2 1" cnt="1 0" func="cnt" op="equ" val="2">
                            <dgm:alg type="cycle">
                              <dgm:param type="ctrShpMap" val="fNode"/>
                              <dgm:param type="stAng" val="333"/>
                              <dgm:param type="spanAng" val="-90"/>
                            </dgm:alg>
                          </dgm:if>
                          <dgm:else name="Name203">
                            <dgm:alg type="cycle">
                              <dgm:param type="ctrShpMap" val="fNode"/>
                              <dgm:param type="stAng" val="0"/>
                              <dgm:param type="spanAng" val="-360"/>
                            </dgm:alg>
                          </dgm:else>
                        </dgm:choose>
                      </dgm:if>
                      <dgm:if name="Name204" axis="ch" ptType="node" func="cnt" op="equ" val="6">
                        <dgm:choose name="Name205">
                          <dgm:if name="Name206" axis="ch ch" ptType="node node" st="2 1" cnt="1 0" func="cnt" op="equ" val="1">
                            <dgm:alg type="cycle">
                              <dgm:param type="ctrShpMap" val="fNode"/>
                              <dgm:param type="stAng" val="300"/>
                            </dgm:alg>
                          </dgm:if>
                          <dgm:if name="Name207" axis="ch ch" ptType="node node" st="2 1" cnt="1 0" func="cnt" op="equ" val="2">
                            <dgm:alg type="cycle">
                              <dgm:param type="ctrShpMap" val="fNode"/>
                              <dgm:param type="stAng" val="345"/>
                              <dgm:param type="spanAng" val="-90"/>
                            </dgm:alg>
                          </dgm:if>
                          <dgm:else name="Name208">
                            <dgm:alg type="cycle">
                              <dgm:param type="ctrShpMap" val="fNode"/>
                              <dgm:param type="stAng" val="0"/>
                              <dgm:param type="spanAng" val="-360"/>
                            </dgm:alg>
                          </dgm:else>
                        </dgm:choose>
                      </dgm:if>
                      <dgm:if name="Name209" axis="ch" ptType="node" func="cnt" op="gte" val="7">
                        <dgm:choose name="Name210">
                          <dgm:if name="Name211" axis="ch ch" ptType="node node" st="2 1" cnt="1 0" func="cnt" op="equ" val="1">
                            <dgm:alg type="cycle">
                              <dgm:param type="ctrShpMap" val="fNode"/>
                              <dgm:param type="stAng" val="308"/>
                            </dgm:alg>
                          </dgm:if>
                          <dgm:if name="Name212" axis="ch ch" ptType="node node" st="2 1" cnt="1 0" func="cnt" op="equ" val="2">
                            <dgm:alg type="cycle">
                              <dgm:param type="ctrShpMap" val="fNode"/>
                              <dgm:param type="stAng" val="353"/>
                              <dgm:param type="spanAng" val="-90"/>
                            </dgm:alg>
                          </dgm:if>
                          <dgm:else name="Name213">
                            <dgm:alg type="cycle">
                              <dgm:param type="ctrShpMap" val="fNode"/>
                              <dgm:param type="stAng" val="0"/>
                              <dgm:param type="spanAng" val="-360"/>
                            </dgm:alg>
                          </dgm:else>
                        </dgm:choose>
                      </dgm:if>
                      <dgm:else name="Name214"/>
                    </dgm:choose>
                  </dgm:else>
                </dgm:choose>
                <dgm:shape xmlns:r="http://schemas.openxmlformats.org/officeDocument/2006/relationships" r:blip="">
                  <dgm:adjLst/>
                </dgm:shape>
                <dgm:presOf/>
                <dgm:constrLst>
                  <dgm:constr type="sp" refType="w" fact="0.1"/>
                  <dgm:constr type="sibSp" refType="w" fact="0.1"/>
                </dgm:constrLst>
                <dgm:forEach name="Name215" axis="ch" ptType="node" st="2" cnt="1">
                  <dgm:layoutNode name="childCenter2"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16" axis="ch">
                    <dgm:forEach name="Name217" axis="self" ptType="parTrans">
                      <dgm:layoutNode name="Name218">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19" axis="self" ptType="node">
                      <dgm:layoutNode name="text2"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20" axis="ch" ptType="parTrans" st="2" cnt="1">
                <dgm:layoutNode name="Name221">
                  <dgm:alg type="conn">
                    <dgm:param type="dim" val="1D"/>
                    <dgm:param type="begPts" val="auto"/>
                    <dgm:param type="endPts" val="auto"/>
                    <dgm:param type="endSty" val="noArr"/>
                    <dgm:param type="srcNode" val="textCenter"/>
                    <dgm:param type="dstNode" val="childCenter2"/>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22"/>
          </dgm:choose>
          <dgm:choose name="Name223">
            <dgm:if name="Name224" axis="ch" ptType="node" func="cnt" op="gte" val="3">
              <dgm:layoutNode name="cycle_3">
                <dgm:choose name="Name225">
                  <dgm:if name="Name226" func="var" arg="dir" op="equ" val="norm">
                    <dgm:choose name="Name227">
                      <dgm:if name="Name228" axis="ch" ptType="node" func="cnt" op="equ" val="3">
                        <dgm:choose name="Name229">
                          <dgm:if name="Name230" axis="ch ch" ptType="node node" st="3 1" cnt="1 0" func="cnt" op="equ" val="1">
                            <dgm:alg type="cycle">
                              <dgm:param type="ctrShpMap" val="fNode"/>
                              <dgm:param type="stAng" val="240"/>
                              <dgm:param type="horzAlign" val="l"/>
                              <dgm:param type="vertAlign" val="b"/>
                            </dgm:alg>
                          </dgm:if>
                          <dgm:if name="Name231" axis="ch ch" ptType="node node" st="3 1" cnt="1 0" func="cnt" op="equ" val="2">
                            <dgm:alg type="cycle">
                              <dgm:param type="ctrShpMap" val="fNode"/>
                              <dgm:param type="stAng" val="195"/>
                              <dgm:param type="spanAng" val="90"/>
                              <dgm:param type="horzAlign" val="l"/>
                              <dgm:param type="vertAlign" val="b"/>
                            </dgm:alg>
                          </dgm:if>
                          <dgm:else name="Name232">
                            <dgm:alg type="cycle">
                              <dgm:param type="ctrShpMap" val="fNode"/>
                              <dgm:param type="stAng" val="150"/>
                              <dgm:param type="spanAng" val="180"/>
                            </dgm:alg>
                          </dgm:else>
                        </dgm:choose>
                      </dgm:if>
                      <dgm:if name="Name233" axis="ch" ptType="node" func="cnt" op="equ" val="4">
                        <dgm:choose name="Name234">
                          <dgm:if name="Name235" axis="ch ch" ptType="node node" st="3 1" cnt="1 0" func="cnt" op="equ" val="1">
                            <dgm:alg type="cycle">
                              <dgm:param type="ctrShpMap" val="fNode"/>
                              <dgm:param type="stAng" val="180"/>
                            </dgm:alg>
                          </dgm:if>
                          <dgm:if name="Name236" axis="ch ch" ptType="node node" st="3 1" cnt="1 0" func="cnt" op="equ" val="2">
                            <dgm:alg type="cycle">
                              <dgm:param type="ctrShpMap" val="fNode"/>
                              <dgm:param type="stAng" val="135"/>
                              <dgm:param type="spanAng" val="90"/>
                            </dgm:alg>
                          </dgm:if>
                          <dgm:else name="Name237">
                            <dgm:alg type="cycle">
                              <dgm:param type="ctrShpMap" val="fNode"/>
                              <dgm:param type="stAng" val="112.5"/>
                              <dgm:param type="spanAng" val="135"/>
                            </dgm:alg>
                          </dgm:else>
                        </dgm:choose>
                      </dgm:if>
                      <dgm:if name="Name238" axis="ch" ptType="node" func="cnt" op="equ" val="5">
                        <dgm:choose name="Name239">
                          <dgm:if name="Name240" axis="ch ch" ptType="node node" st="3 1" cnt="1 0" func="cnt" op="equ" val="1">
                            <dgm:alg type="cycle">
                              <dgm:param type="ctrShpMap" val="fNode"/>
                              <dgm:param type="stAng" val="144"/>
                            </dgm:alg>
                          </dgm:if>
                          <dgm:if name="Name241" axis="ch ch" ptType="node node" st="3 1" cnt="1 0" func="cnt" op="equ" val="2">
                            <dgm:alg type="cycle">
                              <dgm:param type="ctrShpMap" val="fNode"/>
                              <dgm:param type="stAng" val="99"/>
                              <dgm:param type="spanAng" val="90"/>
                            </dgm:alg>
                          </dgm:if>
                          <dgm:else name="Name242">
                            <dgm:alg type="cycle">
                              <dgm:param type="ctrShpMap" val="fNode"/>
                              <dgm:param type="stAng" val="0"/>
                              <dgm:param type="spanAng" val="360"/>
                            </dgm:alg>
                          </dgm:else>
                        </dgm:choose>
                      </dgm:if>
                      <dgm:if name="Name243" axis="ch" ptType="node" func="cnt" op="equ" val="6">
                        <dgm:choose name="Name244">
                          <dgm:if name="Name245" axis="ch ch" ptType="node node" st="3 1" cnt="1 0" func="cnt" op="equ" val="1">
                            <dgm:alg type="cycle">
                              <dgm:param type="ctrShpMap" val="fNode"/>
                              <dgm:param type="stAng" val="120"/>
                            </dgm:alg>
                          </dgm:if>
                          <dgm:if name="Name246" axis="ch ch" ptType="node node" st="3 1" cnt="1 0" func="cnt" op="equ" val="2">
                            <dgm:alg type="cycle">
                              <dgm:param type="ctrShpMap" val="fNode"/>
                              <dgm:param type="stAng" val="75"/>
                              <dgm:param type="spanAng" val="90"/>
                            </dgm:alg>
                          </dgm:if>
                          <dgm:else name="Name247">
                            <dgm:alg type="cycle">
                              <dgm:param type="ctrShpMap" val="fNode"/>
                              <dgm:param type="stAng" val="0"/>
                              <dgm:param type="spanAng" val="360"/>
                            </dgm:alg>
                          </dgm:else>
                        </dgm:choose>
                      </dgm:if>
                      <dgm:if name="Name248" axis="ch" ptType="node" func="cnt" op="gte" val="7">
                        <dgm:choose name="Name249">
                          <dgm:if name="Name250" axis="ch ch" ptType="node node" st="3 1" cnt="1 0" func="cnt" op="equ" val="1">
                            <dgm:alg type="cycle">
                              <dgm:param type="ctrShpMap" val="fNode"/>
                              <dgm:param type="stAng" val="102"/>
                            </dgm:alg>
                          </dgm:if>
                          <dgm:if name="Name251" axis="ch ch" ptType="node node" st="3 1" cnt="1 0" func="cnt" op="equ" val="2">
                            <dgm:alg type="cycle">
                              <dgm:param type="ctrShpMap" val="fNode"/>
                              <dgm:param type="stAng" val="57"/>
                              <dgm:param type="spanAng" val="90"/>
                            </dgm:alg>
                          </dgm:if>
                          <dgm:else name="Name252">
                            <dgm:alg type="cycle">
                              <dgm:param type="ctrShpMap" val="fNode"/>
                              <dgm:param type="stAng" val="0"/>
                              <dgm:param type="spanAng" val="360"/>
                            </dgm:alg>
                          </dgm:else>
                        </dgm:choose>
                      </dgm:if>
                      <dgm:else name="Name253"/>
                    </dgm:choose>
                  </dgm:if>
                  <dgm:else name="Name254">
                    <dgm:choose name="Name255">
                      <dgm:if name="Name256" axis="ch" ptType="node" func="cnt" op="equ" val="3">
                        <dgm:choose name="Name257">
                          <dgm:if name="Name258" axis="ch ch" ptType="node node" st="3 1" cnt="1 0" func="cnt" op="equ" val="1">
                            <dgm:alg type="cycle">
                              <dgm:param type="ctrShpMap" val="fNode"/>
                              <dgm:param type="stAng" val="120"/>
                              <dgm:param type="horzAlign" val="r"/>
                              <dgm:param type="vertAlign" val="b"/>
                            </dgm:alg>
                          </dgm:if>
                          <dgm:if name="Name259" axis="ch ch" ptType="node node" st="3 1" cnt="1 0" func="cnt" op="equ" val="2">
                            <dgm:alg type="cycle">
                              <dgm:param type="ctrShpMap" val="fNode"/>
                              <dgm:param type="stAng" val="165"/>
                              <dgm:param type="spanAng" val="-90"/>
                              <dgm:param type="horzAlign" val="r"/>
                              <dgm:param type="vertAlign" val="b"/>
                            </dgm:alg>
                          </dgm:if>
                          <dgm:else name="Name260">
                            <dgm:alg type="cycle">
                              <dgm:param type="ctrShpMap" val="fNode"/>
                              <dgm:param type="stAng" val="210"/>
                              <dgm:param type="spanAng" val="-180"/>
                            </dgm:alg>
                          </dgm:else>
                        </dgm:choose>
                      </dgm:if>
                      <dgm:if name="Name261" axis="ch" ptType="node" func="cnt" op="equ" val="4">
                        <dgm:choose name="Name262">
                          <dgm:if name="Name263" axis="ch ch" ptType="node node" st="3 1" cnt="1 0" func="cnt" op="equ" val="1">
                            <dgm:alg type="cycle">
                              <dgm:param type="ctrShpMap" val="fNode"/>
                              <dgm:param type="stAng" val="180"/>
                            </dgm:alg>
                          </dgm:if>
                          <dgm:if name="Name264" axis="ch ch" ptType="node node" st="3 1" cnt="1 0" func="cnt" op="equ" val="2">
                            <dgm:alg type="cycle">
                              <dgm:param type="ctrShpMap" val="fNode"/>
                              <dgm:param type="stAng" val="225"/>
                              <dgm:param type="spanAng" val="-90"/>
                            </dgm:alg>
                          </dgm:if>
                          <dgm:else name="Name265">
                            <dgm:alg type="cycle">
                              <dgm:param type="ctrShpMap" val="fNode"/>
                              <dgm:param type="stAng" val="247.5"/>
                              <dgm:param type="spanAng" val="-135"/>
                            </dgm:alg>
                          </dgm:else>
                        </dgm:choose>
                      </dgm:if>
                      <dgm:if name="Name266" axis="ch" ptType="node" func="cnt" op="equ" val="5">
                        <dgm:choose name="Name267">
                          <dgm:if name="Name268" axis="ch ch" ptType="node node" st="3 1" cnt="1 0" func="cnt" op="equ" val="1">
                            <dgm:alg type="cycle">
                              <dgm:param type="ctrShpMap" val="fNode"/>
                              <dgm:param type="stAng" val="216"/>
                            </dgm:alg>
                          </dgm:if>
                          <dgm:if name="Name269" axis="ch ch" ptType="node node" st="3 1" cnt="1 0" func="cnt" op="equ" val="2">
                            <dgm:alg type="cycle">
                              <dgm:param type="ctrShpMap" val="fNode"/>
                              <dgm:param type="stAng" val="261"/>
                              <dgm:param type="spanAng" val="-90"/>
                            </dgm:alg>
                          </dgm:if>
                          <dgm:else name="Name270">
                            <dgm:alg type="cycle">
                              <dgm:param type="ctrShpMap" val="fNode"/>
                              <dgm:param type="stAng" val="0"/>
                              <dgm:param type="spanAng" val="-360"/>
                            </dgm:alg>
                          </dgm:else>
                        </dgm:choose>
                      </dgm:if>
                      <dgm:if name="Name271" axis="ch" ptType="node" func="cnt" op="equ" val="6">
                        <dgm:choose name="Name272">
                          <dgm:if name="Name273" axis="ch ch" ptType="node node" st="3 1" cnt="1 0" func="cnt" op="equ" val="1">
                            <dgm:alg type="cycle">
                              <dgm:param type="ctrShpMap" val="fNode"/>
                              <dgm:param type="stAng" val="240"/>
                            </dgm:alg>
                          </dgm:if>
                          <dgm:if name="Name274" axis="ch ch" ptType="node node" st="3 1" cnt="1 0" func="cnt" op="equ" val="2">
                            <dgm:alg type="cycle">
                              <dgm:param type="ctrShpMap" val="fNode"/>
                              <dgm:param type="stAng" val="285"/>
                              <dgm:param type="spanAng" val="-90"/>
                            </dgm:alg>
                          </dgm:if>
                          <dgm:else name="Name275">
                            <dgm:alg type="cycle">
                              <dgm:param type="ctrShpMap" val="fNode"/>
                              <dgm:param type="stAng" val="0"/>
                              <dgm:param type="spanAng" val="-360"/>
                            </dgm:alg>
                          </dgm:else>
                        </dgm:choose>
                      </dgm:if>
                      <dgm:if name="Name276" axis="ch" ptType="node" func="cnt" op="gte" val="7">
                        <dgm:choose name="Name277">
                          <dgm:if name="Name278" axis="ch ch" ptType="node node" st="3 1" cnt="1 0" func="cnt" op="equ" val="1">
                            <dgm:alg type="cycle">
                              <dgm:param type="ctrShpMap" val="fNode"/>
                              <dgm:param type="stAng" val="257"/>
                            </dgm:alg>
                          </dgm:if>
                          <dgm:if name="Name279" axis="ch ch" ptType="node node" st="3 1" cnt="1 0" func="cnt" op="equ" val="2">
                            <dgm:alg type="cycle">
                              <dgm:param type="ctrShpMap" val="fNode"/>
                              <dgm:param type="stAng" val="302"/>
                              <dgm:param type="spanAng" val="-90"/>
                            </dgm:alg>
                          </dgm:if>
                          <dgm:else name="Name280">
                            <dgm:alg type="cycle">
                              <dgm:param type="ctrShpMap" val="fNode"/>
                              <dgm:param type="stAng" val="0"/>
                              <dgm:param type="spanAng" val="-360"/>
                            </dgm:alg>
                          </dgm:else>
                        </dgm:choose>
                      </dgm:if>
                      <dgm:else name="Name281"/>
                    </dgm:choose>
                  </dgm:else>
                </dgm:choose>
                <dgm:shape xmlns:r="http://schemas.openxmlformats.org/officeDocument/2006/relationships" r:blip="">
                  <dgm:adjLst/>
                </dgm:shape>
                <dgm:presOf/>
                <dgm:constrLst>
                  <dgm:constr type="sp" refType="w" fact="0.1"/>
                  <dgm:constr type="sibSp" refType="w" fact="0.1"/>
                </dgm:constrLst>
                <dgm:forEach name="Name282" axis="ch" ptType="node" st="3" cnt="1">
                  <dgm:layoutNode name="childCenter3"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83" axis="ch">
                    <dgm:forEach name="Name284" axis="self" ptType="parTrans">
                      <dgm:layoutNode name="Name285">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86" axis="self" ptType="node">
                      <dgm:layoutNode name="text3"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87" axis="ch" ptType="parTrans" st="3" cnt="1">
                <dgm:layoutNode name="Name288">
                  <dgm:alg type="conn">
                    <dgm:param type="dim" val="1D"/>
                    <dgm:param type="begPts" val="auto"/>
                    <dgm:param type="endPts" val="auto"/>
                    <dgm:param type="endSty" val="noArr"/>
                    <dgm:param type="srcNode" val="textCenter"/>
                    <dgm:param type="dstNode" val="childCenter3"/>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89"/>
          </dgm:choose>
          <dgm:choose name="Name290">
            <dgm:if name="Name291" axis="ch" ptType="node" func="cnt" op="gte" val="4">
              <dgm:layoutNode name="cycle_4">
                <dgm:choose name="Name292">
                  <dgm:if name="Name293" func="var" arg="dir" op="equ" val="norm">
                    <dgm:choose name="Name294">
                      <dgm:if name="Name295" axis="ch" ptType="node" func="cnt" op="equ" val="4">
                        <dgm:choose name="Name296">
                          <dgm:if name="Name297" axis="ch ch" ptType="node node" st="4 1" cnt="1 0" func="cnt" op="equ" val="1">
                            <dgm:alg type="cycle">
                              <dgm:param type="ctrShpMap" val="fNode"/>
                              <dgm:param type="stAng" val="270"/>
                            </dgm:alg>
                          </dgm:if>
                          <dgm:if name="Name298" axis="ch ch" ptType="node node" st="4 1" cnt="1 0" func="cnt" op="equ" val="2">
                            <dgm:alg type="cycle">
                              <dgm:param type="ctrShpMap" val="fNode"/>
                              <dgm:param type="stAng" val="225"/>
                              <dgm:param type="spanAng" val="90"/>
                            </dgm:alg>
                          </dgm:if>
                          <dgm:else name="Name299">
                            <dgm:alg type="cycle">
                              <dgm:param type="ctrShpMap" val="fNode"/>
                              <dgm:param type="stAng" val="202.5"/>
                              <dgm:param type="spanAng" val="135"/>
                            </dgm:alg>
                          </dgm:else>
                        </dgm:choose>
                      </dgm:if>
                      <dgm:if name="Name300" axis="ch" ptType="node" func="cnt" op="equ" val="5">
                        <dgm:choose name="Name301">
                          <dgm:if name="Name302" axis="ch ch" ptType="node node" st="4 1" cnt="1 0" func="cnt" op="equ" val="1">
                            <dgm:alg type="cycle">
                              <dgm:param type="ctrShpMap" val="fNode"/>
                              <dgm:param type="stAng" val="216"/>
                            </dgm:alg>
                          </dgm:if>
                          <dgm:if name="Name303" axis="ch ch" ptType="node node" st="4 1" cnt="1 0" func="cnt" op="equ" val="2">
                            <dgm:alg type="cycle">
                              <dgm:param type="ctrShpMap" val="fNode"/>
                              <dgm:param type="stAng" val="171"/>
                              <dgm:param type="spanAng" val="90"/>
                            </dgm:alg>
                          </dgm:if>
                          <dgm:else name="Name304">
                            <dgm:alg type="cycle">
                              <dgm:param type="ctrShpMap" val="fNode"/>
                              <dgm:param type="stAng" val="0"/>
                              <dgm:param type="spanAng" val="360"/>
                            </dgm:alg>
                          </dgm:else>
                        </dgm:choose>
                      </dgm:if>
                      <dgm:if name="Name305" axis="ch" ptType="node" func="cnt" op="equ" val="6">
                        <dgm:choose name="Name306">
                          <dgm:if name="Name307" axis="ch ch" ptType="node node" st="4 1" cnt="1 0" func="cnt" op="equ" val="1">
                            <dgm:alg type="cycle">
                              <dgm:param type="ctrShpMap" val="fNode"/>
                              <dgm:param type="stAng" val="180"/>
                            </dgm:alg>
                          </dgm:if>
                          <dgm:if name="Name308" axis="ch ch" ptType="node node" st="4 1" cnt="1 0" func="cnt" op="equ" val="2">
                            <dgm:alg type="cycle">
                              <dgm:param type="ctrShpMap" val="fNode"/>
                              <dgm:param type="stAng" val="135"/>
                              <dgm:param type="spanAng" val="90"/>
                            </dgm:alg>
                          </dgm:if>
                          <dgm:else name="Name309">
                            <dgm:alg type="cycle">
                              <dgm:param type="ctrShpMap" val="fNode"/>
                              <dgm:param type="stAng" val="0"/>
                              <dgm:param type="spanAng" val="360"/>
                            </dgm:alg>
                          </dgm:else>
                        </dgm:choose>
                      </dgm:if>
                      <dgm:if name="Name310" axis="ch" ptType="node" func="cnt" op="gte" val="7">
                        <dgm:choose name="Name311">
                          <dgm:if name="Name312" axis="ch ch" ptType="node node" st="4 1" cnt="1 0" func="cnt" op="equ" val="1">
                            <dgm:alg type="cycle">
                              <dgm:param type="ctrShpMap" val="fNode"/>
                              <dgm:param type="stAng" val="154"/>
                            </dgm:alg>
                          </dgm:if>
                          <dgm:if name="Name313" axis="ch ch" ptType="node node" st="4 1" cnt="1 0" func="cnt" op="equ" val="2">
                            <dgm:alg type="cycle">
                              <dgm:param type="ctrShpMap" val="fNode"/>
                              <dgm:param type="stAng" val="109"/>
                              <dgm:param type="spanAng" val="90"/>
                            </dgm:alg>
                          </dgm:if>
                          <dgm:else name="Name314">
                            <dgm:alg type="cycle">
                              <dgm:param type="ctrShpMap" val="fNode"/>
                              <dgm:param type="stAng" val="0"/>
                              <dgm:param type="spanAng" val="360"/>
                            </dgm:alg>
                          </dgm:else>
                        </dgm:choose>
                      </dgm:if>
                      <dgm:else name="Name315"/>
                    </dgm:choose>
                  </dgm:if>
                  <dgm:else name="Name316">
                    <dgm:choose name="Name317">
                      <dgm:if name="Name318" axis="ch" ptType="node" func="cnt" op="equ" val="4">
                        <dgm:choose name="Name319">
                          <dgm:if name="Name320" axis="ch ch" ptType="node node" st="4 1" cnt="1 0" func="cnt" op="equ" val="1">
                            <dgm:alg type="cycle">
                              <dgm:param type="ctrShpMap" val="fNode"/>
                              <dgm:param type="stAng" val="90"/>
                            </dgm:alg>
                          </dgm:if>
                          <dgm:if name="Name321" axis="ch ch" ptType="node node" st="4 1" cnt="1 0" func="cnt" op="equ" val="2">
                            <dgm:alg type="cycle">
                              <dgm:param type="ctrShpMap" val="fNode"/>
                              <dgm:param type="stAng" val="135"/>
                              <dgm:param type="spanAng" val="-90"/>
                            </dgm:alg>
                          </dgm:if>
                          <dgm:else name="Name322">
                            <dgm:alg type="cycle">
                              <dgm:param type="ctrShpMap" val="fNode"/>
                              <dgm:param type="stAng" val="157.5"/>
                              <dgm:param type="spanAng" val="-135"/>
                            </dgm:alg>
                          </dgm:else>
                        </dgm:choose>
                      </dgm:if>
                      <dgm:if name="Name323" axis="ch" ptType="node" func="cnt" op="equ" val="5">
                        <dgm:choose name="Name324">
                          <dgm:if name="Name325" axis="ch ch" ptType="node node" st="4 1" cnt="1 0" func="cnt" op="equ" val="1">
                            <dgm:alg type="cycle">
                              <dgm:param type="ctrShpMap" val="fNode"/>
                              <dgm:param type="stAng" val="144"/>
                            </dgm:alg>
                          </dgm:if>
                          <dgm:if name="Name326" axis="ch ch" ptType="node node" st="4 1" cnt="1 0" func="cnt" op="equ" val="2">
                            <dgm:alg type="cycle">
                              <dgm:param type="ctrShpMap" val="fNode"/>
                              <dgm:param type="stAng" val="189"/>
                              <dgm:param type="spanAng" val="-90"/>
                            </dgm:alg>
                          </dgm:if>
                          <dgm:else name="Name327">
                            <dgm:alg type="cycle">
                              <dgm:param type="ctrShpMap" val="fNode"/>
                              <dgm:param type="stAng" val="0"/>
                              <dgm:param type="spanAng" val="-360"/>
                            </dgm:alg>
                          </dgm:else>
                        </dgm:choose>
                      </dgm:if>
                      <dgm:if name="Name328" axis="ch" ptType="node" func="cnt" op="equ" val="6">
                        <dgm:choose name="Name329">
                          <dgm:if name="Name330" axis="ch ch" ptType="node node" st="4 1" cnt="1 0" func="cnt" op="equ" val="1">
                            <dgm:alg type="cycle">
                              <dgm:param type="ctrShpMap" val="fNode"/>
                              <dgm:param type="stAng" val="180"/>
                            </dgm:alg>
                          </dgm:if>
                          <dgm:if name="Name331" axis="ch ch" ptType="node node" st="4 1" cnt="1 0" func="cnt" op="equ" val="2">
                            <dgm:alg type="cycle">
                              <dgm:param type="ctrShpMap" val="fNode"/>
                              <dgm:param type="stAng" val="225"/>
                              <dgm:param type="spanAng" val="-90"/>
                            </dgm:alg>
                          </dgm:if>
                          <dgm:else name="Name332">
                            <dgm:alg type="cycle">
                              <dgm:param type="ctrShpMap" val="fNode"/>
                              <dgm:param type="stAng" val="0"/>
                              <dgm:param type="spanAng" val="-360"/>
                            </dgm:alg>
                          </dgm:else>
                        </dgm:choose>
                      </dgm:if>
                      <dgm:if name="Name333" axis="ch" ptType="node" func="cnt" op="gte" val="7">
                        <dgm:choose name="Name334">
                          <dgm:if name="Name335" axis="ch ch" ptType="node node" st="4 1" cnt="1 0" func="cnt" op="equ" val="1">
                            <dgm:alg type="cycle">
                              <dgm:param type="ctrShpMap" val="fNode"/>
                              <dgm:param type="stAng" val="205"/>
                            </dgm:alg>
                          </dgm:if>
                          <dgm:if name="Name336" axis="ch ch" ptType="node node" st="4 1" cnt="1 0" func="cnt" op="equ" val="2">
                            <dgm:alg type="cycle">
                              <dgm:param type="ctrShpMap" val="fNode"/>
                              <dgm:param type="stAng" val="250"/>
                              <dgm:param type="spanAng" val="-90"/>
                            </dgm:alg>
                          </dgm:if>
                          <dgm:else name="Name337">
                            <dgm:alg type="cycle">
                              <dgm:param type="ctrShpMap" val="fNode"/>
                              <dgm:param type="stAng" val="0"/>
                              <dgm:param type="spanAng" val="-360"/>
                            </dgm:alg>
                          </dgm:else>
                        </dgm:choose>
                      </dgm:if>
                      <dgm:else name="Name338"/>
                    </dgm:choose>
                  </dgm:else>
                </dgm:choose>
                <dgm:shape xmlns:r="http://schemas.openxmlformats.org/officeDocument/2006/relationships" r:blip="">
                  <dgm:adjLst/>
                </dgm:shape>
                <dgm:presOf/>
                <dgm:constrLst>
                  <dgm:constr type="sp" refType="w" fact="0.1"/>
                  <dgm:constr type="sibSp" refType="w" fact="0.1"/>
                </dgm:constrLst>
                <dgm:forEach name="Name339" axis="ch" ptType="node" st="4" cnt="1">
                  <dgm:layoutNode name="childCenter4"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40" axis="ch">
                    <dgm:forEach name="Name341" axis="self" ptType="parTrans">
                      <dgm:layoutNode name="Name342">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43" axis="self" ptType="node">
                      <dgm:layoutNode name="text4"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44" axis="ch" ptType="parTrans" st="4" cnt="1">
                <dgm:layoutNode name="Name345">
                  <dgm:alg type="conn">
                    <dgm:param type="dim" val="1D"/>
                    <dgm:param type="begPts" val="auto"/>
                    <dgm:param type="endPts" val="auto"/>
                    <dgm:param type="endSty" val="noArr"/>
                    <dgm:param type="srcNode" val="textCenter"/>
                    <dgm:param type="dstNode" val="childCenter4"/>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46"/>
          </dgm:choose>
          <dgm:choose name="Name347">
            <dgm:if name="Name348" axis="ch" ptType="node" func="cnt" op="gte" val="5">
              <dgm:layoutNode name="cycle_5">
                <dgm:choose name="Name349">
                  <dgm:if name="Name350" func="var" arg="dir" op="equ" val="norm">
                    <dgm:choose name="Name351">
                      <dgm:if name="Name352" axis="ch" ptType="node" func="cnt" op="equ" val="5">
                        <dgm:choose name="Name353">
                          <dgm:if name="Name354" axis="ch ch" ptType="node node" st="5 1" cnt="1 0" func="cnt" op="equ" val="1">
                            <dgm:alg type="cycle">
                              <dgm:param type="ctrShpMap" val="fNode"/>
                              <dgm:param type="stAng" val="288"/>
                            </dgm:alg>
                          </dgm:if>
                          <dgm:if name="Name355" axis="ch ch" ptType="node node" st="5 1" cnt="1 0" func="cnt" op="equ" val="2">
                            <dgm:alg type="cycle">
                              <dgm:param type="ctrShpMap" val="fNode"/>
                              <dgm:param type="stAng" val="243"/>
                              <dgm:param type="spanAng" val="90"/>
                            </dgm:alg>
                          </dgm:if>
                          <dgm:else name="Name356">
                            <dgm:alg type="cycle">
                              <dgm:param type="ctrShpMap" val="fNode"/>
                              <dgm:param type="stAng" val="0"/>
                              <dgm:param type="spanAng" val="360"/>
                            </dgm:alg>
                          </dgm:else>
                        </dgm:choose>
                      </dgm:if>
                      <dgm:if name="Name357" axis="ch" ptType="node" func="cnt" op="equ" val="6">
                        <dgm:choose name="Name358">
                          <dgm:if name="Name359" axis="ch ch" ptType="node node" st="5 1" cnt="1 0" func="cnt" op="equ" val="1">
                            <dgm:alg type="cycle">
                              <dgm:param type="ctrShpMap" val="fNode"/>
                              <dgm:param type="stAng" val="240"/>
                            </dgm:alg>
                          </dgm:if>
                          <dgm:if name="Name360" axis="ch ch" ptType="node node" st="5 1" cnt="1 0" func="cnt" op="equ" val="2">
                            <dgm:alg type="cycle">
                              <dgm:param type="ctrShpMap" val="fNode"/>
                              <dgm:param type="stAng" val="195"/>
                              <dgm:param type="spanAng" val="90"/>
                            </dgm:alg>
                          </dgm:if>
                          <dgm:else name="Name361">
                            <dgm:alg type="cycle">
                              <dgm:param type="ctrShpMap" val="fNode"/>
                              <dgm:param type="stAng" val="0"/>
                              <dgm:param type="spanAng" val="360"/>
                            </dgm:alg>
                          </dgm:else>
                        </dgm:choose>
                      </dgm:if>
                      <dgm:if name="Name362" axis="ch" ptType="node" func="cnt" op="gte" val="7">
                        <dgm:choose name="Name363">
                          <dgm:if name="Name364" axis="ch ch" ptType="node node" st="5 1" cnt="1 0" func="cnt" op="equ" val="1">
                            <dgm:alg type="cycle">
                              <dgm:param type="ctrShpMap" val="fNode"/>
                              <dgm:param type="stAng" val="205"/>
                            </dgm:alg>
                          </dgm:if>
                          <dgm:if name="Name365" axis="ch ch" ptType="node node" st="5 1" cnt="1 0" func="cnt" op="equ" val="2">
                            <dgm:alg type="cycle">
                              <dgm:param type="ctrShpMap" val="fNode"/>
                              <dgm:param type="stAng" val="160"/>
                              <dgm:param type="spanAng" val="90"/>
                            </dgm:alg>
                          </dgm:if>
                          <dgm:else name="Name366">
                            <dgm:alg type="cycle">
                              <dgm:param type="ctrShpMap" val="fNode"/>
                              <dgm:param type="stAng" val="0"/>
                              <dgm:param type="spanAng" val="360"/>
                            </dgm:alg>
                          </dgm:else>
                        </dgm:choose>
                      </dgm:if>
                      <dgm:else name="Name367"/>
                    </dgm:choose>
                  </dgm:if>
                  <dgm:else name="Name368">
                    <dgm:choose name="Name369">
                      <dgm:if name="Name370" axis="ch" ptType="node" func="cnt" op="equ" val="5">
                        <dgm:choose name="Name371">
                          <dgm:if name="Name372" axis="ch ch" ptType="node node" st="5 1" cnt="1 0" func="cnt" op="equ" val="1">
                            <dgm:alg type="cycle">
                              <dgm:param type="ctrShpMap" val="fNode"/>
                              <dgm:param type="stAng" val="72"/>
                            </dgm:alg>
                          </dgm:if>
                          <dgm:if name="Name373" axis="ch ch" ptType="node node" st="5 1" cnt="1 0" func="cnt" op="equ" val="2">
                            <dgm:alg type="cycle">
                              <dgm:param type="ctrShpMap" val="fNode"/>
                              <dgm:param type="stAng" val="117"/>
                              <dgm:param type="spanAng" val="-90"/>
                            </dgm:alg>
                          </dgm:if>
                          <dgm:else name="Name374">
                            <dgm:alg type="cycle">
                              <dgm:param type="ctrShpMap" val="fNode"/>
                              <dgm:param type="stAng" val="0"/>
                              <dgm:param type="spanAng" val="-360"/>
                            </dgm:alg>
                          </dgm:else>
                        </dgm:choose>
                      </dgm:if>
                      <dgm:if name="Name375" axis="ch" ptType="node" func="cnt" op="equ" val="6">
                        <dgm:choose name="Name376">
                          <dgm:if name="Name377" axis="ch ch" ptType="node node" st="5 1" cnt="1 0" func="cnt" op="equ" val="1">
                            <dgm:alg type="cycle">
                              <dgm:param type="ctrShpMap" val="fNode"/>
                              <dgm:param type="stAng" val="120"/>
                            </dgm:alg>
                          </dgm:if>
                          <dgm:if name="Name378" axis="ch ch" ptType="node node" st="5 1" cnt="1 0" func="cnt" op="equ" val="2">
                            <dgm:alg type="cycle">
                              <dgm:param type="ctrShpMap" val="fNode"/>
                              <dgm:param type="stAng" val="165"/>
                              <dgm:param type="spanAng" val="-90"/>
                            </dgm:alg>
                          </dgm:if>
                          <dgm:else name="Name379">
                            <dgm:alg type="cycle">
                              <dgm:param type="ctrShpMap" val="fNode"/>
                              <dgm:param type="stAng" val="0"/>
                              <dgm:param type="spanAng" val="-360"/>
                            </dgm:alg>
                          </dgm:else>
                        </dgm:choose>
                      </dgm:if>
                      <dgm:if name="Name380" axis="ch" ptType="node" func="cnt" op="gte" val="7">
                        <dgm:choose name="Name381">
                          <dgm:if name="Name382" axis="ch ch" ptType="node node" st="5 1" cnt="1 0" func="cnt" op="equ" val="1">
                            <dgm:alg type="cycle">
                              <dgm:param type="ctrShpMap" val="fNode"/>
                              <dgm:param type="stAng" val="154"/>
                            </dgm:alg>
                          </dgm:if>
                          <dgm:if name="Name383" axis="ch ch" ptType="node node" st="5 1" cnt="1 0" func="cnt" op="equ" val="2">
                            <dgm:alg type="cycle">
                              <dgm:param type="ctrShpMap" val="fNode"/>
                              <dgm:param type="stAng" val="199"/>
                              <dgm:param type="spanAng" val="-90"/>
                            </dgm:alg>
                          </dgm:if>
                          <dgm:else name="Name384">
                            <dgm:alg type="cycle">
                              <dgm:param type="ctrShpMap" val="fNode"/>
                              <dgm:param type="stAng" val="0"/>
                              <dgm:param type="spanAng" val="-360"/>
                            </dgm:alg>
                          </dgm:else>
                        </dgm:choose>
                      </dgm:if>
                      <dgm:else name="Name385"/>
                    </dgm:choose>
                  </dgm:else>
                </dgm:choose>
                <dgm:shape xmlns:r="http://schemas.openxmlformats.org/officeDocument/2006/relationships" r:blip="">
                  <dgm:adjLst/>
                </dgm:shape>
                <dgm:presOf/>
                <dgm:constrLst>
                  <dgm:constr type="sp" refType="w" fact="0.1"/>
                  <dgm:constr type="sibSp" refType="w" fact="0.1"/>
                </dgm:constrLst>
                <dgm:forEach name="Name386" axis="ch" ptType="node" st="5" cnt="1">
                  <dgm:layoutNode name="childCenter5"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87" axis="ch">
                    <dgm:forEach name="Name388" axis="self" ptType="parTrans">
                      <dgm:layoutNode name="Name38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90" axis="self" ptType="node">
                      <dgm:layoutNode name="text5"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91" axis="ch" ptType="parTrans" st="5" cnt="1">
                <dgm:layoutNode name="Name392">
                  <dgm:alg type="conn">
                    <dgm:param type="dim" val="1D"/>
                    <dgm:param type="begPts" val="auto"/>
                    <dgm:param type="endPts" val="auto"/>
                    <dgm:param type="endSty" val="noArr"/>
                    <dgm:param type="srcNode" val="textCenter"/>
                    <dgm:param type="dstNode" val="childCenter5"/>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93"/>
          </dgm:choose>
          <dgm:choose name="Name394">
            <dgm:if name="Name395" axis="ch" ptType="node" func="cnt" op="gte" val="6">
              <dgm:layoutNode name="cycle_6">
                <dgm:choose name="Name396">
                  <dgm:if name="Name397" func="var" arg="dir" op="equ" val="norm">
                    <dgm:choose name="Name398">
                      <dgm:if name="Name399" axis="ch" ptType="node" func="cnt" op="equ" val="6">
                        <dgm:choose name="Name400">
                          <dgm:if name="Name401" axis="ch ch" ptType="node node" st="6 1" cnt="1 0" func="cnt" op="equ" val="1">
                            <dgm:alg type="cycle">
                              <dgm:param type="ctrShpMap" val="fNode"/>
                              <dgm:param type="stAng" val="300"/>
                            </dgm:alg>
                          </dgm:if>
                          <dgm:if name="Name402" axis="ch ch" ptType="node node" st="6 1" cnt="1 0" func="cnt" op="equ" val="2">
                            <dgm:alg type="cycle">
                              <dgm:param type="ctrShpMap" val="fNode"/>
                              <dgm:param type="stAng" val="255"/>
                              <dgm:param type="spanAng" val="90"/>
                            </dgm:alg>
                          </dgm:if>
                          <dgm:else name="Name403">
                            <dgm:alg type="cycle">
                              <dgm:param type="ctrShpMap" val="fNode"/>
                              <dgm:param type="stAng" val="0"/>
                              <dgm:param type="spanAng" val="360"/>
                            </dgm:alg>
                          </dgm:else>
                        </dgm:choose>
                      </dgm:if>
                      <dgm:if name="Name404" axis="ch" ptType="node" func="cnt" op="gte" val="7">
                        <dgm:choose name="Name405">
                          <dgm:if name="Name406" axis="ch ch" ptType="node node" st="6 1" cnt="1 0" func="cnt" op="equ" val="1">
                            <dgm:alg type="cycle">
                              <dgm:param type="ctrShpMap" val="fNode"/>
                              <dgm:param type="stAng" val="257"/>
                            </dgm:alg>
                          </dgm:if>
                          <dgm:if name="Name407" axis="ch ch" ptType="node node" st="6 1" cnt="1 0" func="cnt" op="equ" val="2">
                            <dgm:alg type="cycle">
                              <dgm:param type="ctrShpMap" val="fNode"/>
                              <dgm:param type="stAng" val="212"/>
                              <dgm:param type="spanAng" val="90"/>
                            </dgm:alg>
                          </dgm:if>
                          <dgm:else name="Name408">
                            <dgm:alg type="cycle">
                              <dgm:param type="ctrShpMap" val="fNode"/>
                              <dgm:param type="stAng" val="0"/>
                              <dgm:param type="spanAng" val="360"/>
                            </dgm:alg>
                          </dgm:else>
                        </dgm:choose>
                      </dgm:if>
                      <dgm:else name="Name409"/>
                    </dgm:choose>
                  </dgm:if>
                  <dgm:else name="Name410">
                    <dgm:choose name="Name411">
                      <dgm:if name="Name412" axis="ch" ptType="node" func="cnt" op="equ" val="6">
                        <dgm:choose name="Name413">
                          <dgm:if name="Name414" axis="ch ch" ptType="node node" st="6 1" cnt="1 0" func="cnt" op="equ" val="1">
                            <dgm:alg type="cycle">
                              <dgm:param type="ctrShpMap" val="fNode"/>
                              <dgm:param type="stAng" val="60"/>
                            </dgm:alg>
                          </dgm:if>
                          <dgm:if name="Name415" axis="ch ch" ptType="node node" st="6 1" cnt="1 0" func="cnt" op="equ" val="2">
                            <dgm:alg type="cycle">
                              <dgm:param type="ctrShpMap" val="fNode"/>
                              <dgm:param type="stAng" val="105"/>
                              <dgm:param type="spanAng" val="-90"/>
                            </dgm:alg>
                          </dgm:if>
                          <dgm:else name="Name416">
                            <dgm:alg type="cycle">
                              <dgm:param type="ctrShpMap" val="fNode"/>
                              <dgm:param type="stAng" val="0"/>
                              <dgm:param type="spanAng" val="-360"/>
                            </dgm:alg>
                          </dgm:else>
                        </dgm:choose>
                      </dgm:if>
                      <dgm:if name="Name417" axis="ch" ptType="node" func="cnt" op="gte" val="7">
                        <dgm:choose name="Name418">
                          <dgm:if name="Name419" axis="ch ch" ptType="node node" st="6 1" cnt="1 0" func="cnt" op="equ" val="1">
                            <dgm:alg type="cycle">
                              <dgm:param type="ctrShpMap" val="fNode"/>
                              <dgm:param type="stAng" val="102"/>
                            </dgm:alg>
                          </dgm:if>
                          <dgm:if name="Name420" axis="ch ch" ptType="node node" st="6 1" cnt="1 0" func="cnt" op="equ" val="2">
                            <dgm:alg type="cycle">
                              <dgm:param type="ctrShpMap" val="fNode"/>
                              <dgm:param type="stAng" val="147"/>
                              <dgm:param type="spanAng" val="-90"/>
                            </dgm:alg>
                          </dgm:if>
                          <dgm:else name="Name421">
                            <dgm:alg type="cycle">
                              <dgm:param type="ctrShpMap" val="fNode"/>
                              <dgm:param type="stAng" val="0"/>
                              <dgm:param type="spanAng" val="-360"/>
                            </dgm:alg>
                          </dgm:else>
                        </dgm:choose>
                      </dgm:if>
                      <dgm:else name="Name422"/>
                    </dgm:choose>
                  </dgm:else>
                </dgm:choose>
                <dgm:shape xmlns:r="http://schemas.openxmlformats.org/officeDocument/2006/relationships" r:blip="">
                  <dgm:adjLst/>
                </dgm:shape>
                <dgm:presOf/>
                <dgm:constrLst>
                  <dgm:constr type="sp" refType="w" fact="0.1"/>
                  <dgm:constr type="sibSp" refType="w" fact="0.1"/>
                </dgm:constrLst>
                <dgm:forEach name="Name423" axis="ch" ptType="node" st="6" cnt="1">
                  <dgm:layoutNode name="childCenter6"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24" axis="ch">
                    <dgm:forEach name="Name425" axis="self" ptType="parTrans">
                      <dgm:layoutNode name="Name42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27" axis="self" ptType="node">
                      <dgm:layoutNode name="text6"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28" axis="ch" ptType="parTrans" st="6" cnt="1">
                <dgm:layoutNode name="Name429">
                  <dgm:alg type="conn">
                    <dgm:param type="dim" val="1D"/>
                    <dgm:param type="begPts" val="auto"/>
                    <dgm:param type="endPts" val="auto"/>
                    <dgm:param type="endSty" val="noArr"/>
                    <dgm:param type="srcNode" val="textCenter"/>
                    <dgm:param type="dstNode" val="childCenter6"/>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30"/>
          </dgm:choose>
          <dgm:choose name="Name431">
            <dgm:if name="Name432" axis="ch" ptType="node" func="cnt" op="gte" val="7">
              <dgm:layoutNode name="cycle_7">
                <dgm:choose name="Name433">
                  <dgm:if name="Name434" func="var" arg="dir" op="equ" val="norm">
                    <dgm:choose name="Name435">
                      <dgm:if name="Name436" axis="ch" ptType="node" func="cnt" op="gte" val="7">
                        <dgm:choose name="Name437">
                          <dgm:if name="Name438" axis="ch ch" ptType="node node" st="7 1" cnt="1 0" func="cnt" op="equ" val="1">
                            <dgm:alg type="cycle">
                              <dgm:param type="ctrShpMap" val="fNode"/>
                              <dgm:param type="stAng" val="308"/>
                            </dgm:alg>
                          </dgm:if>
                          <dgm:if name="Name439" axis="ch ch" ptType="node node" st="7 1" cnt="1 0" func="cnt" op="equ" val="2">
                            <dgm:alg type="cycle">
                              <dgm:param type="ctrShpMap" val="fNode"/>
                              <dgm:param type="stAng" val="263"/>
                              <dgm:param type="spanAng" val="90"/>
                            </dgm:alg>
                          </dgm:if>
                          <dgm:else name="Name440">
                            <dgm:alg type="cycle">
                              <dgm:param type="ctrShpMap" val="fNode"/>
                              <dgm:param type="stAng" val="0"/>
                              <dgm:param type="spanAng" val="360"/>
                            </dgm:alg>
                          </dgm:else>
                        </dgm:choose>
                      </dgm:if>
                      <dgm:else name="Name441"/>
                    </dgm:choose>
                  </dgm:if>
                  <dgm:else name="Name442">
                    <dgm:choose name="Name443">
                      <dgm:if name="Name444" axis="ch" ptType="node" func="cnt" op="gte" val="7">
                        <dgm:choose name="Name445">
                          <dgm:if name="Name446" axis="ch ch" ptType="node node" st="7 1" cnt="1 0" func="cnt" op="equ" val="1">
                            <dgm:alg type="cycle">
                              <dgm:param type="ctrShpMap" val="fNode"/>
                              <dgm:param type="stAng" val="51"/>
                            </dgm:alg>
                          </dgm:if>
                          <dgm:if name="Name447" axis="ch ch" ptType="node node" st="7 1" cnt="1 0" func="cnt" op="equ" val="2">
                            <dgm:alg type="cycle">
                              <dgm:param type="ctrShpMap" val="fNode"/>
                              <dgm:param type="stAng" val="96"/>
                              <dgm:param type="spanAng" val="-90"/>
                            </dgm:alg>
                          </dgm:if>
                          <dgm:else name="Name448">
                            <dgm:alg type="cycle">
                              <dgm:param type="ctrShpMap" val="fNode"/>
                              <dgm:param type="stAng" val="0"/>
                              <dgm:param type="spanAng" val="-360"/>
                            </dgm:alg>
                          </dgm:else>
                        </dgm:choose>
                      </dgm:if>
                      <dgm:else name="Name449"/>
                    </dgm:choose>
                  </dgm:else>
                </dgm:choose>
                <dgm:shape xmlns:r="http://schemas.openxmlformats.org/officeDocument/2006/relationships" r:blip="">
                  <dgm:adjLst/>
                </dgm:shape>
                <dgm:presOf/>
                <dgm:constrLst>
                  <dgm:constr type="sp" refType="w" fact="0.1"/>
                  <dgm:constr type="sibSp" refType="w" fact="0.1"/>
                </dgm:constrLst>
                <dgm:forEach name="Name450" axis="ch" ptType="node" st="7" cnt="1">
                  <dgm:layoutNode name="childCenter7"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51" axis="ch">
                    <dgm:forEach name="Name452" axis="self" ptType="parTrans">
                      <dgm:layoutNode name="Name453">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54" axis="self" ptType="node">
                      <dgm:layoutNode name="text7"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55" axis="ch" ptType="parTrans" st="7" cnt="1">
                <dgm:layoutNode name="Name456">
                  <dgm:alg type="conn">
                    <dgm:param type="dim" val="1D"/>
                    <dgm:param type="begPts" val="auto"/>
                    <dgm:param type="endPts" val="auto"/>
                    <dgm:param type="endSty" val="noArr"/>
                    <dgm:param type="srcNode" val="textCenter"/>
                    <dgm:param type="dstNode" val="childCenter7"/>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57"/>
          </dgm:choose>
        </dgm:else>
      </dgm:choose>
    </dgm:forEach>
  </dgm:layoutNode>
</dgm:layoutDef>
</file>

<file path=ppt/diagrams/layout1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4.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5.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6.xml><?xml version="1.0" encoding="utf-8"?>
<dgm:layoutDef xmlns:dgm="http://schemas.openxmlformats.org/drawingml/2006/diagram" xmlns:a="http://schemas.openxmlformats.org/drawingml/2006/main" uniqueId="urn:microsoft.com/office/officeart/2009/layout/CircleArrowProcess">
  <dgm:title val=""/>
  <dgm:desc val=""/>
  <dgm:catLst>
    <dgm:cat type="process" pri="16500"/>
    <dgm:cat type="cycle" pri="16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5"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1144"/>
              <dgm:constr type="t" for="ch" forName="Accent1" refType="h" fact="0"/>
              <dgm:constr type="w" for="ch" forName="Accent1" refType="w" fact="0.5542"/>
              <dgm:constr type="h" for="ch" forName="Accent1" refType="h" fact="0.6665"/>
              <dgm:constr type="l" for="ch" forName="Parent1" refType="w" fact="0.2368"/>
              <dgm:constr type="t" for="ch" forName="Parent1" refType="h" fact="0.2413"/>
              <dgm:constr type="w" for="ch" forName="Parent1" refType="w" fact="0.3092"/>
              <dgm:constr type="h" for="ch" forName="Parent1" refType="h" fact="0.1859"/>
              <dgm:constr type="l" for="ch" forName="Parent2" refType="w" fact="0.0822"/>
              <dgm:constr type="t" for="ch" forName="Parent2" refType="h" fact="0.625"/>
              <dgm:constr type="w" for="ch" forName="Parent2" refType="w" fact="0.3092"/>
              <dgm:constr type="h" for="ch" forName="Parent2" refType="h" fact="0.1859"/>
              <dgm:constr type="l" for="ch" forName="Child1" refType="w" fact="0.6678"/>
              <dgm:constr type="t" for="ch" forName="Child1" refType="h" fact="0.1978"/>
              <dgm:constr type="w" for="ch" forName="Child1" refType="w" fact="0.3322"/>
              <dgm:constr type="h" for="ch" forName="Child1" refType="h" fact="0.265"/>
              <dgm:constr type="l" for="ch" forName="Child2" refType="w" fact="0.5164"/>
              <dgm:constr type="t" for="ch" forName="Child2" refType="h" fact="0.5855"/>
              <dgm:constr type="w" for="ch" forName="Child2" refType="w" fact="0.3322"/>
              <dgm:constr type="h" for="ch" forName="Child2" refType="h" fact="0.265"/>
              <dgm:constr type="l" for="ch" forName="Accent2" refType="w" fact="0"/>
              <dgm:constr type="t" for="ch" forName="Accent2" refType="h" fact="0.4272"/>
              <dgm:constr type="w" for="ch" forName="Accent2" refType="w" fact="0.4761"/>
              <dgm:constr type="h" for="ch" forName="Accent2" refType="h" fact="0.5728"/>
            </dgm:constrLst>
          </dgm:if>
          <dgm:if name="Name6"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1479"/>
              <dgm:constr type="t" for="ch" forName="Accent1" refType="h" fact="0"/>
              <dgm:constr type="w" for="ch" forName="Accent1" refType="w" fact="0.5325"/>
              <dgm:constr type="h" for="ch" forName="Accent1" refType="h" fact="0.4814"/>
              <dgm:constr type="l" for="ch" forName="Accent2" refType="w" fact="0"/>
              <dgm:constr type="t" for="ch" forName="Accent2" refType="h" fact="0.2766"/>
              <dgm:constr type="w" for="ch" forName="Accent2" refType="w" fact="0.5325"/>
              <dgm:constr type="h" for="ch" forName="Accent2" refType="h" fact="0.4814"/>
              <dgm:constr type="l" for="ch" forName="Parent1" refType="w" fact="0.2656"/>
              <dgm:constr type="t" for="ch" forName="Parent1" refType="h" fact="0.1738"/>
              <dgm:constr type="w" for="ch" forName="Parent1" refType="w" fact="0.2959"/>
              <dgm:constr type="h" for="ch" forName="Parent1" refType="h" fact="0.1337"/>
              <dgm:constr type="l" for="ch" forName="Accent3" refType="w" fact="0.1858"/>
              <dgm:constr type="t" for="ch" forName="Accent3" refType="h" fact="0.5863"/>
              <dgm:constr type="w" for="ch" forName="Accent3" refType="w" fact="0.4575"/>
              <dgm:constr type="h" for="ch" forName="Accent3" refType="h" fact="0.4137"/>
              <dgm:constr type="l" for="ch" forName="Parent2" refType="w" fact="0.1183"/>
              <dgm:constr type="t" for="ch" forName="Parent2" refType="h" fact="0.452"/>
              <dgm:constr type="w" for="ch" forName="Parent2" refType="w" fact="0.2959"/>
              <dgm:constr type="h" for="ch" forName="Parent2" refType="h" fact="0.1337"/>
              <dgm:constr type="l" for="ch" forName="Parent3" refType="w" fact="0.2663"/>
              <dgm:constr type="t" for="ch" forName="Parent3" refType="h" fact="0.7306"/>
              <dgm:constr type="w" for="ch" forName="Parent3" refType="w" fact="0.2959"/>
              <dgm:constr type="h" for="ch" forName="Parent3" refType="h" fact="0.1337"/>
              <dgm:constr type="l" for="ch" forName="Child2" refType="w" fact="0.5325"/>
              <dgm:constr type="t" for="ch" forName="Child2" refType="h" fact="0.4217"/>
              <dgm:constr type="w" for="ch" forName="Child2" refType="w" fact="0.3195"/>
              <dgm:constr type="h" for="ch" forName="Child2" refType="h" fact="0.1926"/>
              <dgm:constr type="l" for="ch" forName="Child1" refType="w" fact="0.6805"/>
              <dgm:constr type="t" for="ch" forName="Child1" refType="h" fact="0.1435"/>
              <dgm:constr type="w" for="ch" forName="Child1" refType="w" fact="0.3195"/>
              <dgm:constr type="h" for="ch" forName="Child1" refType="h" fact="0.1926"/>
              <dgm:constr type="l" for="ch" forName="Child3" refType="w" fact="0.6805"/>
              <dgm:constr type="t" for="ch" forName="Child3" refType="h" fact="0.6998"/>
              <dgm:constr type="w" for="ch" forName="Child3" refType="w" fact="0.3195"/>
              <dgm:constr type="h" for="ch" forName="Child3" refType="h" fact="0.1926"/>
            </dgm:constrLst>
          </dgm:if>
          <dgm:if name="Name7"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1481"/>
              <dgm:constr type="t" for="ch" forName="Accent1" refType="h" fact="0"/>
              <dgm:constr type="w" for="ch" forName="Accent1" refType="w" fact="0.5331"/>
              <dgm:constr type="h" for="ch" forName="Accent1" refType="h" fact="0.3771"/>
              <dgm:constr type="l" for="ch" forName="Accent2" refType="w" fact="0"/>
              <dgm:constr type="t" for="ch" forName="Accent2" refType="h" fact="0.2167"/>
              <dgm:constr type="w" for="ch" forName="Accent2" refType="w" fact="0.5331"/>
              <dgm:constr type="h" for="ch" forName="Accent2" refType="h" fact="0.3771"/>
              <dgm:constr type="l" for="ch" forName="Accent3" refType="w" fact="0.1481"/>
              <dgm:constr type="t" for="ch" forName="Accent3" refType="h" fact="0.4342"/>
              <dgm:constr type="w" for="ch" forName="Accent3" refType="w" fact="0.5331"/>
              <dgm:constr type="h" for="ch" forName="Accent3" refType="h" fact="0.3771"/>
              <dgm:constr type="l" for="ch" forName="Parent1" refType="w" fact="0.2658"/>
              <dgm:constr type="t" for="ch" forName="Parent1" refType="h" fact="0.1365"/>
              <dgm:constr type="w" for="ch" forName="Parent1" refType="w" fact="0.2975"/>
              <dgm:constr type="h" for="ch" forName="Parent1" refType="h" fact="0.1052"/>
              <dgm:constr type="l" for="ch" forName="Parent2" refType="w" fact="0.1171"/>
              <dgm:constr type="t" for="ch" forName="Parent2" refType="h" fact="0.3536"/>
              <dgm:constr type="w" for="ch" forName="Parent2" refType="w" fact="0.2975"/>
              <dgm:constr type="h" for="ch" forName="Parent2" refType="h" fact="0.1052"/>
              <dgm:constr type="l" for="ch" forName="Parent3" refType="w" fact="0.2658"/>
              <dgm:constr type="t" for="ch" forName="Parent3" refType="h" fact="0.5707"/>
              <dgm:constr type="w" for="ch" forName="Parent3" refType="w" fact="0.2975"/>
              <dgm:constr type="h" for="ch" forName="Parent3" refType="h" fact="0.1052"/>
              <dgm:constr type="l" for="ch" forName="Parent4" refType="w" fact="0.1171"/>
              <dgm:constr type="t" for="ch" forName="Parent4" refType="h" fact="0.7878"/>
              <dgm:constr type="w" for="ch" forName="Parent4" refType="w" fact="0.2975"/>
              <dgm:constr type="h" for="ch" forName="Parent4" refType="h" fact="0.1052"/>
              <dgm:constr type="l" for="ch" forName="Child1" refType="w" fact="0.6804"/>
              <dgm:constr type="t" for="ch" forName="Child1" refType="h" fact="0.1119"/>
              <dgm:constr type="w" for="ch" forName="Child1" refType="w" fact="0.3196"/>
              <dgm:constr type="h" for="ch" forName="Child1" refType="h" fact="0.15"/>
              <dgm:constr type="l" for="ch" forName="Child2" refType="w" fact="0.5348"/>
              <dgm:constr type="t" for="ch" forName="Child2" refType="h" fact="0.3312"/>
              <dgm:constr type="w" for="ch" forName="Child2" refType="w" fact="0.3196"/>
              <dgm:constr type="h" for="ch" forName="Child2" refType="h" fact="0.15"/>
              <dgm:constr type="l" for="ch" forName="Child3" refType="w" fact="0.6804"/>
              <dgm:constr type="t" for="ch" forName="Child3" refType="h" fact="0.5461"/>
              <dgm:constr type="w" for="ch" forName="Child3" refType="w" fact="0.3196"/>
              <dgm:constr type="h" for="ch" forName="Child3" refType="h" fact="0.15"/>
              <dgm:constr type="l" for="ch" forName="Child4" refType="w" fact="0.5348"/>
              <dgm:constr type="t" for="ch" forName="Child4" refType="h" fact="0.7632"/>
              <dgm:constr type="w" for="ch" forName="Child4" refType="w" fact="0.3196"/>
              <dgm:constr type="h" for="ch" forName="Child4" refType="h" fact="0.15"/>
              <dgm:constr type="l" for="ch" forName="Accent4" refType="w" fact="0.038"/>
              <dgm:constr type="t" for="ch" forName="Accent4" refType="h" fact="0.6759"/>
              <dgm:constr type="w" for="ch" forName="Accent4" refType="w" fact="0.458"/>
              <dgm:constr type="h" for="ch" forName="Accent4" refType="h" fact="0.3241"/>
            </dgm:constrLst>
          </dgm:if>
          <dgm:if name="Name8"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1481"/>
              <dgm:constr type="t" for="ch" forName="Accent1" refType="h" fact="0"/>
              <dgm:constr type="w" for="ch" forName="Accent1" refType="w" fact="0.5331"/>
              <dgm:constr type="h" for="ch" forName="Accent1" refType="h" fact="0.3098"/>
              <dgm:constr type="l" for="ch" forName="Accent2" refType="w" fact="0"/>
              <dgm:constr type="t" for="ch" forName="Accent2" refType="h" fact="0.178"/>
              <dgm:constr type="w" for="ch" forName="Accent2" refType="w" fact="0.5331"/>
              <dgm:constr type="h" for="ch" forName="Accent2" refType="h" fact="0.3098"/>
              <dgm:constr type="l" for="ch" forName="Accent3" refType="w" fact="0.1481"/>
              <dgm:constr type="t" for="ch" forName="Accent3" refType="h" fact="0.3568"/>
              <dgm:constr type="w" for="ch" forName="Accent3" refType="w" fact="0.5331"/>
              <dgm:constr type="h" for="ch" forName="Accent3" refType="h" fact="0.3098"/>
              <dgm:constr type="l" for="ch" forName="Accent4" refType="w" fact="0"/>
              <dgm:constr type="t" for="ch" forName="Accent4" refType="h" fact="0.5351"/>
              <dgm:constr type="w" for="ch" forName="Accent4" refType="w" fact="0.5331"/>
              <dgm:constr type="h" for="ch" forName="Accent4" refType="h" fact="0.3098"/>
              <dgm:constr type="l" for="ch" forName="Accent5" refType="w" fact="0.186"/>
              <dgm:constr type="t" for="ch" forName="Accent5" refType="h" fact="0.7337"/>
              <dgm:constr type="w" for="ch" forName="Accent5" refType="w" fact="0.458"/>
              <dgm:constr type="h" for="ch" forName="Accent5" refType="h" fact="0.2663"/>
              <dgm:constr type="l" for="ch" forName="Parent1" refType="w" fact="0.2658"/>
              <dgm:constr type="t" for="ch" forName="Parent1" refType="h" fact="0.1122"/>
              <dgm:constr type="w" for="ch" forName="Parent1" refType="w" fact="0.2975"/>
              <dgm:constr type="h" for="ch" forName="Parent1" refType="h" fact="0.0864"/>
              <dgm:constr type="l" for="ch" forName="Parent2" refType="w" fact="0.1171"/>
              <dgm:constr type="t" for="ch" forName="Parent2" refType="h" fact="0.2906"/>
              <dgm:constr type="w" for="ch" forName="Parent2" refType="w" fact="0.2975"/>
              <dgm:constr type="h" for="ch" forName="Parent2" refType="h" fact="0.0864"/>
              <dgm:constr type="l" for="ch" forName="Parent3" refType="w" fact="0.2658"/>
              <dgm:constr type="t" for="ch" forName="Parent3" refType="h" fact="0.4689"/>
              <dgm:constr type="w" for="ch" forName="Parent3" refType="w" fact="0.2975"/>
              <dgm:constr type="h" for="ch" forName="Parent3" refType="h" fact="0.0864"/>
              <dgm:constr type="l" for="ch" forName="Parent4" refType="w" fact="0.1171"/>
              <dgm:constr type="t" for="ch" forName="Parent4" refType="h" fact="0.6473"/>
              <dgm:constr type="w" for="ch" forName="Parent4" refType="w" fact="0.2975"/>
              <dgm:constr type="h" for="ch" forName="Parent4" refType="h" fact="0.0864"/>
              <dgm:constr type="l" for="ch" forName="Parent5" refType="w" fact="0.2658"/>
              <dgm:constr type="t" for="ch" forName="Parent5" refType="h" fact="0.8257"/>
              <dgm:constr type="w" for="ch" forName="Parent5" refType="w" fact="0.2975"/>
              <dgm:constr type="h" for="ch" forName="Parent5" refType="h" fact="0.0864"/>
              <dgm:constr type="l" for="ch" forName="Child1" refType="w" fact="0.6804"/>
              <dgm:constr type="t" for="ch" forName="Child1" refType="h" fact="0.0919"/>
              <dgm:constr type="w" for="ch" forName="Child1" refType="w" fact="0.3196"/>
              <dgm:constr type="h" for="ch" forName="Child1" refType="h" fact="0.1232"/>
              <dgm:constr type="l" for="ch" forName="Child2" refType="w" fact="0.5348"/>
              <dgm:constr type="t" for="ch" forName="Child2" refType="h" fact="0.2722"/>
              <dgm:constr type="w" for="ch" forName="Child2" refType="w" fact="0.3196"/>
              <dgm:constr type="h" for="ch" forName="Child2" refType="h" fact="0.1232"/>
              <dgm:constr type="l" for="ch" forName="Child3" refType="w" fact="0.6804"/>
              <dgm:constr type="t" for="ch" forName="Child3" refType="h" fact="0.4487"/>
              <dgm:constr type="w" for="ch" forName="Child3" refType="w" fact="0.3196"/>
              <dgm:constr type="h" for="ch" forName="Child3" refType="h" fact="0.1232"/>
              <dgm:constr type="l" for="ch" forName="Child4" refType="w" fact="0.5348"/>
              <dgm:constr type="t" for="ch" forName="Child4" refType="h" fact="0.6271"/>
              <dgm:constr type="w" for="ch" forName="Child4" refType="w" fact="0.3196"/>
              <dgm:constr type="h" for="ch" forName="Child4" refType="h" fact="0.1232"/>
              <dgm:constr type="l" for="ch" forName="Child5" refType="w" fact="0.6804"/>
              <dgm:constr type="t" for="ch" forName="Child5" refType="h" fact="0.8073"/>
              <dgm:constr type="w" for="ch" forName="Child5" refType="w" fact="0.3196"/>
              <dgm:constr type="h" for="ch" forName="Child5" refType="h" fact="0.1232"/>
            </dgm:constrLst>
          </dgm:if>
          <dgm:if name="Name9"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1481"/>
              <dgm:constr type="t" for="ch" forName="Accent1" refType="h" fact="0"/>
              <dgm:constr type="w" for="ch" forName="Accent1" refType="w" fact="0.5331"/>
              <dgm:constr type="h" for="ch" forName="Accent1" refType="h" fact="0.2629"/>
              <dgm:constr type="l" for="ch" forName="Accent2" refType="w" fact="0"/>
              <dgm:constr type="t" for="ch" forName="Accent2" refType="h" fact="0.1511"/>
              <dgm:constr type="w" for="ch" forName="Accent2" refType="w" fact="0.5331"/>
              <dgm:constr type="h" for="ch" forName="Accent2" refType="h" fact="0.2629"/>
              <dgm:constr type="l" for="ch" forName="Accent3" refType="w" fact="0.1481"/>
              <dgm:constr type="t" for="ch" forName="Accent3" refType="h" fact="0.3027"/>
              <dgm:constr type="w" for="ch" forName="Accent3" refType="w" fact="0.5331"/>
              <dgm:constr type="h" for="ch" forName="Accent3" refType="h" fact="0.2629"/>
              <dgm:constr type="l" for="ch" forName="Accent4" refType="w" fact="0"/>
              <dgm:constr type="t" for="ch" forName="Accent4" refType="h" fact="0.4541"/>
              <dgm:constr type="w" for="ch" forName="Accent4" refType="w" fact="0.5331"/>
              <dgm:constr type="h" for="ch" forName="Accent4" refType="h" fact="0.2629"/>
              <dgm:constr type="l" for="ch" forName="Parent1" refType="w" fact="0.2658"/>
              <dgm:constr type="t" for="ch" forName="Parent1" refType="h" fact="0.0952"/>
              <dgm:constr type="w" for="ch" forName="Parent1" refType="w" fact="0.2975"/>
              <dgm:constr type="h" for="ch" forName="Parent1" refType="h" fact="0.0733"/>
              <dgm:constr type="l" for="ch" forName="Parent2" refType="w" fact="0.1171"/>
              <dgm:constr type="t" for="ch" forName="Parent2" refType="h" fact="0.2466"/>
              <dgm:constr type="w" for="ch" forName="Parent2" refType="w" fact="0.2975"/>
              <dgm:constr type="h" for="ch" forName="Parent2" refType="h" fact="0.0733"/>
              <dgm:constr type="l" for="ch" forName="Parent3" refType="w" fact="0.2658"/>
              <dgm:constr type="t" for="ch" forName="Parent3" refType="h" fact="0.3979"/>
              <dgm:constr type="w" for="ch" forName="Parent3" refType="w" fact="0.2975"/>
              <dgm:constr type="h" for="ch" forName="Parent3" refType="h" fact="0.0733"/>
              <dgm:constr type="l" for="ch" forName="Parent4" refType="w" fact="0.1171"/>
              <dgm:constr type="t" for="ch" forName="Parent4" refType="h" fact="0.5493"/>
              <dgm:constr type="w" for="ch" forName="Parent4" refType="w" fact="0.2975"/>
              <dgm:constr type="h" for="ch" forName="Parent4" refType="h" fact="0.0733"/>
              <dgm:constr type="l" for="ch" forName="Child1" refType="w" fact="0.6804"/>
              <dgm:constr type="t" for="ch" forName="Child1" refType="h" fact="0.078"/>
              <dgm:constr type="w" for="ch" forName="Child1" refType="w" fact="0.3196"/>
              <dgm:constr type="h" for="ch" forName="Child1" refType="h" fact="0.1046"/>
              <dgm:constr type="l" for="ch" forName="Child2" refType="w" fact="0.5348"/>
              <dgm:constr type="t" for="ch" forName="Child2" refType="h" fact="0.231"/>
              <dgm:constr type="w" for="ch" forName="Child2" refType="w" fact="0.3196"/>
              <dgm:constr type="h" for="ch" forName="Child2" refType="h" fact="0.1046"/>
              <dgm:constr type="l" for="ch" forName="Child3" refType="w" fact="0.6804"/>
              <dgm:constr type="t" for="ch" forName="Child3" refType="h" fact="0.3808"/>
              <dgm:constr type="w" for="ch" forName="Child3" refType="w" fact="0.3196"/>
              <dgm:constr type="h" for="ch" forName="Child3" refType="h" fact="0.1046"/>
              <dgm:constr type="l" for="ch" forName="Child4" refType="w" fact="0.5348"/>
              <dgm:constr type="t" for="ch" forName="Child4" refType="h" fact="0.5322"/>
              <dgm:constr type="w" for="ch" forName="Child4" refType="w" fact="0.3196"/>
              <dgm:constr type="h" for="ch" forName="Child4" refType="h" fact="0.1046"/>
              <dgm:constr type="l" for="ch" forName="Accent5" refType="w" fact="0.1481"/>
              <dgm:constr type="t" for="ch" forName="Accent5" refType="h" fact="0.6053"/>
              <dgm:constr type="w" for="ch" forName="Accent5" refType="w" fact="0.5331"/>
              <dgm:constr type="h" for="ch" forName="Accent5" refType="h" fact="0.2629"/>
              <dgm:constr type="l" for="ch" forName="Accent6" refType="w" fact="0.038"/>
              <dgm:constr type="t" for="ch" forName="Accent6" refType="h" fact="0.774"/>
              <dgm:constr type="w" for="ch" forName="Accent6" refType="w" fact="0.458"/>
              <dgm:constr type="h" for="ch" forName="Accent6" refType="h" fact="0.226"/>
              <dgm:constr type="l" for="ch" forName="Parent5" refType="w" fact="0.2658"/>
              <dgm:constr type="t" for="ch" forName="Parent5" refType="h" fact="0.7005"/>
              <dgm:constr type="w" for="ch" forName="Parent5" refType="w" fact="0.2975"/>
              <dgm:constr type="h" for="ch" forName="Parent5" refType="h" fact="0.0733"/>
              <dgm:constr type="l" for="ch" forName="Parent6" refType="w" fact="0.1171"/>
              <dgm:constr type="t" for="ch" forName="Parent6" refType="h" fact="0.8519"/>
              <dgm:constr type="w" for="ch" forName="Parent6" refType="w" fact="0.2975"/>
              <dgm:constr type="h" for="ch" forName="Parent6" refType="h" fact="0.0733"/>
              <dgm:constr type="l" for="ch" forName="Child5" refType="w" fact="0.6804"/>
              <dgm:constr type="t" for="ch" forName="Child5" refType="h" fact="0.6833"/>
              <dgm:constr type="w" for="ch" forName="Child5" refType="w" fact="0.3196"/>
              <dgm:constr type="h" for="ch" forName="Child5" refType="h" fact="0.1046"/>
              <dgm:constr type="l" for="ch" forName="Child6" refType="w" fact="0.5348"/>
              <dgm:constr type="t" for="ch" forName="Child6" refType="h" fact="0.8347"/>
              <dgm:constr type="w" for="ch" forName="Child6" refType="w" fact="0.3196"/>
              <dgm:constr type="h" for="ch" forName="Child6" refType="h" fact="0.1046"/>
            </dgm:constrLst>
          </dgm:if>
          <dgm:else name="Name10">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1481"/>
              <dgm:constr type="t" for="ch" forName="Accent1" refType="h" fact="0"/>
              <dgm:constr type="w" for="ch" forName="Accent1" refType="w" fact="0.5331"/>
              <dgm:constr type="h" for="ch" forName="Accent1" refType="h" fact="0.2284"/>
              <dgm:constr type="l" for="ch" forName="Accent2" refType="w" fact="0"/>
              <dgm:constr type="t" for="ch" forName="Accent2" refType="h" fact="0.1312"/>
              <dgm:constr type="w" for="ch" forName="Accent2" refType="w" fact="0.5331"/>
              <dgm:constr type="h" for="ch" forName="Accent2" refType="h" fact="0.2284"/>
              <dgm:constr type="l" for="ch" forName="Accent3" refType="w" fact="0.1481"/>
              <dgm:constr type="t" for="ch" forName="Accent3" refType="h" fact="0.263"/>
              <dgm:constr type="w" for="ch" forName="Accent3" refType="w" fact="0.5331"/>
              <dgm:constr type="h" for="ch" forName="Accent3" refType="h" fact="0.2284"/>
              <dgm:constr type="l" for="ch" forName="Accent4" refType="w" fact="0"/>
              <dgm:constr type="t" for="ch" forName="Accent4" refType="h" fact="0.3945"/>
              <dgm:constr type="w" for="ch" forName="Accent4" refType="w" fact="0.5331"/>
              <dgm:constr type="h" for="ch" forName="Accent4" refType="h" fact="0.2284"/>
              <dgm:constr type="l" for="ch" forName="Parent1" refType="w" fact="0.2658"/>
              <dgm:constr type="t" for="ch" forName="Parent1" refType="h" fact="0.0827"/>
              <dgm:constr type="w" for="ch" forName="Parent1" refType="w" fact="0.2975"/>
              <dgm:constr type="h" for="ch" forName="Parent1" refType="h" fact="0.0637"/>
              <dgm:constr type="l" for="ch" forName="Parent2" refType="w" fact="0.1171"/>
              <dgm:constr type="t" for="ch" forName="Parent2" refType="h" fact="0.2142"/>
              <dgm:constr type="w" for="ch" forName="Parent2" refType="w" fact="0.2975"/>
              <dgm:constr type="h" for="ch" forName="Parent2" refType="h" fact="0.0637"/>
              <dgm:constr type="l" for="ch" forName="Parent3" refType="w" fact="0.2658"/>
              <dgm:constr type="t" for="ch" forName="Parent3" refType="h" fact="0.3457"/>
              <dgm:constr type="w" for="ch" forName="Parent3" refType="w" fact="0.2975"/>
              <dgm:constr type="h" for="ch" forName="Parent3" refType="h" fact="0.0637"/>
              <dgm:constr type="l" for="ch" forName="Parent4" refType="w" fact="0.1171"/>
              <dgm:constr type="t" for="ch" forName="Parent4" refType="h" fact="0.4772"/>
              <dgm:constr type="w" for="ch" forName="Parent4" refType="w" fact="0.2975"/>
              <dgm:constr type="h" for="ch" forName="Parent4" refType="h" fact="0.0637"/>
              <dgm:constr type="l" for="ch" forName="Child1" refType="w" fact="0.6804"/>
              <dgm:constr type="t" for="ch" forName="Child1" refType="h" fact="0.0678"/>
              <dgm:constr type="w" for="ch" forName="Child1" refType="w" fact="0.3196"/>
              <dgm:constr type="h" for="ch" forName="Child1" refType="h" fact="0.0908"/>
              <dgm:constr type="l" for="ch" forName="Child2" refType="w" fact="0.5348"/>
              <dgm:constr type="t" for="ch" forName="Child2" refType="h" fact="0.2006"/>
              <dgm:constr type="w" for="ch" forName="Child2" refType="w" fact="0.3196"/>
              <dgm:constr type="h" for="ch" forName="Child2" refType="h" fact="0.0908"/>
              <dgm:constr type="l" for="ch" forName="Child3" refType="w" fact="0.6804"/>
              <dgm:constr type="t" for="ch" forName="Child3" refType="h" fact="0.3308"/>
              <dgm:constr type="w" for="ch" forName="Child3" refType="w" fact="0.3196"/>
              <dgm:constr type="h" for="ch" forName="Child3" refType="h" fact="0.0908"/>
              <dgm:constr type="l" for="ch" forName="Child4" refType="w" fact="0.5348"/>
              <dgm:constr type="t" for="ch" forName="Child4" refType="h" fact="0.4623"/>
              <dgm:constr type="w" for="ch" forName="Child4" refType="w" fact="0.3196"/>
              <dgm:constr type="h" for="ch" forName="Child4" refType="h" fact="0.0908"/>
              <dgm:constr type="l" for="ch" forName="Accent5" refType="w" fact="0.1481"/>
              <dgm:constr type="t" for="ch" forName="Accent5" refType="h" fact="0.5258"/>
              <dgm:constr type="w" for="ch" forName="Accent5" refType="w" fact="0.5331"/>
              <dgm:constr type="h" for="ch" forName="Accent5" refType="h" fact="0.2284"/>
              <dgm:constr type="l" for="ch" forName="Accent6" refType="w" fact="0"/>
              <dgm:constr type="t" for="ch" forName="Accent6" refType="h" fact="0.6573"/>
              <dgm:constr type="w" for="ch" forName="Accent6" refType="w" fact="0.5331"/>
              <dgm:constr type="h" for="ch" forName="Accent6" refType="h" fact="0.2284"/>
              <dgm:constr type="l" for="ch" forName="Accent7" refType="w" fact="0.186"/>
              <dgm:constr type="t" for="ch" forName="Accent7" refType="h" fact="0.8037"/>
              <dgm:constr type="w" for="ch" forName="Accent7" refType="w" fact="0.458"/>
              <dgm:constr type="h" for="ch" forName="Accent7" refType="h" fact="0.1963"/>
              <dgm:constr type="l" for="ch" forName="Parent5" refType="w" fact="0.2658"/>
              <dgm:constr type="t" for="ch" forName="Parent5" refType="h" fact="0.6085"/>
              <dgm:constr type="w" for="ch" forName="Parent5" refType="w" fact="0.2975"/>
              <dgm:constr type="h" for="ch" forName="Parent5" refType="h" fact="0.0637"/>
              <dgm:constr type="l" for="ch" forName="Parent6" refType="w" fact="0.1171"/>
              <dgm:constr type="t" for="ch" forName="Parent6" refType="h" fact="0.74"/>
              <dgm:constr type="w" for="ch" forName="Parent6" refType="w" fact="0.2975"/>
              <dgm:constr type="h" for="ch" forName="Parent6" refType="h" fact="0.0637"/>
              <dgm:constr type="l" for="ch" forName="Parent7" refType="w" fact="0.2658"/>
              <dgm:constr type="t" for="ch" forName="Parent7" refType="h" fact="0.8715"/>
              <dgm:constr type="w" for="ch" forName="Parent7" refType="w" fact="0.2975"/>
              <dgm:constr type="h" for="ch" forName="Parent7" refType="h" fact="0.0637"/>
              <dgm:constr type="l" for="ch" forName="Child5" refType="w" fact="0.6804"/>
              <dgm:constr type="t" for="ch" forName="Child5" refType="h" fact="0.5936"/>
              <dgm:constr type="w" for="ch" forName="Child5" refType="w" fact="0.3196"/>
              <dgm:constr type="h" for="ch" forName="Child5" refType="h" fact="0.0908"/>
              <dgm:constr type="l" for="ch" forName="Child6" refType="w" fact="0.5348"/>
              <dgm:constr type="t" for="ch" forName="Child6" refType="h" fact="0.7251"/>
              <dgm:constr type="w" for="ch" forName="Child6" refType="w" fact="0.3196"/>
              <dgm:constr type="h" for="ch" forName="Child6" refType="h" fact="0.0908"/>
              <dgm:constr type="l" for="ch" forName="Child7" refType="w" fact="0.6804"/>
              <dgm:constr type="t" for="ch" forName="Child7" refType="h" fact="0.8579"/>
              <dgm:constr type="w" for="ch" forName="Child7" refType="w" fact="0.3196"/>
              <dgm:constr type="h" for="ch" forName="Child7" refType="h" fact="0.0908"/>
            </dgm:constrLst>
          </dgm:else>
        </dgm:choose>
      </dgm:if>
      <dgm:else name="Name11">
        <dgm:choose name="Name12">
          <dgm:if name="Name13"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14"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0407"/>
              <dgm:constr type="t" for="ch" forName="Accent1" refType="h" fact="0"/>
              <dgm:constr type="w" for="ch" forName="Accent1" refType="w" fact="0.5542"/>
              <dgm:constr type="h" for="ch" forName="Accent1" refType="h" fact="0.6665"/>
              <dgm:constr type="l" for="ch" forName="Accent2" refType="w" fact="0.1533"/>
              <dgm:constr type="t" for="ch" forName="Accent2" refType="h" fact="0.4272"/>
              <dgm:constr type="w" for="ch" forName="Accent2" refType="w" fact="0.4761"/>
              <dgm:constr type="h" for="ch" forName="Accent2" refType="h" fact="0.5728"/>
              <dgm:constr type="l" for="ch" forName="Parent1" refType="w" fact="0.0822"/>
              <dgm:constr type="t" for="ch" forName="Parent1" refType="h" fact="0.2413"/>
              <dgm:constr type="w" for="ch" forName="Parent1" refType="w" fact="0.3092"/>
              <dgm:constr type="h" for="ch" forName="Parent1" refType="h" fact="0.1859"/>
              <dgm:constr type="l" for="ch" forName="Parent2" refType="w" fact="0.2368"/>
              <dgm:constr type="t" for="ch" forName="Parent2" refType="h" fact="0.625"/>
              <dgm:constr type="w" for="ch" forName="Parent2" refType="w" fact="0.3092"/>
              <dgm:constr type="h" for="ch" forName="Parent2" refType="h" fact="0.1859"/>
              <dgm:constr type="l" for="ch" forName="Child1" refType="w" fact="0.5164"/>
              <dgm:constr type="t" for="ch" forName="Child1" refType="h" fact="0.1978"/>
              <dgm:constr type="w" for="ch" forName="Child1" refType="w" fact="0.3322"/>
              <dgm:constr type="h" for="ch" forName="Child1" refType="h" fact="0.265"/>
              <dgm:constr type="l" for="ch" forName="Child2" refType="w" fact="0.6678"/>
              <dgm:constr type="t" for="ch" forName="Child2" refType="h" fact="0.5855"/>
              <dgm:constr type="w" for="ch" forName="Child2" refType="w" fact="0.3322"/>
              <dgm:constr type="h" for="ch" forName="Child2" refType="h" fact="0.265"/>
            </dgm:constrLst>
          </dgm:if>
          <dgm:if name="Name15"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
              <dgm:constr type="t" for="ch" forName="Accent1" refType="h" fact="0"/>
              <dgm:constr type="w" for="ch" forName="Accent1" refType="w" fact="0.5325"/>
              <dgm:constr type="h" for="ch" forName="Accent1" refType="h" fact="0.4814"/>
              <dgm:constr type="l" for="ch" forName="Accent2" refType="w" fact="0.1479"/>
              <dgm:constr type="t" for="ch" forName="Accent2" refType="h" fact="0.2766"/>
              <dgm:constr type="w" for="ch" forName="Accent2" refType="w" fact="0.5325"/>
              <dgm:constr type="h" for="ch" forName="Accent2" refType="h" fact="0.4814"/>
              <dgm:constr type="l" for="ch" forName="Accent3" refType="w" fact="0.0378"/>
              <dgm:constr type="t" for="ch" forName="Accent3" refType="h" fact="0.5863"/>
              <dgm:constr type="w" for="ch" forName="Accent3" refType="w" fact="0.4575"/>
              <dgm:constr type="h" for="ch" forName="Accent3" refType="h" fact="0.4137"/>
              <dgm:constr type="l" for="ch" forName="Parent1" refType="w" fact="0.1183"/>
              <dgm:constr type="t" for="ch" forName="Parent1" refType="h" fact="0.1738"/>
              <dgm:constr type="w" for="ch" forName="Parent1" refType="w" fact="0.2959"/>
              <dgm:constr type="h" for="ch" forName="Parent1" refType="h" fact="0.1337"/>
              <dgm:constr type="l" for="ch" forName="Parent2" refType="w" fact="0.2656"/>
              <dgm:constr type="t" for="ch" forName="Parent2" refType="h" fact="0.452"/>
              <dgm:constr type="w" for="ch" forName="Parent2" refType="w" fact="0.2959"/>
              <dgm:constr type="h" for="ch" forName="Parent2" refType="h" fact="0.1337"/>
              <dgm:constr type="l" for="ch" forName="Parent3" refType="w" fact="0.1183"/>
              <dgm:constr type="t" for="ch" forName="Parent3" refType="h" fact="0.7306"/>
              <dgm:constr type="w" for="ch" forName="Parent3" refType="w" fact="0.2959"/>
              <dgm:constr type="h" for="ch" forName="Parent3" refType="h" fact="0.1337"/>
              <dgm:constr type="l" for="ch" forName="Child1" refType="w" fact="0.5325"/>
              <dgm:constr type="t" for="ch" forName="Child1" refType="h" fact="0.1435"/>
              <dgm:constr type="w" for="ch" forName="Child1" refType="w" fact="0.3195"/>
              <dgm:constr type="h" for="ch" forName="Child1" refType="h" fact="0.1926"/>
              <dgm:constr type="l" for="ch" forName="Child2" refType="w" fact="0.6805"/>
              <dgm:constr type="t" for="ch" forName="Child2" refType="h" fact="0.4217"/>
              <dgm:constr type="w" for="ch" forName="Child2" refType="w" fact="0.3195"/>
              <dgm:constr type="h" for="ch" forName="Child2" refType="h" fact="0.1926"/>
              <dgm:constr type="l" for="ch" forName="Child3" refType="w" fact="0.5325"/>
              <dgm:constr type="t" for="ch" forName="Child3" refType="h" fact="0.6998"/>
              <dgm:constr type="w" for="ch" forName="Child3" refType="w" fact="0.3195"/>
              <dgm:constr type="h" for="ch" forName="Child3" refType="h" fact="0.1926"/>
            </dgm:constrLst>
          </dgm:if>
          <dgm:if name="Name16"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
              <dgm:constr type="t" for="ch" forName="Accent1" refType="h" fact="0"/>
              <dgm:constr type="w" for="ch" forName="Accent1" refType="w" fact="0.5331"/>
              <dgm:constr type="h" for="ch" forName="Accent1" refType="h" fact="0.3771"/>
              <dgm:constr type="l" for="ch" forName="Accent2" refType="w" fact="0.1481"/>
              <dgm:constr type="t" for="ch" forName="Accent2" refType="h" fact="0.2167"/>
              <dgm:constr type="w" for="ch" forName="Accent2" refType="w" fact="0.5331"/>
              <dgm:constr type="h" for="ch" forName="Accent2" refType="h" fact="0.3771"/>
              <dgm:constr type="l" for="ch" forName="Accent3" refType="w" fact="0"/>
              <dgm:constr type="t" for="ch" forName="Accent3" refType="h" fact="0.4342"/>
              <dgm:constr type="w" for="ch" forName="Accent3" refType="w" fact="0.5331"/>
              <dgm:constr type="h" for="ch" forName="Accent3" refType="h" fact="0.3771"/>
              <dgm:constr type="l" for="ch" forName="Accent4" refType="w" fact="0.186"/>
              <dgm:constr type="t" for="ch" forName="Accent4" refType="h" fact="0.6759"/>
              <dgm:constr type="w" for="ch" forName="Accent4" refType="w" fact="0.458"/>
              <dgm:constr type="h" for="ch" forName="Accent4" refType="h" fact="0.3241"/>
              <dgm:constr type="l" for="ch" forName="Parent1" refType="w" fact="0.1171"/>
              <dgm:constr type="t" for="ch" forName="Parent1" refType="h" fact="0.1365"/>
              <dgm:constr type="w" for="ch" forName="Parent1" refType="w" fact="0.2975"/>
              <dgm:constr type="h" for="ch" forName="Parent1" refType="h" fact="0.1052"/>
              <dgm:constr type="l" for="ch" forName="Parent2" refType="w" fact="0.2658"/>
              <dgm:constr type="t" for="ch" forName="Parent2" refType="h" fact="0.3536"/>
              <dgm:constr type="w" for="ch" forName="Parent2" refType="w" fact="0.2975"/>
              <dgm:constr type="h" for="ch" forName="Parent2" refType="h" fact="0.1052"/>
              <dgm:constr type="l" for="ch" forName="Parent3" refType="w" fact="0.1171"/>
              <dgm:constr type="t" for="ch" forName="Parent3" refType="h" fact="0.5707"/>
              <dgm:constr type="w" for="ch" forName="Parent3" refType="w" fact="0.2975"/>
              <dgm:constr type="h" for="ch" forName="Parent3" refType="h" fact="0.1052"/>
              <dgm:constr type="l" for="ch" forName="Parent4" refType="w" fact="0.2658"/>
              <dgm:constr type="t" for="ch" forName="Parent4" refType="h" fact="0.7878"/>
              <dgm:constr type="w" for="ch" forName="Parent4" refType="w" fact="0.2975"/>
              <dgm:constr type="h" for="ch" forName="Parent4" refType="h" fact="0.1052"/>
              <dgm:constr type="l" for="ch" forName="Child1" refType="w" fact="0.5348"/>
              <dgm:constr type="t" for="ch" forName="Child1" refType="h" fact="0.1119"/>
              <dgm:constr type="w" for="ch" forName="Child1" refType="w" fact="0.3196"/>
              <dgm:constr type="h" for="ch" forName="Child1" refType="h" fact="0.15"/>
              <dgm:constr type="l" for="ch" forName="Child2" refType="w" fact="0.6804"/>
              <dgm:constr type="t" for="ch" forName="Child2" refType="h" fact="0.3312"/>
              <dgm:constr type="w" for="ch" forName="Child2" refType="w" fact="0.3196"/>
              <dgm:constr type="h" for="ch" forName="Child2" refType="h" fact="0.15"/>
              <dgm:constr type="l" for="ch" forName="Child3" refType="w" fact="0.5348"/>
              <dgm:constr type="t" for="ch" forName="Child3" refType="h" fact="0.5461"/>
              <dgm:constr type="w" for="ch" forName="Child3" refType="w" fact="0.3196"/>
              <dgm:constr type="h" for="ch" forName="Child3" refType="h" fact="0.15"/>
              <dgm:constr type="l" for="ch" forName="Child4" refType="w" fact="0.6804"/>
              <dgm:constr type="t" for="ch" forName="Child4" refType="h" fact="0.7632"/>
              <dgm:constr type="w" for="ch" forName="Child4" refType="w" fact="0.3196"/>
              <dgm:constr type="h" for="ch" forName="Child4" refType="h" fact="0.15"/>
            </dgm:constrLst>
          </dgm:if>
          <dgm:if name="Name17"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
              <dgm:constr type="t" for="ch" forName="Accent1" refType="h" fact="0"/>
              <dgm:constr type="w" for="ch" forName="Accent1" refType="w" fact="0.5331"/>
              <dgm:constr type="h" for="ch" forName="Accent1" refType="h" fact="0.3098"/>
              <dgm:constr type="l" for="ch" forName="Accent2" refType="w" fact="0.1481"/>
              <dgm:constr type="t" for="ch" forName="Accent2" refType="h" fact="0.178"/>
              <dgm:constr type="w" for="ch" forName="Accent2" refType="w" fact="0.5331"/>
              <dgm:constr type="h" for="ch" forName="Accent2" refType="h" fact="0.3098"/>
              <dgm:constr type="l" for="ch" forName="Accent3" refType="w" fact="0"/>
              <dgm:constr type="t" for="ch" forName="Accent3" refType="h" fact="0.3568"/>
              <dgm:constr type="w" for="ch" forName="Accent3" refType="w" fact="0.5331"/>
              <dgm:constr type="h" for="ch" forName="Accent3" refType="h" fact="0.3098"/>
              <dgm:constr type="l" for="ch" forName="Accent4" refType="w" fact="0.1481"/>
              <dgm:constr type="t" for="ch" forName="Accent4" refType="h" fact="0.5351"/>
              <dgm:constr type="w" for="ch" forName="Accent4" refType="w" fact="0.5331"/>
              <dgm:constr type="h" for="ch" forName="Accent4" refType="h" fact="0.3098"/>
              <dgm:constr type="l" for="ch" forName="Accent5" refType="w" fact="0.0378"/>
              <dgm:constr type="t" for="ch" forName="Accent5" refType="h" fact="0.7337"/>
              <dgm:constr type="w" for="ch" forName="Accent5" refType="w" fact="0.458"/>
              <dgm:constr type="h" for="ch" forName="Accent5" refType="h" fact="0.2663"/>
              <dgm:constr type="l" for="ch" forName="Parent1" refType="w" fact="0.1171"/>
              <dgm:constr type="t" for="ch" forName="Parent1" refType="h" fact="0.1122"/>
              <dgm:constr type="w" for="ch" forName="Parent1" refType="w" fact="0.2975"/>
              <dgm:constr type="h" for="ch" forName="Parent1" refType="h" fact="0.0864"/>
              <dgm:constr type="l" for="ch" forName="Parent2" refType="w" fact="0.2658"/>
              <dgm:constr type="t" for="ch" forName="Parent2" refType="h" fact="0.2906"/>
              <dgm:constr type="w" for="ch" forName="Parent2" refType="w" fact="0.2975"/>
              <dgm:constr type="h" for="ch" forName="Parent2" refType="h" fact="0.0864"/>
              <dgm:constr type="l" for="ch" forName="Parent3" refType="w" fact="0.1171"/>
              <dgm:constr type="t" for="ch" forName="Parent3" refType="h" fact="0.4689"/>
              <dgm:constr type="w" for="ch" forName="Parent3" refType="w" fact="0.2975"/>
              <dgm:constr type="h" for="ch" forName="Parent3" refType="h" fact="0.0864"/>
              <dgm:constr type="l" for="ch" forName="Parent4" refType="w" fact="0.2658"/>
              <dgm:constr type="t" for="ch" forName="Parent4" refType="h" fact="0.6473"/>
              <dgm:constr type="w" for="ch" forName="Parent4" refType="w" fact="0.2975"/>
              <dgm:constr type="h" for="ch" forName="Parent4" refType="h" fact="0.0864"/>
              <dgm:constr type="l" for="ch" forName="Parent5" refType="w" fact="0.1171"/>
              <dgm:constr type="t" for="ch" forName="Parent5" refType="h" fact="0.8257"/>
              <dgm:constr type="w" for="ch" forName="Parent5" refType="w" fact="0.2975"/>
              <dgm:constr type="h" for="ch" forName="Parent5" refType="h" fact="0.0864"/>
              <dgm:constr type="l" for="ch" forName="Child1" refType="w" fact="0.5348"/>
              <dgm:constr type="t" for="ch" forName="Child1" refType="h" fact="0.0919"/>
              <dgm:constr type="w" for="ch" forName="Child1" refType="w" fact="0.3196"/>
              <dgm:constr type="h" for="ch" forName="Child1" refType="h" fact="0.1232"/>
              <dgm:constr type="l" for="ch" forName="Child2" refType="w" fact="0.6804"/>
              <dgm:constr type="t" for="ch" forName="Child2" refType="h" fact="0.2722"/>
              <dgm:constr type="w" for="ch" forName="Child2" refType="w" fact="0.3196"/>
              <dgm:constr type="h" for="ch" forName="Child2" refType="h" fact="0.1232"/>
              <dgm:constr type="l" for="ch" forName="Child3" refType="w" fact="0.5348"/>
              <dgm:constr type="t" for="ch" forName="Child3" refType="h" fact="0.4487"/>
              <dgm:constr type="w" for="ch" forName="Child3" refType="w" fact="0.3196"/>
              <dgm:constr type="h" for="ch" forName="Child3" refType="h" fact="0.1232"/>
              <dgm:constr type="l" for="ch" forName="Child4" refType="w" fact="0.6804"/>
              <dgm:constr type="t" for="ch" forName="Child4" refType="h" fact="0.6271"/>
              <dgm:constr type="w" for="ch" forName="Child4" refType="w" fact="0.3196"/>
              <dgm:constr type="h" for="ch" forName="Child4" refType="h" fact="0.1232"/>
              <dgm:constr type="l" for="ch" forName="Child5" refType="w" fact="0.5348"/>
              <dgm:constr type="t" for="ch" forName="Child5" refType="h" fact="0.8073"/>
              <dgm:constr type="w" for="ch" forName="Child5" refType="w" fact="0.3196"/>
              <dgm:constr type="h" for="ch" forName="Child5" refType="h" fact="0.1232"/>
            </dgm:constrLst>
          </dgm:if>
          <dgm:if name="Name18"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
              <dgm:constr type="t" for="ch" forName="Accent1" refType="h" fact="0"/>
              <dgm:constr type="w" for="ch" forName="Accent1" refType="w" fact="0.5331"/>
              <dgm:constr type="h" for="ch" forName="Accent1" refType="h" fact="0.2629"/>
              <dgm:constr type="l" for="ch" forName="Accent2" refType="w" fact="0.1481"/>
              <dgm:constr type="t" for="ch" forName="Accent2" refType="h" fact="0.1511"/>
              <dgm:constr type="w" for="ch" forName="Accent2" refType="w" fact="0.5331"/>
              <dgm:constr type="h" for="ch" forName="Accent2" refType="h" fact="0.2629"/>
              <dgm:constr type="l" for="ch" forName="Accent3" refType="w" fact="0"/>
              <dgm:constr type="t" for="ch" forName="Accent3" refType="h" fact="0.3027"/>
              <dgm:constr type="w" for="ch" forName="Accent3" refType="w" fact="0.5331"/>
              <dgm:constr type="h" for="ch" forName="Accent3" refType="h" fact="0.2629"/>
              <dgm:constr type="l" for="ch" forName="Accent4" refType="w" fact="0.1481"/>
              <dgm:constr type="t" for="ch" forName="Accent4" refType="h" fact="0.4541"/>
              <dgm:constr type="w" for="ch" forName="Accent4" refType="w" fact="0.5331"/>
              <dgm:constr type="h" for="ch" forName="Accent4" refType="h" fact="0.2629"/>
              <dgm:constr type="l" for="ch" forName="Accent5" refType="w" fact="0"/>
              <dgm:constr type="t" for="ch" forName="Accent5" refType="h" fact="0.6053"/>
              <dgm:constr type="w" for="ch" forName="Accent5" refType="w" fact="0.5331"/>
              <dgm:constr type="h" for="ch" forName="Accent5" refType="h" fact="0.2629"/>
              <dgm:constr type="l" for="ch" forName="Accent6" refType="w" fact="0.186"/>
              <dgm:constr type="t" for="ch" forName="Accent6" refType="h" fact="0.774"/>
              <dgm:constr type="w" for="ch" forName="Accent6" refType="w" fact="0.458"/>
              <dgm:constr type="h" for="ch" forName="Accent6" refType="h" fact="0.226"/>
              <dgm:constr type="l" for="ch" forName="Parent1" refType="w" fact="0.1171"/>
              <dgm:constr type="t" for="ch" forName="Parent1" refType="h" fact="0.0952"/>
              <dgm:constr type="w" for="ch" forName="Parent1" refType="w" fact="0.2975"/>
              <dgm:constr type="h" for="ch" forName="Parent1" refType="h" fact="0.0733"/>
              <dgm:constr type="l" for="ch" forName="Parent2" refType="w" fact="0.2658"/>
              <dgm:constr type="t" for="ch" forName="Parent2" refType="h" fact="0.2466"/>
              <dgm:constr type="w" for="ch" forName="Parent2" refType="w" fact="0.2975"/>
              <dgm:constr type="h" for="ch" forName="Parent2" refType="h" fact="0.0733"/>
              <dgm:constr type="l" for="ch" forName="Parent3" refType="w" fact="0.1171"/>
              <dgm:constr type="t" for="ch" forName="Parent3" refType="h" fact="0.3979"/>
              <dgm:constr type="w" for="ch" forName="Parent3" refType="w" fact="0.2975"/>
              <dgm:constr type="h" for="ch" forName="Parent3" refType="h" fact="0.0733"/>
              <dgm:constr type="l" for="ch" forName="Parent4" refType="w" fact="0.2658"/>
              <dgm:constr type="t" for="ch" forName="Parent4" refType="h" fact="0.5493"/>
              <dgm:constr type="w" for="ch" forName="Parent4" refType="w" fact="0.2975"/>
              <dgm:constr type="h" for="ch" forName="Parent4" refType="h" fact="0.0733"/>
              <dgm:constr type="l" for="ch" forName="Parent5" refType="w" fact="0.1171"/>
              <dgm:constr type="t" for="ch" forName="Parent5" refType="h" fact="0.7005"/>
              <dgm:constr type="w" for="ch" forName="Parent5" refType="w" fact="0.2975"/>
              <dgm:constr type="h" for="ch" forName="Parent5" refType="h" fact="0.0733"/>
              <dgm:constr type="l" for="ch" forName="Parent6" refType="w" fact="0.2658"/>
              <dgm:constr type="t" for="ch" forName="Parent6" refType="h" fact="0.8519"/>
              <dgm:constr type="w" for="ch" forName="Parent6" refType="w" fact="0.2975"/>
              <dgm:constr type="h" for="ch" forName="Parent6" refType="h" fact="0.0733"/>
              <dgm:constr type="l" for="ch" forName="Child1" refType="w" fact="0.5348"/>
              <dgm:constr type="t" for="ch" forName="Child1" refType="h" fact="0.078"/>
              <dgm:constr type="w" for="ch" forName="Child1" refType="w" fact="0.3196"/>
              <dgm:constr type="h" for="ch" forName="Child1" refType="h" fact="0.1046"/>
              <dgm:constr type="l" for="ch" forName="Child2" refType="w" fact="0.6804"/>
              <dgm:constr type="t" for="ch" forName="Child2" refType="h" fact="0.231"/>
              <dgm:constr type="w" for="ch" forName="Child2" refType="w" fact="0.3196"/>
              <dgm:constr type="h" for="ch" forName="Child2" refType="h" fact="0.1046"/>
              <dgm:constr type="l" for="ch" forName="Child3" refType="w" fact="0.5348"/>
              <dgm:constr type="t" for="ch" forName="Child3" refType="h" fact="0.3808"/>
              <dgm:constr type="w" for="ch" forName="Child3" refType="w" fact="0.3196"/>
              <dgm:constr type="h" for="ch" forName="Child3" refType="h" fact="0.1046"/>
              <dgm:constr type="l" for="ch" forName="Child4" refType="w" fact="0.6804"/>
              <dgm:constr type="t" for="ch" forName="Child4" refType="h" fact="0.5322"/>
              <dgm:constr type="w" for="ch" forName="Child4" refType="w" fact="0.3196"/>
              <dgm:constr type="h" for="ch" forName="Child4" refType="h" fact="0.1046"/>
              <dgm:constr type="l" for="ch" forName="Child5" refType="w" fact="0.5348"/>
              <dgm:constr type="t" for="ch" forName="Child5" refType="h" fact="0.6833"/>
              <dgm:constr type="w" for="ch" forName="Child5" refType="w" fact="0.3196"/>
              <dgm:constr type="h" for="ch" forName="Child5" refType="h" fact="0.1046"/>
              <dgm:constr type="l" for="ch" forName="Child6" refType="w" fact="0.6804"/>
              <dgm:constr type="t" for="ch" forName="Child6" refType="h" fact="0.8347"/>
              <dgm:constr type="w" for="ch" forName="Child6" refType="w" fact="0.3196"/>
              <dgm:constr type="h" for="ch" forName="Child6" refType="h" fact="0.1046"/>
            </dgm:constrLst>
          </dgm:if>
          <dgm:else name="Name19">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
              <dgm:constr type="t" for="ch" forName="Accent1" refType="h" fact="0"/>
              <dgm:constr type="w" for="ch" forName="Accent1" refType="w" fact="0.5331"/>
              <dgm:constr type="h" for="ch" forName="Accent1" refType="h" fact="0.2284"/>
              <dgm:constr type="l" for="ch" forName="Accent2" refType="w" fact="0.1481"/>
              <dgm:constr type="t" for="ch" forName="Accent2" refType="h" fact="0.1312"/>
              <dgm:constr type="w" for="ch" forName="Accent2" refType="w" fact="0.5331"/>
              <dgm:constr type="h" for="ch" forName="Accent2" refType="h" fact="0.2284"/>
              <dgm:constr type="l" for="ch" forName="Accent3" refType="w" fact="0"/>
              <dgm:constr type="t" for="ch" forName="Accent3" refType="h" fact="0.263"/>
              <dgm:constr type="w" for="ch" forName="Accent3" refType="w" fact="0.5331"/>
              <dgm:constr type="h" for="ch" forName="Accent3" refType="h" fact="0.2284"/>
              <dgm:constr type="l" for="ch" forName="Accent4" refType="w" fact="0.1481"/>
              <dgm:constr type="t" for="ch" forName="Accent4" refType="h" fact="0.3945"/>
              <dgm:constr type="w" for="ch" forName="Accent4" refType="w" fact="0.5331"/>
              <dgm:constr type="h" for="ch" forName="Accent4" refType="h" fact="0.2284"/>
              <dgm:constr type="l" for="ch" forName="Accent5" refType="w" fact="0"/>
              <dgm:constr type="t" for="ch" forName="Accent5" refType="h" fact="0.5258"/>
              <dgm:constr type="w" for="ch" forName="Accent5" refType="w" fact="0.5331"/>
              <dgm:constr type="h" for="ch" forName="Accent5" refType="h" fact="0.2284"/>
              <dgm:constr type="l" for="ch" forName="Accent6" refType="w" fact="0.1481"/>
              <dgm:constr type="t" for="ch" forName="Accent6" refType="h" fact="0.6573"/>
              <dgm:constr type="w" for="ch" forName="Accent6" refType="w" fact="0.5331"/>
              <dgm:constr type="h" for="ch" forName="Accent6" refType="h" fact="0.2284"/>
              <dgm:constr type="l" for="ch" forName="Accent7" refType="w" fact="0.0378"/>
              <dgm:constr type="t" for="ch" forName="Accent7" refType="h" fact="0.8037"/>
              <dgm:constr type="w" for="ch" forName="Accent7" refType="w" fact="0.458"/>
              <dgm:constr type="h" for="ch" forName="Accent7" refType="h" fact="0.1963"/>
              <dgm:constr type="l" for="ch" forName="Parent1" refType="w" fact="0.1171"/>
              <dgm:constr type="t" for="ch" forName="Parent1" refType="h" fact="0.0827"/>
              <dgm:constr type="w" for="ch" forName="Parent1" refType="w" fact="0.2975"/>
              <dgm:constr type="h" for="ch" forName="Parent1" refType="h" fact="0.0637"/>
              <dgm:constr type="l" for="ch" forName="Parent2" refType="w" fact="0.2658"/>
              <dgm:constr type="t" for="ch" forName="Parent2" refType="h" fact="0.2142"/>
              <dgm:constr type="w" for="ch" forName="Parent2" refType="w" fact="0.2975"/>
              <dgm:constr type="h" for="ch" forName="Parent2" refType="h" fact="0.0637"/>
              <dgm:constr type="l" for="ch" forName="Parent3" refType="w" fact="0.1171"/>
              <dgm:constr type="t" for="ch" forName="Parent3" refType="h" fact="0.3457"/>
              <dgm:constr type="w" for="ch" forName="Parent3" refType="w" fact="0.2975"/>
              <dgm:constr type="h" for="ch" forName="Parent3" refType="h" fact="0.0637"/>
              <dgm:constr type="l" for="ch" forName="Parent4" refType="w" fact="0.2658"/>
              <dgm:constr type="t" for="ch" forName="Parent4" refType="h" fact="0.4772"/>
              <dgm:constr type="w" for="ch" forName="Parent4" refType="w" fact="0.2975"/>
              <dgm:constr type="h" for="ch" forName="Parent4" refType="h" fact="0.0637"/>
              <dgm:constr type="l" for="ch" forName="Parent5" refType="w" fact="0.1171"/>
              <dgm:constr type="t" for="ch" forName="Parent5" refType="h" fact="0.6085"/>
              <dgm:constr type="w" for="ch" forName="Parent5" refType="w" fact="0.2975"/>
              <dgm:constr type="h" for="ch" forName="Parent5" refType="h" fact="0.0637"/>
              <dgm:constr type="l" for="ch" forName="Parent6" refType="w" fact="0.2658"/>
              <dgm:constr type="t" for="ch" forName="Parent6" refType="h" fact="0.74"/>
              <dgm:constr type="w" for="ch" forName="Parent6" refType="w" fact="0.2975"/>
              <dgm:constr type="h" for="ch" forName="Parent6" refType="h" fact="0.0637"/>
              <dgm:constr type="l" for="ch" forName="Parent7" refType="w" fact="0.1171"/>
              <dgm:constr type="t" for="ch" forName="Parent7" refType="h" fact="0.8715"/>
              <dgm:constr type="w" for="ch" forName="Parent7" refType="w" fact="0.2975"/>
              <dgm:constr type="h" for="ch" forName="Parent7" refType="h" fact="0.0637"/>
              <dgm:constr type="l" for="ch" forName="Child1" refType="w" fact="0.5348"/>
              <dgm:constr type="t" for="ch" forName="Child1" refType="h" fact="0.0678"/>
              <dgm:constr type="w" for="ch" forName="Child1" refType="w" fact="0.3196"/>
              <dgm:constr type="h" for="ch" forName="Child1" refType="h" fact="0.0908"/>
              <dgm:constr type="l" for="ch" forName="Child2" refType="w" fact="0.6804"/>
              <dgm:constr type="t" for="ch" forName="Child2" refType="h" fact="0.2006"/>
              <dgm:constr type="w" for="ch" forName="Child2" refType="w" fact="0.3196"/>
              <dgm:constr type="h" for="ch" forName="Child2" refType="h" fact="0.0908"/>
              <dgm:constr type="l" for="ch" forName="Child3" refType="w" fact="0.5348"/>
              <dgm:constr type="t" for="ch" forName="Child3" refType="h" fact="0.3308"/>
              <dgm:constr type="w" for="ch" forName="Child3" refType="w" fact="0.3196"/>
              <dgm:constr type="h" for="ch" forName="Child3" refType="h" fact="0.0908"/>
              <dgm:constr type="l" for="ch" forName="Child4" refType="w" fact="0.6804"/>
              <dgm:constr type="t" for="ch" forName="Child4" refType="h" fact="0.4623"/>
              <dgm:constr type="w" for="ch" forName="Child4" refType="w" fact="0.3196"/>
              <dgm:constr type="h" for="ch" forName="Child4" refType="h" fact="0.0908"/>
              <dgm:constr type="l" for="ch" forName="Child5" refType="w" fact="0.5348"/>
              <dgm:constr type="t" for="ch" forName="Child5" refType="h" fact="0.5936"/>
              <dgm:constr type="w" for="ch" forName="Child5" refType="w" fact="0.3196"/>
              <dgm:constr type="h" for="ch" forName="Child5" refType="h" fact="0.0908"/>
              <dgm:constr type="l" for="ch" forName="Child6" refType="w" fact="0.6804"/>
              <dgm:constr type="t" for="ch" forName="Child6" refType="h" fact="0.7251"/>
              <dgm:constr type="w" for="ch" forName="Child6" refType="w" fact="0.3196"/>
              <dgm:constr type="h" for="ch" forName="Child6" refType="h" fact="0.0908"/>
              <dgm:constr type="l" for="ch" forName="Child7" refType="w" fact="0.5348"/>
              <dgm:constr type="t" for="ch" forName="Child7" refType="h" fact="0.8579"/>
              <dgm:constr type="w" for="ch" forName="Child7" refType="w" fact="0.3196"/>
              <dgm:constr type="h" for="ch" forName="Child7" refType="h" fact="0.0908"/>
            </dgm:constrLst>
          </dgm:else>
        </dgm:choose>
      </dgm:else>
    </dgm:choose>
    <dgm:forEach name="wrapper" axis="self" ptType="parTrans">
      <dgm:forEach name="accentRepeat" axis="self">
        <dgm:layoutNode name="Accent" styleLbl="node1">
          <dgm:alg type="sp"/>
          <dgm:choose name="Name20">
            <dgm:if name="Name21" func="var" arg="dir" op="equ" val="norm">
              <dgm:choose name="Name22">
                <dgm:if name="Name23" axis="precedSib" ptType="node" func="cnt" op="equ" val="0">
                  <dgm:choose name="Name24">
                    <dgm:if name="Name25" axis="followSib" ptType="node" func="cnt" op="equ" val="0">
                      <dgm:shape xmlns:r="http://schemas.openxmlformats.org/officeDocument/2006/relationships" type="circularArrow" r:blip="">
                        <dgm:adjLst>
                          <dgm:adj idx="1" val="0.1098"/>
                          <dgm:adj idx="2" val="19.0387"/>
                          <dgm:adj idx="3" val="150"/>
                          <dgm:adj idx="4" val="180"/>
                          <dgm:adj idx="5" val="0.125"/>
                        </dgm:adjLst>
                      </dgm:shape>
                    </dgm:if>
                    <dgm:else name="Name26">
                      <dgm:shape xmlns:r="http://schemas.openxmlformats.org/officeDocument/2006/relationships" type="circularArrow" r:blip="">
                        <dgm:adjLst>
                          <dgm:adj idx="1" val="0.1098"/>
                          <dgm:adj idx="2" val="19.0387"/>
                          <dgm:adj idx="3" val="75"/>
                          <dgm:adj idx="4" val="180"/>
                          <dgm:adj idx="5" val="0.125"/>
                        </dgm:adjLst>
                      </dgm:shape>
                    </dgm:else>
                  </dgm:choose>
                </dgm:if>
                <dgm:else name="Name27">
                  <dgm:choose name="Name28">
                    <dgm:if name="Name29" axis="followSib" ptType="node" func="cnt" op="equ" val="0">
                      <dgm:choose name="Name30">
                        <dgm:if name="Name31" axis="precedSib" ptType="node" func="cnt" op="equ" val="1">
                          <dgm:shape xmlns:r="http://schemas.openxmlformats.org/officeDocument/2006/relationships" type="blockArc" r:blip="">
                            <dgm:adjLst>
                              <dgm:adj idx="1" val="0"/>
                              <dgm:adj idx="2" val="-45"/>
                              <dgm:adj idx="3" val="0.1274"/>
                            </dgm:adjLst>
                          </dgm:shape>
                        </dgm:if>
                        <dgm:if name="Name32" axis="precedSib" ptType="node" func="cnt" op="equ" val="2">
                          <dgm:shape xmlns:r="http://schemas.openxmlformats.org/officeDocument/2006/relationships" type="blockArc" r:blip="">
                            <dgm:adjLst>
                              <dgm:adj idx="1" val="-135"/>
                              <dgm:adj idx="2" val="180"/>
                              <dgm:adj idx="3" val="0.1274"/>
                            </dgm:adjLst>
                          </dgm:shape>
                        </dgm:if>
                        <dgm:if name="Name33" axis="precedSib" ptType="node" func="cnt" op="equ" val="3">
                          <dgm:shape xmlns:r="http://schemas.openxmlformats.org/officeDocument/2006/relationships" type="blockArc" r:blip="">
                            <dgm:adjLst>
                              <dgm:adj idx="1" val="0"/>
                              <dgm:adj idx="2" val="-45"/>
                              <dgm:adj idx="3" val="0.1274"/>
                            </dgm:adjLst>
                          </dgm:shape>
                        </dgm:if>
                        <dgm:if name="Name34" axis="precedSib" ptType="node" func="cnt" op="equ" val="4">
                          <dgm:shape xmlns:r="http://schemas.openxmlformats.org/officeDocument/2006/relationships" type="blockArc" r:blip="">
                            <dgm:adjLst>
                              <dgm:adj idx="1" val="-135"/>
                              <dgm:adj idx="2" val="180"/>
                              <dgm:adj idx="3" val="0.1274"/>
                            </dgm:adjLst>
                          </dgm:shape>
                        </dgm:if>
                        <dgm:if name="Name35" axis="precedSib" ptType="node" func="cnt" op="equ" val="5">
                          <dgm:shape xmlns:r="http://schemas.openxmlformats.org/officeDocument/2006/relationships" type="blockArc" r:blip="">
                            <dgm:adjLst>
                              <dgm:adj idx="1" val="0"/>
                              <dgm:adj idx="2" val="-45"/>
                              <dgm:adj idx="3" val="0.1274"/>
                            </dgm:adjLst>
                          </dgm:shape>
                        </dgm:if>
                        <dgm:if name="Name36" axis="precedSib" ptType="node" func="cnt" op="equ" val="6">
                          <dgm:shape xmlns:r="http://schemas.openxmlformats.org/officeDocument/2006/relationships" type="blockArc" r:blip="">
                            <dgm:adjLst>
                              <dgm:adj idx="1" val="-135"/>
                              <dgm:adj idx="2" val="180"/>
                              <dgm:adj idx="3" val="0.1274"/>
                            </dgm:adjLst>
                          </dgm:shape>
                        </dgm:if>
                        <dgm:else name="Name37"/>
                      </dgm:choose>
                    </dgm:if>
                    <dgm:else name="Name38">
                      <dgm:choose name="Name39">
                        <dgm:if name="Name40" axis="precedSib" ptType="node" func="cnt" op="equ" val="0">
                          <dgm:shape xmlns:r="http://schemas.openxmlformats.org/officeDocument/2006/relationships" type="blockArc" r:blip="">
                            <dgm:adjLst>
                              <dgm:adj idx="1" val="-133.1632"/>
                              <dgm:adj idx="2" val="65"/>
                              <dgm:adj idx="3" val="0.13"/>
                            </dgm:adjLst>
                          </dgm:shape>
                        </dgm:if>
                        <dgm:if name="Name41" axis="precedSib" ptType="node" func="cnt" op="equ" val="1">
                          <dgm:shape xmlns:r="http://schemas.openxmlformats.org/officeDocument/2006/relationships" type="leftCircularArrow" r:blip="">
                            <dgm:adjLst>
                              <dgm:adj idx="1" val="0.1098"/>
                              <dgm:adj idx="2" val="19.0387"/>
                              <dgm:adj idx="3" val="105"/>
                              <dgm:adj idx="4" val="-45"/>
                              <dgm:adj idx="5" val="0.125"/>
                            </dgm:adjLst>
                          </dgm:shape>
                        </dgm:if>
                        <dgm:if name="Name42" axis="precedSib" ptType="node" func="cnt" op="equ" val="2">
                          <dgm:shape xmlns:r="http://schemas.openxmlformats.org/officeDocument/2006/relationships" type="circularArrow" r:blip="">
                            <dgm:adjLst>
                              <dgm:adj idx="1" val="0.1098"/>
                              <dgm:adj idx="2" val="19.0387"/>
                              <dgm:adj idx="3" val="75"/>
                              <dgm:adj idx="4" val="-135"/>
                              <dgm:adj idx="5" val="0.125"/>
                            </dgm:adjLst>
                          </dgm:shape>
                        </dgm:if>
                        <dgm:if name="Name43" axis="precedSib" ptType="node" func="cnt" op="equ" val="3">
                          <dgm:shape xmlns:r="http://schemas.openxmlformats.org/officeDocument/2006/relationships" type="leftCircularArrow" r:blip="">
                            <dgm:adjLst>
                              <dgm:adj idx="1" val="0.1098"/>
                              <dgm:adj idx="2" val="19.0387"/>
                              <dgm:adj idx="3" val="105"/>
                              <dgm:adj idx="4" val="-45"/>
                              <dgm:adj idx="5" val="0.125"/>
                            </dgm:adjLst>
                          </dgm:shape>
                        </dgm:if>
                        <dgm:if name="Name44" axis="precedSib" ptType="node" func="cnt" op="equ" val="4">
                          <dgm:shape xmlns:r="http://schemas.openxmlformats.org/officeDocument/2006/relationships" type="circularArrow" r:blip="">
                            <dgm:adjLst>
                              <dgm:adj idx="1" val="0.1098"/>
                              <dgm:adj idx="2" val="19.0387"/>
                              <dgm:adj idx="3" val="75"/>
                              <dgm:adj idx="4" val="-135"/>
                              <dgm:adj idx="5" val="0.125"/>
                            </dgm:adjLst>
                          </dgm:shape>
                        </dgm:if>
                        <dgm:if name="Name45" axis="precedSib" ptType="node" func="cnt" op="equ" val="5">
                          <dgm:shape xmlns:r="http://schemas.openxmlformats.org/officeDocument/2006/relationships" type="leftCircularArrow" r:blip="">
                            <dgm:adjLst>
                              <dgm:adj idx="1" val="0.1098"/>
                              <dgm:adj idx="2" val="19.0387"/>
                              <dgm:adj idx="3" val="105"/>
                              <dgm:adj idx="4" val="-45"/>
                              <dgm:adj idx="5" val="0.125"/>
                            </dgm:adjLst>
                          </dgm:shape>
                        </dgm:if>
                        <dgm:if name="Name46" axis="precedSib" ptType="node" func="cnt" op="equ" val="6">
                          <dgm:shape xmlns:r="http://schemas.openxmlformats.org/officeDocument/2006/relationships" type="blockArc" r:blip="">
                            <dgm:adjLst>
                              <dgm:adj idx="1" val="-135"/>
                              <dgm:adj idx="2" val="180"/>
                              <dgm:adj idx="3" val="0.1274"/>
                            </dgm:adjLst>
                          </dgm:shape>
                        </dgm:if>
                        <dgm:else name="Name47"/>
                      </dgm:choose>
                    </dgm:else>
                  </dgm:choose>
                </dgm:else>
              </dgm:choose>
            </dgm:if>
            <dgm:else name="Name48">
              <dgm:choose name="Name49">
                <dgm:if name="Name50" axis="precedSib" ptType="node" func="cnt" op="equ" val="0">
                  <dgm:choose name="Name51">
                    <dgm:if name="Name52" axis="followSib" ptType="node" func="cnt" op="equ" val="0">
                      <dgm:shape xmlns:r="http://schemas.openxmlformats.org/officeDocument/2006/relationships" type="leftCircularArrow" r:blip="">
                        <dgm:adjLst>
                          <dgm:adj idx="1" val="0.1098"/>
                          <dgm:adj idx="2" val="19.0387"/>
                          <dgm:adj idx="3" val="30"/>
                          <dgm:adj idx="4" val="0"/>
                          <dgm:adj idx="5" val="0.125"/>
                        </dgm:adjLst>
                      </dgm:shape>
                    </dgm:if>
                    <dgm:else name="Name53">
                      <dgm:shape xmlns:r="http://schemas.openxmlformats.org/officeDocument/2006/relationships" type="leftCircularArrow" r:blip="">
                        <dgm:adjLst>
                          <dgm:adj idx="1" val="0.1098"/>
                          <dgm:adj idx="2" val="19.0387"/>
                          <dgm:adj idx="3" val="105"/>
                          <dgm:adj idx="4" val="0"/>
                          <dgm:adj idx="5" val="0.125"/>
                        </dgm:adjLst>
                      </dgm:shape>
                    </dgm:else>
                  </dgm:choose>
                </dgm:if>
                <dgm:else name="Name54">
                  <dgm:choose name="Name55">
                    <dgm:if name="Name56" axis="followSib" ptType="node" func="cnt" op="equ" val="0">
                      <dgm:choose name="Name57">
                        <dgm:if name="Name58" axis="precedSib" ptType="node" func="cnt" op="equ" val="1">
                          <dgm:shape xmlns:r="http://schemas.openxmlformats.org/officeDocument/2006/relationships" type="blockArc" r:blip="">
                            <dgm:adjLst>
                              <dgm:adj idx="1" val="-135"/>
                              <dgm:adj idx="2" val="180"/>
                              <dgm:adj idx="3" val="0.1274"/>
                            </dgm:adjLst>
                          </dgm:shape>
                        </dgm:if>
                        <dgm:if name="Name59" axis="precedSib" ptType="node" func="cnt" op="equ" val="2">
                          <dgm:shape xmlns:r="http://schemas.openxmlformats.org/officeDocument/2006/relationships" type="blockArc" r:blip="">
                            <dgm:adjLst>
                              <dgm:adj idx="1" val="0"/>
                              <dgm:adj idx="2" val="-45"/>
                              <dgm:adj idx="3" val="0.1274"/>
                            </dgm:adjLst>
                          </dgm:shape>
                        </dgm:if>
                        <dgm:if name="Name60" axis="precedSib" ptType="node" func="cnt" op="equ" val="3">
                          <dgm:shape xmlns:r="http://schemas.openxmlformats.org/officeDocument/2006/relationships" type="blockArc" r:blip="">
                            <dgm:adjLst>
                              <dgm:adj idx="1" val="-135"/>
                              <dgm:adj idx="2" val="180"/>
                              <dgm:adj idx="3" val="0.1274"/>
                            </dgm:adjLst>
                          </dgm:shape>
                        </dgm:if>
                        <dgm:if name="Name61" axis="precedSib" ptType="node" func="cnt" op="equ" val="4">
                          <dgm:shape xmlns:r="http://schemas.openxmlformats.org/officeDocument/2006/relationships" type="blockArc" r:blip="">
                            <dgm:adjLst>
                              <dgm:adj idx="1" val="0"/>
                              <dgm:adj idx="2" val="-45"/>
                              <dgm:adj idx="3" val="0.1274"/>
                            </dgm:adjLst>
                          </dgm:shape>
                        </dgm:if>
                        <dgm:if name="Name62" axis="precedSib" ptType="node" func="cnt" op="equ" val="5">
                          <dgm:shape xmlns:r="http://schemas.openxmlformats.org/officeDocument/2006/relationships" type="blockArc" r:blip="">
                            <dgm:adjLst>
                              <dgm:adj idx="1" val="-135"/>
                              <dgm:adj idx="2" val="180"/>
                              <dgm:adj idx="3" val="0.1274"/>
                            </dgm:adjLst>
                          </dgm:shape>
                        </dgm:if>
                        <dgm:if name="Name63" axis="precedSib" ptType="node" func="cnt" op="equ" val="6">
                          <dgm:shape xmlns:r="http://schemas.openxmlformats.org/officeDocument/2006/relationships" type="blockArc" r:blip="">
                            <dgm:adjLst>
                              <dgm:adj idx="1" val="0"/>
                              <dgm:adj idx="2" val="-45"/>
                              <dgm:adj idx="3" val="0.1274"/>
                            </dgm:adjLst>
                          </dgm:shape>
                        </dgm:if>
                        <dgm:else name="Name64"/>
                      </dgm:choose>
                    </dgm:if>
                    <dgm:else name="Name65">
                      <dgm:choose name="Name66">
                        <dgm:if name="Name67" axis="precedSib" ptType="node" func="cnt" op="equ" val="0">
                          <dgm:shape xmlns:r="http://schemas.openxmlformats.org/officeDocument/2006/relationships" type="blockArc" r:blip="">
                            <dgm:adjLst>
                              <dgm:adj idx="1" val="-133.1632"/>
                              <dgm:adj idx="2" val="65"/>
                              <dgm:adj idx="3" val="0.13"/>
                            </dgm:adjLst>
                          </dgm:shape>
                        </dgm:if>
                        <dgm:if name="Name68" axis="precedSib" ptType="node" func="cnt" op="equ" val="1">
                          <dgm:shape xmlns:r="http://schemas.openxmlformats.org/officeDocument/2006/relationships" type="circularArrow" r:blip="">
                            <dgm:adjLst>
                              <dgm:adj idx="1" val="0.1098"/>
                              <dgm:adj idx="2" val="19.0387"/>
                              <dgm:adj idx="3" val="75"/>
                              <dgm:adj idx="4" val="-135"/>
                              <dgm:adj idx="5" val="0.125"/>
                            </dgm:adjLst>
                          </dgm:shape>
                        </dgm:if>
                        <dgm:if name="Name69" axis="precedSib" ptType="node" func="cnt" op="equ" val="2">
                          <dgm:shape xmlns:r="http://schemas.openxmlformats.org/officeDocument/2006/relationships" type="leftCircularArrow" r:blip="">
                            <dgm:adjLst>
                              <dgm:adj idx="1" val="0.1098"/>
                              <dgm:adj idx="2" val="19.0387"/>
                              <dgm:adj idx="3" val="105"/>
                              <dgm:adj idx="4" val="-45"/>
                              <dgm:adj idx="5" val="0.125"/>
                            </dgm:adjLst>
                          </dgm:shape>
                        </dgm:if>
                        <dgm:if name="Name70" axis="precedSib" ptType="node" func="cnt" op="equ" val="3">
                          <dgm:shape xmlns:r="http://schemas.openxmlformats.org/officeDocument/2006/relationships" type="circularArrow" r:blip="">
                            <dgm:adjLst>
                              <dgm:adj idx="1" val="0.1098"/>
                              <dgm:adj idx="2" val="19.0387"/>
                              <dgm:adj idx="3" val="75"/>
                              <dgm:adj idx="4" val="-135"/>
                              <dgm:adj idx="5" val="0.125"/>
                            </dgm:adjLst>
                          </dgm:shape>
                        </dgm:if>
                        <dgm:if name="Name71" axis="precedSib" ptType="node" func="cnt" op="equ" val="4">
                          <dgm:shape xmlns:r="http://schemas.openxmlformats.org/officeDocument/2006/relationships" type="leftCircularArrow" r:blip="">
                            <dgm:adjLst>
                              <dgm:adj idx="1" val="0.1098"/>
                              <dgm:adj idx="2" val="19.0387"/>
                              <dgm:adj idx="3" val="105"/>
                              <dgm:adj idx="4" val="-45"/>
                              <dgm:adj idx="5" val="0.125"/>
                            </dgm:adjLst>
                          </dgm:shape>
                        </dgm:if>
                        <dgm:if name="Name72" axis="precedSib" ptType="node" func="cnt" op="equ" val="5">
                          <dgm:shape xmlns:r="http://schemas.openxmlformats.org/officeDocument/2006/relationships" type="circularArrow" r:blip="">
                            <dgm:adjLst>
                              <dgm:adj idx="1" val="0.1098"/>
                              <dgm:adj idx="2" val="19.0387"/>
                              <dgm:adj idx="3" val="75"/>
                              <dgm:adj idx="4" val="-135"/>
                              <dgm:adj idx="5" val="0.125"/>
                            </dgm:adjLst>
                          </dgm:shape>
                        </dgm:if>
                        <dgm:if name="Name73" axis="precedSib" ptType="node" func="cnt" op="equ" val="6">
                          <dgm:shape xmlns:r="http://schemas.openxmlformats.org/officeDocument/2006/relationships" type="blockArc" r:blip="">
                            <dgm:adjLst>
                              <dgm:adj idx="1" val="0"/>
                              <dgm:adj idx="2" val="-45"/>
                              <dgm:adj idx="3" val="0.1274"/>
                            </dgm:adjLst>
                          </dgm:shape>
                        </dgm:if>
                        <dgm:else name="Name74"/>
                      </dgm:choose>
                    </dgm:else>
                  </dgm:choose>
                </dgm:else>
              </dgm:choose>
            </dgm:else>
          </dgm:choose>
          <dgm:presOf/>
        </dgm:layoutNode>
      </dgm:forEach>
    </dgm:forEach>
    <dgm:forEach name="Name75" axis="ch" ptType="node" cnt="1">
      <dgm:layoutNode name="Accent1">
        <dgm:alg type="sp"/>
        <dgm:shape xmlns:r="http://schemas.openxmlformats.org/officeDocument/2006/relationships" r:blip="">
          <dgm:adjLst/>
        </dgm:shape>
        <dgm:presOf/>
        <dgm:constrLst/>
        <dgm:forEach name="Name76" ref="accentRepeat"/>
      </dgm:layoutNode>
      <dgm:choose name="Name77">
        <dgm:if name="Name78" axis="ch" ptType="node" func="cnt" op="gte" val="1">
          <dgm:layoutNode name="Child1"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79"/>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0" axis="ch" ptType="node" st="2" cnt="1">
      <dgm:layoutNode name="Accent2">
        <dgm:alg type="sp"/>
        <dgm:shape xmlns:r="http://schemas.openxmlformats.org/officeDocument/2006/relationships" r:blip="">
          <dgm:adjLst/>
        </dgm:shape>
        <dgm:presOf/>
        <dgm:constrLst/>
        <dgm:forEach name="Name81" ref="accentRepeat"/>
      </dgm:layoutNode>
      <dgm:choose name="Name82">
        <dgm:if name="Name83" axis="ch" ptType="node" func="cnt" op="gte" val="1">
          <dgm:layoutNode name="Child2"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4"/>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choose name="Name87">
        <dgm:if name="Name88" axis="ch" ptType="node" func="cnt" op="gte" val="1">
          <dgm:layoutNode name="Child3"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9"/>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0" axis="ch" ptType="node" st="4" cnt="1">
      <dgm:layoutNode name="Accent4">
        <dgm:alg type="sp"/>
        <dgm:shape xmlns:r="http://schemas.openxmlformats.org/officeDocument/2006/relationships" r:blip="">
          <dgm:adjLst/>
        </dgm:shape>
        <dgm:presOf/>
        <dgm:constrLst/>
        <dgm:forEach name="Name91" ref="accentRepeat"/>
      </dgm:layoutNode>
      <dgm:choose name="Name92">
        <dgm:if name="Name93" axis="ch" ptType="node" func="cnt" op="gte" val="1">
          <dgm:layoutNode name="Child4"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5" axis="ch" ptType="node" st="5" cnt="1">
      <dgm:layoutNode name="Accent5">
        <dgm:alg type="sp"/>
        <dgm:shape xmlns:r="http://schemas.openxmlformats.org/officeDocument/2006/relationships" r:blip="">
          <dgm:adjLst/>
        </dgm:shape>
        <dgm:presOf/>
        <dgm:constrLst/>
        <dgm:forEach name="Name96" ref="accentRepeat"/>
      </dgm:layoutNode>
      <dgm:choose name="Name97">
        <dgm:if name="Name98" axis="ch" ptType="node" func="cnt" op="gte" val="1">
          <dgm:layoutNode name="Child5"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9"/>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0" axis="ch" ptType="node" st="6" cnt="1">
      <dgm:layoutNode name="Accent6">
        <dgm:alg type="sp"/>
        <dgm:shape xmlns:r="http://schemas.openxmlformats.org/officeDocument/2006/relationships" r:blip="">
          <dgm:adjLst/>
        </dgm:shape>
        <dgm:presOf/>
        <dgm:constrLst/>
        <dgm:forEach name="Name101" ref="accentRepeat"/>
      </dgm:layoutNode>
      <dgm:choose name="Name102">
        <dgm:if name="Name103" axis="ch" ptType="node" func="cnt" op="gte" val="1">
          <dgm:layoutNode name="Child6"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4"/>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5" axis="ch" ptType="node" st="7" cnt="1">
      <dgm:layoutNode name="Accent7">
        <dgm:alg type="sp"/>
        <dgm:shape xmlns:r="http://schemas.openxmlformats.org/officeDocument/2006/relationships" r:blip="">
          <dgm:adjLst/>
        </dgm:shape>
        <dgm:presOf/>
        <dgm:constrLst/>
        <dgm:forEach name="Name106" ref="accentRepeat"/>
      </dgm:layoutNode>
      <dgm:choose name="Name107">
        <dgm:if name="Name108" axis="ch" ptType="node" func="cnt" op="gte" val="1">
          <dgm:layoutNode name="Child7"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9"/>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layoutNode>
</dgm:layoutDef>
</file>

<file path=ppt/diagrams/layout7.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8.xml><?xml version="1.0" encoding="utf-8"?>
<dgm:layoutDef xmlns:dgm="http://schemas.openxmlformats.org/drawingml/2006/diagram" xmlns:a="http://schemas.openxmlformats.org/drawingml/2006/main" uniqueId="urn:microsoft.com/office/officeart/2008/layout/AlternatingHexagons">
  <dgm:title val=""/>
  <dgm:desc val=""/>
  <dgm:catLst>
    <dgm:cat type="list" pri="1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dir/>
      <dgm:animLvl val="lvl"/>
    </dgm:varLst>
    <dgm:alg type="lin">
      <dgm:param type="linDir" val="fromT"/>
    </dgm:alg>
    <dgm:shape xmlns:r="http://schemas.openxmlformats.org/officeDocument/2006/relationships" r:blip="">
      <dgm:adjLst/>
    </dgm:shape>
    <dgm:constrLst>
      <dgm:constr type="primFontSz" for="des" forName="Parent1" val="65"/>
      <dgm:constr type="primFontSz" for="des" forName="Childtext1" refType="primFontSz" refFor="des" refForName="Parent1" op="lte"/>
      <dgm:constr type="w" for="ch" forName="composite" refType="w"/>
      <dgm:constr type="h" for="ch" forName="composite" refType="h"/>
      <dgm:constr type="h" for="ch" forName="spaceBetweenRectangles" refType="w" refFor="ch" refForName="composite" fact="-0.042"/>
      <dgm:constr type="sp" refType="h" refFor="ch" refForName="composite" op="equ" fact="0.1"/>
    </dgm:constrLst>
    <dgm:forEach name="nodesForEach" axis="ch" ptType="node">
      <dgm:layoutNode name="composite">
        <dgm:alg type="composite">
          <dgm:param type="ar" val="3.6"/>
        </dgm:alg>
        <dgm:shape xmlns:r="http://schemas.openxmlformats.org/officeDocument/2006/relationships" r:blip="">
          <dgm:adjLst/>
        </dgm:shape>
        <dgm:choose name="Name1">
          <dgm:if name="Name2" func="var" arg="dir" op="equ" val="norm">
            <dgm:choose name="Name3">
              <dgm:if name="Name4" axis="self" ptType="node" func="posOdd" op="equ" val="1">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dgm:constr type="h" for="ch" forName="BalanceSpacing" refType="h" fact="0.1"/>
                  <dgm:constr type="l" for="ch" forName="BalanceSpacing1" refType="w" fact="0.69"/>
                  <dgm:constr type="t" for="ch" forName="BalanceSpacing1" refType="h" fact="0.2"/>
                  <dgm:constr type="w" for="ch" forName="BalanceSpacing1" refType="w" fact="0.31"/>
                  <dgm:constr type="h" for="ch" forName="BalanceSpacing1" refType="h" fact="0.6"/>
                </dgm:constrLst>
              </dgm:if>
              <dgm:else name="Name5">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 type="l" for="ch" forName="BalanceSpacing1" refType="w" fact="0"/>
                  <dgm:constr type="t" for="ch" forName="BalanceSpacing1" refType="h" fact="0.2"/>
                  <dgm:constr type="w" for="ch" forName="BalanceSpacing1" refType="w" fact="0.3"/>
                  <dgm:constr type="h" for="ch" forName="BalanceSpacing1" refType="h" fact="0.6"/>
                </dgm:constrLst>
              </dgm:else>
            </dgm:choose>
          </dgm:if>
          <dgm:else name="Name6">
            <dgm:choose name="Name7">
              <dgm:if name="Name8" axis="self" ptType="node" func="posOdd" op="equ" val="1">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Lst>
              </dgm:if>
              <dgm:else name="Name9">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fact="0.18"/>
                  <dgm:constr type="h" for="ch" forName="BalanceSpacing" refType="h"/>
                </dgm:constrLst>
              </dgm:else>
            </dgm:choose>
          </dgm:else>
        </dgm:choose>
        <dgm:layoutNode name="Parent1" styleLbl="node1">
          <dgm:varLst>
            <dgm:chMax val="1"/>
            <dgm:chPref val="1"/>
            <dgm:bulletEnabled val="1"/>
          </dgm:varLst>
          <dgm:alg type="tx"/>
          <dgm:shape xmlns:r="http://schemas.openxmlformats.org/officeDocument/2006/relationships" rot="90" type="hexagon" r:blip="">
            <dgm:adjLst>
              <dgm:adj idx="1" val="0.25"/>
              <dgm:adj idx="2" val="1.154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hildtext1" styleLbl="revTx">
          <dgm:varLst>
            <dgm:chMax val="0"/>
            <dgm:chPref val="0"/>
            <dgm:bulletEnabled val="1"/>
          </dgm:varLst>
          <dgm:choose name="Name10">
            <dgm:if name="Name11" func="var" arg="dir" op="equ" val="norm">
              <dgm:choose name="Name12">
                <dgm:if name="Name13" axis="self" ptType="node" func="posOdd" op="equ" val="1">
                  <dgm:alg type="tx">
                    <dgm:param type="parTxLTRAlign" val="l"/>
                  </dgm:alg>
                </dgm:if>
                <dgm:else name="Name14">
                  <dgm:alg type="tx">
                    <dgm:param type="parTxLTRAlign" val="r"/>
                  </dgm:alg>
                </dgm:else>
              </dgm:choose>
            </dgm:if>
            <dgm:else name="Name15">
              <dgm:choose name="Name16">
                <dgm:if name="Name17" axis="self" ptType="node" func="posOdd" op="equ" val="1">
                  <dgm:alg type="tx">
                    <dgm:param type="parTxLTRAlign" val="r"/>
                  </dgm:alg>
                </dgm:if>
                <dgm:else name="Name18">
                  <dgm:alg type="tx">
                    <dgm:param type="parTxLTRAlign" val="l"/>
                  </dgm:alg>
                </dgm:else>
              </dgm:choose>
            </dgm:else>
          </dgm:choose>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BalanceSpacing">
          <dgm:alg type="sp"/>
          <dgm:shape xmlns:r="http://schemas.openxmlformats.org/officeDocument/2006/relationships" r:blip="">
            <dgm:adjLst/>
          </dgm:shape>
        </dgm:layoutNode>
        <dgm:layoutNode name="BalanceSpacing1">
          <dgm:alg type="sp"/>
          <dgm:shape xmlns:r="http://schemas.openxmlformats.org/officeDocument/2006/relationships" r:blip="">
            <dgm:adjLst/>
          </dgm:shape>
        </dgm:layoutNode>
        <dgm:forEach name="Name19" axis="followSib" ptType="sibTrans" hideLastTrans="0" cnt="1">
          <dgm:layoutNode name="Accent1Text" styleLbl="node1">
            <dgm:alg type="tx"/>
            <dgm:shape xmlns:r="http://schemas.openxmlformats.org/officeDocument/2006/relationships" rot="90" type="hexagon" r:blip="">
              <dgm:adjLst>
                <dgm:adj idx="1" val="0.25"/>
                <dgm:adj idx="2" val="1.1547"/>
              </dgm:adjLst>
            </dgm:shape>
            <dgm:presOf axis="self" ptType="sibTrans"/>
            <dgm:constrLst>
              <dgm:constr type="lMarg"/>
              <dgm:constr type="rMarg"/>
              <dgm:constr type="tMarg"/>
              <dgm:constr type="bMarg"/>
            </dgm:constrLst>
            <dgm:ruleLst>
              <dgm:rule type="primFontSz" val="5" fact="NaN" max="NaN"/>
            </dgm:ruleLst>
          </dgm:layoutNode>
        </dgm:forEach>
      </dgm:layoutNode>
      <dgm:forEach name="Name2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31.emf"/></Relationships>
</file>

<file path=ppt/drawings/drawing1.xml><?xml version="1.0" encoding="utf-8"?>
<c:userShapes xmlns:c="http://schemas.openxmlformats.org/drawingml/2006/chart">
  <cdr:relSizeAnchor xmlns:cdr="http://schemas.openxmlformats.org/drawingml/2006/chartDrawing">
    <cdr:from>
      <cdr:x>0.75235</cdr:x>
      <cdr:y>0.0819</cdr:y>
    </cdr:from>
    <cdr:to>
      <cdr:x>0.84647</cdr:x>
      <cdr:y>0.24925</cdr:y>
    </cdr:to>
    <cdr:sp macro="" textlink="">
      <cdr:nvSpPr>
        <cdr:cNvPr id="3" name="テキスト ボックス 2">
          <a:extLst xmlns:a="http://schemas.openxmlformats.org/drawingml/2006/main">
            <a:ext uri="{FF2B5EF4-FFF2-40B4-BE49-F238E27FC236}">
              <a16:creationId xmlns:a16="http://schemas.microsoft.com/office/drawing/2014/main" id="{BA0EC3F6-D94A-4DC8-8906-B5D385D785E5}"/>
            </a:ext>
          </a:extLst>
        </cdr:cNvPr>
        <cdr:cNvSpPr txBox="1"/>
      </cdr:nvSpPr>
      <cdr:spPr>
        <a:xfrm xmlns:a="http://schemas.openxmlformats.org/drawingml/2006/main">
          <a:off x="7310010" y="447515"/>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altLang="ja-JP" sz="1600" dirty="0"/>
            <a:t>Japan</a:t>
          </a:r>
        </a:p>
        <a:p xmlns:a="http://schemas.openxmlformats.org/drawingml/2006/main">
          <a:r>
            <a:rPr lang="en-US" altLang="ja-JP" sz="1600" dirty="0"/>
            <a:t>23.47%</a:t>
          </a:r>
          <a:endParaRPr lang="ja-JP" altLang="en-US" sz="1600" dirty="0"/>
        </a:p>
      </cdr:txBody>
    </cdr:sp>
  </cdr:relSizeAnchor>
  <cdr:relSizeAnchor xmlns:cdr="http://schemas.openxmlformats.org/drawingml/2006/chartDrawing">
    <cdr:from>
      <cdr:x>0.07079</cdr:x>
      <cdr:y>0.06783</cdr:y>
    </cdr:from>
    <cdr:to>
      <cdr:x>0.83993</cdr:x>
      <cdr:y>0.37593</cdr:y>
    </cdr:to>
    <cdr:sp macro="" textlink="">
      <cdr:nvSpPr>
        <cdr:cNvPr id="2" name="正方形/長方形 1">
          <a:extLst xmlns:a="http://schemas.openxmlformats.org/drawingml/2006/main">
            <a:ext uri="{FF2B5EF4-FFF2-40B4-BE49-F238E27FC236}">
              <a16:creationId xmlns:a16="http://schemas.microsoft.com/office/drawing/2014/main" id="{63BEEFFD-DF1F-47D7-A268-583D1421B325}"/>
            </a:ext>
          </a:extLst>
        </cdr:cNvPr>
        <cdr:cNvSpPr/>
      </cdr:nvSpPr>
      <cdr:spPr>
        <a:xfrm xmlns:a="http://schemas.openxmlformats.org/drawingml/2006/main">
          <a:off x="763418" y="402645"/>
          <a:ext cx="8294914" cy="1828800"/>
        </a:xfrm>
        <a:prstGeom xmlns:a="http://schemas.openxmlformats.org/drawingml/2006/main" prst="rect">
          <a:avLst/>
        </a:prstGeom>
        <a:noFill xmlns:a="http://schemas.openxmlformats.org/drawingml/2006/main"/>
        <a:ln xmlns:a="http://schemas.openxmlformats.org/drawingml/2006/main" w="63500">
          <a:solidFill>
            <a:srgbClr val="FF0000"/>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ja-JP"/>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a:extLst>
              <a:ext uri="{FF2B5EF4-FFF2-40B4-BE49-F238E27FC236}">
                <a16:creationId xmlns:a16="http://schemas.microsoft.com/office/drawing/2014/main" id="{2AF506F9-91AB-457B-A321-BA32DFC452D4}"/>
              </a:ext>
            </a:extLst>
          </p:cNvPr>
          <p:cNvSpPr>
            <a:spLocks noGrp="1"/>
          </p:cNvSpPr>
          <p:nvPr>
            <p:ph type="hdr" sz="quarter"/>
          </p:nvPr>
        </p:nvSpPr>
        <p:spPr>
          <a:xfrm>
            <a:off x="0" y="0"/>
            <a:ext cx="3078428" cy="513508"/>
          </a:xfrm>
          <a:prstGeom prst="rect">
            <a:avLst/>
          </a:prstGeom>
        </p:spPr>
        <p:txBody>
          <a:bodyPr vert="horz" lIns="95491" tIns="47745" rIns="95491" bIns="47745" rtlCol="0"/>
          <a:lstStyle>
            <a:lvl1pPr algn="l">
              <a:defRPr sz="1300"/>
            </a:lvl1pPr>
          </a:lstStyle>
          <a:p>
            <a:pPr rtl="0"/>
            <a:endParaRPr lang="en-US" dirty="0">
              <a:latin typeface="Meiryo UI" panose="020B0604030504040204" pitchFamily="50" charset="-128"/>
              <a:ea typeface="Meiryo UI" panose="020B0604030504040204" pitchFamily="50" charset="-128"/>
            </a:endParaRPr>
          </a:p>
        </p:txBody>
      </p:sp>
      <p:sp>
        <p:nvSpPr>
          <p:cNvPr id="3" name="日付プレースホルダー 2">
            <a:extLst>
              <a:ext uri="{FF2B5EF4-FFF2-40B4-BE49-F238E27FC236}">
                <a16:creationId xmlns:a16="http://schemas.microsoft.com/office/drawing/2014/main" id="{EE71BC67-B9B6-41AE-BB4E-51234F209844}"/>
              </a:ext>
            </a:extLst>
          </p:cNvPr>
          <p:cNvSpPr>
            <a:spLocks noGrp="1"/>
          </p:cNvSpPr>
          <p:nvPr>
            <p:ph type="dt" sz="quarter" idx="1"/>
          </p:nvPr>
        </p:nvSpPr>
        <p:spPr>
          <a:xfrm>
            <a:off x="4023991" y="0"/>
            <a:ext cx="3078428" cy="513508"/>
          </a:xfrm>
          <a:prstGeom prst="rect">
            <a:avLst/>
          </a:prstGeom>
        </p:spPr>
        <p:txBody>
          <a:bodyPr vert="horz" lIns="95491" tIns="47745" rIns="95491" bIns="47745" rtlCol="0"/>
          <a:lstStyle>
            <a:lvl1pPr algn="r">
              <a:defRPr sz="1300"/>
            </a:lvl1pPr>
          </a:lstStyle>
          <a:p>
            <a:pPr rtl="0"/>
            <a:fld id="{2C8BE51F-F4C0-403D-A983-6A06E35CA82B}" type="datetime1">
              <a:rPr lang="ja-JP" altLang="en-US" smtClean="0">
                <a:latin typeface="Meiryo UI" panose="020B0604030504040204" pitchFamily="50" charset="-128"/>
                <a:ea typeface="Meiryo UI" panose="020B0604030504040204" pitchFamily="50" charset="-128"/>
              </a:rPr>
              <a:t>2025/5/15</a:t>
            </a:fld>
            <a:endParaRPr lang="en-US" dirty="0">
              <a:latin typeface="Meiryo UI" panose="020B0604030504040204" pitchFamily="50" charset="-128"/>
              <a:ea typeface="Meiryo UI" panose="020B0604030504040204" pitchFamily="50" charset="-128"/>
            </a:endParaRPr>
          </a:p>
        </p:txBody>
      </p:sp>
      <p:sp>
        <p:nvSpPr>
          <p:cNvPr id="4" name="フッター プレースホルダー 3">
            <a:extLst>
              <a:ext uri="{FF2B5EF4-FFF2-40B4-BE49-F238E27FC236}">
                <a16:creationId xmlns:a16="http://schemas.microsoft.com/office/drawing/2014/main" id="{A0E2BB79-F5ED-4C7F-A869-D9A323F2CA07}"/>
              </a:ext>
            </a:extLst>
          </p:cNvPr>
          <p:cNvSpPr>
            <a:spLocks noGrp="1"/>
          </p:cNvSpPr>
          <p:nvPr>
            <p:ph type="ftr" sz="quarter" idx="2"/>
          </p:nvPr>
        </p:nvSpPr>
        <p:spPr>
          <a:xfrm>
            <a:off x="0" y="9721107"/>
            <a:ext cx="3078428" cy="513507"/>
          </a:xfrm>
          <a:prstGeom prst="rect">
            <a:avLst/>
          </a:prstGeom>
        </p:spPr>
        <p:txBody>
          <a:bodyPr vert="horz" lIns="95491" tIns="47745" rIns="95491" bIns="47745" rtlCol="0" anchor="b"/>
          <a:lstStyle>
            <a:lvl1pPr algn="l">
              <a:defRPr sz="1300"/>
            </a:lvl1pPr>
          </a:lstStyle>
          <a:p>
            <a:pPr rtl="0"/>
            <a:endParaRPr lang="en-US" dirty="0">
              <a:latin typeface="Meiryo UI" panose="020B0604030504040204" pitchFamily="50" charset="-128"/>
              <a:ea typeface="Meiryo UI" panose="020B0604030504040204" pitchFamily="50" charset="-128"/>
            </a:endParaRPr>
          </a:p>
        </p:txBody>
      </p:sp>
      <p:sp>
        <p:nvSpPr>
          <p:cNvPr id="5" name="スライド番号プレースホルダー 4">
            <a:extLst>
              <a:ext uri="{FF2B5EF4-FFF2-40B4-BE49-F238E27FC236}">
                <a16:creationId xmlns:a16="http://schemas.microsoft.com/office/drawing/2014/main" id="{A40207CB-184F-4400-BBE4-E0B71DE06267}"/>
              </a:ext>
            </a:extLst>
          </p:cNvPr>
          <p:cNvSpPr>
            <a:spLocks noGrp="1"/>
          </p:cNvSpPr>
          <p:nvPr>
            <p:ph type="sldNum" sz="quarter" idx="3"/>
          </p:nvPr>
        </p:nvSpPr>
        <p:spPr>
          <a:xfrm>
            <a:off x="4023991" y="9721107"/>
            <a:ext cx="3078428" cy="513507"/>
          </a:xfrm>
          <a:prstGeom prst="rect">
            <a:avLst/>
          </a:prstGeom>
        </p:spPr>
        <p:txBody>
          <a:bodyPr vert="horz" lIns="95491" tIns="47745" rIns="95491" bIns="47745" rtlCol="0" anchor="b"/>
          <a:lstStyle>
            <a:lvl1pPr algn="r">
              <a:defRPr sz="1300"/>
            </a:lvl1pPr>
          </a:lstStyle>
          <a:p>
            <a:pPr rtl="0"/>
            <a:fld id="{4328996C-DF1E-45F4-80FD-86472FDB10B8}" type="slidenum">
              <a:rPr lang="en-US" smtClean="0">
                <a:latin typeface="Meiryo UI" panose="020B0604030504040204" pitchFamily="50" charset="-128"/>
                <a:ea typeface="Meiryo UI" panose="020B0604030504040204" pitchFamily="50" charset="-128"/>
              </a:rPr>
              <a:t>‹#›</a:t>
            </a:fld>
            <a:endParaRPr lang="en-US"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40168487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3078428" cy="513508"/>
          </a:xfrm>
          <a:prstGeom prst="rect">
            <a:avLst/>
          </a:prstGeom>
        </p:spPr>
        <p:txBody>
          <a:bodyPr vert="horz" lIns="95491" tIns="47745" rIns="95491" bIns="47745" rtlCol="0"/>
          <a:lstStyle>
            <a:lvl1pPr algn="l">
              <a:defRPr sz="1300" baseline="0">
                <a:latin typeface="Meiryo UI" panose="020B0604030504040204" pitchFamily="50" charset="-128"/>
                <a:ea typeface="Meiryo UI" panose="020B0604030504040204" pitchFamily="50" charset="-128"/>
              </a:defRPr>
            </a:lvl1pPr>
          </a:lstStyle>
          <a:p>
            <a:endParaRPr lang="ja-JP" altLang="en-US">
              <a:latin typeface="Meiryo UI" panose="020B0604030504040204" pitchFamily="50" charset="-128"/>
              <a:ea typeface="Meiryo UI" panose="020B0604030504040204" pitchFamily="50" charset="-128"/>
            </a:endParaRPr>
          </a:p>
        </p:txBody>
      </p:sp>
      <p:sp>
        <p:nvSpPr>
          <p:cNvPr id="3" name="日付プレースホルダー 2"/>
          <p:cNvSpPr>
            <a:spLocks noGrp="1"/>
          </p:cNvSpPr>
          <p:nvPr>
            <p:ph type="dt" idx="1"/>
          </p:nvPr>
        </p:nvSpPr>
        <p:spPr>
          <a:xfrm>
            <a:off x="4023991" y="0"/>
            <a:ext cx="3078428" cy="513508"/>
          </a:xfrm>
          <a:prstGeom prst="rect">
            <a:avLst/>
          </a:prstGeom>
        </p:spPr>
        <p:txBody>
          <a:bodyPr vert="horz" lIns="95491" tIns="47745" rIns="95491" bIns="47745" rtlCol="0"/>
          <a:lstStyle>
            <a:lvl1pPr algn="r">
              <a:defRPr sz="1300" baseline="0">
                <a:latin typeface="Meiryo UI" panose="020B0604030504040204" pitchFamily="50" charset="-128"/>
                <a:ea typeface="Meiryo UI" panose="020B0604030504040204" pitchFamily="50" charset="-128"/>
              </a:defRPr>
            </a:lvl1pPr>
          </a:lstStyle>
          <a:p>
            <a:fld id="{8EEDDFC2-2711-4039-AE56-DAD085933A51}" type="datetime1">
              <a:rPr lang="ja-JP" altLang="en-US" smtClean="0"/>
              <a:pPr/>
              <a:t>2025/5/15</a:t>
            </a:fld>
            <a:endParaRPr lang="ja-JP" altLang="en-US">
              <a:latin typeface="Meiryo UI" panose="020B0604030504040204" pitchFamily="50" charset="-128"/>
              <a:ea typeface="Meiryo UI" panose="020B0604030504040204" pitchFamily="50" charset="-128"/>
            </a:endParaRPr>
          </a:p>
        </p:txBody>
      </p:sp>
      <p:sp>
        <p:nvSpPr>
          <p:cNvPr id="4" name="スライド イメージ プレースホルダー 3"/>
          <p:cNvSpPr>
            <a:spLocks noGrp="1" noRot="1" noChangeAspect="1"/>
          </p:cNvSpPr>
          <p:nvPr>
            <p:ph type="sldImg" idx="2"/>
          </p:nvPr>
        </p:nvSpPr>
        <p:spPr>
          <a:xfrm>
            <a:off x="482600" y="1279525"/>
            <a:ext cx="6138863" cy="3452813"/>
          </a:xfrm>
          <a:prstGeom prst="rect">
            <a:avLst/>
          </a:prstGeom>
          <a:noFill/>
          <a:ln w="12700">
            <a:solidFill>
              <a:prstClr val="black"/>
            </a:solidFill>
          </a:ln>
        </p:spPr>
        <p:txBody>
          <a:bodyPr vert="horz" lIns="95491" tIns="47745" rIns="95491" bIns="47745" rtlCol="0" anchor="ctr"/>
          <a:lstStyle/>
          <a:p>
            <a:pPr rtl="0"/>
            <a:endParaRPr lang="ja-JP" altLang="en-US" noProof="0"/>
          </a:p>
        </p:txBody>
      </p:sp>
      <p:sp>
        <p:nvSpPr>
          <p:cNvPr id="5" name="ノート プレースホルダー 4"/>
          <p:cNvSpPr>
            <a:spLocks noGrp="1"/>
          </p:cNvSpPr>
          <p:nvPr>
            <p:ph type="body" sz="quarter" idx="3"/>
          </p:nvPr>
        </p:nvSpPr>
        <p:spPr>
          <a:xfrm>
            <a:off x="710407" y="4925408"/>
            <a:ext cx="5683250" cy="4029879"/>
          </a:xfrm>
          <a:prstGeom prst="rect">
            <a:avLst/>
          </a:prstGeom>
        </p:spPr>
        <p:txBody>
          <a:bodyPr vert="horz" lIns="95491" tIns="47745" rIns="95491" bIns="47745" rtlCol="0"/>
          <a:lstStyle/>
          <a:p>
            <a:pPr lvl="0" rtl="0"/>
            <a:r>
              <a:rPr lang="ja-JP" altLang="en-US" noProof="0"/>
              <a:t>マスター テキストのスタイルを編集する</a:t>
            </a:r>
          </a:p>
          <a:p>
            <a:pPr lvl="1" rtl="0"/>
            <a:r>
              <a:rPr lang="ja-JP" altLang="en-US" noProof="0"/>
              <a:t>第 </a:t>
            </a:r>
            <a:r>
              <a:rPr lang="en-US" altLang="ja-JP" noProof="0"/>
              <a:t>2 </a:t>
            </a:r>
            <a:r>
              <a:rPr lang="ja-JP" altLang="en-US" noProof="0"/>
              <a:t>レベル</a:t>
            </a:r>
          </a:p>
          <a:p>
            <a:pPr lvl="2" rtl="0"/>
            <a:r>
              <a:rPr lang="ja-JP" altLang="en-US" noProof="0"/>
              <a:t>第 </a:t>
            </a:r>
            <a:r>
              <a:rPr lang="en-US" altLang="ja-JP" noProof="0"/>
              <a:t>3 </a:t>
            </a:r>
            <a:r>
              <a:rPr lang="ja-JP" altLang="en-US" noProof="0"/>
              <a:t>レベル</a:t>
            </a:r>
          </a:p>
          <a:p>
            <a:pPr lvl="3" rtl="0"/>
            <a:r>
              <a:rPr lang="ja-JP" altLang="en-US" noProof="0"/>
              <a:t>第 </a:t>
            </a:r>
            <a:r>
              <a:rPr lang="en-US" altLang="ja-JP" noProof="0"/>
              <a:t>4 </a:t>
            </a:r>
            <a:r>
              <a:rPr lang="ja-JP" altLang="en-US" noProof="0"/>
              <a:t>レベル</a:t>
            </a:r>
          </a:p>
          <a:p>
            <a:pPr lvl="4" rtl="0"/>
            <a:r>
              <a:rPr lang="ja-JP" altLang="en-US" noProof="0"/>
              <a:t>第 </a:t>
            </a:r>
            <a:r>
              <a:rPr lang="en-US" altLang="ja-JP" noProof="0"/>
              <a:t>5 </a:t>
            </a:r>
            <a:r>
              <a:rPr lang="ja-JP" altLang="en-US" noProof="0"/>
              <a:t>レベル</a:t>
            </a:r>
          </a:p>
        </p:txBody>
      </p:sp>
      <p:sp>
        <p:nvSpPr>
          <p:cNvPr id="6" name="フッター プレースホルダー 5"/>
          <p:cNvSpPr>
            <a:spLocks noGrp="1"/>
          </p:cNvSpPr>
          <p:nvPr>
            <p:ph type="ftr" sz="quarter" idx="4"/>
          </p:nvPr>
        </p:nvSpPr>
        <p:spPr>
          <a:xfrm>
            <a:off x="0" y="9721107"/>
            <a:ext cx="3078428" cy="513507"/>
          </a:xfrm>
          <a:prstGeom prst="rect">
            <a:avLst/>
          </a:prstGeom>
        </p:spPr>
        <p:txBody>
          <a:bodyPr vert="horz" lIns="95491" tIns="47745" rIns="95491" bIns="47745" rtlCol="0" anchor="b"/>
          <a:lstStyle>
            <a:lvl1pPr algn="l">
              <a:defRPr sz="1300" baseline="0">
                <a:latin typeface="Meiryo UI" panose="020B0604030504040204" pitchFamily="50" charset="-128"/>
                <a:ea typeface="Meiryo UI" panose="020B0604030504040204" pitchFamily="50" charset="-128"/>
              </a:defRPr>
            </a:lvl1pPr>
          </a:lstStyle>
          <a:p>
            <a:endParaRPr lang="ja-JP" altLang="en-US">
              <a:latin typeface="Meiryo UI" panose="020B0604030504040204" pitchFamily="50" charset="-128"/>
              <a:ea typeface="Meiryo UI" panose="020B0604030504040204" pitchFamily="50" charset="-128"/>
            </a:endParaRPr>
          </a:p>
        </p:txBody>
      </p:sp>
      <p:sp>
        <p:nvSpPr>
          <p:cNvPr id="7" name="スライド番号プレースホルダー 6"/>
          <p:cNvSpPr>
            <a:spLocks noGrp="1"/>
          </p:cNvSpPr>
          <p:nvPr>
            <p:ph type="sldNum" sz="quarter" idx="5"/>
          </p:nvPr>
        </p:nvSpPr>
        <p:spPr>
          <a:xfrm>
            <a:off x="4023991" y="9721107"/>
            <a:ext cx="3078428" cy="513507"/>
          </a:xfrm>
          <a:prstGeom prst="rect">
            <a:avLst/>
          </a:prstGeom>
        </p:spPr>
        <p:txBody>
          <a:bodyPr vert="horz" lIns="95491" tIns="47745" rIns="95491" bIns="47745" rtlCol="0" anchor="b"/>
          <a:lstStyle>
            <a:lvl1pPr algn="r">
              <a:defRPr sz="1300" baseline="0">
                <a:latin typeface="Meiryo UI" panose="020B0604030504040204" pitchFamily="50" charset="-128"/>
                <a:ea typeface="Meiryo UI" panose="020B0604030504040204" pitchFamily="50" charset="-128"/>
              </a:defRPr>
            </a:lvl1pPr>
          </a:lstStyle>
          <a:p>
            <a:fld id="{6DF8F48A-6110-47DA-8521-A1D1FFD22FEF}" type="slidenum">
              <a:rPr lang="en-US" altLang="ja-JP" smtClean="0"/>
              <a:pPr/>
              <a:t>‹#›</a:t>
            </a:fld>
            <a:endParaRPr lang="ja-JP" altLang="en-US">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451491564"/>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baseline="0">
        <a:solidFill>
          <a:schemeClr val="tx1"/>
        </a:solidFill>
        <a:latin typeface="Meiryo UI" panose="020B0604030504040204" pitchFamily="50" charset="-128"/>
        <a:ea typeface="Meiryo UI" panose="020B0604030504040204" pitchFamily="50" charset="-128"/>
        <a:cs typeface="+mn-cs"/>
      </a:defRPr>
    </a:lvl1pPr>
    <a:lvl2pPr marL="457200" algn="l" defTabSz="914400" rtl="0" eaLnBrk="1" latinLnBrk="0" hangingPunct="1">
      <a:defRPr sz="1200" kern="1200" baseline="0">
        <a:solidFill>
          <a:schemeClr val="tx1"/>
        </a:solidFill>
        <a:latin typeface="Meiryo UI" panose="020B0604030504040204" pitchFamily="50" charset="-128"/>
        <a:ea typeface="Meiryo UI" panose="020B0604030504040204" pitchFamily="50" charset="-128"/>
        <a:cs typeface="+mn-cs"/>
      </a:defRPr>
    </a:lvl2pPr>
    <a:lvl3pPr marL="914400" algn="l" defTabSz="914400" rtl="0" eaLnBrk="1" latinLnBrk="0" hangingPunct="1">
      <a:defRPr sz="1200" kern="1200" baseline="0">
        <a:solidFill>
          <a:schemeClr val="tx1"/>
        </a:solidFill>
        <a:latin typeface="Meiryo UI" panose="020B0604030504040204" pitchFamily="50" charset="-128"/>
        <a:ea typeface="Meiryo UI" panose="020B0604030504040204" pitchFamily="50" charset="-128"/>
        <a:cs typeface="+mn-cs"/>
      </a:defRPr>
    </a:lvl3pPr>
    <a:lvl4pPr marL="1371600" algn="l" defTabSz="914400" rtl="0" eaLnBrk="1" latinLnBrk="0" hangingPunct="1">
      <a:defRPr sz="1200" kern="1200" baseline="0">
        <a:solidFill>
          <a:schemeClr val="tx1"/>
        </a:solidFill>
        <a:latin typeface="Meiryo UI" panose="020B0604030504040204" pitchFamily="50" charset="-128"/>
        <a:ea typeface="Meiryo UI" panose="020B0604030504040204" pitchFamily="50" charset="-128"/>
        <a:cs typeface="+mn-cs"/>
      </a:defRPr>
    </a:lvl4pPr>
    <a:lvl5pPr marL="1828800" algn="l" defTabSz="914400" rtl="0" eaLnBrk="1" latinLnBrk="0" hangingPunct="1">
      <a:defRPr sz="1200" kern="1200" baseline="0">
        <a:solidFill>
          <a:schemeClr val="tx1"/>
        </a:solidFill>
        <a:latin typeface="Meiryo UI" panose="020B0604030504040204" pitchFamily="50" charset="-128"/>
        <a:ea typeface="Meiryo UI" panose="020B0604030504040204" pitchFamily="50"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rtlCol="0"/>
          <a:lstStyle/>
          <a:p>
            <a:pPr rtl="0"/>
            <a:endParaRPr lang="ja-JP" altLang="en-US" dirty="0"/>
          </a:p>
        </p:txBody>
      </p:sp>
      <p:sp>
        <p:nvSpPr>
          <p:cNvPr id="4" name="スライド番号プレースホルダー 3"/>
          <p:cNvSpPr>
            <a:spLocks noGrp="1"/>
          </p:cNvSpPr>
          <p:nvPr>
            <p:ph type="sldNum" sz="quarter" idx="5"/>
          </p:nvPr>
        </p:nvSpPr>
        <p:spPr/>
        <p:txBody>
          <a:bodyPr rtlCol="0"/>
          <a:lstStyle/>
          <a:p>
            <a:pPr rtl="0"/>
            <a:fld id="{6DF8F48A-6110-47DA-8521-A1D1FFD22FEF}" type="slidenum">
              <a:rPr lang="en-US" altLang="ja-JP" smtClean="0"/>
              <a:t>1</a:t>
            </a:fld>
            <a:endParaRPr lang="ja-JP" altLang="en-US"/>
          </a:p>
        </p:txBody>
      </p:sp>
    </p:spTree>
    <p:extLst>
      <p:ext uri="{BB962C8B-B14F-4D97-AF65-F5344CB8AC3E}">
        <p14:creationId xmlns:p14="http://schemas.microsoft.com/office/powerpoint/2010/main" val="4679097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rtlCol="0"/>
          <a:lstStyle/>
          <a:p>
            <a:r>
              <a:rPr lang="ja-JP" altLang="en-US" dirty="0"/>
              <a:t>日本における脱税の特徴です。</a:t>
            </a:r>
            <a:endParaRPr lang="en-US" altLang="ja-JP" dirty="0"/>
          </a:p>
          <a:p>
            <a:endParaRPr lang="en-US" altLang="ja-JP" dirty="0"/>
          </a:p>
          <a:p>
            <a:pPr lvl="0"/>
            <a:r>
              <a:rPr lang="en-US" altLang="ja-JP" dirty="0"/>
              <a:t>What are the features of tax crimes in Japan.</a:t>
            </a:r>
            <a:endParaRPr lang="ja-JP" altLang="ja-JP" dirty="0"/>
          </a:p>
          <a:p>
            <a:endParaRPr lang="en-US" altLang="ja-JP" dirty="0"/>
          </a:p>
          <a:p>
            <a:r>
              <a:rPr lang="ja-JP" altLang="en-US" dirty="0"/>
              <a:t>特徴のひとつは、従来型の、中小企業の会社経営や個人で行う商売によって得た利益等、合法的に得た利益を脱税するケースです。</a:t>
            </a:r>
            <a:endParaRPr lang="en-US" altLang="ja-JP" dirty="0"/>
          </a:p>
          <a:p>
            <a:endParaRPr lang="en-US" altLang="ja-JP" dirty="0"/>
          </a:p>
          <a:p>
            <a:pPr lvl="0"/>
            <a:r>
              <a:rPr lang="ja-JP" altLang="en-US" dirty="0"/>
              <a:t>①</a:t>
            </a:r>
            <a:r>
              <a:rPr lang="en-US" altLang="ja-JP" dirty="0"/>
              <a:t>One of the characteristics of Japan’s tax evasion is so-called conventional tax evasion which evades legally gained profit, such as SMEs and wealthy individuals earn through their business.</a:t>
            </a:r>
            <a:endParaRPr lang="ja-JP" altLang="ja-JP" dirty="0"/>
          </a:p>
          <a:p>
            <a:endParaRPr lang="en-US" altLang="ja-JP" dirty="0"/>
          </a:p>
          <a:p>
            <a:r>
              <a:rPr lang="ja-JP" altLang="en-US" dirty="0"/>
              <a:t>詐欺や横領などの他犯罪から発生した違法所得を脱税するケースもあります。</a:t>
            </a:r>
            <a:endParaRPr lang="en-US" altLang="ja-JP" dirty="0"/>
          </a:p>
          <a:p>
            <a:endParaRPr lang="en-US" altLang="ja-JP" dirty="0"/>
          </a:p>
          <a:p>
            <a:pPr lvl="0"/>
            <a:r>
              <a:rPr lang="ja-JP" altLang="en-US" dirty="0"/>
              <a:t>②</a:t>
            </a:r>
            <a:r>
              <a:rPr lang="en-US" altLang="ja-JP" dirty="0"/>
              <a:t>Also, there is tax evasion which evades illicit profit gained through other crimes like fraud or embezzlement.</a:t>
            </a:r>
            <a:endParaRPr lang="ja-JP" altLang="ja-JP" dirty="0"/>
          </a:p>
          <a:p>
            <a:endParaRPr lang="en-US" altLang="ja-JP" dirty="0"/>
          </a:p>
          <a:p>
            <a:r>
              <a:rPr lang="ja-JP" altLang="en-US" dirty="0"/>
              <a:t>また、最近の傾向として、査察官の調査権限が国外には及ばないことに着目して、海外業者との取引を除外したり、隠匿財産を海外に留保するケースが増えています。</a:t>
            </a:r>
            <a:endParaRPr lang="en-US" altLang="ja-JP" dirty="0"/>
          </a:p>
          <a:p>
            <a:endParaRPr lang="en-US" altLang="ja-JP" dirty="0"/>
          </a:p>
          <a:p>
            <a:r>
              <a:rPr lang="ja-JP" altLang="en-US" dirty="0"/>
              <a:t>③</a:t>
            </a:r>
            <a:r>
              <a:rPr lang="en-US" altLang="ja-JP" dirty="0"/>
              <a:t>Also, there is another trend right now that excludes transaction with overseas entities or conceal hidden assets in foreign countries, taking advantage of the fact that our investigation power cannot be executed overseas. </a:t>
            </a:r>
            <a:endParaRPr lang="ja-JP" altLang="ja-JP" dirty="0"/>
          </a:p>
          <a:p>
            <a:r>
              <a:rPr lang="en-US" altLang="ja-JP" dirty="0"/>
              <a:t> </a:t>
            </a:r>
          </a:p>
          <a:p>
            <a:r>
              <a:rPr lang="ja-JP" altLang="en-US" dirty="0"/>
              <a:t>このような場合には、査察調査の権限は海外に及ばないものの、日本は</a:t>
            </a:r>
            <a:r>
              <a:rPr lang="en-US" altLang="ja-JP" dirty="0"/>
              <a:t>150</a:t>
            </a:r>
            <a:r>
              <a:rPr lang="ja-JP" altLang="en-US" dirty="0"/>
              <a:t>ヵ国以上の国と地域と租税条約等を締結しておりますので、同条約等に基づく情報提供要請により種々の回答得て、調査に役立てています。</a:t>
            </a:r>
            <a:endParaRPr lang="en-US" altLang="ja-JP" dirty="0"/>
          </a:p>
          <a:p>
            <a:endParaRPr lang="en-US" altLang="ja-JP" dirty="0"/>
          </a:p>
          <a:p>
            <a:r>
              <a:rPr lang="en-US" altLang="ja-JP" dirty="0"/>
              <a:t>In this case, even though our judicial power doesn’t reach overseas but we concluded tax treaties with over 150 countries and regions so that we could gain information through the network and make use of them in our investigation.</a:t>
            </a:r>
          </a:p>
          <a:p>
            <a:endParaRPr lang="en-US" altLang="ja-JP" dirty="0"/>
          </a:p>
          <a:p>
            <a:r>
              <a:rPr lang="ja-JP" altLang="en-US" dirty="0"/>
              <a:t>また、ご存じのとおり、外国の金融機関等を利用した国際的な脱税や租税回避に対処するため、</a:t>
            </a:r>
            <a:r>
              <a:rPr lang="en-US" altLang="ja-JP" dirty="0"/>
              <a:t>OECD</a:t>
            </a:r>
            <a:r>
              <a:rPr lang="ja-JP" altLang="en-US" dirty="0"/>
              <a:t>において、非居住者の金融機関口座を税務当局間で定期的に交換するための国際基準である「共通報告基準（</a:t>
            </a:r>
            <a:r>
              <a:rPr lang="en-US" altLang="ja-JP" dirty="0"/>
              <a:t>CRS</a:t>
            </a:r>
            <a:r>
              <a:rPr lang="ja-JP" altLang="en-US" dirty="0"/>
              <a:t>）」が策定されており、我が国も、この枠組みに基づき、諸外国の税務当局との間で、情報交換を実施しています。国税庁では、国外送金等調書や国外財産調書などその他の資料情報等と併せて分析を行った上で、海外にある金融資産及びそこから生じる所得や、課税上問題のある海外取引の把握・解明などに活用しています。</a:t>
            </a:r>
            <a:endParaRPr lang="en-US" altLang="ja-JP" dirty="0"/>
          </a:p>
          <a:p>
            <a:endParaRPr lang="en-US" altLang="ja-JP" dirty="0"/>
          </a:p>
          <a:p>
            <a:r>
              <a:rPr lang="en-US" altLang="ja-JP" dirty="0"/>
              <a:t>In addition, as you know, to address international tax evasion and avoidance performed through foreign financial institutions, the OECD formulated the Common Reporting Standard (CRS) which is the international standard for regularly exchanging financial account information of non-residents with the tax authorities of other jurisdictions. Japan also exchanges relevant information with other foreign tax authorities based on this framework. The NTA uses the information received to detect and identify financial assets located overseas and income generated through those assets, and cross-border transactions with taxation issues after analyzing the information together with other documents and information, such as records of remittances and receipts related to foreign countries and foreign asset statements. </a:t>
            </a:r>
          </a:p>
          <a:p>
            <a:endParaRPr lang="en-US" altLang="ja-JP" dirty="0"/>
          </a:p>
          <a:p>
            <a:r>
              <a:rPr lang="ja-JP" altLang="en-US" dirty="0"/>
              <a:t>そして、最近、特に多いケースが、消費税の還付を不正に受けようとするものです。これは、国庫金の詐取ともいえるもので、極めて悪質性が高い事案であるため、厳正に対処していく必要があります。</a:t>
            </a:r>
            <a:endParaRPr lang="en-US" altLang="ja-JP" dirty="0"/>
          </a:p>
          <a:p>
            <a:endParaRPr lang="en-US" altLang="ja-JP" dirty="0"/>
          </a:p>
          <a:p>
            <a:r>
              <a:rPr lang="ja-JP" altLang="en-US" dirty="0"/>
              <a:t>④</a:t>
            </a:r>
            <a:r>
              <a:rPr lang="en-US" altLang="ja-JP" dirty="0"/>
              <a:t>Recently, Fraudulent consumption tax refund cases have been increased. This wrongdoing can be said “ Fraud to Nation’s money (</a:t>
            </a:r>
            <a:r>
              <a:rPr lang="en-US" altLang="ja-JP" sz="1300" dirty="0">
                <a:solidFill>
                  <a:srgbClr val="002060"/>
                </a:solidFill>
              </a:rPr>
              <a:t>Malicious act classified fraud of treasury money</a:t>
            </a:r>
            <a:r>
              <a:rPr lang="en-US" altLang="ja-JP" dirty="0"/>
              <a:t>)”. </a:t>
            </a:r>
            <a:endParaRPr lang="ja-JP" altLang="ja-JP" dirty="0"/>
          </a:p>
          <a:p>
            <a:r>
              <a:rPr lang="en-US" altLang="ja-JP" dirty="0"/>
              <a:t>We have to take rigorous action against it because this case is extremely a vicious tax evasion case.</a:t>
            </a:r>
            <a:r>
              <a:rPr lang="en-US" altLang="ja-JP" sz="1300" dirty="0">
                <a:solidFill>
                  <a:srgbClr val="002060"/>
                </a:solidFill>
              </a:rPr>
              <a:t> </a:t>
            </a:r>
            <a:endParaRPr lang="en-US" altLang="ja-JP" dirty="0"/>
          </a:p>
          <a:p>
            <a:pPr rtl="0"/>
            <a:endParaRPr lang="ja-JP" altLang="en-US" dirty="0"/>
          </a:p>
        </p:txBody>
      </p:sp>
      <p:sp>
        <p:nvSpPr>
          <p:cNvPr id="4" name="スライド番号プレースホルダー 3"/>
          <p:cNvSpPr>
            <a:spLocks noGrp="1"/>
          </p:cNvSpPr>
          <p:nvPr>
            <p:ph type="sldNum" sz="quarter" idx="5"/>
          </p:nvPr>
        </p:nvSpPr>
        <p:spPr/>
        <p:txBody>
          <a:bodyPr rtlCol="0"/>
          <a:lstStyle/>
          <a:p>
            <a:pPr rtl="0"/>
            <a:fld id="{6DF8F48A-6110-47DA-8521-A1D1FFD22FEF}" type="slidenum">
              <a:rPr lang="en-US" altLang="ja-JP" smtClean="0"/>
              <a:t>10</a:t>
            </a:fld>
            <a:endParaRPr lang="ja-JP" altLang="en-US"/>
          </a:p>
        </p:txBody>
      </p:sp>
    </p:spTree>
    <p:extLst>
      <p:ext uri="{BB962C8B-B14F-4D97-AF65-F5344CB8AC3E}">
        <p14:creationId xmlns:p14="http://schemas.microsoft.com/office/powerpoint/2010/main" val="18981383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rtlCol="0"/>
          <a:lstStyle/>
          <a:p>
            <a:r>
              <a:rPr lang="ja-JP" altLang="en-US" sz="1300" dirty="0">
                <a:latin typeface="+mj-ea"/>
              </a:rPr>
              <a:t>では、日本の査察制度について具体的に説明します。　　</a:t>
            </a:r>
            <a:endParaRPr lang="en-US" altLang="ja-JP" sz="1300" dirty="0">
              <a:latin typeface="+mj-ea"/>
            </a:endParaRPr>
          </a:p>
          <a:p>
            <a:r>
              <a:rPr lang="ja-JP" altLang="en-US" sz="1300" dirty="0">
                <a:latin typeface="+mj-ea"/>
              </a:rPr>
              <a:t>査察制度は、悪質な脱税者に対して刑事責任を追及し、それにより多くの人に注意を促す一罰百戒の効果を通じて、適正・公平な課税の実現と申告納税制度の維持に資することを目的としています。</a:t>
            </a:r>
            <a:endParaRPr lang="en-US" altLang="ja-JP" sz="1300" dirty="0">
              <a:latin typeface="+mj-ea"/>
            </a:endParaRPr>
          </a:p>
          <a:p>
            <a:endParaRPr lang="en-US" altLang="ja-JP" sz="1300" dirty="0">
              <a:latin typeface="+mj-ea"/>
            </a:endParaRPr>
          </a:p>
          <a:p>
            <a:r>
              <a:rPr lang="en-US" altLang="ja-JP" sz="1300" dirty="0">
                <a:latin typeface="+mj-ea"/>
              </a:rPr>
              <a:t>Now I</a:t>
            </a:r>
            <a:r>
              <a:rPr lang="ja-JP" altLang="en-US" sz="1300" dirty="0">
                <a:latin typeface="+mj-ea"/>
              </a:rPr>
              <a:t>‘</a:t>
            </a:r>
            <a:r>
              <a:rPr lang="en-US" altLang="ja-JP" sz="1300" dirty="0">
                <a:latin typeface="+mj-ea"/>
              </a:rPr>
              <a:t>d like to explain in detail the </a:t>
            </a:r>
            <a:r>
              <a:rPr kumimoji="1" lang="en-US" altLang="ja-JP" sz="1300" dirty="0">
                <a:latin typeface="+mj-ea"/>
              </a:rPr>
              <a:t>Tax criminal investigation </a:t>
            </a:r>
            <a:r>
              <a:rPr lang="en-US" altLang="ja-JP" sz="1300" dirty="0">
                <a:latin typeface="+mj-ea"/>
              </a:rPr>
              <a:t>system in Japan.</a:t>
            </a:r>
            <a:r>
              <a:rPr lang="ja-JP" altLang="en-US" sz="1300" dirty="0">
                <a:latin typeface="+mj-ea"/>
              </a:rPr>
              <a:t>　</a:t>
            </a:r>
            <a:endParaRPr lang="en-US" altLang="ja-JP" sz="1300" dirty="0">
              <a:latin typeface="+mj-ea"/>
            </a:endParaRPr>
          </a:p>
          <a:p>
            <a:r>
              <a:rPr kumimoji="1" lang="en-US" altLang="ja-JP" sz="1300" dirty="0">
                <a:latin typeface="+mj-ea"/>
              </a:rPr>
              <a:t>Tax criminal investigation system aims to pursue criminal responsibility of malicious tax evaders and to contribute both to realize proper and fair taxation and to maintain the self-filling system by taxpayers through the effect of “punishing one to serve as a warning to all”.</a:t>
            </a:r>
            <a:endParaRPr lang="en-US" altLang="ja-JP" sz="1300" dirty="0">
              <a:latin typeface="+mj-ea"/>
            </a:endParaRPr>
          </a:p>
          <a:p>
            <a:endParaRPr lang="en-US" altLang="ja-JP" sz="1300" dirty="0">
              <a:latin typeface="+mj-ea"/>
            </a:endParaRPr>
          </a:p>
          <a:p>
            <a:r>
              <a:rPr lang="ja-JP" altLang="en-US" sz="1300" dirty="0">
                <a:latin typeface="+mj-ea"/>
              </a:rPr>
              <a:t>租税犯の類型及び刑罰は、次のとおりです。</a:t>
            </a:r>
            <a:endParaRPr lang="en-US" altLang="ja-JP" sz="1300" dirty="0">
              <a:latin typeface="+mj-ea"/>
            </a:endParaRPr>
          </a:p>
          <a:p>
            <a:r>
              <a:rPr lang="ja-JP" altLang="en-US" sz="1300" dirty="0">
                <a:latin typeface="+mj-ea"/>
              </a:rPr>
              <a:t>過少申告</a:t>
            </a:r>
            <a:r>
              <a:rPr lang="ja-JP" altLang="en-US" sz="1300" dirty="0" err="1">
                <a:latin typeface="+mj-ea"/>
              </a:rPr>
              <a:t>ほ</a:t>
            </a:r>
            <a:r>
              <a:rPr lang="ja-JP" altLang="en-US" sz="1300" dirty="0">
                <a:latin typeface="+mj-ea"/>
              </a:rPr>
              <a:t>脱犯及び無申告ほ脱犯及び受還付犯については、刑罰は</a:t>
            </a:r>
            <a:r>
              <a:rPr lang="en-US" altLang="ja-JP" sz="1300" dirty="0">
                <a:latin typeface="+mj-ea"/>
              </a:rPr>
              <a:t>10</a:t>
            </a:r>
            <a:r>
              <a:rPr lang="ja-JP" altLang="en-US" sz="1300" dirty="0">
                <a:latin typeface="+mj-ea"/>
              </a:rPr>
              <a:t>年以下の懲役または</a:t>
            </a:r>
            <a:r>
              <a:rPr lang="en-US" altLang="ja-JP" sz="1300" dirty="0">
                <a:latin typeface="+mj-ea"/>
              </a:rPr>
              <a:t>1,000</a:t>
            </a:r>
            <a:r>
              <a:rPr lang="ja-JP" altLang="en-US" sz="1300" dirty="0">
                <a:latin typeface="+mj-ea"/>
              </a:rPr>
              <a:t>万円以下の罰金</a:t>
            </a:r>
            <a:r>
              <a:rPr lang="en-US" altLang="ja-JP" sz="1300" dirty="0">
                <a:latin typeface="+mj-ea"/>
              </a:rPr>
              <a:t>,</a:t>
            </a:r>
            <a:r>
              <a:rPr lang="ja-JP" altLang="en-US" sz="1300" dirty="0">
                <a:latin typeface="+mj-ea"/>
              </a:rPr>
              <a:t>提訴期限は</a:t>
            </a:r>
            <a:r>
              <a:rPr lang="en-US" altLang="ja-JP" sz="1300" dirty="0">
                <a:latin typeface="+mj-ea"/>
              </a:rPr>
              <a:t>7</a:t>
            </a:r>
            <a:r>
              <a:rPr lang="ja-JP" altLang="en-US" sz="1300" dirty="0">
                <a:latin typeface="+mj-ea"/>
              </a:rPr>
              <a:t>年です。</a:t>
            </a:r>
            <a:endParaRPr lang="en-US" altLang="ja-JP" sz="1300" dirty="0">
              <a:latin typeface="+mj-ea"/>
            </a:endParaRPr>
          </a:p>
          <a:p>
            <a:pPr defTabSz="954908">
              <a:defRPr/>
            </a:pPr>
            <a:r>
              <a:rPr lang="ja-JP" altLang="en-US" sz="1300" dirty="0">
                <a:latin typeface="+mj-ea"/>
              </a:rPr>
              <a:t>単純無申告</a:t>
            </a:r>
            <a:r>
              <a:rPr lang="ja-JP" altLang="en-US" sz="1300" dirty="0" err="1">
                <a:latin typeface="+mj-ea"/>
              </a:rPr>
              <a:t>ほ</a:t>
            </a:r>
            <a:r>
              <a:rPr lang="ja-JP" altLang="en-US" sz="1300" dirty="0">
                <a:latin typeface="+mj-ea"/>
              </a:rPr>
              <a:t>脱犯については、刑罰は</a:t>
            </a:r>
            <a:r>
              <a:rPr lang="en-US" altLang="ja-JP" sz="1300" dirty="0">
                <a:latin typeface="+mj-ea"/>
              </a:rPr>
              <a:t>5</a:t>
            </a:r>
            <a:r>
              <a:rPr lang="ja-JP" altLang="en-US" sz="1300" dirty="0">
                <a:latin typeface="+mj-ea"/>
              </a:rPr>
              <a:t>年以下の懲役または</a:t>
            </a:r>
            <a:r>
              <a:rPr lang="en-US" altLang="ja-JP" sz="1300" dirty="0">
                <a:latin typeface="+mj-ea"/>
              </a:rPr>
              <a:t>500</a:t>
            </a:r>
            <a:r>
              <a:rPr lang="ja-JP" altLang="en-US" sz="1300" dirty="0">
                <a:latin typeface="+mj-ea"/>
              </a:rPr>
              <a:t>万円以下の罰金</a:t>
            </a:r>
            <a:r>
              <a:rPr lang="en-US" altLang="ja-JP" sz="1300" dirty="0">
                <a:latin typeface="+mj-ea"/>
              </a:rPr>
              <a:t>,</a:t>
            </a:r>
            <a:r>
              <a:rPr lang="ja-JP" altLang="en-US" sz="1300" dirty="0">
                <a:latin typeface="+mj-ea"/>
              </a:rPr>
              <a:t>提訴期限は</a:t>
            </a:r>
            <a:r>
              <a:rPr lang="en-US" altLang="ja-JP" sz="1300" dirty="0">
                <a:latin typeface="+mj-ea"/>
              </a:rPr>
              <a:t>5</a:t>
            </a:r>
            <a:r>
              <a:rPr lang="ja-JP" altLang="en-US" sz="1300" dirty="0">
                <a:latin typeface="+mj-ea"/>
              </a:rPr>
              <a:t>年です。</a:t>
            </a:r>
            <a:endParaRPr lang="en-US" altLang="ja-JP" sz="1300" dirty="0">
              <a:latin typeface="+mj-ea"/>
            </a:endParaRPr>
          </a:p>
          <a:p>
            <a:pPr defTabSz="954908">
              <a:defRPr/>
            </a:pPr>
            <a:r>
              <a:rPr lang="ja-JP" altLang="en-US" sz="1300" dirty="0">
                <a:latin typeface="+mj-ea"/>
              </a:rPr>
              <a:t>申告書不提出犯については、刑罰は</a:t>
            </a:r>
            <a:r>
              <a:rPr lang="en-US" altLang="ja-JP" sz="1300" dirty="0">
                <a:latin typeface="+mj-ea"/>
              </a:rPr>
              <a:t>1</a:t>
            </a:r>
            <a:r>
              <a:rPr lang="ja-JP" altLang="en-US" sz="1300" dirty="0">
                <a:latin typeface="+mj-ea"/>
              </a:rPr>
              <a:t>年以下の懲役または</a:t>
            </a:r>
            <a:r>
              <a:rPr lang="en-US" altLang="ja-JP" sz="1300" dirty="0">
                <a:latin typeface="+mj-ea"/>
              </a:rPr>
              <a:t>50</a:t>
            </a:r>
            <a:r>
              <a:rPr lang="ja-JP" altLang="en-US" sz="1300" dirty="0">
                <a:latin typeface="+mj-ea"/>
              </a:rPr>
              <a:t>万円以下の罰金</a:t>
            </a:r>
            <a:r>
              <a:rPr lang="en-US" altLang="ja-JP" sz="1300" dirty="0">
                <a:latin typeface="+mj-ea"/>
              </a:rPr>
              <a:t>,</a:t>
            </a:r>
            <a:r>
              <a:rPr lang="ja-JP" altLang="en-US" sz="1300" dirty="0">
                <a:latin typeface="+mj-ea"/>
              </a:rPr>
              <a:t>提訴期限は</a:t>
            </a:r>
            <a:r>
              <a:rPr lang="en-US" altLang="ja-JP" sz="1300" dirty="0">
                <a:latin typeface="+mj-ea"/>
              </a:rPr>
              <a:t>3</a:t>
            </a:r>
            <a:r>
              <a:rPr lang="ja-JP" altLang="en-US" sz="1300" dirty="0">
                <a:latin typeface="+mj-ea"/>
              </a:rPr>
              <a:t>年です。</a:t>
            </a:r>
            <a:endParaRPr lang="en-US" altLang="ja-JP" sz="1300" dirty="0">
              <a:latin typeface="+mj-ea"/>
            </a:endParaRPr>
          </a:p>
          <a:p>
            <a:endParaRPr lang="en-US" altLang="ja-JP" sz="1300" dirty="0">
              <a:latin typeface="+mj-ea"/>
            </a:endParaRPr>
          </a:p>
          <a:p>
            <a:endParaRPr lang="en-US" altLang="ja-JP" sz="1300" dirty="0">
              <a:latin typeface="+mj-ea"/>
            </a:endParaRPr>
          </a:p>
          <a:p>
            <a:pPr defTabSz="954908">
              <a:defRPr/>
            </a:pPr>
            <a:r>
              <a:rPr kumimoji="1" lang="en-US" altLang="ja-JP" sz="1300" dirty="0">
                <a:latin typeface="+mj-ea"/>
              </a:rPr>
              <a:t>And as you can see on this power point, there are 4 types of tax crime. </a:t>
            </a:r>
          </a:p>
          <a:p>
            <a:pPr defTabSz="954908">
              <a:defRPr/>
            </a:pPr>
            <a:r>
              <a:rPr kumimoji="1" lang="en-US" altLang="ja-JP" sz="1300" dirty="0">
                <a:latin typeface="+mj-ea"/>
              </a:rPr>
              <a:t>Types of crime and each of punishment and statute limitation are following.</a:t>
            </a:r>
          </a:p>
          <a:p>
            <a:pPr defTabSz="954908">
              <a:defRPr/>
            </a:pPr>
            <a:r>
              <a:rPr kumimoji="1" lang="ja-JP" altLang="en-US" sz="1300" dirty="0">
                <a:latin typeface="+mj-ea"/>
              </a:rPr>
              <a:t>①②</a:t>
            </a:r>
            <a:r>
              <a:rPr kumimoji="1" lang="en-US" altLang="ja-JP" sz="1300" dirty="0">
                <a:latin typeface="+mj-ea"/>
              </a:rPr>
              <a:t>First</a:t>
            </a:r>
            <a:r>
              <a:rPr kumimoji="1" lang="ja-JP" altLang="en-US" sz="1300" dirty="0">
                <a:latin typeface="+mj-ea"/>
              </a:rPr>
              <a:t> </a:t>
            </a:r>
            <a:r>
              <a:rPr kumimoji="1" lang="en-US" altLang="ja-JP" sz="1300" dirty="0">
                <a:latin typeface="+mj-ea"/>
              </a:rPr>
              <a:t>as</a:t>
            </a:r>
            <a:r>
              <a:rPr kumimoji="1" lang="ja-JP" altLang="en-US" sz="1300" dirty="0">
                <a:latin typeface="+mj-ea"/>
              </a:rPr>
              <a:t> </a:t>
            </a:r>
            <a:r>
              <a:rPr kumimoji="1" lang="en-US" altLang="ja-JP" sz="1300" dirty="0">
                <a:latin typeface="+mj-ea"/>
              </a:rPr>
              <a:t>regards Tax evasion by deception or other wrongful act and  </a:t>
            </a:r>
            <a:r>
              <a:rPr kumimoji="1" lang="en-US" altLang="ja-JP" sz="1300" dirty="0">
                <a:solidFill>
                  <a:schemeClr val="tx2">
                    <a:lumMod val="75000"/>
                  </a:schemeClr>
                </a:solidFill>
                <a:latin typeface="+mj-ea"/>
              </a:rPr>
              <a:t>Tax</a:t>
            </a:r>
            <a:r>
              <a:rPr kumimoji="1" lang="en-US" altLang="ja-JP" sz="1300" dirty="0">
                <a:latin typeface="+mj-ea"/>
              </a:rPr>
              <a:t> refund </a:t>
            </a:r>
            <a:r>
              <a:rPr lang="en-US" altLang="ja-JP" sz="1300" dirty="0">
                <a:solidFill>
                  <a:schemeClr val="tx2">
                    <a:lumMod val="75000"/>
                  </a:schemeClr>
                </a:solidFill>
                <a:latin typeface="+mj-ea"/>
              </a:rPr>
              <a:t>by deception or other wrongful acts,</a:t>
            </a:r>
          </a:p>
          <a:p>
            <a:pPr defTabSz="954908">
              <a:defRPr/>
            </a:pPr>
            <a:r>
              <a:rPr kumimoji="1" lang="en-US" altLang="ja-JP" sz="1300" dirty="0">
                <a:solidFill>
                  <a:schemeClr val="tx2">
                    <a:lumMod val="75000"/>
                  </a:schemeClr>
                </a:solidFill>
                <a:latin typeface="+mj-ea"/>
              </a:rPr>
              <a:t>their</a:t>
            </a:r>
            <a:r>
              <a:rPr kumimoji="1" lang="ja-JP" altLang="en-US" sz="1300" dirty="0">
                <a:latin typeface="+mj-ea"/>
              </a:rPr>
              <a:t>  </a:t>
            </a:r>
            <a:r>
              <a:rPr kumimoji="1" lang="en-US" altLang="ja-JP" sz="1300" dirty="0">
                <a:latin typeface="+mj-ea"/>
              </a:rPr>
              <a:t>punishment is </a:t>
            </a:r>
            <a:r>
              <a:rPr kumimoji="1" lang="en-US" altLang="ja-JP" sz="1300" dirty="0">
                <a:solidFill>
                  <a:schemeClr val="tx2">
                    <a:lumMod val="75000"/>
                  </a:schemeClr>
                </a:solidFill>
                <a:latin typeface="+mj-ea"/>
              </a:rPr>
              <a:t>imprisonment up to 10 years or a fine up to  \10,000,000, or both</a:t>
            </a:r>
            <a:r>
              <a:rPr kumimoji="1" lang="ja-JP" altLang="en-US" sz="1300" dirty="0">
                <a:solidFill>
                  <a:schemeClr val="tx2">
                    <a:lumMod val="75000"/>
                  </a:schemeClr>
                </a:solidFill>
                <a:latin typeface="+mj-ea"/>
              </a:rPr>
              <a:t> </a:t>
            </a:r>
            <a:r>
              <a:rPr kumimoji="1" lang="en-US" altLang="ja-JP" sz="1300" dirty="0">
                <a:solidFill>
                  <a:schemeClr val="tx2">
                    <a:lumMod val="75000"/>
                  </a:schemeClr>
                </a:solidFill>
                <a:latin typeface="+mj-ea"/>
              </a:rPr>
              <a:t>and</a:t>
            </a:r>
            <a:r>
              <a:rPr kumimoji="1" lang="ja-JP" altLang="en-US" sz="1300" dirty="0">
                <a:solidFill>
                  <a:schemeClr val="tx2">
                    <a:lumMod val="75000"/>
                  </a:schemeClr>
                </a:solidFill>
                <a:latin typeface="+mj-ea"/>
              </a:rPr>
              <a:t> </a:t>
            </a:r>
            <a:r>
              <a:rPr kumimoji="1" lang="en-US" altLang="ja-JP" sz="1300" dirty="0">
                <a:solidFill>
                  <a:schemeClr val="tx2">
                    <a:lumMod val="75000"/>
                  </a:schemeClr>
                </a:solidFill>
                <a:latin typeface="+mj-ea"/>
              </a:rPr>
              <a:t>it’s</a:t>
            </a:r>
            <a:r>
              <a:rPr kumimoji="1" lang="ja-JP" altLang="en-US" sz="1300" dirty="0">
                <a:solidFill>
                  <a:schemeClr val="tx2">
                    <a:lumMod val="75000"/>
                  </a:schemeClr>
                </a:solidFill>
                <a:latin typeface="+mj-ea"/>
              </a:rPr>
              <a:t> </a:t>
            </a:r>
            <a:r>
              <a:rPr kumimoji="1" lang="en-US" altLang="ja-JP" sz="1300" dirty="0">
                <a:solidFill>
                  <a:schemeClr val="tx2">
                    <a:lumMod val="75000"/>
                  </a:schemeClr>
                </a:solidFill>
                <a:latin typeface="+mj-ea"/>
              </a:rPr>
              <a:t>Statute</a:t>
            </a:r>
            <a:r>
              <a:rPr kumimoji="1" lang="ja-JP" altLang="en-US" sz="1300" dirty="0">
                <a:solidFill>
                  <a:schemeClr val="tx2">
                    <a:lumMod val="75000"/>
                  </a:schemeClr>
                </a:solidFill>
                <a:latin typeface="+mj-ea"/>
              </a:rPr>
              <a:t> </a:t>
            </a:r>
            <a:r>
              <a:rPr kumimoji="1" lang="en-US" altLang="ja-JP" sz="1300" dirty="0">
                <a:solidFill>
                  <a:schemeClr val="tx2">
                    <a:lumMod val="75000"/>
                  </a:schemeClr>
                </a:solidFill>
                <a:latin typeface="+mj-ea"/>
              </a:rPr>
              <a:t>Limitation</a:t>
            </a:r>
            <a:r>
              <a:rPr kumimoji="1" lang="ja-JP" altLang="en-US" sz="1300" dirty="0">
                <a:solidFill>
                  <a:schemeClr val="tx2">
                    <a:lumMod val="75000"/>
                  </a:schemeClr>
                </a:solidFill>
                <a:latin typeface="+mj-ea"/>
              </a:rPr>
              <a:t> </a:t>
            </a:r>
            <a:r>
              <a:rPr kumimoji="1" lang="en-US" altLang="ja-JP" sz="1300" dirty="0">
                <a:solidFill>
                  <a:schemeClr val="tx2">
                    <a:lumMod val="75000"/>
                  </a:schemeClr>
                </a:solidFill>
                <a:latin typeface="+mj-ea"/>
              </a:rPr>
              <a:t>is</a:t>
            </a:r>
            <a:r>
              <a:rPr kumimoji="1" lang="ja-JP" altLang="en-US" sz="1300" dirty="0">
                <a:solidFill>
                  <a:schemeClr val="tx2">
                    <a:lumMod val="75000"/>
                  </a:schemeClr>
                </a:solidFill>
                <a:latin typeface="+mj-ea"/>
              </a:rPr>
              <a:t> </a:t>
            </a:r>
            <a:r>
              <a:rPr kumimoji="1" lang="en-US" altLang="ja-JP" sz="1300" dirty="0">
                <a:solidFill>
                  <a:schemeClr val="tx2">
                    <a:lumMod val="75000"/>
                  </a:schemeClr>
                </a:solidFill>
                <a:latin typeface="+mj-ea"/>
              </a:rPr>
              <a:t>7 years.</a:t>
            </a:r>
          </a:p>
          <a:p>
            <a:pPr defTabSz="954908">
              <a:defRPr/>
            </a:pPr>
            <a:r>
              <a:rPr kumimoji="1" lang="ja-JP" altLang="en-US" sz="1300" dirty="0">
                <a:solidFill>
                  <a:schemeClr val="tx2">
                    <a:lumMod val="75000"/>
                  </a:schemeClr>
                </a:solidFill>
                <a:latin typeface="+mj-ea"/>
              </a:rPr>
              <a:t>③</a:t>
            </a:r>
            <a:r>
              <a:rPr kumimoji="1" lang="en-US" altLang="ja-JP" sz="1300" dirty="0">
                <a:solidFill>
                  <a:schemeClr val="tx2">
                    <a:lumMod val="75000"/>
                  </a:schemeClr>
                </a:solidFill>
                <a:latin typeface="+mj-ea"/>
              </a:rPr>
              <a:t>As regards Tax evasion</a:t>
            </a:r>
            <a:r>
              <a:rPr kumimoji="1" lang="ja-JP" altLang="en-US" sz="1300" dirty="0">
                <a:solidFill>
                  <a:schemeClr val="tx2">
                    <a:lumMod val="75000"/>
                  </a:schemeClr>
                </a:solidFill>
                <a:latin typeface="+mj-ea"/>
              </a:rPr>
              <a:t> </a:t>
            </a:r>
            <a:r>
              <a:rPr kumimoji="1" lang="en-US" altLang="ja-JP" sz="1300" dirty="0">
                <a:solidFill>
                  <a:schemeClr val="tx2">
                    <a:lumMod val="75000"/>
                  </a:schemeClr>
                </a:solidFill>
                <a:latin typeface="+mj-ea"/>
              </a:rPr>
              <a:t>by no filing returns without other wrongful acts, </a:t>
            </a:r>
            <a:r>
              <a:rPr kumimoji="1" lang="en-US" altLang="ja-JP" sz="1300" dirty="0">
                <a:latin typeface="+mj-ea"/>
              </a:rPr>
              <a:t>it’s</a:t>
            </a:r>
            <a:r>
              <a:rPr kumimoji="1" lang="ja-JP" altLang="en-US" sz="1300" dirty="0">
                <a:latin typeface="+mj-ea"/>
              </a:rPr>
              <a:t>  </a:t>
            </a:r>
            <a:r>
              <a:rPr kumimoji="1" lang="en-US" altLang="ja-JP" sz="1300" dirty="0">
                <a:latin typeface="+mj-ea"/>
              </a:rPr>
              <a:t>punishment is </a:t>
            </a:r>
            <a:r>
              <a:rPr kumimoji="1" lang="en-US" altLang="ja-JP" sz="1300" dirty="0">
                <a:solidFill>
                  <a:schemeClr val="tx2">
                    <a:lumMod val="75000"/>
                  </a:schemeClr>
                </a:solidFill>
                <a:latin typeface="+mj-ea"/>
              </a:rPr>
              <a:t>imprisonment up to 5 years or a fine up to  \5,000,000, or both and</a:t>
            </a:r>
            <a:r>
              <a:rPr kumimoji="1" lang="ja-JP" altLang="en-US" sz="1300" dirty="0">
                <a:solidFill>
                  <a:schemeClr val="tx2">
                    <a:lumMod val="75000"/>
                  </a:schemeClr>
                </a:solidFill>
                <a:latin typeface="+mj-ea"/>
              </a:rPr>
              <a:t> </a:t>
            </a:r>
            <a:r>
              <a:rPr kumimoji="1" lang="en-US" altLang="ja-JP" sz="1300" dirty="0">
                <a:solidFill>
                  <a:schemeClr val="tx2">
                    <a:lumMod val="75000"/>
                  </a:schemeClr>
                </a:solidFill>
                <a:latin typeface="+mj-ea"/>
              </a:rPr>
              <a:t>it’s</a:t>
            </a:r>
            <a:r>
              <a:rPr kumimoji="1" lang="ja-JP" altLang="en-US" sz="1300" dirty="0">
                <a:solidFill>
                  <a:schemeClr val="tx2">
                    <a:lumMod val="75000"/>
                  </a:schemeClr>
                </a:solidFill>
                <a:latin typeface="+mj-ea"/>
              </a:rPr>
              <a:t> </a:t>
            </a:r>
            <a:r>
              <a:rPr kumimoji="1" lang="en-US" altLang="ja-JP" sz="1300" dirty="0">
                <a:solidFill>
                  <a:schemeClr val="tx2">
                    <a:lumMod val="75000"/>
                  </a:schemeClr>
                </a:solidFill>
                <a:latin typeface="+mj-ea"/>
              </a:rPr>
              <a:t>Statute</a:t>
            </a:r>
            <a:r>
              <a:rPr kumimoji="1" lang="ja-JP" altLang="en-US" sz="1300" dirty="0">
                <a:solidFill>
                  <a:schemeClr val="tx2">
                    <a:lumMod val="75000"/>
                  </a:schemeClr>
                </a:solidFill>
                <a:latin typeface="+mj-ea"/>
              </a:rPr>
              <a:t> </a:t>
            </a:r>
            <a:r>
              <a:rPr kumimoji="1" lang="en-US" altLang="ja-JP" sz="1300" dirty="0">
                <a:solidFill>
                  <a:schemeClr val="tx2">
                    <a:lumMod val="75000"/>
                  </a:schemeClr>
                </a:solidFill>
                <a:latin typeface="+mj-ea"/>
              </a:rPr>
              <a:t>Limitation</a:t>
            </a:r>
            <a:r>
              <a:rPr kumimoji="1" lang="ja-JP" altLang="en-US" sz="1300" dirty="0">
                <a:solidFill>
                  <a:schemeClr val="tx2">
                    <a:lumMod val="75000"/>
                  </a:schemeClr>
                </a:solidFill>
                <a:latin typeface="+mj-ea"/>
              </a:rPr>
              <a:t> </a:t>
            </a:r>
            <a:r>
              <a:rPr kumimoji="1" lang="en-US" altLang="ja-JP" sz="1300" dirty="0">
                <a:solidFill>
                  <a:schemeClr val="tx2">
                    <a:lumMod val="75000"/>
                  </a:schemeClr>
                </a:solidFill>
                <a:latin typeface="+mj-ea"/>
              </a:rPr>
              <a:t>is</a:t>
            </a:r>
            <a:r>
              <a:rPr kumimoji="1" lang="ja-JP" altLang="en-US" sz="1300" dirty="0">
                <a:solidFill>
                  <a:schemeClr val="tx2">
                    <a:lumMod val="75000"/>
                  </a:schemeClr>
                </a:solidFill>
                <a:latin typeface="+mj-ea"/>
              </a:rPr>
              <a:t> </a:t>
            </a:r>
            <a:r>
              <a:rPr kumimoji="1" lang="en-US" altLang="ja-JP" sz="1300" dirty="0">
                <a:solidFill>
                  <a:schemeClr val="tx2">
                    <a:lumMod val="75000"/>
                  </a:schemeClr>
                </a:solidFill>
                <a:latin typeface="+mj-ea"/>
              </a:rPr>
              <a:t>5 years.</a:t>
            </a:r>
            <a:endParaRPr kumimoji="1" lang="ja-JP" altLang="en-US" sz="1300" dirty="0">
              <a:latin typeface="+mj-ea"/>
            </a:endParaRPr>
          </a:p>
          <a:p>
            <a:pPr defTabSz="954908">
              <a:defRPr/>
            </a:pPr>
            <a:r>
              <a:rPr kumimoji="1" lang="ja-JP" altLang="en-US" sz="1300" dirty="0">
                <a:solidFill>
                  <a:schemeClr val="tx2">
                    <a:lumMod val="75000"/>
                  </a:schemeClr>
                </a:solidFill>
                <a:latin typeface="+mj-ea"/>
              </a:rPr>
              <a:t>④</a:t>
            </a:r>
            <a:r>
              <a:rPr kumimoji="1" lang="en-US" altLang="ja-JP" sz="1300" dirty="0">
                <a:solidFill>
                  <a:schemeClr val="tx2">
                    <a:lumMod val="75000"/>
                  </a:schemeClr>
                </a:solidFill>
                <a:latin typeface="+mj-ea"/>
              </a:rPr>
              <a:t>And regarding o</a:t>
            </a:r>
            <a:r>
              <a:rPr lang="en-US" altLang="ja-JP" sz="1300" dirty="0">
                <a:solidFill>
                  <a:schemeClr val="tx2">
                    <a:lumMod val="75000"/>
                  </a:schemeClr>
                </a:solidFill>
                <a:latin typeface="+mj-ea"/>
              </a:rPr>
              <a:t>nly filing no returns without intention</a:t>
            </a:r>
            <a:r>
              <a:rPr lang="ja-JP" altLang="en-US" sz="1300" dirty="0">
                <a:solidFill>
                  <a:schemeClr val="tx2">
                    <a:lumMod val="75000"/>
                  </a:schemeClr>
                </a:solidFill>
                <a:latin typeface="+mj-ea"/>
              </a:rPr>
              <a:t> </a:t>
            </a:r>
            <a:r>
              <a:rPr lang="en-US" altLang="ja-JP" sz="1300" dirty="0">
                <a:solidFill>
                  <a:schemeClr val="tx2">
                    <a:lumMod val="75000"/>
                  </a:schemeClr>
                </a:solidFill>
                <a:latin typeface="+mj-ea"/>
              </a:rPr>
              <a:t>about Tax</a:t>
            </a:r>
            <a:r>
              <a:rPr lang="ja-JP" altLang="en-US" sz="1300" dirty="0">
                <a:solidFill>
                  <a:schemeClr val="tx2">
                    <a:lumMod val="75000"/>
                  </a:schemeClr>
                </a:solidFill>
                <a:latin typeface="+mj-ea"/>
              </a:rPr>
              <a:t> </a:t>
            </a:r>
            <a:r>
              <a:rPr lang="en-US" altLang="ja-JP" sz="1300" dirty="0">
                <a:solidFill>
                  <a:schemeClr val="tx2">
                    <a:lumMod val="75000"/>
                  </a:schemeClr>
                </a:solidFill>
                <a:latin typeface="+mj-ea"/>
              </a:rPr>
              <a:t>evasion, </a:t>
            </a:r>
            <a:r>
              <a:rPr kumimoji="1" lang="en-US" altLang="ja-JP" sz="1300" dirty="0">
                <a:latin typeface="+mj-ea"/>
              </a:rPr>
              <a:t>it’s</a:t>
            </a:r>
            <a:r>
              <a:rPr kumimoji="1" lang="ja-JP" altLang="en-US" sz="1300" dirty="0">
                <a:latin typeface="+mj-ea"/>
              </a:rPr>
              <a:t>  </a:t>
            </a:r>
            <a:r>
              <a:rPr kumimoji="1" lang="en-US" altLang="ja-JP" sz="1300" dirty="0">
                <a:latin typeface="+mj-ea"/>
              </a:rPr>
              <a:t>punishment is </a:t>
            </a:r>
            <a:r>
              <a:rPr kumimoji="1" lang="en-US" altLang="ja-JP" sz="1300" dirty="0">
                <a:solidFill>
                  <a:schemeClr val="tx2">
                    <a:lumMod val="75000"/>
                  </a:schemeClr>
                </a:solidFill>
                <a:latin typeface="+mj-ea"/>
              </a:rPr>
              <a:t>imprisonment up to 1 years or a fine up to  \500,000, or both and</a:t>
            </a:r>
            <a:r>
              <a:rPr kumimoji="1" lang="ja-JP" altLang="en-US" sz="1300" dirty="0">
                <a:solidFill>
                  <a:schemeClr val="tx2">
                    <a:lumMod val="75000"/>
                  </a:schemeClr>
                </a:solidFill>
                <a:latin typeface="+mj-ea"/>
              </a:rPr>
              <a:t> </a:t>
            </a:r>
            <a:r>
              <a:rPr kumimoji="1" lang="en-US" altLang="ja-JP" sz="1300" dirty="0">
                <a:solidFill>
                  <a:schemeClr val="tx2">
                    <a:lumMod val="75000"/>
                  </a:schemeClr>
                </a:solidFill>
                <a:latin typeface="+mj-ea"/>
              </a:rPr>
              <a:t>it’s</a:t>
            </a:r>
            <a:r>
              <a:rPr kumimoji="1" lang="ja-JP" altLang="en-US" sz="1300" dirty="0">
                <a:solidFill>
                  <a:schemeClr val="tx2">
                    <a:lumMod val="75000"/>
                  </a:schemeClr>
                </a:solidFill>
                <a:latin typeface="+mj-ea"/>
              </a:rPr>
              <a:t> </a:t>
            </a:r>
            <a:r>
              <a:rPr kumimoji="1" lang="en-US" altLang="ja-JP" sz="1300" dirty="0">
                <a:solidFill>
                  <a:schemeClr val="tx2">
                    <a:lumMod val="75000"/>
                  </a:schemeClr>
                </a:solidFill>
                <a:latin typeface="+mj-ea"/>
              </a:rPr>
              <a:t>Statute</a:t>
            </a:r>
            <a:r>
              <a:rPr kumimoji="1" lang="ja-JP" altLang="en-US" sz="1300" dirty="0">
                <a:solidFill>
                  <a:schemeClr val="tx2">
                    <a:lumMod val="75000"/>
                  </a:schemeClr>
                </a:solidFill>
                <a:latin typeface="+mj-ea"/>
              </a:rPr>
              <a:t> </a:t>
            </a:r>
            <a:r>
              <a:rPr kumimoji="1" lang="en-US" altLang="ja-JP" sz="1300" dirty="0">
                <a:solidFill>
                  <a:schemeClr val="tx2">
                    <a:lumMod val="75000"/>
                  </a:schemeClr>
                </a:solidFill>
                <a:latin typeface="+mj-ea"/>
              </a:rPr>
              <a:t>Limitation</a:t>
            </a:r>
            <a:r>
              <a:rPr kumimoji="1" lang="ja-JP" altLang="en-US" sz="1300" dirty="0">
                <a:solidFill>
                  <a:schemeClr val="tx2">
                    <a:lumMod val="75000"/>
                  </a:schemeClr>
                </a:solidFill>
                <a:latin typeface="+mj-ea"/>
              </a:rPr>
              <a:t> </a:t>
            </a:r>
            <a:r>
              <a:rPr kumimoji="1" lang="en-US" altLang="ja-JP" sz="1300" dirty="0">
                <a:solidFill>
                  <a:schemeClr val="tx2">
                    <a:lumMod val="75000"/>
                  </a:schemeClr>
                </a:solidFill>
                <a:latin typeface="+mj-ea"/>
              </a:rPr>
              <a:t>is</a:t>
            </a:r>
            <a:r>
              <a:rPr kumimoji="1" lang="ja-JP" altLang="en-US" sz="1300" dirty="0">
                <a:solidFill>
                  <a:schemeClr val="tx2">
                    <a:lumMod val="75000"/>
                  </a:schemeClr>
                </a:solidFill>
                <a:latin typeface="+mj-ea"/>
              </a:rPr>
              <a:t> </a:t>
            </a:r>
            <a:r>
              <a:rPr kumimoji="1" lang="en-US" altLang="ja-JP" sz="1300" dirty="0">
                <a:solidFill>
                  <a:schemeClr val="tx2">
                    <a:lumMod val="75000"/>
                  </a:schemeClr>
                </a:solidFill>
                <a:latin typeface="+mj-ea"/>
              </a:rPr>
              <a:t>3 years.</a:t>
            </a:r>
          </a:p>
          <a:p>
            <a:pPr rtl="0"/>
            <a:endParaRPr lang="ja-JP" altLang="en-US" dirty="0"/>
          </a:p>
        </p:txBody>
      </p:sp>
      <p:sp>
        <p:nvSpPr>
          <p:cNvPr id="4" name="スライド番号プレースホルダー 3"/>
          <p:cNvSpPr>
            <a:spLocks noGrp="1"/>
          </p:cNvSpPr>
          <p:nvPr>
            <p:ph type="sldNum" sz="quarter" idx="5"/>
          </p:nvPr>
        </p:nvSpPr>
        <p:spPr/>
        <p:txBody>
          <a:bodyPr rtlCol="0"/>
          <a:lstStyle/>
          <a:p>
            <a:pPr rtl="0"/>
            <a:fld id="{6DF8F48A-6110-47DA-8521-A1D1FFD22FEF}" type="slidenum">
              <a:rPr lang="en-US" altLang="ja-JP" smtClean="0"/>
              <a:t>11</a:t>
            </a:fld>
            <a:endParaRPr lang="ja-JP" altLang="en-US"/>
          </a:p>
        </p:txBody>
      </p:sp>
    </p:spTree>
    <p:extLst>
      <p:ext uri="{BB962C8B-B14F-4D97-AF65-F5344CB8AC3E}">
        <p14:creationId xmlns:p14="http://schemas.microsoft.com/office/powerpoint/2010/main" val="15561609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スライド イメージ プレースホルダ 1"/>
          <p:cNvSpPr>
            <a:spLocks noGrp="1" noRot="1" noChangeAspect="1" noTextEdit="1"/>
          </p:cNvSpPr>
          <p:nvPr>
            <p:ph type="sldImg"/>
          </p:nvPr>
        </p:nvSpPr>
        <p:spPr bwMode="auto">
          <a:xfrm>
            <a:off x="174625" y="1379538"/>
            <a:ext cx="6627813" cy="3727450"/>
          </a:xfrm>
          <a:prstGeom prst="rect">
            <a:avLst/>
          </a:prstGeom>
          <a:noFill/>
          <a:ln>
            <a:solidFill>
              <a:srgbClr val="000000"/>
            </a:solidFill>
            <a:miter lim="800000"/>
            <a:headEnd/>
            <a:tailEnd/>
          </a:ln>
        </p:spPr>
      </p:sp>
      <p:sp>
        <p:nvSpPr>
          <p:cNvPr id="30723" name="ノート プレースホルダ 2"/>
          <p:cNvSpPr>
            <a:spLocks noGrp="1"/>
          </p:cNvSpPr>
          <p:nvPr>
            <p:ph type="body" idx="1"/>
          </p:nvPr>
        </p:nvSpPr>
        <p:spPr bwMode="auto">
          <a:xfrm>
            <a:off x="697745" y="5314483"/>
            <a:ext cx="5581951" cy="4348212"/>
          </a:xfrm>
          <a:prstGeom prst="rect">
            <a:avLst/>
          </a:prstGeom>
          <a:noFill/>
        </p:spPr>
        <p:txBody>
          <a:bodyPr wrap="square" numCol="1" anchor="t" anchorCtr="0" compatLnSpc="1">
            <a:prstTxWarp prst="textNoShape">
              <a:avLst/>
            </a:prstTxWarp>
            <a:normAutofit/>
          </a:bodyPr>
          <a:lstStyle/>
          <a:p>
            <a:r>
              <a:rPr kumimoji="1" lang="ja-JP" altLang="ja-JP" sz="1300" dirty="0">
                <a:latin typeface="+mj-ea"/>
                <a:ea typeface="+mj-ea"/>
              </a:rPr>
              <a:t>査察調査の流れについて説明します。</a:t>
            </a:r>
          </a:p>
          <a:p>
            <a:r>
              <a:rPr kumimoji="1" lang="ja-JP" altLang="ja-JP" sz="1300" dirty="0">
                <a:latin typeface="+mj-ea"/>
                <a:ea typeface="+mj-ea"/>
              </a:rPr>
              <a:t>内</a:t>
            </a:r>
            <a:r>
              <a:rPr kumimoji="1" lang="ja-JP" altLang="en-US" sz="1300" dirty="0">
                <a:latin typeface="+mj-ea"/>
                <a:ea typeface="+mj-ea"/>
              </a:rPr>
              <a:t>偵</a:t>
            </a:r>
            <a:r>
              <a:rPr kumimoji="1" lang="ja-JP" altLang="ja-JP" sz="1300" dirty="0">
                <a:latin typeface="+mj-ea"/>
                <a:ea typeface="+mj-ea"/>
              </a:rPr>
              <a:t>調査</a:t>
            </a:r>
            <a:r>
              <a:rPr kumimoji="1" lang="ja-JP" altLang="en-US" sz="1300" dirty="0">
                <a:latin typeface="+mj-ea"/>
                <a:ea typeface="+mj-ea"/>
              </a:rPr>
              <a:t>においては</a:t>
            </a:r>
            <a:r>
              <a:rPr kumimoji="1" lang="ja-JP" altLang="ja-JP" sz="1300" dirty="0">
                <a:latin typeface="+mj-ea"/>
                <a:ea typeface="+mj-ea"/>
              </a:rPr>
              <a:t>、</a:t>
            </a:r>
          </a:p>
          <a:p>
            <a:r>
              <a:rPr kumimoji="1" lang="ja-JP" altLang="ja-JP" sz="1300" dirty="0">
                <a:latin typeface="+mj-ea"/>
                <a:ea typeface="+mj-ea"/>
              </a:rPr>
              <a:t>テレビ・新聞・インターネットや</a:t>
            </a:r>
            <a:r>
              <a:rPr kumimoji="1" lang="en-US" altLang="ja-JP" sz="1300" dirty="0">
                <a:latin typeface="+mj-ea"/>
                <a:ea typeface="+mj-ea"/>
              </a:rPr>
              <a:t>CRS</a:t>
            </a:r>
            <a:r>
              <a:rPr kumimoji="1" lang="ja-JP" altLang="ja-JP" sz="1300" dirty="0">
                <a:latin typeface="+mj-ea"/>
                <a:ea typeface="+mj-ea"/>
              </a:rPr>
              <a:t>情報等により情報を収集し、事案を選定します。ここでは、活況を呈している業界や社会的波及効果の高い案件に着目します。</a:t>
            </a:r>
          </a:p>
          <a:p>
            <a:r>
              <a:rPr kumimoji="1" lang="ja-JP" altLang="ja-JP" sz="1300" dirty="0">
                <a:latin typeface="+mj-ea"/>
                <a:ea typeface="+mj-ea"/>
              </a:rPr>
              <a:t>事案の選定後、調査対象者の申告内容について検討し、時には</a:t>
            </a:r>
            <a:r>
              <a:rPr kumimoji="1" lang="ja-JP" altLang="en-US" sz="1300" dirty="0">
                <a:latin typeface="+mj-ea"/>
                <a:ea typeface="+mj-ea"/>
              </a:rPr>
              <a:t>調査対象者を</a:t>
            </a:r>
            <a:r>
              <a:rPr kumimoji="1" lang="ja-JP" altLang="ja-JP" sz="1300" dirty="0">
                <a:latin typeface="+mj-ea"/>
                <a:ea typeface="+mj-ea"/>
              </a:rPr>
              <a:t>張り込み</a:t>
            </a:r>
            <a:r>
              <a:rPr kumimoji="1" lang="ja-JP" altLang="en-US" sz="1300" dirty="0">
                <a:latin typeface="+mj-ea"/>
                <a:ea typeface="+mj-ea"/>
              </a:rPr>
              <a:t>するこ</a:t>
            </a:r>
            <a:r>
              <a:rPr kumimoji="1" lang="ja-JP" altLang="ja-JP" sz="1300" dirty="0">
                <a:latin typeface="+mj-ea"/>
                <a:ea typeface="+mj-ea"/>
              </a:rPr>
              <a:t>ともあります。</a:t>
            </a:r>
          </a:p>
          <a:p>
            <a:r>
              <a:rPr kumimoji="1" lang="ja-JP" altLang="ja-JP" sz="1300" dirty="0">
                <a:latin typeface="+mj-ea"/>
                <a:ea typeface="+mj-ea"/>
              </a:rPr>
              <a:t>十分な調査を行った後、強制調査に着手するため裁判所へ許可状を請求します。</a:t>
            </a:r>
          </a:p>
          <a:p>
            <a:r>
              <a:rPr lang="en-US" altLang="ja-JP" dirty="0">
                <a:latin typeface="+mj-ea"/>
                <a:ea typeface="+mj-ea"/>
              </a:rPr>
              <a:t>I’ll explain flow of tax criminal investigation.</a:t>
            </a:r>
          </a:p>
          <a:p>
            <a:r>
              <a:rPr lang="en-US" altLang="ja-JP" dirty="0">
                <a:latin typeface="+mj-ea"/>
                <a:ea typeface="+mj-ea"/>
              </a:rPr>
              <a:t>At the stage of preliminary investigation,</a:t>
            </a:r>
          </a:p>
          <a:p>
            <a:r>
              <a:rPr lang="en-US" altLang="ja-JP" dirty="0">
                <a:latin typeface="+mj-ea"/>
                <a:ea typeface="+mj-ea"/>
              </a:rPr>
              <a:t>we collect information from TV, newspapers, the Internet, CRS information, etc., and select cases. </a:t>
            </a:r>
          </a:p>
          <a:p>
            <a:r>
              <a:rPr lang="en-US" altLang="ja-JP" dirty="0">
                <a:latin typeface="+mj-ea"/>
                <a:ea typeface="+mj-ea"/>
              </a:rPr>
              <a:t>At this stage, we focus on business that are booming industries and cases with high social ripple effects.</a:t>
            </a:r>
          </a:p>
          <a:p>
            <a:r>
              <a:rPr lang="en-US" altLang="ja-JP" dirty="0">
                <a:latin typeface="+mj-ea"/>
                <a:ea typeface="+mj-ea"/>
              </a:rPr>
              <a:t>After selecting a case, we consider contents of tax return of the target, and sometimes stake out the target.</a:t>
            </a:r>
          </a:p>
          <a:p>
            <a:r>
              <a:rPr lang="en-US" altLang="ja-JP" dirty="0">
                <a:latin typeface="+mj-ea"/>
                <a:ea typeface="+mj-ea"/>
              </a:rPr>
              <a:t>After conducting a thorough investigation, we request search warrants from the court to conduct a compulsory investigation.</a:t>
            </a:r>
          </a:p>
          <a:p>
            <a:endParaRPr lang="en-US" altLang="ja-JP" dirty="0">
              <a:latin typeface="ＭＳ ゴシック" pitchFamily="49" charset="-128"/>
              <a:ea typeface="ＭＳ ゴシック" pitchFamily="49" charset="-128"/>
            </a:endParaRPr>
          </a:p>
        </p:txBody>
      </p:sp>
      <p:sp>
        <p:nvSpPr>
          <p:cNvPr id="30724" name="スライド番号プレースホルダ 3"/>
          <p:cNvSpPr>
            <a:spLocks noGrp="1"/>
          </p:cNvSpPr>
          <p:nvPr>
            <p:ph type="sldNum" sz="quarter" idx="5"/>
          </p:nvPr>
        </p:nvSpPr>
        <p:spPr bwMode="auto">
          <a:xfrm>
            <a:off x="3952270" y="10489007"/>
            <a:ext cx="3023558" cy="554071"/>
          </a:xfrm>
          <a:prstGeom prst="rect">
            <a:avLst/>
          </a:prstGeom>
          <a:noFill/>
          <a:ln>
            <a:miter lim="800000"/>
            <a:headEnd/>
            <a:tailEnd/>
          </a:ln>
        </p:spPr>
        <p:txBody>
          <a:bodyPr wrap="square" lIns="95487" tIns="47745" rIns="95487" bIns="47745" numCol="1" anchorCtr="0" compatLnSpc="1">
            <a:prstTxWarp prst="textNoShape">
              <a:avLst/>
            </a:prstTxWarp>
          </a:bodyPr>
          <a:lstStyle/>
          <a:p>
            <a:pPr defTabSz="954872">
              <a:defRPr/>
            </a:pPr>
            <a:fld id="{75D23AB4-781C-4CF3-83F1-0D31E581B8CB}" type="slidenum">
              <a:rPr lang="ja-JP" altLang="en-US">
                <a:solidFill>
                  <a:prstClr val="black"/>
                </a:solidFill>
                <a:latin typeface="Calibri" panose="020F0502020204030204"/>
                <a:ea typeface="ＭＳ Ｐゴシック" pitchFamily="50" charset="-128"/>
              </a:rPr>
              <a:pPr defTabSz="954872">
                <a:defRPr/>
              </a:pPr>
              <a:t>12</a:t>
            </a:fld>
            <a:endParaRPr lang="ja-JP" altLang="en-US" dirty="0">
              <a:solidFill>
                <a:prstClr val="black"/>
              </a:solidFill>
              <a:latin typeface="Calibri" panose="020F0502020204030204"/>
              <a:ea typeface="ＭＳ Ｐゴシック" pitchFamily="50" charset="-128"/>
            </a:endParaRPr>
          </a:p>
        </p:txBody>
      </p:sp>
    </p:spTree>
    <p:extLst>
      <p:ext uri="{BB962C8B-B14F-4D97-AF65-F5344CB8AC3E}">
        <p14:creationId xmlns:p14="http://schemas.microsoft.com/office/powerpoint/2010/main" val="14024457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スライド イメージ プレースホルダ 1"/>
          <p:cNvSpPr>
            <a:spLocks noGrp="1" noRot="1" noChangeAspect="1" noTextEdit="1"/>
          </p:cNvSpPr>
          <p:nvPr>
            <p:ph type="sldImg"/>
          </p:nvPr>
        </p:nvSpPr>
        <p:spPr bwMode="auto">
          <a:xfrm>
            <a:off x="174625" y="1379538"/>
            <a:ext cx="6627813" cy="3727450"/>
          </a:xfrm>
          <a:prstGeom prst="rect">
            <a:avLst/>
          </a:prstGeom>
          <a:noFill/>
          <a:ln>
            <a:solidFill>
              <a:srgbClr val="000000"/>
            </a:solidFill>
            <a:miter lim="800000"/>
            <a:headEnd/>
            <a:tailEnd/>
          </a:ln>
        </p:spPr>
      </p:sp>
      <p:sp>
        <p:nvSpPr>
          <p:cNvPr id="30723" name="ノート プレースホルダ 2"/>
          <p:cNvSpPr>
            <a:spLocks noGrp="1"/>
          </p:cNvSpPr>
          <p:nvPr>
            <p:ph type="body" idx="1"/>
          </p:nvPr>
        </p:nvSpPr>
        <p:spPr bwMode="auto">
          <a:xfrm>
            <a:off x="697745" y="5314483"/>
            <a:ext cx="5581951" cy="4348212"/>
          </a:xfrm>
          <a:prstGeom prst="rect">
            <a:avLst/>
          </a:prstGeom>
          <a:noFill/>
        </p:spPr>
        <p:txBody>
          <a:bodyPr wrap="square" numCol="1" anchor="t" anchorCtr="0" compatLnSpc="1">
            <a:prstTxWarp prst="textNoShape">
              <a:avLst/>
            </a:prstTxWarp>
            <a:normAutofit/>
          </a:bodyPr>
          <a:lstStyle/>
          <a:p>
            <a:r>
              <a:rPr kumimoji="1" lang="ja-JP" altLang="en-US" sz="1300" dirty="0">
                <a:latin typeface="+mj-ea"/>
                <a:ea typeface="+mj-ea"/>
              </a:rPr>
              <a:t>着手日当日</a:t>
            </a:r>
            <a:r>
              <a:rPr kumimoji="1" lang="ja-JP" altLang="ja-JP" sz="1300" dirty="0">
                <a:latin typeface="+mj-ea"/>
                <a:ea typeface="+mj-ea"/>
              </a:rPr>
              <a:t>においては、</a:t>
            </a:r>
          </a:p>
          <a:p>
            <a:r>
              <a:rPr kumimoji="1" lang="ja-JP" altLang="ja-JP" sz="1300" dirty="0">
                <a:latin typeface="+mj-ea"/>
                <a:ea typeface="+mj-ea"/>
              </a:rPr>
              <a:t>代表者からの</a:t>
            </a:r>
            <a:r>
              <a:rPr kumimoji="1" lang="ja-JP" altLang="en-US" sz="1300" dirty="0">
                <a:latin typeface="+mj-ea"/>
                <a:ea typeface="+mj-ea"/>
              </a:rPr>
              <a:t>聞き取りを行うと</a:t>
            </a:r>
            <a:r>
              <a:rPr kumimoji="1" lang="ja-JP" altLang="ja-JP" sz="1300" dirty="0">
                <a:latin typeface="+mj-ea"/>
                <a:ea typeface="+mj-ea"/>
              </a:rPr>
              <a:t>同時に、証拠物件の差押えを行います。</a:t>
            </a:r>
          </a:p>
          <a:p>
            <a:r>
              <a:rPr kumimoji="1" lang="ja-JP" altLang="en-US" sz="1300" dirty="0">
                <a:latin typeface="+mj-ea"/>
                <a:ea typeface="+mj-ea"/>
              </a:rPr>
              <a:t>その後、</a:t>
            </a:r>
            <a:r>
              <a:rPr kumimoji="1" lang="ja-JP" altLang="ja-JP" sz="1300" dirty="0">
                <a:latin typeface="+mj-ea"/>
                <a:ea typeface="+mj-ea"/>
              </a:rPr>
              <a:t>繰り返し、関係人に対し質問調査を行うとともに、証拠物件の検討を行い</a:t>
            </a:r>
            <a:r>
              <a:rPr kumimoji="1" lang="ja-JP" altLang="en-US" sz="1300" dirty="0">
                <a:latin typeface="+mj-ea"/>
                <a:ea typeface="+mj-ea"/>
              </a:rPr>
              <a:t>ます。</a:t>
            </a:r>
            <a:endParaRPr kumimoji="1" lang="en-US" altLang="ja-JP" sz="1300" dirty="0">
              <a:latin typeface="+mj-ea"/>
              <a:ea typeface="+mj-ea"/>
            </a:endParaRPr>
          </a:p>
          <a:p>
            <a:r>
              <a:rPr kumimoji="1" lang="ja-JP" altLang="en-US" sz="1300" dirty="0">
                <a:latin typeface="+mj-ea"/>
                <a:ea typeface="+mj-ea"/>
              </a:rPr>
              <a:t>国内では調査不能な海外資産に関する調査は、租税条約に基づき情報提供要請を行うほか、</a:t>
            </a:r>
            <a:endParaRPr kumimoji="1" lang="en-US" altLang="ja-JP" sz="1300" dirty="0">
              <a:latin typeface="+mj-ea"/>
              <a:ea typeface="+mj-ea"/>
            </a:endParaRPr>
          </a:p>
          <a:p>
            <a:r>
              <a:rPr kumimoji="1" lang="ja-JP" altLang="en-US" sz="1300" dirty="0">
                <a:latin typeface="+mj-ea"/>
                <a:ea typeface="+mj-ea"/>
              </a:rPr>
              <a:t>デジタルフォレンジックを活用し、スマートフォンやパソコンの電子情報解析を行います。</a:t>
            </a:r>
            <a:endParaRPr kumimoji="1" lang="en-US" altLang="ja-JP" sz="1300" dirty="0">
              <a:latin typeface="+mj-ea"/>
              <a:ea typeface="+mj-ea"/>
            </a:endParaRPr>
          </a:p>
          <a:p>
            <a:r>
              <a:rPr kumimoji="1" lang="ja-JP" altLang="en-US" sz="1300" dirty="0">
                <a:latin typeface="+mj-ea"/>
                <a:ea typeface="+mj-ea"/>
              </a:rPr>
              <a:t>これらの</a:t>
            </a:r>
            <a:r>
              <a:rPr kumimoji="1" lang="ja-JP" altLang="ja-JP" sz="1300" dirty="0">
                <a:latin typeface="+mj-ea"/>
                <a:ea typeface="+mj-ea"/>
              </a:rPr>
              <a:t>調査結果をまとめ、検察官へ告発を行います。</a:t>
            </a:r>
          </a:p>
          <a:p>
            <a:r>
              <a:rPr lang="en-US" altLang="ja-JP" dirty="0">
                <a:latin typeface="+mj-ea"/>
                <a:ea typeface="+mj-ea"/>
              </a:rPr>
              <a:t>On the day of start an investigation,</a:t>
            </a:r>
          </a:p>
          <a:p>
            <a:r>
              <a:rPr lang="en-US" altLang="ja-JP" dirty="0">
                <a:latin typeface="+mj-ea"/>
                <a:ea typeface="+mj-ea"/>
              </a:rPr>
              <a:t>we conduct interviews with tax evaders and related parties while simultaneously seize evidences.</a:t>
            </a:r>
          </a:p>
          <a:p>
            <a:r>
              <a:rPr lang="en-US" altLang="ja-JP" dirty="0">
                <a:latin typeface="+mj-ea"/>
                <a:ea typeface="+mj-ea"/>
              </a:rPr>
              <a:t>After that, we repeatedly conduct interviews with related parties and examine evidences.</a:t>
            </a:r>
          </a:p>
          <a:p>
            <a:r>
              <a:rPr lang="en-US" altLang="ja-JP" dirty="0">
                <a:latin typeface="+mj-ea"/>
                <a:ea typeface="+mj-ea"/>
              </a:rPr>
              <a:t>Regarding investigation on overseas assets that cannot be investigated in Japan, we request information based on tax treaties,</a:t>
            </a:r>
          </a:p>
          <a:p>
            <a:r>
              <a:rPr lang="en-US" altLang="ja-JP" dirty="0">
                <a:latin typeface="+mj-ea"/>
                <a:ea typeface="+mj-ea"/>
              </a:rPr>
              <a:t>and use digital forensics to analyze electronic information on smartphones and personal computers.</a:t>
            </a:r>
          </a:p>
          <a:p>
            <a:r>
              <a:rPr lang="en-US" altLang="ja-JP" dirty="0">
                <a:latin typeface="+mj-ea"/>
                <a:ea typeface="+mj-ea"/>
              </a:rPr>
              <a:t>We summarize these investigation results and make an accusation to the prosecutors.</a:t>
            </a:r>
          </a:p>
          <a:p>
            <a:endParaRPr lang="en-US" altLang="ja-JP" dirty="0">
              <a:latin typeface="ＭＳ ゴシック" pitchFamily="49" charset="-128"/>
              <a:ea typeface="ＭＳ ゴシック" pitchFamily="49" charset="-128"/>
            </a:endParaRPr>
          </a:p>
        </p:txBody>
      </p:sp>
      <p:sp>
        <p:nvSpPr>
          <p:cNvPr id="30724" name="スライド番号プレースホルダ 3"/>
          <p:cNvSpPr>
            <a:spLocks noGrp="1"/>
          </p:cNvSpPr>
          <p:nvPr>
            <p:ph type="sldNum" sz="quarter" idx="5"/>
          </p:nvPr>
        </p:nvSpPr>
        <p:spPr bwMode="auto">
          <a:xfrm>
            <a:off x="3952270" y="10489007"/>
            <a:ext cx="3023558" cy="554071"/>
          </a:xfrm>
          <a:prstGeom prst="rect">
            <a:avLst/>
          </a:prstGeom>
          <a:noFill/>
          <a:ln>
            <a:miter lim="800000"/>
            <a:headEnd/>
            <a:tailEnd/>
          </a:ln>
        </p:spPr>
        <p:txBody>
          <a:bodyPr wrap="square" lIns="95487" tIns="47745" rIns="95487" bIns="47745" numCol="1" anchorCtr="0" compatLnSpc="1">
            <a:prstTxWarp prst="textNoShape">
              <a:avLst/>
            </a:prstTxWarp>
          </a:bodyPr>
          <a:lstStyle/>
          <a:p>
            <a:pPr defTabSz="954872">
              <a:defRPr/>
            </a:pPr>
            <a:fld id="{75D23AB4-781C-4CF3-83F1-0D31E581B8CB}" type="slidenum">
              <a:rPr lang="ja-JP" altLang="en-US">
                <a:solidFill>
                  <a:prstClr val="black"/>
                </a:solidFill>
                <a:latin typeface="Calibri" panose="020F0502020204030204"/>
                <a:ea typeface="ＭＳ Ｐゴシック" pitchFamily="50" charset="-128"/>
              </a:rPr>
              <a:pPr defTabSz="954872">
                <a:defRPr/>
              </a:pPr>
              <a:t>13</a:t>
            </a:fld>
            <a:endParaRPr lang="ja-JP" altLang="en-US" dirty="0">
              <a:solidFill>
                <a:prstClr val="black"/>
              </a:solidFill>
              <a:latin typeface="Calibri" panose="020F0502020204030204"/>
              <a:ea typeface="ＭＳ Ｐゴシック" pitchFamily="50" charset="-128"/>
            </a:endParaRPr>
          </a:p>
        </p:txBody>
      </p:sp>
    </p:spTree>
    <p:extLst>
      <p:ext uri="{BB962C8B-B14F-4D97-AF65-F5344CB8AC3E}">
        <p14:creationId xmlns:p14="http://schemas.microsoft.com/office/powerpoint/2010/main" val="9009994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スライド イメージ プレースホルダ 1"/>
          <p:cNvSpPr>
            <a:spLocks noGrp="1" noRot="1" noChangeAspect="1" noTextEdit="1"/>
          </p:cNvSpPr>
          <p:nvPr>
            <p:ph type="sldImg"/>
          </p:nvPr>
        </p:nvSpPr>
        <p:spPr bwMode="auto">
          <a:xfrm>
            <a:off x="174625" y="1379538"/>
            <a:ext cx="6627813" cy="3727450"/>
          </a:xfrm>
          <a:prstGeom prst="rect">
            <a:avLst/>
          </a:prstGeom>
          <a:noFill/>
          <a:ln>
            <a:solidFill>
              <a:srgbClr val="000000"/>
            </a:solidFill>
            <a:miter lim="800000"/>
            <a:headEnd/>
            <a:tailEnd/>
          </a:ln>
        </p:spPr>
      </p:sp>
      <p:sp>
        <p:nvSpPr>
          <p:cNvPr id="30723" name="ノート プレースホルダ 2"/>
          <p:cNvSpPr>
            <a:spLocks noGrp="1"/>
          </p:cNvSpPr>
          <p:nvPr>
            <p:ph type="body" idx="1"/>
          </p:nvPr>
        </p:nvSpPr>
        <p:spPr bwMode="auto">
          <a:xfrm>
            <a:off x="697745" y="5314483"/>
            <a:ext cx="5581951" cy="4348212"/>
          </a:xfrm>
          <a:prstGeom prst="rect">
            <a:avLst/>
          </a:prstGeom>
          <a:noFill/>
        </p:spPr>
        <p:txBody>
          <a:bodyPr wrap="square" numCol="1" anchor="t" anchorCtr="0" compatLnSpc="1">
            <a:prstTxWarp prst="textNoShape">
              <a:avLst/>
            </a:prstTxWarp>
            <a:normAutofit/>
          </a:bodyPr>
          <a:lstStyle/>
          <a:p>
            <a:pPr defTabSz="954908">
              <a:defRPr/>
            </a:pPr>
            <a:r>
              <a:rPr kumimoji="1" lang="ja-JP" altLang="ja-JP" sz="1300" dirty="0">
                <a:latin typeface="+mj-ea"/>
                <a:ea typeface="+mj-ea"/>
              </a:rPr>
              <a:t>検察官への告発までが、我々査察調査官の</a:t>
            </a:r>
            <a:r>
              <a:rPr kumimoji="1" lang="ja-JP" altLang="en-US" sz="1300" dirty="0">
                <a:latin typeface="+mj-ea"/>
                <a:ea typeface="+mj-ea"/>
              </a:rPr>
              <a:t>仕事です。</a:t>
            </a:r>
            <a:endParaRPr kumimoji="1" lang="en-US" altLang="ja-JP" sz="1300" dirty="0">
              <a:latin typeface="+mj-ea"/>
              <a:ea typeface="+mj-ea"/>
            </a:endParaRPr>
          </a:p>
          <a:p>
            <a:pPr defTabSz="954908">
              <a:defRPr/>
            </a:pPr>
            <a:r>
              <a:rPr kumimoji="1" lang="ja-JP" altLang="ja-JP" sz="1300" dirty="0">
                <a:latin typeface="+mj-ea"/>
                <a:ea typeface="+mj-ea"/>
              </a:rPr>
              <a:t>告発以降は検察官</a:t>
            </a:r>
            <a:r>
              <a:rPr kumimoji="1" lang="ja-JP" altLang="en-US" sz="1300" dirty="0">
                <a:latin typeface="+mj-ea"/>
                <a:ea typeface="+mj-ea"/>
              </a:rPr>
              <a:t>によって、捜査・起訴が行われます。</a:t>
            </a:r>
            <a:endParaRPr kumimoji="1" lang="ja-JP" altLang="ja-JP" sz="1300" dirty="0">
              <a:latin typeface="+mj-ea"/>
              <a:ea typeface="+mj-ea"/>
            </a:endParaRPr>
          </a:p>
          <a:p>
            <a:r>
              <a:rPr lang="en-US" altLang="ja-JP" dirty="0">
                <a:latin typeface="+mj-ea"/>
                <a:ea typeface="+mj-ea"/>
              </a:rPr>
              <a:t>Tax investigator’s job is to handle the case until it is reported to the prosecutor.</a:t>
            </a:r>
          </a:p>
          <a:p>
            <a:r>
              <a:rPr lang="en-US" altLang="ja-JP" dirty="0">
                <a:latin typeface="+mj-ea"/>
                <a:ea typeface="+mj-ea"/>
              </a:rPr>
              <a:t>After the accusation, prosecutors investigate the tax evasion and file an indictment against the evader in the district court.</a:t>
            </a:r>
          </a:p>
        </p:txBody>
      </p:sp>
      <p:sp>
        <p:nvSpPr>
          <p:cNvPr id="30724" name="スライド番号プレースホルダ 3"/>
          <p:cNvSpPr>
            <a:spLocks noGrp="1"/>
          </p:cNvSpPr>
          <p:nvPr>
            <p:ph type="sldNum" sz="quarter" idx="5"/>
          </p:nvPr>
        </p:nvSpPr>
        <p:spPr bwMode="auto">
          <a:xfrm>
            <a:off x="3952270" y="10489007"/>
            <a:ext cx="3023558" cy="554071"/>
          </a:xfrm>
          <a:prstGeom prst="rect">
            <a:avLst/>
          </a:prstGeom>
          <a:noFill/>
          <a:ln>
            <a:miter lim="800000"/>
            <a:headEnd/>
            <a:tailEnd/>
          </a:ln>
        </p:spPr>
        <p:txBody>
          <a:bodyPr wrap="square" lIns="95487" tIns="47745" rIns="95487" bIns="47745" numCol="1" anchorCtr="0" compatLnSpc="1">
            <a:prstTxWarp prst="textNoShape">
              <a:avLst/>
            </a:prstTxWarp>
          </a:bodyPr>
          <a:lstStyle/>
          <a:p>
            <a:pPr defTabSz="954872">
              <a:defRPr/>
            </a:pPr>
            <a:fld id="{75D23AB4-781C-4CF3-83F1-0D31E581B8CB}" type="slidenum">
              <a:rPr lang="ja-JP" altLang="en-US">
                <a:solidFill>
                  <a:prstClr val="black"/>
                </a:solidFill>
                <a:latin typeface="Calibri" panose="020F0502020204030204"/>
                <a:ea typeface="ＭＳ Ｐゴシック" pitchFamily="50" charset="-128"/>
              </a:rPr>
              <a:pPr defTabSz="954872">
                <a:defRPr/>
              </a:pPr>
              <a:t>14</a:t>
            </a:fld>
            <a:endParaRPr lang="ja-JP" altLang="en-US" dirty="0">
              <a:solidFill>
                <a:prstClr val="black"/>
              </a:solidFill>
              <a:latin typeface="Calibri" panose="020F0502020204030204"/>
              <a:ea typeface="ＭＳ Ｐゴシック" pitchFamily="50" charset="-128"/>
            </a:endParaRPr>
          </a:p>
        </p:txBody>
      </p:sp>
    </p:spTree>
    <p:extLst>
      <p:ext uri="{BB962C8B-B14F-4D97-AF65-F5344CB8AC3E}">
        <p14:creationId xmlns:p14="http://schemas.microsoft.com/office/powerpoint/2010/main" val="27040525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スライド イメージ プレースホルダ 1"/>
          <p:cNvSpPr>
            <a:spLocks noGrp="1" noRot="1" noChangeAspect="1" noTextEdit="1"/>
          </p:cNvSpPr>
          <p:nvPr>
            <p:ph type="sldImg"/>
          </p:nvPr>
        </p:nvSpPr>
        <p:spPr bwMode="auto">
          <a:xfrm>
            <a:off x="174625" y="1379538"/>
            <a:ext cx="6627813" cy="3727450"/>
          </a:xfrm>
          <a:prstGeom prst="rect">
            <a:avLst/>
          </a:prstGeom>
          <a:noFill/>
          <a:ln>
            <a:solidFill>
              <a:srgbClr val="000000"/>
            </a:solidFill>
            <a:miter lim="800000"/>
            <a:headEnd/>
            <a:tailEnd/>
          </a:ln>
        </p:spPr>
      </p:sp>
      <p:sp>
        <p:nvSpPr>
          <p:cNvPr id="36867" name="ノート プレースホルダ 2"/>
          <p:cNvSpPr>
            <a:spLocks noGrp="1"/>
          </p:cNvSpPr>
          <p:nvPr>
            <p:ph type="body" idx="1"/>
          </p:nvPr>
        </p:nvSpPr>
        <p:spPr bwMode="auto">
          <a:xfrm>
            <a:off x="697745" y="5314481"/>
            <a:ext cx="5581951" cy="4348212"/>
          </a:xfrm>
          <a:prstGeom prst="rect">
            <a:avLst/>
          </a:prstGeom>
          <a:noFill/>
        </p:spPr>
        <p:txBody>
          <a:bodyPr wrap="square" numCol="1" anchor="t" anchorCtr="0" compatLnSpc="1">
            <a:prstTxWarp prst="textNoShape">
              <a:avLst/>
            </a:prstTxWarp>
          </a:bodyPr>
          <a:lstStyle/>
          <a:p>
            <a:pPr defTabSz="946267">
              <a:defRPr/>
            </a:pPr>
            <a:r>
              <a:rPr lang="ja-JP" altLang="en-US" dirty="0">
                <a:latin typeface="+mn-ea"/>
                <a:ea typeface="+mn-ea"/>
              </a:rPr>
              <a:t>続きまして、脱税犯罪の立証責任について説明します。</a:t>
            </a:r>
            <a:endParaRPr lang="en-US" altLang="ja-JP" dirty="0">
              <a:latin typeface="+mn-ea"/>
              <a:ea typeface="+mn-ea"/>
            </a:endParaRPr>
          </a:p>
          <a:p>
            <a:pPr defTabSz="946267">
              <a:defRPr/>
            </a:pPr>
            <a:endParaRPr lang="en-US" altLang="ja-JP" dirty="0">
              <a:latin typeface="+mn-ea"/>
              <a:ea typeface="+mn-ea"/>
            </a:endParaRPr>
          </a:p>
          <a:p>
            <a:pPr defTabSz="946267">
              <a:defRPr/>
            </a:pPr>
            <a:r>
              <a:rPr kumimoji="1" lang="en-US" altLang="ja-JP" sz="1300" dirty="0">
                <a:latin typeface="+mn-ea"/>
                <a:ea typeface="+mn-ea"/>
              </a:rPr>
              <a:t>Next, I would like to explain burden of </a:t>
            </a:r>
            <a:r>
              <a:rPr kumimoji="1" lang="en-US" altLang="ja-JP" sz="1300" dirty="0" err="1">
                <a:latin typeface="+mn-ea"/>
                <a:ea typeface="+mn-ea"/>
              </a:rPr>
              <a:t>prrofs</a:t>
            </a:r>
            <a:r>
              <a:rPr kumimoji="1" lang="en-US" altLang="ja-JP" sz="1300" dirty="0">
                <a:latin typeface="+mn-ea"/>
                <a:ea typeface="+mn-ea"/>
              </a:rPr>
              <a:t> in tax crimes.</a:t>
            </a:r>
            <a:endParaRPr kumimoji="1" lang="ja-JP" altLang="ja-JP" sz="1300" dirty="0">
              <a:latin typeface="+mn-ea"/>
              <a:ea typeface="+mn-ea"/>
            </a:endParaRPr>
          </a:p>
          <a:p>
            <a:pPr defTabSz="946267">
              <a:defRPr/>
            </a:pPr>
            <a:endParaRPr lang="en-US" altLang="ja-JP" dirty="0">
              <a:latin typeface="+mn-ea"/>
              <a:ea typeface="+mn-ea"/>
            </a:endParaRPr>
          </a:p>
        </p:txBody>
      </p:sp>
      <p:sp>
        <p:nvSpPr>
          <p:cNvPr id="36868" name="スライド番号プレースホルダ 3"/>
          <p:cNvSpPr>
            <a:spLocks noGrp="1"/>
          </p:cNvSpPr>
          <p:nvPr>
            <p:ph type="sldNum" sz="quarter" idx="5"/>
          </p:nvPr>
        </p:nvSpPr>
        <p:spPr bwMode="auto">
          <a:xfrm>
            <a:off x="3952268" y="10489007"/>
            <a:ext cx="3023558" cy="554071"/>
          </a:xfrm>
          <a:prstGeom prst="rect">
            <a:avLst/>
          </a:prstGeom>
          <a:noFill/>
          <a:ln>
            <a:miter lim="800000"/>
            <a:headEnd/>
            <a:tailEnd/>
          </a:ln>
        </p:spPr>
        <p:txBody>
          <a:bodyPr wrap="square" numCol="1" anchorCtr="0" compatLnSpc="1">
            <a:prstTxWarp prst="textNoShape">
              <a:avLst/>
            </a:prstTxWarp>
          </a:bodyPr>
          <a:lstStyle/>
          <a:p>
            <a:fld id="{8A146B6E-E391-40C2-91BC-9EE9F45C2107}" type="slidenum">
              <a:rPr lang="ja-JP" altLang="en-US" smtClean="0">
                <a:solidFill>
                  <a:prstClr val="black"/>
                </a:solidFill>
                <a:ea typeface="ＭＳ Ｐゴシック" pitchFamily="50" charset="-128"/>
              </a:rPr>
              <a:pPr/>
              <a:t>15</a:t>
            </a:fld>
            <a:endParaRPr lang="ja-JP" altLang="en-US" dirty="0">
              <a:solidFill>
                <a:prstClr val="black"/>
              </a:solidFill>
              <a:ea typeface="ＭＳ Ｐゴシック" pitchFamily="50" charset="-128"/>
            </a:endParaRPr>
          </a:p>
        </p:txBody>
      </p:sp>
    </p:spTree>
    <p:extLst>
      <p:ext uri="{BB962C8B-B14F-4D97-AF65-F5344CB8AC3E}">
        <p14:creationId xmlns:p14="http://schemas.microsoft.com/office/powerpoint/2010/main" val="339546756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スライド イメージ プレースホルダ 1"/>
          <p:cNvSpPr>
            <a:spLocks noGrp="1" noRot="1" noChangeAspect="1" noTextEdit="1"/>
          </p:cNvSpPr>
          <p:nvPr>
            <p:ph type="sldImg"/>
          </p:nvPr>
        </p:nvSpPr>
        <p:spPr bwMode="auto">
          <a:xfrm>
            <a:off x="174625" y="1379538"/>
            <a:ext cx="6627813" cy="3727450"/>
          </a:xfrm>
          <a:prstGeom prst="rect">
            <a:avLst/>
          </a:prstGeom>
          <a:noFill/>
          <a:ln>
            <a:solidFill>
              <a:srgbClr val="000000"/>
            </a:solidFill>
            <a:miter lim="800000"/>
            <a:headEnd/>
            <a:tailEnd/>
          </a:ln>
        </p:spPr>
      </p:sp>
      <p:sp>
        <p:nvSpPr>
          <p:cNvPr id="37891" name="ノート プレースホルダ 2"/>
          <p:cNvSpPr>
            <a:spLocks noGrp="1"/>
          </p:cNvSpPr>
          <p:nvPr>
            <p:ph type="body" idx="1"/>
          </p:nvPr>
        </p:nvSpPr>
        <p:spPr bwMode="auto">
          <a:xfrm>
            <a:off x="697745" y="5314481"/>
            <a:ext cx="5581951" cy="4348212"/>
          </a:xfrm>
          <a:prstGeom prst="rect">
            <a:avLst/>
          </a:prstGeom>
          <a:noFill/>
        </p:spPr>
        <p:txBody>
          <a:bodyPr wrap="square" numCol="1" anchor="t" anchorCtr="0" compatLnSpc="1">
            <a:prstTxWarp prst="textNoShape">
              <a:avLst/>
            </a:prstTxWarp>
          </a:bodyPr>
          <a:lstStyle/>
          <a:p>
            <a:endParaRPr lang="en-US" altLang="ja-JP" dirty="0">
              <a:latin typeface="ＭＳ ゴシック" pitchFamily="49" charset="-128"/>
              <a:ea typeface="ＭＳ ゴシック" pitchFamily="49" charset="-128"/>
            </a:endParaRPr>
          </a:p>
          <a:p>
            <a:r>
              <a:rPr lang="ja-JP" altLang="en-US" dirty="0">
                <a:latin typeface="+mn-ea"/>
                <a:ea typeface="+mn-ea"/>
              </a:rPr>
              <a:t>日本では、刑事事件における立証責任は検察当局が負うこととなっておりますので、脱税に関しても裁判において立証責任を負うのは、検察当局となります。</a:t>
            </a:r>
            <a:endParaRPr lang="en-US" altLang="ja-JP" dirty="0">
              <a:latin typeface="+mn-ea"/>
              <a:ea typeface="+mn-ea"/>
            </a:endParaRPr>
          </a:p>
          <a:p>
            <a:endParaRPr lang="en-US" altLang="ja-JP" sz="800" dirty="0">
              <a:latin typeface="+mn-ea"/>
              <a:ea typeface="+mn-ea"/>
            </a:endParaRPr>
          </a:p>
          <a:p>
            <a:r>
              <a:rPr kumimoji="1" lang="en-US" altLang="ja-JP" sz="1300" dirty="0">
                <a:latin typeface="+mn-ea"/>
                <a:ea typeface="+mn-ea"/>
              </a:rPr>
              <a:t>In Japan, in every criminal case, the burden of proof is imposed solely on prosecutor. This is the same even in cases of tax crimes.</a:t>
            </a:r>
            <a:endParaRPr kumimoji="1" lang="ja-JP" altLang="ja-JP" sz="1300" dirty="0">
              <a:latin typeface="+mn-ea"/>
              <a:ea typeface="+mn-ea"/>
            </a:endParaRPr>
          </a:p>
          <a:p>
            <a:r>
              <a:rPr kumimoji="1" lang="en-US" altLang="ja-JP" sz="1300" dirty="0">
                <a:latin typeface="+mn-ea"/>
                <a:ea typeface="+mn-ea"/>
              </a:rPr>
              <a:t> </a:t>
            </a:r>
            <a:endParaRPr lang="en-US" altLang="ja-JP" sz="800" dirty="0">
              <a:latin typeface="+mn-ea"/>
              <a:ea typeface="+mn-ea"/>
            </a:endParaRPr>
          </a:p>
          <a:p>
            <a:r>
              <a:rPr lang="ja-JP" altLang="en-US" dirty="0">
                <a:latin typeface="+mn-ea"/>
                <a:ea typeface="+mn-ea"/>
              </a:rPr>
              <a:t>したがって、国税査察官が脱税事件を検察当局に告発する段階においても、検察当局が公訴を維持できるだけの証拠の有無が問われることとなるのです。</a:t>
            </a:r>
            <a:endParaRPr lang="en-US" altLang="ja-JP" dirty="0">
              <a:latin typeface="+mn-ea"/>
              <a:ea typeface="+mn-ea"/>
            </a:endParaRPr>
          </a:p>
          <a:p>
            <a:endParaRPr lang="en-US" altLang="ja-JP" dirty="0">
              <a:latin typeface="+mn-ea"/>
              <a:ea typeface="+mn-ea"/>
            </a:endParaRPr>
          </a:p>
          <a:p>
            <a:pPr defTabSz="954908">
              <a:defRPr/>
            </a:pPr>
            <a:r>
              <a:rPr kumimoji="1" lang="en-US" altLang="ja-JP" sz="1300" dirty="0">
                <a:latin typeface="+mn-ea"/>
                <a:ea typeface="+mn-ea"/>
              </a:rPr>
              <a:t>Therefore, even at the stage of where the investigator bring accusations to the prosecutor, investigators must submit the case with reasonable evidence to prove that the case holds enough evidence to sustain conviction.</a:t>
            </a:r>
            <a:endParaRPr kumimoji="1" lang="ja-JP" altLang="ja-JP" sz="1300" dirty="0">
              <a:latin typeface="+mn-ea"/>
              <a:ea typeface="+mn-ea"/>
            </a:endParaRPr>
          </a:p>
        </p:txBody>
      </p:sp>
      <p:sp>
        <p:nvSpPr>
          <p:cNvPr id="37892" name="スライド番号プレースホルダ 3"/>
          <p:cNvSpPr>
            <a:spLocks noGrp="1"/>
          </p:cNvSpPr>
          <p:nvPr>
            <p:ph type="sldNum" sz="quarter" idx="5"/>
          </p:nvPr>
        </p:nvSpPr>
        <p:spPr bwMode="auto">
          <a:xfrm>
            <a:off x="3952268" y="10489007"/>
            <a:ext cx="3023558" cy="554071"/>
          </a:xfrm>
          <a:prstGeom prst="rect">
            <a:avLst/>
          </a:prstGeom>
          <a:noFill/>
          <a:ln>
            <a:miter lim="800000"/>
            <a:headEnd/>
            <a:tailEnd/>
          </a:ln>
        </p:spPr>
        <p:txBody>
          <a:bodyPr wrap="square" numCol="1" anchorCtr="0" compatLnSpc="1">
            <a:prstTxWarp prst="textNoShape">
              <a:avLst/>
            </a:prstTxWarp>
          </a:bodyPr>
          <a:lstStyle/>
          <a:p>
            <a:fld id="{EA16AA7C-EA15-4BD6-9A55-CA7203B75C97}" type="slidenum">
              <a:rPr lang="ja-JP" altLang="en-US" smtClean="0">
                <a:solidFill>
                  <a:prstClr val="black"/>
                </a:solidFill>
                <a:ea typeface="ＭＳ Ｐゴシック" pitchFamily="50" charset="-128"/>
              </a:rPr>
              <a:pPr/>
              <a:t>16</a:t>
            </a:fld>
            <a:endParaRPr lang="ja-JP" altLang="en-US" dirty="0">
              <a:solidFill>
                <a:prstClr val="black"/>
              </a:solidFill>
              <a:ea typeface="ＭＳ Ｐゴシック" pitchFamily="50" charset="-128"/>
            </a:endParaRPr>
          </a:p>
        </p:txBody>
      </p:sp>
    </p:spTree>
    <p:extLst>
      <p:ext uri="{BB962C8B-B14F-4D97-AF65-F5344CB8AC3E}">
        <p14:creationId xmlns:p14="http://schemas.microsoft.com/office/powerpoint/2010/main" val="284843255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3" name="ノート プレースホルダ 2"/>
          <p:cNvSpPr>
            <a:spLocks noGrp="1"/>
          </p:cNvSpPr>
          <p:nvPr>
            <p:ph type="body" idx="1"/>
          </p:nvPr>
        </p:nvSpPr>
        <p:spPr/>
        <p:txBody>
          <a:bodyPr/>
          <a:lstStyle/>
          <a:p>
            <a:r>
              <a:rPr lang="ja-JP" altLang="en-US" dirty="0"/>
              <a:t>脱税は、刑法上の殺人罪や窃盗罪と同様に犯罪ですから、犯罪を立証するためには、法律が規定する犯罪の成立要件を立証しなければなりません。</a:t>
            </a:r>
            <a:endParaRPr lang="en-US" altLang="ja-JP" dirty="0"/>
          </a:p>
          <a:p>
            <a:endParaRPr lang="en-US" altLang="ja-JP" dirty="0"/>
          </a:p>
          <a:p>
            <a:pPr lvl="0"/>
            <a:r>
              <a:rPr lang="en-US" altLang="ja-JP" dirty="0"/>
              <a:t>Not to mention, tax evasion is also a crime like homicide or theft. To prove tax evasion, certain necessary conditions </a:t>
            </a:r>
            <a:r>
              <a:rPr lang="ja-JP" altLang="ja-JP" dirty="0"/>
              <a:t>－</a:t>
            </a:r>
            <a:r>
              <a:rPr lang="en-US" altLang="ja-JP" dirty="0"/>
              <a:t>structural elements that constitutes the crime</a:t>
            </a:r>
            <a:r>
              <a:rPr lang="ja-JP" altLang="ja-JP" dirty="0"/>
              <a:t>－</a:t>
            </a:r>
            <a:r>
              <a:rPr lang="en-US" altLang="ja-JP" dirty="0"/>
              <a:t>must be shown as specified in the law.</a:t>
            </a:r>
            <a:endParaRPr lang="ja-JP" altLang="ja-JP" dirty="0"/>
          </a:p>
          <a:p>
            <a:endParaRPr lang="ja-JP" altLang="en-US" dirty="0"/>
          </a:p>
          <a:p>
            <a:r>
              <a:rPr lang="ja-JP" altLang="en-US" dirty="0"/>
              <a:t>脱税を犯罪として立証するためには、記載の５つの点を証拠によって立証する必要があります。</a:t>
            </a:r>
          </a:p>
          <a:p>
            <a:r>
              <a:rPr lang="ja-JP" altLang="en-US" dirty="0"/>
              <a:t>　</a:t>
            </a:r>
            <a:endParaRPr lang="en-US" altLang="ja-JP" dirty="0"/>
          </a:p>
          <a:p>
            <a:pPr lvl="0"/>
            <a:r>
              <a:rPr lang="en-US" altLang="ja-JP" dirty="0"/>
              <a:t>To prove tax evasion as a crime, you should indicate 5 points as written in this slide by each evidence. </a:t>
            </a:r>
            <a:endParaRPr lang="ja-JP" altLang="ja-JP" dirty="0"/>
          </a:p>
          <a:p>
            <a:endParaRPr lang="en-US" altLang="ja-JP" dirty="0"/>
          </a:p>
          <a:p>
            <a:r>
              <a:rPr lang="ja-JP" altLang="en-US" dirty="0"/>
              <a:t>１点目は、税法において、納税義務があると定められた者であるということです。　</a:t>
            </a:r>
            <a:endParaRPr lang="en-US" altLang="ja-JP" dirty="0"/>
          </a:p>
          <a:p>
            <a:endParaRPr lang="en-US" altLang="ja-JP" dirty="0"/>
          </a:p>
          <a:p>
            <a:pPr lvl="0"/>
            <a:r>
              <a:rPr lang="en-US" altLang="ja-JP" dirty="0"/>
              <a:t>First point is a Taxpayer, an entity or a person who is defined as a taxpayer in tax law.</a:t>
            </a:r>
            <a:endParaRPr lang="ja-JP" altLang="ja-JP" dirty="0"/>
          </a:p>
          <a:p>
            <a:endParaRPr lang="ja-JP" altLang="en-US" dirty="0"/>
          </a:p>
          <a:p>
            <a:r>
              <a:rPr lang="en-US" altLang="ja-JP" dirty="0"/>
              <a:t>2</a:t>
            </a:r>
            <a:r>
              <a:rPr lang="ja-JP" altLang="en-US" dirty="0"/>
              <a:t>点目の実行行為ですが、これは、「偽りその他不正の行為」があったかどうかということです。具体的には、二重帳簿の作成や、正規の帳簿等の破棄などが、これに該当します。</a:t>
            </a:r>
            <a:endParaRPr lang="en-US" altLang="ja-JP" dirty="0"/>
          </a:p>
          <a:p>
            <a:endParaRPr lang="en-US" altLang="ja-JP" dirty="0"/>
          </a:p>
          <a:p>
            <a:pPr lvl="0"/>
            <a:r>
              <a:rPr lang="en-US" altLang="ja-JP" dirty="0"/>
              <a:t>Second point is Guilty action. Whether or not “deception or other wrongful act” such as making fake ledger or discarding true ledger exist is important factor in this point.</a:t>
            </a:r>
            <a:endParaRPr lang="ja-JP" altLang="ja-JP" dirty="0"/>
          </a:p>
          <a:p>
            <a:endParaRPr lang="ja-JP" altLang="en-US" dirty="0"/>
          </a:p>
          <a:p>
            <a:r>
              <a:rPr lang="en-US" altLang="ja-JP" dirty="0"/>
              <a:t>3</a:t>
            </a:r>
            <a:r>
              <a:rPr lang="ja-JP" altLang="en-US" dirty="0"/>
              <a:t>点目は、結果の発生ですが、これは、「税を免れた」という結果が発生しているかということです。「税を免れた」とは、一般的には、税の収納を減少させる事実があったということとされています。</a:t>
            </a:r>
          </a:p>
          <a:p>
            <a:endParaRPr lang="en-US" altLang="ja-JP" dirty="0"/>
          </a:p>
          <a:p>
            <a:pPr lvl="0"/>
            <a:r>
              <a:rPr lang="en-US" altLang="ja-JP" dirty="0"/>
              <a:t>Third point is Result. Whether those guilty action results in “tax evasion” or not is also important. In this sense, “tax evasion” is an illegal activity in which a person or entity deliberately reduces the amount of tax revenue.</a:t>
            </a:r>
            <a:endParaRPr lang="ja-JP" altLang="ja-JP" dirty="0"/>
          </a:p>
          <a:p>
            <a:endParaRPr lang="ja-JP" altLang="en-US" dirty="0"/>
          </a:p>
          <a:p>
            <a:r>
              <a:rPr lang="ja-JP" altLang="en-US" dirty="0"/>
              <a:t>４点目は、因果関係です。税法の規定を踏まえると、「実行行為」と税を免れたという「結果」との間に因果関係が必要であるとされています</a:t>
            </a:r>
          </a:p>
          <a:p>
            <a:endParaRPr lang="en-US" altLang="ja-JP" dirty="0"/>
          </a:p>
          <a:p>
            <a:pPr lvl="0"/>
            <a:r>
              <a:rPr lang="en-US" altLang="ja-JP" dirty="0"/>
              <a:t>Forth point is cause and effect. Based on the provisions of tax law, there must be cause and effect between guilty action and tax evasion.</a:t>
            </a:r>
            <a:endParaRPr lang="ja-JP" altLang="ja-JP" dirty="0"/>
          </a:p>
          <a:p>
            <a:endParaRPr lang="ja-JP" altLang="en-US" dirty="0"/>
          </a:p>
          <a:p>
            <a:r>
              <a:rPr lang="ja-JP" altLang="en-US" dirty="0"/>
              <a:t>最後に、故意があったかどうかということです。故意があったというためには、納税義務、不正行為、結果について、全て認識していたことが必要になります</a:t>
            </a:r>
          </a:p>
          <a:p>
            <a:endParaRPr lang="en-US" altLang="ja-JP" dirty="0"/>
          </a:p>
          <a:p>
            <a:pPr lvl="0"/>
            <a:r>
              <a:rPr lang="en-US" altLang="ja-JP" dirty="0"/>
              <a:t>Final point is whether there is intention or not. In order to prove the intension to commit a crime, you must prove that tax evaders should have recognized all of their tax liability, illegal action and results. </a:t>
            </a:r>
          </a:p>
        </p:txBody>
      </p:sp>
      <p:sp>
        <p:nvSpPr>
          <p:cNvPr id="40964" name="スライド番号プレースホルダ 3"/>
          <p:cNvSpPr>
            <a:spLocks noGrp="1"/>
          </p:cNvSpPr>
          <p:nvPr>
            <p:ph type="sldNum" sz="quarter" idx="5"/>
          </p:nvPr>
        </p:nvSpPr>
        <p:spPr/>
        <p:txBody>
          <a:bodyPr/>
          <a:lstStyle/>
          <a:p>
            <a:fld id="{520134DC-D7D7-4B72-91B3-4037D2C0401A}" type="slidenum">
              <a:rPr lang="ja-JP" altLang="en-US" smtClean="0"/>
              <a:pPr/>
              <a:t>17</a:t>
            </a:fld>
            <a:endParaRPr lang="ja-JP" altLang="en-US" dirty="0"/>
          </a:p>
        </p:txBody>
      </p:sp>
      <p:sp>
        <p:nvSpPr>
          <p:cNvPr id="4" name="スライド イメージ プレースホルダー 3">
            <a:extLst>
              <a:ext uri="{FF2B5EF4-FFF2-40B4-BE49-F238E27FC236}">
                <a16:creationId xmlns:a16="http://schemas.microsoft.com/office/drawing/2014/main" id="{79E2E102-E1E1-43AE-B364-7B0A6FC60D0C}"/>
              </a:ext>
            </a:extLst>
          </p:cNvPr>
          <p:cNvSpPr>
            <a:spLocks noGrp="1" noRot="1" noChangeAspect="1"/>
          </p:cNvSpPr>
          <p:nvPr>
            <p:ph type="sldImg"/>
          </p:nvPr>
        </p:nvSpPr>
        <p:spPr>
          <a:xfrm>
            <a:off x="176213" y="336550"/>
            <a:ext cx="6624637" cy="3725863"/>
          </a:xfrm>
        </p:spPr>
      </p:sp>
    </p:spTree>
    <p:extLst>
      <p:ext uri="{BB962C8B-B14F-4D97-AF65-F5344CB8AC3E}">
        <p14:creationId xmlns:p14="http://schemas.microsoft.com/office/powerpoint/2010/main" val="73534128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1" name="ノート プレースホルダ 2"/>
          <p:cNvSpPr>
            <a:spLocks noGrp="1"/>
          </p:cNvSpPr>
          <p:nvPr>
            <p:ph type="body" idx="1"/>
          </p:nvPr>
        </p:nvSpPr>
        <p:spPr/>
        <p:txBody>
          <a:bodyPr/>
          <a:lstStyle/>
          <a:p>
            <a:r>
              <a:rPr lang="ja-JP" altLang="en-US" dirty="0"/>
              <a:t>脱税嫌疑者は、様々な言い訳を次から次へと繰り出し、何とか刑事訴追を免れようとしてきます。言い訳や抵抗の例を４つご紹介します。</a:t>
            </a:r>
            <a:endParaRPr lang="en-US" altLang="ja-JP" dirty="0"/>
          </a:p>
          <a:p>
            <a:endParaRPr lang="en-US" altLang="ja-JP" dirty="0"/>
          </a:p>
          <a:p>
            <a:pPr lvl="0"/>
            <a:r>
              <a:rPr lang="en-US" altLang="ja-JP" dirty="0"/>
              <a:t>Frequently, a suspect of tax evade would make an excuse one after another in order to escape prosecution somehow.</a:t>
            </a:r>
            <a:endParaRPr lang="ja-JP" altLang="ja-JP" dirty="0"/>
          </a:p>
          <a:p>
            <a:endParaRPr lang="en-US" altLang="ja-JP" dirty="0"/>
          </a:p>
          <a:p>
            <a:r>
              <a:rPr lang="ja-JP" altLang="en-US" dirty="0"/>
              <a:t>１　本当は売上の除外で得た資金であるものを、他人から借りた資金であるとか、親から相続した財産であるなどと偽るケースです。</a:t>
            </a:r>
            <a:endParaRPr lang="en-US" altLang="ja-JP" dirty="0"/>
          </a:p>
          <a:p>
            <a:endParaRPr lang="ja-JP" altLang="ja-JP" dirty="0"/>
          </a:p>
          <a:p>
            <a:r>
              <a:rPr lang="en-US" altLang="ja-JP" dirty="0"/>
              <a:t>Firstly sales exclusion cases. Tax evaders insist the funds gained by excluding sales money are funds gained by other fund sources like borrowed money from friends or heritage assets from parents.</a:t>
            </a:r>
          </a:p>
          <a:p>
            <a:endParaRPr lang="en-US" altLang="ja-JP" dirty="0"/>
          </a:p>
          <a:p>
            <a:r>
              <a:rPr lang="ja-JP" altLang="en-US" dirty="0"/>
              <a:t>２　本当は架空経費であるものを、取引を示す書類がないだけで、実際に取引があったと主張するケースもあります。</a:t>
            </a:r>
            <a:endParaRPr lang="en-US" altLang="ja-JP" dirty="0"/>
          </a:p>
          <a:p>
            <a:endParaRPr lang="en-US" altLang="ja-JP" dirty="0"/>
          </a:p>
          <a:p>
            <a:pPr lvl="0"/>
            <a:r>
              <a:rPr lang="en-US" altLang="ja-JP" dirty="0"/>
              <a:t>Also, in other cases, particularly fictitious expenditure cases. Tax evaders sometimes claim their expenses are true and originally there ware actually transactions but just records do not exist.</a:t>
            </a:r>
            <a:endParaRPr lang="ja-JP" altLang="ja-JP" dirty="0"/>
          </a:p>
          <a:p>
            <a:endParaRPr lang="en-US" altLang="ja-JP" dirty="0"/>
          </a:p>
          <a:p>
            <a:r>
              <a:rPr lang="ja-JP" altLang="en-US" dirty="0"/>
              <a:t>３　また、そもそも税を免れる意図はなかったなどと、故意ではないことを主張するケースもあります。このケースにおいては、主張が真実か否か調査を通じて確認しなければなりません。</a:t>
            </a:r>
            <a:endParaRPr lang="en-US" altLang="ja-JP" dirty="0"/>
          </a:p>
          <a:p>
            <a:r>
              <a:rPr lang="ja-JP" altLang="en-US" dirty="0"/>
              <a:t>　　 証拠とともに事実の積み重ねが必要です。</a:t>
            </a:r>
            <a:endParaRPr lang="en-US" altLang="ja-JP" dirty="0"/>
          </a:p>
          <a:p>
            <a:endParaRPr lang="en-US" altLang="ja-JP" dirty="0"/>
          </a:p>
          <a:p>
            <a:pPr lvl="0"/>
            <a:r>
              <a:rPr lang="en-US" altLang="ja-JP" dirty="0"/>
              <a:t>Moreover, sometimes tax evaders claim that they originally has no intention to evade tax from the start.</a:t>
            </a:r>
          </a:p>
          <a:p>
            <a:pPr lvl="0"/>
            <a:r>
              <a:rPr lang="en-US" altLang="ja-JP" dirty="0"/>
              <a:t>In this case </a:t>
            </a:r>
            <a:r>
              <a:rPr lang="en-US" altLang="ja-JP" dirty="0">
                <a:solidFill>
                  <a:srgbClr val="002060"/>
                </a:solidFill>
              </a:rPr>
              <a:t>you have to confirm whether the claims are true or not  through investigation and pile the facts with evidence. </a:t>
            </a:r>
            <a:endParaRPr lang="ja-JP" altLang="ja-JP" dirty="0"/>
          </a:p>
          <a:p>
            <a:endParaRPr lang="en-US" altLang="ja-JP" dirty="0"/>
          </a:p>
          <a:p>
            <a:r>
              <a:rPr lang="ja-JP" altLang="en-US" dirty="0"/>
              <a:t>４　そのほか、脱税嫌疑者の協力者などに対する調査において、脱税を立証する重要な証拠が捨てられてしまう等の調査妨害に遭うこともあります。</a:t>
            </a:r>
            <a:endParaRPr lang="en-US" altLang="ja-JP" dirty="0"/>
          </a:p>
          <a:p>
            <a:r>
              <a:rPr lang="ja-JP" altLang="en-US" dirty="0"/>
              <a:t>　　 このような妨害に対しては、無予告による臨場調査が証拠収集のために必須となります。</a:t>
            </a:r>
            <a:endParaRPr lang="en-US" altLang="ja-JP" dirty="0"/>
          </a:p>
          <a:p>
            <a:pPr lvl="0"/>
            <a:endParaRPr lang="en-US" altLang="ja-JP" dirty="0"/>
          </a:p>
          <a:p>
            <a:pPr lvl="0"/>
            <a:r>
              <a:rPr lang="en-US" altLang="ja-JP" dirty="0"/>
              <a:t>Other than that, there are situations where, during the course of investigation, the accomplices</a:t>
            </a:r>
            <a:r>
              <a:rPr lang="ja-JP" altLang="en-US" dirty="0"/>
              <a:t> </a:t>
            </a:r>
            <a:r>
              <a:rPr lang="en-US" altLang="ja-JP" dirty="0"/>
              <a:t>of</a:t>
            </a:r>
            <a:r>
              <a:rPr lang="ja-JP" altLang="en-US" dirty="0"/>
              <a:t> </a:t>
            </a:r>
            <a:r>
              <a:rPr lang="en-US" altLang="ja-JP" dirty="0"/>
              <a:t>the</a:t>
            </a:r>
            <a:r>
              <a:rPr lang="ja-JP" altLang="en-US" dirty="0"/>
              <a:t> </a:t>
            </a:r>
            <a:r>
              <a:rPr lang="en-US" altLang="ja-JP" dirty="0"/>
              <a:t>suspect obstruct the investigation by concealing or destroying important documents and evidences. Therefore, to avoid such obstruction</a:t>
            </a:r>
            <a:r>
              <a:rPr lang="en-US" altLang="ja-JP" dirty="0">
                <a:solidFill>
                  <a:srgbClr val="002060"/>
                </a:solidFill>
              </a:rPr>
              <a:t>, it is crucial to conduct the investigation without an advance notice on the suspect.</a:t>
            </a:r>
            <a:endParaRPr lang="ja-JP" altLang="ja-JP" dirty="0"/>
          </a:p>
          <a:p>
            <a:endParaRPr lang="en-US" altLang="ja-JP" dirty="0"/>
          </a:p>
          <a:p>
            <a:r>
              <a:rPr lang="ja-JP" altLang="en-US" dirty="0"/>
              <a:t>このほかにも驚くべきエピソードがありますので紹介します。</a:t>
            </a:r>
            <a:endParaRPr lang="en-US" altLang="ja-JP" dirty="0"/>
          </a:p>
          <a:p>
            <a:r>
              <a:rPr lang="ja-JP" altLang="en-US" dirty="0"/>
              <a:t>着手日当日、調査対象法人の実質経営者は、我々の突然の臨場に対し、マンションの</a:t>
            </a:r>
            <a:r>
              <a:rPr lang="en-US" altLang="ja-JP" dirty="0"/>
              <a:t>15</a:t>
            </a:r>
            <a:r>
              <a:rPr lang="ja-JP" altLang="en-US" dirty="0"/>
              <a:t>階であったにも関わらず、</a:t>
            </a:r>
            <a:endParaRPr lang="en-US" altLang="ja-JP" dirty="0"/>
          </a:p>
          <a:p>
            <a:r>
              <a:rPr lang="ja-JP" altLang="en-US" dirty="0"/>
              <a:t>ベランダを伝って隣の家のベランダに隠れました。</a:t>
            </a:r>
            <a:endParaRPr lang="en-US" altLang="ja-JP" dirty="0"/>
          </a:p>
          <a:p>
            <a:r>
              <a:rPr lang="ja-JP" altLang="en-US" dirty="0"/>
              <a:t>同人は調査対象法人及び関係会社の印影、預金通帳及び高級腕時計</a:t>
            </a:r>
            <a:r>
              <a:rPr lang="en-US" altLang="ja-JP" dirty="0"/>
              <a:t>21</a:t>
            </a:r>
            <a:r>
              <a:rPr lang="ja-JP" altLang="en-US" dirty="0"/>
              <a:t>本をバッグに入れ逃亡を図ったのです。</a:t>
            </a:r>
            <a:endParaRPr lang="en-US" altLang="ja-JP" dirty="0"/>
          </a:p>
          <a:p>
            <a:r>
              <a:rPr lang="en-US" altLang="ja-JP" dirty="0"/>
              <a:t>There are other amazing episodes, so I would like to introduce one of them.</a:t>
            </a:r>
          </a:p>
          <a:p>
            <a:r>
              <a:rPr lang="en-US" altLang="ja-JP" dirty="0"/>
              <a:t>On the day of the starting investigation, in respond to our sudden presence, the beneficial owner of the investigated corporation climbed along the balcony railing and hid on the neighbor’s balcony, despite being on the 15th floor of the apartment.</a:t>
            </a:r>
          </a:p>
          <a:p>
            <a:r>
              <a:rPr lang="en-US" altLang="ja-JP" dirty="0"/>
              <a:t>He tried to escape carrying his bag with seals, banknotes of the investigated cooperation and affiliated cooperation, and 21 luxury watches.</a:t>
            </a:r>
          </a:p>
          <a:p>
            <a:endParaRPr lang="en-US" altLang="ja-JP" dirty="0"/>
          </a:p>
          <a:p>
            <a:r>
              <a:rPr lang="ja-JP" altLang="en-US" dirty="0"/>
              <a:t>国税査察官は、脱税者の抗弁内容を確認するために、証拠に基づいた事実を証明することが求められることから、関係箇所の一斉調査を強制的に行って、ありのままの真実の証拠を収集する必要があるのです。</a:t>
            </a:r>
            <a:endParaRPr lang="en-US" altLang="ja-JP" dirty="0"/>
          </a:p>
          <a:p>
            <a:endParaRPr lang="en-US" altLang="ja-JP" dirty="0"/>
          </a:p>
          <a:p>
            <a:pPr lvl="0"/>
            <a:r>
              <a:rPr lang="en-US" altLang="ja-JP" dirty="0"/>
              <a:t>Investigators must certify the fact based on the evidence in order to make sure the contents of tax evaders’ plea. Therefore, we have to collect true evidences by conducting compulsory search simultaneously for every places and properties related to the crime.</a:t>
            </a:r>
          </a:p>
          <a:p>
            <a:pPr lvl="0"/>
            <a:endParaRPr lang="ja-JP" altLang="ja-JP" dirty="0"/>
          </a:p>
        </p:txBody>
      </p:sp>
      <p:sp>
        <p:nvSpPr>
          <p:cNvPr id="39940" name="スライド番号プレースホルダ 3"/>
          <p:cNvSpPr>
            <a:spLocks noGrp="1"/>
          </p:cNvSpPr>
          <p:nvPr>
            <p:ph type="sldNum" sz="quarter" idx="5"/>
          </p:nvPr>
        </p:nvSpPr>
        <p:spPr/>
        <p:txBody>
          <a:bodyPr/>
          <a:lstStyle/>
          <a:p>
            <a:fld id="{1C754C6B-069A-4B6D-94AB-3BA09B573FF6}" type="slidenum">
              <a:rPr lang="ja-JP" altLang="en-US" smtClean="0"/>
              <a:pPr/>
              <a:t>18</a:t>
            </a:fld>
            <a:endParaRPr lang="ja-JP" altLang="en-US" dirty="0"/>
          </a:p>
        </p:txBody>
      </p:sp>
      <p:sp>
        <p:nvSpPr>
          <p:cNvPr id="4" name="スライド イメージ プレースホルダー 3">
            <a:extLst>
              <a:ext uri="{FF2B5EF4-FFF2-40B4-BE49-F238E27FC236}">
                <a16:creationId xmlns:a16="http://schemas.microsoft.com/office/drawing/2014/main" id="{4967D276-1B02-44FF-9584-DC669B752F2B}"/>
              </a:ext>
            </a:extLst>
          </p:cNvPr>
          <p:cNvSpPr>
            <a:spLocks noGrp="1" noRot="1" noChangeAspect="1"/>
          </p:cNvSpPr>
          <p:nvPr>
            <p:ph type="sldImg"/>
          </p:nvPr>
        </p:nvSpPr>
        <p:spPr>
          <a:xfrm>
            <a:off x="176213" y="336550"/>
            <a:ext cx="6624637" cy="3725863"/>
          </a:xfrm>
        </p:spPr>
      </p:sp>
    </p:spTree>
    <p:extLst>
      <p:ext uri="{BB962C8B-B14F-4D97-AF65-F5344CB8AC3E}">
        <p14:creationId xmlns:p14="http://schemas.microsoft.com/office/powerpoint/2010/main" val="190361868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1" name="ノート プレースホルダ 2"/>
          <p:cNvSpPr>
            <a:spLocks noGrp="1"/>
          </p:cNvSpPr>
          <p:nvPr>
            <p:ph type="body" idx="1"/>
          </p:nvPr>
        </p:nvSpPr>
        <p:spPr/>
        <p:txBody>
          <a:bodyPr/>
          <a:lstStyle/>
          <a:p>
            <a:r>
              <a:rPr lang="ja-JP" altLang="en-US" dirty="0"/>
              <a:t>犯則調査においては、より厳格な証拠収集が求められます。</a:t>
            </a:r>
          </a:p>
          <a:p>
            <a:endParaRPr lang="ja-JP" altLang="en-US" dirty="0"/>
          </a:p>
          <a:p>
            <a:r>
              <a:rPr lang="en-US" altLang="ja-JP" dirty="0"/>
              <a:t>In a criminal case, stricter evidence collection is required to pursue the criminal responsibility of tax evaders.</a:t>
            </a:r>
          </a:p>
          <a:p>
            <a:endParaRPr lang="en-US" altLang="ja-JP" dirty="0"/>
          </a:p>
          <a:p>
            <a:r>
              <a:rPr lang="ja-JP" altLang="en-US" dirty="0"/>
              <a:t>特に、脱税により得た不正資金が簿外の経費に充てられていないことを立証するために、それらがどのように費消または留保されているかを把握する必要があります。</a:t>
            </a:r>
          </a:p>
          <a:p>
            <a:endParaRPr lang="ja-JP" altLang="en-US" dirty="0"/>
          </a:p>
          <a:p>
            <a:r>
              <a:rPr lang="ja-JP" altLang="en-US" dirty="0"/>
              <a:t>①</a:t>
            </a:r>
            <a:r>
              <a:rPr lang="en-US" altLang="ja-JP" dirty="0"/>
              <a:t>In particular, in order to prove that the funds gained by tax evasion have not been used for off-the-book expenses, we must reveal how such fraudulent funds are consumed or reserved in details.</a:t>
            </a:r>
          </a:p>
          <a:p>
            <a:endParaRPr lang="en-US" altLang="ja-JP" dirty="0"/>
          </a:p>
          <a:p>
            <a:r>
              <a:rPr lang="ja-JP" altLang="en-US" dirty="0"/>
              <a:t>さらに、調査対象者やそれに関係する法人及び個人の収入・支出、資産の増減を正確に把握することで、それらの者の資金が、調査対象者の簿外の経費に充てられていないことを立証する必要があります。</a:t>
            </a:r>
          </a:p>
          <a:p>
            <a:endParaRPr lang="ja-JP" altLang="en-US" dirty="0"/>
          </a:p>
          <a:p>
            <a:r>
              <a:rPr lang="ja-JP" altLang="en-US" dirty="0"/>
              <a:t>②</a:t>
            </a:r>
            <a:r>
              <a:rPr lang="en-US" altLang="ja-JP" dirty="0"/>
              <a:t>In addition, we must prove that the funds are not being used for off-the-book expenses of the Target by accurately grasping the income and expenditure, increase/decrease assets of the Target, the companies and the individuals related with Target.</a:t>
            </a:r>
          </a:p>
          <a:p>
            <a:endParaRPr lang="en-US" altLang="ja-JP" dirty="0"/>
          </a:p>
          <a:p>
            <a:r>
              <a:rPr lang="ja-JP" altLang="en-US" dirty="0"/>
              <a:t>そのため、我々は国内外における取引や資産について調査する必要があります。国外の情報については、租税条約に基づき情報提供をお願いしております。いつもご協力いただき大変感謝しております。</a:t>
            </a:r>
          </a:p>
          <a:p>
            <a:endParaRPr lang="ja-JP" altLang="en-US" dirty="0"/>
          </a:p>
          <a:p>
            <a:r>
              <a:rPr lang="ja-JP" altLang="en-US" dirty="0"/>
              <a:t>③</a:t>
            </a:r>
            <a:r>
              <a:rPr lang="en-US" altLang="ja-JP" dirty="0"/>
              <a:t>For such reasons, we have to investigate their transactions and assets both inside and outside Japan. Regarding overseas information, we request the information in accordance with the exchange of information provisions for our income tax convention.</a:t>
            </a:r>
          </a:p>
        </p:txBody>
      </p:sp>
      <p:sp>
        <p:nvSpPr>
          <p:cNvPr id="39940" name="スライド番号プレースホルダ 3"/>
          <p:cNvSpPr>
            <a:spLocks noGrp="1"/>
          </p:cNvSpPr>
          <p:nvPr>
            <p:ph type="sldNum" sz="quarter" idx="5"/>
          </p:nvPr>
        </p:nvSpPr>
        <p:spPr/>
        <p:txBody>
          <a:bodyPr/>
          <a:lstStyle/>
          <a:p>
            <a:fld id="{1C754C6B-069A-4B6D-94AB-3BA09B573FF6}" type="slidenum">
              <a:rPr lang="ja-JP" altLang="en-US" smtClean="0"/>
              <a:pPr/>
              <a:t>19</a:t>
            </a:fld>
            <a:endParaRPr lang="ja-JP" altLang="en-US" dirty="0"/>
          </a:p>
        </p:txBody>
      </p:sp>
      <p:sp>
        <p:nvSpPr>
          <p:cNvPr id="4" name="スライド イメージ プレースホルダー 3">
            <a:extLst>
              <a:ext uri="{FF2B5EF4-FFF2-40B4-BE49-F238E27FC236}">
                <a16:creationId xmlns:a16="http://schemas.microsoft.com/office/drawing/2014/main" id="{1BBD1027-3AB1-47E5-BC3F-DA002E7FFD41}"/>
              </a:ext>
            </a:extLst>
          </p:cNvPr>
          <p:cNvSpPr>
            <a:spLocks noGrp="1" noRot="1" noChangeAspect="1"/>
          </p:cNvSpPr>
          <p:nvPr>
            <p:ph type="sldImg"/>
          </p:nvPr>
        </p:nvSpPr>
        <p:spPr>
          <a:xfrm>
            <a:off x="176213" y="336550"/>
            <a:ext cx="6624637" cy="3725863"/>
          </a:xfrm>
        </p:spPr>
      </p:sp>
    </p:spTree>
    <p:extLst>
      <p:ext uri="{BB962C8B-B14F-4D97-AF65-F5344CB8AC3E}">
        <p14:creationId xmlns:p14="http://schemas.microsoft.com/office/powerpoint/2010/main" val="1802466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rtlCol="0"/>
          <a:lstStyle/>
          <a:p>
            <a:pPr rtl="0"/>
            <a:r>
              <a:rPr lang="ja-JP" altLang="en-US"/>
              <a:t> </a:t>
            </a:r>
          </a:p>
        </p:txBody>
      </p:sp>
      <p:sp>
        <p:nvSpPr>
          <p:cNvPr id="4" name="スライド番号プレースホルダー 3"/>
          <p:cNvSpPr>
            <a:spLocks noGrp="1"/>
          </p:cNvSpPr>
          <p:nvPr>
            <p:ph type="sldNum" sz="quarter" idx="10"/>
          </p:nvPr>
        </p:nvSpPr>
        <p:spPr/>
        <p:txBody>
          <a:bodyPr rtlCol="0"/>
          <a:lstStyle/>
          <a:p>
            <a:pPr rtl="0"/>
            <a:fld id="{6DF8F48A-6110-47DA-8521-A1D1FFD22FEF}" type="slidenum">
              <a:rPr lang="en-US" altLang="ja-JP" smtClean="0"/>
              <a:t>2</a:t>
            </a:fld>
            <a:endParaRPr lang="ja-JP" altLang="en-US"/>
          </a:p>
        </p:txBody>
      </p:sp>
    </p:spTree>
    <p:extLst>
      <p:ext uri="{BB962C8B-B14F-4D97-AF65-F5344CB8AC3E}">
        <p14:creationId xmlns:p14="http://schemas.microsoft.com/office/powerpoint/2010/main" val="204202390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1" name="ノート プレースホルダ 2"/>
          <p:cNvSpPr>
            <a:spLocks noGrp="1"/>
          </p:cNvSpPr>
          <p:nvPr>
            <p:ph type="body" idx="1"/>
          </p:nvPr>
        </p:nvSpPr>
        <p:spPr/>
        <p:txBody>
          <a:bodyPr/>
          <a:lstStyle/>
          <a:p>
            <a:r>
              <a:rPr lang="ja-JP" altLang="en-US" dirty="0"/>
              <a:t>犯則調査においては、より厳格な証拠収集が求められます。</a:t>
            </a:r>
          </a:p>
          <a:p>
            <a:endParaRPr lang="ja-JP" altLang="en-US" dirty="0"/>
          </a:p>
          <a:p>
            <a:r>
              <a:rPr lang="en-US" altLang="ja-JP" dirty="0"/>
              <a:t>In a criminal case, stricter evidence collection is required to pursue the criminal responsibility of tax evaders.</a:t>
            </a:r>
          </a:p>
          <a:p>
            <a:endParaRPr lang="en-US" altLang="ja-JP" dirty="0"/>
          </a:p>
          <a:p>
            <a:r>
              <a:rPr lang="ja-JP" altLang="en-US" dirty="0"/>
              <a:t>特に、脱税により得た不正資金が簿外の経費に充てられていないことを立証するために、それらがどのように費消または留保されているかを把握する必要があります。</a:t>
            </a:r>
          </a:p>
          <a:p>
            <a:endParaRPr lang="ja-JP" altLang="en-US" dirty="0"/>
          </a:p>
          <a:p>
            <a:r>
              <a:rPr lang="ja-JP" altLang="en-US" dirty="0"/>
              <a:t>①</a:t>
            </a:r>
            <a:r>
              <a:rPr lang="en-US" altLang="ja-JP" dirty="0"/>
              <a:t>In particular, in order to prove that the funds gained by tax evasion have not been used for off-the-book expenses, we must reveal how such fraudulent funds are consumed or reserved in details.</a:t>
            </a:r>
          </a:p>
          <a:p>
            <a:endParaRPr lang="en-US" altLang="ja-JP" dirty="0"/>
          </a:p>
          <a:p>
            <a:r>
              <a:rPr lang="ja-JP" altLang="en-US" dirty="0"/>
              <a:t>さらに、調査対象者やそれに関係する法人及び個人の収入・支出、資産の増減を正確に把握することで、それらの者の資金が、調査対象者の簿外の経費に充てられていないことを立証する必要があります。</a:t>
            </a:r>
          </a:p>
          <a:p>
            <a:endParaRPr lang="ja-JP" altLang="en-US" dirty="0"/>
          </a:p>
          <a:p>
            <a:r>
              <a:rPr lang="ja-JP" altLang="en-US" dirty="0"/>
              <a:t>②</a:t>
            </a:r>
            <a:r>
              <a:rPr lang="en-US" altLang="ja-JP" dirty="0"/>
              <a:t>In addition, we must prove that the funds are not being used for off-the-book expenses of the Target by accurately grasping the income and expenditure, increase/decrease assets of the Target, the companies and the individuals related with Target.</a:t>
            </a:r>
          </a:p>
          <a:p>
            <a:endParaRPr lang="en-US" altLang="ja-JP" dirty="0"/>
          </a:p>
          <a:p>
            <a:r>
              <a:rPr lang="ja-JP" altLang="en-US" dirty="0"/>
              <a:t>そのため、我々は国内外における取引や資産について調査する必要があります。国外の情報については、租税条約に基づき情報提供をお願いしております。いつもご協力いただき大変感謝しております。</a:t>
            </a:r>
          </a:p>
          <a:p>
            <a:endParaRPr lang="ja-JP" altLang="en-US" dirty="0"/>
          </a:p>
          <a:p>
            <a:r>
              <a:rPr lang="ja-JP" altLang="en-US" dirty="0"/>
              <a:t>③</a:t>
            </a:r>
            <a:r>
              <a:rPr lang="en-US" altLang="ja-JP" dirty="0"/>
              <a:t>For such reasons, we have to investigate their transactions and assets both inside and outside Japan. Regarding overseas information, we request the information in accordance with the exchange of information provisions for our income tax convention.</a:t>
            </a:r>
          </a:p>
        </p:txBody>
      </p:sp>
      <p:sp>
        <p:nvSpPr>
          <p:cNvPr id="39940" name="スライド番号プレースホルダ 3"/>
          <p:cNvSpPr>
            <a:spLocks noGrp="1"/>
          </p:cNvSpPr>
          <p:nvPr>
            <p:ph type="sldNum" sz="quarter" idx="5"/>
          </p:nvPr>
        </p:nvSpPr>
        <p:spPr/>
        <p:txBody>
          <a:bodyPr/>
          <a:lstStyle/>
          <a:p>
            <a:fld id="{1C754C6B-069A-4B6D-94AB-3BA09B573FF6}" type="slidenum">
              <a:rPr lang="ja-JP" altLang="en-US" smtClean="0"/>
              <a:pPr/>
              <a:t>20</a:t>
            </a:fld>
            <a:endParaRPr lang="ja-JP" altLang="en-US" dirty="0"/>
          </a:p>
        </p:txBody>
      </p:sp>
      <p:sp>
        <p:nvSpPr>
          <p:cNvPr id="4" name="スライド イメージ プレースホルダー 3">
            <a:extLst>
              <a:ext uri="{FF2B5EF4-FFF2-40B4-BE49-F238E27FC236}">
                <a16:creationId xmlns:a16="http://schemas.microsoft.com/office/drawing/2014/main" id="{1BBD1027-3AB1-47E5-BC3F-DA002E7FFD41}"/>
              </a:ext>
            </a:extLst>
          </p:cNvPr>
          <p:cNvSpPr>
            <a:spLocks noGrp="1" noRot="1" noChangeAspect="1"/>
          </p:cNvSpPr>
          <p:nvPr>
            <p:ph type="sldImg"/>
          </p:nvPr>
        </p:nvSpPr>
        <p:spPr>
          <a:xfrm>
            <a:off x="176213" y="336550"/>
            <a:ext cx="6624637" cy="3725863"/>
          </a:xfrm>
        </p:spPr>
      </p:sp>
    </p:spTree>
    <p:extLst>
      <p:ext uri="{BB962C8B-B14F-4D97-AF65-F5344CB8AC3E}">
        <p14:creationId xmlns:p14="http://schemas.microsoft.com/office/powerpoint/2010/main" val="390337154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3" name="ノート プレースホルダ 2"/>
          <p:cNvSpPr>
            <a:spLocks noGrp="1"/>
          </p:cNvSpPr>
          <p:nvPr>
            <p:ph type="body" idx="1"/>
          </p:nvPr>
        </p:nvSpPr>
        <p:spPr/>
        <p:txBody>
          <a:bodyPr/>
          <a:lstStyle/>
          <a:p>
            <a:r>
              <a:rPr lang="ja-JP" altLang="en-US" dirty="0"/>
              <a:t>　脱税の手段・方法が複雑・巧妙化している昨今では、脱税方法等の変化に的確に対応していくために多くの課題に取り組んでいます。</a:t>
            </a:r>
            <a:endParaRPr lang="en-US" altLang="ja-JP" dirty="0"/>
          </a:p>
          <a:p>
            <a:endParaRPr lang="en-US" altLang="ja-JP" dirty="0"/>
          </a:p>
          <a:p>
            <a:pPr lvl="0"/>
            <a:r>
              <a:rPr lang="en-US" altLang="ja-JP" dirty="0"/>
              <a:t>In recent tax evasion cases, the means and methods are getting more and more complicated. Therefore, we are now tackling with many challenges in order to respond appropriately to the changes of the methods of tax evasion </a:t>
            </a:r>
            <a:endParaRPr lang="ja-JP" altLang="ja-JP" dirty="0"/>
          </a:p>
          <a:p>
            <a:endParaRPr lang="en-US" altLang="ja-JP" dirty="0"/>
          </a:p>
          <a:p>
            <a:r>
              <a:rPr lang="ja-JP" altLang="en-US" dirty="0"/>
              <a:t>　裁判は徹底した法的審査であるため、判例、裁判例の研究や、検察官との意見交換を行い積極的に学んでいくことが重要です。</a:t>
            </a:r>
            <a:endParaRPr lang="en-US" altLang="ja-JP" dirty="0"/>
          </a:p>
          <a:p>
            <a:endParaRPr lang="en-US" altLang="ja-JP" dirty="0"/>
          </a:p>
          <a:p>
            <a:r>
              <a:rPr lang="ja-JP" altLang="en-US" dirty="0"/>
              <a:t>①</a:t>
            </a:r>
            <a:r>
              <a:rPr lang="en-US" altLang="ja-JP" dirty="0"/>
              <a:t>Trials are done under legal procedure. Therefore, it is important that we fully understand the courts decisions and the case laws. Also, it is important that we create a good relationship with the prosecutors so that we can have an actively exchange and share opinions on a regularly basis with the prosecutors.</a:t>
            </a:r>
            <a:endParaRPr lang="ja-JP" altLang="ja-JP" dirty="0"/>
          </a:p>
          <a:p>
            <a:endParaRPr lang="en-US" altLang="ja-JP" dirty="0"/>
          </a:p>
          <a:p>
            <a:r>
              <a:rPr lang="ja-JP" altLang="en-US" dirty="0"/>
              <a:t>　一斉調査をより一層効果的に実施するため、徹底した内偵調査を行い、一斉調査の綿密な準備を進め、戦略的な指揮監督による調査を行うことも重要です。</a:t>
            </a:r>
            <a:endParaRPr lang="en-US" altLang="ja-JP" dirty="0"/>
          </a:p>
          <a:p>
            <a:endParaRPr lang="en-US" altLang="ja-JP" dirty="0"/>
          </a:p>
          <a:p>
            <a:pPr lvl="0"/>
            <a:r>
              <a:rPr lang="ja-JP" altLang="en-US" dirty="0"/>
              <a:t>②</a:t>
            </a:r>
            <a:r>
              <a:rPr lang="en-US" altLang="ja-JP" dirty="0"/>
              <a:t>To carry out the simultaneous investigation more effectively, thorough internal investigation, exhaustive preparation and strategic operations on site must be imperative.</a:t>
            </a:r>
            <a:endParaRPr lang="ja-JP" altLang="ja-JP" dirty="0"/>
          </a:p>
          <a:p>
            <a:endParaRPr lang="en-US" altLang="ja-JP" dirty="0"/>
          </a:p>
          <a:p>
            <a:r>
              <a:rPr lang="ja-JP" altLang="en-US" dirty="0"/>
              <a:t>　そして、検察庁などの捜査機関と連携し、法的問題の相談、情報・意見の交換を行い、検察官と査察官が合同で捜査を実施することも必要となっています。</a:t>
            </a:r>
            <a:endParaRPr lang="en-US" altLang="ja-JP" dirty="0"/>
          </a:p>
          <a:p>
            <a:endParaRPr lang="en-US" altLang="ja-JP" dirty="0"/>
          </a:p>
          <a:p>
            <a:pPr lvl="0"/>
            <a:r>
              <a:rPr lang="ja-JP" altLang="en-US" dirty="0"/>
              <a:t>③</a:t>
            </a:r>
            <a:r>
              <a:rPr lang="en-US" altLang="ja-JP" dirty="0"/>
              <a:t>Today, also, cooperation with other law enforcement agencies such as prosecutor’s office is extremely necessary. Consulting legal problems, exchanging information or idea and joint investigation with them become increasingly meaningful action for us.</a:t>
            </a:r>
            <a:endParaRPr lang="ja-JP" altLang="ja-JP" dirty="0"/>
          </a:p>
        </p:txBody>
      </p:sp>
      <p:sp>
        <p:nvSpPr>
          <p:cNvPr id="40964" name="スライド番号プレースホルダ 3"/>
          <p:cNvSpPr>
            <a:spLocks noGrp="1"/>
          </p:cNvSpPr>
          <p:nvPr>
            <p:ph type="sldNum" sz="quarter" idx="5"/>
          </p:nvPr>
        </p:nvSpPr>
        <p:spPr/>
        <p:txBody>
          <a:bodyPr/>
          <a:lstStyle/>
          <a:p>
            <a:fld id="{520134DC-D7D7-4B72-91B3-4037D2C0401A}" type="slidenum">
              <a:rPr lang="ja-JP" altLang="en-US" smtClean="0"/>
              <a:pPr/>
              <a:t>21</a:t>
            </a:fld>
            <a:endParaRPr lang="ja-JP" altLang="en-US" dirty="0"/>
          </a:p>
        </p:txBody>
      </p:sp>
      <p:sp>
        <p:nvSpPr>
          <p:cNvPr id="4" name="スライド イメージ プレースホルダー 3">
            <a:extLst>
              <a:ext uri="{FF2B5EF4-FFF2-40B4-BE49-F238E27FC236}">
                <a16:creationId xmlns:a16="http://schemas.microsoft.com/office/drawing/2014/main" id="{2D02254D-DF79-4693-AD21-7E787CD12347}"/>
              </a:ext>
            </a:extLst>
          </p:cNvPr>
          <p:cNvSpPr>
            <a:spLocks noGrp="1" noRot="1" noChangeAspect="1"/>
          </p:cNvSpPr>
          <p:nvPr>
            <p:ph type="sldImg"/>
          </p:nvPr>
        </p:nvSpPr>
        <p:spPr>
          <a:xfrm>
            <a:off x="176213" y="336550"/>
            <a:ext cx="6624637" cy="3725863"/>
          </a:xfrm>
        </p:spPr>
      </p:sp>
    </p:spTree>
    <p:extLst>
      <p:ext uri="{BB962C8B-B14F-4D97-AF65-F5344CB8AC3E}">
        <p14:creationId xmlns:p14="http://schemas.microsoft.com/office/powerpoint/2010/main" val="195157457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スライド イメージ プレースホルダ 1"/>
          <p:cNvSpPr>
            <a:spLocks noGrp="1" noRot="1" noChangeAspect="1" noTextEdit="1"/>
          </p:cNvSpPr>
          <p:nvPr>
            <p:ph type="sldImg"/>
          </p:nvPr>
        </p:nvSpPr>
        <p:spPr bwMode="auto">
          <a:xfrm>
            <a:off x="174625" y="1379538"/>
            <a:ext cx="6627813" cy="3727450"/>
          </a:xfrm>
          <a:prstGeom prst="rect">
            <a:avLst/>
          </a:prstGeom>
          <a:noFill/>
          <a:ln>
            <a:solidFill>
              <a:srgbClr val="000000"/>
            </a:solidFill>
            <a:miter lim="800000"/>
            <a:headEnd/>
            <a:tailEnd/>
          </a:ln>
        </p:spPr>
      </p:sp>
      <p:sp>
        <p:nvSpPr>
          <p:cNvPr id="41987" name="ノート プレースホルダ 2"/>
          <p:cNvSpPr>
            <a:spLocks noGrp="1"/>
          </p:cNvSpPr>
          <p:nvPr>
            <p:ph type="body" idx="1"/>
          </p:nvPr>
        </p:nvSpPr>
        <p:spPr bwMode="auto">
          <a:xfrm>
            <a:off x="697745" y="5314481"/>
            <a:ext cx="5581951" cy="4348212"/>
          </a:xfrm>
          <a:prstGeom prst="rect">
            <a:avLst/>
          </a:prstGeom>
          <a:noFill/>
        </p:spPr>
        <p:txBody>
          <a:bodyPr wrap="square" numCol="1" anchor="t" anchorCtr="0" compatLnSpc="1">
            <a:prstTxWarp prst="textNoShape">
              <a:avLst/>
            </a:prstTxWarp>
          </a:bodyPr>
          <a:lstStyle/>
          <a:p>
            <a:r>
              <a:rPr lang="ja-JP" altLang="en-US" dirty="0"/>
              <a:t>　</a:t>
            </a:r>
            <a:r>
              <a:rPr lang="ja-JP" altLang="en-US" dirty="0">
                <a:latin typeface="ＭＳ ゴシック" pitchFamily="49" charset="-128"/>
                <a:ea typeface="ＭＳ ゴシック" pitchFamily="49" charset="-128"/>
              </a:rPr>
              <a:t>次に、日本における脱税の取り締まりの状況を説明します。</a:t>
            </a:r>
            <a:endParaRPr lang="en-US" altLang="ja-JP" dirty="0">
              <a:latin typeface="ＭＳ ゴシック" pitchFamily="49" charset="-128"/>
              <a:ea typeface="ＭＳ ゴシック" pitchFamily="49" charset="-128"/>
            </a:endParaRPr>
          </a:p>
          <a:p>
            <a:endParaRPr lang="en-US" altLang="ja-JP" dirty="0">
              <a:latin typeface="ＭＳ ゴシック" pitchFamily="49" charset="-128"/>
              <a:ea typeface="ＭＳ ゴシック" pitchFamily="49" charset="-128"/>
            </a:endParaRPr>
          </a:p>
          <a:p>
            <a:pPr defTabSz="954908">
              <a:defRPr/>
            </a:pPr>
            <a:r>
              <a:rPr kumimoji="1" lang="en-US" altLang="ja-JP" sz="1300" dirty="0">
                <a:latin typeface="+mn-ea"/>
                <a:ea typeface="+mn-ea"/>
              </a:rPr>
              <a:t>Next, I would like to introduce current situation of tax evasion control in Japan.</a:t>
            </a:r>
            <a:endParaRPr kumimoji="1" lang="ja-JP" altLang="ja-JP" sz="1300" dirty="0">
              <a:latin typeface="+mn-ea"/>
              <a:ea typeface="+mn-ea"/>
            </a:endParaRPr>
          </a:p>
          <a:p>
            <a:endParaRPr lang="en-US" altLang="ja-JP" dirty="0">
              <a:latin typeface="ＭＳ ゴシック" pitchFamily="49" charset="-128"/>
              <a:ea typeface="ＭＳ ゴシック" pitchFamily="49" charset="-128"/>
            </a:endParaRPr>
          </a:p>
          <a:p>
            <a:r>
              <a:rPr lang="ja-JP" altLang="en-US" b="0" i="0" dirty="0">
                <a:latin typeface="ＭＳ ゴシック" pitchFamily="49" charset="-128"/>
                <a:ea typeface="ＭＳ ゴシック" pitchFamily="49" charset="-128"/>
              </a:rPr>
              <a:t>まず、</a:t>
            </a:r>
            <a:r>
              <a:rPr lang="en-US" altLang="ja-JP" b="0" i="0" dirty="0">
                <a:latin typeface="ＭＳ ゴシック" pitchFamily="49" charset="-128"/>
                <a:ea typeface="ＭＳ ゴシック" pitchFamily="49" charset="-128"/>
              </a:rPr>
              <a:t>2023</a:t>
            </a:r>
            <a:r>
              <a:rPr lang="ja-JP" altLang="en-US" b="0" i="0" dirty="0">
                <a:latin typeface="ＭＳ ゴシック" pitchFamily="49" charset="-128"/>
                <a:ea typeface="ＭＳ ゴシック" pitchFamily="49" charset="-128"/>
              </a:rPr>
              <a:t>年の日本の総国税収入は、約</a:t>
            </a:r>
            <a:r>
              <a:rPr lang="en-US" altLang="ja-JP" b="0" i="0" dirty="0">
                <a:latin typeface="ＭＳ ゴシック" pitchFamily="49" charset="-128"/>
                <a:ea typeface="ＭＳ ゴシック" pitchFamily="49" charset="-128"/>
              </a:rPr>
              <a:t>480Billion</a:t>
            </a:r>
            <a:r>
              <a:rPr lang="ja-JP" altLang="en-US" b="0" i="0" dirty="0">
                <a:latin typeface="ＭＳ ゴシック" pitchFamily="49" charset="-128"/>
                <a:ea typeface="ＭＳ ゴシック" pitchFamily="49" charset="-128"/>
              </a:rPr>
              <a:t> </a:t>
            </a:r>
            <a:r>
              <a:rPr lang="en-US" altLang="ja-JP" b="0" i="0" dirty="0">
                <a:latin typeface="ＭＳ ゴシック" pitchFamily="49" charset="-128"/>
                <a:ea typeface="ＭＳ ゴシック" pitchFamily="49" charset="-128"/>
              </a:rPr>
              <a:t>dollars</a:t>
            </a:r>
            <a:r>
              <a:rPr lang="ja-JP" altLang="en-US" b="0" i="0" dirty="0">
                <a:latin typeface="ＭＳ ゴシック" pitchFamily="49" charset="-128"/>
                <a:ea typeface="ＭＳ ゴシック" pitchFamily="49" charset="-128"/>
              </a:rPr>
              <a:t>で、税目別に収入の割合をご説明しますと、消費税が</a:t>
            </a:r>
            <a:r>
              <a:rPr lang="en-US" altLang="ja-JP" b="0" i="0" dirty="0">
                <a:latin typeface="ＭＳ ゴシック" pitchFamily="49" charset="-128"/>
                <a:ea typeface="ＭＳ ゴシック" pitchFamily="49" charset="-128"/>
              </a:rPr>
              <a:t>32.0</a:t>
            </a:r>
            <a:r>
              <a:rPr lang="ja-JP" altLang="en-US" b="0" i="0" dirty="0">
                <a:latin typeface="ＭＳ ゴシック" pitchFamily="49" charset="-128"/>
                <a:ea typeface="ＭＳ ゴシック" pitchFamily="49" charset="-128"/>
              </a:rPr>
              <a:t>％と一番多く、次いで個人所得税が</a:t>
            </a:r>
            <a:r>
              <a:rPr lang="en-US" altLang="ja-JP" b="0" i="0" dirty="0">
                <a:latin typeface="ＭＳ ゴシック" pitchFamily="49" charset="-128"/>
                <a:ea typeface="ＭＳ ゴシック" pitchFamily="49" charset="-128"/>
              </a:rPr>
              <a:t>30.5</a:t>
            </a:r>
            <a:r>
              <a:rPr lang="ja-JP" altLang="en-US" b="0" i="0" dirty="0">
                <a:latin typeface="ＭＳ ゴシック" pitchFamily="49" charset="-128"/>
                <a:ea typeface="ＭＳ ゴシック" pitchFamily="49" charset="-128"/>
              </a:rPr>
              <a:t>％、法人税が</a:t>
            </a:r>
            <a:r>
              <a:rPr lang="en-US" altLang="ja-JP" b="0" i="0" dirty="0">
                <a:latin typeface="ＭＳ ゴシック" pitchFamily="49" charset="-128"/>
                <a:ea typeface="ＭＳ ゴシック" pitchFamily="49" charset="-128"/>
              </a:rPr>
              <a:t>22.0</a:t>
            </a:r>
            <a:r>
              <a:rPr lang="ja-JP" altLang="en-US" b="0" i="0" dirty="0">
                <a:latin typeface="ＭＳ ゴシック" pitchFamily="49" charset="-128"/>
                <a:ea typeface="ＭＳ ゴシック" pitchFamily="49" charset="-128"/>
              </a:rPr>
              <a:t>％を占めています。</a:t>
            </a:r>
            <a:endParaRPr lang="en-US" altLang="ja-JP" b="0" i="0" dirty="0">
              <a:latin typeface="ＭＳ ゴシック" pitchFamily="49" charset="-128"/>
              <a:ea typeface="ＭＳ ゴシック" pitchFamily="49" charset="-128"/>
            </a:endParaRPr>
          </a:p>
          <a:p>
            <a:endParaRPr lang="en-US" altLang="ja-JP" i="1" dirty="0">
              <a:latin typeface="ＭＳ ゴシック" pitchFamily="49" charset="-128"/>
              <a:ea typeface="ＭＳ ゴシック" pitchFamily="49" charset="-128"/>
            </a:endParaRPr>
          </a:p>
          <a:p>
            <a:r>
              <a:rPr kumimoji="1" lang="en-US" altLang="ja-JP" sz="1300" dirty="0">
                <a:latin typeface="+mn-ea"/>
                <a:ea typeface="+mn-ea"/>
              </a:rPr>
              <a:t>First of all, the gross national tax revenue of Japan in 2023 is 480 Billion dollars and the percentage of each tax are Consumption Tax is on top for 32.0% and Individual Income Tax is in second place for 30.5% and Corporation Income Tax is in third place for 22.0%.</a:t>
            </a:r>
          </a:p>
          <a:p>
            <a:endParaRPr kumimoji="1" lang="en-US" altLang="ja-JP" sz="1300" dirty="0">
              <a:latin typeface="+mn-ea"/>
              <a:ea typeface="+mn-ea"/>
            </a:endParaRPr>
          </a:p>
          <a:p>
            <a:r>
              <a:rPr kumimoji="1" lang="ja-JP" altLang="en-US" sz="1300" dirty="0">
                <a:latin typeface="+mn-ea"/>
                <a:ea typeface="+mn-ea"/>
              </a:rPr>
              <a:t>　消費税の税収は日本にとって最大となっているため、我々は消費税の調査についても積極的に取り組んでおります。</a:t>
            </a:r>
            <a:endParaRPr kumimoji="1" lang="en-US" altLang="ja-JP" sz="1300" dirty="0">
              <a:latin typeface="+mn-ea"/>
              <a:ea typeface="+mn-ea"/>
            </a:endParaRPr>
          </a:p>
          <a:p>
            <a:endParaRPr kumimoji="1" lang="en-US" altLang="ja-JP" sz="1300" dirty="0">
              <a:latin typeface="+mn-ea"/>
              <a:ea typeface="+mn-ea"/>
            </a:endParaRPr>
          </a:p>
          <a:p>
            <a:r>
              <a:rPr kumimoji="1" lang="en-US" altLang="ja-JP" sz="1300" dirty="0">
                <a:latin typeface="+mn-ea"/>
                <a:ea typeface="+mn-ea"/>
              </a:rPr>
              <a:t>Since the Consumption Tax Revenue is the largest,  we are actively engaged in the investigation. </a:t>
            </a:r>
            <a:endParaRPr kumimoji="1" lang="ja-JP" altLang="ja-JP" sz="1300" dirty="0">
              <a:latin typeface="+mn-ea"/>
              <a:ea typeface="+mn-ea"/>
            </a:endParaRPr>
          </a:p>
        </p:txBody>
      </p:sp>
      <p:sp>
        <p:nvSpPr>
          <p:cNvPr id="41988" name="スライド番号プレースホルダ 3"/>
          <p:cNvSpPr>
            <a:spLocks noGrp="1"/>
          </p:cNvSpPr>
          <p:nvPr>
            <p:ph type="sldNum" sz="quarter" idx="5"/>
          </p:nvPr>
        </p:nvSpPr>
        <p:spPr bwMode="auto">
          <a:xfrm>
            <a:off x="3952268" y="10489007"/>
            <a:ext cx="3023558" cy="554071"/>
          </a:xfrm>
          <a:prstGeom prst="rect">
            <a:avLst/>
          </a:prstGeom>
          <a:noFill/>
          <a:ln>
            <a:miter lim="800000"/>
            <a:headEnd/>
            <a:tailEnd/>
          </a:ln>
        </p:spPr>
        <p:txBody>
          <a:bodyPr wrap="square" numCol="1" anchorCtr="0" compatLnSpc="1">
            <a:prstTxWarp prst="textNoShape">
              <a:avLst/>
            </a:prstTxWarp>
          </a:bodyPr>
          <a:lstStyle/>
          <a:p>
            <a:fld id="{DCB98B39-D080-4BCC-BCD0-87DAAAE4B38F}" type="slidenum">
              <a:rPr lang="ja-JP" altLang="en-US" smtClean="0">
                <a:solidFill>
                  <a:prstClr val="black"/>
                </a:solidFill>
                <a:ea typeface="ＭＳ Ｐゴシック" pitchFamily="50" charset="-128"/>
              </a:rPr>
              <a:pPr/>
              <a:t>22</a:t>
            </a:fld>
            <a:endParaRPr lang="ja-JP" altLang="en-US" dirty="0">
              <a:solidFill>
                <a:prstClr val="black"/>
              </a:solidFill>
              <a:ea typeface="ＭＳ Ｐゴシック" pitchFamily="50" charset="-128"/>
            </a:endParaRPr>
          </a:p>
        </p:txBody>
      </p:sp>
    </p:spTree>
    <p:extLst>
      <p:ext uri="{BB962C8B-B14F-4D97-AF65-F5344CB8AC3E}">
        <p14:creationId xmlns:p14="http://schemas.microsoft.com/office/powerpoint/2010/main" val="408740234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bwMode="auto">
          <a:xfrm>
            <a:off x="3952268" y="10489007"/>
            <a:ext cx="3023558" cy="554071"/>
          </a:xfrm>
          <a:prstGeom prst="rect">
            <a:avLst/>
          </a:prstGeom>
          <a:noFill/>
          <a:ln>
            <a:miter lim="800000"/>
            <a:headEnd/>
            <a:tailEnd/>
          </a:ln>
        </p:spPr>
        <p:txBody>
          <a:bodyPr wrap="square" numCol="1" anchorCtr="0" compatLnSpc="1">
            <a:prstTxWarp prst="textNoShape">
              <a:avLst/>
            </a:prstTxWarp>
          </a:bodyPr>
          <a:lstStyle/>
          <a:p>
            <a:fld id="{B42DA5C1-F594-4AEA-A4C8-29A1D209B31A}" type="slidenum">
              <a:rPr lang="en-US" altLang="ja-JP" smtClean="0">
                <a:solidFill>
                  <a:prstClr val="black"/>
                </a:solidFill>
                <a:ea typeface="ＭＳ Ｐゴシック" pitchFamily="50" charset="-128"/>
              </a:rPr>
              <a:pPr/>
              <a:t>23</a:t>
            </a:fld>
            <a:endParaRPr lang="en-US" altLang="ja-JP" dirty="0">
              <a:solidFill>
                <a:prstClr val="black"/>
              </a:solidFill>
              <a:ea typeface="ＭＳ Ｐゴシック" pitchFamily="50" charset="-128"/>
            </a:endParaRPr>
          </a:p>
        </p:txBody>
      </p:sp>
      <p:sp>
        <p:nvSpPr>
          <p:cNvPr id="43011" name="Rectangle 2"/>
          <p:cNvSpPr>
            <a:spLocks noGrp="1" noRot="1" noChangeAspect="1" noChangeArrowheads="1" noTextEdit="1"/>
          </p:cNvSpPr>
          <p:nvPr>
            <p:ph type="sldImg"/>
          </p:nvPr>
        </p:nvSpPr>
        <p:spPr bwMode="auto">
          <a:xfrm>
            <a:off x="174625" y="1379538"/>
            <a:ext cx="6627813" cy="3727450"/>
          </a:xfrm>
          <a:prstGeom prst="rect">
            <a:avLst/>
          </a:prstGeom>
          <a:noFill/>
          <a:ln>
            <a:solidFill>
              <a:srgbClr val="000000"/>
            </a:solidFill>
            <a:miter lim="800000"/>
            <a:headEnd/>
            <a:tailEnd/>
          </a:ln>
        </p:spPr>
      </p:sp>
      <p:sp>
        <p:nvSpPr>
          <p:cNvPr id="43012" name="Rectangle 3"/>
          <p:cNvSpPr>
            <a:spLocks noGrp="1" noChangeArrowheads="1"/>
          </p:cNvSpPr>
          <p:nvPr>
            <p:ph type="body" idx="1"/>
          </p:nvPr>
        </p:nvSpPr>
        <p:spPr bwMode="auto">
          <a:xfrm>
            <a:off x="697745" y="5314481"/>
            <a:ext cx="5581951" cy="4348212"/>
          </a:xfrm>
          <a:prstGeom prst="rect">
            <a:avLst/>
          </a:prstGeom>
          <a:noFill/>
        </p:spPr>
        <p:txBody>
          <a:bodyPr wrap="square" numCol="1" anchor="t" anchorCtr="0" compatLnSpc="1">
            <a:prstTxWarp prst="textNoShape">
              <a:avLst/>
            </a:prstTxWarp>
            <a:normAutofit/>
          </a:bodyPr>
          <a:lstStyle/>
          <a:p>
            <a:pPr eaLnBrk="1" hangingPunct="1"/>
            <a:r>
              <a:rPr lang="ja-JP" altLang="en-US" dirty="0">
                <a:ea typeface="ＭＳ Ｐ明朝" pitchFamily="18" charset="-128"/>
              </a:rPr>
              <a:t>　</a:t>
            </a:r>
            <a:r>
              <a:rPr lang="ja-JP" altLang="en-US" dirty="0">
                <a:latin typeface="ＭＳ ゴシック" pitchFamily="49" charset="-128"/>
                <a:ea typeface="ＭＳ ゴシック" pitchFamily="49" charset="-128"/>
              </a:rPr>
              <a:t>この表が、日本における査察事件の処理件数です。</a:t>
            </a:r>
            <a:endParaRPr lang="en-US" altLang="ja-JP" dirty="0">
              <a:latin typeface="ＭＳ ゴシック" pitchFamily="49" charset="-128"/>
              <a:ea typeface="ＭＳ ゴシック" pitchFamily="49" charset="-128"/>
            </a:endParaRPr>
          </a:p>
          <a:p>
            <a:pPr eaLnBrk="1" hangingPunct="1"/>
            <a:endParaRPr lang="en-US" altLang="ja-JP" dirty="0">
              <a:latin typeface="ＭＳ ゴシック" pitchFamily="49" charset="-128"/>
              <a:ea typeface="ＭＳ ゴシック" pitchFamily="49" charset="-128"/>
            </a:endParaRPr>
          </a:p>
          <a:p>
            <a:r>
              <a:rPr kumimoji="1" lang="en-US" altLang="ja-JP" sz="1300" dirty="0">
                <a:latin typeface="+mn-ea"/>
                <a:ea typeface="+mn-ea"/>
              </a:rPr>
              <a:t>Please look at the table 1. This shows the number of our criminal tax cases of each year.</a:t>
            </a:r>
            <a:endParaRPr lang="en-US" altLang="ja-JP" sz="800" dirty="0">
              <a:latin typeface="ＭＳ ゴシック" pitchFamily="49" charset="-128"/>
              <a:ea typeface="ＭＳ ゴシック" pitchFamily="49" charset="-128"/>
            </a:endParaRPr>
          </a:p>
          <a:p>
            <a:pPr eaLnBrk="1" hangingPunct="1"/>
            <a:r>
              <a:rPr lang="ja-JP" altLang="en-US" dirty="0">
                <a:latin typeface="ＭＳ ゴシック" pitchFamily="49" charset="-128"/>
                <a:ea typeface="ＭＳ ゴシック" pitchFamily="49" charset="-128"/>
              </a:rPr>
              <a:t>　</a:t>
            </a:r>
            <a:endParaRPr lang="en-US" altLang="ja-JP" dirty="0">
              <a:latin typeface="ＭＳ ゴシック" pitchFamily="49" charset="-128"/>
              <a:ea typeface="ＭＳ ゴシック" pitchFamily="49" charset="-128"/>
            </a:endParaRPr>
          </a:p>
          <a:p>
            <a:pPr eaLnBrk="1" hangingPunct="1"/>
            <a:r>
              <a:rPr lang="en-US" altLang="ja-JP" dirty="0">
                <a:latin typeface="ＭＳ ゴシック" pitchFamily="49" charset="-128"/>
                <a:ea typeface="ＭＳ ゴシック" pitchFamily="49" charset="-128"/>
              </a:rPr>
              <a:t>2023</a:t>
            </a:r>
            <a:r>
              <a:rPr lang="ja-JP" altLang="en-US" dirty="0">
                <a:latin typeface="ＭＳ ゴシック" pitchFamily="49" charset="-128"/>
                <a:ea typeface="ＭＳ ゴシック" pitchFamily="49" charset="-128"/>
              </a:rPr>
              <a:t>年においては、全国の国税局で</a:t>
            </a:r>
            <a:r>
              <a:rPr lang="en-US" altLang="ja-JP" dirty="0">
                <a:latin typeface="ＭＳ ゴシック" pitchFamily="49" charset="-128"/>
                <a:ea typeface="ＭＳ ゴシック" pitchFamily="49" charset="-128"/>
              </a:rPr>
              <a:t>154</a:t>
            </a:r>
            <a:r>
              <a:rPr lang="ja-JP" altLang="en-US" dirty="0">
                <a:latin typeface="ＭＳ ゴシック" pitchFamily="49" charset="-128"/>
                <a:ea typeface="ＭＳ ゴシック" pitchFamily="49" charset="-128"/>
              </a:rPr>
              <a:t>件の査察調査に着手しました。</a:t>
            </a:r>
            <a:endParaRPr lang="en-US" altLang="ja-JP" dirty="0">
              <a:latin typeface="ＭＳ ゴシック" pitchFamily="49" charset="-128"/>
              <a:ea typeface="ＭＳ ゴシック" pitchFamily="49" charset="-128"/>
            </a:endParaRPr>
          </a:p>
          <a:p>
            <a:pPr eaLnBrk="1" hangingPunct="1"/>
            <a:endParaRPr lang="en-US" altLang="ja-JP" dirty="0">
              <a:latin typeface="ＭＳ ゴシック" pitchFamily="49" charset="-128"/>
              <a:ea typeface="ＭＳ ゴシック" pitchFamily="49" charset="-128"/>
            </a:endParaRPr>
          </a:p>
          <a:p>
            <a:pPr eaLnBrk="1" hangingPunct="1"/>
            <a:r>
              <a:rPr kumimoji="1" lang="en-US" altLang="ja-JP" sz="1300" dirty="0">
                <a:latin typeface="+mn-ea"/>
                <a:ea typeface="+mn-ea"/>
              </a:rPr>
              <a:t>In 2023, we started 154 criminal investigations cases in Japan.</a:t>
            </a:r>
            <a:endParaRPr lang="en-US" altLang="ja-JP" dirty="0">
              <a:latin typeface="ＭＳ ゴシック" pitchFamily="49" charset="-128"/>
              <a:ea typeface="ＭＳ ゴシック" pitchFamily="49" charset="-128"/>
            </a:endParaRPr>
          </a:p>
          <a:p>
            <a:endParaRPr lang="en-US" altLang="ja-JP" sz="800" dirty="0">
              <a:latin typeface="ＭＳ ゴシック" pitchFamily="49" charset="-128"/>
              <a:ea typeface="ＭＳ ゴシック" pitchFamily="49" charset="-128"/>
            </a:endParaRPr>
          </a:p>
          <a:p>
            <a:pPr eaLnBrk="1" hangingPunct="1"/>
            <a:r>
              <a:rPr lang="ja-JP" altLang="en-US" dirty="0">
                <a:latin typeface="ＭＳ ゴシック" pitchFamily="49" charset="-128"/>
                <a:ea typeface="ＭＳ ゴシック" pitchFamily="49" charset="-128"/>
              </a:rPr>
              <a:t>　処理件数は</a:t>
            </a:r>
            <a:r>
              <a:rPr lang="en-US" altLang="ja-JP" dirty="0">
                <a:latin typeface="ＭＳ ゴシック" pitchFamily="49" charset="-128"/>
                <a:ea typeface="ＭＳ ゴシック" pitchFamily="49" charset="-128"/>
              </a:rPr>
              <a:t>151</a:t>
            </a:r>
            <a:r>
              <a:rPr lang="ja-JP" altLang="en-US" dirty="0">
                <a:latin typeface="ＭＳ ゴシック" pitchFamily="49" charset="-128"/>
                <a:ea typeface="ＭＳ ゴシック" pitchFamily="49" charset="-128"/>
              </a:rPr>
              <a:t>件で、そのうち</a:t>
            </a:r>
            <a:r>
              <a:rPr lang="en-US" altLang="ja-JP" dirty="0">
                <a:latin typeface="ＭＳ ゴシック" pitchFamily="49" charset="-128"/>
                <a:ea typeface="ＭＳ ゴシック" pitchFamily="49" charset="-128"/>
              </a:rPr>
              <a:t>101</a:t>
            </a:r>
            <a:r>
              <a:rPr lang="ja-JP" altLang="en-US" dirty="0">
                <a:latin typeface="ＭＳ ゴシック" pitchFamily="49" charset="-128"/>
                <a:ea typeface="ＭＳ ゴシック" pitchFamily="49" charset="-128"/>
              </a:rPr>
              <a:t>件を検察官へ告発し、全国平均の告発率は約</a:t>
            </a:r>
            <a:r>
              <a:rPr lang="en-US" altLang="ja-JP" dirty="0">
                <a:latin typeface="ＭＳ ゴシック" pitchFamily="49" charset="-128"/>
                <a:ea typeface="ＭＳ ゴシック" pitchFamily="49" charset="-128"/>
              </a:rPr>
              <a:t>67</a:t>
            </a:r>
            <a:r>
              <a:rPr lang="ja-JP" altLang="en-US" dirty="0">
                <a:latin typeface="ＭＳ ゴシック" pitchFamily="49" charset="-128"/>
                <a:ea typeface="ＭＳ ゴシック" pitchFamily="49" charset="-128"/>
              </a:rPr>
              <a:t>％でした。</a:t>
            </a:r>
            <a:endParaRPr lang="en-US" altLang="ja-JP" dirty="0">
              <a:latin typeface="ＭＳ ゴシック" pitchFamily="49" charset="-128"/>
              <a:ea typeface="ＭＳ ゴシック" pitchFamily="49" charset="-128"/>
            </a:endParaRPr>
          </a:p>
          <a:p>
            <a:endParaRPr lang="en-US" altLang="ja-JP" sz="800" dirty="0">
              <a:latin typeface="ＭＳ ゴシック" pitchFamily="49" charset="-128"/>
              <a:ea typeface="ＭＳ ゴシック" pitchFamily="49" charset="-128"/>
            </a:endParaRPr>
          </a:p>
          <a:p>
            <a:pPr defTabSz="954908">
              <a:defRPr/>
            </a:pPr>
            <a:r>
              <a:rPr kumimoji="1" lang="en-US" altLang="ja-JP" sz="1300" dirty="0">
                <a:latin typeface="+mn-ea"/>
                <a:ea typeface="+mn-ea"/>
              </a:rPr>
              <a:t>and we processed 151 cases and 101 cases were actually brought to public prosecutor’s office, resulting in the ratio of accusation filed reached 67 percent.</a:t>
            </a:r>
            <a:endParaRPr kumimoji="1" lang="ja-JP" altLang="ja-JP" sz="1300" dirty="0">
              <a:latin typeface="+mn-ea"/>
              <a:ea typeface="+mn-ea"/>
            </a:endParaRPr>
          </a:p>
        </p:txBody>
      </p:sp>
    </p:spTree>
    <p:extLst>
      <p:ext uri="{BB962C8B-B14F-4D97-AF65-F5344CB8AC3E}">
        <p14:creationId xmlns:p14="http://schemas.microsoft.com/office/powerpoint/2010/main" val="37943794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スライド イメージ プレースホルダ 1"/>
          <p:cNvSpPr>
            <a:spLocks noGrp="1" noRot="1" noChangeAspect="1" noTextEdit="1"/>
          </p:cNvSpPr>
          <p:nvPr>
            <p:ph type="sldImg"/>
          </p:nvPr>
        </p:nvSpPr>
        <p:spPr bwMode="auto">
          <a:xfrm>
            <a:off x="174625" y="1379538"/>
            <a:ext cx="6627813" cy="3727450"/>
          </a:xfrm>
          <a:prstGeom prst="rect">
            <a:avLst/>
          </a:prstGeom>
          <a:noFill/>
          <a:ln>
            <a:solidFill>
              <a:srgbClr val="000000"/>
            </a:solidFill>
            <a:miter lim="800000"/>
            <a:headEnd/>
            <a:tailEnd/>
          </a:ln>
        </p:spPr>
      </p:sp>
      <p:sp>
        <p:nvSpPr>
          <p:cNvPr id="44035" name="ノート プレースホルダ 2"/>
          <p:cNvSpPr>
            <a:spLocks noGrp="1"/>
          </p:cNvSpPr>
          <p:nvPr>
            <p:ph type="body" idx="1"/>
          </p:nvPr>
        </p:nvSpPr>
        <p:spPr bwMode="auto">
          <a:xfrm>
            <a:off x="697745" y="5314481"/>
            <a:ext cx="5581951" cy="4348212"/>
          </a:xfrm>
          <a:prstGeom prst="rect">
            <a:avLst/>
          </a:prstGeom>
          <a:noFill/>
        </p:spPr>
        <p:txBody>
          <a:bodyPr wrap="square" numCol="1" anchor="t" anchorCtr="0" compatLnSpc="1">
            <a:prstTxWarp prst="textNoShape">
              <a:avLst/>
            </a:prstTxWarp>
          </a:bodyPr>
          <a:lstStyle/>
          <a:p>
            <a:r>
              <a:rPr lang="ja-JP" altLang="en-US" dirty="0">
                <a:latin typeface="ＭＳ ゴシック" pitchFamily="49" charset="-128"/>
                <a:ea typeface="ＭＳ ゴシック" pitchFamily="49" charset="-128"/>
              </a:rPr>
              <a:t>　これは、全国の脱税事件に係る</a:t>
            </a:r>
            <a:r>
              <a:rPr lang="en-US" altLang="ja-JP" dirty="0">
                <a:latin typeface="ＭＳ ゴシック" pitchFamily="49" charset="-128"/>
                <a:ea typeface="ＭＳ ゴシック" pitchFamily="49" charset="-128"/>
              </a:rPr>
              <a:t>2021</a:t>
            </a:r>
            <a:r>
              <a:rPr lang="ja-JP" altLang="en-US" dirty="0">
                <a:latin typeface="ＭＳ ゴシック" pitchFamily="49" charset="-128"/>
                <a:ea typeface="ＭＳ ゴシック" pitchFamily="49" charset="-128"/>
              </a:rPr>
              <a:t>年から</a:t>
            </a:r>
            <a:r>
              <a:rPr lang="en-US" altLang="ja-JP" dirty="0">
                <a:latin typeface="ＭＳ ゴシック" pitchFamily="49" charset="-128"/>
                <a:ea typeface="ＭＳ ゴシック" pitchFamily="49" charset="-128"/>
              </a:rPr>
              <a:t>2023</a:t>
            </a:r>
            <a:r>
              <a:rPr lang="ja-JP" altLang="en-US" dirty="0">
                <a:latin typeface="ＭＳ ゴシック" pitchFamily="49" charset="-128"/>
                <a:ea typeface="ＭＳ ゴシック" pitchFamily="49" charset="-128"/>
              </a:rPr>
              <a:t>年の一審判決状況であり、有罪割合は</a:t>
            </a:r>
            <a:r>
              <a:rPr lang="en-US" altLang="ja-JP" dirty="0">
                <a:latin typeface="ＭＳ ゴシック" pitchFamily="49" charset="-128"/>
                <a:ea typeface="ＭＳ ゴシック" pitchFamily="49" charset="-128"/>
              </a:rPr>
              <a:t>100</a:t>
            </a:r>
            <a:r>
              <a:rPr lang="ja-JP" altLang="en-US" dirty="0">
                <a:latin typeface="ＭＳ ゴシック" pitchFamily="49" charset="-128"/>
                <a:ea typeface="ＭＳ ゴシック" pitchFamily="49" charset="-128"/>
              </a:rPr>
              <a:t>％となっています。</a:t>
            </a:r>
            <a:endParaRPr lang="en-US" altLang="ja-JP" dirty="0">
              <a:latin typeface="ＭＳ ゴシック" pitchFamily="49" charset="-128"/>
              <a:ea typeface="ＭＳ ゴシック" pitchFamily="49" charset="-128"/>
            </a:endParaRPr>
          </a:p>
          <a:p>
            <a:endParaRPr lang="en-US" altLang="ja-JP" sz="800" dirty="0">
              <a:latin typeface="ＭＳ ゴシック" pitchFamily="49" charset="-128"/>
              <a:ea typeface="ＭＳ ゴシック" pitchFamily="49" charset="-128"/>
            </a:endParaRPr>
          </a:p>
          <a:p>
            <a:r>
              <a:rPr kumimoji="1" lang="en-US" altLang="ja-JP" sz="1300" dirty="0">
                <a:latin typeface="+mn-ea"/>
                <a:ea typeface="+mn-ea"/>
              </a:rPr>
              <a:t>This table shows the situation of verdicts at courts of the first instance regarding tax evasion case from 2021 to 2023. In each year, the rate of guilty verdict is 100%.</a:t>
            </a:r>
            <a:endParaRPr kumimoji="1" lang="ja-JP" altLang="ja-JP" sz="1300" dirty="0">
              <a:latin typeface="+mn-ea"/>
              <a:ea typeface="+mn-ea"/>
            </a:endParaRPr>
          </a:p>
          <a:p>
            <a:r>
              <a:rPr kumimoji="1" lang="en-US" altLang="ja-JP" sz="1300" dirty="0">
                <a:latin typeface="+mn-ea"/>
                <a:ea typeface="+mn-ea"/>
              </a:rPr>
              <a:t> </a:t>
            </a:r>
            <a:endParaRPr lang="en-US" altLang="ja-JP" sz="800" dirty="0">
              <a:latin typeface="ＭＳ ゴシック" pitchFamily="49" charset="-128"/>
              <a:ea typeface="ＭＳ ゴシック" pitchFamily="49" charset="-128"/>
            </a:endParaRPr>
          </a:p>
          <a:p>
            <a:r>
              <a:rPr lang="ja-JP" altLang="en-US" baseline="0" dirty="0">
                <a:latin typeface="ＭＳ ゴシック" pitchFamily="49" charset="-128"/>
                <a:ea typeface="ＭＳ ゴシック" pitchFamily="49" charset="-128"/>
              </a:rPr>
              <a:t>　</a:t>
            </a:r>
            <a:r>
              <a:rPr lang="ja-JP" altLang="en-US" dirty="0">
                <a:latin typeface="ＭＳ ゴシック" pitchFamily="49" charset="-128"/>
                <a:ea typeface="ＭＳ ゴシック" pitchFamily="49" charset="-128"/>
              </a:rPr>
              <a:t>これで査察制度の概要説明は以上です。</a:t>
            </a:r>
            <a:endParaRPr lang="en-US" altLang="ja-JP" dirty="0">
              <a:latin typeface="ＭＳ ゴシック" pitchFamily="49" charset="-128"/>
              <a:ea typeface="ＭＳ ゴシック" pitchFamily="49" charset="-128"/>
            </a:endParaRPr>
          </a:p>
          <a:p>
            <a:endParaRPr lang="en-US" altLang="ja-JP" dirty="0">
              <a:latin typeface="ＭＳ ゴシック" pitchFamily="49" charset="-128"/>
              <a:ea typeface="ＭＳ ゴシック" pitchFamily="49" charset="-128"/>
            </a:endParaRPr>
          </a:p>
          <a:p>
            <a:r>
              <a:rPr kumimoji="1" lang="en-US" altLang="ja-JP" sz="1300" dirty="0">
                <a:latin typeface="+mn-ea"/>
                <a:ea typeface="+mn-ea"/>
              </a:rPr>
              <a:t>This is the end of my presentation regarding “tax criminal investigation in Japan”.</a:t>
            </a:r>
            <a:endParaRPr kumimoji="1" lang="ja-JP" altLang="ja-JP" sz="1300" dirty="0">
              <a:latin typeface="+mn-ea"/>
              <a:ea typeface="+mn-ea"/>
            </a:endParaRPr>
          </a:p>
          <a:p>
            <a:endParaRPr kumimoji="1" lang="en-US" altLang="ja-JP" sz="1300" dirty="0">
              <a:latin typeface="+mn-ea"/>
              <a:ea typeface="+mn-ea"/>
            </a:endParaRPr>
          </a:p>
          <a:p>
            <a:r>
              <a:rPr kumimoji="1" lang="en-US" altLang="ja-JP" sz="1300" dirty="0">
                <a:latin typeface="+mn-ea"/>
                <a:ea typeface="+mn-ea"/>
              </a:rPr>
              <a:t>Thank you for listening.</a:t>
            </a:r>
            <a:endParaRPr kumimoji="1" lang="ja-JP" altLang="ja-JP" sz="1300" dirty="0">
              <a:latin typeface="+mn-ea"/>
              <a:ea typeface="+mn-ea"/>
            </a:endParaRPr>
          </a:p>
        </p:txBody>
      </p:sp>
      <p:sp>
        <p:nvSpPr>
          <p:cNvPr id="44036" name="スライド番号プレースホルダ 3"/>
          <p:cNvSpPr>
            <a:spLocks noGrp="1"/>
          </p:cNvSpPr>
          <p:nvPr>
            <p:ph type="sldNum" sz="quarter" idx="5"/>
          </p:nvPr>
        </p:nvSpPr>
        <p:spPr bwMode="auto">
          <a:xfrm>
            <a:off x="3952268" y="10489007"/>
            <a:ext cx="3023558" cy="554071"/>
          </a:xfrm>
          <a:prstGeom prst="rect">
            <a:avLst/>
          </a:prstGeom>
          <a:noFill/>
          <a:ln>
            <a:miter lim="800000"/>
            <a:headEnd/>
            <a:tailEnd/>
          </a:ln>
        </p:spPr>
        <p:txBody>
          <a:bodyPr wrap="square" numCol="1" anchorCtr="0" compatLnSpc="1">
            <a:prstTxWarp prst="textNoShape">
              <a:avLst/>
            </a:prstTxWarp>
          </a:bodyPr>
          <a:lstStyle/>
          <a:p>
            <a:fld id="{127705D7-EA11-41A9-AF67-C5FE9A69CB8D}" type="slidenum">
              <a:rPr lang="ja-JP" altLang="en-US" smtClean="0">
                <a:solidFill>
                  <a:prstClr val="black"/>
                </a:solidFill>
                <a:ea typeface="ＭＳ Ｐゴシック" pitchFamily="50" charset="-128"/>
              </a:rPr>
              <a:pPr/>
              <a:t>24</a:t>
            </a:fld>
            <a:endParaRPr lang="ja-JP" altLang="en-US" dirty="0">
              <a:solidFill>
                <a:prstClr val="black"/>
              </a:solidFill>
              <a:ea typeface="ＭＳ Ｐゴシック" pitchFamily="50" charset="-128"/>
            </a:endParaRPr>
          </a:p>
        </p:txBody>
      </p:sp>
    </p:spTree>
    <p:extLst>
      <p:ext uri="{BB962C8B-B14F-4D97-AF65-F5344CB8AC3E}">
        <p14:creationId xmlns:p14="http://schemas.microsoft.com/office/powerpoint/2010/main" val="214118787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rtlCol="0"/>
          <a:lstStyle/>
          <a:p>
            <a:pPr rtl="0"/>
            <a:r>
              <a:rPr lang="ja-JP" altLang="en-US"/>
              <a:t> </a:t>
            </a:r>
          </a:p>
        </p:txBody>
      </p:sp>
      <p:sp>
        <p:nvSpPr>
          <p:cNvPr id="4" name="スライド番号プレースホルダー 3"/>
          <p:cNvSpPr>
            <a:spLocks noGrp="1"/>
          </p:cNvSpPr>
          <p:nvPr>
            <p:ph type="sldNum" sz="quarter" idx="10"/>
          </p:nvPr>
        </p:nvSpPr>
        <p:spPr/>
        <p:txBody>
          <a:bodyPr rtlCol="0"/>
          <a:lstStyle/>
          <a:p>
            <a:pPr rtl="0"/>
            <a:fld id="{6DF8F48A-6110-47DA-8521-A1D1FFD22FEF}" type="slidenum">
              <a:rPr lang="en-US" altLang="ja-JP" smtClean="0"/>
              <a:t>25</a:t>
            </a:fld>
            <a:endParaRPr lang="ja-JP" altLang="en-US"/>
          </a:p>
        </p:txBody>
      </p:sp>
    </p:spTree>
    <p:extLst>
      <p:ext uri="{BB962C8B-B14F-4D97-AF65-F5344CB8AC3E}">
        <p14:creationId xmlns:p14="http://schemas.microsoft.com/office/powerpoint/2010/main" val="378997687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rtlCol="0"/>
          <a:lstStyle/>
          <a:p>
            <a:pPr rtl="0"/>
            <a:r>
              <a:rPr lang="ja-JP" altLang="en-US" dirty="0"/>
              <a:t>全国銀行協会のアンケート調査によれば、日本国内居住者の</a:t>
            </a:r>
            <a:r>
              <a:rPr lang="en-US" altLang="ja-JP" dirty="0"/>
              <a:t>99%</a:t>
            </a:r>
            <a:r>
              <a:rPr lang="ja-JP" altLang="en-US" dirty="0"/>
              <a:t>超は、いずれか金融機関に預貯金口座を保有している。</a:t>
            </a:r>
            <a:br>
              <a:rPr lang="en-US" altLang="ja-JP" dirty="0"/>
            </a:br>
            <a:r>
              <a:rPr lang="en-US" altLang="ja-JP" dirty="0"/>
              <a:t>According to a survey</a:t>
            </a:r>
            <a:r>
              <a:rPr lang="ja-JP" altLang="en-US" dirty="0"/>
              <a:t>　</a:t>
            </a:r>
            <a:r>
              <a:rPr lang="en-US" altLang="ja-JP" dirty="0"/>
              <a:t>conducted by Japanese bankers association,  almost 100% of  Japanese people has any bank account in Japan.</a:t>
            </a:r>
            <a:endParaRPr lang="ja-JP" altLang="en-US" dirty="0"/>
          </a:p>
        </p:txBody>
      </p:sp>
      <p:sp>
        <p:nvSpPr>
          <p:cNvPr id="4" name="スライド番号プレースホルダー 3"/>
          <p:cNvSpPr>
            <a:spLocks noGrp="1"/>
          </p:cNvSpPr>
          <p:nvPr>
            <p:ph type="sldNum" sz="quarter" idx="10"/>
          </p:nvPr>
        </p:nvSpPr>
        <p:spPr/>
        <p:txBody>
          <a:bodyPr rtlCol="0"/>
          <a:lstStyle/>
          <a:p>
            <a:pPr rtl="0"/>
            <a:fld id="{6DF8F48A-6110-47DA-8521-A1D1FFD22FEF}" type="slidenum">
              <a:rPr lang="en-US" altLang="ja-JP" smtClean="0"/>
              <a:t>26</a:t>
            </a:fld>
            <a:endParaRPr lang="ja-JP" altLang="en-US"/>
          </a:p>
        </p:txBody>
      </p:sp>
    </p:spTree>
    <p:extLst>
      <p:ext uri="{BB962C8B-B14F-4D97-AF65-F5344CB8AC3E}">
        <p14:creationId xmlns:p14="http://schemas.microsoft.com/office/powerpoint/2010/main" val="154915922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rtlCol="0"/>
          <a:lstStyle/>
          <a:p>
            <a:pPr rtl="0"/>
            <a:r>
              <a:rPr lang="ja-JP" altLang="en-US" dirty="0"/>
              <a:t>　スライドは個人の決済手段の利用状況比較表ですが、日本では、少額金額の決済の場合は、現金のほか電子マネーやコード決済が多く、金額が大きくなればクレジットカード決済が多くなっている傾向があります。</a:t>
            </a:r>
            <a:endParaRPr lang="en-US" altLang="ja-JP" dirty="0"/>
          </a:p>
          <a:p>
            <a:pPr rtl="0"/>
            <a:r>
              <a:rPr lang="ja-JP" altLang="en-US" dirty="0"/>
              <a:t>　</a:t>
            </a:r>
            <a:r>
              <a:rPr lang="en-US" altLang="ja-JP" dirty="0"/>
              <a:t>This slide shows the usage status of individual payment methods. In Japan, as you can see, in the case of small-scale payments, electronic money and code payments are more common, and large-scale payments, credit card payments tend to increase.</a:t>
            </a:r>
            <a:endParaRPr lang="ja-JP" altLang="en-US" dirty="0"/>
          </a:p>
        </p:txBody>
      </p:sp>
      <p:sp>
        <p:nvSpPr>
          <p:cNvPr id="4" name="スライド番号プレースホルダー 3"/>
          <p:cNvSpPr>
            <a:spLocks noGrp="1"/>
          </p:cNvSpPr>
          <p:nvPr>
            <p:ph type="sldNum" sz="quarter" idx="5"/>
          </p:nvPr>
        </p:nvSpPr>
        <p:spPr/>
        <p:txBody>
          <a:bodyPr rtlCol="0"/>
          <a:lstStyle/>
          <a:p>
            <a:pPr rtl="0"/>
            <a:fld id="{6DF8F48A-6110-47DA-8521-A1D1FFD22FEF}" type="slidenum">
              <a:rPr lang="en-US" altLang="ja-JP" smtClean="0"/>
              <a:t>27</a:t>
            </a:fld>
            <a:endParaRPr lang="ja-JP" altLang="en-US"/>
          </a:p>
        </p:txBody>
      </p:sp>
    </p:spTree>
    <p:extLst>
      <p:ext uri="{BB962C8B-B14F-4D97-AF65-F5344CB8AC3E}">
        <p14:creationId xmlns:p14="http://schemas.microsoft.com/office/powerpoint/2010/main" val="14570157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rtlCol="0"/>
          <a:lstStyle/>
          <a:p>
            <a:pPr rtl="0"/>
            <a:r>
              <a:rPr lang="ja-JP" altLang="en-US" dirty="0"/>
              <a:t>また、日本では</a:t>
            </a:r>
            <a:r>
              <a:rPr lang="en-US" altLang="ja-JP" dirty="0"/>
              <a:t>2018</a:t>
            </a:r>
            <a:r>
              <a:rPr lang="ja-JP" altLang="en-US" dirty="0"/>
              <a:t>年４月、世界最高水準のキャッシュレス決済比率</a:t>
            </a:r>
            <a:r>
              <a:rPr lang="en-US" altLang="ja-JP" dirty="0"/>
              <a:t>80</a:t>
            </a:r>
            <a:r>
              <a:rPr lang="ja-JP" altLang="en-US" dirty="0"/>
              <a:t>％を目指して必要な環境整備を進めることを発表し、</a:t>
            </a:r>
            <a:r>
              <a:rPr lang="en-US" altLang="ja-JP" dirty="0"/>
              <a:t>2019</a:t>
            </a:r>
            <a:r>
              <a:rPr lang="ja-JP" altLang="en-US" dirty="0"/>
              <a:t>年には、</a:t>
            </a:r>
            <a:r>
              <a:rPr lang="en-US" altLang="ja-JP" dirty="0"/>
              <a:t>2025</a:t>
            </a:r>
            <a:r>
              <a:rPr lang="ja-JP" altLang="en-US" dirty="0"/>
              <a:t>年６月までに、キャッシュレス比率を４割程度とすることを目指すことを発表しました。</a:t>
            </a:r>
            <a:endParaRPr lang="en-US" altLang="ja-JP" dirty="0"/>
          </a:p>
          <a:p>
            <a:pPr rtl="0"/>
            <a:r>
              <a:rPr lang="en-US" altLang="ja-JP" dirty="0"/>
              <a:t>In April 2018, Japan announced that it would aim to achieve the world's highest cashless payment ratio of 80%, and in 2019, it announced that it would aim to increase the cashless ratio to around 40% by June 2025.</a:t>
            </a:r>
          </a:p>
          <a:p>
            <a:pPr rtl="0"/>
            <a:endParaRPr lang="en-US" altLang="ja-JP" dirty="0"/>
          </a:p>
          <a:p>
            <a:pPr rtl="0"/>
            <a:r>
              <a:rPr lang="en-US" altLang="ja-JP" dirty="0"/>
              <a:t>2018</a:t>
            </a:r>
            <a:r>
              <a:rPr lang="ja-JP" altLang="en-US" dirty="0"/>
              <a:t>年のキャッシュレス決済比率は約</a:t>
            </a:r>
            <a:r>
              <a:rPr lang="en-US" altLang="ja-JP" dirty="0"/>
              <a:t>24</a:t>
            </a:r>
            <a:r>
              <a:rPr lang="ja-JP" altLang="en-US" dirty="0"/>
              <a:t>％でしたが、スライドの表のとおり、</a:t>
            </a:r>
            <a:r>
              <a:rPr lang="en-US" altLang="ja-JP" dirty="0"/>
              <a:t>2022</a:t>
            </a:r>
            <a:r>
              <a:rPr lang="ja-JP" altLang="en-US" dirty="0"/>
              <a:t>年には</a:t>
            </a:r>
            <a:r>
              <a:rPr lang="en-US" altLang="ja-JP" dirty="0"/>
              <a:t>36</a:t>
            </a:r>
            <a:r>
              <a:rPr lang="ja-JP" altLang="en-US" dirty="0"/>
              <a:t>％まで比率が上昇し、本年３月には約</a:t>
            </a:r>
            <a:r>
              <a:rPr lang="en-US" altLang="ja-JP" dirty="0"/>
              <a:t>42</a:t>
            </a:r>
            <a:r>
              <a:rPr lang="ja-JP" altLang="en-US" dirty="0"/>
              <a:t>％と目標を達</a:t>
            </a:r>
            <a:endParaRPr lang="en-US" altLang="ja-JP" dirty="0"/>
          </a:p>
          <a:p>
            <a:pPr rtl="0"/>
            <a:r>
              <a:rPr lang="ja-JP" altLang="en-US" dirty="0"/>
              <a:t>成する等、日本のキャッシュレス比率は順調に伸びているものの、世界主要国においては、まだキャッシュレス利用率は低いのが現状です。</a:t>
            </a:r>
            <a:endParaRPr lang="en-US" altLang="ja-JP" dirty="0"/>
          </a:p>
          <a:p>
            <a:pPr rtl="0"/>
            <a:r>
              <a:rPr lang="en-US" altLang="ja-JP" dirty="0"/>
              <a:t>The ratio of cashless payments in 2018 was approximately 24%, but as shown in the table</a:t>
            </a:r>
            <a:r>
              <a:rPr lang="ja-JP" altLang="en-US" dirty="0"/>
              <a:t> </a:t>
            </a:r>
            <a:r>
              <a:rPr lang="en-US" altLang="ja-JP" dirty="0"/>
              <a:t>on</a:t>
            </a:r>
            <a:r>
              <a:rPr lang="ja-JP" altLang="en-US" dirty="0"/>
              <a:t> </a:t>
            </a:r>
            <a:r>
              <a:rPr lang="en-US" altLang="ja-JP" dirty="0"/>
              <a:t>this</a:t>
            </a:r>
            <a:r>
              <a:rPr lang="ja-JP" altLang="en-US" dirty="0"/>
              <a:t> </a:t>
            </a:r>
            <a:r>
              <a:rPr lang="en-US" altLang="ja-JP" dirty="0"/>
              <a:t>slide, the ratio rose to 36% in 2022 and in March this year, the ratio achieved its target of approximately 42%. However, our ratio of cashless payment is still lower than other countries. </a:t>
            </a:r>
            <a:endParaRPr lang="ja-JP" altLang="en-US" dirty="0"/>
          </a:p>
        </p:txBody>
      </p:sp>
      <p:sp>
        <p:nvSpPr>
          <p:cNvPr id="4" name="スライド番号プレースホルダー 3"/>
          <p:cNvSpPr>
            <a:spLocks noGrp="1"/>
          </p:cNvSpPr>
          <p:nvPr>
            <p:ph type="sldNum" sz="quarter" idx="5"/>
          </p:nvPr>
        </p:nvSpPr>
        <p:spPr/>
        <p:txBody>
          <a:bodyPr rtlCol="0"/>
          <a:lstStyle/>
          <a:p>
            <a:pPr rtl="0"/>
            <a:fld id="{6DF8F48A-6110-47DA-8521-A1D1FFD22FEF}" type="slidenum">
              <a:rPr lang="en-US" altLang="ja-JP" smtClean="0"/>
              <a:t>28</a:t>
            </a:fld>
            <a:endParaRPr lang="ja-JP" altLang="en-US"/>
          </a:p>
        </p:txBody>
      </p:sp>
    </p:spTree>
    <p:extLst>
      <p:ext uri="{BB962C8B-B14F-4D97-AF65-F5344CB8AC3E}">
        <p14:creationId xmlns:p14="http://schemas.microsoft.com/office/powerpoint/2010/main" val="68290162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rtlCol="0"/>
          <a:lstStyle/>
          <a:p>
            <a:pPr rtl="0"/>
            <a:r>
              <a:rPr lang="ja-JP" altLang="en-US" dirty="0"/>
              <a:t>他方、我が国は他国に比べて通貨流通高対名目ＧＤＰ比が高くなっており、依然として、通貨流通が多い状況も分かります。</a:t>
            </a:r>
          </a:p>
          <a:p>
            <a:pPr rtl="0"/>
            <a:r>
              <a:rPr lang="en-US" altLang="ja-JP" dirty="0"/>
              <a:t>On the other hand, the ratio of currency circulation to nominal GDP in Japan is higher than in other countries.</a:t>
            </a:r>
            <a:endParaRPr lang="ja-JP" altLang="en-US" dirty="0"/>
          </a:p>
        </p:txBody>
      </p:sp>
      <p:sp>
        <p:nvSpPr>
          <p:cNvPr id="4" name="スライド番号プレースホルダー 3"/>
          <p:cNvSpPr>
            <a:spLocks noGrp="1"/>
          </p:cNvSpPr>
          <p:nvPr>
            <p:ph type="sldNum" sz="quarter" idx="5"/>
          </p:nvPr>
        </p:nvSpPr>
        <p:spPr/>
        <p:txBody>
          <a:bodyPr rtlCol="0"/>
          <a:lstStyle/>
          <a:p>
            <a:pPr rtl="0"/>
            <a:fld id="{6DF8F48A-6110-47DA-8521-A1D1FFD22FEF}" type="slidenum">
              <a:rPr lang="en-US" altLang="ja-JP" smtClean="0"/>
              <a:t>29</a:t>
            </a:fld>
            <a:endParaRPr lang="ja-JP" altLang="en-US"/>
          </a:p>
        </p:txBody>
      </p:sp>
    </p:spTree>
    <p:extLst>
      <p:ext uri="{BB962C8B-B14F-4D97-AF65-F5344CB8AC3E}">
        <p14:creationId xmlns:p14="http://schemas.microsoft.com/office/powerpoint/2010/main" val="6718008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rtlCol="0"/>
          <a:lstStyle/>
          <a:p>
            <a:pPr rtl="0"/>
            <a:r>
              <a:rPr lang="ja-JP" altLang="en-US"/>
              <a:t> </a:t>
            </a:r>
          </a:p>
        </p:txBody>
      </p:sp>
      <p:sp>
        <p:nvSpPr>
          <p:cNvPr id="4" name="スライド番号プレースホルダー 3"/>
          <p:cNvSpPr>
            <a:spLocks noGrp="1"/>
          </p:cNvSpPr>
          <p:nvPr>
            <p:ph type="sldNum" sz="quarter" idx="10"/>
          </p:nvPr>
        </p:nvSpPr>
        <p:spPr/>
        <p:txBody>
          <a:bodyPr rtlCol="0"/>
          <a:lstStyle/>
          <a:p>
            <a:pPr rtl="0"/>
            <a:fld id="{6DF8F48A-6110-47DA-8521-A1D1FFD22FEF}" type="slidenum">
              <a:rPr lang="en-US" altLang="ja-JP" smtClean="0"/>
              <a:t>3</a:t>
            </a:fld>
            <a:endParaRPr lang="ja-JP" altLang="en-US"/>
          </a:p>
        </p:txBody>
      </p:sp>
    </p:spTree>
    <p:extLst>
      <p:ext uri="{BB962C8B-B14F-4D97-AF65-F5344CB8AC3E}">
        <p14:creationId xmlns:p14="http://schemas.microsoft.com/office/powerpoint/2010/main" val="364751487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rtlCol="0"/>
          <a:lstStyle/>
          <a:p>
            <a:pPr rtl="0"/>
            <a:r>
              <a:rPr lang="ja-JP" altLang="en-US" dirty="0"/>
              <a:t>日本では他国と比べ通貨流通が多いところ、現金が好まれる理由は様々あると思料されますが、一般的な理由として、スライドに記載の点が考えられると思料されます。</a:t>
            </a:r>
            <a:endParaRPr lang="en-US" altLang="ja-JP" dirty="0"/>
          </a:p>
          <a:p>
            <a:pPr rtl="0"/>
            <a:r>
              <a:rPr lang="en-US" altLang="ja-JP" dirty="0"/>
              <a:t>While there is more currency circulation than other countries in Japan, there are various reasons why cash is preferred, but the general reason is that the points described in the slide are considered.</a:t>
            </a:r>
          </a:p>
          <a:p>
            <a:pPr rtl="0"/>
            <a:endParaRPr lang="en-US" altLang="ja-JP" dirty="0"/>
          </a:p>
          <a:p>
            <a:pPr rtl="0"/>
            <a:r>
              <a:rPr lang="ja-JP" altLang="en-US" dirty="0"/>
              <a:t>１点目は紙幣に対する信頼性です。</a:t>
            </a:r>
            <a:endParaRPr lang="en-US" altLang="ja-JP" dirty="0"/>
          </a:p>
          <a:p>
            <a:pPr rtl="0"/>
            <a:r>
              <a:rPr lang="en-US" altLang="ja-JP" dirty="0"/>
              <a:t>2021</a:t>
            </a:r>
            <a:r>
              <a:rPr lang="ja-JP" altLang="en-US" dirty="0"/>
              <a:t>年の数値となりますが、我が国の紙幣流通枚数</a:t>
            </a:r>
            <a:r>
              <a:rPr lang="en-US" altLang="ja-JP" dirty="0"/>
              <a:t>100</a:t>
            </a:r>
            <a:r>
              <a:rPr lang="ja-JP" altLang="en-US" dirty="0"/>
              <a:t>万枚あたり、約</a:t>
            </a:r>
            <a:r>
              <a:rPr lang="en-US" altLang="ja-JP" dirty="0"/>
              <a:t>13</a:t>
            </a:r>
            <a:r>
              <a:rPr lang="ja-JP" altLang="en-US" dirty="0"/>
              <a:t>枚の偽造紙幣が警察により発見されておりますが、当該数値はユーロ紙幣の</a:t>
            </a:r>
            <a:r>
              <a:rPr lang="en-US" altLang="ja-JP" dirty="0"/>
              <a:t>1,200</a:t>
            </a:r>
            <a:r>
              <a:rPr lang="ja-JP" altLang="en-US" dirty="0"/>
              <a:t>枚等と比べ、割合は低くなっており、紙幣に対する信頼性が高いことが挙げられます。</a:t>
            </a:r>
            <a:endParaRPr lang="en-US" altLang="ja-JP" dirty="0"/>
          </a:p>
          <a:p>
            <a:pPr rtl="0"/>
            <a:r>
              <a:rPr lang="en-US" altLang="ja-JP" dirty="0"/>
              <a:t>The first point is the reliability of banknotes. </a:t>
            </a:r>
          </a:p>
          <a:p>
            <a:pPr rtl="0"/>
            <a:r>
              <a:rPr lang="en-US" altLang="ja-JP" dirty="0"/>
              <a:t>As for 2021, about 13 counterfeit banknotes have been discovered by the police per 1 million banknotes in Japan, but this figure is lower than 1,200 </a:t>
            </a:r>
            <a:r>
              <a:rPr lang="en-US" altLang="ja-JP"/>
              <a:t>euro counterfeit banknotes</a:t>
            </a:r>
            <a:r>
              <a:rPr lang="en-US" altLang="ja-JP" dirty="0"/>
              <a:t>, etc. It is highly reliable for banknotes.</a:t>
            </a:r>
          </a:p>
          <a:p>
            <a:pPr rtl="0"/>
            <a:endParaRPr lang="en-US" altLang="ja-JP" dirty="0"/>
          </a:p>
          <a:p>
            <a:pPr rtl="0"/>
            <a:r>
              <a:rPr lang="ja-JP" altLang="en-US" dirty="0"/>
              <a:t>２点目は、自然災害時における現金の便利性です。</a:t>
            </a:r>
            <a:endParaRPr lang="en-US" altLang="ja-JP" dirty="0"/>
          </a:p>
          <a:p>
            <a:pPr rtl="0"/>
            <a:r>
              <a:rPr lang="ja-JP" altLang="en-US" dirty="0"/>
              <a:t>日本はしばしば自然災害にみまわれますが、その際、インフラ設備がダメージを受け、</a:t>
            </a:r>
            <a:r>
              <a:rPr lang="en-US" altLang="ja-JP" dirty="0"/>
              <a:t>IT</a:t>
            </a:r>
            <a:r>
              <a:rPr lang="ja-JP" altLang="en-US" dirty="0"/>
              <a:t>設備等が使えなくなることもあります。そんな際にも、現金は影響を受けず、利用できます。</a:t>
            </a:r>
            <a:endParaRPr lang="en-US" altLang="ja-JP" dirty="0"/>
          </a:p>
          <a:p>
            <a:pPr rtl="0"/>
            <a:r>
              <a:rPr lang="en-US" altLang="ja-JP" dirty="0"/>
              <a:t>The second point is the convenience of cash in the event of a natural disaster.</a:t>
            </a:r>
          </a:p>
          <a:p>
            <a:pPr rtl="0"/>
            <a:r>
              <a:rPr lang="en-US" altLang="ja-JP" dirty="0"/>
              <a:t>Japan often suffers from natural disasters, but at that time, infrastructure equipment may be damaged, and IT equipment may become unusable. In such a case, cash is not affected and can be used.</a:t>
            </a:r>
          </a:p>
          <a:p>
            <a:pPr rtl="0"/>
            <a:endParaRPr lang="en-US" altLang="ja-JP" dirty="0"/>
          </a:p>
          <a:p>
            <a:pPr rtl="0"/>
            <a:r>
              <a:rPr lang="ja-JP" altLang="en-US" dirty="0"/>
              <a:t>３点目は、預金金利の低さ及び現金引出し時の手数料の高さです。</a:t>
            </a:r>
            <a:endParaRPr lang="en-US" altLang="ja-JP" dirty="0"/>
          </a:p>
          <a:p>
            <a:pPr rtl="0"/>
            <a:r>
              <a:rPr lang="ja-JP" altLang="en-US" dirty="0"/>
              <a:t>預金をしても金利は低く、他方、出金に係る手数料は高いため、現金でそのまま保有しているという可能性があります。</a:t>
            </a:r>
            <a:endParaRPr lang="en-US" altLang="ja-JP" dirty="0"/>
          </a:p>
          <a:p>
            <a:pPr rtl="0"/>
            <a:r>
              <a:rPr lang="en-US" altLang="ja-JP" dirty="0"/>
              <a:t>The third point is the low deposit interest rate and the high commission for cash withdrawal.</a:t>
            </a:r>
          </a:p>
          <a:p>
            <a:pPr rtl="0"/>
            <a:r>
              <a:rPr lang="en-US" altLang="ja-JP" dirty="0"/>
              <a:t>Even if you make a deposit, the interest rate is low, and the fee for withdrawal is high, so it is possible that you hold it in cash as it is.</a:t>
            </a:r>
          </a:p>
          <a:p>
            <a:pPr rtl="0"/>
            <a:endParaRPr lang="en-US" altLang="ja-JP" dirty="0"/>
          </a:p>
          <a:p>
            <a:pPr rtl="0"/>
            <a:r>
              <a:rPr lang="ja-JP" altLang="en-US" dirty="0"/>
              <a:t>４点目は、現金を預金通帳の数字としてではなく、実体として保管するのを好む人たちもいるということです。</a:t>
            </a:r>
            <a:endParaRPr lang="en-US" altLang="ja-JP" dirty="0"/>
          </a:p>
          <a:p>
            <a:pPr rtl="0"/>
            <a:r>
              <a:rPr lang="en-US" altLang="ja-JP" dirty="0"/>
              <a:t>The fourth point is that some people prefer to keep cash as entities rather than as numbers in their passbooks.</a:t>
            </a:r>
            <a:endParaRPr lang="ja-JP" altLang="en-US" dirty="0"/>
          </a:p>
        </p:txBody>
      </p:sp>
      <p:sp>
        <p:nvSpPr>
          <p:cNvPr id="4" name="スライド番号プレースホルダー 3"/>
          <p:cNvSpPr>
            <a:spLocks noGrp="1"/>
          </p:cNvSpPr>
          <p:nvPr>
            <p:ph type="sldNum" sz="quarter" idx="5"/>
          </p:nvPr>
        </p:nvSpPr>
        <p:spPr/>
        <p:txBody>
          <a:bodyPr rtlCol="0"/>
          <a:lstStyle/>
          <a:p>
            <a:pPr rtl="0"/>
            <a:fld id="{6DF8F48A-6110-47DA-8521-A1D1FFD22FEF}" type="slidenum">
              <a:rPr lang="en-US" altLang="ja-JP" smtClean="0"/>
              <a:t>30</a:t>
            </a:fld>
            <a:endParaRPr lang="ja-JP" altLang="en-US"/>
          </a:p>
        </p:txBody>
      </p:sp>
    </p:spTree>
    <p:extLst>
      <p:ext uri="{BB962C8B-B14F-4D97-AF65-F5344CB8AC3E}">
        <p14:creationId xmlns:p14="http://schemas.microsoft.com/office/powerpoint/2010/main" val="252233671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rtlCol="0"/>
          <a:lstStyle/>
          <a:p>
            <a:pPr rtl="0"/>
            <a:r>
              <a:rPr lang="ja-JP" altLang="en-US"/>
              <a:t> </a:t>
            </a:r>
          </a:p>
        </p:txBody>
      </p:sp>
      <p:sp>
        <p:nvSpPr>
          <p:cNvPr id="4" name="スライド番号プレースホルダー 3"/>
          <p:cNvSpPr>
            <a:spLocks noGrp="1"/>
          </p:cNvSpPr>
          <p:nvPr>
            <p:ph type="sldNum" sz="quarter" idx="10"/>
          </p:nvPr>
        </p:nvSpPr>
        <p:spPr/>
        <p:txBody>
          <a:bodyPr rtlCol="0"/>
          <a:lstStyle/>
          <a:p>
            <a:pPr rtl="0"/>
            <a:fld id="{6DF8F48A-6110-47DA-8521-A1D1FFD22FEF}" type="slidenum">
              <a:rPr lang="en-US" altLang="ja-JP" smtClean="0"/>
              <a:t>31</a:t>
            </a:fld>
            <a:endParaRPr lang="ja-JP" altLang="en-US"/>
          </a:p>
        </p:txBody>
      </p:sp>
    </p:spTree>
    <p:extLst>
      <p:ext uri="{BB962C8B-B14F-4D97-AF65-F5344CB8AC3E}">
        <p14:creationId xmlns:p14="http://schemas.microsoft.com/office/powerpoint/2010/main" val="318199530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rtlCol="0"/>
          <a:lstStyle/>
          <a:p>
            <a:pPr rtl="0"/>
            <a:r>
              <a:rPr lang="ja-JP" altLang="en-US" dirty="0"/>
              <a:t>現金取引は、他の決済手段と比べて取引の証拠が残りにくいことが挙げられます。</a:t>
            </a:r>
            <a:endParaRPr lang="en-US" altLang="ja-JP" dirty="0"/>
          </a:p>
          <a:p>
            <a:pPr rtl="0"/>
            <a:r>
              <a:rPr lang="en-US" altLang="ja-JP" dirty="0"/>
              <a:t>Cash transactions are less likely to remain evidence of transactions compared to other payment methods.</a:t>
            </a:r>
          </a:p>
          <a:p>
            <a:pPr rtl="0"/>
            <a:endParaRPr lang="en-US" altLang="ja-JP" dirty="0"/>
          </a:p>
          <a:p>
            <a:pPr rtl="0"/>
            <a:r>
              <a:rPr lang="ja-JP" altLang="en-US" dirty="0"/>
              <a:t>そのため、税務申告書から現金売上を除外する典型的な脱税手法が、現在においても、税務調査等で把握されている。</a:t>
            </a:r>
            <a:endParaRPr lang="en-US" altLang="ja-JP" dirty="0"/>
          </a:p>
          <a:p>
            <a:pPr rtl="0"/>
            <a:r>
              <a:rPr lang="en-US" altLang="ja-JP" dirty="0"/>
              <a:t>Therefore, a typical tax evasion method that excludes cash sales from tax returns is still being understood through tax investigations.</a:t>
            </a:r>
          </a:p>
          <a:p>
            <a:pPr rtl="0"/>
            <a:endParaRPr lang="en-US" altLang="ja-JP" dirty="0"/>
          </a:p>
          <a:p>
            <a:pPr rtl="0"/>
            <a:r>
              <a:rPr lang="ja-JP" altLang="en-US" dirty="0"/>
              <a:t>個人事業者における大規模脱税事案では、キャッシュレスペイメントの決済率が低い業種、例えばレストランやキャバレークラブ等の業種がランク上位の位置づけとなっております。</a:t>
            </a:r>
            <a:endParaRPr lang="en-US" altLang="ja-JP" dirty="0"/>
          </a:p>
          <a:p>
            <a:pPr rtl="0"/>
            <a:r>
              <a:rPr lang="en-US" altLang="ja-JP" dirty="0"/>
              <a:t>In large-scale tax evasion cases involving sole proprietors, industries with low cashless payment settlement rate, such as restaurants and cabaret clubs, are ranked high.</a:t>
            </a:r>
            <a:endParaRPr lang="ja-JP" altLang="en-US" dirty="0"/>
          </a:p>
        </p:txBody>
      </p:sp>
      <p:sp>
        <p:nvSpPr>
          <p:cNvPr id="4" name="スライド番号プレースホルダー 3"/>
          <p:cNvSpPr>
            <a:spLocks noGrp="1"/>
          </p:cNvSpPr>
          <p:nvPr>
            <p:ph type="sldNum" sz="quarter" idx="10"/>
          </p:nvPr>
        </p:nvSpPr>
        <p:spPr/>
        <p:txBody>
          <a:bodyPr rtlCol="0"/>
          <a:lstStyle/>
          <a:p>
            <a:pPr rtl="0"/>
            <a:fld id="{6DF8F48A-6110-47DA-8521-A1D1FFD22FEF}" type="slidenum">
              <a:rPr lang="en-US" altLang="ja-JP" smtClean="0"/>
              <a:t>32</a:t>
            </a:fld>
            <a:endParaRPr lang="ja-JP" altLang="en-US"/>
          </a:p>
        </p:txBody>
      </p:sp>
    </p:spTree>
    <p:extLst>
      <p:ext uri="{BB962C8B-B14F-4D97-AF65-F5344CB8AC3E}">
        <p14:creationId xmlns:p14="http://schemas.microsoft.com/office/powerpoint/2010/main" val="5060651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rtlCol="0"/>
          <a:lstStyle/>
          <a:p>
            <a:pPr rtl="0"/>
            <a:r>
              <a:rPr lang="ja-JP" altLang="en-US" dirty="0"/>
              <a:t>　</a:t>
            </a:r>
          </a:p>
        </p:txBody>
      </p:sp>
      <p:sp>
        <p:nvSpPr>
          <p:cNvPr id="4" name="スライド番号プレースホルダー 3"/>
          <p:cNvSpPr>
            <a:spLocks noGrp="1"/>
          </p:cNvSpPr>
          <p:nvPr>
            <p:ph type="sldNum" sz="quarter" idx="5"/>
          </p:nvPr>
        </p:nvSpPr>
        <p:spPr/>
        <p:txBody>
          <a:bodyPr rtlCol="0"/>
          <a:lstStyle/>
          <a:p>
            <a:pPr rtl="0"/>
            <a:fld id="{6DF8F48A-6110-47DA-8521-A1D1FFD22FEF}" type="slidenum">
              <a:rPr lang="en-US" altLang="ja-JP" smtClean="0"/>
              <a:t>33</a:t>
            </a:fld>
            <a:endParaRPr lang="ja-JP" altLang="en-US"/>
          </a:p>
        </p:txBody>
      </p:sp>
    </p:spTree>
    <p:extLst>
      <p:ext uri="{BB962C8B-B14F-4D97-AF65-F5344CB8AC3E}">
        <p14:creationId xmlns:p14="http://schemas.microsoft.com/office/powerpoint/2010/main" val="236986763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rtlCol="0"/>
          <a:lstStyle/>
          <a:p>
            <a:pPr rtl="0"/>
            <a:r>
              <a:rPr lang="ja-JP" altLang="en-US"/>
              <a:t> </a:t>
            </a:r>
          </a:p>
        </p:txBody>
      </p:sp>
      <p:sp>
        <p:nvSpPr>
          <p:cNvPr id="4" name="スライド番号プレースホルダー 3"/>
          <p:cNvSpPr>
            <a:spLocks noGrp="1"/>
          </p:cNvSpPr>
          <p:nvPr>
            <p:ph type="sldNum" sz="quarter" idx="10"/>
          </p:nvPr>
        </p:nvSpPr>
        <p:spPr/>
        <p:txBody>
          <a:bodyPr rtlCol="0"/>
          <a:lstStyle/>
          <a:p>
            <a:pPr rtl="0"/>
            <a:fld id="{6DF8F48A-6110-47DA-8521-A1D1FFD22FEF}" type="slidenum">
              <a:rPr lang="en-US" altLang="ja-JP" smtClean="0"/>
              <a:t>34</a:t>
            </a:fld>
            <a:endParaRPr lang="ja-JP" altLang="en-US"/>
          </a:p>
        </p:txBody>
      </p:sp>
    </p:spTree>
    <p:extLst>
      <p:ext uri="{BB962C8B-B14F-4D97-AF65-F5344CB8AC3E}">
        <p14:creationId xmlns:p14="http://schemas.microsoft.com/office/powerpoint/2010/main" val="58000122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09575" y="1233488"/>
            <a:ext cx="5916613" cy="3328987"/>
          </a:xfrm>
          <a:prstGeom prst="rect">
            <a:avLst/>
          </a:prstGeom>
        </p:spPr>
      </p:sp>
      <p:sp>
        <p:nvSpPr>
          <p:cNvPr id="3" name="ノート プレースホルダー 2"/>
          <p:cNvSpPr>
            <a:spLocks noGrp="1"/>
          </p:cNvSpPr>
          <p:nvPr>
            <p:ph type="body" idx="1"/>
          </p:nvPr>
        </p:nvSpPr>
        <p:spPr>
          <a:xfrm>
            <a:off x="673577" y="4748163"/>
            <a:ext cx="5388610" cy="3884861"/>
          </a:xfrm>
          <a:prstGeom prst="rect">
            <a:avLst/>
          </a:prstGeom>
        </p:spPr>
        <p:txBody>
          <a:bodyPr/>
          <a:lstStyle/>
          <a:p>
            <a:r>
              <a:rPr kumimoji="1" lang="ja-JP" altLang="en-US" dirty="0"/>
              <a:t>　只今から、</a:t>
            </a:r>
            <a:r>
              <a:rPr kumimoji="1" lang="ja-JP" altLang="ja-JP" sz="1200" kern="1200" dirty="0">
                <a:solidFill>
                  <a:schemeClr val="tx1"/>
                </a:solidFill>
                <a:effectLst/>
                <a:latin typeface="+mn-lt"/>
                <a:ea typeface="+mn-ea"/>
                <a:cs typeface="+mn-cs"/>
              </a:rPr>
              <a:t>脱税した資金の隠匿事例を紹介します。</a:t>
            </a:r>
            <a:endParaRPr kumimoji="1" lang="en-US" altLang="ja-JP"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kern="1200" dirty="0">
                <a:solidFill>
                  <a:schemeClr val="tx1"/>
                </a:solidFill>
                <a:effectLst/>
                <a:latin typeface="+mn-ea"/>
                <a:ea typeface="+mn-ea"/>
                <a:cs typeface="+mn-cs"/>
              </a:rPr>
              <a:t>From now on, I would like to show you some cases of hidden assets concealed by tax evaders.</a:t>
            </a:r>
            <a:endParaRPr kumimoji="1" lang="ja-JP" altLang="ja-JP" sz="1200" kern="1200" dirty="0">
              <a:solidFill>
                <a:schemeClr val="tx1"/>
              </a:solidFill>
              <a:effectLst/>
              <a:latin typeface="+mn-ea"/>
              <a:ea typeface="+mn-ea"/>
              <a:cs typeface="+mn-cs"/>
            </a:endParaRPr>
          </a:p>
          <a:p>
            <a:endParaRPr kumimoji="1" lang="en-US" altLang="ja-JP" sz="1200" kern="1200" dirty="0">
              <a:solidFill>
                <a:schemeClr val="tx1"/>
              </a:solidFill>
              <a:effectLst/>
              <a:latin typeface="+mn-lt"/>
              <a:ea typeface="+mn-ea"/>
              <a:cs typeface="+mn-cs"/>
            </a:endParaRPr>
          </a:p>
          <a:p>
            <a:r>
              <a:rPr kumimoji="1" lang="ja-JP" altLang="en-US" sz="1200" kern="1200" dirty="0">
                <a:solidFill>
                  <a:schemeClr val="tx1"/>
                </a:solidFill>
                <a:effectLst/>
                <a:latin typeface="+mn-lt"/>
                <a:ea typeface="+mn-ea"/>
                <a:cs typeface="+mn-cs"/>
              </a:rPr>
              <a:t>　脱税によって得た利益で蓄積した資金が誰に帰属するか調査することは、脱税の行為者を決定する上で重要になります。</a:t>
            </a:r>
            <a:endParaRPr kumimoji="1" lang="en-US" altLang="ja-JP"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kern="1200" dirty="0">
                <a:solidFill>
                  <a:schemeClr val="tx1"/>
                </a:solidFill>
                <a:effectLst/>
                <a:latin typeface="+mn-ea"/>
                <a:ea typeface="+mn-ea"/>
                <a:cs typeface="+mn-cs"/>
              </a:rPr>
              <a:t>It is important to find out the person who controls illicit </a:t>
            </a:r>
            <a:r>
              <a:rPr kumimoji="1" lang="en-US" altLang="ja-JP" sz="1200" strike="noStrike" kern="1200" dirty="0">
                <a:solidFill>
                  <a:schemeClr val="tx1"/>
                </a:solidFill>
                <a:effectLst/>
                <a:latin typeface="+mn-ea"/>
                <a:ea typeface="+mn-ea"/>
                <a:cs typeface="+mn-cs"/>
              </a:rPr>
              <a:t>funds accumulated by profits from tax evasions through investigation, and that helps identifying who is the actual performer.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kern="1200" dirty="0">
                <a:solidFill>
                  <a:schemeClr val="tx1"/>
                </a:solidFill>
                <a:effectLst/>
                <a:latin typeface="+mn-lt"/>
                <a:ea typeface="+mn-ea"/>
                <a:cs typeface="+mn-cs"/>
              </a:rPr>
              <a:t> </a:t>
            </a:r>
            <a:r>
              <a:rPr kumimoji="1" lang="en-US" altLang="ja-JP" sz="1200" kern="1200" baseline="0" dirty="0">
                <a:solidFill>
                  <a:schemeClr val="tx1"/>
                </a:solidFill>
                <a:effectLst/>
                <a:latin typeface="+mn-lt"/>
                <a:ea typeface="+mn-ea"/>
                <a:cs typeface="+mn-cs"/>
              </a:rPr>
              <a:t> </a:t>
            </a:r>
            <a:r>
              <a:rPr kumimoji="1" lang="ja-JP" altLang="en-US" sz="1200" kern="1200" baseline="0" dirty="0">
                <a:solidFill>
                  <a:schemeClr val="tx1"/>
                </a:solidFill>
                <a:effectLst/>
                <a:latin typeface="+mn-lt"/>
                <a:ea typeface="+mn-ea"/>
                <a:cs typeface="+mn-cs"/>
              </a:rPr>
              <a:t>資産の名義は、その資産の名義、例えば預金であればその名義人で判断するのではなく、誰がその資産を実質的に支配しているのかで判断しています。</a:t>
            </a:r>
            <a:endParaRPr kumimoji="1" lang="en-US" altLang="ja-JP" sz="1200" strike="sng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kern="1200" dirty="0">
                <a:solidFill>
                  <a:schemeClr val="tx1"/>
                </a:solidFill>
                <a:effectLst/>
                <a:latin typeface="+mn-ea"/>
                <a:ea typeface="+mn-ea"/>
                <a:cs typeface="+mn-cs"/>
              </a:rPr>
              <a:t>Also, we identify the real owners of those assets not only by nominees of the assets, but also by beneficial owners who ultimately owns those assets.</a:t>
            </a:r>
            <a:endParaRPr kumimoji="1" lang="en-US" altLang="ja-JP"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n-lt"/>
              <a:ea typeface="+mn-ea"/>
              <a:cs typeface="+mn-cs"/>
            </a:endParaRPr>
          </a:p>
          <a:p>
            <a:r>
              <a:rPr kumimoji="1" lang="ja-JP" altLang="ja-JP" sz="1200" kern="1200" dirty="0">
                <a:solidFill>
                  <a:schemeClr val="tx1"/>
                </a:solidFill>
                <a:effectLst/>
                <a:latin typeface="+mn-ea"/>
                <a:ea typeface="+mn-ea"/>
                <a:cs typeface="+mn-cs"/>
              </a:rPr>
              <a:t>したがって、資産がどこで発見されたかも重要な要素になります。</a:t>
            </a:r>
          </a:p>
          <a:p>
            <a:r>
              <a:rPr kumimoji="1" lang="en-US" altLang="ja-JP" sz="1200" kern="1200" dirty="0">
                <a:solidFill>
                  <a:schemeClr val="tx1"/>
                </a:solidFill>
                <a:effectLst/>
                <a:latin typeface="+mn-ea"/>
                <a:ea typeface="+mn-ea"/>
                <a:cs typeface="+mn-cs"/>
              </a:rPr>
              <a:t>Therefore, the locations of discovery should be important factors.</a:t>
            </a:r>
            <a:endParaRPr kumimoji="1" lang="ja-JP" altLang="ja-JP" sz="1200" kern="1200" dirty="0">
              <a:solidFill>
                <a:schemeClr val="tx1"/>
              </a:solidFill>
              <a:effectLst/>
              <a:latin typeface="+mn-ea"/>
              <a:ea typeface="+mn-ea"/>
              <a:cs typeface="+mn-cs"/>
            </a:endParaRPr>
          </a:p>
        </p:txBody>
      </p:sp>
      <p:sp>
        <p:nvSpPr>
          <p:cNvPr id="4" name="スライド番号プレースホルダー 3"/>
          <p:cNvSpPr>
            <a:spLocks noGrp="1"/>
          </p:cNvSpPr>
          <p:nvPr>
            <p:ph type="sldNum" sz="quarter" idx="10"/>
          </p:nvPr>
        </p:nvSpPr>
        <p:spPr>
          <a:xfrm>
            <a:off x="3815373" y="9371286"/>
            <a:ext cx="2918831" cy="495028"/>
          </a:xfrm>
          <a:prstGeom prst="rect">
            <a:avLst/>
          </a:prstGeom>
        </p:spPr>
        <p:txBody>
          <a:bodyPr/>
          <a:lstStyle/>
          <a:p>
            <a:fld id="{6769D494-9043-43DD-A37C-3314CBD5BC3B}" type="slidenum">
              <a:rPr kumimoji="1" lang="ja-JP" altLang="en-US" smtClean="0"/>
              <a:t>35</a:t>
            </a:fld>
            <a:endParaRPr kumimoji="1" lang="ja-JP" altLang="en-US"/>
          </a:p>
        </p:txBody>
      </p:sp>
    </p:spTree>
    <p:extLst>
      <p:ext uri="{BB962C8B-B14F-4D97-AF65-F5344CB8AC3E}">
        <p14:creationId xmlns:p14="http://schemas.microsoft.com/office/powerpoint/2010/main" val="376056793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r>
              <a:rPr lang="ja-JP" altLang="ja-JP" dirty="0"/>
              <a:t>脱税者は脱税した資金を現金で保管していることが、時々あります</a:t>
            </a:r>
            <a:r>
              <a:rPr lang="ja-JP" altLang="en-US" dirty="0"/>
              <a:t>。</a:t>
            </a:r>
            <a:endParaRPr lang="en-US" altLang="ja-JP" dirty="0"/>
          </a:p>
          <a:p>
            <a:r>
              <a:rPr lang="en-US" altLang="ja-JP" dirty="0"/>
              <a:t>From time to time, tax evaders keep assets gained by tax evasions in cash.</a:t>
            </a:r>
          </a:p>
          <a:p>
            <a:endParaRPr lang="en-US" altLang="ja-JP" dirty="0"/>
          </a:p>
          <a:p>
            <a:r>
              <a:rPr lang="ja-JP" altLang="en-US" dirty="0"/>
              <a:t>　</a:t>
            </a:r>
            <a:r>
              <a:rPr lang="ja-JP" altLang="ja-JP" dirty="0"/>
              <a:t>これから紹介する事例は、強制調査時に把握した、現金等の隠匿事例です。</a:t>
            </a:r>
            <a:endParaRPr lang="en-US" altLang="ja-JP" dirty="0"/>
          </a:p>
          <a:p>
            <a:pPr lvl="0"/>
            <a:r>
              <a:rPr lang="en-US" altLang="ja-JP" dirty="0"/>
              <a:t>Now, I would like to introduce some cases of hidden assets which we seized on the day of house search with warrant (compulsory day).</a:t>
            </a:r>
            <a:endParaRPr lang="ja-JP" altLang="ja-JP" dirty="0"/>
          </a:p>
          <a:p>
            <a:r>
              <a:rPr lang="ja-JP" altLang="en-US" dirty="0"/>
              <a:t>　</a:t>
            </a:r>
            <a:endParaRPr lang="en-US" altLang="ja-JP" dirty="0"/>
          </a:p>
          <a:p>
            <a:endParaRPr lang="en-US" altLang="ja-JP" dirty="0"/>
          </a:p>
          <a:p>
            <a:r>
              <a:rPr lang="ja-JP" altLang="ja-JP" dirty="0"/>
              <a:t>事例</a:t>
            </a:r>
            <a:r>
              <a:rPr lang="ja-JP" altLang="en-US" dirty="0"/>
              <a:t>１</a:t>
            </a:r>
            <a:r>
              <a:rPr lang="ja-JP" altLang="ja-JP" dirty="0"/>
              <a:t>は、居宅の押し入れ</a:t>
            </a:r>
            <a:r>
              <a:rPr lang="ja-JP" altLang="en-US" dirty="0"/>
              <a:t>に</a:t>
            </a:r>
            <a:r>
              <a:rPr lang="ja-JP" altLang="ja-JP" dirty="0"/>
              <a:t>現金が保管されていました。</a:t>
            </a:r>
          </a:p>
          <a:p>
            <a:r>
              <a:rPr lang="en-US" altLang="ja-JP" dirty="0"/>
              <a:t> In case 1, some cash was hidden in suspect’s closet.</a:t>
            </a:r>
          </a:p>
          <a:p>
            <a:endParaRPr lang="ja-JP" altLang="ja-JP" dirty="0"/>
          </a:p>
          <a:p>
            <a:r>
              <a:rPr lang="ja-JP" altLang="ja-JP" dirty="0"/>
              <a:t>　</a:t>
            </a:r>
            <a:r>
              <a:rPr lang="ja-JP" altLang="en-US" dirty="0"/>
              <a:t>①</a:t>
            </a:r>
            <a:r>
              <a:rPr lang="ja-JP" altLang="ja-JP" dirty="0"/>
              <a:t>は、居宅押入れの下段に、金庫が１つ置かれていたのを確認したところです。</a:t>
            </a:r>
            <a:endParaRPr lang="en-US" altLang="ja-JP" dirty="0"/>
          </a:p>
          <a:p>
            <a:pPr lvl="0"/>
            <a:r>
              <a:rPr lang="en-US" altLang="ja-JP" dirty="0"/>
              <a:t>Please look at the picture 1. As you can see, this was the moment we seized a safe placed in the bottom of the closet.</a:t>
            </a:r>
            <a:endParaRPr lang="ja-JP" altLang="ja-JP" dirty="0"/>
          </a:p>
          <a:p>
            <a:endParaRPr lang="en-US" altLang="ja-JP" dirty="0"/>
          </a:p>
          <a:p>
            <a:r>
              <a:rPr lang="ja-JP" altLang="en-US" dirty="0"/>
              <a:t>ここで、皆さんに質問したいと思います。この事例では、どこに現金が隠されていたか分かりますでしょうか？</a:t>
            </a:r>
            <a:endParaRPr lang="en-US" altLang="ja-JP" dirty="0"/>
          </a:p>
          <a:p>
            <a:r>
              <a:rPr lang="en-US" altLang="ja-JP" dirty="0"/>
              <a:t>I have a question for you. Do you know where the cash was hidden in this case?</a:t>
            </a:r>
            <a:endParaRPr lang="ja-JP" altLang="ja-JP" dirty="0"/>
          </a:p>
          <a:p>
            <a:endParaRPr lang="en-US" altLang="ja-JP" dirty="0"/>
          </a:p>
          <a:p>
            <a:r>
              <a:rPr lang="ja-JP" altLang="en-US" dirty="0"/>
              <a:t>正解です。現金は金庫の中にありました。</a:t>
            </a:r>
            <a:endParaRPr lang="en-US" altLang="ja-JP" dirty="0"/>
          </a:p>
          <a:p>
            <a:r>
              <a:rPr lang="en-US" altLang="ja-JP" dirty="0"/>
              <a:t>It's the right answer. The cash was in the safe.</a:t>
            </a:r>
          </a:p>
          <a:p>
            <a:endParaRPr lang="en-US" altLang="ja-JP" dirty="0"/>
          </a:p>
          <a:p>
            <a:r>
              <a:rPr lang="ja-JP" altLang="en-US" dirty="0"/>
              <a:t>しかしながら、我々は金庫を見つけたからと言って油断してはいけないことを学びました。</a:t>
            </a:r>
            <a:endParaRPr lang="en-US" altLang="ja-JP" dirty="0"/>
          </a:p>
          <a:p>
            <a:r>
              <a:rPr lang="en-US" altLang="ja-JP" dirty="0"/>
              <a:t>However, we have learned that we should not be careless just because we found a safe.</a:t>
            </a:r>
          </a:p>
          <a:p>
            <a:endParaRPr lang="ja-JP" altLang="ja-JP" dirty="0"/>
          </a:p>
          <a:p>
            <a:r>
              <a:rPr lang="ja-JP" altLang="en-US" dirty="0"/>
              <a:t>　</a:t>
            </a:r>
            <a:r>
              <a:rPr lang="ja-JP" altLang="ja-JP" dirty="0"/>
              <a:t>②　リモコンを操作したところ、床が上にせり上がってきて、下から隠していた金庫２つが出てきました。</a:t>
            </a:r>
            <a:endParaRPr lang="en-US" altLang="ja-JP" dirty="0"/>
          </a:p>
          <a:p>
            <a:r>
              <a:rPr lang="en-US" altLang="ja-JP" dirty="0"/>
              <a:t>After operating remote control, the bottom of the closet gradually up, then we found two hidden safes.</a:t>
            </a:r>
            <a:endParaRPr lang="ja-JP" altLang="ja-JP" dirty="0"/>
          </a:p>
        </p:txBody>
      </p:sp>
      <p:sp>
        <p:nvSpPr>
          <p:cNvPr id="4" name="スライド番号プレースホルダー 3"/>
          <p:cNvSpPr>
            <a:spLocks noGrp="1"/>
          </p:cNvSpPr>
          <p:nvPr>
            <p:ph type="sldNum" sz="quarter" idx="10"/>
          </p:nvPr>
        </p:nvSpPr>
        <p:spPr/>
        <p:txBody>
          <a:bodyPr/>
          <a:lstStyle/>
          <a:p>
            <a:fld id="{6769D494-9043-43DD-A37C-3314CBD5BC3B}" type="slidenum">
              <a:rPr lang="ja-JP" altLang="en-US" smtClean="0"/>
              <a:pPr/>
              <a:t>36</a:t>
            </a:fld>
            <a:endParaRPr lang="ja-JP" altLang="en-US"/>
          </a:p>
        </p:txBody>
      </p:sp>
      <p:sp>
        <p:nvSpPr>
          <p:cNvPr id="10" name="スライド イメージ プレースホルダー 9">
            <a:extLst>
              <a:ext uri="{FF2B5EF4-FFF2-40B4-BE49-F238E27FC236}">
                <a16:creationId xmlns:a16="http://schemas.microsoft.com/office/drawing/2014/main" id="{9E9629EE-ABAD-4ABB-9F29-9CDE9421D1C8}"/>
              </a:ext>
            </a:extLst>
          </p:cNvPr>
          <p:cNvSpPr>
            <a:spLocks noGrp="1" noRot="1" noChangeAspect="1"/>
          </p:cNvSpPr>
          <p:nvPr>
            <p:ph type="sldImg"/>
          </p:nvPr>
        </p:nvSpPr>
        <p:spPr>
          <a:xfrm>
            <a:off x="409575" y="300038"/>
            <a:ext cx="5916613" cy="3328987"/>
          </a:xfrm>
        </p:spPr>
      </p:sp>
    </p:spTree>
    <p:extLst>
      <p:ext uri="{BB962C8B-B14F-4D97-AF65-F5344CB8AC3E}">
        <p14:creationId xmlns:p14="http://schemas.microsoft.com/office/powerpoint/2010/main" val="151826256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r>
              <a:rPr lang="ja-JP" altLang="ja-JP" dirty="0"/>
              <a:t>脱税者は脱税した資金を現金で保管していることが、時々あります</a:t>
            </a:r>
            <a:r>
              <a:rPr lang="ja-JP" altLang="en-US" dirty="0"/>
              <a:t>。</a:t>
            </a:r>
            <a:endParaRPr lang="en-US" altLang="ja-JP" dirty="0"/>
          </a:p>
          <a:p>
            <a:r>
              <a:rPr lang="en-US" altLang="ja-JP" dirty="0"/>
              <a:t>From time to time, tax evaders keep assets gained by tax evasions in cash.</a:t>
            </a:r>
          </a:p>
          <a:p>
            <a:endParaRPr lang="en-US" altLang="ja-JP" dirty="0"/>
          </a:p>
          <a:p>
            <a:r>
              <a:rPr lang="ja-JP" altLang="en-US" dirty="0"/>
              <a:t>　</a:t>
            </a:r>
            <a:r>
              <a:rPr lang="ja-JP" altLang="ja-JP" dirty="0"/>
              <a:t>これから紹介する事例は、強制調査時に把握した、現金等の隠匿事例です。</a:t>
            </a:r>
            <a:endParaRPr lang="en-US" altLang="ja-JP" dirty="0"/>
          </a:p>
          <a:p>
            <a:pPr lvl="0"/>
            <a:r>
              <a:rPr lang="en-US" altLang="ja-JP" dirty="0"/>
              <a:t>Now, I would like to introduce some cases of hidden assets which we seized on the day of house search with warrant (compulsory day).</a:t>
            </a:r>
            <a:endParaRPr lang="ja-JP" altLang="ja-JP" dirty="0"/>
          </a:p>
          <a:p>
            <a:r>
              <a:rPr lang="ja-JP" altLang="en-US" dirty="0"/>
              <a:t>　</a:t>
            </a:r>
            <a:endParaRPr lang="en-US" altLang="ja-JP" dirty="0"/>
          </a:p>
          <a:p>
            <a:endParaRPr lang="en-US" altLang="ja-JP" dirty="0"/>
          </a:p>
          <a:p>
            <a:r>
              <a:rPr lang="ja-JP" altLang="ja-JP" dirty="0"/>
              <a:t>事例</a:t>
            </a:r>
            <a:r>
              <a:rPr lang="ja-JP" altLang="en-US" dirty="0"/>
              <a:t>１</a:t>
            </a:r>
            <a:r>
              <a:rPr lang="ja-JP" altLang="ja-JP" dirty="0"/>
              <a:t>は、居宅の押し入れ</a:t>
            </a:r>
            <a:r>
              <a:rPr lang="ja-JP" altLang="en-US" dirty="0"/>
              <a:t>に</a:t>
            </a:r>
            <a:r>
              <a:rPr lang="ja-JP" altLang="ja-JP" dirty="0"/>
              <a:t>現金が保管されていました。</a:t>
            </a:r>
          </a:p>
          <a:p>
            <a:r>
              <a:rPr lang="en-US" altLang="ja-JP" dirty="0"/>
              <a:t> In case 1, some cash was hidden in suspect’s closet.</a:t>
            </a:r>
          </a:p>
          <a:p>
            <a:endParaRPr lang="ja-JP" altLang="ja-JP" dirty="0"/>
          </a:p>
          <a:p>
            <a:r>
              <a:rPr lang="ja-JP" altLang="ja-JP" dirty="0"/>
              <a:t>　</a:t>
            </a:r>
            <a:r>
              <a:rPr lang="ja-JP" altLang="en-US" dirty="0"/>
              <a:t>①</a:t>
            </a:r>
            <a:r>
              <a:rPr lang="ja-JP" altLang="ja-JP" dirty="0"/>
              <a:t>は、居宅押入れの下段に、金庫が１つ置かれていたのを確認したところです。</a:t>
            </a:r>
            <a:endParaRPr lang="en-US" altLang="ja-JP" dirty="0"/>
          </a:p>
          <a:p>
            <a:pPr lvl="0"/>
            <a:r>
              <a:rPr lang="en-US" altLang="ja-JP" dirty="0"/>
              <a:t>Please look at the picture 1. As you can see, this was the moment we seized a safe placed in the bottom of the closet.</a:t>
            </a:r>
            <a:endParaRPr lang="ja-JP" altLang="ja-JP" dirty="0"/>
          </a:p>
          <a:p>
            <a:endParaRPr lang="en-US" altLang="ja-JP" dirty="0"/>
          </a:p>
          <a:p>
            <a:r>
              <a:rPr lang="ja-JP" altLang="en-US" dirty="0"/>
              <a:t>ここで、皆さんに質問したいと思います。この事例では、どこに現金が隠されていたか分かりますでしょうか？</a:t>
            </a:r>
            <a:endParaRPr lang="en-US" altLang="ja-JP" dirty="0"/>
          </a:p>
          <a:p>
            <a:r>
              <a:rPr lang="en-US" altLang="ja-JP" dirty="0"/>
              <a:t>I have a question for you. Do you know where the cash was hidden in this case?</a:t>
            </a:r>
            <a:endParaRPr lang="ja-JP" altLang="ja-JP" dirty="0"/>
          </a:p>
          <a:p>
            <a:endParaRPr lang="en-US" altLang="ja-JP" dirty="0"/>
          </a:p>
          <a:p>
            <a:r>
              <a:rPr lang="ja-JP" altLang="en-US" dirty="0"/>
              <a:t>正解です。現金は金庫の中にありました。</a:t>
            </a:r>
            <a:endParaRPr lang="en-US" altLang="ja-JP" dirty="0"/>
          </a:p>
          <a:p>
            <a:r>
              <a:rPr lang="en-US" altLang="ja-JP" dirty="0"/>
              <a:t>It's the right answer. The cash was in the safe.</a:t>
            </a:r>
          </a:p>
          <a:p>
            <a:endParaRPr lang="en-US" altLang="ja-JP" dirty="0"/>
          </a:p>
          <a:p>
            <a:r>
              <a:rPr lang="ja-JP" altLang="en-US" dirty="0"/>
              <a:t>しかしながら、我々は金庫を見つけたからと言って油断してはいけないことを学びました。</a:t>
            </a:r>
            <a:endParaRPr lang="en-US" altLang="ja-JP" dirty="0"/>
          </a:p>
          <a:p>
            <a:r>
              <a:rPr lang="en-US" altLang="ja-JP" dirty="0"/>
              <a:t>However, we have learned that we should not be careless just because we found a safe.</a:t>
            </a:r>
          </a:p>
          <a:p>
            <a:endParaRPr lang="ja-JP" altLang="ja-JP" dirty="0"/>
          </a:p>
          <a:p>
            <a:r>
              <a:rPr lang="ja-JP" altLang="en-US" dirty="0"/>
              <a:t>　</a:t>
            </a:r>
            <a:r>
              <a:rPr lang="ja-JP" altLang="ja-JP" dirty="0"/>
              <a:t>②　リモコンを操作したところ、床が上にせり上がってきて、下から隠していた金庫２つが出てきました。</a:t>
            </a:r>
            <a:endParaRPr lang="en-US" altLang="ja-JP" dirty="0"/>
          </a:p>
          <a:p>
            <a:r>
              <a:rPr lang="en-US" altLang="ja-JP" dirty="0"/>
              <a:t>After operating remote control, the bottom of the closet gradually up, then we found two hidden safes.</a:t>
            </a:r>
            <a:endParaRPr lang="ja-JP" altLang="ja-JP" dirty="0"/>
          </a:p>
        </p:txBody>
      </p:sp>
      <p:sp>
        <p:nvSpPr>
          <p:cNvPr id="4" name="スライド番号プレースホルダー 3"/>
          <p:cNvSpPr>
            <a:spLocks noGrp="1"/>
          </p:cNvSpPr>
          <p:nvPr>
            <p:ph type="sldNum" sz="quarter" idx="10"/>
          </p:nvPr>
        </p:nvSpPr>
        <p:spPr/>
        <p:txBody>
          <a:bodyPr/>
          <a:lstStyle/>
          <a:p>
            <a:fld id="{6769D494-9043-43DD-A37C-3314CBD5BC3B}" type="slidenum">
              <a:rPr lang="ja-JP" altLang="en-US" smtClean="0"/>
              <a:pPr/>
              <a:t>37</a:t>
            </a:fld>
            <a:endParaRPr lang="ja-JP" altLang="en-US"/>
          </a:p>
        </p:txBody>
      </p:sp>
      <p:sp>
        <p:nvSpPr>
          <p:cNvPr id="10" name="スライド イメージ プレースホルダー 9">
            <a:extLst>
              <a:ext uri="{FF2B5EF4-FFF2-40B4-BE49-F238E27FC236}">
                <a16:creationId xmlns:a16="http://schemas.microsoft.com/office/drawing/2014/main" id="{9E9629EE-ABAD-4ABB-9F29-9CDE9421D1C8}"/>
              </a:ext>
            </a:extLst>
          </p:cNvPr>
          <p:cNvSpPr>
            <a:spLocks noGrp="1" noRot="1" noChangeAspect="1"/>
          </p:cNvSpPr>
          <p:nvPr>
            <p:ph type="sldImg"/>
          </p:nvPr>
        </p:nvSpPr>
        <p:spPr>
          <a:xfrm>
            <a:off x="409575" y="300038"/>
            <a:ext cx="5916613" cy="3328987"/>
          </a:xfrm>
        </p:spPr>
      </p:sp>
    </p:spTree>
    <p:extLst>
      <p:ext uri="{BB962C8B-B14F-4D97-AF65-F5344CB8AC3E}">
        <p14:creationId xmlns:p14="http://schemas.microsoft.com/office/powerpoint/2010/main" val="188401601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r>
              <a:rPr lang="ja-JP" altLang="en-US" dirty="0"/>
              <a:t>　</a:t>
            </a:r>
            <a:r>
              <a:rPr lang="ja-JP" altLang="ja-JP" dirty="0"/>
              <a:t>③</a:t>
            </a:r>
            <a:r>
              <a:rPr lang="ja-JP" altLang="en-US" dirty="0"/>
              <a:t>は、</a:t>
            </a:r>
            <a:r>
              <a:rPr lang="ja-JP" altLang="ja-JP" dirty="0"/>
              <a:t>床が完全に上がり、金庫の扉を開いた状態です。</a:t>
            </a:r>
          </a:p>
          <a:p>
            <a:r>
              <a:rPr lang="en-US" altLang="ja-JP" dirty="0"/>
              <a:t>  In picture 3, the bottom of the closet is completely up, and we could open the doors of those safes.</a:t>
            </a:r>
            <a:endParaRPr lang="ja-JP" altLang="ja-JP" dirty="0"/>
          </a:p>
          <a:p>
            <a:endParaRPr lang="en-US" altLang="ja-JP" dirty="0"/>
          </a:p>
          <a:p>
            <a:r>
              <a:rPr lang="ja-JP" altLang="en-US" dirty="0"/>
              <a:t>　</a:t>
            </a:r>
            <a:r>
              <a:rPr lang="ja-JP" altLang="ja-JP" dirty="0"/>
              <a:t>金庫の中には多額の現金が保管されていました。</a:t>
            </a:r>
            <a:endParaRPr lang="en-US" altLang="ja-JP" dirty="0"/>
          </a:p>
          <a:p>
            <a:pPr lvl="0"/>
            <a:r>
              <a:rPr lang="en-US" altLang="ja-JP" dirty="0"/>
              <a:t>  And a bunch of cash was kept in those safes.</a:t>
            </a:r>
          </a:p>
          <a:p>
            <a:pPr lvl="0"/>
            <a:endParaRPr lang="ja-JP" altLang="ja-JP" dirty="0"/>
          </a:p>
          <a:p>
            <a:r>
              <a:rPr lang="ja-JP" altLang="ja-JP" dirty="0"/>
              <a:t>　　【参考】</a:t>
            </a:r>
            <a:r>
              <a:rPr lang="ja-JP" altLang="en-US" dirty="0"/>
              <a:t>　　　　　　　　　　　　　　　　　　　　　　</a:t>
            </a:r>
            <a:r>
              <a:rPr lang="en-US" altLang="ja-JP" dirty="0"/>
              <a:t>【Reference】</a:t>
            </a:r>
            <a:endParaRPr lang="ja-JP" altLang="ja-JP" dirty="0"/>
          </a:p>
          <a:p>
            <a:r>
              <a:rPr lang="ja-JP" altLang="en-US" dirty="0"/>
              <a:t>　　　</a:t>
            </a:r>
            <a:r>
              <a:rPr lang="ja-JP" altLang="ja-JP" dirty="0"/>
              <a:t>金庫の大きさ</a:t>
            </a:r>
            <a:r>
              <a:rPr lang="ja-JP" altLang="en-US" dirty="0"/>
              <a:t>　　　　　　　　　　　　　　　　　　　</a:t>
            </a:r>
            <a:r>
              <a:rPr lang="en-US" altLang="ja-JP" dirty="0"/>
              <a:t>The size of those safes</a:t>
            </a:r>
            <a:endParaRPr lang="ja-JP" altLang="ja-JP" dirty="0"/>
          </a:p>
          <a:p>
            <a:r>
              <a:rPr lang="ja-JP" altLang="ja-JP" dirty="0"/>
              <a:t>　</a:t>
            </a:r>
            <a:r>
              <a:rPr lang="ja-JP" altLang="en-US" dirty="0"/>
              <a:t>　　　　</a:t>
            </a:r>
            <a:r>
              <a:rPr lang="ja-JP" altLang="ja-JP" dirty="0"/>
              <a:t>内寸：幅</a:t>
            </a:r>
            <a:r>
              <a:rPr lang="en-US" altLang="ja-JP" dirty="0"/>
              <a:t>31</a:t>
            </a:r>
            <a:r>
              <a:rPr lang="ja-JP" altLang="ja-JP" dirty="0"/>
              <a:t>×奥行</a:t>
            </a:r>
            <a:r>
              <a:rPr lang="en-US" altLang="ja-JP" dirty="0"/>
              <a:t>29</a:t>
            </a:r>
            <a:r>
              <a:rPr lang="ja-JP" altLang="ja-JP" dirty="0"/>
              <a:t>×高さ</a:t>
            </a:r>
            <a:r>
              <a:rPr lang="en-US" altLang="ja-JP" dirty="0"/>
              <a:t>24</a:t>
            </a:r>
            <a:r>
              <a:rPr lang="ja-JP" altLang="ja-JP" dirty="0"/>
              <a:t></a:t>
            </a:r>
            <a:r>
              <a:rPr lang="ja-JP" altLang="en-US" dirty="0"/>
              <a:t>　　</a:t>
            </a:r>
            <a:r>
              <a:rPr lang="en-US" altLang="ja-JP" dirty="0"/>
              <a:t> Inside dimension</a:t>
            </a:r>
            <a:r>
              <a:rPr lang="ja-JP" altLang="en-US" dirty="0"/>
              <a:t>：</a:t>
            </a:r>
            <a:r>
              <a:rPr lang="en-US" altLang="ja-JP" dirty="0"/>
              <a:t>width 31cm×depth 29cm×height 24cm</a:t>
            </a:r>
            <a:endParaRPr lang="ja-JP" altLang="ja-JP" dirty="0"/>
          </a:p>
          <a:p>
            <a:r>
              <a:rPr lang="ja-JP" altLang="ja-JP" dirty="0"/>
              <a:t>　</a:t>
            </a:r>
            <a:r>
              <a:rPr lang="ja-JP" altLang="en-US" dirty="0"/>
              <a:t>　　　　</a:t>
            </a:r>
            <a:r>
              <a:rPr lang="ja-JP" altLang="ja-JP" dirty="0"/>
              <a:t>外寸：幅</a:t>
            </a:r>
            <a:r>
              <a:rPr lang="en-US" altLang="ja-JP" dirty="0"/>
              <a:t>47</a:t>
            </a:r>
            <a:r>
              <a:rPr lang="ja-JP" altLang="ja-JP" dirty="0"/>
              <a:t>×奥行</a:t>
            </a:r>
            <a:r>
              <a:rPr lang="en-US" altLang="ja-JP" dirty="0"/>
              <a:t>42</a:t>
            </a:r>
            <a:r>
              <a:rPr lang="ja-JP" altLang="ja-JP" dirty="0"/>
              <a:t>×高さ</a:t>
            </a:r>
            <a:r>
              <a:rPr lang="en-US" altLang="ja-JP" dirty="0"/>
              <a:t>35</a:t>
            </a:r>
            <a:r>
              <a:rPr lang="ja-JP" altLang="ja-JP" dirty="0"/>
              <a:t></a:t>
            </a:r>
            <a:r>
              <a:rPr lang="ja-JP" altLang="en-US" dirty="0"/>
              <a:t>　　</a:t>
            </a:r>
            <a:r>
              <a:rPr lang="en-US" altLang="ja-JP" dirty="0"/>
              <a:t>Outside dimension</a:t>
            </a:r>
            <a:r>
              <a:rPr lang="ja-JP" altLang="en-US" dirty="0"/>
              <a:t>：</a:t>
            </a:r>
            <a:r>
              <a:rPr lang="en-US" altLang="ja-JP" dirty="0"/>
              <a:t>width 47cm×depth 42cm×height 35cm</a:t>
            </a:r>
          </a:p>
          <a:p>
            <a:r>
              <a:rPr lang="ja-JP" altLang="en-US" dirty="0"/>
              <a:t>　　</a:t>
            </a:r>
            <a:endParaRPr lang="ja-JP" altLang="ja-JP" dirty="0"/>
          </a:p>
          <a:p>
            <a:r>
              <a:rPr lang="ja-JP" altLang="en-US" dirty="0"/>
              <a:t>　</a:t>
            </a:r>
            <a:r>
              <a:rPr lang="ja-JP" altLang="ja-JP" dirty="0"/>
              <a:t>④</a:t>
            </a:r>
            <a:r>
              <a:rPr lang="ja-JP" altLang="en-US" dirty="0"/>
              <a:t>は、</a:t>
            </a:r>
            <a:r>
              <a:rPr lang="ja-JP" altLang="ja-JP" dirty="0"/>
              <a:t>金庫を開いて、現金を出した状態です。</a:t>
            </a:r>
            <a:endParaRPr lang="en-US" altLang="ja-JP" dirty="0"/>
          </a:p>
          <a:p>
            <a:pPr lvl="0"/>
            <a:r>
              <a:rPr lang="en-US" altLang="ja-JP" dirty="0"/>
              <a:t>  Picture 4 shows the contents of the safes.</a:t>
            </a:r>
            <a:endParaRPr lang="ja-JP" altLang="ja-JP" dirty="0"/>
          </a:p>
          <a:p>
            <a:r>
              <a:rPr lang="ja-JP" altLang="ja-JP" dirty="0"/>
              <a:t>　</a:t>
            </a:r>
            <a:endParaRPr lang="en-US" altLang="ja-JP" dirty="0"/>
          </a:p>
          <a:p>
            <a:r>
              <a:rPr lang="ja-JP" altLang="en-US" dirty="0"/>
              <a:t>　</a:t>
            </a:r>
            <a:r>
              <a:rPr lang="ja-JP" altLang="ja-JP" dirty="0"/>
              <a:t>もともと見えていた上の金庫には、パスポートと宝石の鑑定書、下の２つの金庫の中には現金が約１億円保管されていました。</a:t>
            </a:r>
            <a:endParaRPr lang="en-US" altLang="ja-JP" dirty="0"/>
          </a:p>
          <a:p>
            <a:r>
              <a:rPr lang="ja-JP" altLang="ja-JP" dirty="0"/>
              <a:t>　</a:t>
            </a:r>
            <a:r>
              <a:rPr lang="en-US" altLang="ja-JP" dirty="0"/>
              <a:t>There were passport and gem certificate in the upper safe which we found in the first stage of the search, and 670 thousand dollars were kept in those safes secretly under the bottom of the closet.</a:t>
            </a:r>
            <a:endParaRPr lang="ja-JP" altLang="ja-JP" dirty="0"/>
          </a:p>
          <a:p>
            <a:endParaRPr lang="ja-JP" altLang="ja-JP" dirty="0"/>
          </a:p>
          <a:p>
            <a:r>
              <a:rPr lang="ja-JP" altLang="ja-JP" dirty="0"/>
              <a:t>　この押入れのからくりは、査察官の捜索により、移動式床下金庫の設置業者との契約書を発見し、判明しました。</a:t>
            </a:r>
            <a:endParaRPr lang="en-US" altLang="ja-JP" dirty="0"/>
          </a:p>
          <a:p>
            <a:pPr lvl="0"/>
            <a:r>
              <a:rPr lang="en-US" altLang="ja-JP" dirty="0"/>
              <a:t>This mechanism of closet was revealed by an investigator who found a contract between the tax evader and an installer who invented this secret safe system.</a:t>
            </a:r>
            <a:endParaRPr lang="ja-JP" altLang="ja-JP" dirty="0"/>
          </a:p>
        </p:txBody>
      </p:sp>
      <p:sp>
        <p:nvSpPr>
          <p:cNvPr id="4" name="スライド番号プレースホルダー 3"/>
          <p:cNvSpPr>
            <a:spLocks noGrp="1"/>
          </p:cNvSpPr>
          <p:nvPr>
            <p:ph type="sldNum" sz="quarter" idx="10"/>
          </p:nvPr>
        </p:nvSpPr>
        <p:spPr/>
        <p:txBody>
          <a:bodyPr/>
          <a:lstStyle/>
          <a:p>
            <a:fld id="{6769D494-9043-43DD-A37C-3314CBD5BC3B}" type="slidenum">
              <a:rPr lang="ja-JP" altLang="en-US" smtClean="0"/>
              <a:pPr/>
              <a:t>38</a:t>
            </a:fld>
            <a:endParaRPr lang="ja-JP" altLang="en-US"/>
          </a:p>
        </p:txBody>
      </p:sp>
      <p:sp>
        <p:nvSpPr>
          <p:cNvPr id="7" name="スライド イメージ プレースホルダー 6">
            <a:extLst>
              <a:ext uri="{FF2B5EF4-FFF2-40B4-BE49-F238E27FC236}">
                <a16:creationId xmlns:a16="http://schemas.microsoft.com/office/drawing/2014/main" id="{52F03A58-89A6-4622-AEAA-243FDFCA3572}"/>
              </a:ext>
            </a:extLst>
          </p:cNvPr>
          <p:cNvSpPr>
            <a:spLocks noGrp="1" noRot="1" noChangeAspect="1"/>
          </p:cNvSpPr>
          <p:nvPr>
            <p:ph type="sldImg"/>
          </p:nvPr>
        </p:nvSpPr>
        <p:spPr>
          <a:xfrm>
            <a:off x="409575" y="300038"/>
            <a:ext cx="5916613" cy="3328987"/>
          </a:xfrm>
        </p:spPr>
      </p:sp>
    </p:spTree>
    <p:extLst>
      <p:ext uri="{BB962C8B-B14F-4D97-AF65-F5344CB8AC3E}">
        <p14:creationId xmlns:p14="http://schemas.microsoft.com/office/powerpoint/2010/main" val="367813401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09575" y="1233488"/>
            <a:ext cx="5916613" cy="3328987"/>
          </a:xfrm>
          <a:prstGeom prst="rect">
            <a:avLst/>
          </a:prstGeom>
        </p:spPr>
      </p:sp>
      <p:sp>
        <p:nvSpPr>
          <p:cNvPr id="3" name="ノート プレースホルダー 2"/>
          <p:cNvSpPr>
            <a:spLocks noGrp="1"/>
          </p:cNvSpPr>
          <p:nvPr>
            <p:ph type="body" idx="1"/>
          </p:nvPr>
        </p:nvSpPr>
        <p:spPr>
          <a:xfrm>
            <a:off x="673577" y="4748163"/>
            <a:ext cx="5388610" cy="3884861"/>
          </a:xfrm>
          <a:prstGeom prst="rect">
            <a:avLst/>
          </a:prstGeom>
        </p:spPr>
        <p:txBody>
          <a:bodyPr/>
          <a:lstStyle/>
          <a:p>
            <a:r>
              <a:rPr kumimoji="1" lang="ja-JP" altLang="en-US" sz="1200" kern="1200" dirty="0">
                <a:solidFill>
                  <a:schemeClr val="tx1"/>
                </a:solidFill>
                <a:effectLst/>
                <a:latin typeface="+mn-lt"/>
                <a:ea typeface="+mn-ea"/>
                <a:cs typeface="+mn-cs"/>
              </a:rPr>
              <a:t>　</a:t>
            </a:r>
            <a:r>
              <a:rPr kumimoji="1" lang="ja-JP" altLang="ja-JP" sz="1200" kern="1200" dirty="0">
                <a:solidFill>
                  <a:schemeClr val="tx1"/>
                </a:solidFill>
                <a:effectLst/>
                <a:latin typeface="+mn-lt"/>
                <a:ea typeface="+mn-ea"/>
                <a:cs typeface="+mn-cs"/>
              </a:rPr>
              <a:t>事例</a:t>
            </a:r>
            <a:r>
              <a:rPr kumimoji="1" lang="ja-JP" altLang="en-US" sz="1200" kern="1200" dirty="0">
                <a:solidFill>
                  <a:schemeClr val="tx1"/>
                </a:solidFill>
                <a:effectLst/>
                <a:latin typeface="+mn-lt"/>
                <a:ea typeface="+mn-ea"/>
                <a:cs typeface="+mn-cs"/>
              </a:rPr>
              <a:t>２</a:t>
            </a:r>
            <a:r>
              <a:rPr kumimoji="1" lang="ja-JP" altLang="ja-JP" sz="1200" kern="1200" dirty="0">
                <a:solidFill>
                  <a:schemeClr val="tx1"/>
                </a:solidFill>
                <a:effectLst/>
                <a:latin typeface="+mn-lt"/>
                <a:ea typeface="+mn-ea"/>
                <a:cs typeface="+mn-cs"/>
              </a:rPr>
              <a:t>は、寝室に、現金が保管されてい</a:t>
            </a:r>
            <a:r>
              <a:rPr kumimoji="1" lang="ja-JP" altLang="en-US" sz="1200" kern="1200" dirty="0">
                <a:solidFill>
                  <a:schemeClr val="tx1"/>
                </a:solidFill>
                <a:effectLst/>
                <a:latin typeface="+mn-lt"/>
                <a:ea typeface="+mn-ea"/>
                <a:cs typeface="+mn-cs"/>
              </a:rPr>
              <a:t>ました</a:t>
            </a:r>
            <a:r>
              <a:rPr kumimoji="1" lang="ja-JP" altLang="ja-JP" sz="1200" kern="1200" dirty="0">
                <a:solidFill>
                  <a:schemeClr val="tx1"/>
                </a:solidFill>
                <a:effectLst/>
                <a:latin typeface="+mn-lt"/>
                <a:ea typeface="+mn-ea"/>
                <a:cs typeface="+mn-cs"/>
              </a:rPr>
              <a:t>。</a:t>
            </a:r>
            <a:endParaRPr kumimoji="1" lang="en-US" altLang="ja-JP"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kern="1200" dirty="0">
                <a:solidFill>
                  <a:schemeClr val="tx1"/>
                </a:solidFill>
                <a:effectLst/>
                <a:latin typeface="+mn-ea"/>
                <a:ea typeface="+mn-ea"/>
                <a:cs typeface="+mn-cs"/>
              </a:rPr>
              <a:t>In case 2, there was a cash concealed in a bedroom.</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n-e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kern="1200" dirty="0">
                <a:solidFill>
                  <a:schemeClr val="tx1"/>
                </a:solidFill>
                <a:effectLst/>
                <a:latin typeface="+mn-ea"/>
                <a:ea typeface="+mn-ea"/>
                <a:cs typeface="+mn-cs"/>
              </a:rPr>
              <a:t> </a:t>
            </a:r>
            <a:r>
              <a:rPr kumimoji="1" lang="ja-JP" altLang="en-US" sz="1200" kern="1200" dirty="0">
                <a:solidFill>
                  <a:schemeClr val="tx1"/>
                </a:solidFill>
                <a:effectLst/>
                <a:latin typeface="+mn-ea"/>
                <a:ea typeface="+mn-ea"/>
                <a:cs typeface="+mn-cs"/>
              </a:rPr>
              <a:t>この寝室において、どこに現金が隠されていたか分かりますか？</a:t>
            </a:r>
            <a:endParaRPr kumimoji="1" lang="en-US" altLang="ja-JP" sz="1200" kern="1200" dirty="0">
              <a:solidFill>
                <a:schemeClr val="tx1"/>
              </a:solidFill>
              <a:effectLst/>
              <a:latin typeface="+mn-e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kern="1200" dirty="0">
                <a:solidFill>
                  <a:schemeClr val="tx1"/>
                </a:solidFill>
                <a:effectLst/>
                <a:latin typeface="+mn-ea"/>
                <a:ea typeface="+mn-ea"/>
                <a:cs typeface="+mn-cs"/>
              </a:rPr>
              <a:t>Do you know where the cash was hidden in this bedroom?</a:t>
            </a:r>
            <a:endParaRPr kumimoji="1" lang="ja-JP" altLang="ja-JP" sz="1200" kern="1200" dirty="0">
              <a:solidFill>
                <a:schemeClr val="tx1"/>
              </a:solidFill>
              <a:effectLst/>
              <a:latin typeface="+mn-ea"/>
              <a:ea typeface="+mn-ea"/>
              <a:cs typeface="+mn-cs"/>
            </a:endParaRPr>
          </a:p>
        </p:txBody>
      </p:sp>
      <p:sp>
        <p:nvSpPr>
          <p:cNvPr id="4" name="スライド番号プレースホルダー 3"/>
          <p:cNvSpPr>
            <a:spLocks noGrp="1"/>
          </p:cNvSpPr>
          <p:nvPr>
            <p:ph type="sldNum" sz="quarter" idx="10"/>
          </p:nvPr>
        </p:nvSpPr>
        <p:spPr>
          <a:xfrm>
            <a:off x="3815373" y="9371286"/>
            <a:ext cx="2918831" cy="495028"/>
          </a:xfrm>
          <a:prstGeom prst="rect">
            <a:avLst/>
          </a:prstGeom>
        </p:spPr>
        <p:txBody>
          <a:bodyPr/>
          <a:lstStyle/>
          <a:p>
            <a:fld id="{6769D494-9043-43DD-A37C-3314CBD5BC3B}" type="slidenum">
              <a:rPr kumimoji="1" lang="ja-JP" altLang="en-US" smtClean="0"/>
              <a:t>39</a:t>
            </a:fld>
            <a:endParaRPr kumimoji="1" lang="ja-JP" altLang="en-US"/>
          </a:p>
        </p:txBody>
      </p:sp>
    </p:spTree>
    <p:extLst>
      <p:ext uri="{BB962C8B-B14F-4D97-AF65-F5344CB8AC3E}">
        <p14:creationId xmlns:p14="http://schemas.microsoft.com/office/powerpoint/2010/main" val="31111365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rtlCol="0"/>
          <a:lstStyle/>
          <a:p>
            <a:r>
              <a:rPr kumimoji="1" lang="ja-JP" altLang="en-US" dirty="0"/>
              <a:t>日本の税務職員数は約</a:t>
            </a:r>
            <a:r>
              <a:rPr kumimoji="1" lang="en-US" altLang="ja-JP" dirty="0"/>
              <a:t>56,000</a:t>
            </a:r>
            <a:r>
              <a:rPr kumimoji="1" lang="ja-JP" altLang="en-US" dirty="0"/>
              <a:t>人います。職員は、国税庁及び国税局又は税務署に分かれて勤務しております。</a:t>
            </a:r>
            <a:endParaRPr kumimoji="1" lang="en-US" altLang="ja-JP" dirty="0"/>
          </a:p>
          <a:p>
            <a:endParaRPr kumimoji="1" lang="en-US" altLang="ja-JP" dirty="0"/>
          </a:p>
          <a:p>
            <a:r>
              <a:rPr kumimoji="1" lang="ja-JP" altLang="en-US" dirty="0"/>
              <a:t>①</a:t>
            </a:r>
            <a:r>
              <a:rPr kumimoji="1" lang="en-US" altLang="ja-JP" dirty="0"/>
              <a:t>There are 56,000 tax officers in Japan. They are allocated to National Tax Agency, Regional Taxation Bureaus, Tax Offices.</a:t>
            </a:r>
          </a:p>
          <a:p>
            <a:endParaRPr kumimoji="1" lang="en-US" altLang="ja-JP" dirty="0"/>
          </a:p>
          <a:p>
            <a:r>
              <a:rPr kumimoji="1" lang="ja-JP" altLang="en-US" dirty="0"/>
              <a:t>査察調査に従事する職員は約</a:t>
            </a:r>
            <a:r>
              <a:rPr kumimoji="1" lang="en-US" altLang="ja-JP" dirty="0"/>
              <a:t>1,500</a:t>
            </a:r>
            <a:r>
              <a:rPr kumimoji="1" lang="ja-JP" altLang="en-US" dirty="0"/>
              <a:t>人おり、税務署には査察調査を実施する職員はおりません。</a:t>
            </a:r>
            <a:endParaRPr kumimoji="1" lang="en-US" altLang="ja-JP" dirty="0"/>
          </a:p>
          <a:p>
            <a:endParaRPr kumimoji="1" lang="en-US" altLang="ja-JP" dirty="0"/>
          </a:p>
          <a:p>
            <a:pPr defTabSz="954908">
              <a:defRPr/>
            </a:pPr>
            <a:r>
              <a:rPr kumimoji="1" lang="ja-JP" altLang="en-US" dirty="0"/>
              <a:t>②</a:t>
            </a:r>
            <a:r>
              <a:rPr kumimoji="1" lang="en-US" altLang="ja-JP" dirty="0"/>
              <a:t>About 1,500 officers are engaged in criminal investigation group, there is no criminal investigators in Tax Offices.</a:t>
            </a:r>
          </a:p>
          <a:p>
            <a:endParaRPr kumimoji="1" lang="en-US" altLang="ja-JP" dirty="0"/>
          </a:p>
          <a:p>
            <a:r>
              <a:rPr kumimoji="1" lang="ja-JP" altLang="en-US" dirty="0"/>
              <a:t>査察調査に従事する職員は大きく分けて内偵調査に従事する職員と、内偵調査を受けて実際に査察調査を行う職員に分かれております。</a:t>
            </a:r>
            <a:endParaRPr kumimoji="1" lang="en-US" altLang="ja-JP" dirty="0"/>
          </a:p>
          <a:p>
            <a:endParaRPr kumimoji="1" lang="en-US" altLang="ja-JP" dirty="0"/>
          </a:p>
          <a:p>
            <a:r>
              <a:rPr kumimoji="1" lang="ja-JP" altLang="en-US" dirty="0"/>
              <a:t>③</a:t>
            </a:r>
            <a:r>
              <a:rPr kumimoji="1" lang="en-US" altLang="ja-JP" dirty="0"/>
              <a:t>The criminal investigators are almost halved into the “Information Group” in charge of secret investigation etc. and the “Investigation Group” in charge of field investigation such as compulsory investigation. </a:t>
            </a:r>
          </a:p>
          <a:p>
            <a:pPr rtl="0"/>
            <a:endParaRPr lang="ja-JP" altLang="en-US" dirty="0"/>
          </a:p>
        </p:txBody>
      </p:sp>
      <p:sp>
        <p:nvSpPr>
          <p:cNvPr id="4" name="スライド番号プレースホルダー 3"/>
          <p:cNvSpPr>
            <a:spLocks noGrp="1"/>
          </p:cNvSpPr>
          <p:nvPr>
            <p:ph type="sldNum" sz="quarter" idx="5"/>
          </p:nvPr>
        </p:nvSpPr>
        <p:spPr/>
        <p:txBody>
          <a:bodyPr rtlCol="0"/>
          <a:lstStyle/>
          <a:p>
            <a:pPr rtl="0"/>
            <a:fld id="{6DF8F48A-6110-47DA-8521-A1D1FFD22FEF}" type="slidenum">
              <a:rPr lang="en-US" altLang="ja-JP" smtClean="0"/>
              <a:t>4</a:t>
            </a:fld>
            <a:endParaRPr lang="ja-JP" altLang="en-US"/>
          </a:p>
        </p:txBody>
      </p:sp>
    </p:spTree>
    <p:extLst>
      <p:ext uri="{BB962C8B-B14F-4D97-AF65-F5344CB8AC3E}">
        <p14:creationId xmlns:p14="http://schemas.microsoft.com/office/powerpoint/2010/main" val="216065225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09575" y="1233488"/>
            <a:ext cx="5916613" cy="3328987"/>
          </a:xfrm>
          <a:prstGeom prst="rect">
            <a:avLst/>
          </a:prstGeom>
        </p:spPr>
      </p:sp>
      <p:sp>
        <p:nvSpPr>
          <p:cNvPr id="3" name="ノート プレースホルダー 2"/>
          <p:cNvSpPr>
            <a:spLocks noGrp="1"/>
          </p:cNvSpPr>
          <p:nvPr>
            <p:ph type="body" idx="1"/>
          </p:nvPr>
        </p:nvSpPr>
        <p:spPr>
          <a:xfrm>
            <a:off x="673577" y="4748163"/>
            <a:ext cx="5388610" cy="3884861"/>
          </a:xfrm>
          <a:prstGeom prst="rect">
            <a:avLst/>
          </a:prstGeom>
        </p:spPr>
        <p:txBody>
          <a:bodyPr/>
          <a:lstStyle/>
          <a:p>
            <a:r>
              <a:rPr kumimoji="1" lang="ja-JP" altLang="en-US" sz="1200" kern="1200" dirty="0">
                <a:solidFill>
                  <a:schemeClr val="tx1"/>
                </a:solidFill>
                <a:effectLst/>
                <a:latin typeface="+mn-lt"/>
                <a:ea typeface="+mn-ea"/>
                <a:cs typeface="+mn-cs"/>
              </a:rPr>
              <a:t>ベッド</a:t>
            </a:r>
            <a:r>
              <a:rPr kumimoji="1" lang="ja-JP" altLang="ja-JP" sz="1200" kern="1200" dirty="0">
                <a:solidFill>
                  <a:schemeClr val="tx1"/>
                </a:solidFill>
                <a:effectLst/>
                <a:latin typeface="+mn-lt"/>
                <a:ea typeface="+mn-ea"/>
                <a:cs typeface="+mn-cs"/>
              </a:rPr>
              <a:t>を見てください。一見、普通のベッド</a:t>
            </a:r>
            <a:r>
              <a:rPr kumimoji="1" lang="ja-JP" altLang="en-US" sz="1200" kern="1200" dirty="0">
                <a:solidFill>
                  <a:schemeClr val="tx1"/>
                </a:solidFill>
                <a:effectLst/>
                <a:latin typeface="+mn-lt"/>
                <a:ea typeface="+mn-ea"/>
                <a:cs typeface="+mn-cs"/>
              </a:rPr>
              <a:t>でした。</a:t>
            </a:r>
            <a:endParaRPr kumimoji="1" lang="en-US" altLang="ja-JP" sz="1200" kern="1200" dirty="0">
              <a:solidFill>
                <a:schemeClr val="tx1"/>
              </a:solidFill>
              <a:effectLst/>
              <a:latin typeface="+mn-lt"/>
              <a:ea typeface="+mn-ea"/>
              <a:cs typeface="+mn-cs"/>
            </a:endParaRPr>
          </a:p>
          <a:p>
            <a:r>
              <a:rPr kumimoji="1" lang="en-US" altLang="ja-JP" sz="1200" kern="1200" dirty="0">
                <a:solidFill>
                  <a:schemeClr val="tx1"/>
                </a:solidFill>
                <a:effectLst/>
                <a:latin typeface="+mn-ea"/>
                <a:ea typeface="+mn-ea"/>
                <a:cs typeface="+mn-cs"/>
              </a:rPr>
              <a:t> Look at the bed. It looks like an ordinary bed, however, </a:t>
            </a:r>
            <a:endParaRPr kumimoji="1" lang="en-US" altLang="ja-JP" sz="1200" kern="1200" dirty="0">
              <a:solidFill>
                <a:schemeClr val="tx1"/>
              </a:solidFill>
              <a:effectLst/>
              <a:latin typeface="+mn-lt"/>
              <a:ea typeface="+mn-ea"/>
              <a:cs typeface="+mn-cs"/>
            </a:endParaRPr>
          </a:p>
          <a:p>
            <a:endParaRPr kumimoji="1" lang="en-US" altLang="ja-JP" sz="1200" kern="1200" dirty="0">
              <a:solidFill>
                <a:schemeClr val="tx1"/>
              </a:solidFill>
              <a:effectLst/>
              <a:latin typeface="+mn-lt"/>
              <a:ea typeface="+mn-ea"/>
              <a:cs typeface="+mn-cs"/>
            </a:endParaRPr>
          </a:p>
          <a:p>
            <a:r>
              <a:rPr kumimoji="1" lang="ja-JP" altLang="en-US" sz="1200" kern="1200" dirty="0">
                <a:solidFill>
                  <a:schemeClr val="tx1"/>
                </a:solidFill>
                <a:effectLst/>
                <a:latin typeface="+mn-lt"/>
                <a:ea typeface="+mn-ea"/>
                <a:cs typeface="+mn-cs"/>
              </a:rPr>
              <a:t>しかしながら、</a:t>
            </a:r>
            <a:r>
              <a:rPr kumimoji="1" lang="ja-JP" altLang="ja-JP" sz="1200" kern="1200" dirty="0">
                <a:solidFill>
                  <a:schemeClr val="tx1"/>
                </a:solidFill>
                <a:effectLst/>
                <a:latin typeface="+mn-lt"/>
                <a:ea typeface="+mn-ea"/>
                <a:cs typeface="+mn-cs"/>
              </a:rPr>
              <a:t>ベッドのマットや床板等をはがして見ると…</a:t>
            </a:r>
          </a:p>
          <a:p>
            <a:r>
              <a:rPr kumimoji="1" lang="en-US" altLang="ja-JP" sz="1200" kern="1200" dirty="0">
                <a:solidFill>
                  <a:schemeClr val="tx1"/>
                </a:solidFill>
                <a:effectLst/>
                <a:latin typeface="+mn-ea"/>
                <a:ea typeface="+mn-ea"/>
                <a:cs typeface="+mn-cs"/>
              </a:rPr>
              <a:t>once we peeled mattress pad and floor boards…</a:t>
            </a:r>
            <a:endParaRPr kumimoji="1" lang="ja-JP" altLang="ja-JP" sz="1200" kern="1200" dirty="0">
              <a:solidFill>
                <a:schemeClr val="tx1"/>
              </a:solidFill>
              <a:effectLst/>
              <a:latin typeface="+mn-ea"/>
              <a:ea typeface="+mn-ea"/>
              <a:cs typeface="+mn-cs"/>
            </a:endParaRPr>
          </a:p>
          <a:p>
            <a:endParaRPr kumimoji="1" lang="ja-JP" altLang="ja-JP" sz="1200" kern="1200" dirty="0">
              <a:solidFill>
                <a:schemeClr val="tx1"/>
              </a:solidFill>
              <a:effectLst/>
              <a:latin typeface="+mn-lt"/>
              <a:ea typeface="+mn-ea"/>
              <a:cs typeface="+mn-cs"/>
            </a:endParaRPr>
          </a:p>
        </p:txBody>
      </p:sp>
      <p:sp>
        <p:nvSpPr>
          <p:cNvPr id="4" name="スライド番号プレースホルダー 3"/>
          <p:cNvSpPr>
            <a:spLocks noGrp="1"/>
          </p:cNvSpPr>
          <p:nvPr>
            <p:ph type="sldNum" sz="quarter" idx="10"/>
          </p:nvPr>
        </p:nvSpPr>
        <p:spPr>
          <a:xfrm>
            <a:off x="3815373" y="9371286"/>
            <a:ext cx="2918831" cy="495028"/>
          </a:xfrm>
          <a:prstGeom prst="rect">
            <a:avLst/>
          </a:prstGeom>
        </p:spPr>
        <p:txBody>
          <a:bodyPr/>
          <a:lstStyle/>
          <a:p>
            <a:fld id="{6769D494-9043-43DD-A37C-3314CBD5BC3B}" type="slidenum">
              <a:rPr kumimoji="1" lang="ja-JP" altLang="en-US" smtClean="0"/>
              <a:t>40</a:t>
            </a:fld>
            <a:endParaRPr kumimoji="1" lang="ja-JP" altLang="en-US"/>
          </a:p>
        </p:txBody>
      </p:sp>
    </p:spTree>
    <p:extLst>
      <p:ext uri="{BB962C8B-B14F-4D97-AF65-F5344CB8AC3E}">
        <p14:creationId xmlns:p14="http://schemas.microsoft.com/office/powerpoint/2010/main" val="292478011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09575" y="1233488"/>
            <a:ext cx="5916613" cy="3328987"/>
          </a:xfrm>
          <a:prstGeom prst="rect">
            <a:avLst/>
          </a:prstGeom>
        </p:spPr>
      </p:sp>
      <p:sp>
        <p:nvSpPr>
          <p:cNvPr id="3" name="ノート プレースホルダー 2"/>
          <p:cNvSpPr>
            <a:spLocks noGrp="1"/>
          </p:cNvSpPr>
          <p:nvPr>
            <p:ph type="body" idx="1"/>
          </p:nvPr>
        </p:nvSpPr>
        <p:spPr>
          <a:xfrm>
            <a:off x="673577" y="4748163"/>
            <a:ext cx="5388610" cy="3884861"/>
          </a:xfrm>
          <a:prstGeom prst="rect">
            <a:avLst/>
          </a:prstGeom>
        </p:spPr>
        <p:txBody>
          <a:bodyPr/>
          <a:lstStyle/>
          <a:p>
            <a:r>
              <a:rPr kumimoji="1" lang="ja-JP" altLang="en-US" sz="1200" kern="1200" dirty="0">
                <a:solidFill>
                  <a:schemeClr val="tx1"/>
                </a:solidFill>
                <a:effectLst/>
                <a:latin typeface="+mn-lt"/>
                <a:ea typeface="+mn-ea"/>
                <a:cs typeface="+mn-cs"/>
              </a:rPr>
              <a:t>　</a:t>
            </a:r>
            <a:r>
              <a:rPr kumimoji="1" lang="ja-JP" altLang="ja-JP" sz="1200" kern="1200" dirty="0">
                <a:solidFill>
                  <a:schemeClr val="tx1"/>
                </a:solidFill>
                <a:effectLst/>
                <a:latin typeface="+mn-lt"/>
                <a:ea typeface="+mn-ea"/>
                <a:cs typeface="+mn-cs"/>
              </a:rPr>
              <a:t>③　札束やバラ札がきれいに敷き詰められていました。</a:t>
            </a:r>
            <a:endParaRPr kumimoji="1" lang="en-US" altLang="ja-JP"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kern="1200" dirty="0">
                <a:solidFill>
                  <a:schemeClr val="tx1"/>
                </a:solidFill>
                <a:effectLst/>
                <a:latin typeface="+mn-ea"/>
                <a:ea typeface="+mn-ea"/>
                <a:cs typeface="+mn-cs"/>
              </a:rPr>
              <a:t>As you can see, there were bundle bills and loose bills spread out in good order.</a:t>
            </a:r>
            <a:endParaRPr kumimoji="1" lang="ja-JP" altLang="ja-JP" sz="1200" kern="1200" dirty="0">
              <a:solidFill>
                <a:schemeClr val="tx1"/>
              </a:solidFill>
              <a:effectLst/>
              <a:latin typeface="+mn-ea"/>
              <a:ea typeface="+mn-ea"/>
              <a:cs typeface="+mn-cs"/>
            </a:endParaRPr>
          </a:p>
          <a:p>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a:p>
            <a:r>
              <a:rPr kumimoji="1" lang="ja-JP" altLang="ja-JP" sz="1200" kern="1200" dirty="0">
                <a:solidFill>
                  <a:schemeClr val="tx1"/>
                </a:solidFill>
                <a:effectLst/>
                <a:latin typeface="+mn-lt"/>
                <a:ea typeface="+mn-ea"/>
                <a:cs typeface="+mn-cs"/>
              </a:rPr>
              <a:t>　ベッドの下には、全部で約６億円もの現金が保管されていました。</a:t>
            </a:r>
            <a:endParaRPr kumimoji="1" lang="en-US" altLang="ja-JP"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kern="1200" dirty="0">
                <a:solidFill>
                  <a:schemeClr val="tx1"/>
                </a:solidFill>
                <a:effectLst/>
                <a:latin typeface="+mn-ea"/>
                <a:ea typeface="+mn-ea"/>
                <a:cs typeface="+mn-cs"/>
              </a:rPr>
              <a:t>Under the bed, 4 million dollars were concealed.</a:t>
            </a:r>
            <a:endParaRPr kumimoji="1" lang="ja-JP" altLang="ja-JP" sz="1200" kern="1200" dirty="0">
              <a:solidFill>
                <a:schemeClr val="tx1"/>
              </a:solidFill>
              <a:effectLst/>
              <a:latin typeface="+mn-lt"/>
              <a:ea typeface="+mn-ea"/>
              <a:cs typeface="+mn-cs"/>
            </a:endParaRPr>
          </a:p>
          <a:p>
            <a:endParaRPr kumimoji="1" lang="ja-JP" altLang="en-US" dirty="0"/>
          </a:p>
        </p:txBody>
      </p:sp>
      <p:sp>
        <p:nvSpPr>
          <p:cNvPr id="4" name="スライド番号プレースホルダー 3"/>
          <p:cNvSpPr>
            <a:spLocks noGrp="1"/>
          </p:cNvSpPr>
          <p:nvPr>
            <p:ph type="sldNum" sz="quarter" idx="10"/>
          </p:nvPr>
        </p:nvSpPr>
        <p:spPr>
          <a:xfrm>
            <a:off x="3815373" y="9371286"/>
            <a:ext cx="2918831" cy="495028"/>
          </a:xfrm>
          <a:prstGeom prst="rect">
            <a:avLst/>
          </a:prstGeom>
        </p:spPr>
        <p:txBody>
          <a:bodyPr/>
          <a:lstStyle/>
          <a:p>
            <a:fld id="{6769D494-9043-43DD-A37C-3314CBD5BC3B}" type="slidenum">
              <a:rPr kumimoji="1" lang="ja-JP" altLang="en-US" smtClean="0"/>
              <a:t>41</a:t>
            </a:fld>
            <a:endParaRPr kumimoji="1" lang="ja-JP" altLang="en-US"/>
          </a:p>
        </p:txBody>
      </p:sp>
    </p:spTree>
    <p:extLst>
      <p:ext uri="{BB962C8B-B14F-4D97-AF65-F5344CB8AC3E}">
        <p14:creationId xmlns:p14="http://schemas.microsoft.com/office/powerpoint/2010/main" val="8878625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09575" y="1233488"/>
            <a:ext cx="5916613" cy="3328987"/>
          </a:xfrm>
          <a:prstGeom prst="rect">
            <a:avLst/>
          </a:prstGeom>
        </p:spPr>
      </p:sp>
      <p:sp>
        <p:nvSpPr>
          <p:cNvPr id="3" name="ノート プレースホルダー 2"/>
          <p:cNvSpPr>
            <a:spLocks noGrp="1"/>
          </p:cNvSpPr>
          <p:nvPr>
            <p:ph type="body" idx="1"/>
          </p:nvPr>
        </p:nvSpPr>
        <p:spPr>
          <a:xfrm>
            <a:off x="673577" y="4748163"/>
            <a:ext cx="5388610" cy="3884861"/>
          </a:xfrm>
          <a:prstGeom prst="rect">
            <a:avLst/>
          </a:prstGeom>
        </p:spPr>
        <p:txBody>
          <a:bodyPr/>
          <a:lstStyle/>
          <a:p>
            <a:r>
              <a:rPr kumimoji="1" lang="ja-JP" altLang="en-US" sz="1200" kern="1200" dirty="0">
                <a:solidFill>
                  <a:schemeClr val="tx1"/>
                </a:solidFill>
                <a:effectLst/>
                <a:latin typeface="+mn-lt"/>
                <a:ea typeface="+mn-ea"/>
                <a:cs typeface="+mn-cs"/>
              </a:rPr>
              <a:t>　</a:t>
            </a:r>
            <a:r>
              <a:rPr kumimoji="1" lang="ja-JP" altLang="ja-JP" sz="1200" kern="1200" dirty="0">
                <a:solidFill>
                  <a:schemeClr val="tx1"/>
                </a:solidFill>
                <a:effectLst/>
                <a:latin typeface="+mn-lt"/>
                <a:ea typeface="+mn-ea"/>
                <a:cs typeface="+mn-cs"/>
              </a:rPr>
              <a:t>③　札束やバラ札がきれいに敷き詰められていました。</a:t>
            </a:r>
            <a:endParaRPr kumimoji="1" lang="en-US" altLang="ja-JP"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kern="1200" dirty="0">
                <a:solidFill>
                  <a:schemeClr val="tx1"/>
                </a:solidFill>
                <a:effectLst/>
                <a:latin typeface="+mn-ea"/>
                <a:ea typeface="+mn-ea"/>
                <a:cs typeface="+mn-cs"/>
              </a:rPr>
              <a:t>As you can see, there were bundle bills and loose bills spread out in good order.</a:t>
            </a:r>
            <a:endParaRPr kumimoji="1" lang="ja-JP" altLang="ja-JP" sz="1200" kern="1200" dirty="0">
              <a:solidFill>
                <a:schemeClr val="tx1"/>
              </a:solidFill>
              <a:effectLst/>
              <a:latin typeface="+mn-ea"/>
              <a:ea typeface="+mn-ea"/>
              <a:cs typeface="+mn-cs"/>
            </a:endParaRPr>
          </a:p>
          <a:p>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a:p>
            <a:r>
              <a:rPr kumimoji="1" lang="ja-JP" altLang="ja-JP" sz="1200" kern="1200" dirty="0">
                <a:solidFill>
                  <a:schemeClr val="tx1"/>
                </a:solidFill>
                <a:effectLst/>
                <a:latin typeface="+mn-lt"/>
                <a:ea typeface="+mn-ea"/>
                <a:cs typeface="+mn-cs"/>
              </a:rPr>
              <a:t>　ベッドの下には、全部で約６億円もの現金が保管されていました。</a:t>
            </a:r>
            <a:endParaRPr kumimoji="1" lang="en-US" altLang="ja-JP"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kern="1200" dirty="0">
                <a:solidFill>
                  <a:schemeClr val="tx1"/>
                </a:solidFill>
                <a:effectLst/>
                <a:latin typeface="+mn-ea"/>
                <a:ea typeface="+mn-ea"/>
                <a:cs typeface="+mn-cs"/>
              </a:rPr>
              <a:t>Under the bed, 4 million dollars were concealed.</a:t>
            </a:r>
            <a:endParaRPr kumimoji="1" lang="ja-JP" altLang="ja-JP" sz="1200" kern="1200" dirty="0">
              <a:solidFill>
                <a:schemeClr val="tx1"/>
              </a:solidFill>
              <a:effectLst/>
              <a:latin typeface="+mn-lt"/>
              <a:ea typeface="+mn-ea"/>
              <a:cs typeface="+mn-cs"/>
            </a:endParaRPr>
          </a:p>
          <a:p>
            <a:endParaRPr kumimoji="1" lang="ja-JP" altLang="en-US" dirty="0"/>
          </a:p>
        </p:txBody>
      </p:sp>
      <p:sp>
        <p:nvSpPr>
          <p:cNvPr id="4" name="スライド番号プレースホルダー 3"/>
          <p:cNvSpPr>
            <a:spLocks noGrp="1"/>
          </p:cNvSpPr>
          <p:nvPr>
            <p:ph type="sldNum" sz="quarter" idx="10"/>
          </p:nvPr>
        </p:nvSpPr>
        <p:spPr>
          <a:xfrm>
            <a:off x="3815373" y="9371286"/>
            <a:ext cx="2918831" cy="495028"/>
          </a:xfrm>
          <a:prstGeom prst="rect">
            <a:avLst/>
          </a:prstGeom>
        </p:spPr>
        <p:txBody>
          <a:bodyPr/>
          <a:lstStyle/>
          <a:p>
            <a:fld id="{6769D494-9043-43DD-A37C-3314CBD5BC3B}" type="slidenum">
              <a:rPr kumimoji="1" lang="ja-JP" altLang="en-US" smtClean="0"/>
              <a:t>42</a:t>
            </a:fld>
            <a:endParaRPr kumimoji="1" lang="ja-JP" altLang="en-US"/>
          </a:p>
        </p:txBody>
      </p:sp>
    </p:spTree>
    <p:extLst>
      <p:ext uri="{BB962C8B-B14F-4D97-AF65-F5344CB8AC3E}">
        <p14:creationId xmlns:p14="http://schemas.microsoft.com/office/powerpoint/2010/main" val="150241382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09575" y="1233488"/>
            <a:ext cx="5916613" cy="3328987"/>
          </a:xfrm>
          <a:prstGeom prst="rect">
            <a:avLst/>
          </a:prstGeom>
        </p:spPr>
      </p:sp>
      <p:sp>
        <p:nvSpPr>
          <p:cNvPr id="3" name="ノート プレースホルダー 2"/>
          <p:cNvSpPr>
            <a:spLocks noGrp="1"/>
          </p:cNvSpPr>
          <p:nvPr>
            <p:ph type="body" idx="1"/>
          </p:nvPr>
        </p:nvSpPr>
        <p:spPr>
          <a:xfrm>
            <a:off x="673577" y="4748163"/>
            <a:ext cx="5388610" cy="3884861"/>
          </a:xfrm>
          <a:prstGeom prst="rect">
            <a:avLst/>
          </a:prstGeom>
        </p:spPr>
        <p:txBody>
          <a:bodyPr/>
          <a:lstStyle/>
          <a:p>
            <a:r>
              <a:rPr kumimoji="1" lang="ja-JP" altLang="en-US" sz="1200" kern="1200" dirty="0">
                <a:solidFill>
                  <a:schemeClr val="tx1"/>
                </a:solidFill>
                <a:effectLst/>
                <a:latin typeface="+mn-lt"/>
                <a:ea typeface="+mn-ea"/>
                <a:cs typeface="+mn-cs"/>
              </a:rPr>
              <a:t>　</a:t>
            </a:r>
            <a:r>
              <a:rPr kumimoji="1" lang="ja-JP" altLang="ja-JP" sz="1200" kern="1200" dirty="0">
                <a:solidFill>
                  <a:schemeClr val="tx1"/>
                </a:solidFill>
                <a:effectLst/>
                <a:latin typeface="+mn-lt"/>
                <a:ea typeface="+mn-ea"/>
                <a:cs typeface="+mn-cs"/>
              </a:rPr>
              <a:t>事例</a:t>
            </a:r>
            <a:r>
              <a:rPr kumimoji="1" lang="ja-JP" altLang="en-US" sz="1200" kern="1200" dirty="0">
                <a:solidFill>
                  <a:schemeClr val="tx1"/>
                </a:solidFill>
                <a:effectLst/>
                <a:latin typeface="+mn-lt"/>
                <a:ea typeface="+mn-ea"/>
                <a:cs typeface="+mn-cs"/>
              </a:rPr>
              <a:t>３</a:t>
            </a:r>
            <a:r>
              <a:rPr kumimoji="1" lang="ja-JP" altLang="ja-JP" sz="1200" kern="1200" dirty="0">
                <a:solidFill>
                  <a:schemeClr val="tx1"/>
                </a:solidFill>
                <a:effectLst/>
                <a:latin typeface="+mn-lt"/>
                <a:ea typeface="+mn-ea"/>
                <a:cs typeface="+mn-cs"/>
              </a:rPr>
              <a:t>は、</a:t>
            </a:r>
            <a:r>
              <a:rPr kumimoji="1" lang="ja-JP" altLang="en-US" sz="1200" kern="1200" dirty="0">
                <a:solidFill>
                  <a:schemeClr val="tx1"/>
                </a:solidFill>
                <a:effectLst/>
                <a:latin typeface="+mn-lt"/>
                <a:ea typeface="+mn-ea"/>
                <a:cs typeface="+mn-cs"/>
              </a:rPr>
              <a:t>嫌疑者の居宅に備付のエレベーターの機械装置内に現金を隠していた事例です。</a:t>
            </a:r>
            <a:endParaRPr kumimoji="1" lang="en-US" altLang="ja-JP" sz="1200" kern="1200" dirty="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In case 3, suspect concealed cash in the mechanical device of the elevator in the suspect’s house. </a:t>
            </a:r>
          </a:p>
          <a:p>
            <a:endParaRPr kumimoji="1" lang="ja-JP" altLang="ja-JP" sz="1200" kern="1200" dirty="0">
              <a:solidFill>
                <a:schemeClr val="tx1"/>
              </a:solidFill>
              <a:effectLst/>
              <a:latin typeface="+mn-lt"/>
              <a:ea typeface="+mn-ea"/>
              <a:cs typeface="+mn-cs"/>
            </a:endParaRPr>
          </a:p>
          <a:p>
            <a:r>
              <a:rPr kumimoji="1" lang="ja-JP" altLang="en-US" sz="1200" kern="1200" dirty="0">
                <a:solidFill>
                  <a:schemeClr val="tx1"/>
                </a:solidFill>
                <a:effectLst/>
                <a:latin typeface="+mn-lt"/>
                <a:ea typeface="+mn-ea"/>
                <a:cs typeface="+mn-cs"/>
              </a:rPr>
              <a:t>　</a:t>
            </a:r>
            <a:r>
              <a:rPr kumimoji="1" lang="ja-JP" altLang="ja-JP" sz="1200" kern="1200" dirty="0">
                <a:solidFill>
                  <a:schemeClr val="tx1"/>
                </a:solidFill>
                <a:effectLst/>
                <a:latin typeface="+mn-lt"/>
                <a:ea typeface="+mn-ea"/>
                <a:cs typeface="+mn-cs"/>
              </a:rPr>
              <a:t>①</a:t>
            </a:r>
            <a:r>
              <a:rPr kumimoji="1" lang="ja-JP" altLang="en-US" sz="1200" kern="1200" dirty="0">
                <a:solidFill>
                  <a:schemeClr val="tx1"/>
                </a:solidFill>
                <a:effectLst/>
                <a:latin typeface="+mn-lt"/>
                <a:ea typeface="+mn-ea"/>
                <a:cs typeface="+mn-cs"/>
              </a:rPr>
              <a:t>　この写真は、嫌疑者の居宅のエレベーターを動かす機械装置です。</a:t>
            </a:r>
            <a:endParaRPr kumimoji="1" lang="en-US" altLang="ja-JP" sz="1200" kern="1200" dirty="0">
              <a:solidFill>
                <a:schemeClr val="tx1"/>
              </a:solidFill>
              <a:effectLst/>
              <a:latin typeface="+mn-lt"/>
              <a:ea typeface="+mn-ea"/>
              <a:cs typeface="+mn-cs"/>
            </a:endParaRPr>
          </a:p>
          <a:p>
            <a:r>
              <a:rPr kumimoji="1" lang="en-US" altLang="ja-JP" sz="1200" kern="1200" dirty="0">
                <a:solidFill>
                  <a:schemeClr val="tx1"/>
                </a:solidFill>
                <a:effectLst/>
                <a:latin typeface="+mn-ea"/>
                <a:ea typeface="+mn-ea"/>
                <a:cs typeface="+mn-cs"/>
              </a:rPr>
              <a:t>Picture 1 is the mechanical device that activates the elevator.</a:t>
            </a:r>
            <a:endParaRPr kumimoji="1" lang="en-US" altLang="ja-JP" sz="1200" kern="1200" dirty="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a:p>
            <a:r>
              <a:rPr kumimoji="1" lang="ja-JP" altLang="en-US" sz="1200" kern="1200" dirty="0">
                <a:solidFill>
                  <a:schemeClr val="tx1"/>
                </a:solidFill>
                <a:effectLst/>
                <a:latin typeface="+mn-lt"/>
                <a:ea typeface="+mn-ea"/>
                <a:cs typeface="+mn-cs"/>
              </a:rPr>
              <a:t>　</a:t>
            </a:r>
            <a:r>
              <a:rPr kumimoji="1" lang="ja-JP" altLang="ja-JP" sz="1200" kern="1200" dirty="0">
                <a:solidFill>
                  <a:schemeClr val="tx1"/>
                </a:solidFill>
                <a:effectLst/>
                <a:latin typeface="+mn-lt"/>
                <a:ea typeface="+mn-ea"/>
                <a:cs typeface="+mn-cs"/>
              </a:rPr>
              <a:t>②　</a:t>
            </a:r>
            <a:r>
              <a:rPr kumimoji="1" lang="ja-JP" altLang="en-US" sz="1200" kern="1200" dirty="0">
                <a:solidFill>
                  <a:schemeClr val="tx1"/>
                </a:solidFill>
                <a:effectLst/>
                <a:latin typeface="+mn-lt"/>
                <a:ea typeface="+mn-ea"/>
                <a:cs typeface="+mn-cs"/>
              </a:rPr>
              <a:t>この機械装置の隙間に、紙袋に入れた現金が隠されていました。</a:t>
            </a:r>
            <a:endParaRPr kumimoji="1" lang="en-US" altLang="ja-JP" sz="1200" kern="1200" dirty="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Picture 2, there was the cash in paper bags hidden between mechanical devices. </a:t>
            </a:r>
          </a:p>
          <a:p>
            <a:endParaRPr kumimoji="1" lang="ja-JP" altLang="ja-JP" sz="1200" kern="1200" dirty="0">
              <a:solidFill>
                <a:schemeClr val="tx1"/>
              </a:solidFill>
              <a:effectLst/>
              <a:latin typeface="+mn-lt"/>
              <a:ea typeface="+mn-ea"/>
              <a:cs typeface="+mn-cs"/>
            </a:endParaRPr>
          </a:p>
          <a:p>
            <a:r>
              <a:rPr kumimoji="1" lang="ja-JP" altLang="en-US" sz="1200" kern="1200" dirty="0">
                <a:solidFill>
                  <a:schemeClr val="tx1"/>
                </a:solidFill>
                <a:effectLst/>
                <a:latin typeface="+mn-lt"/>
                <a:ea typeface="+mn-ea"/>
                <a:cs typeface="+mn-cs"/>
              </a:rPr>
              <a:t>　</a:t>
            </a:r>
            <a:r>
              <a:rPr kumimoji="1" lang="ja-JP" altLang="ja-JP" sz="1200" kern="1200" dirty="0">
                <a:solidFill>
                  <a:schemeClr val="tx1"/>
                </a:solidFill>
                <a:effectLst/>
                <a:latin typeface="+mn-lt"/>
                <a:ea typeface="+mn-ea"/>
                <a:cs typeface="+mn-cs"/>
              </a:rPr>
              <a:t>③　</a:t>
            </a:r>
            <a:r>
              <a:rPr kumimoji="1" lang="ja-JP" altLang="en-US" sz="1200" kern="1200" dirty="0">
                <a:solidFill>
                  <a:schemeClr val="tx1"/>
                </a:solidFill>
                <a:effectLst/>
                <a:latin typeface="+mn-lt"/>
                <a:ea typeface="+mn-ea"/>
                <a:cs typeface="+mn-cs"/>
              </a:rPr>
              <a:t>隠されていた現金は１億</a:t>
            </a:r>
            <a:r>
              <a:rPr kumimoji="1" lang="en-US" altLang="ja-JP" sz="1200" kern="1200" dirty="0">
                <a:solidFill>
                  <a:schemeClr val="tx1"/>
                </a:solidFill>
                <a:effectLst/>
                <a:latin typeface="+mn-lt"/>
                <a:ea typeface="+mn-ea"/>
                <a:cs typeface="+mn-cs"/>
              </a:rPr>
              <a:t>5,000</a:t>
            </a:r>
            <a:r>
              <a:rPr kumimoji="1" lang="ja-JP" altLang="en-US" sz="1200" kern="1200" dirty="0">
                <a:solidFill>
                  <a:schemeClr val="tx1"/>
                </a:solidFill>
                <a:effectLst/>
                <a:latin typeface="+mn-lt"/>
                <a:ea typeface="+mn-ea"/>
                <a:cs typeface="+mn-cs"/>
              </a:rPr>
              <a:t>万円（約</a:t>
            </a:r>
            <a:r>
              <a:rPr kumimoji="1" lang="en-US" altLang="ja-JP" sz="1200" kern="1200" dirty="0">
                <a:solidFill>
                  <a:schemeClr val="tx1"/>
                </a:solidFill>
                <a:effectLst/>
                <a:latin typeface="+mn-lt"/>
                <a:ea typeface="+mn-ea"/>
                <a:cs typeface="+mn-cs"/>
              </a:rPr>
              <a:t>100</a:t>
            </a:r>
            <a:r>
              <a:rPr kumimoji="1" lang="ja-JP" altLang="en-US" sz="1200" kern="1200" dirty="0">
                <a:solidFill>
                  <a:schemeClr val="tx1"/>
                </a:solidFill>
                <a:effectLst/>
                <a:latin typeface="+mn-lt"/>
                <a:ea typeface="+mn-ea"/>
                <a:cs typeface="+mn-cs"/>
              </a:rPr>
              <a:t>万米ドル）ありました。</a:t>
            </a:r>
            <a:endParaRPr kumimoji="1" lang="en-US" altLang="ja-JP" sz="1200" kern="1200" dirty="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The amount of hidden assets was almost one million dollar.</a:t>
            </a:r>
            <a:endParaRPr kumimoji="1" lang="ja-JP" altLang="ja-JP" sz="1200" kern="1200" dirty="0">
              <a:solidFill>
                <a:schemeClr val="tx1"/>
              </a:solidFill>
              <a:effectLst/>
              <a:latin typeface="+mn-lt"/>
              <a:ea typeface="+mn-ea"/>
              <a:cs typeface="+mn-cs"/>
            </a:endParaRPr>
          </a:p>
        </p:txBody>
      </p:sp>
      <p:sp>
        <p:nvSpPr>
          <p:cNvPr id="4" name="スライド番号プレースホルダー 3"/>
          <p:cNvSpPr>
            <a:spLocks noGrp="1"/>
          </p:cNvSpPr>
          <p:nvPr>
            <p:ph type="sldNum" sz="quarter" idx="10"/>
          </p:nvPr>
        </p:nvSpPr>
        <p:spPr>
          <a:xfrm>
            <a:off x="3815373" y="9371286"/>
            <a:ext cx="2918831" cy="495028"/>
          </a:xfrm>
          <a:prstGeom prst="rect">
            <a:avLst/>
          </a:prstGeom>
        </p:spPr>
        <p:txBody>
          <a:bodyPr/>
          <a:lstStyle/>
          <a:p>
            <a:fld id="{6769D494-9043-43DD-A37C-3314CBD5BC3B}" type="slidenum">
              <a:rPr kumimoji="1" lang="ja-JP" altLang="en-US" smtClean="0"/>
              <a:t>43</a:t>
            </a:fld>
            <a:endParaRPr kumimoji="1" lang="ja-JP" altLang="en-US"/>
          </a:p>
        </p:txBody>
      </p:sp>
    </p:spTree>
    <p:extLst>
      <p:ext uri="{BB962C8B-B14F-4D97-AF65-F5344CB8AC3E}">
        <p14:creationId xmlns:p14="http://schemas.microsoft.com/office/powerpoint/2010/main" val="169581687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09575" y="1233488"/>
            <a:ext cx="5916613" cy="3328987"/>
          </a:xfrm>
          <a:prstGeom prst="rect">
            <a:avLst/>
          </a:prstGeom>
        </p:spPr>
      </p:sp>
      <p:sp>
        <p:nvSpPr>
          <p:cNvPr id="3" name="ノート プレースホルダー 2"/>
          <p:cNvSpPr>
            <a:spLocks noGrp="1"/>
          </p:cNvSpPr>
          <p:nvPr>
            <p:ph type="body" idx="1"/>
          </p:nvPr>
        </p:nvSpPr>
        <p:spPr>
          <a:xfrm>
            <a:off x="673577" y="4748163"/>
            <a:ext cx="5388610" cy="3884861"/>
          </a:xfrm>
          <a:prstGeom prst="rect">
            <a:avLst/>
          </a:prstGeom>
        </p:spPr>
        <p:txBody>
          <a:bodyPr/>
          <a:lstStyle/>
          <a:p>
            <a:r>
              <a:rPr kumimoji="1" lang="ja-JP" altLang="en-US" sz="1200" kern="1200" dirty="0">
                <a:solidFill>
                  <a:schemeClr val="tx1"/>
                </a:solidFill>
                <a:effectLst/>
                <a:latin typeface="+mn-lt"/>
                <a:ea typeface="+mn-ea"/>
                <a:cs typeface="+mn-cs"/>
              </a:rPr>
              <a:t>　</a:t>
            </a:r>
            <a:r>
              <a:rPr kumimoji="1" lang="ja-JP" altLang="ja-JP" sz="1200" kern="1200" dirty="0">
                <a:solidFill>
                  <a:schemeClr val="tx1"/>
                </a:solidFill>
                <a:effectLst/>
                <a:latin typeface="+mn-lt"/>
                <a:ea typeface="+mn-ea"/>
                <a:cs typeface="+mn-cs"/>
              </a:rPr>
              <a:t>事例</a:t>
            </a:r>
            <a:r>
              <a:rPr kumimoji="1" lang="ja-JP" altLang="en-US" sz="1200" kern="1200" dirty="0">
                <a:solidFill>
                  <a:schemeClr val="tx1"/>
                </a:solidFill>
                <a:effectLst/>
                <a:latin typeface="+mn-lt"/>
                <a:ea typeface="+mn-ea"/>
                <a:cs typeface="+mn-cs"/>
              </a:rPr>
              <a:t>３</a:t>
            </a:r>
            <a:r>
              <a:rPr kumimoji="1" lang="ja-JP" altLang="ja-JP" sz="1200" kern="1200" dirty="0">
                <a:solidFill>
                  <a:schemeClr val="tx1"/>
                </a:solidFill>
                <a:effectLst/>
                <a:latin typeface="+mn-lt"/>
                <a:ea typeface="+mn-ea"/>
                <a:cs typeface="+mn-cs"/>
              </a:rPr>
              <a:t>は、</a:t>
            </a:r>
            <a:r>
              <a:rPr kumimoji="1" lang="ja-JP" altLang="en-US" sz="1200" kern="1200" dirty="0">
                <a:solidFill>
                  <a:schemeClr val="tx1"/>
                </a:solidFill>
                <a:effectLst/>
                <a:latin typeface="+mn-lt"/>
                <a:ea typeface="+mn-ea"/>
                <a:cs typeface="+mn-cs"/>
              </a:rPr>
              <a:t>嫌疑者の居宅に備付のエレベーターの機械装置内に現金を隠していた事例です。</a:t>
            </a:r>
            <a:endParaRPr kumimoji="1" lang="en-US" altLang="ja-JP" sz="1200" kern="1200" dirty="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In case 3, suspect concealed cash in the mechanical device of the elevator in the suspect’s house. </a:t>
            </a:r>
          </a:p>
          <a:p>
            <a:endParaRPr kumimoji="1" lang="ja-JP" altLang="ja-JP" sz="1200" kern="1200" dirty="0">
              <a:solidFill>
                <a:schemeClr val="tx1"/>
              </a:solidFill>
              <a:effectLst/>
              <a:latin typeface="+mn-lt"/>
              <a:ea typeface="+mn-ea"/>
              <a:cs typeface="+mn-cs"/>
            </a:endParaRPr>
          </a:p>
          <a:p>
            <a:r>
              <a:rPr kumimoji="1" lang="ja-JP" altLang="en-US" sz="1200" kern="1200" dirty="0">
                <a:solidFill>
                  <a:schemeClr val="tx1"/>
                </a:solidFill>
                <a:effectLst/>
                <a:latin typeface="+mn-lt"/>
                <a:ea typeface="+mn-ea"/>
                <a:cs typeface="+mn-cs"/>
              </a:rPr>
              <a:t>　</a:t>
            </a:r>
            <a:r>
              <a:rPr kumimoji="1" lang="ja-JP" altLang="ja-JP" sz="1200" kern="1200" dirty="0">
                <a:solidFill>
                  <a:schemeClr val="tx1"/>
                </a:solidFill>
                <a:effectLst/>
                <a:latin typeface="+mn-lt"/>
                <a:ea typeface="+mn-ea"/>
                <a:cs typeface="+mn-cs"/>
              </a:rPr>
              <a:t>①</a:t>
            </a:r>
            <a:r>
              <a:rPr kumimoji="1" lang="ja-JP" altLang="en-US" sz="1200" kern="1200" dirty="0">
                <a:solidFill>
                  <a:schemeClr val="tx1"/>
                </a:solidFill>
                <a:effectLst/>
                <a:latin typeface="+mn-lt"/>
                <a:ea typeface="+mn-ea"/>
                <a:cs typeface="+mn-cs"/>
              </a:rPr>
              <a:t>　この写真は、嫌疑者の居宅のエレベーターを動かす機械装置です。</a:t>
            </a:r>
            <a:endParaRPr kumimoji="1" lang="en-US" altLang="ja-JP" sz="1200" kern="1200" dirty="0">
              <a:solidFill>
                <a:schemeClr val="tx1"/>
              </a:solidFill>
              <a:effectLst/>
              <a:latin typeface="+mn-lt"/>
              <a:ea typeface="+mn-ea"/>
              <a:cs typeface="+mn-cs"/>
            </a:endParaRPr>
          </a:p>
          <a:p>
            <a:r>
              <a:rPr kumimoji="1" lang="en-US" altLang="ja-JP" sz="1200" kern="1200" dirty="0">
                <a:solidFill>
                  <a:schemeClr val="tx1"/>
                </a:solidFill>
                <a:effectLst/>
                <a:latin typeface="+mn-ea"/>
                <a:ea typeface="+mn-ea"/>
                <a:cs typeface="+mn-cs"/>
              </a:rPr>
              <a:t>Picture 1 is the mechanical device that activates the elevator.</a:t>
            </a:r>
            <a:endParaRPr kumimoji="1" lang="en-US" altLang="ja-JP" sz="1200" kern="1200" dirty="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a:p>
            <a:r>
              <a:rPr kumimoji="1" lang="ja-JP" altLang="en-US" sz="1200" kern="1200" dirty="0">
                <a:solidFill>
                  <a:schemeClr val="tx1"/>
                </a:solidFill>
                <a:effectLst/>
                <a:latin typeface="+mn-lt"/>
                <a:ea typeface="+mn-ea"/>
                <a:cs typeface="+mn-cs"/>
              </a:rPr>
              <a:t>　</a:t>
            </a:r>
            <a:r>
              <a:rPr kumimoji="1" lang="ja-JP" altLang="ja-JP" sz="1200" kern="1200" dirty="0">
                <a:solidFill>
                  <a:schemeClr val="tx1"/>
                </a:solidFill>
                <a:effectLst/>
                <a:latin typeface="+mn-lt"/>
                <a:ea typeface="+mn-ea"/>
                <a:cs typeface="+mn-cs"/>
              </a:rPr>
              <a:t>②　</a:t>
            </a:r>
            <a:r>
              <a:rPr kumimoji="1" lang="ja-JP" altLang="en-US" sz="1200" kern="1200" dirty="0">
                <a:solidFill>
                  <a:schemeClr val="tx1"/>
                </a:solidFill>
                <a:effectLst/>
                <a:latin typeface="+mn-lt"/>
                <a:ea typeface="+mn-ea"/>
                <a:cs typeface="+mn-cs"/>
              </a:rPr>
              <a:t>この機械装置の隙間に、紙袋に入れた現金が隠されていました。</a:t>
            </a:r>
            <a:endParaRPr kumimoji="1" lang="en-US" altLang="ja-JP" sz="1200" kern="1200" dirty="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Picture 2, there was the cash in paper bags hidden between mechanical devices. </a:t>
            </a:r>
          </a:p>
          <a:p>
            <a:endParaRPr kumimoji="1" lang="ja-JP" altLang="ja-JP" sz="1200" kern="1200" dirty="0">
              <a:solidFill>
                <a:schemeClr val="tx1"/>
              </a:solidFill>
              <a:effectLst/>
              <a:latin typeface="+mn-lt"/>
              <a:ea typeface="+mn-ea"/>
              <a:cs typeface="+mn-cs"/>
            </a:endParaRPr>
          </a:p>
          <a:p>
            <a:r>
              <a:rPr kumimoji="1" lang="ja-JP" altLang="en-US" sz="1200" kern="1200" dirty="0">
                <a:solidFill>
                  <a:schemeClr val="tx1"/>
                </a:solidFill>
                <a:effectLst/>
                <a:latin typeface="+mn-lt"/>
                <a:ea typeface="+mn-ea"/>
                <a:cs typeface="+mn-cs"/>
              </a:rPr>
              <a:t>　</a:t>
            </a:r>
            <a:r>
              <a:rPr kumimoji="1" lang="ja-JP" altLang="ja-JP" sz="1200" kern="1200" dirty="0">
                <a:solidFill>
                  <a:schemeClr val="tx1"/>
                </a:solidFill>
                <a:effectLst/>
                <a:latin typeface="+mn-lt"/>
                <a:ea typeface="+mn-ea"/>
                <a:cs typeface="+mn-cs"/>
              </a:rPr>
              <a:t>③　</a:t>
            </a:r>
            <a:r>
              <a:rPr kumimoji="1" lang="ja-JP" altLang="en-US" sz="1200" kern="1200" dirty="0">
                <a:solidFill>
                  <a:schemeClr val="tx1"/>
                </a:solidFill>
                <a:effectLst/>
                <a:latin typeface="+mn-lt"/>
                <a:ea typeface="+mn-ea"/>
                <a:cs typeface="+mn-cs"/>
              </a:rPr>
              <a:t>隠されていた現金は１億</a:t>
            </a:r>
            <a:r>
              <a:rPr kumimoji="1" lang="en-US" altLang="ja-JP" sz="1200" kern="1200" dirty="0">
                <a:solidFill>
                  <a:schemeClr val="tx1"/>
                </a:solidFill>
                <a:effectLst/>
                <a:latin typeface="+mn-lt"/>
                <a:ea typeface="+mn-ea"/>
                <a:cs typeface="+mn-cs"/>
              </a:rPr>
              <a:t>5,000</a:t>
            </a:r>
            <a:r>
              <a:rPr kumimoji="1" lang="ja-JP" altLang="en-US" sz="1200" kern="1200" dirty="0">
                <a:solidFill>
                  <a:schemeClr val="tx1"/>
                </a:solidFill>
                <a:effectLst/>
                <a:latin typeface="+mn-lt"/>
                <a:ea typeface="+mn-ea"/>
                <a:cs typeface="+mn-cs"/>
              </a:rPr>
              <a:t>万円（約</a:t>
            </a:r>
            <a:r>
              <a:rPr kumimoji="1" lang="en-US" altLang="ja-JP" sz="1200" kern="1200" dirty="0">
                <a:solidFill>
                  <a:schemeClr val="tx1"/>
                </a:solidFill>
                <a:effectLst/>
                <a:latin typeface="+mn-lt"/>
                <a:ea typeface="+mn-ea"/>
                <a:cs typeface="+mn-cs"/>
              </a:rPr>
              <a:t>100</a:t>
            </a:r>
            <a:r>
              <a:rPr kumimoji="1" lang="ja-JP" altLang="en-US" sz="1200" kern="1200" dirty="0">
                <a:solidFill>
                  <a:schemeClr val="tx1"/>
                </a:solidFill>
                <a:effectLst/>
                <a:latin typeface="+mn-lt"/>
                <a:ea typeface="+mn-ea"/>
                <a:cs typeface="+mn-cs"/>
              </a:rPr>
              <a:t>万米ドル）ありました。</a:t>
            </a:r>
            <a:endParaRPr kumimoji="1" lang="en-US" altLang="ja-JP" sz="1200" kern="1200" dirty="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The amount of hidden assets was almost one million dollar.</a:t>
            </a:r>
            <a:endParaRPr kumimoji="1" lang="ja-JP" altLang="ja-JP" sz="1200" kern="1200" dirty="0">
              <a:solidFill>
                <a:schemeClr val="tx1"/>
              </a:solidFill>
              <a:effectLst/>
              <a:latin typeface="+mn-lt"/>
              <a:ea typeface="+mn-ea"/>
              <a:cs typeface="+mn-cs"/>
            </a:endParaRPr>
          </a:p>
        </p:txBody>
      </p:sp>
      <p:sp>
        <p:nvSpPr>
          <p:cNvPr id="4" name="スライド番号プレースホルダー 3"/>
          <p:cNvSpPr>
            <a:spLocks noGrp="1"/>
          </p:cNvSpPr>
          <p:nvPr>
            <p:ph type="sldNum" sz="quarter" idx="10"/>
          </p:nvPr>
        </p:nvSpPr>
        <p:spPr>
          <a:xfrm>
            <a:off x="3815373" y="9371286"/>
            <a:ext cx="2918831" cy="495028"/>
          </a:xfrm>
          <a:prstGeom prst="rect">
            <a:avLst/>
          </a:prstGeom>
        </p:spPr>
        <p:txBody>
          <a:bodyPr/>
          <a:lstStyle/>
          <a:p>
            <a:fld id="{6769D494-9043-43DD-A37C-3314CBD5BC3B}" type="slidenum">
              <a:rPr kumimoji="1" lang="ja-JP" altLang="en-US" smtClean="0"/>
              <a:t>44</a:t>
            </a:fld>
            <a:endParaRPr kumimoji="1" lang="ja-JP" altLang="en-US"/>
          </a:p>
        </p:txBody>
      </p:sp>
    </p:spTree>
    <p:extLst>
      <p:ext uri="{BB962C8B-B14F-4D97-AF65-F5344CB8AC3E}">
        <p14:creationId xmlns:p14="http://schemas.microsoft.com/office/powerpoint/2010/main" val="329229795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09575" y="1233488"/>
            <a:ext cx="5916613" cy="3328987"/>
          </a:xfrm>
          <a:prstGeom prst="rect">
            <a:avLst/>
          </a:prstGeom>
        </p:spPr>
      </p:sp>
      <p:sp>
        <p:nvSpPr>
          <p:cNvPr id="3" name="ノート プレースホルダー 2"/>
          <p:cNvSpPr>
            <a:spLocks noGrp="1"/>
          </p:cNvSpPr>
          <p:nvPr>
            <p:ph type="body" idx="1"/>
          </p:nvPr>
        </p:nvSpPr>
        <p:spPr>
          <a:xfrm>
            <a:off x="673577" y="4748163"/>
            <a:ext cx="5388610" cy="3884861"/>
          </a:xfrm>
          <a:prstGeom prst="rect">
            <a:avLst/>
          </a:prstGeom>
        </p:spPr>
        <p:txBody>
          <a:bodyPr/>
          <a:lstStyle/>
          <a:p>
            <a:r>
              <a:rPr kumimoji="1" lang="ja-JP" altLang="en-US" sz="1200" kern="1200" dirty="0">
                <a:solidFill>
                  <a:schemeClr val="tx1"/>
                </a:solidFill>
                <a:effectLst/>
                <a:latin typeface="+mn-lt"/>
                <a:ea typeface="+mn-ea"/>
                <a:cs typeface="+mn-cs"/>
              </a:rPr>
              <a:t>　</a:t>
            </a:r>
            <a:r>
              <a:rPr kumimoji="1" lang="ja-JP" altLang="ja-JP" sz="1200" kern="1200" dirty="0">
                <a:solidFill>
                  <a:schemeClr val="tx1"/>
                </a:solidFill>
                <a:effectLst/>
                <a:latin typeface="+mn-lt"/>
                <a:ea typeface="+mn-ea"/>
                <a:cs typeface="+mn-cs"/>
              </a:rPr>
              <a:t>事例</a:t>
            </a:r>
            <a:r>
              <a:rPr kumimoji="1" lang="ja-JP" altLang="en-US" sz="1200" kern="1200" dirty="0">
                <a:solidFill>
                  <a:schemeClr val="tx1"/>
                </a:solidFill>
                <a:effectLst/>
                <a:latin typeface="+mn-lt"/>
                <a:ea typeface="+mn-ea"/>
                <a:cs typeface="+mn-cs"/>
              </a:rPr>
              <a:t>４</a:t>
            </a:r>
            <a:r>
              <a:rPr kumimoji="1" lang="ja-JP" altLang="ja-JP" sz="1200" kern="1200" dirty="0">
                <a:solidFill>
                  <a:schemeClr val="tx1"/>
                </a:solidFill>
                <a:effectLst/>
                <a:latin typeface="+mn-lt"/>
                <a:ea typeface="+mn-ea"/>
                <a:cs typeface="+mn-cs"/>
              </a:rPr>
              <a:t>は、</a:t>
            </a:r>
            <a:r>
              <a:rPr kumimoji="1" lang="ja-JP" altLang="en-US" sz="1200" kern="1200" dirty="0">
                <a:solidFill>
                  <a:schemeClr val="tx1"/>
                </a:solidFill>
                <a:effectLst/>
                <a:latin typeface="+mn-lt"/>
                <a:ea typeface="+mn-ea"/>
                <a:cs typeface="+mn-cs"/>
              </a:rPr>
              <a:t>嫌疑者の居宅電話台下に置かれた収納箱に、金地金</a:t>
            </a:r>
            <a:r>
              <a:rPr kumimoji="1" lang="ja-JP" altLang="ja-JP" sz="1200" kern="1200" dirty="0">
                <a:solidFill>
                  <a:schemeClr val="tx1"/>
                </a:solidFill>
                <a:effectLst/>
                <a:latin typeface="+mn-lt"/>
                <a:ea typeface="+mn-ea"/>
                <a:cs typeface="+mn-cs"/>
              </a:rPr>
              <a:t>が隠匿されていました。</a:t>
            </a:r>
            <a:endParaRPr kumimoji="1" lang="en-US" altLang="ja-JP"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kern="1200" dirty="0">
                <a:solidFill>
                  <a:schemeClr val="tx1"/>
                </a:solidFill>
                <a:effectLst/>
                <a:latin typeface="+mn-ea"/>
                <a:ea typeface="+mn-ea"/>
                <a:cs typeface="+mn-cs"/>
              </a:rPr>
              <a:t>In case 4, we found gold bullions in the box put under a telephone table in suspect’s house.</a:t>
            </a:r>
            <a:endParaRPr kumimoji="1" lang="ja-JP" altLang="ja-JP" sz="1200" kern="1200" dirty="0">
              <a:solidFill>
                <a:schemeClr val="tx1"/>
              </a:solidFill>
              <a:effectLst/>
              <a:latin typeface="+mn-ea"/>
              <a:ea typeface="+mn-ea"/>
              <a:cs typeface="+mn-cs"/>
            </a:endParaRPr>
          </a:p>
          <a:p>
            <a:endParaRPr kumimoji="1" lang="ja-JP" altLang="ja-JP" sz="1200" kern="1200" dirty="0">
              <a:solidFill>
                <a:schemeClr val="tx1"/>
              </a:solidFill>
              <a:effectLst/>
              <a:latin typeface="+mn-lt"/>
              <a:ea typeface="+mn-ea"/>
              <a:cs typeface="+mn-cs"/>
            </a:endParaRPr>
          </a:p>
          <a:p>
            <a:r>
              <a:rPr kumimoji="1" lang="ja-JP" altLang="en-US" sz="1200" kern="1200" dirty="0">
                <a:solidFill>
                  <a:schemeClr val="tx1"/>
                </a:solidFill>
                <a:effectLst/>
                <a:latin typeface="+mn-lt"/>
                <a:ea typeface="+mn-ea"/>
                <a:cs typeface="+mn-cs"/>
              </a:rPr>
              <a:t>　</a:t>
            </a:r>
            <a:r>
              <a:rPr kumimoji="1" lang="ja-JP" altLang="ja-JP" sz="1200" kern="1200" dirty="0">
                <a:solidFill>
                  <a:schemeClr val="tx1"/>
                </a:solidFill>
                <a:effectLst/>
                <a:latin typeface="+mn-lt"/>
                <a:ea typeface="+mn-ea"/>
                <a:cs typeface="+mn-cs"/>
              </a:rPr>
              <a:t>①　</a:t>
            </a:r>
            <a:r>
              <a:rPr kumimoji="1" lang="ja-JP" altLang="en-US" sz="1200" kern="1200" dirty="0">
                <a:solidFill>
                  <a:schemeClr val="tx1"/>
                </a:solidFill>
                <a:effectLst/>
                <a:latin typeface="+mn-lt"/>
                <a:ea typeface="+mn-ea"/>
                <a:cs typeface="+mn-cs"/>
              </a:rPr>
              <a:t>この写真は、嫌疑者の居宅にあった電話台です。この下の部分にガラスの花瓶２個を乗せた収納箱があります。</a:t>
            </a:r>
            <a:endParaRPr kumimoji="1" lang="en-US" altLang="ja-JP"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kern="1200" dirty="0">
                <a:solidFill>
                  <a:schemeClr val="tx1"/>
                </a:solidFill>
                <a:effectLst/>
                <a:latin typeface="+mn-ea"/>
                <a:ea typeface="+mn-ea"/>
                <a:cs typeface="+mn-cs"/>
              </a:rPr>
              <a:t>The picture 1 is the telephone table in the suspect’s house. Under it, there was a box on which there were two flower bases.</a:t>
            </a:r>
            <a:endParaRPr kumimoji="1" lang="ja-JP" altLang="ja-JP" sz="1200" kern="1200" dirty="0">
              <a:solidFill>
                <a:schemeClr val="tx1"/>
              </a:solidFill>
              <a:effectLst/>
              <a:latin typeface="+mn-ea"/>
              <a:ea typeface="+mn-ea"/>
              <a:cs typeface="+mn-cs"/>
            </a:endParaRPr>
          </a:p>
          <a:p>
            <a:endParaRPr kumimoji="1" lang="ja-JP" altLang="ja-JP" sz="1200" kern="1200" dirty="0">
              <a:solidFill>
                <a:schemeClr val="tx1"/>
              </a:solidFill>
              <a:effectLst/>
              <a:latin typeface="+mn-lt"/>
              <a:ea typeface="+mn-ea"/>
              <a:cs typeface="+mn-cs"/>
            </a:endParaRPr>
          </a:p>
          <a:p>
            <a:r>
              <a:rPr kumimoji="1" lang="ja-JP" altLang="en-US" sz="1200" kern="1200" dirty="0">
                <a:solidFill>
                  <a:schemeClr val="tx1"/>
                </a:solidFill>
                <a:effectLst/>
                <a:latin typeface="+mn-lt"/>
                <a:ea typeface="+mn-ea"/>
                <a:cs typeface="+mn-cs"/>
              </a:rPr>
              <a:t>　</a:t>
            </a:r>
            <a:r>
              <a:rPr kumimoji="1" lang="ja-JP" altLang="ja-JP" sz="1200" kern="1200" dirty="0">
                <a:solidFill>
                  <a:schemeClr val="tx1"/>
                </a:solidFill>
                <a:effectLst/>
                <a:latin typeface="+mn-lt"/>
                <a:ea typeface="+mn-ea"/>
                <a:cs typeface="+mn-cs"/>
              </a:rPr>
              <a:t>②　</a:t>
            </a:r>
            <a:r>
              <a:rPr kumimoji="1" lang="ja-JP" altLang="en-US" sz="1200" kern="1200" dirty="0">
                <a:solidFill>
                  <a:schemeClr val="tx1"/>
                </a:solidFill>
                <a:effectLst/>
                <a:latin typeface="+mn-lt"/>
                <a:ea typeface="+mn-ea"/>
                <a:cs typeface="+mn-cs"/>
              </a:rPr>
              <a:t>この収納箱を開けると、金地金が隠されておりました。</a:t>
            </a:r>
            <a:endParaRPr kumimoji="1" lang="en-US" altLang="ja-JP"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kern="1200" dirty="0">
                <a:solidFill>
                  <a:schemeClr val="tx1"/>
                </a:solidFill>
                <a:effectLst/>
                <a:latin typeface="+mn-ea"/>
                <a:ea typeface="+mn-ea"/>
                <a:cs typeface="+mn-cs"/>
              </a:rPr>
              <a:t>Picture 2: When we opened the box, there were gold bullions.</a:t>
            </a:r>
            <a:endParaRPr kumimoji="1" lang="ja-JP" altLang="ja-JP" sz="1200" kern="1200" dirty="0">
              <a:solidFill>
                <a:schemeClr val="tx1"/>
              </a:solidFill>
              <a:effectLst/>
              <a:latin typeface="+mn-ea"/>
              <a:ea typeface="+mn-ea"/>
              <a:cs typeface="+mn-cs"/>
            </a:endParaRPr>
          </a:p>
          <a:p>
            <a:endParaRPr kumimoji="1" lang="en-US" altLang="ja-JP" sz="1200" kern="1200" dirty="0">
              <a:solidFill>
                <a:schemeClr val="tx1"/>
              </a:solidFill>
              <a:effectLst/>
              <a:latin typeface="+mn-lt"/>
              <a:ea typeface="+mn-ea"/>
              <a:cs typeface="+mn-cs"/>
            </a:endParaRPr>
          </a:p>
          <a:p>
            <a:r>
              <a:rPr kumimoji="1" lang="ja-JP" altLang="en-US" sz="1200" kern="1200" dirty="0">
                <a:solidFill>
                  <a:schemeClr val="tx1"/>
                </a:solidFill>
                <a:effectLst/>
                <a:latin typeface="+mn-lt"/>
                <a:ea typeface="+mn-ea"/>
                <a:cs typeface="+mn-cs"/>
              </a:rPr>
              <a:t>　</a:t>
            </a:r>
            <a:r>
              <a:rPr kumimoji="1" lang="ja-JP" altLang="ja-JP" sz="1200" kern="1200" dirty="0">
                <a:solidFill>
                  <a:schemeClr val="tx1"/>
                </a:solidFill>
                <a:effectLst/>
                <a:latin typeface="+mn-lt"/>
                <a:ea typeface="+mn-ea"/>
                <a:cs typeface="+mn-cs"/>
              </a:rPr>
              <a:t>③　</a:t>
            </a:r>
            <a:r>
              <a:rPr kumimoji="1" lang="ja-JP" altLang="en-US" sz="1200" kern="1200" dirty="0">
                <a:solidFill>
                  <a:schemeClr val="tx1"/>
                </a:solidFill>
                <a:effectLst/>
                <a:latin typeface="+mn-lt"/>
                <a:ea typeface="+mn-ea"/>
                <a:cs typeface="+mn-cs"/>
              </a:rPr>
              <a:t>隠されていたのは、１キログラムの金地金が</a:t>
            </a:r>
            <a:r>
              <a:rPr kumimoji="1" lang="en-US" altLang="ja-JP" sz="1200" kern="1200" dirty="0">
                <a:solidFill>
                  <a:schemeClr val="tx1"/>
                </a:solidFill>
                <a:effectLst/>
                <a:latin typeface="+mn-lt"/>
                <a:ea typeface="+mn-ea"/>
                <a:cs typeface="+mn-cs"/>
              </a:rPr>
              <a:t>10</a:t>
            </a:r>
            <a:r>
              <a:rPr kumimoji="1" lang="ja-JP" altLang="en-US" sz="1200" kern="1200" dirty="0">
                <a:solidFill>
                  <a:schemeClr val="tx1"/>
                </a:solidFill>
                <a:effectLst/>
                <a:latin typeface="+mn-lt"/>
                <a:ea typeface="+mn-ea"/>
                <a:cs typeface="+mn-cs"/>
              </a:rPr>
              <a:t>枚、計</a:t>
            </a:r>
            <a:r>
              <a:rPr kumimoji="1" lang="en-US" altLang="ja-JP" sz="1200" kern="1200" dirty="0">
                <a:solidFill>
                  <a:schemeClr val="tx1"/>
                </a:solidFill>
                <a:effectLst/>
                <a:latin typeface="+mn-lt"/>
                <a:ea typeface="+mn-ea"/>
                <a:cs typeface="+mn-cs"/>
              </a:rPr>
              <a:t>10</a:t>
            </a:r>
            <a:r>
              <a:rPr kumimoji="1" lang="ja-JP" altLang="en-US" sz="1200" kern="1200" dirty="0">
                <a:solidFill>
                  <a:schemeClr val="tx1"/>
                </a:solidFill>
                <a:effectLst/>
                <a:latin typeface="+mn-lt"/>
                <a:ea typeface="+mn-ea"/>
                <a:cs typeface="+mn-cs"/>
              </a:rPr>
              <a:t>キログラム、金額に換算して約</a:t>
            </a:r>
            <a:r>
              <a:rPr kumimoji="1" lang="en-US" altLang="ja-JP" sz="1200" kern="1200" dirty="0">
                <a:solidFill>
                  <a:schemeClr val="tx1"/>
                </a:solidFill>
                <a:effectLst/>
                <a:latin typeface="+mn-lt"/>
                <a:ea typeface="+mn-ea"/>
                <a:cs typeface="+mn-cs"/>
              </a:rPr>
              <a:t>3,000</a:t>
            </a:r>
            <a:r>
              <a:rPr kumimoji="1" lang="ja-JP" altLang="en-US" sz="1200" kern="1200" dirty="0">
                <a:solidFill>
                  <a:schemeClr val="tx1"/>
                </a:solidFill>
                <a:effectLst/>
                <a:latin typeface="+mn-lt"/>
                <a:ea typeface="+mn-ea"/>
                <a:cs typeface="+mn-cs"/>
              </a:rPr>
              <a:t>万円でした。</a:t>
            </a:r>
            <a:endParaRPr kumimoji="1" lang="en-US" altLang="ja-JP" sz="1200" kern="1200" dirty="0">
              <a:solidFill>
                <a:schemeClr val="tx1"/>
              </a:solidFill>
              <a:effectLst/>
              <a:latin typeface="+mn-lt"/>
              <a:ea typeface="+mn-ea"/>
              <a:cs typeface="+mn-cs"/>
            </a:endParaRPr>
          </a:p>
          <a:p>
            <a:r>
              <a:rPr kumimoji="1" lang="en-US" altLang="ja-JP" sz="1200" kern="1200" dirty="0">
                <a:solidFill>
                  <a:schemeClr val="tx1"/>
                </a:solidFill>
                <a:effectLst/>
                <a:latin typeface="+mn-ea"/>
                <a:ea typeface="+mn-ea"/>
                <a:cs typeface="+mn-cs"/>
              </a:rPr>
              <a:t>Picture 3: There were 10 gold bullions weighted 1 kilogram of each so that in total 10 kilograms of gold bullions worth of about 200 thousand dollars.</a:t>
            </a:r>
            <a:endParaRPr kumimoji="1" lang="ja-JP" altLang="ja-JP" sz="1200" kern="1200" dirty="0">
              <a:solidFill>
                <a:schemeClr val="tx1"/>
              </a:solidFill>
              <a:effectLst/>
              <a:latin typeface="+mn-ea"/>
              <a:ea typeface="+mn-ea"/>
              <a:cs typeface="+mn-cs"/>
            </a:endParaRPr>
          </a:p>
        </p:txBody>
      </p:sp>
      <p:sp>
        <p:nvSpPr>
          <p:cNvPr id="4" name="スライド番号プレースホルダー 3"/>
          <p:cNvSpPr>
            <a:spLocks noGrp="1"/>
          </p:cNvSpPr>
          <p:nvPr>
            <p:ph type="sldNum" sz="quarter" idx="10"/>
          </p:nvPr>
        </p:nvSpPr>
        <p:spPr>
          <a:xfrm>
            <a:off x="3815373" y="9371286"/>
            <a:ext cx="2918831" cy="495028"/>
          </a:xfrm>
          <a:prstGeom prst="rect">
            <a:avLst/>
          </a:prstGeom>
        </p:spPr>
        <p:txBody>
          <a:bodyPr/>
          <a:lstStyle/>
          <a:p>
            <a:fld id="{6769D494-9043-43DD-A37C-3314CBD5BC3B}" type="slidenum">
              <a:rPr kumimoji="1" lang="ja-JP" altLang="en-US" smtClean="0"/>
              <a:t>45</a:t>
            </a:fld>
            <a:endParaRPr kumimoji="1" lang="ja-JP" altLang="en-US"/>
          </a:p>
        </p:txBody>
      </p:sp>
    </p:spTree>
    <p:extLst>
      <p:ext uri="{BB962C8B-B14F-4D97-AF65-F5344CB8AC3E}">
        <p14:creationId xmlns:p14="http://schemas.microsoft.com/office/powerpoint/2010/main" val="210253308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09575" y="1233488"/>
            <a:ext cx="5916613" cy="3328987"/>
          </a:xfrm>
          <a:prstGeom prst="rect">
            <a:avLst/>
          </a:prstGeom>
        </p:spPr>
      </p:sp>
      <p:sp>
        <p:nvSpPr>
          <p:cNvPr id="3" name="ノート プレースホルダー 2"/>
          <p:cNvSpPr>
            <a:spLocks noGrp="1"/>
          </p:cNvSpPr>
          <p:nvPr>
            <p:ph type="body" idx="1"/>
          </p:nvPr>
        </p:nvSpPr>
        <p:spPr>
          <a:xfrm>
            <a:off x="673577" y="4748163"/>
            <a:ext cx="5388610" cy="3884861"/>
          </a:xfrm>
          <a:prstGeom prst="rect">
            <a:avLst/>
          </a:prstGeom>
        </p:spPr>
        <p:txBody>
          <a:bodyPr/>
          <a:lstStyle/>
          <a:p>
            <a:r>
              <a:rPr kumimoji="1" lang="ja-JP" altLang="en-US" sz="1200" kern="1200" dirty="0">
                <a:solidFill>
                  <a:schemeClr val="tx1"/>
                </a:solidFill>
                <a:effectLst/>
                <a:latin typeface="+mn-lt"/>
                <a:ea typeface="+mn-ea"/>
                <a:cs typeface="+mn-cs"/>
              </a:rPr>
              <a:t>　</a:t>
            </a:r>
            <a:r>
              <a:rPr kumimoji="1" lang="ja-JP" altLang="ja-JP" sz="1200" kern="1200" dirty="0">
                <a:solidFill>
                  <a:schemeClr val="tx1"/>
                </a:solidFill>
                <a:effectLst/>
                <a:latin typeface="+mn-lt"/>
                <a:ea typeface="+mn-ea"/>
                <a:cs typeface="+mn-cs"/>
              </a:rPr>
              <a:t>事例</a:t>
            </a:r>
            <a:r>
              <a:rPr kumimoji="1" lang="ja-JP" altLang="en-US" sz="1200" kern="1200" dirty="0">
                <a:solidFill>
                  <a:schemeClr val="tx1"/>
                </a:solidFill>
                <a:effectLst/>
                <a:latin typeface="+mn-lt"/>
                <a:ea typeface="+mn-ea"/>
                <a:cs typeface="+mn-cs"/>
              </a:rPr>
              <a:t>４</a:t>
            </a:r>
            <a:r>
              <a:rPr kumimoji="1" lang="ja-JP" altLang="ja-JP" sz="1200" kern="1200" dirty="0">
                <a:solidFill>
                  <a:schemeClr val="tx1"/>
                </a:solidFill>
                <a:effectLst/>
                <a:latin typeface="+mn-lt"/>
                <a:ea typeface="+mn-ea"/>
                <a:cs typeface="+mn-cs"/>
              </a:rPr>
              <a:t>は、</a:t>
            </a:r>
            <a:r>
              <a:rPr kumimoji="1" lang="ja-JP" altLang="en-US" sz="1200" kern="1200" dirty="0">
                <a:solidFill>
                  <a:schemeClr val="tx1"/>
                </a:solidFill>
                <a:effectLst/>
                <a:latin typeface="+mn-lt"/>
                <a:ea typeface="+mn-ea"/>
                <a:cs typeface="+mn-cs"/>
              </a:rPr>
              <a:t>嫌疑者の居宅電話台下に置かれた収納箱に、金地金</a:t>
            </a:r>
            <a:r>
              <a:rPr kumimoji="1" lang="ja-JP" altLang="ja-JP" sz="1200" kern="1200" dirty="0">
                <a:solidFill>
                  <a:schemeClr val="tx1"/>
                </a:solidFill>
                <a:effectLst/>
                <a:latin typeface="+mn-lt"/>
                <a:ea typeface="+mn-ea"/>
                <a:cs typeface="+mn-cs"/>
              </a:rPr>
              <a:t>が隠匿されていました。</a:t>
            </a:r>
            <a:endParaRPr kumimoji="1" lang="en-US" altLang="ja-JP"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kern="1200" dirty="0">
                <a:solidFill>
                  <a:schemeClr val="tx1"/>
                </a:solidFill>
                <a:effectLst/>
                <a:latin typeface="+mn-ea"/>
                <a:ea typeface="+mn-ea"/>
                <a:cs typeface="+mn-cs"/>
              </a:rPr>
              <a:t>In case 4, we found gold bullions in the box put under a telephone table in suspect’s house.</a:t>
            </a:r>
            <a:endParaRPr kumimoji="1" lang="ja-JP" altLang="ja-JP" sz="1200" kern="1200" dirty="0">
              <a:solidFill>
                <a:schemeClr val="tx1"/>
              </a:solidFill>
              <a:effectLst/>
              <a:latin typeface="+mn-ea"/>
              <a:ea typeface="+mn-ea"/>
              <a:cs typeface="+mn-cs"/>
            </a:endParaRPr>
          </a:p>
          <a:p>
            <a:endParaRPr kumimoji="1" lang="ja-JP" altLang="ja-JP" sz="1200" kern="1200" dirty="0">
              <a:solidFill>
                <a:schemeClr val="tx1"/>
              </a:solidFill>
              <a:effectLst/>
              <a:latin typeface="+mn-lt"/>
              <a:ea typeface="+mn-ea"/>
              <a:cs typeface="+mn-cs"/>
            </a:endParaRPr>
          </a:p>
          <a:p>
            <a:r>
              <a:rPr kumimoji="1" lang="ja-JP" altLang="en-US" sz="1200" kern="1200" dirty="0">
                <a:solidFill>
                  <a:schemeClr val="tx1"/>
                </a:solidFill>
                <a:effectLst/>
                <a:latin typeface="+mn-lt"/>
                <a:ea typeface="+mn-ea"/>
                <a:cs typeface="+mn-cs"/>
              </a:rPr>
              <a:t>　</a:t>
            </a:r>
            <a:r>
              <a:rPr kumimoji="1" lang="ja-JP" altLang="ja-JP" sz="1200" kern="1200" dirty="0">
                <a:solidFill>
                  <a:schemeClr val="tx1"/>
                </a:solidFill>
                <a:effectLst/>
                <a:latin typeface="+mn-lt"/>
                <a:ea typeface="+mn-ea"/>
                <a:cs typeface="+mn-cs"/>
              </a:rPr>
              <a:t>①　</a:t>
            </a:r>
            <a:r>
              <a:rPr kumimoji="1" lang="ja-JP" altLang="en-US" sz="1200" kern="1200" dirty="0">
                <a:solidFill>
                  <a:schemeClr val="tx1"/>
                </a:solidFill>
                <a:effectLst/>
                <a:latin typeface="+mn-lt"/>
                <a:ea typeface="+mn-ea"/>
                <a:cs typeface="+mn-cs"/>
              </a:rPr>
              <a:t>この写真は、嫌疑者の居宅にあった電話台です。この下の部分にガラスの花瓶２個を乗せた収納箱があります。</a:t>
            </a:r>
            <a:endParaRPr kumimoji="1" lang="en-US" altLang="ja-JP"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kern="1200" dirty="0">
                <a:solidFill>
                  <a:schemeClr val="tx1"/>
                </a:solidFill>
                <a:effectLst/>
                <a:latin typeface="+mn-ea"/>
                <a:ea typeface="+mn-ea"/>
                <a:cs typeface="+mn-cs"/>
              </a:rPr>
              <a:t>The picture 1 is the telephone table in the suspect’s house. Under it, there was a box on which there were two flower bases.</a:t>
            </a:r>
            <a:endParaRPr kumimoji="1" lang="ja-JP" altLang="ja-JP" sz="1200" kern="1200" dirty="0">
              <a:solidFill>
                <a:schemeClr val="tx1"/>
              </a:solidFill>
              <a:effectLst/>
              <a:latin typeface="+mn-ea"/>
              <a:ea typeface="+mn-ea"/>
              <a:cs typeface="+mn-cs"/>
            </a:endParaRPr>
          </a:p>
          <a:p>
            <a:endParaRPr kumimoji="1" lang="ja-JP" altLang="ja-JP" sz="1200" kern="1200" dirty="0">
              <a:solidFill>
                <a:schemeClr val="tx1"/>
              </a:solidFill>
              <a:effectLst/>
              <a:latin typeface="+mn-lt"/>
              <a:ea typeface="+mn-ea"/>
              <a:cs typeface="+mn-cs"/>
            </a:endParaRPr>
          </a:p>
          <a:p>
            <a:r>
              <a:rPr kumimoji="1" lang="ja-JP" altLang="en-US" sz="1200" kern="1200" dirty="0">
                <a:solidFill>
                  <a:schemeClr val="tx1"/>
                </a:solidFill>
                <a:effectLst/>
                <a:latin typeface="+mn-lt"/>
                <a:ea typeface="+mn-ea"/>
                <a:cs typeface="+mn-cs"/>
              </a:rPr>
              <a:t>　</a:t>
            </a:r>
            <a:r>
              <a:rPr kumimoji="1" lang="ja-JP" altLang="ja-JP" sz="1200" kern="1200" dirty="0">
                <a:solidFill>
                  <a:schemeClr val="tx1"/>
                </a:solidFill>
                <a:effectLst/>
                <a:latin typeface="+mn-lt"/>
                <a:ea typeface="+mn-ea"/>
                <a:cs typeface="+mn-cs"/>
              </a:rPr>
              <a:t>②　</a:t>
            </a:r>
            <a:r>
              <a:rPr kumimoji="1" lang="ja-JP" altLang="en-US" sz="1200" kern="1200" dirty="0">
                <a:solidFill>
                  <a:schemeClr val="tx1"/>
                </a:solidFill>
                <a:effectLst/>
                <a:latin typeface="+mn-lt"/>
                <a:ea typeface="+mn-ea"/>
                <a:cs typeface="+mn-cs"/>
              </a:rPr>
              <a:t>この収納箱を開けると、金地金が隠されておりました。</a:t>
            </a:r>
            <a:endParaRPr kumimoji="1" lang="en-US" altLang="ja-JP"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kern="1200" dirty="0">
                <a:solidFill>
                  <a:schemeClr val="tx1"/>
                </a:solidFill>
                <a:effectLst/>
                <a:latin typeface="+mn-ea"/>
                <a:ea typeface="+mn-ea"/>
                <a:cs typeface="+mn-cs"/>
              </a:rPr>
              <a:t>Picture 2: When we opened the box, there were gold bullions.</a:t>
            </a:r>
            <a:endParaRPr kumimoji="1" lang="ja-JP" altLang="ja-JP" sz="1200" kern="1200" dirty="0">
              <a:solidFill>
                <a:schemeClr val="tx1"/>
              </a:solidFill>
              <a:effectLst/>
              <a:latin typeface="+mn-ea"/>
              <a:ea typeface="+mn-ea"/>
              <a:cs typeface="+mn-cs"/>
            </a:endParaRPr>
          </a:p>
          <a:p>
            <a:endParaRPr kumimoji="1" lang="en-US" altLang="ja-JP" sz="1200" kern="1200" dirty="0">
              <a:solidFill>
                <a:schemeClr val="tx1"/>
              </a:solidFill>
              <a:effectLst/>
              <a:latin typeface="+mn-lt"/>
              <a:ea typeface="+mn-ea"/>
              <a:cs typeface="+mn-cs"/>
            </a:endParaRPr>
          </a:p>
          <a:p>
            <a:r>
              <a:rPr kumimoji="1" lang="ja-JP" altLang="en-US" sz="1200" kern="1200" dirty="0">
                <a:solidFill>
                  <a:schemeClr val="tx1"/>
                </a:solidFill>
                <a:effectLst/>
                <a:latin typeface="+mn-lt"/>
                <a:ea typeface="+mn-ea"/>
                <a:cs typeface="+mn-cs"/>
              </a:rPr>
              <a:t>　</a:t>
            </a:r>
            <a:r>
              <a:rPr kumimoji="1" lang="ja-JP" altLang="ja-JP" sz="1200" kern="1200" dirty="0">
                <a:solidFill>
                  <a:schemeClr val="tx1"/>
                </a:solidFill>
                <a:effectLst/>
                <a:latin typeface="+mn-lt"/>
                <a:ea typeface="+mn-ea"/>
                <a:cs typeface="+mn-cs"/>
              </a:rPr>
              <a:t>③　</a:t>
            </a:r>
            <a:r>
              <a:rPr kumimoji="1" lang="ja-JP" altLang="en-US" sz="1200" kern="1200" dirty="0">
                <a:solidFill>
                  <a:schemeClr val="tx1"/>
                </a:solidFill>
                <a:effectLst/>
                <a:latin typeface="+mn-lt"/>
                <a:ea typeface="+mn-ea"/>
                <a:cs typeface="+mn-cs"/>
              </a:rPr>
              <a:t>隠されていたのは、１キログラムの金地金が</a:t>
            </a:r>
            <a:r>
              <a:rPr kumimoji="1" lang="en-US" altLang="ja-JP" sz="1200" kern="1200" dirty="0">
                <a:solidFill>
                  <a:schemeClr val="tx1"/>
                </a:solidFill>
                <a:effectLst/>
                <a:latin typeface="+mn-lt"/>
                <a:ea typeface="+mn-ea"/>
                <a:cs typeface="+mn-cs"/>
              </a:rPr>
              <a:t>10</a:t>
            </a:r>
            <a:r>
              <a:rPr kumimoji="1" lang="ja-JP" altLang="en-US" sz="1200" kern="1200" dirty="0">
                <a:solidFill>
                  <a:schemeClr val="tx1"/>
                </a:solidFill>
                <a:effectLst/>
                <a:latin typeface="+mn-lt"/>
                <a:ea typeface="+mn-ea"/>
                <a:cs typeface="+mn-cs"/>
              </a:rPr>
              <a:t>枚、計</a:t>
            </a:r>
            <a:r>
              <a:rPr kumimoji="1" lang="en-US" altLang="ja-JP" sz="1200" kern="1200" dirty="0">
                <a:solidFill>
                  <a:schemeClr val="tx1"/>
                </a:solidFill>
                <a:effectLst/>
                <a:latin typeface="+mn-lt"/>
                <a:ea typeface="+mn-ea"/>
                <a:cs typeface="+mn-cs"/>
              </a:rPr>
              <a:t>10</a:t>
            </a:r>
            <a:r>
              <a:rPr kumimoji="1" lang="ja-JP" altLang="en-US" sz="1200" kern="1200" dirty="0">
                <a:solidFill>
                  <a:schemeClr val="tx1"/>
                </a:solidFill>
                <a:effectLst/>
                <a:latin typeface="+mn-lt"/>
                <a:ea typeface="+mn-ea"/>
                <a:cs typeface="+mn-cs"/>
              </a:rPr>
              <a:t>キログラム、金額に換算して約</a:t>
            </a:r>
            <a:r>
              <a:rPr kumimoji="1" lang="en-US" altLang="ja-JP" sz="1200" kern="1200" dirty="0">
                <a:solidFill>
                  <a:schemeClr val="tx1"/>
                </a:solidFill>
                <a:effectLst/>
                <a:latin typeface="+mn-lt"/>
                <a:ea typeface="+mn-ea"/>
                <a:cs typeface="+mn-cs"/>
              </a:rPr>
              <a:t>3,000</a:t>
            </a:r>
            <a:r>
              <a:rPr kumimoji="1" lang="ja-JP" altLang="en-US" sz="1200" kern="1200" dirty="0">
                <a:solidFill>
                  <a:schemeClr val="tx1"/>
                </a:solidFill>
                <a:effectLst/>
                <a:latin typeface="+mn-lt"/>
                <a:ea typeface="+mn-ea"/>
                <a:cs typeface="+mn-cs"/>
              </a:rPr>
              <a:t>万円でした。</a:t>
            </a:r>
            <a:endParaRPr kumimoji="1" lang="en-US" altLang="ja-JP" sz="1200" kern="1200" dirty="0">
              <a:solidFill>
                <a:schemeClr val="tx1"/>
              </a:solidFill>
              <a:effectLst/>
              <a:latin typeface="+mn-lt"/>
              <a:ea typeface="+mn-ea"/>
              <a:cs typeface="+mn-cs"/>
            </a:endParaRPr>
          </a:p>
          <a:p>
            <a:r>
              <a:rPr kumimoji="1" lang="en-US" altLang="ja-JP" sz="1200" kern="1200" dirty="0">
                <a:solidFill>
                  <a:schemeClr val="tx1"/>
                </a:solidFill>
                <a:effectLst/>
                <a:latin typeface="+mn-ea"/>
                <a:ea typeface="+mn-ea"/>
                <a:cs typeface="+mn-cs"/>
              </a:rPr>
              <a:t>Picture 3: There were 10 gold bullions weighted 1 kilogram of each so that in total 10 kilograms of gold bullions worth of about 200 thousand dollars.</a:t>
            </a:r>
            <a:endParaRPr kumimoji="1" lang="ja-JP" altLang="ja-JP" sz="1200" kern="1200" dirty="0">
              <a:solidFill>
                <a:schemeClr val="tx1"/>
              </a:solidFill>
              <a:effectLst/>
              <a:latin typeface="+mn-ea"/>
              <a:ea typeface="+mn-ea"/>
              <a:cs typeface="+mn-cs"/>
            </a:endParaRPr>
          </a:p>
        </p:txBody>
      </p:sp>
      <p:sp>
        <p:nvSpPr>
          <p:cNvPr id="4" name="スライド番号プレースホルダー 3"/>
          <p:cNvSpPr>
            <a:spLocks noGrp="1"/>
          </p:cNvSpPr>
          <p:nvPr>
            <p:ph type="sldNum" sz="quarter" idx="10"/>
          </p:nvPr>
        </p:nvSpPr>
        <p:spPr>
          <a:xfrm>
            <a:off x="3815373" y="9371286"/>
            <a:ext cx="2918831" cy="495028"/>
          </a:xfrm>
          <a:prstGeom prst="rect">
            <a:avLst/>
          </a:prstGeom>
        </p:spPr>
        <p:txBody>
          <a:bodyPr/>
          <a:lstStyle/>
          <a:p>
            <a:fld id="{6769D494-9043-43DD-A37C-3314CBD5BC3B}" type="slidenum">
              <a:rPr kumimoji="1" lang="ja-JP" altLang="en-US" smtClean="0"/>
              <a:t>46</a:t>
            </a:fld>
            <a:endParaRPr kumimoji="1" lang="ja-JP" altLang="en-US"/>
          </a:p>
        </p:txBody>
      </p:sp>
    </p:spTree>
    <p:extLst>
      <p:ext uri="{BB962C8B-B14F-4D97-AF65-F5344CB8AC3E}">
        <p14:creationId xmlns:p14="http://schemas.microsoft.com/office/powerpoint/2010/main" val="85528842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09575" y="300038"/>
            <a:ext cx="5916613" cy="3328987"/>
          </a:xfrm>
        </p:spPr>
      </p:sp>
      <p:sp>
        <p:nvSpPr>
          <p:cNvPr id="3" name="ノート プレースホルダー 2"/>
          <p:cNvSpPr>
            <a:spLocks noGrp="1"/>
          </p:cNvSpPr>
          <p:nvPr>
            <p:ph type="body" idx="1"/>
          </p:nvPr>
        </p:nvSpPr>
        <p:spPr/>
        <p:txBody>
          <a:bodyPr/>
          <a:lstStyle/>
          <a:p>
            <a:r>
              <a:rPr kumimoji="1" lang="ja-JP" altLang="en-US" dirty="0"/>
              <a:t>事例５は、事務所敷地内の小屋に現金が隠匿されておりました。</a:t>
            </a:r>
            <a:endParaRPr kumimoji="1" lang="en-US" altLang="ja-JP" dirty="0"/>
          </a:p>
          <a:p>
            <a:r>
              <a:rPr kumimoji="1" lang="en-US" altLang="ja-JP" dirty="0"/>
              <a:t>In case 5, we found a lot of cash in a hut in the premises of the suspects office.</a:t>
            </a:r>
          </a:p>
          <a:p>
            <a:endParaRPr kumimoji="1" lang="en-US" altLang="ja-JP" dirty="0"/>
          </a:p>
          <a:p>
            <a:endParaRPr kumimoji="1" lang="en-US" altLang="ja-JP" dirty="0"/>
          </a:p>
          <a:p>
            <a:r>
              <a:rPr kumimoji="1" lang="ja-JP" altLang="en-US" dirty="0"/>
              <a:t>これらの写真は、小屋内、天井の扉を開いたところまでの写真となります。</a:t>
            </a:r>
            <a:endParaRPr kumimoji="1" lang="en-US" altLang="ja-JP" dirty="0"/>
          </a:p>
          <a:p>
            <a:r>
              <a:rPr kumimoji="1" lang="en-US" altLang="ja-JP" dirty="0"/>
              <a:t>These photos are the inside of the hut, up to the point where the ceiling door is opened.</a:t>
            </a:r>
          </a:p>
          <a:p>
            <a:endParaRPr kumimoji="1" lang="en-US" altLang="ja-JP" dirty="0"/>
          </a:p>
          <a:p>
            <a:endParaRPr kumimoji="1" lang="en-US" altLang="ja-JP" dirty="0"/>
          </a:p>
          <a:p>
            <a:r>
              <a:rPr kumimoji="1" lang="ja-JP" altLang="en-US" dirty="0"/>
              <a:t>ご覧のとおり、入口が断熱材で塞がっていることが確認できます。</a:t>
            </a:r>
            <a:endParaRPr kumimoji="1" lang="en-US" altLang="ja-JP" dirty="0"/>
          </a:p>
          <a:p>
            <a:r>
              <a:rPr kumimoji="1" lang="en-US" altLang="ja-JP" dirty="0"/>
              <a:t>As you can see, the entrance is blocked with insulation.</a:t>
            </a:r>
            <a:endParaRPr kumimoji="1" lang="ja-JP" altLang="en-US" dirty="0"/>
          </a:p>
        </p:txBody>
      </p:sp>
      <p:sp>
        <p:nvSpPr>
          <p:cNvPr id="4" name="スライド番号プレースホルダー 3"/>
          <p:cNvSpPr>
            <a:spLocks noGrp="1"/>
          </p:cNvSpPr>
          <p:nvPr>
            <p:ph type="sldNum" sz="quarter" idx="5"/>
          </p:nvPr>
        </p:nvSpPr>
        <p:spPr/>
        <p:txBody>
          <a:bodyPr/>
          <a:lstStyle/>
          <a:p>
            <a:fld id="{0030579C-E5B4-4442-99C4-9F875944D9B5}" type="slidenum">
              <a:rPr kumimoji="1" lang="ja-JP" altLang="en-US" smtClean="0"/>
              <a:t>47</a:t>
            </a:fld>
            <a:endParaRPr kumimoji="1" lang="ja-JP" altLang="en-US"/>
          </a:p>
        </p:txBody>
      </p:sp>
    </p:spTree>
    <p:extLst>
      <p:ext uri="{BB962C8B-B14F-4D97-AF65-F5344CB8AC3E}">
        <p14:creationId xmlns:p14="http://schemas.microsoft.com/office/powerpoint/2010/main" val="264351483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09575" y="300038"/>
            <a:ext cx="5916613" cy="3328987"/>
          </a:xfrm>
        </p:spPr>
      </p:sp>
      <p:sp>
        <p:nvSpPr>
          <p:cNvPr id="3" name="ノート プレースホルダー 2"/>
          <p:cNvSpPr>
            <a:spLocks noGrp="1"/>
          </p:cNvSpPr>
          <p:nvPr>
            <p:ph type="body" idx="1"/>
          </p:nvPr>
        </p:nvSpPr>
        <p:spPr/>
        <p:txBody>
          <a:bodyPr/>
          <a:lstStyle/>
          <a:p>
            <a:r>
              <a:rPr kumimoji="1" lang="ja-JP" altLang="en-US" dirty="0"/>
              <a:t>断熱材を除いて、天井裏に入りますと、左の写真のとおり、緑色の物が確認でき、更に確認しますと、銀色の缶が２つ把握されました。</a:t>
            </a:r>
            <a:endParaRPr kumimoji="1" lang="en-US" altLang="ja-JP" dirty="0"/>
          </a:p>
          <a:p>
            <a:endParaRPr kumimoji="1" lang="en-US" altLang="ja-JP" dirty="0"/>
          </a:p>
          <a:p>
            <a:r>
              <a:rPr kumimoji="1" lang="en-US" altLang="ja-JP" dirty="0"/>
              <a:t>We removed the insulation and enter the attics, you can see green things as shown in the photo on the left, and if you check it further, you can see two silver cans.</a:t>
            </a:r>
            <a:endParaRPr kumimoji="1" lang="ja-JP" altLang="en-US" dirty="0"/>
          </a:p>
        </p:txBody>
      </p:sp>
      <p:sp>
        <p:nvSpPr>
          <p:cNvPr id="4" name="スライド番号プレースホルダー 3"/>
          <p:cNvSpPr>
            <a:spLocks noGrp="1"/>
          </p:cNvSpPr>
          <p:nvPr>
            <p:ph type="sldNum" sz="quarter" idx="5"/>
          </p:nvPr>
        </p:nvSpPr>
        <p:spPr/>
        <p:txBody>
          <a:bodyPr/>
          <a:lstStyle/>
          <a:p>
            <a:fld id="{0030579C-E5B4-4442-99C4-9F875944D9B5}" type="slidenum">
              <a:rPr kumimoji="1" lang="ja-JP" altLang="en-US" smtClean="0"/>
              <a:t>48</a:t>
            </a:fld>
            <a:endParaRPr kumimoji="1" lang="ja-JP" altLang="en-US"/>
          </a:p>
        </p:txBody>
      </p:sp>
    </p:spTree>
    <p:extLst>
      <p:ext uri="{BB962C8B-B14F-4D97-AF65-F5344CB8AC3E}">
        <p14:creationId xmlns:p14="http://schemas.microsoft.com/office/powerpoint/2010/main" val="181288202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09575" y="300038"/>
            <a:ext cx="5916613" cy="3328987"/>
          </a:xfrm>
        </p:spPr>
      </p:sp>
      <p:sp>
        <p:nvSpPr>
          <p:cNvPr id="3" name="ノート プレースホルダー 2"/>
          <p:cNvSpPr>
            <a:spLocks noGrp="1"/>
          </p:cNvSpPr>
          <p:nvPr>
            <p:ph type="body" idx="1"/>
          </p:nvPr>
        </p:nvSpPr>
        <p:spPr/>
        <p:txBody>
          <a:bodyPr/>
          <a:lstStyle/>
          <a:p>
            <a:r>
              <a:rPr kumimoji="1" lang="ja-JP" altLang="en-US" dirty="0"/>
              <a:t>また、こちらの写真は天井裏を別のアングルから撮影したものであり、断熱材の下から、銀色の缶が一つ把握されました。</a:t>
            </a:r>
            <a:endParaRPr kumimoji="1" lang="en-US" altLang="ja-JP" dirty="0"/>
          </a:p>
          <a:p>
            <a:r>
              <a:rPr kumimoji="1" lang="en-US" altLang="ja-JP" dirty="0"/>
              <a:t>In addition, this photo was taken from another angle, and one silver can was found under the insulation.</a:t>
            </a:r>
            <a:endParaRPr kumimoji="1" lang="ja-JP" altLang="en-US" dirty="0"/>
          </a:p>
        </p:txBody>
      </p:sp>
      <p:sp>
        <p:nvSpPr>
          <p:cNvPr id="4" name="スライド番号プレースホルダー 3"/>
          <p:cNvSpPr>
            <a:spLocks noGrp="1"/>
          </p:cNvSpPr>
          <p:nvPr>
            <p:ph type="sldNum" sz="quarter" idx="5"/>
          </p:nvPr>
        </p:nvSpPr>
        <p:spPr/>
        <p:txBody>
          <a:bodyPr/>
          <a:lstStyle/>
          <a:p>
            <a:fld id="{0030579C-E5B4-4442-99C4-9F875944D9B5}" type="slidenum">
              <a:rPr kumimoji="1" lang="ja-JP" altLang="en-US" smtClean="0"/>
              <a:t>49</a:t>
            </a:fld>
            <a:endParaRPr kumimoji="1" lang="ja-JP" altLang="en-US"/>
          </a:p>
        </p:txBody>
      </p:sp>
    </p:spTree>
    <p:extLst>
      <p:ext uri="{BB962C8B-B14F-4D97-AF65-F5344CB8AC3E}">
        <p14:creationId xmlns:p14="http://schemas.microsoft.com/office/powerpoint/2010/main" val="37214297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スライド イメージ プレースホルダ 1"/>
          <p:cNvSpPr>
            <a:spLocks noGrp="1" noRot="1" noChangeAspect="1" noTextEdit="1"/>
          </p:cNvSpPr>
          <p:nvPr>
            <p:ph type="sldImg"/>
          </p:nvPr>
        </p:nvSpPr>
        <p:spPr bwMode="auto">
          <a:xfrm>
            <a:off x="174625" y="1379538"/>
            <a:ext cx="6627813" cy="3727450"/>
          </a:xfrm>
          <a:prstGeom prst="rect">
            <a:avLst/>
          </a:prstGeom>
          <a:noFill/>
          <a:ln>
            <a:solidFill>
              <a:srgbClr val="000000"/>
            </a:solidFill>
            <a:miter lim="800000"/>
            <a:headEnd/>
            <a:tailEnd/>
          </a:ln>
        </p:spPr>
      </p:sp>
      <p:sp>
        <p:nvSpPr>
          <p:cNvPr id="30723" name="ノート プレースホルダ 2"/>
          <p:cNvSpPr>
            <a:spLocks noGrp="1"/>
          </p:cNvSpPr>
          <p:nvPr>
            <p:ph type="body" idx="1"/>
          </p:nvPr>
        </p:nvSpPr>
        <p:spPr bwMode="auto">
          <a:xfrm>
            <a:off x="697745" y="5314481"/>
            <a:ext cx="5581951" cy="4348212"/>
          </a:xfrm>
          <a:prstGeom prst="rect">
            <a:avLst/>
          </a:prstGeom>
          <a:noFill/>
        </p:spPr>
        <p:txBody>
          <a:bodyPr wrap="square" numCol="1" anchor="t" anchorCtr="0" compatLnSpc="1">
            <a:prstTxWarp prst="textNoShape">
              <a:avLst/>
            </a:prstTxWarp>
            <a:normAutofit/>
          </a:bodyPr>
          <a:lstStyle/>
          <a:p>
            <a:pPr defTabSz="954908" eaLnBrk="0" fontAlgn="base" hangingPunct="0">
              <a:spcBef>
                <a:spcPct val="30000"/>
              </a:spcBef>
              <a:spcAft>
                <a:spcPct val="0"/>
              </a:spcAft>
              <a:defRPr/>
            </a:pPr>
            <a:r>
              <a:rPr lang="ja-JP" altLang="en-US" dirty="0"/>
              <a:t>税務調査と犯則調査の違いを示すと表のとおりとなります</a:t>
            </a:r>
          </a:p>
          <a:p>
            <a:pPr defTabSz="954908" eaLnBrk="0" fontAlgn="base" hangingPunct="0">
              <a:spcBef>
                <a:spcPct val="30000"/>
              </a:spcBef>
              <a:spcAft>
                <a:spcPct val="0"/>
              </a:spcAft>
              <a:defRPr/>
            </a:pPr>
            <a:endParaRPr lang="en-US" altLang="ja-JP" dirty="0"/>
          </a:p>
          <a:p>
            <a:pPr defTabSz="954908" eaLnBrk="0" fontAlgn="base" hangingPunct="0">
              <a:spcBef>
                <a:spcPct val="30000"/>
              </a:spcBef>
              <a:spcAft>
                <a:spcPct val="0"/>
              </a:spcAft>
              <a:defRPr/>
            </a:pPr>
            <a:r>
              <a:rPr kumimoji="1" lang="en-US" altLang="ja-JP" sz="1300" dirty="0">
                <a:latin typeface="+mn-ea"/>
                <a:ea typeface="+mn-ea"/>
              </a:rPr>
              <a:t>The difference between ordinary tax examination and our tax crime investigation is like this, as you can see in this table.</a:t>
            </a:r>
            <a:endParaRPr kumimoji="1" lang="ja-JP" altLang="ja-JP" sz="1300" dirty="0">
              <a:latin typeface="+mn-ea"/>
              <a:ea typeface="+mn-ea"/>
            </a:endParaRPr>
          </a:p>
          <a:p>
            <a:pPr defTabSz="954908" eaLnBrk="0" fontAlgn="base" hangingPunct="0">
              <a:spcBef>
                <a:spcPct val="30000"/>
              </a:spcBef>
              <a:spcAft>
                <a:spcPct val="0"/>
              </a:spcAft>
              <a:defRPr/>
            </a:pPr>
            <a:endParaRPr lang="en-US" altLang="ja-JP" dirty="0"/>
          </a:p>
          <a:p>
            <a:pPr defTabSz="954908" eaLnBrk="0" fontAlgn="base" hangingPunct="0">
              <a:spcBef>
                <a:spcPct val="30000"/>
              </a:spcBef>
              <a:spcAft>
                <a:spcPct val="0"/>
              </a:spcAft>
              <a:defRPr/>
            </a:pPr>
            <a:r>
              <a:rPr lang="ja-JP" altLang="en-US" dirty="0"/>
              <a:t>査察制度の目的を達成するために、一般の税務調査における任意調査とは別に、脱税嫌疑者には、強制的権限を行使するなど犯罪捜査に準ずる方法で強制調査を行い、</a:t>
            </a:r>
            <a:endParaRPr lang="en-US" altLang="ja-JP" dirty="0"/>
          </a:p>
          <a:p>
            <a:pPr defTabSz="954908" eaLnBrk="0" fontAlgn="base" hangingPunct="0">
              <a:spcBef>
                <a:spcPct val="30000"/>
              </a:spcBef>
              <a:spcAft>
                <a:spcPct val="0"/>
              </a:spcAft>
              <a:defRPr/>
            </a:pPr>
            <a:r>
              <a:rPr kumimoji="1" lang="en-US" altLang="ja-JP" sz="1300" dirty="0">
                <a:latin typeface="+mn-ea"/>
                <a:ea typeface="+mn-ea"/>
              </a:rPr>
              <a:t>To complete our investigating mission, in addition our voluntary basis tax examination, we also conduct compulsory investigation using methods equivalent to normal criminal investigation toward the suspects of tax evade.</a:t>
            </a:r>
            <a:endParaRPr kumimoji="1" lang="ja-JP" altLang="ja-JP" sz="1300" dirty="0">
              <a:latin typeface="+mn-ea"/>
              <a:ea typeface="+mn-ea"/>
            </a:endParaRPr>
          </a:p>
          <a:p>
            <a:pPr defTabSz="954908" eaLnBrk="0" fontAlgn="base" hangingPunct="0">
              <a:spcBef>
                <a:spcPct val="30000"/>
              </a:spcBef>
              <a:spcAft>
                <a:spcPct val="0"/>
              </a:spcAft>
              <a:defRPr/>
            </a:pPr>
            <a:endParaRPr lang="en-US" altLang="ja-JP" dirty="0"/>
          </a:p>
          <a:p>
            <a:pPr eaLnBrk="0" fontAlgn="base" hangingPunct="0"/>
            <a:r>
              <a:rPr kumimoji="1" lang="ja-JP" altLang="ja-JP" sz="1300" dirty="0">
                <a:latin typeface="+mn-ea"/>
                <a:ea typeface="+mn-ea"/>
              </a:rPr>
              <a:t>強制調査等によって収集した証拠に基づき、正しい税金を課すほか、検察官に告発し、公訴の提起を求めています。</a:t>
            </a:r>
            <a:endParaRPr kumimoji="1" lang="en-US" altLang="ja-JP" sz="1300" dirty="0">
              <a:latin typeface="+mn-ea"/>
              <a:ea typeface="+mn-ea"/>
            </a:endParaRPr>
          </a:p>
          <a:p>
            <a:pPr eaLnBrk="0" fontAlgn="base" hangingPunct="0"/>
            <a:endParaRPr kumimoji="1" lang="ja-JP" altLang="ja-JP" sz="1300" dirty="0">
              <a:latin typeface="+mn-ea"/>
              <a:ea typeface="+mn-ea"/>
            </a:endParaRPr>
          </a:p>
          <a:p>
            <a:r>
              <a:rPr kumimoji="1" lang="en-US" altLang="ja-JP" sz="1300" dirty="0">
                <a:latin typeface="+mn-ea"/>
                <a:ea typeface="+mn-ea"/>
              </a:rPr>
              <a:t>and based on the evidences collected by our compulsory investigation, we impose additional taxes on tax evaders and in addition to that, we accuse them of violation of tax law to public prosecutor’s office and then prosecutors prosecute them to a court.</a:t>
            </a:r>
            <a:endParaRPr lang="en-US" altLang="ja-JP" sz="800" dirty="0">
              <a:latin typeface="ＭＳ ゴシック" pitchFamily="49" charset="-128"/>
              <a:ea typeface="ＭＳ ゴシック" pitchFamily="49" charset="-128"/>
            </a:endParaRPr>
          </a:p>
        </p:txBody>
      </p:sp>
      <p:sp>
        <p:nvSpPr>
          <p:cNvPr id="30724" name="スライド番号プレースホルダ 3"/>
          <p:cNvSpPr>
            <a:spLocks noGrp="1"/>
          </p:cNvSpPr>
          <p:nvPr>
            <p:ph type="sldNum" sz="quarter" idx="5"/>
          </p:nvPr>
        </p:nvSpPr>
        <p:spPr bwMode="auto">
          <a:xfrm>
            <a:off x="3952268" y="10489007"/>
            <a:ext cx="3023558" cy="554071"/>
          </a:xfrm>
          <a:prstGeom prst="rect">
            <a:avLst/>
          </a:prstGeom>
          <a:noFill/>
          <a:ln>
            <a:miter lim="800000"/>
            <a:headEnd/>
            <a:tailEnd/>
          </a:ln>
        </p:spPr>
        <p:txBody>
          <a:bodyPr wrap="square" numCol="1" anchorCtr="0" compatLnSpc="1">
            <a:prstTxWarp prst="textNoShape">
              <a:avLst/>
            </a:prstTxWarp>
          </a:bodyPr>
          <a:lstStyle/>
          <a:p>
            <a:fld id="{75D23AB4-781C-4CF3-83F1-0D31E581B8CB}" type="slidenum">
              <a:rPr lang="ja-JP" altLang="en-US" smtClean="0">
                <a:solidFill>
                  <a:prstClr val="black"/>
                </a:solidFill>
                <a:ea typeface="ＭＳ Ｐゴシック" pitchFamily="50" charset="-128"/>
              </a:rPr>
              <a:pPr/>
              <a:t>5</a:t>
            </a:fld>
            <a:endParaRPr lang="ja-JP" altLang="en-US" dirty="0">
              <a:solidFill>
                <a:prstClr val="black"/>
              </a:solidFill>
              <a:ea typeface="ＭＳ Ｐゴシック" pitchFamily="50" charset="-128"/>
            </a:endParaRPr>
          </a:p>
        </p:txBody>
      </p:sp>
    </p:spTree>
    <p:extLst>
      <p:ext uri="{BB962C8B-B14F-4D97-AF65-F5344CB8AC3E}">
        <p14:creationId xmlns:p14="http://schemas.microsoft.com/office/powerpoint/2010/main" val="26701522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09575" y="300038"/>
            <a:ext cx="5916613" cy="3328987"/>
          </a:xfrm>
        </p:spPr>
      </p:sp>
      <p:sp>
        <p:nvSpPr>
          <p:cNvPr id="3" name="ノート プレースホルダー 2"/>
          <p:cNvSpPr>
            <a:spLocks noGrp="1"/>
          </p:cNvSpPr>
          <p:nvPr>
            <p:ph type="body" idx="1"/>
          </p:nvPr>
        </p:nvSpPr>
        <p:spPr/>
        <p:txBody>
          <a:bodyPr/>
          <a:lstStyle/>
          <a:p>
            <a:r>
              <a:rPr kumimoji="1" lang="ja-JP" altLang="en-US" dirty="0"/>
              <a:t>写真のとおり、天井裏から３つの缶が発見され、中には現金が入っていました。</a:t>
            </a:r>
            <a:endParaRPr kumimoji="1" lang="en-US" altLang="ja-JP" dirty="0"/>
          </a:p>
          <a:p>
            <a:r>
              <a:rPr kumimoji="1" lang="en-US" altLang="ja-JP" dirty="0"/>
              <a:t>As shown in the photo, three cans were found in the ceiling, and cash was inside.</a:t>
            </a:r>
          </a:p>
          <a:p>
            <a:endParaRPr kumimoji="1" lang="en-US" altLang="ja-JP" dirty="0"/>
          </a:p>
          <a:p>
            <a:r>
              <a:rPr kumimoji="1" lang="ja-JP" altLang="en-US" dirty="0"/>
              <a:t>これらの３つの缶には現金が合計約１億円（約６６万米ドル）入っていました。</a:t>
            </a:r>
            <a:endParaRPr kumimoji="1" lang="en-US" altLang="ja-JP" dirty="0"/>
          </a:p>
          <a:p>
            <a:r>
              <a:rPr kumimoji="1" lang="en-US" altLang="ja-JP" dirty="0"/>
              <a:t>These three cans contain a total of about 100 million yen (approximately US$660,000).</a:t>
            </a:r>
            <a:endParaRPr kumimoji="1" lang="ja-JP" altLang="en-US" dirty="0"/>
          </a:p>
        </p:txBody>
      </p:sp>
      <p:sp>
        <p:nvSpPr>
          <p:cNvPr id="4" name="スライド番号プレースホルダー 3"/>
          <p:cNvSpPr>
            <a:spLocks noGrp="1"/>
          </p:cNvSpPr>
          <p:nvPr>
            <p:ph type="sldNum" sz="quarter" idx="5"/>
          </p:nvPr>
        </p:nvSpPr>
        <p:spPr/>
        <p:txBody>
          <a:bodyPr/>
          <a:lstStyle/>
          <a:p>
            <a:fld id="{0030579C-E5B4-4442-99C4-9F875944D9B5}" type="slidenum">
              <a:rPr kumimoji="1" lang="ja-JP" altLang="en-US" smtClean="0"/>
              <a:t>50</a:t>
            </a:fld>
            <a:endParaRPr kumimoji="1" lang="ja-JP" altLang="en-US"/>
          </a:p>
        </p:txBody>
      </p:sp>
    </p:spTree>
    <p:extLst>
      <p:ext uri="{BB962C8B-B14F-4D97-AF65-F5344CB8AC3E}">
        <p14:creationId xmlns:p14="http://schemas.microsoft.com/office/powerpoint/2010/main" val="214656701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09575" y="1233488"/>
            <a:ext cx="5916613" cy="3328987"/>
          </a:xfrm>
          <a:prstGeom prst="rect">
            <a:avLst/>
          </a:prstGeom>
        </p:spPr>
      </p:sp>
      <p:sp>
        <p:nvSpPr>
          <p:cNvPr id="3" name="ノート プレースホルダー 2"/>
          <p:cNvSpPr>
            <a:spLocks noGrp="1"/>
          </p:cNvSpPr>
          <p:nvPr>
            <p:ph type="body" idx="1"/>
          </p:nvPr>
        </p:nvSpPr>
        <p:spPr>
          <a:xfrm>
            <a:off x="673577" y="4748163"/>
            <a:ext cx="5388610" cy="3884861"/>
          </a:xfrm>
          <a:prstGeom prst="rect">
            <a:avLst/>
          </a:prstGeom>
        </p:spPr>
        <p:txBody>
          <a:bodyPr/>
          <a:lstStyle/>
          <a:p>
            <a:r>
              <a:rPr kumimoji="1" lang="ja-JP" altLang="en-US" sz="1100" kern="1200" dirty="0">
                <a:solidFill>
                  <a:schemeClr val="tx1"/>
                </a:solidFill>
                <a:effectLst/>
                <a:latin typeface="+mn-lt"/>
                <a:ea typeface="+mn-ea"/>
                <a:cs typeface="+mn-cs"/>
              </a:rPr>
              <a:t>　</a:t>
            </a:r>
            <a:r>
              <a:rPr kumimoji="1" lang="ja-JP" altLang="ja-JP" sz="1100" kern="1200" dirty="0">
                <a:solidFill>
                  <a:schemeClr val="tx1"/>
                </a:solidFill>
                <a:effectLst/>
                <a:latin typeface="+mn-lt"/>
                <a:ea typeface="+mn-ea"/>
                <a:cs typeface="+mn-cs"/>
              </a:rPr>
              <a:t>事例</a:t>
            </a:r>
            <a:r>
              <a:rPr kumimoji="1" lang="ja-JP" altLang="en-US" sz="1100" kern="1200" dirty="0">
                <a:solidFill>
                  <a:schemeClr val="tx1"/>
                </a:solidFill>
                <a:effectLst/>
                <a:latin typeface="+mn-lt"/>
                <a:ea typeface="+mn-ea"/>
                <a:cs typeface="+mn-cs"/>
              </a:rPr>
              <a:t>６</a:t>
            </a:r>
            <a:r>
              <a:rPr kumimoji="1" lang="ja-JP" altLang="ja-JP" sz="1100" kern="1200" dirty="0">
                <a:solidFill>
                  <a:schemeClr val="tx1"/>
                </a:solidFill>
                <a:effectLst/>
                <a:latin typeface="+mn-lt"/>
                <a:ea typeface="+mn-ea"/>
                <a:cs typeface="+mn-cs"/>
              </a:rPr>
              <a:t>は、居宅屋根裏物置に置かれた鞄の中に現金が隠匿されていました。</a:t>
            </a:r>
            <a:endParaRPr kumimoji="1" lang="en-US" altLang="ja-JP" sz="1100" kern="1200" dirty="0">
              <a:solidFill>
                <a:schemeClr val="tx1"/>
              </a:solidFill>
              <a:effectLst/>
              <a:latin typeface="+mn-lt"/>
              <a:ea typeface="+mn-ea"/>
              <a:cs typeface="+mn-cs"/>
            </a:endParaRPr>
          </a:p>
          <a:p>
            <a:r>
              <a:rPr kumimoji="1" lang="en-US" altLang="ja-JP" sz="1100" kern="1200" dirty="0">
                <a:solidFill>
                  <a:schemeClr val="tx1"/>
                </a:solidFill>
                <a:effectLst/>
                <a:latin typeface="+mn-lt"/>
                <a:ea typeface="+mn-ea"/>
                <a:cs typeface="+mn-cs"/>
              </a:rPr>
              <a:t>In case 6, suspect concealed cash in the bag which is put at the storage of attic.</a:t>
            </a:r>
          </a:p>
          <a:p>
            <a:endParaRPr kumimoji="1" lang="ja-JP" altLang="ja-JP" sz="1100" kern="1200" dirty="0">
              <a:solidFill>
                <a:schemeClr val="tx1"/>
              </a:solidFill>
              <a:effectLst/>
              <a:latin typeface="+mn-lt"/>
              <a:ea typeface="+mn-ea"/>
              <a:cs typeface="+mn-cs"/>
            </a:endParaRPr>
          </a:p>
          <a:p>
            <a:r>
              <a:rPr lang="ja-JP" altLang="en-US" sz="1100" dirty="0">
                <a:latin typeface="+mn-lt"/>
              </a:rPr>
              <a:t>　</a:t>
            </a:r>
            <a:r>
              <a:rPr kumimoji="1" lang="ja-JP" altLang="ja-JP" sz="1100" kern="1200" dirty="0">
                <a:solidFill>
                  <a:schemeClr val="tx1"/>
                </a:solidFill>
                <a:effectLst/>
                <a:latin typeface="+mn-lt"/>
                <a:ea typeface="+mn-ea"/>
                <a:cs typeface="+mn-cs"/>
              </a:rPr>
              <a:t>①は、屋根裏物置へ続く階段を降ろした状態です。</a:t>
            </a:r>
            <a:endParaRPr kumimoji="1" lang="en-US" altLang="ja-JP" sz="1100" kern="1200" dirty="0">
              <a:solidFill>
                <a:schemeClr val="tx1"/>
              </a:solidFill>
              <a:effectLst/>
              <a:latin typeface="+mn-lt"/>
              <a:ea typeface="+mn-ea"/>
              <a:cs typeface="+mn-cs"/>
            </a:endParaRPr>
          </a:p>
          <a:p>
            <a:r>
              <a:rPr kumimoji="1" lang="en-US" altLang="ja-JP" sz="1100" kern="1200" dirty="0">
                <a:solidFill>
                  <a:schemeClr val="tx1"/>
                </a:solidFill>
                <a:effectLst/>
                <a:latin typeface="+mn-lt"/>
                <a:ea typeface="+mn-ea"/>
                <a:cs typeface="+mn-cs"/>
              </a:rPr>
              <a:t>Picture 1 shows that there is a hidden ladder which leads attic. </a:t>
            </a:r>
          </a:p>
          <a:p>
            <a:r>
              <a:rPr kumimoji="1" lang="en-US" altLang="ja-JP" sz="1100" kern="1200" dirty="0">
                <a:solidFill>
                  <a:schemeClr val="tx1"/>
                </a:solidFill>
                <a:effectLst/>
                <a:latin typeface="+mn-lt"/>
                <a:ea typeface="+mn-ea"/>
                <a:cs typeface="+mn-cs"/>
              </a:rPr>
              <a:t> </a:t>
            </a:r>
            <a:endParaRPr kumimoji="1" lang="ja-JP" altLang="ja-JP" sz="1100" kern="1200" dirty="0">
              <a:solidFill>
                <a:schemeClr val="tx1"/>
              </a:solidFill>
              <a:effectLst/>
              <a:latin typeface="+mn-lt"/>
              <a:ea typeface="+mn-ea"/>
              <a:cs typeface="+mn-cs"/>
            </a:endParaRPr>
          </a:p>
          <a:p>
            <a:r>
              <a:rPr lang="ja-JP" altLang="en-US" sz="1100" dirty="0">
                <a:latin typeface="+mn-lt"/>
              </a:rPr>
              <a:t>　</a:t>
            </a:r>
            <a:r>
              <a:rPr kumimoji="1" lang="ja-JP" altLang="ja-JP" sz="1100" kern="1200" dirty="0">
                <a:solidFill>
                  <a:schemeClr val="tx1"/>
                </a:solidFill>
                <a:effectLst/>
                <a:latin typeface="+mn-lt"/>
                <a:ea typeface="+mn-ea"/>
                <a:cs typeface="+mn-cs"/>
              </a:rPr>
              <a:t>②は、屋根裏部屋の奥には、隠すように黒い鞄が置かれていました。</a:t>
            </a:r>
            <a:endParaRPr kumimoji="1" lang="en-US" altLang="ja-JP" sz="1100" kern="1200" dirty="0">
              <a:solidFill>
                <a:schemeClr val="tx1"/>
              </a:solidFill>
              <a:effectLst/>
              <a:latin typeface="+mn-lt"/>
              <a:ea typeface="+mn-ea"/>
              <a:cs typeface="+mn-cs"/>
            </a:endParaRPr>
          </a:p>
          <a:p>
            <a:r>
              <a:rPr kumimoji="1" lang="en-US" altLang="ja-JP" sz="1100" kern="1200" dirty="0">
                <a:solidFill>
                  <a:schemeClr val="tx1"/>
                </a:solidFill>
                <a:effectLst/>
                <a:latin typeface="+mn-lt"/>
                <a:ea typeface="+mn-ea"/>
                <a:cs typeface="+mn-cs"/>
              </a:rPr>
              <a:t>At the back of attic, there was a black bag under other things.</a:t>
            </a:r>
          </a:p>
          <a:p>
            <a:endParaRPr kumimoji="1" lang="ja-JP" altLang="ja-JP" sz="1100" kern="1200" dirty="0">
              <a:solidFill>
                <a:schemeClr val="tx1"/>
              </a:solidFill>
              <a:effectLst/>
              <a:latin typeface="+mn-lt"/>
              <a:ea typeface="+mn-ea"/>
              <a:cs typeface="+mn-cs"/>
            </a:endParaRPr>
          </a:p>
          <a:p>
            <a:r>
              <a:rPr lang="ja-JP" altLang="en-US" sz="1100" dirty="0">
                <a:latin typeface="+mn-lt"/>
              </a:rPr>
              <a:t>　</a:t>
            </a:r>
            <a:r>
              <a:rPr kumimoji="1" lang="ja-JP" altLang="ja-JP" sz="1100" kern="1200" dirty="0">
                <a:solidFill>
                  <a:schemeClr val="tx1"/>
                </a:solidFill>
                <a:effectLst/>
                <a:latin typeface="+mn-lt"/>
                <a:ea typeface="+mn-ea"/>
                <a:cs typeface="+mn-cs"/>
              </a:rPr>
              <a:t>③は、鞄の上に置かれていたものを、動かした状態です。</a:t>
            </a:r>
            <a:endParaRPr kumimoji="1" lang="en-US" altLang="ja-JP" sz="1100" kern="1200" dirty="0">
              <a:solidFill>
                <a:schemeClr val="tx1"/>
              </a:solidFill>
              <a:effectLst/>
              <a:latin typeface="+mn-lt"/>
              <a:ea typeface="+mn-ea"/>
              <a:cs typeface="+mn-cs"/>
            </a:endParaRPr>
          </a:p>
          <a:p>
            <a:r>
              <a:rPr kumimoji="1" lang="en-US" altLang="ja-JP" sz="1100" kern="1200" dirty="0">
                <a:solidFill>
                  <a:schemeClr val="tx1"/>
                </a:solidFill>
                <a:effectLst/>
                <a:latin typeface="+mn-lt"/>
                <a:ea typeface="+mn-ea"/>
                <a:cs typeface="+mn-cs"/>
              </a:rPr>
              <a:t>Picture 3 shows the situation of removing other things.</a:t>
            </a:r>
          </a:p>
          <a:p>
            <a:endParaRPr kumimoji="1" lang="ja-JP" altLang="ja-JP" sz="1100" kern="1200" dirty="0">
              <a:solidFill>
                <a:schemeClr val="tx1"/>
              </a:solidFill>
              <a:effectLst/>
              <a:latin typeface="+mn-lt"/>
              <a:ea typeface="+mn-ea"/>
              <a:cs typeface="+mn-cs"/>
            </a:endParaRPr>
          </a:p>
          <a:p>
            <a:r>
              <a:rPr lang="ja-JP" altLang="en-US" sz="1100" dirty="0">
                <a:latin typeface="+mn-lt"/>
              </a:rPr>
              <a:t>　</a:t>
            </a:r>
            <a:r>
              <a:rPr kumimoji="1" lang="ja-JP" altLang="ja-JP" sz="1100" kern="1200" dirty="0">
                <a:solidFill>
                  <a:schemeClr val="tx1"/>
                </a:solidFill>
                <a:effectLst/>
                <a:latin typeface="+mn-lt"/>
                <a:ea typeface="+mn-ea"/>
                <a:cs typeface="+mn-cs"/>
              </a:rPr>
              <a:t>④は、鞄を開けた状態です。いくつもの封筒が入っているのが分かります。</a:t>
            </a:r>
            <a:endParaRPr kumimoji="1" lang="en-US" altLang="ja-JP" sz="1100" kern="1200" dirty="0">
              <a:solidFill>
                <a:schemeClr val="tx1"/>
              </a:solidFill>
              <a:effectLst/>
              <a:latin typeface="+mn-lt"/>
              <a:ea typeface="+mn-ea"/>
              <a:cs typeface="+mn-cs"/>
            </a:endParaRPr>
          </a:p>
          <a:p>
            <a:r>
              <a:rPr kumimoji="1" lang="en-US" altLang="ja-JP" sz="1100" kern="1200" dirty="0">
                <a:solidFill>
                  <a:schemeClr val="tx1"/>
                </a:solidFill>
                <a:effectLst/>
                <a:latin typeface="+mn-lt"/>
                <a:ea typeface="+mn-ea"/>
                <a:cs typeface="+mn-cs"/>
              </a:rPr>
              <a:t>Picture 4 shows there are many envelopes in the bag.</a:t>
            </a:r>
          </a:p>
          <a:p>
            <a:endParaRPr kumimoji="1" lang="ja-JP" altLang="ja-JP" sz="1100" kern="1200" dirty="0">
              <a:solidFill>
                <a:schemeClr val="tx1"/>
              </a:solidFill>
              <a:effectLst/>
              <a:latin typeface="+mn-lt"/>
              <a:ea typeface="+mn-ea"/>
              <a:cs typeface="+mn-cs"/>
            </a:endParaRPr>
          </a:p>
          <a:p>
            <a:r>
              <a:rPr kumimoji="1" lang="ja-JP" altLang="en-US" sz="1100" kern="1200" dirty="0">
                <a:solidFill>
                  <a:schemeClr val="tx1"/>
                </a:solidFill>
                <a:effectLst/>
                <a:latin typeface="+mn-lt"/>
                <a:ea typeface="+mn-ea"/>
                <a:cs typeface="+mn-cs"/>
              </a:rPr>
              <a:t>　</a:t>
            </a:r>
            <a:r>
              <a:rPr kumimoji="1" lang="ja-JP" altLang="ja-JP" sz="1100" kern="1200" dirty="0">
                <a:solidFill>
                  <a:schemeClr val="tx1"/>
                </a:solidFill>
                <a:effectLst/>
                <a:latin typeface="+mn-lt"/>
                <a:ea typeface="+mn-ea"/>
                <a:cs typeface="+mn-cs"/>
              </a:rPr>
              <a:t>⑤　鞄の中には</a:t>
            </a:r>
            <a:r>
              <a:rPr kumimoji="1" lang="en-US" altLang="ja-JP" sz="1100" kern="1200" dirty="0">
                <a:solidFill>
                  <a:schemeClr val="tx1"/>
                </a:solidFill>
                <a:effectLst/>
                <a:latin typeface="+mn-lt"/>
                <a:ea typeface="+mn-ea"/>
                <a:cs typeface="+mn-cs"/>
              </a:rPr>
              <a:t>18</a:t>
            </a:r>
            <a:r>
              <a:rPr kumimoji="1" lang="ja-JP" altLang="ja-JP" sz="1100" kern="1200" dirty="0">
                <a:solidFill>
                  <a:schemeClr val="tx1"/>
                </a:solidFill>
                <a:effectLst/>
                <a:latin typeface="+mn-lt"/>
                <a:ea typeface="+mn-ea"/>
                <a:cs typeface="+mn-cs"/>
              </a:rPr>
              <a:t>の封筒が入っていました。</a:t>
            </a:r>
            <a:endParaRPr kumimoji="1" lang="en-US" altLang="ja-JP" sz="1100" kern="1200" dirty="0">
              <a:solidFill>
                <a:schemeClr val="tx1"/>
              </a:solidFill>
              <a:effectLst/>
              <a:latin typeface="+mn-lt"/>
              <a:ea typeface="+mn-ea"/>
              <a:cs typeface="+mn-cs"/>
            </a:endParaRPr>
          </a:p>
          <a:p>
            <a:r>
              <a:rPr kumimoji="1" lang="en-US" altLang="ja-JP" sz="1100" kern="1200" dirty="0">
                <a:solidFill>
                  <a:schemeClr val="tx1"/>
                </a:solidFill>
                <a:effectLst/>
                <a:latin typeface="+mn-lt"/>
                <a:ea typeface="+mn-ea"/>
                <a:cs typeface="+mn-cs"/>
              </a:rPr>
              <a:t>It revealed that there was 18 envelopes in the bag.</a:t>
            </a:r>
            <a:endParaRPr kumimoji="1" lang="ja-JP" altLang="ja-JP" sz="1100" kern="1200" dirty="0">
              <a:solidFill>
                <a:schemeClr val="tx1"/>
              </a:solidFill>
              <a:effectLst/>
              <a:latin typeface="+mn-lt"/>
              <a:ea typeface="+mn-ea"/>
              <a:cs typeface="+mn-cs"/>
            </a:endParaRPr>
          </a:p>
          <a:p>
            <a:r>
              <a:rPr kumimoji="1" lang="ja-JP" altLang="ja-JP" sz="1100" kern="1200" dirty="0">
                <a:solidFill>
                  <a:schemeClr val="tx1"/>
                </a:solidFill>
                <a:effectLst/>
                <a:latin typeface="+mn-lt"/>
                <a:ea typeface="+mn-ea"/>
                <a:cs typeface="+mn-cs"/>
              </a:rPr>
              <a:t>　　</a:t>
            </a:r>
            <a:endParaRPr kumimoji="1" lang="en-US" altLang="ja-JP" sz="1100" kern="1200" dirty="0">
              <a:solidFill>
                <a:schemeClr val="tx1"/>
              </a:solidFill>
              <a:effectLst/>
              <a:latin typeface="+mn-lt"/>
              <a:ea typeface="+mn-ea"/>
              <a:cs typeface="+mn-cs"/>
            </a:endParaRPr>
          </a:p>
          <a:p>
            <a:r>
              <a:rPr lang="ja-JP" altLang="en-US" sz="1100" dirty="0">
                <a:latin typeface="+mn-lt"/>
              </a:rPr>
              <a:t>　</a:t>
            </a:r>
            <a:r>
              <a:rPr kumimoji="1" lang="ja-JP" altLang="ja-JP" sz="1100" kern="1200" dirty="0">
                <a:solidFill>
                  <a:schemeClr val="tx1"/>
                </a:solidFill>
                <a:effectLst/>
                <a:latin typeface="+mn-lt"/>
                <a:ea typeface="+mn-ea"/>
                <a:cs typeface="+mn-cs"/>
              </a:rPr>
              <a:t>封筒の中には現金が入っており、合計</a:t>
            </a:r>
            <a:r>
              <a:rPr kumimoji="1" lang="en-US" altLang="ja-JP" sz="1100" kern="1200" dirty="0">
                <a:solidFill>
                  <a:schemeClr val="tx1"/>
                </a:solidFill>
                <a:effectLst/>
                <a:latin typeface="+mn-lt"/>
                <a:ea typeface="+mn-ea"/>
                <a:cs typeface="+mn-cs"/>
              </a:rPr>
              <a:t>1,800</a:t>
            </a:r>
            <a:r>
              <a:rPr kumimoji="1" lang="ja-JP" altLang="ja-JP" sz="1100" kern="1200" dirty="0">
                <a:solidFill>
                  <a:schemeClr val="tx1"/>
                </a:solidFill>
                <a:effectLst/>
                <a:latin typeface="+mn-lt"/>
                <a:ea typeface="+mn-ea"/>
                <a:cs typeface="+mn-cs"/>
              </a:rPr>
              <a:t>万円</a:t>
            </a:r>
            <a:r>
              <a:rPr kumimoji="1" lang="ja-JP" altLang="en-US" sz="1100" kern="1200" dirty="0">
                <a:solidFill>
                  <a:schemeClr val="tx1"/>
                </a:solidFill>
                <a:effectLst/>
                <a:latin typeface="+mn-lt"/>
                <a:ea typeface="+mn-ea"/>
                <a:cs typeface="+mn-cs"/>
              </a:rPr>
              <a:t>（約</a:t>
            </a:r>
            <a:r>
              <a:rPr kumimoji="1" lang="en-US" altLang="ja-JP" sz="1100" kern="1200" dirty="0">
                <a:solidFill>
                  <a:schemeClr val="tx1"/>
                </a:solidFill>
                <a:effectLst/>
                <a:latin typeface="+mn-lt"/>
                <a:ea typeface="+mn-ea"/>
                <a:cs typeface="+mn-cs"/>
              </a:rPr>
              <a:t>12</a:t>
            </a:r>
            <a:r>
              <a:rPr kumimoji="1" lang="ja-JP" altLang="en-US" sz="1100" kern="1200" dirty="0">
                <a:solidFill>
                  <a:schemeClr val="tx1"/>
                </a:solidFill>
                <a:effectLst/>
                <a:latin typeface="+mn-lt"/>
                <a:ea typeface="+mn-ea"/>
                <a:cs typeface="+mn-cs"/>
              </a:rPr>
              <a:t>万米ドル）</a:t>
            </a:r>
            <a:r>
              <a:rPr kumimoji="1" lang="ja-JP" altLang="ja-JP" sz="1100" kern="1200" dirty="0">
                <a:solidFill>
                  <a:schemeClr val="tx1"/>
                </a:solidFill>
                <a:effectLst/>
                <a:latin typeface="+mn-lt"/>
                <a:ea typeface="+mn-ea"/>
                <a:cs typeface="+mn-cs"/>
              </a:rPr>
              <a:t>の現金が隠されていました。</a:t>
            </a:r>
            <a:endParaRPr kumimoji="1" lang="en-US" altLang="ja-JP" sz="1100" kern="1200" dirty="0">
              <a:solidFill>
                <a:schemeClr val="tx1"/>
              </a:solidFill>
              <a:effectLst/>
              <a:latin typeface="+mn-lt"/>
              <a:ea typeface="+mn-ea"/>
              <a:cs typeface="+mn-cs"/>
            </a:endParaRPr>
          </a:p>
          <a:p>
            <a:r>
              <a:rPr kumimoji="1" lang="en-US" altLang="ja-JP" sz="1100" kern="1200" dirty="0">
                <a:solidFill>
                  <a:schemeClr val="tx1"/>
                </a:solidFill>
                <a:effectLst/>
                <a:latin typeface="+mn-lt"/>
                <a:ea typeface="+mn-ea"/>
                <a:cs typeface="+mn-cs"/>
              </a:rPr>
              <a:t>There were a lot of cash in the envelopes and the amount of hidden cash was almost 120 thousand dollars.</a:t>
            </a:r>
          </a:p>
          <a:p>
            <a:endParaRPr kumimoji="1" lang="ja-JP" altLang="en-US" dirty="0"/>
          </a:p>
        </p:txBody>
      </p:sp>
      <p:sp>
        <p:nvSpPr>
          <p:cNvPr id="4" name="スライド番号プレースホルダー 3"/>
          <p:cNvSpPr>
            <a:spLocks noGrp="1"/>
          </p:cNvSpPr>
          <p:nvPr>
            <p:ph type="sldNum" sz="quarter" idx="10"/>
          </p:nvPr>
        </p:nvSpPr>
        <p:spPr>
          <a:xfrm>
            <a:off x="3815373" y="9371286"/>
            <a:ext cx="2918831" cy="495028"/>
          </a:xfrm>
          <a:prstGeom prst="rect">
            <a:avLst/>
          </a:prstGeom>
        </p:spPr>
        <p:txBody>
          <a:bodyPr/>
          <a:lstStyle/>
          <a:p>
            <a:fld id="{6769D494-9043-43DD-A37C-3314CBD5BC3B}" type="slidenum">
              <a:rPr kumimoji="1" lang="ja-JP" altLang="en-US" smtClean="0"/>
              <a:t>51</a:t>
            </a:fld>
            <a:endParaRPr kumimoji="1" lang="ja-JP" altLang="en-US"/>
          </a:p>
        </p:txBody>
      </p:sp>
    </p:spTree>
    <p:extLst>
      <p:ext uri="{BB962C8B-B14F-4D97-AF65-F5344CB8AC3E}">
        <p14:creationId xmlns:p14="http://schemas.microsoft.com/office/powerpoint/2010/main" val="277652020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09575" y="1233488"/>
            <a:ext cx="5916613" cy="3328987"/>
          </a:xfrm>
          <a:prstGeom prst="rect">
            <a:avLst/>
          </a:prstGeom>
        </p:spPr>
      </p:sp>
      <p:sp>
        <p:nvSpPr>
          <p:cNvPr id="3" name="ノート プレースホルダー 2"/>
          <p:cNvSpPr>
            <a:spLocks noGrp="1"/>
          </p:cNvSpPr>
          <p:nvPr>
            <p:ph type="body" idx="1"/>
          </p:nvPr>
        </p:nvSpPr>
        <p:spPr>
          <a:xfrm>
            <a:off x="673577" y="4748163"/>
            <a:ext cx="5388610" cy="3884861"/>
          </a:xfrm>
          <a:prstGeom prst="rect">
            <a:avLst/>
          </a:prstGeom>
        </p:spPr>
        <p:txBody>
          <a:bodyPr/>
          <a:lstStyle/>
          <a:p>
            <a:r>
              <a:rPr kumimoji="1" lang="ja-JP" altLang="en-US" sz="1100" kern="1200" dirty="0">
                <a:solidFill>
                  <a:schemeClr val="tx1"/>
                </a:solidFill>
                <a:effectLst/>
                <a:latin typeface="+mn-lt"/>
                <a:ea typeface="+mn-ea"/>
                <a:cs typeface="+mn-cs"/>
              </a:rPr>
              <a:t>　</a:t>
            </a:r>
            <a:r>
              <a:rPr kumimoji="1" lang="ja-JP" altLang="ja-JP" sz="1100" kern="1200" dirty="0">
                <a:solidFill>
                  <a:schemeClr val="tx1"/>
                </a:solidFill>
                <a:effectLst/>
                <a:latin typeface="+mn-lt"/>
                <a:ea typeface="+mn-ea"/>
                <a:cs typeface="+mn-cs"/>
              </a:rPr>
              <a:t>事例</a:t>
            </a:r>
            <a:r>
              <a:rPr kumimoji="1" lang="ja-JP" altLang="en-US" sz="1100" kern="1200" dirty="0">
                <a:solidFill>
                  <a:schemeClr val="tx1"/>
                </a:solidFill>
                <a:effectLst/>
                <a:latin typeface="+mn-lt"/>
                <a:ea typeface="+mn-ea"/>
                <a:cs typeface="+mn-cs"/>
              </a:rPr>
              <a:t>６</a:t>
            </a:r>
            <a:r>
              <a:rPr kumimoji="1" lang="ja-JP" altLang="ja-JP" sz="1100" kern="1200" dirty="0">
                <a:solidFill>
                  <a:schemeClr val="tx1"/>
                </a:solidFill>
                <a:effectLst/>
                <a:latin typeface="+mn-lt"/>
                <a:ea typeface="+mn-ea"/>
                <a:cs typeface="+mn-cs"/>
              </a:rPr>
              <a:t>は、居宅屋根裏物置に置かれた鞄の中に現金が隠匿されていました。</a:t>
            </a:r>
            <a:endParaRPr kumimoji="1" lang="en-US" altLang="ja-JP" sz="1100" kern="1200" dirty="0">
              <a:solidFill>
                <a:schemeClr val="tx1"/>
              </a:solidFill>
              <a:effectLst/>
              <a:latin typeface="+mn-lt"/>
              <a:ea typeface="+mn-ea"/>
              <a:cs typeface="+mn-cs"/>
            </a:endParaRPr>
          </a:p>
          <a:p>
            <a:r>
              <a:rPr kumimoji="1" lang="en-US" altLang="ja-JP" sz="1100" kern="1200" dirty="0">
                <a:solidFill>
                  <a:schemeClr val="tx1"/>
                </a:solidFill>
                <a:effectLst/>
                <a:latin typeface="+mn-lt"/>
                <a:ea typeface="+mn-ea"/>
                <a:cs typeface="+mn-cs"/>
              </a:rPr>
              <a:t>In case 6, suspect concealed cash in the bag which is put at the storage of attic.</a:t>
            </a:r>
          </a:p>
          <a:p>
            <a:endParaRPr kumimoji="1" lang="ja-JP" altLang="ja-JP" sz="1100" kern="1200" dirty="0">
              <a:solidFill>
                <a:schemeClr val="tx1"/>
              </a:solidFill>
              <a:effectLst/>
              <a:latin typeface="+mn-lt"/>
              <a:ea typeface="+mn-ea"/>
              <a:cs typeface="+mn-cs"/>
            </a:endParaRPr>
          </a:p>
          <a:p>
            <a:r>
              <a:rPr lang="ja-JP" altLang="en-US" sz="1100" dirty="0">
                <a:latin typeface="+mn-lt"/>
              </a:rPr>
              <a:t>　</a:t>
            </a:r>
            <a:r>
              <a:rPr kumimoji="1" lang="ja-JP" altLang="ja-JP" sz="1100" kern="1200" dirty="0">
                <a:solidFill>
                  <a:schemeClr val="tx1"/>
                </a:solidFill>
                <a:effectLst/>
                <a:latin typeface="+mn-lt"/>
                <a:ea typeface="+mn-ea"/>
                <a:cs typeface="+mn-cs"/>
              </a:rPr>
              <a:t>①は、屋根裏物置へ続く階段を降ろした状態です。</a:t>
            </a:r>
            <a:endParaRPr kumimoji="1" lang="en-US" altLang="ja-JP" sz="1100" kern="1200" dirty="0">
              <a:solidFill>
                <a:schemeClr val="tx1"/>
              </a:solidFill>
              <a:effectLst/>
              <a:latin typeface="+mn-lt"/>
              <a:ea typeface="+mn-ea"/>
              <a:cs typeface="+mn-cs"/>
            </a:endParaRPr>
          </a:p>
          <a:p>
            <a:r>
              <a:rPr kumimoji="1" lang="en-US" altLang="ja-JP" sz="1100" kern="1200" dirty="0">
                <a:solidFill>
                  <a:schemeClr val="tx1"/>
                </a:solidFill>
                <a:effectLst/>
                <a:latin typeface="+mn-lt"/>
                <a:ea typeface="+mn-ea"/>
                <a:cs typeface="+mn-cs"/>
              </a:rPr>
              <a:t>Picture 1 shows that there is a hidden ladder which leads attic. </a:t>
            </a:r>
          </a:p>
          <a:p>
            <a:r>
              <a:rPr kumimoji="1" lang="en-US" altLang="ja-JP" sz="1100" kern="1200" dirty="0">
                <a:solidFill>
                  <a:schemeClr val="tx1"/>
                </a:solidFill>
                <a:effectLst/>
                <a:latin typeface="+mn-lt"/>
                <a:ea typeface="+mn-ea"/>
                <a:cs typeface="+mn-cs"/>
              </a:rPr>
              <a:t> </a:t>
            </a:r>
            <a:endParaRPr kumimoji="1" lang="ja-JP" altLang="ja-JP" sz="1100" kern="1200" dirty="0">
              <a:solidFill>
                <a:schemeClr val="tx1"/>
              </a:solidFill>
              <a:effectLst/>
              <a:latin typeface="+mn-lt"/>
              <a:ea typeface="+mn-ea"/>
              <a:cs typeface="+mn-cs"/>
            </a:endParaRPr>
          </a:p>
          <a:p>
            <a:r>
              <a:rPr lang="ja-JP" altLang="en-US" sz="1100" dirty="0">
                <a:latin typeface="+mn-lt"/>
              </a:rPr>
              <a:t>　</a:t>
            </a:r>
            <a:r>
              <a:rPr kumimoji="1" lang="ja-JP" altLang="ja-JP" sz="1100" kern="1200" dirty="0">
                <a:solidFill>
                  <a:schemeClr val="tx1"/>
                </a:solidFill>
                <a:effectLst/>
                <a:latin typeface="+mn-lt"/>
                <a:ea typeface="+mn-ea"/>
                <a:cs typeface="+mn-cs"/>
              </a:rPr>
              <a:t>②は、屋根裏部屋の奥には、隠すように黒い鞄が置かれていました。</a:t>
            </a:r>
            <a:endParaRPr kumimoji="1" lang="en-US" altLang="ja-JP" sz="1100" kern="1200" dirty="0">
              <a:solidFill>
                <a:schemeClr val="tx1"/>
              </a:solidFill>
              <a:effectLst/>
              <a:latin typeface="+mn-lt"/>
              <a:ea typeface="+mn-ea"/>
              <a:cs typeface="+mn-cs"/>
            </a:endParaRPr>
          </a:p>
          <a:p>
            <a:r>
              <a:rPr kumimoji="1" lang="en-US" altLang="ja-JP" sz="1100" kern="1200" dirty="0">
                <a:solidFill>
                  <a:schemeClr val="tx1"/>
                </a:solidFill>
                <a:effectLst/>
                <a:latin typeface="+mn-lt"/>
                <a:ea typeface="+mn-ea"/>
                <a:cs typeface="+mn-cs"/>
              </a:rPr>
              <a:t>At the back of attic, there was a black bag under other things.</a:t>
            </a:r>
          </a:p>
          <a:p>
            <a:endParaRPr kumimoji="1" lang="ja-JP" altLang="ja-JP" sz="1100" kern="1200" dirty="0">
              <a:solidFill>
                <a:schemeClr val="tx1"/>
              </a:solidFill>
              <a:effectLst/>
              <a:latin typeface="+mn-lt"/>
              <a:ea typeface="+mn-ea"/>
              <a:cs typeface="+mn-cs"/>
            </a:endParaRPr>
          </a:p>
          <a:p>
            <a:r>
              <a:rPr lang="ja-JP" altLang="en-US" sz="1100" dirty="0">
                <a:latin typeface="+mn-lt"/>
              </a:rPr>
              <a:t>　</a:t>
            </a:r>
            <a:r>
              <a:rPr kumimoji="1" lang="ja-JP" altLang="ja-JP" sz="1100" kern="1200" dirty="0">
                <a:solidFill>
                  <a:schemeClr val="tx1"/>
                </a:solidFill>
                <a:effectLst/>
                <a:latin typeface="+mn-lt"/>
                <a:ea typeface="+mn-ea"/>
                <a:cs typeface="+mn-cs"/>
              </a:rPr>
              <a:t>③は、鞄の上に置かれていたものを、動かした状態です。</a:t>
            </a:r>
            <a:endParaRPr kumimoji="1" lang="en-US" altLang="ja-JP" sz="1100" kern="1200" dirty="0">
              <a:solidFill>
                <a:schemeClr val="tx1"/>
              </a:solidFill>
              <a:effectLst/>
              <a:latin typeface="+mn-lt"/>
              <a:ea typeface="+mn-ea"/>
              <a:cs typeface="+mn-cs"/>
            </a:endParaRPr>
          </a:p>
          <a:p>
            <a:r>
              <a:rPr kumimoji="1" lang="en-US" altLang="ja-JP" sz="1100" kern="1200" dirty="0">
                <a:solidFill>
                  <a:schemeClr val="tx1"/>
                </a:solidFill>
                <a:effectLst/>
                <a:latin typeface="+mn-lt"/>
                <a:ea typeface="+mn-ea"/>
                <a:cs typeface="+mn-cs"/>
              </a:rPr>
              <a:t>Picture 3 shows the situation of removing other things.</a:t>
            </a:r>
          </a:p>
          <a:p>
            <a:endParaRPr kumimoji="1" lang="ja-JP" altLang="ja-JP" sz="1100" kern="1200" dirty="0">
              <a:solidFill>
                <a:schemeClr val="tx1"/>
              </a:solidFill>
              <a:effectLst/>
              <a:latin typeface="+mn-lt"/>
              <a:ea typeface="+mn-ea"/>
              <a:cs typeface="+mn-cs"/>
            </a:endParaRPr>
          </a:p>
          <a:p>
            <a:r>
              <a:rPr lang="ja-JP" altLang="en-US" sz="1100" dirty="0">
                <a:latin typeface="+mn-lt"/>
              </a:rPr>
              <a:t>　</a:t>
            </a:r>
            <a:r>
              <a:rPr kumimoji="1" lang="ja-JP" altLang="ja-JP" sz="1100" kern="1200" dirty="0">
                <a:solidFill>
                  <a:schemeClr val="tx1"/>
                </a:solidFill>
                <a:effectLst/>
                <a:latin typeface="+mn-lt"/>
                <a:ea typeface="+mn-ea"/>
                <a:cs typeface="+mn-cs"/>
              </a:rPr>
              <a:t>④は、鞄を開けた状態です。いくつもの封筒が入っているのが分かります。</a:t>
            </a:r>
            <a:endParaRPr kumimoji="1" lang="en-US" altLang="ja-JP" sz="1100" kern="1200" dirty="0">
              <a:solidFill>
                <a:schemeClr val="tx1"/>
              </a:solidFill>
              <a:effectLst/>
              <a:latin typeface="+mn-lt"/>
              <a:ea typeface="+mn-ea"/>
              <a:cs typeface="+mn-cs"/>
            </a:endParaRPr>
          </a:p>
          <a:p>
            <a:r>
              <a:rPr kumimoji="1" lang="en-US" altLang="ja-JP" sz="1100" kern="1200" dirty="0">
                <a:solidFill>
                  <a:schemeClr val="tx1"/>
                </a:solidFill>
                <a:effectLst/>
                <a:latin typeface="+mn-lt"/>
                <a:ea typeface="+mn-ea"/>
                <a:cs typeface="+mn-cs"/>
              </a:rPr>
              <a:t>Picture 4 shows there are many envelopes in the bag.</a:t>
            </a:r>
          </a:p>
          <a:p>
            <a:endParaRPr kumimoji="1" lang="ja-JP" altLang="ja-JP" sz="1100" kern="1200" dirty="0">
              <a:solidFill>
                <a:schemeClr val="tx1"/>
              </a:solidFill>
              <a:effectLst/>
              <a:latin typeface="+mn-lt"/>
              <a:ea typeface="+mn-ea"/>
              <a:cs typeface="+mn-cs"/>
            </a:endParaRPr>
          </a:p>
          <a:p>
            <a:r>
              <a:rPr kumimoji="1" lang="ja-JP" altLang="en-US" sz="1100" kern="1200" dirty="0">
                <a:solidFill>
                  <a:schemeClr val="tx1"/>
                </a:solidFill>
                <a:effectLst/>
                <a:latin typeface="+mn-lt"/>
                <a:ea typeface="+mn-ea"/>
                <a:cs typeface="+mn-cs"/>
              </a:rPr>
              <a:t>　</a:t>
            </a:r>
            <a:r>
              <a:rPr kumimoji="1" lang="ja-JP" altLang="ja-JP" sz="1100" kern="1200" dirty="0">
                <a:solidFill>
                  <a:schemeClr val="tx1"/>
                </a:solidFill>
                <a:effectLst/>
                <a:latin typeface="+mn-lt"/>
                <a:ea typeface="+mn-ea"/>
                <a:cs typeface="+mn-cs"/>
              </a:rPr>
              <a:t>⑤　鞄の中には</a:t>
            </a:r>
            <a:r>
              <a:rPr kumimoji="1" lang="en-US" altLang="ja-JP" sz="1100" kern="1200" dirty="0">
                <a:solidFill>
                  <a:schemeClr val="tx1"/>
                </a:solidFill>
                <a:effectLst/>
                <a:latin typeface="+mn-lt"/>
                <a:ea typeface="+mn-ea"/>
                <a:cs typeface="+mn-cs"/>
              </a:rPr>
              <a:t>18</a:t>
            </a:r>
            <a:r>
              <a:rPr kumimoji="1" lang="ja-JP" altLang="ja-JP" sz="1100" kern="1200" dirty="0">
                <a:solidFill>
                  <a:schemeClr val="tx1"/>
                </a:solidFill>
                <a:effectLst/>
                <a:latin typeface="+mn-lt"/>
                <a:ea typeface="+mn-ea"/>
                <a:cs typeface="+mn-cs"/>
              </a:rPr>
              <a:t>の封筒が入っていました。</a:t>
            </a:r>
            <a:endParaRPr kumimoji="1" lang="en-US" altLang="ja-JP" sz="1100" kern="1200" dirty="0">
              <a:solidFill>
                <a:schemeClr val="tx1"/>
              </a:solidFill>
              <a:effectLst/>
              <a:latin typeface="+mn-lt"/>
              <a:ea typeface="+mn-ea"/>
              <a:cs typeface="+mn-cs"/>
            </a:endParaRPr>
          </a:p>
          <a:p>
            <a:r>
              <a:rPr kumimoji="1" lang="en-US" altLang="ja-JP" sz="1100" kern="1200" dirty="0">
                <a:solidFill>
                  <a:schemeClr val="tx1"/>
                </a:solidFill>
                <a:effectLst/>
                <a:latin typeface="+mn-lt"/>
                <a:ea typeface="+mn-ea"/>
                <a:cs typeface="+mn-cs"/>
              </a:rPr>
              <a:t>It revealed that there was 18 envelopes in the bag.</a:t>
            </a:r>
            <a:endParaRPr kumimoji="1" lang="ja-JP" altLang="ja-JP" sz="1100" kern="1200" dirty="0">
              <a:solidFill>
                <a:schemeClr val="tx1"/>
              </a:solidFill>
              <a:effectLst/>
              <a:latin typeface="+mn-lt"/>
              <a:ea typeface="+mn-ea"/>
              <a:cs typeface="+mn-cs"/>
            </a:endParaRPr>
          </a:p>
          <a:p>
            <a:r>
              <a:rPr kumimoji="1" lang="ja-JP" altLang="ja-JP" sz="1100" kern="1200" dirty="0">
                <a:solidFill>
                  <a:schemeClr val="tx1"/>
                </a:solidFill>
                <a:effectLst/>
                <a:latin typeface="+mn-lt"/>
                <a:ea typeface="+mn-ea"/>
                <a:cs typeface="+mn-cs"/>
              </a:rPr>
              <a:t>　　</a:t>
            </a:r>
            <a:endParaRPr kumimoji="1" lang="en-US" altLang="ja-JP" sz="1100" kern="1200" dirty="0">
              <a:solidFill>
                <a:schemeClr val="tx1"/>
              </a:solidFill>
              <a:effectLst/>
              <a:latin typeface="+mn-lt"/>
              <a:ea typeface="+mn-ea"/>
              <a:cs typeface="+mn-cs"/>
            </a:endParaRPr>
          </a:p>
          <a:p>
            <a:r>
              <a:rPr lang="ja-JP" altLang="en-US" sz="1100" dirty="0">
                <a:latin typeface="+mn-lt"/>
              </a:rPr>
              <a:t>　</a:t>
            </a:r>
            <a:r>
              <a:rPr kumimoji="1" lang="ja-JP" altLang="ja-JP" sz="1100" kern="1200" dirty="0">
                <a:solidFill>
                  <a:schemeClr val="tx1"/>
                </a:solidFill>
                <a:effectLst/>
                <a:latin typeface="+mn-lt"/>
                <a:ea typeface="+mn-ea"/>
                <a:cs typeface="+mn-cs"/>
              </a:rPr>
              <a:t>封筒の中には現金が入っており、合計</a:t>
            </a:r>
            <a:r>
              <a:rPr kumimoji="1" lang="en-US" altLang="ja-JP" sz="1100" kern="1200" dirty="0">
                <a:solidFill>
                  <a:schemeClr val="tx1"/>
                </a:solidFill>
                <a:effectLst/>
                <a:latin typeface="+mn-lt"/>
                <a:ea typeface="+mn-ea"/>
                <a:cs typeface="+mn-cs"/>
              </a:rPr>
              <a:t>1,800</a:t>
            </a:r>
            <a:r>
              <a:rPr kumimoji="1" lang="ja-JP" altLang="ja-JP" sz="1100" kern="1200" dirty="0">
                <a:solidFill>
                  <a:schemeClr val="tx1"/>
                </a:solidFill>
                <a:effectLst/>
                <a:latin typeface="+mn-lt"/>
                <a:ea typeface="+mn-ea"/>
                <a:cs typeface="+mn-cs"/>
              </a:rPr>
              <a:t>万円</a:t>
            </a:r>
            <a:r>
              <a:rPr kumimoji="1" lang="ja-JP" altLang="en-US" sz="1100" kern="1200" dirty="0">
                <a:solidFill>
                  <a:schemeClr val="tx1"/>
                </a:solidFill>
                <a:effectLst/>
                <a:latin typeface="+mn-lt"/>
                <a:ea typeface="+mn-ea"/>
                <a:cs typeface="+mn-cs"/>
              </a:rPr>
              <a:t>（約</a:t>
            </a:r>
            <a:r>
              <a:rPr kumimoji="1" lang="en-US" altLang="ja-JP" sz="1100" kern="1200" dirty="0">
                <a:solidFill>
                  <a:schemeClr val="tx1"/>
                </a:solidFill>
                <a:effectLst/>
                <a:latin typeface="+mn-lt"/>
                <a:ea typeface="+mn-ea"/>
                <a:cs typeface="+mn-cs"/>
              </a:rPr>
              <a:t>12</a:t>
            </a:r>
            <a:r>
              <a:rPr kumimoji="1" lang="ja-JP" altLang="en-US" sz="1100" kern="1200" dirty="0">
                <a:solidFill>
                  <a:schemeClr val="tx1"/>
                </a:solidFill>
                <a:effectLst/>
                <a:latin typeface="+mn-lt"/>
                <a:ea typeface="+mn-ea"/>
                <a:cs typeface="+mn-cs"/>
              </a:rPr>
              <a:t>万米ドル）</a:t>
            </a:r>
            <a:r>
              <a:rPr kumimoji="1" lang="ja-JP" altLang="ja-JP" sz="1100" kern="1200" dirty="0">
                <a:solidFill>
                  <a:schemeClr val="tx1"/>
                </a:solidFill>
                <a:effectLst/>
                <a:latin typeface="+mn-lt"/>
                <a:ea typeface="+mn-ea"/>
                <a:cs typeface="+mn-cs"/>
              </a:rPr>
              <a:t>の現金が隠されていました。</a:t>
            </a:r>
            <a:endParaRPr kumimoji="1" lang="en-US" altLang="ja-JP" sz="1100" kern="1200" dirty="0">
              <a:solidFill>
                <a:schemeClr val="tx1"/>
              </a:solidFill>
              <a:effectLst/>
              <a:latin typeface="+mn-lt"/>
              <a:ea typeface="+mn-ea"/>
              <a:cs typeface="+mn-cs"/>
            </a:endParaRPr>
          </a:p>
          <a:p>
            <a:r>
              <a:rPr kumimoji="1" lang="en-US" altLang="ja-JP" sz="1100" kern="1200" dirty="0">
                <a:solidFill>
                  <a:schemeClr val="tx1"/>
                </a:solidFill>
                <a:effectLst/>
                <a:latin typeface="+mn-lt"/>
                <a:ea typeface="+mn-ea"/>
                <a:cs typeface="+mn-cs"/>
              </a:rPr>
              <a:t>There were a lot of cash in the envelopes and the amount of hidden cash was almost 120 thousand dollars.</a:t>
            </a:r>
          </a:p>
          <a:p>
            <a:endParaRPr kumimoji="1" lang="ja-JP" altLang="en-US" dirty="0"/>
          </a:p>
        </p:txBody>
      </p:sp>
      <p:sp>
        <p:nvSpPr>
          <p:cNvPr id="4" name="スライド番号プレースホルダー 3"/>
          <p:cNvSpPr>
            <a:spLocks noGrp="1"/>
          </p:cNvSpPr>
          <p:nvPr>
            <p:ph type="sldNum" sz="quarter" idx="10"/>
          </p:nvPr>
        </p:nvSpPr>
        <p:spPr>
          <a:xfrm>
            <a:off x="3815373" y="9371286"/>
            <a:ext cx="2918831" cy="495028"/>
          </a:xfrm>
          <a:prstGeom prst="rect">
            <a:avLst/>
          </a:prstGeom>
        </p:spPr>
        <p:txBody>
          <a:bodyPr/>
          <a:lstStyle/>
          <a:p>
            <a:fld id="{6769D494-9043-43DD-A37C-3314CBD5BC3B}" type="slidenum">
              <a:rPr kumimoji="1" lang="ja-JP" altLang="en-US" smtClean="0"/>
              <a:t>52</a:t>
            </a:fld>
            <a:endParaRPr kumimoji="1" lang="ja-JP" altLang="en-US"/>
          </a:p>
        </p:txBody>
      </p:sp>
    </p:spTree>
    <p:extLst>
      <p:ext uri="{BB962C8B-B14F-4D97-AF65-F5344CB8AC3E}">
        <p14:creationId xmlns:p14="http://schemas.microsoft.com/office/powerpoint/2010/main" val="261108115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09575" y="300038"/>
            <a:ext cx="5916613" cy="3328987"/>
          </a:xfrm>
        </p:spPr>
      </p:sp>
      <p:sp>
        <p:nvSpPr>
          <p:cNvPr id="3" name="ノート プレースホルダー 2"/>
          <p:cNvSpPr>
            <a:spLocks noGrp="1"/>
          </p:cNvSpPr>
          <p:nvPr>
            <p:ph type="body" idx="1"/>
          </p:nvPr>
        </p:nvSpPr>
        <p:spPr/>
        <p:txBody>
          <a:bodyPr/>
          <a:lstStyle/>
          <a:p>
            <a:r>
              <a:rPr kumimoji="1" lang="ja-JP" altLang="en-US" dirty="0"/>
              <a:t>事例７は、蔵に現金が隠されていた事例です。</a:t>
            </a:r>
            <a:endParaRPr kumimoji="1" lang="en-US" altLang="ja-JP" dirty="0"/>
          </a:p>
          <a:p>
            <a:r>
              <a:rPr kumimoji="1" lang="en-US" altLang="ja-JP" dirty="0"/>
              <a:t>In case 7, cash was hidden in the warehouse.</a:t>
            </a:r>
          </a:p>
          <a:p>
            <a:endParaRPr kumimoji="1" lang="en-US" altLang="ja-JP" dirty="0"/>
          </a:p>
          <a:p>
            <a:endParaRPr kumimoji="1" lang="en-US" altLang="ja-JP" dirty="0"/>
          </a:p>
          <a:p>
            <a:r>
              <a:rPr kumimoji="1" lang="ja-JP" altLang="en-US" dirty="0"/>
              <a:t>写真は蔵の中を撮影したものであり、壁側に木箱が置かれていることが確認できます。</a:t>
            </a:r>
            <a:endParaRPr kumimoji="1" lang="en-US" altLang="ja-JP" dirty="0"/>
          </a:p>
          <a:p>
            <a:r>
              <a:rPr kumimoji="1" lang="en-US" altLang="ja-JP" dirty="0"/>
              <a:t>The photo is taken inside of the storehouse, and you can see that a wooden box is placed on the wall side.</a:t>
            </a:r>
          </a:p>
          <a:p>
            <a:endParaRPr kumimoji="1" lang="en-US" altLang="ja-JP" dirty="0"/>
          </a:p>
          <a:p>
            <a:endParaRPr kumimoji="1" lang="en-US" altLang="ja-JP" dirty="0"/>
          </a:p>
          <a:p>
            <a:endParaRPr kumimoji="1" lang="ja-JP" altLang="en-US" dirty="0"/>
          </a:p>
        </p:txBody>
      </p:sp>
      <p:sp>
        <p:nvSpPr>
          <p:cNvPr id="4" name="スライド番号プレースホルダー 3"/>
          <p:cNvSpPr>
            <a:spLocks noGrp="1"/>
          </p:cNvSpPr>
          <p:nvPr>
            <p:ph type="sldNum" sz="quarter" idx="5"/>
          </p:nvPr>
        </p:nvSpPr>
        <p:spPr/>
        <p:txBody>
          <a:bodyPr/>
          <a:lstStyle/>
          <a:p>
            <a:fld id="{0030579C-E5B4-4442-99C4-9F875944D9B5}" type="slidenum">
              <a:rPr kumimoji="1" lang="ja-JP" altLang="en-US" smtClean="0"/>
              <a:t>53</a:t>
            </a:fld>
            <a:endParaRPr kumimoji="1" lang="ja-JP" altLang="en-US"/>
          </a:p>
        </p:txBody>
      </p:sp>
    </p:spTree>
    <p:extLst>
      <p:ext uri="{BB962C8B-B14F-4D97-AF65-F5344CB8AC3E}">
        <p14:creationId xmlns:p14="http://schemas.microsoft.com/office/powerpoint/2010/main" val="188335976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09575" y="300038"/>
            <a:ext cx="5916613" cy="3328987"/>
          </a:xfrm>
        </p:spPr>
      </p:sp>
      <p:sp>
        <p:nvSpPr>
          <p:cNvPr id="3" name="ノート プレースホルダー 2"/>
          <p:cNvSpPr>
            <a:spLocks noGrp="1"/>
          </p:cNvSpPr>
          <p:nvPr>
            <p:ph type="body" idx="1"/>
          </p:nvPr>
        </p:nvSpPr>
        <p:spPr/>
        <p:txBody>
          <a:bodyPr/>
          <a:lstStyle/>
          <a:p>
            <a:r>
              <a:rPr kumimoji="1" lang="ja-JP" altLang="en-US" dirty="0"/>
              <a:t>木箱を開けますと、中には透明のケースが入っていました。</a:t>
            </a:r>
            <a:endParaRPr kumimoji="1" lang="en-US" altLang="ja-JP" dirty="0"/>
          </a:p>
          <a:p>
            <a:r>
              <a:rPr kumimoji="1" lang="en-US" altLang="ja-JP" dirty="0"/>
              <a:t>When I opened the wooden box, there was a transparent case inside.</a:t>
            </a:r>
          </a:p>
          <a:p>
            <a:endParaRPr kumimoji="1" lang="en-US" altLang="ja-JP" dirty="0"/>
          </a:p>
          <a:p>
            <a:endParaRPr kumimoji="1" lang="en-US" altLang="ja-JP" dirty="0"/>
          </a:p>
          <a:p>
            <a:r>
              <a:rPr kumimoji="1" lang="ja-JP" altLang="en-US" dirty="0"/>
              <a:t>透明のケースには、封筒が多数入っていました。</a:t>
            </a:r>
            <a:endParaRPr kumimoji="1" lang="en-US" altLang="ja-JP" dirty="0"/>
          </a:p>
          <a:p>
            <a:r>
              <a:rPr kumimoji="1" lang="en-US" altLang="ja-JP" dirty="0"/>
              <a:t>In the transparent case, there were many envelopes.</a:t>
            </a:r>
            <a:endParaRPr kumimoji="1" lang="ja-JP" altLang="en-US" dirty="0"/>
          </a:p>
        </p:txBody>
      </p:sp>
      <p:sp>
        <p:nvSpPr>
          <p:cNvPr id="4" name="スライド番号プレースホルダー 3"/>
          <p:cNvSpPr>
            <a:spLocks noGrp="1"/>
          </p:cNvSpPr>
          <p:nvPr>
            <p:ph type="sldNum" sz="quarter" idx="5"/>
          </p:nvPr>
        </p:nvSpPr>
        <p:spPr/>
        <p:txBody>
          <a:bodyPr/>
          <a:lstStyle/>
          <a:p>
            <a:fld id="{0030579C-E5B4-4442-99C4-9F875944D9B5}" type="slidenum">
              <a:rPr kumimoji="1" lang="ja-JP" altLang="en-US" smtClean="0"/>
              <a:t>54</a:t>
            </a:fld>
            <a:endParaRPr kumimoji="1" lang="ja-JP" altLang="en-US"/>
          </a:p>
        </p:txBody>
      </p:sp>
    </p:spTree>
    <p:extLst>
      <p:ext uri="{BB962C8B-B14F-4D97-AF65-F5344CB8AC3E}">
        <p14:creationId xmlns:p14="http://schemas.microsoft.com/office/powerpoint/2010/main" val="87719722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09575" y="300038"/>
            <a:ext cx="5916613" cy="3328987"/>
          </a:xfrm>
        </p:spPr>
      </p:sp>
      <p:sp>
        <p:nvSpPr>
          <p:cNvPr id="3" name="ノート プレースホルダー 2"/>
          <p:cNvSpPr>
            <a:spLocks noGrp="1"/>
          </p:cNvSpPr>
          <p:nvPr>
            <p:ph type="body" idx="1"/>
          </p:nvPr>
        </p:nvSpPr>
        <p:spPr/>
        <p:txBody>
          <a:bodyPr/>
          <a:lstStyle/>
          <a:p>
            <a:r>
              <a:rPr kumimoji="1" lang="ja-JP" altLang="en-US" dirty="0"/>
              <a:t>封筒の中を広げた写真であり、合計約</a:t>
            </a:r>
            <a:r>
              <a:rPr kumimoji="1" lang="en-US" altLang="ja-JP" dirty="0"/>
              <a:t>4,000</a:t>
            </a:r>
            <a:r>
              <a:rPr kumimoji="1" lang="ja-JP" altLang="en-US" dirty="0"/>
              <a:t>万円（約</a:t>
            </a:r>
            <a:r>
              <a:rPr kumimoji="1" lang="en-US" altLang="ja-JP" dirty="0"/>
              <a:t>27</a:t>
            </a:r>
            <a:r>
              <a:rPr kumimoji="1" lang="ja-JP" altLang="en-US" dirty="0"/>
              <a:t>万米ドル）ありました。</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dirty="0"/>
              <a:t>It was a photo of the envelope, totaling about 40 million yen (approximately US$ 270,000).</a:t>
            </a:r>
          </a:p>
          <a:p>
            <a:endParaRPr kumimoji="1" lang="en-US" altLang="ja-JP" dirty="0"/>
          </a:p>
          <a:p>
            <a:endParaRPr kumimoji="1" lang="en-US" altLang="ja-JP" dirty="0"/>
          </a:p>
          <a:p>
            <a:r>
              <a:rPr kumimoji="1" lang="ja-JP" altLang="en-US" dirty="0"/>
              <a:t>その他写真にないものも合わせると、先程の透明のケースには現金約</a:t>
            </a:r>
            <a:r>
              <a:rPr kumimoji="1" lang="en-US" altLang="ja-JP" dirty="0"/>
              <a:t>7,300</a:t>
            </a:r>
            <a:r>
              <a:rPr kumimoji="1" lang="ja-JP" altLang="en-US" dirty="0"/>
              <a:t>万円（約</a:t>
            </a:r>
            <a:r>
              <a:rPr kumimoji="1" lang="en-US" altLang="ja-JP" dirty="0"/>
              <a:t>48</a:t>
            </a:r>
            <a:r>
              <a:rPr kumimoji="1" lang="ja-JP" altLang="en-US" dirty="0"/>
              <a:t>万米ドル）入っていました。</a:t>
            </a:r>
            <a:endParaRPr kumimoji="1" lang="en-US" altLang="ja-JP" dirty="0"/>
          </a:p>
          <a:p>
            <a:r>
              <a:rPr kumimoji="1" lang="en-US" altLang="ja-JP" dirty="0"/>
              <a:t>In addition to the other items not in the photo, the transparent case mentioned earlier contained approximately 73 million yen in cash (approximately US$ 480,000).</a:t>
            </a:r>
          </a:p>
          <a:p>
            <a:endParaRPr kumimoji="1" lang="en-US" altLang="ja-JP" dirty="0"/>
          </a:p>
          <a:p>
            <a:endParaRPr kumimoji="1" lang="en-US" altLang="ja-JP" dirty="0"/>
          </a:p>
          <a:p>
            <a:r>
              <a:rPr kumimoji="1" lang="ja-JP" altLang="en-US" dirty="0"/>
              <a:t>なお、木箱からは、先程の透明ケースの他にもう一つ、透明のケースが確認され、２つ目のケースには１つ目と同様に、封筒が多数入っていました。</a:t>
            </a:r>
            <a:endParaRPr kumimoji="1" lang="en-US" altLang="ja-JP" dirty="0"/>
          </a:p>
          <a:p>
            <a:r>
              <a:rPr kumimoji="1" lang="en-US" altLang="ja-JP" dirty="0"/>
              <a:t>In addition, from the wooden box, another transparent case was confirmed in addition to the transparent case, and the second case contained many envelopes as in the first case.</a:t>
            </a:r>
          </a:p>
          <a:p>
            <a:endParaRPr kumimoji="1" lang="en-US" altLang="ja-JP" dirty="0"/>
          </a:p>
          <a:p>
            <a:endParaRPr kumimoji="1" lang="en-US" altLang="ja-JP" dirty="0"/>
          </a:p>
          <a:p>
            <a:r>
              <a:rPr kumimoji="1" lang="ja-JP" altLang="en-US" dirty="0"/>
              <a:t>２つ目の透明のケースには現金約</a:t>
            </a:r>
            <a:r>
              <a:rPr kumimoji="1" lang="en-US" altLang="ja-JP" dirty="0"/>
              <a:t>6,900</a:t>
            </a:r>
            <a:r>
              <a:rPr kumimoji="1" lang="ja-JP" altLang="en-US" dirty="0"/>
              <a:t>万円（約</a:t>
            </a:r>
            <a:r>
              <a:rPr kumimoji="1" lang="en-US" altLang="ja-JP" dirty="0"/>
              <a:t>46</a:t>
            </a:r>
            <a:r>
              <a:rPr kumimoji="1" lang="ja-JP" altLang="en-US" dirty="0"/>
              <a:t>万米ドル）入っていました。</a:t>
            </a:r>
            <a:endParaRPr kumimoji="1" lang="en-US" altLang="ja-JP" dirty="0"/>
          </a:p>
          <a:p>
            <a:r>
              <a:rPr kumimoji="1" lang="en-US" altLang="ja-JP" dirty="0"/>
              <a:t>The second transparent case contains about 69 million yen in cash (approximately US$460,000).</a:t>
            </a:r>
          </a:p>
          <a:p>
            <a:endParaRPr kumimoji="1" lang="en-US" altLang="ja-JP" dirty="0"/>
          </a:p>
          <a:p>
            <a:endParaRPr kumimoji="1" lang="en-US" altLang="ja-JP" dirty="0"/>
          </a:p>
          <a:p>
            <a:r>
              <a:rPr kumimoji="1" lang="ja-JP" altLang="en-US" dirty="0"/>
              <a:t>そのため、木箱の中からは合計約１．４億円（約</a:t>
            </a:r>
            <a:r>
              <a:rPr kumimoji="1" lang="en-US" altLang="ja-JP" dirty="0"/>
              <a:t>93</a:t>
            </a:r>
            <a:r>
              <a:rPr kumimoji="1" lang="ja-JP" altLang="en-US" dirty="0"/>
              <a:t>万米ドル）が把握されました。</a:t>
            </a:r>
            <a:endParaRPr kumimoji="1" lang="en-US" altLang="ja-JP" dirty="0"/>
          </a:p>
          <a:p>
            <a:r>
              <a:rPr kumimoji="1" lang="en-US" altLang="ja-JP" dirty="0"/>
              <a:t>As a result, a total of about 140 million yen (approximately US$ 930,000) was found in the wooden box.</a:t>
            </a:r>
            <a:endParaRPr kumimoji="1" lang="ja-JP" altLang="en-US" dirty="0"/>
          </a:p>
        </p:txBody>
      </p:sp>
      <p:sp>
        <p:nvSpPr>
          <p:cNvPr id="4" name="スライド番号プレースホルダー 3"/>
          <p:cNvSpPr>
            <a:spLocks noGrp="1"/>
          </p:cNvSpPr>
          <p:nvPr>
            <p:ph type="sldNum" sz="quarter" idx="5"/>
          </p:nvPr>
        </p:nvSpPr>
        <p:spPr/>
        <p:txBody>
          <a:bodyPr/>
          <a:lstStyle/>
          <a:p>
            <a:fld id="{0030579C-E5B4-4442-99C4-9F875944D9B5}" type="slidenum">
              <a:rPr kumimoji="1" lang="ja-JP" altLang="en-US" smtClean="0"/>
              <a:t>55</a:t>
            </a:fld>
            <a:endParaRPr kumimoji="1" lang="ja-JP" altLang="en-US"/>
          </a:p>
        </p:txBody>
      </p:sp>
    </p:spTree>
    <p:extLst>
      <p:ext uri="{BB962C8B-B14F-4D97-AF65-F5344CB8AC3E}">
        <p14:creationId xmlns:p14="http://schemas.microsoft.com/office/powerpoint/2010/main" val="373541098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09575" y="1233488"/>
            <a:ext cx="5916613" cy="3328987"/>
          </a:xfrm>
          <a:prstGeom prst="rect">
            <a:avLst/>
          </a:prstGeom>
        </p:spPr>
      </p:sp>
      <p:sp>
        <p:nvSpPr>
          <p:cNvPr id="3" name="ノート プレースホルダー 2"/>
          <p:cNvSpPr>
            <a:spLocks noGrp="1"/>
          </p:cNvSpPr>
          <p:nvPr>
            <p:ph type="body" idx="1"/>
          </p:nvPr>
        </p:nvSpPr>
        <p:spPr>
          <a:xfrm>
            <a:off x="673577" y="4748163"/>
            <a:ext cx="5388610" cy="3884861"/>
          </a:xfrm>
          <a:prstGeom prst="rect">
            <a:avLst/>
          </a:prstGeom>
        </p:spPr>
        <p:txBody>
          <a:bodyPr/>
          <a:lstStyle/>
          <a:p>
            <a:r>
              <a:rPr kumimoji="1" lang="ja-JP" altLang="en-US" sz="1200" kern="1200" dirty="0">
                <a:solidFill>
                  <a:schemeClr val="tx1"/>
                </a:solidFill>
                <a:effectLst/>
                <a:latin typeface="+mn-lt"/>
                <a:ea typeface="+mn-ea"/>
                <a:cs typeface="+mn-cs"/>
              </a:rPr>
              <a:t>　事例 ８は、嫌疑者の倉庫の床下にプラスチック製ケースに入れて、現金や金地金を隠していた事例です。</a:t>
            </a:r>
            <a:endParaRPr kumimoji="1" lang="en-US" altLang="ja-JP" sz="1200" kern="1200" dirty="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In case 8, suspect concealed cash and gold bars in plastic cases under the suspect’s storage.</a:t>
            </a:r>
          </a:p>
          <a:p>
            <a:endParaRPr kumimoji="1" lang="ja-JP" altLang="ja-JP" sz="1200" kern="1200" dirty="0">
              <a:solidFill>
                <a:schemeClr val="tx1"/>
              </a:solidFill>
              <a:effectLst/>
              <a:latin typeface="+mn-lt"/>
              <a:ea typeface="+mn-ea"/>
              <a:cs typeface="+mn-cs"/>
            </a:endParaRPr>
          </a:p>
          <a:p>
            <a:r>
              <a:rPr lang="ja-JP" altLang="en-US" dirty="0">
                <a:latin typeface="+mn-lt"/>
              </a:rPr>
              <a:t>　</a:t>
            </a:r>
            <a:r>
              <a:rPr kumimoji="1" lang="ja-JP" altLang="en-US" sz="1200" kern="1200" dirty="0">
                <a:solidFill>
                  <a:schemeClr val="tx1"/>
                </a:solidFill>
                <a:effectLst/>
                <a:latin typeface="+mn-lt"/>
                <a:ea typeface="+mn-ea"/>
                <a:cs typeface="+mn-cs"/>
              </a:rPr>
              <a:t>①は、嫌疑者の２階建倉庫の１階部分です。床の一部がベニヤ板で覆われています。</a:t>
            </a:r>
            <a:endParaRPr kumimoji="1" lang="en-US" altLang="ja-JP" sz="1200" kern="1200" dirty="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Picture 1 shows the 1</a:t>
            </a:r>
            <a:r>
              <a:rPr kumimoji="1" lang="en-US" altLang="ja-JP" sz="1200" kern="1200" baseline="30000" dirty="0">
                <a:solidFill>
                  <a:schemeClr val="tx1"/>
                </a:solidFill>
                <a:effectLst/>
                <a:latin typeface="+mn-lt"/>
                <a:ea typeface="+mn-ea"/>
                <a:cs typeface="+mn-cs"/>
              </a:rPr>
              <a:t>st</a:t>
            </a:r>
            <a:r>
              <a:rPr kumimoji="1" lang="en-US" altLang="ja-JP" sz="1200" kern="1200" dirty="0">
                <a:solidFill>
                  <a:schemeClr val="tx1"/>
                </a:solidFill>
                <a:effectLst/>
                <a:latin typeface="+mn-lt"/>
                <a:ea typeface="+mn-ea"/>
                <a:cs typeface="+mn-cs"/>
              </a:rPr>
              <a:t> floor of two storied storage. There is the specific point in the floor that was covered by plywood.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n-lt"/>
                <a:ea typeface="+mn-ea"/>
                <a:cs typeface="+mn-cs"/>
              </a:rPr>
              <a:t>　②　ベニヤ板を取り除くと床の一部に切断した後の切れ目がありました。</a:t>
            </a:r>
            <a:endParaRPr kumimoji="1" lang="en-US" altLang="ja-JP"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kern="1200" dirty="0">
                <a:solidFill>
                  <a:schemeClr val="tx1"/>
                </a:solidFill>
                <a:effectLst/>
                <a:latin typeface="+mn-lt"/>
                <a:ea typeface="+mn-ea"/>
                <a:cs typeface="+mn-cs"/>
              </a:rPr>
              <a:t>When we removed the plywood, we found that there were cracks on the floor.</a:t>
            </a:r>
            <a:endParaRPr kumimoji="1" lang="en-US" altLang="ja-JP" dirty="0"/>
          </a:p>
          <a:p>
            <a:endParaRPr kumimoji="1" lang="en-US" altLang="ja-JP" dirty="0"/>
          </a:p>
          <a:p>
            <a:r>
              <a:rPr kumimoji="1" lang="ja-JP" altLang="en-US" dirty="0"/>
              <a:t>　③　切断された床を剥がすとプラスチック製のケースが入っていました。</a:t>
            </a:r>
            <a:endParaRPr kumimoji="1" lang="en-US" altLang="ja-JP" dirty="0"/>
          </a:p>
          <a:p>
            <a:r>
              <a:rPr kumimoji="1" lang="en-US" altLang="ja-JP" dirty="0"/>
              <a:t>Then</a:t>
            </a:r>
            <a:r>
              <a:rPr kumimoji="1" lang="ja-JP" altLang="en-US" dirty="0"/>
              <a:t> </a:t>
            </a:r>
            <a:r>
              <a:rPr kumimoji="1" lang="en-US" altLang="ja-JP" dirty="0"/>
              <a:t>we</a:t>
            </a:r>
            <a:r>
              <a:rPr kumimoji="1" lang="ja-JP" altLang="en-US" dirty="0"/>
              <a:t> </a:t>
            </a:r>
            <a:r>
              <a:rPr kumimoji="1" lang="en-US" altLang="ja-JP" dirty="0"/>
              <a:t>took</a:t>
            </a:r>
            <a:r>
              <a:rPr kumimoji="1" lang="ja-JP" altLang="en-US" dirty="0"/>
              <a:t> </a:t>
            </a:r>
            <a:r>
              <a:rPr kumimoji="1" lang="en-US" altLang="ja-JP" dirty="0"/>
              <a:t>floor plates away along cracks, there were plastic cases under the floor.</a:t>
            </a:r>
            <a:endParaRPr kumimoji="1" lang="ja-JP" altLang="en-US" dirty="0"/>
          </a:p>
        </p:txBody>
      </p:sp>
      <p:sp>
        <p:nvSpPr>
          <p:cNvPr id="4" name="スライド番号プレースホルダー 3"/>
          <p:cNvSpPr>
            <a:spLocks noGrp="1"/>
          </p:cNvSpPr>
          <p:nvPr>
            <p:ph type="sldNum" sz="quarter" idx="10"/>
          </p:nvPr>
        </p:nvSpPr>
        <p:spPr>
          <a:xfrm>
            <a:off x="3815373" y="9371286"/>
            <a:ext cx="2918831" cy="495028"/>
          </a:xfrm>
          <a:prstGeom prst="rect">
            <a:avLst/>
          </a:prstGeom>
        </p:spPr>
        <p:txBody>
          <a:bodyPr/>
          <a:lstStyle/>
          <a:p>
            <a:fld id="{6769D494-9043-43DD-A37C-3314CBD5BC3B}" type="slidenum">
              <a:rPr kumimoji="1" lang="ja-JP" altLang="en-US" smtClean="0"/>
              <a:t>56</a:t>
            </a:fld>
            <a:endParaRPr kumimoji="1" lang="ja-JP" altLang="en-US"/>
          </a:p>
        </p:txBody>
      </p:sp>
    </p:spTree>
    <p:extLst>
      <p:ext uri="{BB962C8B-B14F-4D97-AF65-F5344CB8AC3E}">
        <p14:creationId xmlns:p14="http://schemas.microsoft.com/office/powerpoint/2010/main" val="141472658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09575" y="1233488"/>
            <a:ext cx="5916613" cy="3328987"/>
          </a:xfrm>
          <a:prstGeom prst="rect">
            <a:avLst/>
          </a:prstGeom>
        </p:spPr>
      </p:sp>
      <p:sp>
        <p:nvSpPr>
          <p:cNvPr id="3" name="ノート プレースホルダー 2"/>
          <p:cNvSpPr>
            <a:spLocks noGrp="1"/>
          </p:cNvSpPr>
          <p:nvPr>
            <p:ph type="body" idx="1"/>
          </p:nvPr>
        </p:nvSpPr>
        <p:spPr>
          <a:xfrm>
            <a:off x="673577" y="4748163"/>
            <a:ext cx="5388610" cy="3884861"/>
          </a:xfrm>
          <a:prstGeom prst="rect">
            <a:avLst/>
          </a:prstGeom>
        </p:spPr>
        <p:txBody>
          <a:bodyPr/>
          <a:lstStyle/>
          <a:p>
            <a:r>
              <a:rPr kumimoji="1" lang="ja-JP" altLang="ja-JP" sz="1200" kern="1200" dirty="0">
                <a:solidFill>
                  <a:schemeClr val="tx1"/>
                </a:solidFill>
                <a:effectLst/>
                <a:latin typeface="+mn-lt"/>
                <a:ea typeface="+mn-ea"/>
                <a:cs typeface="+mn-cs"/>
              </a:rPr>
              <a:t>　</a:t>
            </a:r>
            <a:r>
              <a:rPr kumimoji="1" lang="ja-JP" altLang="en-US" sz="1200" kern="1200" dirty="0">
                <a:solidFill>
                  <a:schemeClr val="tx1"/>
                </a:solidFill>
                <a:effectLst/>
                <a:latin typeface="+mn-lt"/>
                <a:ea typeface="+mn-ea"/>
                <a:cs typeface="+mn-cs"/>
              </a:rPr>
              <a:t>④</a:t>
            </a:r>
            <a:r>
              <a:rPr kumimoji="1" lang="ja-JP" altLang="ja-JP" sz="1200" kern="1200" dirty="0">
                <a:solidFill>
                  <a:schemeClr val="tx1"/>
                </a:solidFill>
                <a:effectLst/>
                <a:latin typeface="+mn-lt"/>
                <a:ea typeface="+mn-ea"/>
                <a:cs typeface="+mn-cs"/>
              </a:rPr>
              <a:t>　</a:t>
            </a:r>
            <a:r>
              <a:rPr kumimoji="1" lang="ja-JP" altLang="en-US" sz="1200" kern="1200" dirty="0">
                <a:solidFill>
                  <a:schemeClr val="tx1"/>
                </a:solidFill>
                <a:effectLst/>
                <a:latin typeface="+mn-lt"/>
                <a:ea typeface="+mn-ea"/>
                <a:cs typeface="+mn-cs"/>
              </a:rPr>
              <a:t>床下には大きなケースが３箱、小さなケースが５箱入っていました。</a:t>
            </a:r>
            <a:endParaRPr kumimoji="1" lang="en-US" altLang="ja-JP" sz="1200" kern="1200" dirty="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Picture 4 shows that there were three big boxes and five small boxes under the floor.</a:t>
            </a:r>
          </a:p>
          <a:p>
            <a:endParaRPr kumimoji="1" lang="ja-JP" altLang="ja-JP" sz="1200" kern="1200" dirty="0">
              <a:solidFill>
                <a:schemeClr val="tx1"/>
              </a:solidFill>
              <a:effectLst/>
              <a:latin typeface="+mn-lt"/>
              <a:ea typeface="+mn-ea"/>
              <a:cs typeface="+mn-cs"/>
            </a:endParaRPr>
          </a:p>
          <a:p>
            <a:r>
              <a:rPr kumimoji="1" lang="ja-JP" altLang="ja-JP" sz="1200" kern="1200" dirty="0">
                <a:solidFill>
                  <a:schemeClr val="tx1"/>
                </a:solidFill>
                <a:effectLst/>
                <a:latin typeface="+mn-lt"/>
                <a:ea typeface="+mn-ea"/>
                <a:cs typeface="+mn-cs"/>
              </a:rPr>
              <a:t>　</a:t>
            </a:r>
            <a:r>
              <a:rPr kumimoji="1" lang="ja-JP" altLang="en-US" sz="1200" kern="1200" dirty="0">
                <a:solidFill>
                  <a:schemeClr val="tx1"/>
                </a:solidFill>
                <a:effectLst/>
                <a:latin typeface="+mn-lt"/>
                <a:ea typeface="+mn-ea"/>
                <a:cs typeface="+mn-cs"/>
              </a:rPr>
              <a:t>⑤</a:t>
            </a:r>
            <a:r>
              <a:rPr kumimoji="1" lang="ja-JP" altLang="ja-JP" sz="1200" kern="1200" dirty="0">
                <a:solidFill>
                  <a:schemeClr val="tx1"/>
                </a:solidFill>
                <a:effectLst/>
                <a:latin typeface="+mn-lt"/>
                <a:ea typeface="+mn-ea"/>
                <a:cs typeface="+mn-cs"/>
              </a:rPr>
              <a:t>は、</a:t>
            </a:r>
            <a:r>
              <a:rPr kumimoji="1" lang="ja-JP" altLang="en-US" sz="1200" kern="1200" dirty="0">
                <a:solidFill>
                  <a:schemeClr val="tx1"/>
                </a:solidFill>
                <a:effectLst/>
                <a:latin typeface="+mn-lt"/>
                <a:ea typeface="+mn-ea"/>
                <a:cs typeface="+mn-cs"/>
              </a:rPr>
              <a:t>大きなケース１箱分の中身です。現金が入っていました。</a:t>
            </a:r>
            <a:endParaRPr kumimoji="1" lang="en-US" altLang="ja-JP" sz="1200" kern="1200" dirty="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Picture 5 shows there is a lot of cash in one big box. </a:t>
            </a:r>
          </a:p>
          <a:p>
            <a:endParaRPr kumimoji="1" lang="en-US" altLang="ja-JP" sz="1200" kern="1200" dirty="0">
              <a:solidFill>
                <a:schemeClr val="tx1"/>
              </a:solidFill>
              <a:effectLst/>
              <a:latin typeface="+mn-lt"/>
              <a:ea typeface="+mn-ea"/>
              <a:cs typeface="+mn-cs"/>
            </a:endParaRPr>
          </a:p>
          <a:p>
            <a:r>
              <a:rPr kumimoji="1" lang="ja-JP" altLang="en-US" sz="1200" kern="1200" dirty="0">
                <a:solidFill>
                  <a:schemeClr val="tx1"/>
                </a:solidFill>
                <a:effectLst/>
                <a:latin typeface="+mn-lt"/>
                <a:ea typeface="+mn-ea"/>
                <a:cs typeface="+mn-cs"/>
              </a:rPr>
              <a:t>　⑥は小さなケース１箱分の中身です。金地金が入っていました。</a:t>
            </a:r>
            <a:endParaRPr kumimoji="1" lang="en-US" altLang="ja-JP" sz="1200" kern="1200" dirty="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Picture 6 also shows there are many gold bars in one small box.</a:t>
            </a:r>
          </a:p>
          <a:p>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a:p>
            <a:r>
              <a:rPr kumimoji="1" lang="ja-JP" altLang="en-US" sz="1200" kern="1200" dirty="0">
                <a:solidFill>
                  <a:schemeClr val="tx1"/>
                </a:solidFill>
                <a:effectLst/>
                <a:latin typeface="+mn-lt"/>
                <a:ea typeface="+mn-ea"/>
                <a:cs typeface="+mn-cs"/>
              </a:rPr>
              <a:t>　⑦　床下に隠されていた現金は全部で３億円（約</a:t>
            </a:r>
            <a:r>
              <a:rPr kumimoji="1" lang="en-US" altLang="ja-JP" sz="1200" kern="1200" dirty="0">
                <a:solidFill>
                  <a:schemeClr val="tx1"/>
                </a:solidFill>
                <a:effectLst/>
                <a:latin typeface="+mn-lt"/>
                <a:ea typeface="+mn-ea"/>
                <a:cs typeface="+mn-cs"/>
              </a:rPr>
              <a:t>200</a:t>
            </a:r>
            <a:r>
              <a:rPr kumimoji="1" lang="ja-JP" altLang="en-US" sz="1200" kern="1200" dirty="0">
                <a:solidFill>
                  <a:schemeClr val="tx1"/>
                </a:solidFill>
                <a:effectLst/>
                <a:latin typeface="+mn-lt"/>
                <a:ea typeface="+mn-ea"/>
                <a:cs typeface="+mn-cs"/>
              </a:rPr>
              <a:t>万米ドル）、金地金は全部で</a:t>
            </a:r>
            <a:r>
              <a:rPr kumimoji="1" lang="en-US" altLang="ja-JP" sz="1200" kern="1200" dirty="0">
                <a:solidFill>
                  <a:schemeClr val="tx1"/>
                </a:solidFill>
                <a:effectLst/>
                <a:latin typeface="+mn-lt"/>
                <a:ea typeface="+mn-ea"/>
                <a:cs typeface="+mn-cs"/>
              </a:rPr>
              <a:t>50</a:t>
            </a:r>
            <a:r>
              <a:rPr kumimoji="1" lang="ja-JP" altLang="en-US" sz="1200" kern="1200" dirty="0">
                <a:solidFill>
                  <a:schemeClr val="tx1"/>
                </a:solidFill>
                <a:effectLst/>
                <a:latin typeface="+mn-lt"/>
                <a:ea typeface="+mn-ea"/>
                <a:cs typeface="+mn-cs"/>
              </a:rPr>
              <a:t>キログラム、金額に換算して１億</a:t>
            </a:r>
            <a:r>
              <a:rPr kumimoji="1" lang="en-US" altLang="ja-JP" sz="1200" kern="1200" dirty="0">
                <a:solidFill>
                  <a:schemeClr val="tx1"/>
                </a:solidFill>
                <a:effectLst/>
                <a:latin typeface="+mn-lt"/>
                <a:ea typeface="+mn-ea"/>
                <a:cs typeface="+mn-cs"/>
              </a:rPr>
              <a:t>3,000</a:t>
            </a:r>
            <a:r>
              <a:rPr kumimoji="1" lang="ja-JP" altLang="en-US" sz="1200" kern="1200" dirty="0">
                <a:solidFill>
                  <a:schemeClr val="tx1"/>
                </a:solidFill>
                <a:effectLst/>
                <a:latin typeface="+mn-lt"/>
                <a:ea typeface="+mn-ea"/>
                <a:cs typeface="+mn-cs"/>
              </a:rPr>
              <a:t>万円（約</a:t>
            </a:r>
            <a:r>
              <a:rPr kumimoji="1" lang="en-US" altLang="ja-JP" sz="1200" kern="1200" dirty="0">
                <a:solidFill>
                  <a:schemeClr val="tx1"/>
                </a:solidFill>
                <a:effectLst/>
                <a:latin typeface="+mn-lt"/>
                <a:ea typeface="+mn-ea"/>
                <a:cs typeface="+mn-cs"/>
              </a:rPr>
              <a:t>89</a:t>
            </a:r>
            <a:r>
              <a:rPr kumimoji="1" lang="ja-JP" altLang="en-US" sz="1200" kern="1200" dirty="0">
                <a:solidFill>
                  <a:schemeClr val="tx1"/>
                </a:solidFill>
                <a:effectLst/>
                <a:latin typeface="+mn-lt"/>
                <a:ea typeface="+mn-ea"/>
                <a:cs typeface="+mn-cs"/>
              </a:rPr>
              <a:t>万米ドル）ありました。</a:t>
            </a:r>
            <a:endParaRPr kumimoji="1" lang="en-US" altLang="ja-JP" sz="1200" kern="1200" dirty="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The</a:t>
            </a:r>
            <a:r>
              <a:rPr kumimoji="1" lang="ja-JP" altLang="en-US" sz="1200" kern="1200" dirty="0">
                <a:solidFill>
                  <a:schemeClr val="tx1"/>
                </a:solidFill>
                <a:effectLst/>
                <a:latin typeface="+mn-lt"/>
                <a:ea typeface="+mn-ea"/>
                <a:cs typeface="+mn-cs"/>
              </a:rPr>
              <a:t> </a:t>
            </a:r>
            <a:r>
              <a:rPr kumimoji="1" lang="en-US" altLang="ja-JP" sz="1200" kern="1200" dirty="0">
                <a:solidFill>
                  <a:schemeClr val="tx1"/>
                </a:solidFill>
                <a:effectLst/>
                <a:latin typeface="+mn-lt"/>
                <a:ea typeface="+mn-ea"/>
                <a:cs typeface="+mn-cs"/>
              </a:rPr>
              <a:t>amount</a:t>
            </a:r>
            <a:r>
              <a:rPr kumimoji="1" lang="ja-JP" altLang="en-US" sz="1200" kern="1200" dirty="0">
                <a:solidFill>
                  <a:schemeClr val="tx1"/>
                </a:solidFill>
                <a:effectLst/>
                <a:latin typeface="+mn-lt"/>
                <a:ea typeface="+mn-ea"/>
                <a:cs typeface="+mn-cs"/>
              </a:rPr>
              <a:t> </a:t>
            </a:r>
            <a:r>
              <a:rPr kumimoji="1" lang="en-US" altLang="ja-JP" sz="1200" kern="1200" dirty="0">
                <a:solidFill>
                  <a:schemeClr val="tx1"/>
                </a:solidFill>
                <a:effectLst/>
                <a:latin typeface="+mn-lt"/>
                <a:ea typeface="+mn-ea"/>
                <a:cs typeface="+mn-cs"/>
              </a:rPr>
              <a:t>of</a:t>
            </a:r>
            <a:r>
              <a:rPr kumimoji="1" lang="ja-JP" altLang="en-US" sz="1200" kern="1200" dirty="0">
                <a:solidFill>
                  <a:schemeClr val="tx1"/>
                </a:solidFill>
                <a:effectLst/>
                <a:latin typeface="+mn-lt"/>
                <a:ea typeface="+mn-ea"/>
                <a:cs typeface="+mn-cs"/>
              </a:rPr>
              <a:t> </a:t>
            </a:r>
            <a:r>
              <a:rPr kumimoji="1" lang="en-US" altLang="ja-JP" sz="1200" kern="1200" dirty="0">
                <a:solidFill>
                  <a:schemeClr val="tx1"/>
                </a:solidFill>
                <a:effectLst/>
                <a:latin typeface="+mn-lt"/>
                <a:ea typeface="+mn-ea"/>
                <a:cs typeface="+mn-cs"/>
              </a:rPr>
              <a:t>hidden</a:t>
            </a:r>
            <a:r>
              <a:rPr kumimoji="1" lang="ja-JP" altLang="en-US" sz="1200" kern="1200" dirty="0">
                <a:solidFill>
                  <a:schemeClr val="tx1"/>
                </a:solidFill>
                <a:effectLst/>
                <a:latin typeface="+mn-lt"/>
                <a:ea typeface="+mn-ea"/>
                <a:cs typeface="+mn-cs"/>
              </a:rPr>
              <a:t> </a:t>
            </a:r>
            <a:r>
              <a:rPr kumimoji="1" lang="en-US" altLang="ja-JP" sz="1200" kern="1200" dirty="0">
                <a:solidFill>
                  <a:schemeClr val="tx1"/>
                </a:solidFill>
                <a:effectLst/>
                <a:latin typeface="+mn-lt"/>
                <a:ea typeface="+mn-ea"/>
                <a:cs typeface="+mn-cs"/>
              </a:rPr>
              <a:t>assets</a:t>
            </a:r>
            <a:r>
              <a:rPr kumimoji="1" lang="ja-JP" altLang="en-US" sz="1200" kern="1200" dirty="0">
                <a:solidFill>
                  <a:schemeClr val="tx1"/>
                </a:solidFill>
                <a:effectLst/>
                <a:latin typeface="+mn-lt"/>
                <a:ea typeface="+mn-ea"/>
                <a:cs typeface="+mn-cs"/>
              </a:rPr>
              <a:t> </a:t>
            </a:r>
            <a:r>
              <a:rPr kumimoji="1" lang="en-US" altLang="ja-JP" sz="1200" kern="1200" dirty="0">
                <a:solidFill>
                  <a:schemeClr val="tx1"/>
                </a:solidFill>
                <a:effectLst/>
                <a:latin typeface="+mn-lt"/>
                <a:ea typeface="+mn-ea"/>
                <a:cs typeface="+mn-cs"/>
              </a:rPr>
              <a:t>was</a:t>
            </a:r>
            <a:r>
              <a:rPr kumimoji="1" lang="ja-JP" altLang="en-US" sz="1200" kern="1200" dirty="0">
                <a:solidFill>
                  <a:schemeClr val="tx1"/>
                </a:solidFill>
                <a:effectLst/>
                <a:latin typeface="+mn-lt"/>
                <a:ea typeface="+mn-ea"/>
                <a:cs typeface="+mn-cs"/>
              </a:rPr>
              <a:t> </a:t>
            </a:r>
            <a:r>
              <a:rPr kumimoji="1" lang="en-US" altLang="ja-JP" sz="1200" kern="1200" dirty="0">
                <a:solidFill>
                  <a:schemeClr val="tx1"/>
                </a:solidFill>
                <a:effectLst/>
                <a:latin typeface="+mn-lt"/>
                <a:ea typeface="+mn-ea"/>
                <a:cs typeface="+mn-cs"/>
              </a:rPr>
              <a:t>almost 2 million dollars in cash and 890 thousand dollars in golden bars.</a:t>
            </a:r>
            <a:endParaRPr kumimoji="1" lang="ja-JP" altLang="ja-JP" sz="1200" kern="1200" dirty="0">
              <a:solidFill>
                <a:schemeClr val="tx1"/>
              </a:solidFill>
              <a:effectLst/>
              <a:latin typeface="+mn-lt"/>
              <a:ea typeface="+mn-ea"/>
              <a:cs typeface="+mn-cs"/>
            </a:endParaRPr>
          </a:p>
        </p:txBody>
      </p:sp>
      <p:sp>
        <p:nvSpPr>
          <p:cNvPr id="4" name="スライド番号プレースホルダー 3"/>
          <p:cNvSpPr>
            <a:spLocks noGrp="1"/>
          </p:cNvSpPr>
          <p:nvPr>
            <p:ph type="sldNum" sz="quarter" idx="10"/>
          </p:nvPr>
        </p:nvSpPr>
        <p:spPr>
          <a:xfrm>
            <a:off x="3815373" y="9371286"/>
            <a:ext cx="2918831" cy="495028"/>
          </a:xfrm>
          <a:prstGeom prst="rect">
            <a:avLst/>
          </a:prstGeom>
        </p:spPr>
        <p:txBody>
          <a:bodyPr/>
          <a:lstStyle/>
          <a:p>
            <a:fld id="{6769D494-9043-43DD-A37C-3314CBD5BC3B}" type="slidenum">
              <a:rPr kumimoji="1" lang="ja-JP" altLang="en-US" smtClean="0"/>
              <a:t>57</a:t>
            </a:fld>
            <a:endParaRPr kumimoji="1" lang="ja-JP" altLang="en-US"/>
          </a:p>
        </p:txBody>
      </p:sp>
    </p:spTree>
    <p:extLst>
      <p:ext uri="{BB962C8B-B14F-4D97-AF65-F5344CB8AC3E}">
        <p14:creationId xmlns:p14="http://schemas.microsoft.com/office/powerpoint/2010/main" val="378160833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09575" y="1233488"/>
            <a:ext cx="5916613" cy="3328987"/>
          </a:xfrm>
          <a:prstGeom prst="rect">
            <a:avLst/>
          </a:prstGeom>
        </p:spPr>
      </p:sp>
      <p:sp>
        <p:nvSpPr>
          <p:cNvPr id="3" name="ノート プレースホルダー 2"/>
          <p:cNvSpPr>
            <a:spLocks noGrp="1"/>
          </p:cNvSpPr>
          <p:nvPr>
            <p:ph type="body" idx="1"/>
          </p:nvPr>
        </p:nvSpPr>
        <p:spPr>
          <a:xfrm>
            <a:off x="673577" y="4748163"/>
            <a:ext cx="5388610" cy="3884861"/>
          </a:xfrm>
          <a:prstGeom prst="rect">
            <a:avLst/>
          </a:prstGeom>
        </p:spPr>
        <p:txBody>
          <a:bodyPr/>
          <a:lstStyle/>
          <a:p>
            <a:r>
              <a:rPr kumimoji="1" lang="ja-JP" altLang="ja-JP" sz="1200" kern="1200" dirty="0">
                <a:solidFill>
                  <a:schemeClr val="tx1"/>
                </a:solidFill>
                <a:effectLst/>
                <a:latin typeface="+mn-lt"/>
                <a:ea typeface="+mn-ea"/>
                <a:cs typeface="+mn-cs"/>
              </a:rPr>
              <a:t>　</a:t>
            </a:r>
            <a:r>
              <a:rPr kumimoji="1" lang="ja-JP" altLang="en-US" sz="1200" kern="1200" dirty="0">
                <a:solidFill>
                  <a:schemeClr val="tx1"/>
                </a:solidFill>
                <a:effectLst/>
                <a:latin typeface="+mn-lt"/>
                <a:ea typeface="+mn-ea"/>
                <a:cs typeface="+mn-cs"/>
              </a:rPr>
              <a:t>④</a:t>
            </a:r>
            <a:r>
              <a:rPr kumimoji="1" lang="ja-JP" altLang="ja-JP" sz="1200" kern="1200" dirty="0">
                <a:solidFill>
                  <a:schemeClr val="tx1"/>
                </a:solidFill>
                <a:effectLst/>
                <a:latin typeface="+mn-lt"/>
                <a:ea typeface="+mn-ea"/>
                <a:cs typeface="+mn-cs"/>
              </a:rPr>
              <a:t>　</a:t>
            </a:r>
            <a:r>
              <a:rPr kumimoji="1" lang="ja-JP" altLang="en-US" sz="1200" kern="1200" dirty="0">
                <a:solidFill>
                  <a:schemeClr val="tx1"/>
                </a:solidFill>
                <a:effectLst/>
                <a:latin typeface="+mn-lt"/>
                <a:ea typeface="+mn-ea"/>
                <a:cs typeface="+mn-cs"/>
              </a:rPr>
              <a:t>床下には大きなケースが３箱、小さなケースが５箱入っていました。</a:t>
            </a:r>
            <a:endParaRPr kumimoji="1" lang="en-US" altLang="ja-JP" sz="1200" kern="1200" dirty="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Picture 4 shows that there were three big boxes and five small boxes under the floor.</a:t>
            </a:r>
          </a:p>
          <a:p>
            <a:endParaRPr kumimoji="1" lang="ja-JP" altLang="ja-JP" sz="1200" kern="1200" dirty="0">
              <a:solidFill>
                <a:schemeClr val="tx1"/>
              </a:solidFill>
              <a:effectLst/>
              <a:latin typeface="+mn-lt"/>
              <a:ea typeface="+mn-ea"/>
              <a:cs typeface="+mn-cs"/>
            </a:endParaRPr>
          </a:p>
          <a:p>
            <a:r>
              <a:rPr kumimoji="1" lang="ja-JP" altLang="ja-JP" sz="1200" kern="1200" dirty="0">
                <a:solidFill>
                  <a:schemeClr val="tx1"/>
                </a:solidFill>
                <a:effectLst/>
                <a:latin typeface="+mn-lt"/>
                <a:ea typeface="+mn-ea"/>
                <a:cs typeface="+mn-cs"/>
              </a:rPr>
              <a:t>　</a:t>
            </a:r>
            <a:r>
              <a:rPr kumimoji="1" lang="ja-JP" altLang="en-US" sz="1200" kern="1200" dirty="0">
                <a:solidFill>
                  <a:schemeClr val="tx1"/>
                </a:solidFill>
                <a:effectLst/>
                <a:latin typeface="+mn-lt"/>
                <a:ea typeface="+mn-ea"/>
                <a:cs typeface="+mn-cs"/>
              </a:rPr>
              <a:t>⑤</a:t>
            </a:r>
            <a:r>
              <a:rPr kumimoji="1" lang="ja-JP" altLang="ja-JP" sz="1200" kern="1200" dirty="0">
                <a:solidFill>
                  <a:schemeClr val="tx1"/>
                </a:solidFill>
                <a:effectLst/>
                <a:latin typeface="+mn-lt"/>
                <a:ea typeface="+mn-ea"/>
                <a:cs typeface="+mn-cs"/>
              </a:rPr>
              <a:t>は、</a:t>
            </a:r>
            <a:r>
              <a:rPr kumimoji="1" lang="ja-JP" altLang="en-US" sz="1200" kern="1200" dirty="0">
                <a:solidFill>
                  <a:schemeClr val="tx1"/>
                </a:solidFill>
                <a:effectLst/>
                <a:latin typeface="+mn-lt"/>
                <a:ea typeface="+mn-ea"/>
                <a:cs typeface="+mn-cs"/>
              </a:rPr>
              <a:t>大きなケース１箱分の中身です。現金が入っていました。</a:t>
            </a:r>
            <a:endParaRPr kumimoji="1" lang="en-US" altLang="ja-JP" sz="1200" kern="1200" dirty="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Picture 5 shows there is a lot of cash in one big box. </a:t>
            </a:r>
          </a:p>
          <a:p>
            <a:endParaRPr kumimoji="1" lang="en-US" altLang="ja-JP" sz="1200" kern="1200" dirty="0">
              <a:solidFill>
                <a:schemeClr val="tx1"/>
              </a:solidFill>
              <a:effectLst/>
              <a:latin typeface="+mn-lt"/>
              <a:ea typeface="+mn-ea"/>
              <a:cs typeface="+mn-cs"/>
            </a:endParaRPr>
          </a:p>
          <a:p>
            <a:r>
              <a:rPr kumimoji="1" lang="ja-JP" altLang="en-US" sz="1200" kern="1200" dirty="0">
                <a:solidFill>
                  <a:schemeClr val="tx1"/>
                </a:solidFill>
                <a:effectLst/>
                <a:latin typeface="+mn-lt"/>
                <a:ea typeface="+mn-ea"/>
                <a:cs typeface="+mn-cs"/>
              </a:rPr>
              <a:t>　⑥は小さなケース１箱分の中身です。金地金が入っていました。</a:t>
            </a:r>
            <a:endParaRPr kumimoji="1" lang="en-US" altLang="ja-JP" sz="1200" kern="1200" dirty="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Picture 6 also shows there are many gold bars in one small box.</a:t>
            </a:r>
          </a:p>
          <a:p>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a:p>
            <a:r>
              <a:rPr kumimoji="1" lang="ja-JP" altLang="en-US" sz="1200" kern="1200" dirty="0">
                <a:solidFill>
                  <a:schemeClr val="tx1"/>
                </a:solidFill>
                <a:effectLst/>
                <a:latin typeface="+mn-lt"/>
                <a:ea typeface="+mn-ea"/>
                <a:cs typeface="+mn-cs"/>
              </a:rPr>
              <a:t>　⑦　床下に隠されていた現金は全部で３億円（約</a:t>
            </a:r>
            <a:r>
              <a:rPr kumimoji="1" lang="en-US" altLang="ja-JP" sz="1200" kern="1200" dirty="0">
                <a:solidFill>
                  <a:schemeClr val="tx1"/>
                </a:solidFill>
                <a:effectLst/>
                <a:latin typeface="+mn-lt"/>
                <a:ea typeface="+mn-ea"/>
                <a:cs typeface="+mn-cs"/>
              </a:rPr>
              <a:t>200</a:t>
            </a:r>
            <a:r>
              <a:rPr kumimoji="1" lang="ja-JP" altLang="en-US" sz="1200" kern="1200" dirty="0">
                <a:solidFill>
                  <a:schemeClr val="tx1"/>
                </a:solidFill>
                <a:effectLst/>
                <a:latin typeface="+mn-lt"/>
                <a:ea typeface="+mn-ea"/>
                <a:cs typeface="+mn-cs"/>
              </a:rPr>
              <a:t>万米ドル）、金地金は全部で</a:t>
            </a:r>
            <a:r>
              <a:rPr kumimoji="1" lang="en-US" altLang="ja-JP" sz="1200" kern="1200" dirty="0">
                <a:solidFill>
                  <a:schemeClr val="tx1"/>
                </a:solidFill>
                <a:effectLst/>
                <a:latin typeface="+mn-lt"/>
                <a:ea typeface="+mn-ea"/>
                <a:cs typeface="+mn-cs"/>
              </a:rPr>
              <a:t>50</a:t>
            </a:r>
            <a:r>
              <a:rPr kumimoji="1" lang="ja-JP" altLang="en-US" sz="1200" kern="1200" dirty="0">
                <a:solidFill>
                  <a:schemeClr val="tx1"/>
                </a:solidFill>
                <a:effectLst/>
                <a:latin typeface="+mn-lt"/>
                <a:ea typeface="+mn-ea"/>
                <a:cs typeface="+mn-cs"/>
              </a:rPr>
              <a:t>キログラム、金額に換算して１億</a:t>
            </a:r>
            <a:r>
              <a:rPr kumimoji="1" lang="en-US" altLang="ja-JP" sz="1200" kern="1200" dirty="0">
                <a:solidFill>
                  <a:schemeClr val="tx1"/>
                </a:solidFill>
                <a:effectLst/>
                <a:latin typeface="+mn-lt"/>
                <a:ea typeface="+mn-ea"/>
                <a:cs typeface="+mn-cs"/>
              </a:rPr>
              <a:t>3,000</a:t>
            </a:r>
            <a:r>
              <a:rPr kumimoji="1" lang="ja-JP" altLang="en-US" sz="1200" kern="1200" dirty="0">
                <a:solidFill>
                  <a:schemeClr val="tx1"/>
                </a:solidFill>
                <a:effectLst/>
                <a:latin typeface="+mn-lt"/>
                <a:ea typeface="+mn-ea"/>
                <a:cs typeface="+mn-cs"/>
              </a:rPr>
              <a:t>万円（約</a:t>
            </a:r>
            <a:r>
              <a:rPr kumimoji="1" lang="en-US" altLang="ja-JP" sz="1200" kern="1200" dirty="0">
                <a:solidFill>
                  <a:schemeClr val="tx1"/>
                </a:solidFill>
                <a:effectLst/>
                <a:latin typeface="+mn-lt"/>
                <a:ea typeface="+mn-ea"/>
                <a:cs typeface="+mn-cs"/>
              </a:rPr>
              <a:t>89</a:t>
            </a:r>
            <a:r>
              <a:rPr kumimoji="1" lang="ja-JP" altLang="en-US" sz="1200" kern="1200" dirty="0">
                <a:solidFill>
                  <a:schemeClr val="tx1"/>
                </a:solidFill>
                <a:effectLst/>
                <a:latin typeface="+mn-lt"/>
                <a:ea typeface="+mn-ea"/>
                <a:cs typeface="+mn-cs"/>
              </a:rPr>
              <a:t>万米ドル）ありました。</a:t>
            </a:r>
            <a:endParaRPr kumimoji="1" lang="en-US" altLang="ja-JP" sz="1200" kern="1200" dirty="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The</a:t>
            </a:r>
            <a:r>
              <a:rPr kumimoji="1" lang="ja-JP" altLang="en-US" sz="1200" kern="1200" dirty="0">
                <a:solidFill>
                  <a:schemeClr val="tx1"/>
                </a:solidFill>
                <a:effectLst/>
                <a:latin typeface="+mn-lt"/>
                <a:ea typeface="+mn-ea"/>
                <a:cs typeface="+mn-cs"/>
              </a:rPr>
              <a:t> </a:t>
            </a:r>
            <a:r>
              <a:rPr kumimoji="1" lang="en-US" altLang="ja-JP" sz="1200" kern="1200" dirty="0">
                <a:solidFill>
                  <a:schemeClr val="tx1"/>
                </a:solidFill>
                <a:effectLst/>
                <a:latin typeface="+mn-lt"/>
                <a:ea typeface="+mn-ea"/>
                <a:cs typeface="+mn-cs"/>
              </a:rPr>
              <a:t>amount</a:t>
            </a:r>
            <a:r>
              <a:rPr kumimoji="1" lang="ja-JP" altLang="en-US" sz="1200" kern="1200" dirty="0">
                <a:solidFill>
                  <a:schemeClr val="tx1"/>
                </a:solidFill>
                <a:effectLst/>
                <a:latin typeface="+mn-lt"/>
                <a:ea typeface="+mn-ea"/>
                <a:cs typeface="+mn-cs"/>
              </a:rPr>
              <a:t> </a:t>
            </a:r>
            <a:r>
              <a:rPr kumimoji="1" lang="en-US" altLang="ja-JP" sz="1200" kern="1200" dirty="0">
                <a:solidFill>
                  <a:schemeClr val="tx1"/>
                </a:solidFill>
                <a:effectLst/>
                <a:latin typeface="+mn-lt"/>
                <a:ea typeface="+mn-ea"/>
                <a:cs typeface="+mn-cs"/>
              </a:rPr>
              <a:t>of</a:t>
            </a:r>
            <a:r>
              <a:rPr kumimoji="1" lang="ja-JP" altLang="en-US" sz="1200" kern="1200" dirty="0">
                <a:solidFill>
                  <a:schemeClr val="tx1"/>
                </a:solidFill>
                <a:effectLst/>
                <a:latin typeface="+mn-lt"/>
                <a:ea typeface="+mn-ea"/>
                <a:cs typeface="+mn-cs"/>
              </a:rPr>
              <a:t> </a:t>
            </a:r>
            <a:r>
              <a:rPr kumimoji="1" lang="en-US" altLang="ja-JP" sz="1200" kern="1200" dirty="0">
                <a:solidFill>
                  <a:schemeClr val="tx1"/>
                </a:solidFill>
                <a:effectLst/>
                <a:latin typeface="+mn-lt"/>
                <a:ea typeface="+mn-ea"/>
                <a:cs typeface="+mn-cs"/>
              </a:rPr>
              <a:t>hidden</a:t>
            </a:r>
            <a:r>
              <a:rPr kumimoji="1" lang="ja-JP" altLang="en-US" sz="1200" kern="1200" dirty="0">
                <a:solidFill>
                  <a:schemeClr val="tx1"/>
                </a:solidFill>
                <a:effectLst/>
                <a:latin typeface="+mn-lt"/>
                <a:ea typeface="+mn-ea"/>
                <a:cs typeface="+mn-cs"/>
              </a:rPr>
              <a:t> </a:t>
            </a:r>
            <a:r>
              <a:rPr kumimoji="1" lang="en-US" altLang="ja-JP" sz="1200" kern="1200" dirty="0">
                <a:solidFill>
                  <a:schemeClr val="tx1"/>
                </a:solidFill>
                <a:effectLst/>
                <a:latin typeface="+mn-lt"/>
                <a:ea typeface="+mn-ea"/>
                <a:cs typeface="+mn-cs"/>
              </a:rPr>
              <a:t>assets</a:t>
            </a:r>
            <a:r>
              <a:rPr kumimoji="1" lang="ja-JP" altLang="en-US" sz="1200" kern="1200" dirty="0">
                <a:solidFill>
                  <a:schemeClr val="tx1"/>
                </a:solidFill>
                <a:effectLst/>
                <a:latin typeface="+mn-lt"/>
                <a:ea typeface="+mn-ea"/>
                <a:cs typeface="+mn-cs"/>
              </a:rPr>
              <a:t> </a:t>
            </a:r>
            <a:r>
              <a:rPr kumimoji="1" lang="en-US" altLang="ja-JP" sz="1200" kern="1200" dirty="0">
                <a:solidFill>
                  <a:schemeClr val="tx1"/>
                </a:solidFill>
                <a:effectLst/>
                <a:latin typeface="+mn-lt"/>
                <a:ea typeface="+mn-ea"/>
                <a:cs typeface="+mn-cs"/>
              </a:rPr>
              <a:t>was</a:t>
            </a:r>
            <a:r>
              <a:rPr kumimoji="1" lang="ja-JP" altLang="en-US" sz="1200" kern="1200" dirty="0">
                <a:solidFill>
                  <a:schemeClr val="tx1"/>
                </a:solidFill>
                <a:effectLst/>
                <a:latin typeface="+mn-lt"/>
                <a:ea typeface="+mn-ea"/>
                <a:cs typeface="+mn-cs"/>
              </a:rPr>
              <a:t> </a:t>
            </a:r>
            <a:r>
              <a:rPr kumimoji="1" lang="en-US" altLang="ja-JP" sz="1200" kern="1200" dirty="0">
                <a:solidFill>
                  <a:schemeClr val="tx1"/>
                </a:solidFill>
                <a:effectLst/>
                <a:latin typeface="+mn-lt"/>
                <a:ea typeface="+mn-ea"/>
                <a:cs typeface="+mn-cs"/>
              </a:rPr>
              <a:t>almost 2 million dollars in cash and 890 thousand dollars in golden bars.</a:t>
            </a:r>
            <a:endParaRPr kumimoji="1" lang="ja-JP" altLang="ja-JP" sz="1200" kern="1200" dirty="0">
              <a:solidFill>
                <a:schemeClr val="tx1"/>
              </a:solidFill>
              <a:effectLst/>
              <a:latin typeface="+mn-lt"/>
              <a:ea typeface="+mn-ea"/>
              <a:cs typeface="+mn-cs"/>
            </a:endParaRPr>
          </a:p>
        </p:txBody>
      </p:sp>
      <p:sp>
        <p:nvSpPr>
          <p:cNvPr id="4" name="スライド番号プレースホルダー 3"/>
          <p:cNvSpPr>
            <a:spLocks noGrp="1"/>
          </p:cNvSpPr>
          <p:nvPr>
            <p:ph type="sldNum" sz="quarter" idx="10"/>
          </p:nvPr>
        </p:nvSpPr>
        <p:spPr>
          <a:xfrm>
            <a:off x="3815373" y="9371286"/>
            <a:ext cx="2918831" cy="495028"/>
          </a:xfrm>
          <a:prstGeom prst="rect">
            <a:avLst/>
          </a:prstGeom>
        </p:spPr>
        <p:txBody>
          <a:bodyPr/>
          <a:lstStyle/>
          <a:p>
            <a:fld id="{6769D494-9043-43DD-A37C-3314CBD5BC3B}" type="slidenum">
              <a:rPr kumimoji="1" lang="ja-JP" altLang="en-US" smtClean="0"/>
              <a:t>58</a:t>
            </a:fld>
            <a:endParaRPr kumimoji="1" lang="ja-JP" altLang="en-US"/>
          </a:p>
        </p:txBody>
      </p:sp>
    </p:spTree>
    <p:extLst>
      <p:ext uri="{BB962C8B-B14F-4D97-AF65-F5344CB8AC3E}">
        <p14:creationId xmlns:p14="http://schemas.microsoft.com/office/powerpoint/2010/main" val="120297759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09575" y="1233488"/>
            <a:ext cx="5916613" cy="3328987"/>
          </a:xfrm>
          <a:prstGeom prst="rect">
            <a:avLst/>
          </a:prstGeom>
        </p:spPr>
      </p:sp>
      <p:sp>
        <p:nvSpPr>
          <p:cNvPr id="3" name="ノート プレースホルダー 2"/>
          <p:cNvSpPr>
            <a:spLocks noGrp="1"/>
          </p:cNvSpPr>
          <p:nvPr>
            <p:ph type="body" idx="1"/>
          </p:nvPr>
        </p:nvSpPr>
        <p:spPr>
          <a:xfrm>
            <a:off x="673577" y="4748163"/>
            <a:ext cx="5388610" cy="3884861"/>
          </a:xfrm>
          <a:prstGeom prst="rect">
            <a:avLst/>
          </a:prstGeom>
        </p:spPr>
        <p:txBody>
          <a:bodyPr/>
          <a:lstStyle/>
          <a:p>
            <a:r>
              <a:rPr kumimoji="1" lang="ja-JP" altLang="en-US" sz="1200" kern="1200" dirty="0">
                <a:solidFill>
                  <a:schemeClr val="tx1"/>
                </a:solidFill>
                <a:effectLst/>
                <a:latin typeface="+mn-lt"/>
                <a:ea typeface="+mn-ea"/>
                <a:cs typeface="+mn-cs"/>
              </a:rPr>
              <a:t>　事例９は、嫌疑者所有の畑の土中に現金を隠していた事例です。</a:t>
            </a:r>
            <a:endParaRPr kumimoji="1" lang="en-US" altLang="ja-JP" sz="1200" kern="1200" dirty="0">
              <a:solidFill>
                <a:schemeClr val="tx1"/>
              </a:solidFill>
              <a:effectLst/>
              <a:latin typeface="+mn-lt"/>
              <a:ea typeface="+mn-ea"/>
              <a:cs typeface="+mn-cs"/>
            </a:endParaRPr>
          </a:p>
          <a:p>
            <a:r>
              <a:rPr kumimoji="1" lang="en-US" altLang="ja-JP" sz="1200" kern="1200" dirty="0">
                <a:solidFill>
                  <a:schemeClr val="tx1"/>
                </a:solidFill>
                <a:effectLst/>
                <a:latin typeface="+mn-ea"/>
                <a:ea typeface="+mn-ea"/>
                <a:cs typeface="+mn-cs"/>
              </a:rPr>
              <a:t>In case 9, suspect concealed cash in soil of field owned by suspect.</a:t>
            </a:r>
            <a:endParaRPr kumimoji="1" lang="ja-JP" altLang="ja-JP" sz="1200" kern="1200" dirty="0">
              <a:solidFill>
                <a:schemeClr val="tx1"/>
              </a:solidFill>
              <a:effectLst/>
              <a:latin typeface="+mn-ea"/>
              <a:ea typeface="+mn-ea"/>
              <a:cs typeface="+mn-cs"/>
            </a:endParaRPr>
          </a:p>
          <a:p>
            <a:r>
              <a:rPr kumimoji="1" lang="en-US" altLang="ja-JP" sz="1200" kern="1200" dirty="0">
                <a:solidFill>
                  <a:schemeClr val="tx1"/>
                </a:solidFill>
                <a:effectLst/>
                <a:latin typeface="+mn-ea"/>
                <a:ea typeface="+mn-ea"/>
                <a:cs typeface="+mn-cs"/>
              </a:rPr>
              <a:t> </a:t>
            </a:r>
            <a:endParaRPr kumimoji="1" lang="en-US" altLang="ja-JP" sz="1200" kern="1200" dirty="0">
              <a:solidFill>
                <a:schemeClr val="tx1"/>
              </a:solidFill>
              <a:effectLst/>
              <a:latin typeface="+mn-lt"/>
              <a:ea typeface="+mn-ea"/>
              <a:cs typeface="+mn-cs"/>
            </a:endParaRPr>
          </a:p>
          <a:p>
            <a:r>
              <a:rPr kumimoji="1" lang="ja-JP" altLang="en-US" sz="1200" kern="1200" dirty="0">
                <a:solidFill>
                  <a:schemeClr val="tx1"/>
                </a:solidFill>
                <a:effectLst/>
                <a:latin typeface="+mn-lt"/>
                <a:ea typeface="+mn-ea"/>
                <a:cs typeface="+mn-cs"/>
              </a:rPr>
              <a:t>　①</a:t>
            </a:r>
            <a:r>
              <a:rPr kumimoji="1" lang="ja-JP" altLang="ja-JP" sz="1200" kern="1200" dirty="0">
                <a:solidFill>
                  <a:schemeClr val="tx1"/>
                </a:solidFill>
                <a:effectLst/>
                <a:latin typeface="+mn-lt"/>
                <a:ea typeface="+mn-ea"/>
                <a:cs typeface="+mn-cs"/>
              </a:rPr>
              <a:t>　</a:t>
            </a:r>
            <a:r>
              <a:rPr kumimoji="1" lang="ja-JP" altLang="en-US" sz="1200" kern="1200" dirty="0">
                <a:solidFill>
                  <a:schemeClr val="tx1"/>
                </a:solidFill>
                <a:effectLst/>
                <a:latin typeface="+mn-lt"/>
                <a:ea typeface="+mn-ea"/>
                <a:cs typeface="+mn-cs"/>
              </a:rPr>
              <a:t>この写真は、嫌疑者が所有する畑を掘り返した状況です。</a:t>
            </a:r>
            <a:endParaRPr kumimoji="1" lang="en-US" altLang="ja-JP" sz="1200" kern="1200" dirty="0">
              <a:solidFill>
                <a:schemeClr val="tx1"/>
              </a:solidFill>
              <a:effectLst/>
              <a:latin typeface="+mn-lt"/>
              <a:ea typeface="+mn-ea"/>
              <a:cs typeface="+mn-cs"/>
            </a:endParaRPr>
          </a:p>
          <a:p>
            <a:r>
              <a:rPr kumimoji="1" lang="en-US" altLang="ja-JP" sz="1200" kern="1200" dirty="0">
                <a:solidFill>
                  <a:schemeClr val="tx1"/>
                </a:solidFill>
                <a:effectLst/>
                <a:latin typeface="+mn-ea"/>
                <a:ea typeface="+mn-ea"/>
                <a:cs typeface="+mn-cs"/>
              </a:rPr>
              <a:t>Picture 1: In this picture, you can see a scene we dug the very field.</a:t>
            </a:r>
            <a:endParaRPr kumimoji="1" lang="ja-JP" altLang="ja-JP" sz="1200" kern="1200" dirty="0">
              <a:solidFill>
                <a:schemeClr val="tx1"/>
              </a:solidFill>
              <a:effectLst/>
              <a:latin typeface="+mn-ea"/>
              <a:ea typeface="+mn-ea"/>
              <a:cs typeface="+mn-cs"/>
            </a:endParaRPr>
          </a:p>
          <a:p>
            <a:r>
              <a:rPr kumimoji="1" lang="en-US" altLang="ja-JP" sz="1200" kern="1200" dirty="0">
                <a:solidFill>
                  <a:schemeClr val="tx1"/>
                </a:solidFill>
                <a:effectLst/>
                <a:latin typeface="+mn-ea"/>
                <a:ea typeface="+mn-ea"/>
                <a:cs typeface="+mn-cs"/>
              </a:rPr>
              <a:t> </a:t>
            </a:r>
            <a:endParaRPr kumimoji="1" lang="en-US" altLang="ja-JP"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n-lt"/>
                <a:ea typeface="+mn-ea"/>
                <a:cs typeface="+mn-cs"/>
              </a:rPr>
              <a:t>　②　土中にビニール袋に包んだブリキ缶が埋められていました。</a:t>
            </a:r>
            <a:endParaRPr kumimoji="1" lang="en-US" altLang="ja-JP"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kern="1200" dirty="0">
                <a:solidFill>
                  <a:schemeClr val="tx1"/>
                </a:solidFill>
                <a:effectLst/>
                <a:latin typeface="+mn-ea"/>
                <a:ea typeface="+mn-ea"/>
                <a:cs typeface="+mn-cs"/>
              </a:rPr>
              <a:t>There was a tin can covered by plastic bag buried in the soil.</a:t>
            </a:r>
            <a:endParaRPr kumimoji="1" lang="ja-JP" altLang="ja-JP" sz="1200" kern="1200" dirty="0">
              <a:solidFill>
                <a:schemeClr val="tx1"/>
              </a:solidFill>
              <a:effectLst/>
              <a:latin typeface="+mn-e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n-lt"/>
                <a:ea typeface="+mn-ea"/>
                <a:cs typeface="+mn-cs"/>
              </a:rPr>
              <a:t>　③　ブリキの缶の中には、現金</a:t>
            </a:r>
            <a:r>
              <a:rPr kumimoji="1" lang="en-US" altLang="ja-JP" sz="1200" kern="1200" dirty="0">
                <a:solidFill>
                  <a:schemeClr val="tx1"/>
                </a:solidFill>
                <a:effectLst/>
                <a:latin typeface="+mn-lt"/>
                <a:ea typeface="+mn-ea"/>
                <a:cs typeface="+mn-cs"/>
              </a:rPr>
              <a:t>7,200</a:t>
            </a:r>
            <a:r>
              <a:rPr kumimoji="1" lang="ja-JP" altLang="en-US" sz="1200" kern="1200" dirty="0">
                <a:solidFill>
                  <a:schemeClr val="tx1"/>
                </a:solidFill>
                <a:effectLst/>
                <a:latin typeface="+mn-lt"/>
                <a:ea typeface="+mn-ea"/>
                <a:cs typeface="+mn-cs"/>
              </a:rPr>
              <a:t>万円が入っていました。</a:t>
            </a:r>
            <a:endParaRPr kumimoji="1" lang="en-US" altLang="ja-JP"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kern="1200" dirty="0">
                <a:solidFill>
                  <a:schemeClr val="tx1"/>
                </a:solidFill>
                <a:effectLst/>
                <a:latin typeface="+mn-ea"/>
                <a:ea typeface="+mn-ea"/>
                <a:cs typeface="+mn-cs"/>
              </a:rPr>
              <a:t>In the tin can, there was 480 thousand dollars in cash.</a:t>
            </a:r>
            <a:endParaRPr kumimoji="1" lang="ja-JP" altLang="ja-JP" sz="1200" kern="1200" dirty="0">
              <a:solidFill>
                <a:schemeClr val="tx1"/>
              </a:solidFill>
              <a:effectLst/>
              <a:latin typeface="+mn-ea"/>
              <a:ea typeface="+mn-ea"/>
              <a:cs typeface="+mn-cs"/>
            </a:endParaRPr>
          </a:p>
        </p:txBody>
      </p:sp>
      <p:sp>
        <p:nvSpPr>
          <p:cNvPr id="4" name="スライド番号プレースホルダー 3"/>
          <p:cNvSpPr>
            <a:spLocks noGrp="1"/>
          </p:cNvSpPr>
          <p:nvPr>
            <p:ph type="sldNum" sz="quarter" idx="10"/>
          </p:nvPr>
        </p:nvSpPr>
        <p:spPr>
          <a:xfrm>
            <a:off x="3815373" y="9371286"/>
            <a:ext cx="2918831" cy="495028"/>
          </a:xfrm>
          <a:prstGeom prst="rect">
            <a:avLst/>
          </a:prstGeom>
        </p:spPr>
        <p:txBody>
          <a:bodyPr/>
          <a:lstStyle/>
          <a:p>
            <a:fld id="{6769D494-9043-43DD-A37C-3314CBD5BC3B}" type="slidenum">
              <a:rPr kumimoji="1" lang="ja-JP" altLang="en-US" smtClean="0"/>
              <a:t>59</a:t>
            </a:fld>
            <a:endParaRPr kumimoji="1" lang="ja-JP" altLang="en-US"/>
          </a:p>
        </p:txBody>
      </p:sp>
    </p:spTree>
    <p:extLst>
      <p:ext uri="{BB962C8B-B14F-4D97-AF65-F5344CB8AC3E}">
        <p14:creationId xmlns:p14="http://schemas.microsoft.com/office/powerpoint/2010/main" val="40636100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rtlCol="0"/>
          <a:lstStyle/>
          <a:p>
            <a:pPr rtl="0"/>
            <a:r>
              <a:rPr lang="ja-JP" altLang="en-US" dirty="0"/>
              <a:t>ではなぜ、警察官のような捜査機関の職員でもない国税職員が、脱税という犯罪の取締に携わる必要があるのでしょうか。</a:t>
            </a:r>
          </a:p>
          <a:p>
            <a:pPr rtl="0"/>
            <a:endParaRPr lang="ja-JP" altLang="en-US" dirty="0"/>
          </a:p>
          <a:p>
            <a:pPr rtl="0"/>
            <a:r>
              <a:rPr lang="en-US" altLang="ja-JP" dirty="0"/>
              <a:t>Then, why should tax investigators be involved in combatting tax crimes even though we are not police.</a:t>
            </a:r>
          </a:p>
          <a:p>
            <a:pPr rtl="0"/>
            <a:endParaRPr lang="en-US" altLang="ja-JP" dirty="0"/>
          </a:p>
          <a:p>
            <a:pPr rtl="0"/>
            <a:r>
              <a:rPr lang="ja-JP" altLang="en-US" dirty="0"/>
              <a:t>脱税とは、不正の行為によって、故意に、税額を免れる犯罪であるため、証拠が一般の刑事事件とは相当異なるものがあるという特殊性が、理由のひとつです。</a:t>
            </a:r>
          </a:p>
          <a:p>
            <a:pPr rtl="0"/>
            <a:endParaRPr lang="ja-JP" altLang="en-US" dirty="0"/>
          </a:p>
          <a:p>
            <a:pPr rtl="0"/>
            <a:r>
              <a:rPr lang="en-US" altLang="ja-JP" dirty="0"/>
              <a:t>One reason is peculiarity of evidence. The evidences from tax evasion are peculiar unlike other general criminal cases because tax evasion is where there is a deliberate attempt not to pay the tax which is due.</a:t>
            </a:r>
          </a:p>
          <a:p>
            <a:pPr rtl="0"/>
            <a:endParaRPr lang="en-US" altLang="ja-JP" dirty="0"/>
          </a:p>
          <a:p>
            <a:pPr rtl="0"/>
            <a:r>
              <a:rPr lang="ja-JP" altLang="en-US" dirty="0"/>
              <a:t>もうひとつの理由は、証拠の収集や、証拠に対する価値判断を行う際に、特別の経験と知識を必要とすることです。</a:t>
            </a:r>
          </a:p>
          <a:p>
            <a:pPr rtl="0"/>
            <a:endParaRPr lang="ja-JP" altLang="en-US" dirty="0"/>
          </a:p>
          <a:p>
            <a:pPr rtl="0"/>
            <a:r>
              <a:rPr lang="en-US" altLang="ja-JP" dirty="0"/>
              <a:t>The other reason is demand for specialized knowledge. Tax evasion is where there needs special experiences and knowledges on collecting evidences and valuing those evidences.</a:t>
            </a:r>
          </a:p>
          <a:p>
            <a:pPr rtl="0"/>
            <a:endParaRPr lang="en-US" altLang="ja-JP" dirty="0"/>
          </a:p>
          <a:p>
            <a:pPr rtl="0"/>
            <a:r>
              <a:rPr lang="ja-JP" altLang="en-US" dirty="0"/>
              <a:t>具体的には、「行為者を取調べる技術」のほかに、「税・会計に関する知識」など専門的かつ高度な能力が必要となります。</a:t>
            </a:r>
          </a:p>
          <a:p>
            <a:pPr rtl="0"/>
            <a:endParaRPr lang="ja-JP" altLang="en-US" dirty="0"/>
          </a:p>
          <a:p>
            <a:pPr rtl="0"/>
            <a:r>
              <a:rPr lang="en-US" altLang="ja-JP" dirty="0"/>
              <a:t>Specifically, in addition to “ interrogation technique”, highly professional and advanced knowledge, such as  tax and accounting knowledge are needed. </a:t>
            </a:r>
          </a:p>
          <a:p>
            <a:pPr rtl="0"/>
            <a:endParaRPr lang="en-US" altLang="ja-JP" dirty="0"/>
          </a:p>
          <a:p>
            <a:pPr rtl="0"/>
            <a:r>
              <a:rPr lang="ja-JP" altLang="en-US" dirty="0"/>
              <a:t>また、国税庁は国の機関として、「税制を適正に維持」し、「適正な課税を実施」する責任を負っていることから、その責任を果たすために、悪質な脱税者の取り締まりを実施しています。</a:t>
            </a:r>
          </a:p>
          <a:p>
            <a:pPr rtl="0"/>
            <a:endParaRPr lang="ja-JP" altLang="en-US" dirty="0"/>
          </a:p>
          <a:p>
            <a:pPr rtl="0"/>
            <a:r>
              <a:rPr lang="en-US" altLang="ja-JP" dirty="0"/>
              <a:t>Also, as a government authority, the mission of our National Tax Agency is to “maintain appropriate tax system” and “ implement fair taxation” so that, in order to fulfill those missions, we are pursuing malicious tax evaders.</a:t>
            </a:r>
          </a:p>
          <a:p>
            <a:pPr rtl="0"/>
            <a:r>
              <a:rPr lang="en-US" altLang="ja-JP" dirty="0"/>
              <a:t> </a:t>
            </a:r>
          </a:p>
          <a:p>
            <a:pPr rtl="0"/>
            <a:r>
              <a:rPr lang="ja-JP" altLang="en-US" dirty="0"/>
              <a:t>これらの理由から、国税職員が脱税の取締りに携わっています。</a:t>
            </a:r>
          </a:p>
          <a:p>
            <a:pPr rtl="0"/>
            <a:endParaRPr lang="ja-JP" altLang="en-US" dirty="0"/>
          </a:p>
          <a:p>
            <a:pPr rtl="0"/>
            <a:r>
              <a:rPr lang="en-US" altLang="ja-JP" dirty="0"/>
              <a:t>For these reasons, we are combatting tax evasions</a:t>
            </a:r>
            <a:endParaRPr lang="ja-JP" altLang="en-US" dirty="0"/>
          </a:p>
        </p:txBody>
      </p:sp>
      <p:sp>
        <p:nvSpPr>
          <p:cNvPr id="4" name="スライド番号プレースホルダー 3"/>
          <p:cNvSpPr>
            <a:spLocks noGrp="1"/>
          </p:cNvSpPr>
          <p:nvPr>
            <p:ph type="sldNum" sz="quarter" idx="5"/>
          </p:nvPr>
        </p:nvSpPr>
        <p:spPr/>
        <p:txBody>
          <a:bodyPr rtlCol="0"/>
          <a:lstStyle/>
          <a:p>
            <a:pPr rtl="0"/>
            <a:fld id="{6DF8F48A-6110-47DA-8521-A1D1FFD22FEF}" type="slidenum">
              <a:rPr lang="en-US" altLang="ja-JP" smtClean="0"/>
              <a:t>6</a:t>
            </a:fld>
            <a:endParaRPr lang="ja-JP" altLang="en-US"/>
          </a:p>
        </p:txBody>
      </p:sp>
    </p:spTree>
    <p:extLst>
      <p:ext uri="{BB962C8B-B14F-4D97-AF65-F5344CB8AC3E}">
        <p14:creationId xmlns:p14="http://schemas.microsoft.com/office/powerpoint/2010/main" val="427762704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09575" y="1233488"/>
            <a:ext cx="5916613" cy="3328987"/>
          </a:xfrm>
          <a:prstGeom prst="rect">
            <a:avLst/>
          </a:prstGeom>
        </p:spPr>
      </p:sp>
      <p:sp>
        <p:nvSpPr>
          <p:cNvPr id="3" name="ノート プレースホルダー 2"/>
          <p:cNvSpPr>
            <a:spLocks noGrp="1"/>
          </p:cNvSpPr>
          <p:nvPr>
            <p:ph type="body" idx="1"/>
          </p:nvPr>
        </p:nvSpPr>
        <p:spPr>
          <a:xfrm>
            <a:off x="673577" y="4748163"/>
            <a:ext cx="5388610" cy="3884861"/>
          </a:xfrm>
          <a:prstGeom prst="rect">
            <a:avLst/>
          </a:prstGeom>
        </p:spPr>
        <p:txBody>
          <a:bodyPr/>
          <a:lstStyle/>
          <a:p>
            <a:r>
              <a:rPr kumimoji="1" lang="ja-JP" altLang="en-US" sz="1200" kern="1200" dirty="0">
                <a:solidFill>
                  <a:schemeClr val="tx1"/>
                </a:solidFill>
                <a:effectLst/>
                <a:latin typeface="+mn-lt"/>
                <a:ea typeface="+mn-ea"/>
                <a:cs typeface="+mn-cs"/>
              </a:rPr>
              <a:t>　事例９は、嫌疑者所有の畑の土中に現金を隠していた事例です。</a:t>
            </a:r>
            <a:endParaRPr kumimoji="1" lang="en-US" altLang="ja-JP" sz="1200" kern="1200" dirty="0">
              <a:solidFill>
                <a:schemeClr val="tx1"/>
              </a:solidFill>
              <a:effectLst/>
              <a:latin typeface="+mn-lt"/>
              <a:ea typeface="+mn-ea"/>
              <a:cs typeface="+mn-cs"/>
            </a:endParaRPr>
          </a:p>
          <a:p>
            <a:r>
              <a:rPr kumimoji="1" lang="en-US" altLang="ja-JP" sz="1200" kern="1200" dirty="0">
                <a:solidFill>
                  <a:schemeClr val="tx1"/>
                </a:solidFill>
                <a:effectLst/>
                <a:latin typeface="+mn-ea"/>
                <a:ea typeface="+mn-ea"/>
                <a:cs typeface="+mn-cs"/>
              </a:rPr>
              <a:t>In case 9, suspect concealed cash in soil of field owned by suspect.</a:t>
            </a:r>
            <a:endParaRPr kumimoji="1" lang="ja-JP" altLang="ja-JP" sz="1200" kern="1200" dirty="0">
              <a:solidFill>
                <a:schemeClr val="tx1"/>
              </a:solidFill>
              <a:effectLst/>
              <a:latin typeface="+mn-ea"/>
              <a:ea typeface="+mn-ea"/>
              <a:cs typeface="+mn-cs"/>
            </a:endParaRPr>
          </a:p>
          <a:p>
            <a:r>
              <a:rPr kumimoji="1" lang="en-US" altLang="ja-JP" sz="1200" kern="1200" dirty="0">
                <a:solidFill>
                  <a:schemeClr val="tx1"/>
                </a:solidFill>
                <a:effectLst/>
                <a:latin typeface="+mn-ea"/>
                <a:ea typeface="+mn-ea"/>
                <a:cs typeface="+mn-cs"/>
              </a:rPr>
              <a:t> </a:t>
            </a:r>
            <a:endParaRPr kumimoji="1" lang="en-US" altLang="ja-JP" sz="1200" kern="1200" dirty="0">
              <a:solidFill>
                <a:schemeClr val="tx1"/>
              </a:solidFill>
              <a:effectLst/>
              <a:latin typeface="+mn-lt"/>
              <a:ea typeface="+mn-ea"/>
              <a:cs typeface="+mn-cs"/>
            </a:endParaRPr>
          </a:p>
          <a:p>
            <a:r>
              <a:rPr kumimoji="1" lang="ja-JP" altLang="en-US" sz="1200" kern="1200" dirty="0">
                <a:solidFill>
                  <a:schemeClr val="tx1"/>
                </a:solidFill>
                <a:effectLst/>
                <a:latin typeface="+mn-lt"/>
                <a:ea typeface="+mn-ea"/>
                <a:cs typeface="+mn-cs"/>
              </a:rPr>
              <a:t>　①</a:t>
            </a:r>
            <a:r>
              <a:rPr kumimoji="1" lang="ja-JP" altLang="ja-JP" sz="1200" kern="1200" dirty="0">
                <a:solidFill>
                  <a:schemeClr val="tx1"/>
                </a:solidFill>
                <a:effectLst/>
                <a:latin typeface="+mn-lt"/>
                <a:ea typeface="+mn-ea"/>
                <a:cs typeface="+mn-cs"/>
              </a:rPr>
              <a:t>　</a:t>
            </a:r>
            <a:r>
              <a:rPr kumimoji="1" lang="ja-JP" altLang="en-US" sz="1200" kern="1200" dirty="0">
                <a:solidFill>
                  <a:schemeClr val="tx1"/>
                </a:solidFill>
                <a:effectLst/>
                <a:latin typeface="+mn-lt"/>
                <a:ea typeface="+mn-ea"/>
                <a:cs typeface="+mn-cs"/>
              </a:rPr>
              <a:t>この写真は、嫌疑者が所有する畑を掘り返した状況です。</a:t>
            </a:r>
            <a:endParaRPr kumimoji="1" lang="en-US" altLang="ja-JP" sz="1200" kern="1200" dirty="0">
              <a:solidFill>
                <a:schemeClr val="tx1"/>
              </a:solidFill>
              <a:effectLst/>
              <a:latin typeface="+mn-lt"/>
              <a:ea typeface="+mn-ea"/>
              <a:cs typeface="+mn-cs"/>
            </a:endParaRPr>
          </a:p>
          <a:p>
            <a:r>
              <a:rPr kumimoji="1" lang="en-US" altLang="ja-JP" sz="1200" kern="1200" dirty="0">
                <a:solidFill>
                  <a:schemeClr val="tx1"/>
                </a:solidFill>
                <a:effectLst/>
                <a:latin typeface="+mn-ea"/>
                <a:ea typeface="+mn-ea"/>
                <a:cs typeface="+mn-cs"/>
              </a:rPr>
              <a:t>Picture 1: In this picture, you can see a scene we dug the very field.</a:t>
            </a:r>
            <a:endParaRPr kumimoji="1" lang="ja-JP" altLang="ja-JP" sz="1200" kern="1200" dirty="0">
              <a:solidFill>
                <a:schemeClr val="tx1"/>
              </a:solidFill>
              <a:effectLst/>
              <a:latin typeface="+mn-ea"/>
              <a:ea typeface="+mn-ea"/>
              <a:cs typeface="+mn-cs"/>
            </a:endParaRPr>
          </a:p>
          <a:p>
            <a:r>
              <a:rPr kumimoji="1" lang="en-US" altLang="ja-JP" sz="1200" kern="1200" dirty="0">
                <a:solidFill>
                  <a:schemeClr val="tx1"/>
                </a:solidFill>
                <a:effectLst/>
                <a:latin typeface="+mn-ea"/>
                <a:ea typeface="+mn-ea"/>
                <a:cs typeface="+mn-cs"/>
              </a:rPr>
              <a:t> </a:t>
            </a:r>
            <a:endParaRPr kumimoji="1" lang="en-US" altLang="ja-JP"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n-lt"/>
                <a:ea typeface="+mn-ea"/>
                <a:cs typeface="+mn-cs"/>
              </a:rPr>
              <a:t>　②　土中にビニール袋に包んだブリキ缶が埋められていました。</a:t>
            </a:r>
            <a:endParaRPr kumimoji="1" lang="en-US" altLang="ja-JP"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kern="1200" dirty="0">
                <a:solidFill>
                  <a:schemeClr val="tx1"/>
                </a:solidFill>
                <a:effectLst/>
                <a:latin typeface="+mn-ea"/>
                <a:ea typeface="+mn-ea"/>
                <a:cs typeface="+mn-cs"/>
              </a:rPr>
              <a:t>There was a tin can covered by plastic bag buried in the soil.</a:t>
            </a:r>
            <a:endParaRPr kumimoji="1" lang="ja-JP" altLang="ja-JP" sz="1200" kern="1200" dirty="0">
              <a:solidFill>
                <a:schemeClr val="tx1"/>
              </a:solidFill>
              <a:effectLst/>
              <a:latin typeface="+mn-e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n-lt"/>
                <a:ea typeface="+mn-ea"/>
                <a:cs typeface="+mn-cs"/>
              </a:rPr>
              <a:t>　③　ブリキの缶の中には、現金</a:t>
            </a:r>
            <a:r>
              <a:rPr kumimoji="1" lang="en-US" altLang="ja-JP" sz="1200" kern="1200" dirty="0">
                <a:solidFill>
                  <a:schemeClr val="tx1"/>
                </a:solidFill>
                <a:effectLst/>
                <a:latin typeface="+mn-lt"/>
                <a:ea typeface="+mn-ea"/>
                <a:cs typeface="+mn-cs"/>
              </a:rPr>
              <a:t>7,200</a:t>
            </a:r>
            <a:r>
              <a:rPr kumimoji="1" lang="ja-JP" altLang="en-US" sz="1200" kern="1200" dirty="0">
                <a:solidFill>
                  <a:schemeClr val="tx1"/>
                </a:solidFill>
                <a:effectLst/>
                <a:latin typeface="+mn-lt"/>
                <a:ea typeface="+mn-ea"/>
                <a:cs typeface="+mn-cs"/>
              </a:rPr>
              <a:t>万円が入っていました。</a:t>
            </a:r>
            <a:endParaRPr kumimoji="1" lang="en-US" altLang="ja-JP"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kern="1200" dirty="0">
                <a:solidFill>
                  <a:schemeClr val="tx1"/>
                </a:solidFill>
                <a:effectLst/>
                <a:latin typeface="+mn-ea"/>
                <a:ea typeface="+mn-ea"/>
                <a:cs typeface="+mn-cs"/>
              </a:rPr>
              <a:t>In the tin can, there was 480 thousand dollars in cash.</a:t>
            </a:r>
            <a:endParaRPr kumimoji="1" lang="ja-JP" altLang="ja-JP" sz="1200" kern="1200" dirty="0">
              <a:solidFill>
                <a:schemeClr val="tx1"/>
              </a:solidFill>
              <a:effectLst/>
              <a:latin typeface="+mn-ea"/>
              <a:ea typeface="+mn-ea"/>
              <a:cs typeface="+mn-cs"/>
            </a:endParaRPr>
          </a:p>
        </p:txBody>
      </p:sp>
      <p:sp>
        <p:nvSpPr>
          <p:cNvPr id="4" name="スライド番号プレースホルダー 3"/>
          <p:cNvSpPr>
            <a:spLocks noGrp="1"/>
          </p:cNvSpPr>
          <p:nvPr>
            <p:ph type="sldNum" sz="quarter" idx="10"/>
          </p:nvPr>
        </p:nvSpPr>
        <p:spPr>
          <a:xfrm>
            <a:off x="3815373" y="9371286"/>
            <a:ext cx="2918831" cy="495028"/>
          </a:xfrm>
          <a:prstGeom prst="rect">
            <a:avLst/>
          </a:prstGeom>
        </p:spPr>
        <p:txBody>
          <a:bodyPr/>
          <a:lstStyle/>
          <a:p>
            <a:fld id="{6769D494-9043-43DD-A37C-3314CBD5BC3B}" type="slidenum">
              <a:rPr kumimoji="1" lang="ja-JP" altLang="en-US" smtClean="0"/>
              <a:t>60</a:t>
            </a:fld>
            <a:endParaRPr kumimoji="1" lang="ja-JP" altLang="en-US"/>
          </a:p>
        </p:txBody>
      </p:sp>
    </p:spTree>
    <p:extLst>
      <p:ext uri="{BB962C8B-B14F-4D97-AF65-F5344CB8AC3E}">
        <p14:creationId xmlns:p14="http://schemas.microsoft.com/office/powerpoint/2010/main" val="421736145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09575" y="1233488"/>
            <a:ext cx="5916613" cy="3328987"/>
          </a:xfrm>
          <a:prstGeom prst="rect">
            <a:avLst/>
          </a:prstGeom>
        </p:spPr>
      </p:sp>
      <p:sp>
        <p:nvSpPr>
          <p:cNvPr id="3" name="ノート プレースホルダー 2"/>
          <p:cNvSpPr>
            <a:spLocks noGrp="1"/>
          </p:cNvSpPr>
          <p:nvPr>
            <p:ph type="body" idx="1"/>
          </p:nvPr>
        </p:nvSpPr>
        <p:spPr>
          <a:xfrm>
            <a:off x="673577" y="4748163"/>
            <a:ext cx="5388610" cy="3884861"/>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n-lt"/>
                <a:ea typeface="+mn-ea"/>
                <a:cs typeface="+mn-cs"/>
              </a:rPr>
              <a:t>　いずれも、徹底した捜索と関係者を追及することで発見したものです。</a:t>
            </a:r>
            <a:endParaRPr kumimoji="1" lang="en-US" altLang="ja-JP"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kern="1200" dirty="0">
                <a:solidFill>
                  <a:schemeClr val="tx1"/>
                </a:solidFill>
                <a:effectLst/>
                <a:latin typeface="+mn-lt"/>
                <a:ea typeface="+mn-ea"/>
                <a:cs typeface="+mn-cs"/>
              </a:rPr>
              <a:t>The results of all cases came from exhaustive search and questioning the people involved by criminal investigators.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n-lt"/>
                <a:ea typeface="+mn-ea"/>
                <a:cs typeface="+mn-cs"/>
              </a:rPr>
              <a:t>　</a:t>
            </a:r>
            <a:r>
              <a:rPr kumimoji="1" lang="ja-JP" altLang="ja-JP" sz="1200" kern="1200" dirty="0">
                <a:solidFill>
                  <a:schemeClr val="tx1"/>
                </a:solidFill>
                <a:effectLst/>
                <a:latin typeface="+mn-lt"/>
                <a:ea typeface="+mn-ea"/>
                <a:cs typeface="+mn-cs"/>
              </a:rPr>
              <a:t>以上で説明を終わります。ご清聴ありがとうございました。</a:t>
            </a:r>
            <a:endParaRPr kumimoji="1" lang="en-US" altLang="ja-JP"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kern="1200" dirty="0">
                <a:solidFill>
                  <a:schemeClr val="tx1"/>
                </a:solidFill>
                <a:effectLst/>
                <a:latin typeface="+mn-lt"/>
                <a:ea typeface="+mn-ea"/>
                <a:cs typeface="+mn-cs"/>
              </a:rPr>
              <a:t>That’s all for my presentation, thank you for listening.</a:t>
            </a:r>
          </a:p>
          <a:p>
            <a:endParaRPr kumimoji="1" lang="ja-JP" altLang="en-US" dirty="0"/>
          </a:p>
        </p:txBody>
      </p:sp>
      <p:sp>
        <p:nvSpPr>
          <p:cNvPr id="4" name="スライド番号プレースホルダー 3"/>
          <p:cNvSpPr>
            <a:spLocks noGrp="1"/>
          </p:cNvSpPr>
          <p:nvPr>
            <p:ph type="sldNum" sz="quarter" idx="10"/>
          </p:nvPr>
        </p:nvSpPr>
        <p:spPr>
          <a:xfrm>
            <a:off x="3815373" y="9371286"/>
            <a:ext cx="2918831" cy="495028"/>
          </a:xfrm>
          <a:prstGeom prst="rect">
            <a:avLst/>
          </a:prstGeom>
        </p:spPr>
        <p:txBody>
          <a:bodyPr/>
          <a:lstStyle/>
          <a:p>
            <a:fld id="{6769D494-9043-43DD-A37C-3314CBD5BC3B}" type="slidenum">
              <a:rPr kumimoji="1" lang="ja-JP" altLang="en-US" smtClean="0"/>
              <a:t>61</a:t>
            </a:fld>
            <a:endParaRPr kumimoji="1" lang="ja-JP" altLang="en-US"/>
          </a:p>
        </p:txBody>
      </p:sp>
    </p:spTree>
    <p:extLst>
      <p:ext uri="{BB962C8B-B14F-4D97-AF65-F5344CB8AC3E}">
        <p14:creationId xmlns:p14="http://schemas.microsoft.com/office/powerpoint/2010/main" val="197773539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rtlCol="0"/>
          <a:lstStyle/>
          <a:p>
            <a:pPr rtl="0"/>
            <a:endParaRPr lang="ja-JP" altLang="en-US"/>
          </a:p>
        </p:txBody>
      </p:sp>
      <p:sp>
        <p:nvSpPr>
          <p:cNvPr id="4" name="スライド番号プレースホルダー 3"/>
          <p:cNvSpPr>
            <a:spLocks noGrp="1"/>
          </p:cNvSpPr>
          <p:nvPr>
            <p:ph type="sldNum" sz="quarter" idx="5"/>
          </p:nvPr>
        </p:nvSpPr>
        <p:spPr/>
        <p:txBody>
          <a:bodyPr rtlCol="0"/>
          <a:lstStyle/>
          <a:p>
            <a:pPr rtl="0"/>
            <a:fld id="{6DF8F48A-6110-47DA-8521-A1D1FFD22FEF}" type="slidenum">
              <a:rPr lang="en-US" altLang="ja-JP" smtClean="0"/>
              <a:t>62</a:t>
            </a:fld>
            <a:endParaRPr lang="ja-JP" altLang="en-US"/>
          </a:p>
        </p:txBody>
      </p:sp>
    </p:spTree>
    <p:extLst>
      <p:ext uri="{BB962C8B-B14F-4D97-AF65-F5344CB8AC3E}">
        <p14:creationId xmlns:p14="http://schemas.microsoft.com/office/powerpoint/2010/main" val="42620079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スライド イメージ プレースホルダ 1"/>
          <p:cNvSpPr>
            <a:spLocks noGrp="1" noRot="1" noChangeAspect="1" noTextEdit="1"/>
          </p:cNvSpPr>
          <p:nvPr>
            <p:ph type="sldImg"/>
          </p:nvPr>
        </p:nvSpPr>
        <p:spPr bwMode="auto">
          <a:xfrm>
            <a:off x="174625" y="1379538"/>
            <a:ext cx="6627813" cy="3727450"/>
          </a:xfrm>
          <a:prstGeom prst="rect">
            <a:avLst/>
          </a:prstGeom>
          <a:noFill/>
          <a:ln>
            <a:solidFill>
              <a:srgbClr val="000000"/>
            </a:solidFill>
            <a:miter lim="800000"/>
            <a:headEnd/>
            <a:tailEnd/>
          </a:ln>
        </p:spPr>
      </p:sp>
      <p:sp>
        <p:nvSpPr>
          <p:cNvPr id="32771" name="ノート プレースホルダ 2"/>
          <p:cNvSpPr>
            <a:spLocks noGrp="1"/>
          </p:cNvSpPr>
          <p:nvPr>
            <p:ph type="body" idx="1"/>
          </p:nvPr>
        </p:nvSpPr>
        <p:spPr bwMode="auto">
          <a:xfrm>
            <a:off x="697745" y="5314481"/>
            <a:ext cx="5581951" cy="4348212"/>
          </a:xfrm>
          <a:prstGeom prst="rect">
            <a:avLst/>
          </a:prstGeom>
          <a:noFill/>
        </p:spPr>
        <p:txBody>
          <a:bodyPr wrap="square" numCol="1" anchor="t" anchorCtr="0" compatLnSpc="1">
            <a:prstTxWarp prst="textNoShape">
              <a:avLst/>
            </a:prstTxWarp>
          </a:bodyPr>
          <a:lstStyle/>
          <a:p>
            <a:r>
              <a:rPr lang="ja-JP" altLang="en-US" sz="1300" dirty="0">
                <a:latin typeface="+mn-ea"/>
                <a:ea typeface="+mn-ea"/>
              </a:rPr>
              <a:t>それでは、具体的な脱税の方法や、脱税犯罪の特徴について見ていきましょう。</a:t>
            </a:r>
            <a:endParaRPr lang="en-US" altLang="ja-JP" sz="1300" dirty="0">
              <a:latin typeface="+mn-ea"/>
              <a:ea typeface="+mn-ea"/>
            </a:endParaRPr>
          </a:p>
          <a:p>
            <a:endParaRPr lang="en-US" altLang="ja-JP" sz="1300" dirty="0">
              <a:latin typeface="+mn-ea"/>
              <a:ea typeface="+mn-ea"/>
            </a:endParaRPr>
          </a:p>
          <a:p>
            <a:r>
              <a:rPr kumimoji="1" lang="en-US" altLang="ja-JP" sz="1300" dirty="0">
                <a:latin typeface="+mn-ea"/>
                <a:ea typeface="+mn-ea"/>
              </a:rPr>
              <a:t>Now, let’s move on to the explanation of the types of tax crimes and the specific acts conducted by the suspects.</a:t>
            </a:r>
            <a:endParaRPr lang="en-US" altLang="ja-JP" sz="1300" dirty="0">
              <a:latin typeface="+mn-ea"/>
              <a:ea typeface="+mn-ea"/>
            </a:endParaRPr>
          </a:p>
        </p:txBody>
      </p:sp>
      <p:sp>
        <p:nvSpPr>
          <p:cNvPr id="32772" name="スライド番号プレースホルダ 3"/>
          <p:cNvSpPr>
            <a:spLocks noGrp="1"/>
          </p:cNvSpPr>
          <p:nvPr>
            <p:ph type="sldNum" sz="quarter" idx="5"/>
          </p:nvPr>
        </p:nvSpPr>
        <p:spPr bwMode="auto">
          <a:xfrm>
            <a:off x="3952268" y="10489007"/>
            <a:ext cx="3023558" cy="554071"/>
          </a:xfrm>
          <a:prstGeom prst="rect">
            <a:avLst/>
          </a:prstGeom>
          <a:noFill/>
          <a:ln>
            <a:miter lim="800000"/>
            <a:headEnd/>
            <a:tailEnd/>
          </a:ln>
        </p:spPr>
        <p:txBody>
          <a:bodyPr wrap="square" numCol="1" anchorCtr="0" compatLnSpc="1">
            <a:prstTxWarp prst="textNoShape">
              <a:avLst/>
            </a:prstTxWarp>
          </a:bodyPr>
          <a:lstStyle/>
          <a:p>
            <a:fld id="{F631CCAE-0F0D-4B1D-9188-37093086E54E}" type="slidenum">
              <a:rPr lang="ja-JP" altLang="en-US" smtClean="0">
                <a:solidFill>
                  <a:prstClr val="black"/>
                </a:solidFill>
                <a:ea typeface="ＭＳ Ｐゴシック" pitchFamily="50" charset="-128"/>
              </a:rPr>
              <a:pPr/>
              <a:t>7</a:t>
            </a:fld>
            <a:endParaRPr lang="ja-JP" altLang="en-US" dirty="0">
              <a:solidFill>
                <a:prstClr val="black"/>
              </a:solidFill>
              <a:ea typeface="ＭＳ Ｐゴシック" pitchFamily="50" charset="-128"/>
            </a:endParaRPr>
          </a:p>
        </p:txBody>
      </p:sp>
    </p:spTree>
    <p:extLst>
      <p:ext uri="{BB962C8B-B14F-4D97-AF65-F5344CB8AC3E}">
        <p14:creationId xmlns:p14="http://schemas.microsoft.com/office/powerpoint/2010/main" val="14301050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スライド イメージ プレースホルダ 1"/>
          <p:cNvSpPr>
            <a:spLocks noGrp="1" noRot="1" noChangeAspect="1" noTextEdit="1"/>
          </p:cNvSpPr>
          <p:nvPr>
            <p:ph type="sldImg"/>
          </p:nvPr>
        </p:nvSpPr>
        <p:spPr bwMode="auto">
          <a:xfrm>
            <a:off x="174625" y="1379538"/>
            <a:ext cx="6627813" cy="3727450"/>
          </a:xfrm>
          <a:prstGeom prst="rect">
            <a:avLst/>
          </a:prstGeom>
          <a:noFill/>
          <a:ln>
            <a:solidFill>
              <a:srgbClr val="000000"/>
            </a:solidFill>
            <a:miter lim="800000"/>
            <a:headEnd/>
            <a:tailEnd/>
          </a:ln>
        </p:spPr>
      </p:sp>
      <p:sp>
        <p:nvSpPr>
          <p:cNvPr id="32771" name="ノート プレースホルダ 2"/>
          <p:cNvSpPr>
            <a:spLocks noGrp="1"/>
          </p:cNvSpPr>
          <p:nvPr>
            <p:ph type="body" idx="1"/>
          </p:nvPr>
        </p:nvSpPr>
        <p:spPr bwMode="auto">
          <a:xfrm>
            <a:off x="697745" y="5314481"/>
            <a:ext cx="5581951" cy="4348212"/>
          </a:xfrm>
          <a:prstGeom prst="rect">
            <a:avLst/>
          </a:prstGeom>
          <a:noFill/>
        </p:spPr>
        <p:txBody>
          <a:bodyPr wrap="square" numCol="1" anchor="t" anchorCtr="0" compatLnSpc="1">
            <a:prstTxWarp prst="textNoShape">
              <a:avLst/>
            </a:prstTxWarp>
          </a:bodyPr>
          <a:lstStyle/>
          <a:p>
            <a:pPr>
              <a:spcBef>
                <a:spcPts val="730"/>
              </a:spcBef>
              <a:buClr>
                <a:schemeClr val="accent2"/>
              </a:buClr>
              <a:buSzPct val="60000"/>
              <a:defRPr/>
            </a:pPr>
            <a:r>
              <a:rPr lang="ja-JP" altLang="en-US" sz="1300" dirty="0">
                <a:latin typeface="ＭＳ Ｐゴシック" panose="020B0600070205080204" pitchFamily="50" charset="-128"/>
                <a:ea typeface="ＭＳ Ｐゴシック" panose="020B0600070205080204" pitchFamily="50" charset="-128"/>
              </a:rPr>
              <a:t>租税犯罪とは一般的は、「納税義務者が不正の行為により、故意に、その納税義務を減少させる不法な行為」による犯罪です。</a:t>
            </a:r>
            <a:endParaRPr lang="en-US" altLang="ja-JP" sz="1300" dirty="0">
              <a:latin typeface="ＭＳ Ｐゴシック" panose="020B0600070205080204" pitchFamily="50" charset="-128"/>
              <a:ea typeface="ＭＳ Ｐゴシック" panose="020B0600070205080204" pitchFamily="50" charset="-128"/>
            </a:endParaRPr>
          </a:p>
          <a:p>
            <a:endParaRPr lang="en-US" altLang="ja-JP" sz="1300" dirty="0">
              <a:latin typeface="ＭＳ Ｐゴシック" panose="020B0600070205080204" pitchFamily="50" charset="-128"/>
              <a:ea typeface="ＭＳ Ｐゴシック" panose="020B0600070205080204" pitchFamily="50" charset="-128"/>
            </a:endParaRPr>
          </a:p>
          <a:p>
            <a:r>
              <a:rPr kumimoji="1" lang="en-US" altLang="ja-JP" sz="1300" dirty="0">
                <a:latin typeface="ＭＳ Ｐゴシック" panose="020B0600070205080204" pitchFamily="50" charset="-128"/>
                <a:ea typeface="ＭＳ Ｐゴシック" panose="020B0600070205080204" pitchFamily="50" charset="-128"/>
              </a:rPr>
              <a:t>In general, tax crime</a:t>
            </a:r>
            <a:r>
              <a:rPr kumimoji="1" lang="ja-JP" altLang="en-US" sz="1300" dirty="0">
                <a:latin typeface="ＭＳ Ｐゴシック" panose="020B0600070205080204" pitchFamily="50" charset="-128"/>
                <a:ea typeface="ＭＳ Ｐゴシック" panose="020B0600070205080204" pitchFamily="50" charset="-128"/>
              </a:rPr>
              <a:t>　</a:t>
            </a:r>
            <a:r>
              <a:rPr kumimoji="1" lang="en-US" altLang="ja-JP" sz="1300" dirty="0">
                <a:latin typeface="ＭＳ Ｐゴシック" panose="020B0600070205080204" pitchFamily="50" charset="-128"/>
                <a:ea typeface="ＭＳ Ｐゴシック" panose="020B0600070205080204" pitchFamily="50" charset="-128"/>
              </a:rPr>
              <a:t>is “where tax payers intentionally reduces their tax liability with fraudulent act”.</a:t>
            </a:r>
            <a:r>
              <a:rPr kumimoji="1" lang="ja-JP" altLang="en-US" sz="1300" dirty="0">
                <a:latin typeface="ＭＳ Ｐゴシック" panose="020B0600070205080204" pitchFamily="50" charset="-128"/>
                <a:ea typeface="ＭＳ Ｐゴシック" panose="020B0600070205080204" pitchFamily="50" charset="-128"/>
              </a:rPr>
              <a:t>　</a:t>
            </a:r>
            <a:r>
              <a:rPr kumimoji="1" lang="en-US" altLang="ja-JP" sz="1300" dirty="0">
                <a:latin typeface="ＭＳ Ｐゴシック" panose="020B0600070205080204" pitchFamily="50" charset="-128"/>
                <a:ea typeface="ＭＳ Ｐゴシック" panose="020B0600070205080204" pitchFamily="50" charset="-128"/>
              </a:rPr>
              <a:t>Therefore, when there is tax evasion with intent and deception, it is considered as Tax Crime.</a:t>
            </a:r>
            <a:endParaRPr lang="en-US" altLang="ja-JP" sz="1300" dirty="0">
              <a:latin typeface="ＭＳ Ｐゴシック" panose="020B0600070205080204" pitchFamily="50" charset="-128"/>
              <a:ea typeface="ＭＳ Ｐゴシック" panose="020B0600070205080204" pitchFamily="50" charset="-128"/>
            </a:endParaRPr>
          </a:p>
          <a:p>
            <a:endParaRPr lang="en-US" altLang="ja-JP" sz="1300" dirty="0">
              <a:latin typeface="ＭＳ Ｐゴシック" panose="020B0600070205080204" pitchFamily="50" charset="-128"/>
              <a:ea typeface="ＭＳ Ｐゴシック" panose="020B0600070205080204" pitchFamily="50" charset="-128"/>
            </a:endParaRPr>
          </a:p>
          <a:p>
            <a:pPr>
              <a:spcBef>
                <a:spcPts val="730"/>
              </a:spcBef>
              <a:buClr>
                <a:schemeClr val="accent2"/>
              </a:buClr>
              <a:buSzPct val="60000"/>
              <a:defRPr/>
            </a:pPr>
            <a:r>
              <a:rPr lang="ja-JP" altLang="en-US" sz="1300" dirty="0">
                <a:latin typeface="ＭＳ Ｐゴシック" panose="020B0600070205080204" pitchFamily="50" charset="-128"/>
                <a:ea typeface="ＭＳ Ｐゴシック" panose="020B0600070205080204" pitchFamily="50" charset="-128"/>
              </a:rPr>
              <a:t>脱税をする者が大勢いますと、「国家の租税収入の減少」を招き、「国民感情として不公平感」が生じ、</a:t>
            </a:r>
            <a:endParaRPr lang="en-US" altLang="ja-JP" sz="1300" dirty="0">
              <a:latin typeface="ＭＳ Ｐゴシック" panose="020B0600070205080204" pitchFamily="50" charset="-128"/>
              <a:ea typeface="ＭＳ Ｐゴシック" panose="020B0600070205080204" pitchFamily="50" charset="-128"/>
            </a:endParaRPr>
          </a:p>
          <a:p>
            <a:endParaRPr lang="en-US" altLang="ja-JP" sz="1300" dirty="0">
              <a:latin typeface="ＭＳ Ｐゴシック" panose="020B0600070205080204" pitchFamily="50" charset="-128"/>
              <a:ea typeface="ＭＳ Ｐゴシック" panose="020B0600070205080204" pitchFamily="50" charset="-128"/>
            </a:endParaRPr>
          </a:p>
          <a:p>
            <a:r>
              <a:rPr kumimoji="1" lang="en-US" altLang="ja-JP" sz="1300" dirty="0">
                <a:latin typeface="ＭＳ Ｐゴシック" panose="020B0600070205080204" pitchFamily="50" charset="-128"/>
                <a:ea typeface="ＭＳ Ｐゴシック" panose="020B0600070205080204" pitchFamily="50" charset="-128"/>
              </a:rPr>
              <a:t>The increased number of tax evaders leads to a decrease of Tax revenue and outburst of “unfairness among people”.</a:t>
            </a:r>
            <a:endParaRPr lang="en-US" altLang="ja-JP" sz="1300" dirty="0">
              <a:latin typeface="ＭＳ Ｐゴシック" panose="020B0600070205080204" pitchFamily="50" charset="-128"/>
              <a:ea typeface="ＭＳ Ｐゴシック" panose="020B0600070205080204" pitchFamily="50" charset="-128"/>
            </a:endParaRPr>
          </a:p>
          <a:p>
            <a:endParaRPr lang="en-US" altLang="ja-JP" sz="1300" dirty="0">
              <a:latin typeface="ＭＳ Ｐゴシック" panose="020B0600070205080204" pitchFamily="50" charset="-128"/>
              <a:ea typeface="ＭＳ Ｐゴシック" panose="020B0600070205080204" pitchFamily="50" charset="-128"/>
            </a:endParaRPr>
          </a:p>
          <a:p>
            <a:r>
              <a:rPr kumimoji="1" lang="ja-JP" altLang="ja-JP" sz="1300" dirty="0">
                <a:latin typeface="ＭＳ Ｐゴシック" panose="020B0600070205080204" pitchFamily="50" charset="-128"/>
                <a:ea typeface="ＭＳ Ｐゴシック" panose="020B0600070205080204" pitchFamily="50" charset="-128"/>
              </a:rPr>
              <a:t>結果として、「国家への不信感を招く」など、国家存続上の大きな脅威につながりかねません。</a:t>
            </a:r>
            <a:endParaRPr kumimoji="1" lang="en-US" altLang="ja-JP" sz="1300" dirty="0">
              <a:latin typeface="ＭＳ Ｐゴシック" panose="020B0600070205080204" pitchFamily="50" charset="-128"/>
              <a:ea typeface="ＭＳ Ｐゴシック" panose="020B0600070205080204" pitchFamily="50" charset="-128"/>
            </a:endParaRPr>
          </a:p>
          <a:p>
            <a:endParaRPr kumimoji="1" lang="ja-JP" altLang="ja-JP" sz="1300" dirty="0">
              <a:latin typeface="ＭＳ Ｐゴシック" panose="020B0600070205080204" pitchFamily="50" charset="-128"/>
              <a:ea typeface="ＭＳ Ｐゴシック" panose="020B0600070205080204" pitchFamily="50" charset="-128"/>
            </a:endParaRPr>
          </a:p>
          <a:p>
            <a:r>
              <a:rPr kumimoji="1" lang="en-US" altLang="ja-JP" sz="1300" dirty="0">
                <a:latin typeface="ＭＳ Ｐゴシック" panose="020B0600070205080204" pitchFamily="50" charset="-128"/>
                <a:ea typeface="ＭＳ Ｐゴシック" panose="020B0600070205080204" pitchFamily="50" charset="-128"/>
              </a:rPr>
              <a:t>Eventually, this cause the distrust towards the government from the citizen and lead to a national crisis</a:t>
            </a:r>
            <a:endParaRPr lang="en-US" altLang="ja-JP" sz="1300" dirty="0">
              <a:latin typeface="ＭＳ Ｐゴシック" panose="020B0600070205080204" pitchFamily="50" charset="-128"/>
              <a:ea typeface="ＭＳ Ｐゴシック" panose="020B0600070205080204" pitchFamily="50" charset="-128"/>
            </a:endParaRPr>
          </a:p>
          <a:p>
            <a:pPr>
              <a:spcBef>
                <a:spcPts val="730"/>
              </a:spcBef>
              <a:buClr>
                <a:schemeClr val="accent2"/>
              </a:buClr>
              <a:buSzPct val="60000"/>
              <a:defRPr/>
            </a:pPr>
            <a:r>
              <a:rPr lang="ja-JP" altLang="en-US" sz="1300" dirty="0">
                <a:latin typeface="ＭＳ Ｐゴシック" panose="020B0600070205080204" pitchFamily="50" charset="-128"/>
                <a:ea typeface="ＭＳ Ｐゴシック" panose="020B0600070205080204" pitchFamily="50" charset="-128"/>
              </a:rPr>
              <a:t>そのような観点から、脱税は国家財政を根幹から揺るがしかねない犯罪であるため、厳しい取締りが求められます。</a:t>
            </a:r>
            <a:endParaRPr lang="en-US" altLang="ja-JP" sz="1300" dirty="0">
              <a:latin typeface="ＭＳ Ｐゴシック" panose="020B0600070205080204" pitchFamily="50" charset="-128"/>
              <a:ea typeface="ＭＳ Ｐゴシック" panose="020B0600070205080204" pitchFamily="50" charset="-128"/>
            </a:endParaRPr>
          </a:p>
          <a:p>
            <a:pPr defTabSz="954908">
              <a:spcBef>
                <a:spcPts val="730"/>
              </a:spcBef>
              <a:buClr>
                <a:schemeClr val="accent2"/>
              </a:buClr>
              <a:buSzPct val="60000"/>
              <a:defRPr/>
            </a:pPr>
            <a:endParaRPr kumimoji="1" lang="en-US" altLang="ja-JP" sz="1300" dirty="0">
              <a:latin typeface="ＭＳ Ｐゴシック" panose="020B0600070205080204" pitchFamily="50" charset="-128"/>
              <a:ea typeface="ＭＳ Ｐゴシック" panose="020B0600070205080204" pitchFamily="50" charset="-128"/>
            </a:endParaRPr>
          </a:p>
          <a:p>
            <a:pPr defTabSz="954908">
              <a:spcBef>
                <a:spcPts val="730"/>
              </a:spcBef>
              <a:buClr>
                <a:schemeClr val="accent2"/>
              </a:buClr>
              <a:buSzPct val="60000"/>
              <a:defRPr/>
            </a:pPr>
            <a:r>
              <a:rPr kumimoji="1" lang="en-US" altLang="ja-JP" sz="1300" dirty="0">
                <a:latin typeface="ＭＳ Ｐゴシック" panose="020B0600070205080204" pitchFamily="50" charset="-128"/>
                <a:ea typeface="ＭＳ Ｐゴシック" panose="020B0600070205080204" pitchFamily="50" charset="-128"/>
              </a:rPr>
              <a:t>From such a point of view, we have to regulate tax crime strictly because</a:t>
            </a:r>
            <a:r>
              <a:rPr kumimoji="1" lang="en-US" altLang="ja-JP" sz="1300" u="sng" dirty="0">
                <a:latin typeface="ＭＳ Ｐゴシック" panose="020B0600070205080204" pitchFamily="50" charset="-128"/>
                <a:ea typeface="ＭＳ Ｐゴシック" panose="020B0600070205080204" pitchFamily="50" charset="-128"/>
              </a:rPr>
              <a:t> tax evasion is the crime which might be crucial threats to our nation</a:t>
            </a:r>
            <a:endParaRPr lang="en-US" altLang="ja-JP" sz="1300" dirty="0">
              <a:latin typeface="+mn-ea"/>
              <a:ea typeface="+mn-ea"/>
            </a:endParaRPr>
          </a:p>
        </p:txBody>
      </p:sp>
      <p:sp>
        <p:nvSpPr>
          <p:cNvPr id="32772" name="スライド番号プレースホルダ 3"/>
          <p:cNvSpPr>
            <a:spLocks noGrp="1"/>
          </p:cNvSpPr>
          <p:nvPr>
            <p:ph type="sldNum" sz="quarter" idx="5"/>
          </p:nvPr>
        </p:nvSpPr>
        <p:spPr bwMode="auto">
          <a:xfrm>
            <a:off x="3952268" y="10489007"/>
            <a:ext cx="3023558" cy="554071"/>
          </a:xfrm>
          <a:prstGeom prst="rect">
            <a:avLst/>
          </a:prstGeom>
          <a:noFill/>
          <a:ln>
            <a:miter lim="800000"/>
            <a:headEnd/>
            <a:tailEnd/>
          </a:ln>
        </p:spPr>
        <p:txBody>
          <a:bodyPr wrap="square" numCol="1" anchorCtr="0" compatLnSpc="1">
            <a:prstTxWarp prst="textNoShape">
              <a:avLst/>
            </a:prstTxWarp>
          </a:bodyPr>
          <a:lstStyle/>
          <a:p>
            <a:fld id="{F631CCAE-0F0D-4B1D-9188-37093086E54E}" type="slidenum">
              <a:rPr lang="ja-JP" altLang="en-US" smtClean="0">
                <a:solidFill>
                  <a:prstClr val="black"/>
                </a:solidFill>
                <a:ea typeface="ＭＳ Ｐゴシック" pitchFamily="50" charset="-128"/>
              </a:rPr>
              <a:pPr/>
              <a:t>8</a:t>
            </a:fld>
            <a:endParaRPr lang="ja-JP" altLang="en-US" dirty="0">
              <a:solidFill>
                <a:prstClr val="black"/>
              </a:solidFill>
              <a:ea typeface="ＭＳ Ｐゴシック" pitchFamily="50" charset="-128"/>
            </a:endParaRPr>
          </a:p>
        </p:txBody>
      </p:sp>
    </p:spTree>
    <p:extLst>
      <p:ext uri="{BB962C8B-B14F-4D97-AF65-F5344CB8AC3E}">
        <p14:creationId xmlns:p14="http://schemas.microsoft.com/office/powerpoint/2010/main" val="573798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スライド イメージ プレースホルダ 1"/>
          <p:cNvSpPr>
            <a:spLocks noGrp="1" noRot="1" noChangeAspect="1" noTextEdit="1"/>
          </p:cNvSpPr>
          <p:nvPr>
            <p:ph type="sldImg"/>
          </p:nvPr>
        </p:nvSpPr>
        <p:spPr bwMode="auto">
          <a:xfrm>
            <a:off x="174625" y="1379538"/>
            <a:ext cx="6627813" cy="3727450"/>
          </a:xfrm>
          <a:prstGeom prst="rect">
            <a:avLst/>
          </a:prstGeom>
          <a:noFill/>
          <a:ln>
            <a:solidFill>
              <a:srgbClr val="000000"/>
            </a:solidFill>
            <a:miter lim="800000"/>
            <a:headEnd/>
            <a:tailEnd/>
          </a:ln>
        </p:spPr>
      </p:sp>
      <p:sp>
        <p:nvSpPr>
          <p:cNvPr id="32771" name="ノート プレースホルダ 2"/>
          <p:cNvSpPr>
            <a:spLocks noGrp="1"/>
          </p:cNvSpPr>
          <p:nvPr>
            <p:ph type="body" idx="1"/>
          </p:nvPr>
        </p:nvSpPr>
        <p:spPr bwMode="auto">
          <a:xfrm>
            <a:off x="697745" y="5314481"/>
            <a:ext cx="5581951" cy="4348212"/>
          </a:xfrm>
          <a:prstGeom prst="rect">
            <a:avLst/>
          </a:prstGeom>
          <a:noFill/>
        </p:spPr>
        <p:txBody>
          <a:bodyPr wrap="square" numCol="1" anchor="t" anchorCtr="0" compatLnSpc="1">
            <a:prstTxWarp prst="textNoShape">
              <a:avLst/>
            </a:prstTxWarp>
          </a:bodyPr>
          <a:lstStyle/>
          <a:p>
            <a:r>
              <a:rPr lang="ja-JP" altLang="en-US" dirty="0"/>
              <a:t>典型的な</a:t>
            </a:r>
            <a:r>
              <a:rPr lang="ja-JP" altLang="en-US" sz="1300" dirty="0">
                <a:latin typeface="+mn-ea"/>
              </a:rPr>
              <a:t>脱税の方法についてご説明します。</a:t>
            </a:r>
            <a:endParaRPr lang="en-US" altLang="ja-JP" sz="1300" dirty="0">
              <a:latin typeface="+mn-ea"/>
            </a:endParaRPr>
          </a:p>
          <a:p>
            <a:endParaRPr lang="en-US" altLang="ja-JP" sz="800" dirty="0">
              <a:latin typeface="+mn-ea"/>
            </a:endParaRPr>
          </a:p>
          <a:p>
            <a:pPr defTabSz="954908">
              <a:defRPr/>
            </a:pPr>
            <a:r>
              <a:rPr kumimoji="1" lang="en-US" altLang="ja-JP" sz="1300" dirty="0">
                <a:latin typeface="+mn-ea"/>
              </a:rPr>
              <a:t>Here, I would like to share some typical acts conducted when committing tax crime.</a:t>
            </a:r>
            <a:endParaRPr kumimoji="1" lang="ja-JP" altLang="ja-JP" sz="1300" dirty="0">
              <a:latin typeface="+mn-ea"/>
            </a:endParaRPr>
          </a:p>
          <a:p>
            <a:endParaRPr lang="en-US" altLang="ja-JP" sz="800" dirty="0">
              <a:latin typeface="+mn-ea"/>
            </a:endParaRPr>
          </a:p>
          <a:p>
            <a:r>
              <a:rPr lang="ja-JP" altLang="en-US" sz="1300" dirty="0">
                <a:latin typeface="+mn-ea"/>
              </a:rPr>
              <a:t>　典型的な脱税の方法としては、「売上などを故意に少なく」したり、「架空の経費を故意に計上」するなど、不正な会計計算に基づく納税申告書を提出し、納税額を少なくする方法があります。</a:t>
            </a:r>
            <a:endParaRPr lang="en-US" altLang="ja-JP" sz="1300" dirty="0">
              <a:latin typeface="+mn-ea"/>
            </a:endParaRPr>
          </a:p>
          <a:p>
            <a:endParaRPr lang="en-US" altLang="ja-JP" sz="800" dirty="0">
              <a:latin typeface="+mn-ea"/>
            </a:endParaRPr>
          </a:p>
          <a:p>
            <a:pPr defTabSz="954908">
              <a:defRPr/>
            </a:pPr>
            <a:r>
              <a:rPr kumimoji="1" lang="ja-JP" altLang="en-US" sz="1300" dirty="0">
                <a:latin typeface="+mn-ea"/>
              </a:rPr>
              <a:t>①</a:t>
            </a:r>
            <a:r>
              <a:rPr kumimoji="1" lang="en-US" altLang="ja-JP" sz="1300" dirty="0">
                <a:latin typeface="+mn-ea"/>
              </a:rPr>
              <a:t>The typical method of tax evasion is the method to file tax return based on fabricated accounting and reduce substantial amount of tax by “ Intentionally underreporting sales or other profits” and “ Intentionally exaggerating expenses” , etc.</a:t>
            </a:r>
            <a:endParaRPr kumimoji="1" lang="ja-JP" altLang="ja-JP" sz="1300" dirty="0">
              <a:latin typeface="+mn-ea"/>
            </a:endParaRPr>
          </a:p>
          <a:p>
            <a:endParaRPr lang="en-US" altLang="ja-JP" sz="800" dirty="0">
              <a:latin typeface="+mn-ea"/>
            </a:endParaRPr>
          </a:p>
          <a:p>
            <a:r>
              <a:rPr lang="ja-JP" altLang="en-US" sz="1300" dirty="0">
                <a:latin typeface="+mn-ea"/>
              </a:rPr>
              <a:t>　また、「故意に納税申告書を提出せず」に、納税義務があること自体を隠している場合もあります。</a:t>
            </a:r>
            <a:endParaRPr lang="en-US" altLang="ja-JP" sz="1300" dirty="0">
              <a:latin typeface="+mn-ea"/>
            </a:endParaRPr>
          </a:p>
          <a:p>
            <a:endParaRPr lang="en-US" altLang="ja-JP" sz="1300" dirty="0">
              <a:latin typeface="+mn-ea"/>
            </a:endParaRPr>
          </a:p>
          <a:p>
            <a:r>
              <a:rPr kumimoji="1" lang="ja-JP" altLang="en-US" sz="1300" dirty="0">
                <a:latin typeface="+mn-ea"/>
              </a:rPr>
              <a:t>②</a:t>
            </a:r>
            <a:r>
              <a:rPr kumimoji="1" lang="en-US" altLang="ja-JP" sz="1300" dirty="0">
                <a:latin typeface="+mn-ea"/>
              </a:rPr>
              <a:t>In addition, there is a method of “ Intentional no tax-return filing” and it’s aim is to hide their tax liability.</a:t>
            </a:r>
            <a:endParaRPr kumimoji="1" lang="ja-JP" altLang="ja-JP" sz="1300" dirty="0">
              <a:latin typeface="+mn-ea"/>
            </a:endParaRPr>
          </a:p>
          <a:p>
            <a:endParaRPr lang="en-US" altLang="ja-JP" sz="1300" dirty="0">
              <a:latin typeface="+mn-ea"/>
              <a:ea typeface="+mn-ea"/>
            </a:endParaRPr>
          </a:p>
        </p:txBody>
      </p:sp>
      <p:sp>
        <p:nvSpPr>
          <p:cNvPr id="32772" name="スライド番号プレースホルダ 3"/>
          <p:cNvSpPr>
            <a:spLocks noGrp="1"/>
          </p:cNvSpPr>
          <p:nvPr>
            <p:ph type="sldNum" sz="quarter" idx="5"/>
          </p:nvPr>
        </p:nvSpPr>
        <p:spPr bwMode="auto">
          <a:xfrm>
            <a:off x="3952268" y="10489007"/>
            <a:ext cx="3023558" cy="554071"/>
          </a:xfrm>
          <a:prstGeom prst="rect">
            <a:avLst/>
          </a:prstGeom>
          <a:noFill/>
          <a:ln>
            <a:miter lim="800000"/>
            <a:headEnd/>
            <a:tailEnd/>
          </a:ln>
        </p:spPr>
        <p:txBody>
          <a:bodyPr wrap="square" numCol="1" anchorCtr="0" compatLnSpc="1">
            <a:prstTxWarp prst="textNoShape">
              <a:avLst/>
            </a:prstTxWarp>
          </a:bodyPr>
          <a:lstStyle/>
          <a:p>
            <a:fld id="{F631CCAE-0F0D-4B1D-9188-37093086E54E}" type="slidenum">
              <a:rPr lang="ja-JP" altLang="en-US" smtClean="0">
                <a:solidFill>
                  <a:prstClr val="black"/>
                </a:solidFill>
                <a:ea typeface="ＭＳ Ｐゴシック" pitchFamily="50" charset="-128"/>
              </a:rPr>
              <a:pPr/>
              <a:t>9</a:t>
            </a:fld>
            <a:endParaRPr lang="ja-JP" altLang="en-US" dirty="0">
              <a:solidFill>
                <a:prstClr val="black"/>
              </a:solidFill>
              <a:ea typeface="ＭＳ Ｐゴシック" pitchFamily="50" charset="-128"/>
            </a:endParaRPr>
          </a:p>
        </p:txBody>
      </p:sp>
    </p:spTree>
    <p:extLst>
      <p:ext uri="{BB962C8B-B14F-4D97-AF65-F5344CB8AC3E}">
        <p14:creationId xmlns:p14="http://schemas.microsoft.com/office/powerpoint/2010/main" val="5477301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DB0BBB5-FEB0-47AD-A01D-A9D3462038F2}"/>
              </a:ext>
            </a:extLst>
          </p:cNvPr>
          <p:cNvSpPr>
            <a:spLocks noGrp="1"/>
          </p:cNvSpPr>
          <p:nvPr>
            <p:ph type="ctrTitle"/>
          </p:nvPr>
        </p:nvSpPr>
        <p:spPr>
          <a:xfrm>
            <a:off x="1524000" y="1122363"/>
            <a:ext cx="9144000" cy="2387600"/>
          </a:xfrm>
        </p:spPr>
        <p:txBody>
          <a:bodyPr rtlCol="0" anchor="b"/>
          <a:lstStyle>
            <a:lvl1pPr algn="ctr">
              <a:defRPr sz="6000"/>
            </a:lvl1pPr>
          </a:lstStyle>
          <a:p>
            <a:pPr rtl="0"/>
            <a:r>
              <a:rPr lang="ja-JP" altLang="en-US" noProof="0"/>
              <a:t>マスター タイトルの書式設定</a:t>
            </a:r>
          </a:p>
        </p:txBody>
      </p:sp>
      <p:sp>
        <p:nvSpPr>
          <p:cNvPr id="3" name="サブタイトル 2">
            <a:extLst>
              <a:ext uri="{FF2B5EF4-FFF2-40B4-BE49-F238E27FC236}">
                <a16:creationId xmlns:a16="http://schemas.microsoft.com/office/drawing/2014/main" id="{58207C41-C17D-4E84-B9CC-CA142B94C10D}"/>
              </a:ext>
            </a:extLst>
          </p:cNvPr>
          <p:cNvSpPr>
            <a:spLocks noGrp="1"/>
          </p:cNvSpPr>
          <p:nvPr>
            <p:ph type="subTitle" idx="1"/>
          </p:nvPr>
        </p:nvSpPr>
        <p:spPr>
          <a:xfrm>
            <a:off x="1524000" y="3602038"/>
            <a:ext cx="9144000" cy="1655762"/>
          </a:xfrm>
        </p:spPr>
        <p:txBody>
          <a:bodyPr rtlCol="0"/>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ja-JP" altLang="en-US" noProof="0"/>
              <a:t>マスター サブタイトルの書式設定</a:t>
            </a:r>
          </a:p>
        </p:txBody>
      </p:sp>
      <p:sp>
        <p:nvSpPr>
          <p:cNvPr id="4" name="日付プレースホルダー 3">
            <a:extLst>
              <a:ext uri="{FF2B5EF4-FFF2-40B4-BE49-F238E27FC236}">
                <a16:creationId xmlns:a16="http://schemas.microsoft.com/office/drawing/2014/main" id="{7245F25D-6082-47DE-9B2C-675944DD1812}"/>
              </a:ext>
            </a:extLst>
          </p:cNvPr>
          <p:cNvSpPr>
            <a:spLocks noGrp="1"/>
          </p:cNvSpPr>
          <p:nvPr>
            <p:ph type="dt" sz="half" idx="10"/>
          </p:nvPr>
        </p:nvSpPr>
        <p:spPr/>
        <p:txBody>
          <a:bodyPr rtlCol="0"/>
          <a:lstStyle/>
          <a:p>
            <a:pPr rtl="0"/>
            <a:fld id="{BDDDE38B-3BDE-4018-8031-BC5F1E446ABA}" type="datetime1">
              <a:rPr lang="ja-JP" altLang="en-US" noProof="0" smtClean="0"/>
              <a:t>2025/5/15</a:t>
            </a:fld>
            <a:endParaRPr lang="ja-JP" altLang="en-US" noProof="0"/>
          </a:p>
        </p:txBody>
      </p:sp>
      <p:sp>
        <p:nvSpPr>
          <p:cNvPr id="5" name="フッター プレースホルダー 4">
            <a:extLst>
              <a:ext uri="{FF2B5EF4-FFF2-40B4-BE49-F238E27FC236}">
                <a16:creationId xmlns:a16="http://schemas.microsoft.com/office/drawing/2014/main" id="{5E24B0FF-3B25-4E5C-A0A7-4E1636362153}"/>
              </a:ext>
            </a:extLst>
          </p:cNvPr>
          <p:cNvSpPr>
            <a:spLocks noGrp="1"/>
          </p:cNvSpPr>
          <p:nvPr>
            <p:ph type="ftr" sz="quarter" idx="11"/>
          </p:nvPr>
        </p:nvSpPr>
        <p:spPr/>
        <p:txBody>
          <a:bodyPr rtlCol="0"/>
          <a:lstStyle/>
          <a:p>
            <a:pPr rtl="0"/>
            <a:endParaRPr lang="ja-JP" altLang="en-US" noProof="0"/>
          </a:p>
        </p:txBody>
      </p:sp>
      <p:sp>
        <p:nvSpPr>
          <p:cNvPr id="6" name="スライド番号プレースホルダー 5">
            <a:extLst>
              <a:ext uri="{FF2B5EF4-FFF2-40B4-BE49-F238E27FC236}">
                <a16:creationId xmlns:a16="http://schemas.microsoft.com/office/drawing/2014/main" id="{09377007-1A01-499B-ACAD-C9F9C20B76F8}"/>
              </a:ext>
            </a:extLst>
          </p:cNvPr>
          <p:cNvSpPr>
            <a:spLocks noGrp="1"/>
          </p:cNvSpPr>
          <p:nvPr>
            <p:ph type="sldNum" sz="quarter" idx="12"/>
          </p:nvPr>
        </p:nvSpPr>
        <p:spPr/>
        <p:txBody>
          <a:bodyPr rtlCol="0"/>
          <a:lstStyle/>
          <a:p>
            <a:pPr rtl="0"/>
            <a:fld id="{ED6580AB-5C3C-4B4F-8E2A-8B7A0A8CE695}" type="slidenum">
              <a:rPr lang="en-US" altLang="ja-JP" noProof="0" smtClean="0"/>
              <a:t>‹#›</a:t>
            </a:fld>
            <a:endParaRPr lang="ja-JP" altLang="en-US" noProof="0"/>
          </a:p>
        </p:txBody>
      </p:sp>
    </p:spTree>
    <p:extLst>
      <p:ext uri="{BB962C8B-B14F-4D97-AF65-F5344CB8AC3E}">
        <p14:creationId xmlns:p14="http://schemas.microsoft.com/office/powerpoint/2010/main" val="11699625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2081C24-32F4-4208-B651-CDCBFCD0312A}"/>
              </a:ext>
            </a:extLst>
          </p:cNvPr>
          <p:cNvSpPr>
            <a:spLocks noGrp="1"/>
          </p:cNvSpPr>
          <p:nvPr>
            <p:ph type="title"/>
          </p:nvPr>
        </p:nvSpPr>
        <p:spPr/>
        <p:txBody>
          <a:bodyPr rtlCol="0"/>
          <a:lstStyle/>
          <a:p>
            <a:pPr rtl="0"/>
            <a:r>
              <a:rPr lang="ja-JP" altLang="en-US" noProof="0"/>
              <a:t>マスター タイトルの書式設定</a:t>
            </a:r>
          </a:p>
        </p:txBody>
      </p:sp>
      <p:sp>
        <p:nvSpPr>
          <p:cNvPr id="3" name="縦書きテキスト プレースホルダー 2">
            <a:extLst>
              <a:ext uri="{FF2B5EF4-FFF2-40B4-BE49-F238E27FC236}">
                <a16:creationId xmlns:a16="http://schemas.microsoft.com/office/drawing/2014/main" id="{48B74779-B577-461F-A409-71F6A5A11A01}"/>
              </a:ext>
            </a:extLst>
          </p:cNvPr>
          <p:cNvSpPr>
            <a:spLocks noGrp="1"/>
          </p:cNvSpPr>
          <p:nvPr>
            <p:ph type="body" orient="vert" idx="1" hasCustomPrompt="1"/>
          </p:nvPr>
        </p:nvSpPr>
        <p:spPr/>
        <p:txBody>
          <a:bodyPr vert="eaVert" rtlCol="0"/>
          <a:lstStyle/>
          <a:p>
            <a:pPr lvl="0" rtl="0"/>
            <a:r>
              <a:rPr lang="ja-JP" altLang="en-US" noProof="0"/>
              <a:t>クリックしてマスター テキストのスタイルを編集</a:t>
            </a:r>
          </a:p>
          <a:p>
            <a:pPr lvl="1" rtl="0"/>
            <a:r>
              <a:rPr lang="ja-JP" altLang="en-US" noProof="0"/>
              <a:t>第 </a:t>
            </a:r>
            <a:r>
              <a:rPr lang="en-US" altLang="ja-JP" noProof="0"/>
              <a:t>2 </a:t>
            </a:r>
            <a:r>
              <a:rPr lang="ja-JP" altLang="en-US" noProof="0"/>
              <a:t>レベル</a:t>
            </a:r>
          </a:p>
          <a:p>
            <a:pPr lvl="2" rtl="0"/>
            <a:r>
              <a:rPr lang="ja-JP" altLang="en-US" noProof="0"/>
              <a:t>第 </a:t>
            </a:r>
            <a:r>
              <a:rPr lang="en-US" altLang="ja-JP" noProof="0"/>
              <a:t>3 </a:t>
            </a:r>
            <a:r>
              <a:rPr lang="ja-JP" altLang="en-US" noProof="0"/>
              <a:t>レベル</a:t>
            </a:r>
          </a:p>
          <a:p>
            <a:pPr lvl="3" rtl="0"/>
            <a:r>
              <a:rPr lang="ja-JP" altLang="en-US" noProof="0"/>
              <a:t>第 </a:t>
            </a:r>
            <a:r>
              <a:rPr lang="en-US" altLang="ja-JP" noProof="0"/>
              <a:t>4 </a:t>
            </a:r>
            <a:r>
              <a:rPr lang="ja-JP" altLang="en-US" noProof="0"/>
              <a:t>レベル</a:t>
            </a:r>
          </a:p>
          <a:p>
            <a:pPr lvl="4" rtl="0"/>
            <a:r>
              <a:rPr lang="ja-JP" altLang="en-US" noProof="0"/>
              <a:t>第 </a:t>
            </a:r>
            <a:r>
              <a:rPr lang="en-US" altLang="ja-JP" noProof="0"/>
              <a:t>5 </a:t>
            </a:r>
            <a:r>
              <a:rPr lang="ja-JP" altLang="en-US" noProof="0"/>
              <a:t>レベル</a:t>
            </a:r>
          </a:p>
        </p:txBody>
      </p:sp>
      <p:sp>
        <p:nvSpPr>
          <p:cNvPr id="4" name="日付プレースホルダー 3">
            <a:extLst>
              <a:ext uri="{FF2B5EF4-FFF2-40B4-BE49-F238E27FC236}">
                <a16:creationId xmlns:a16="http://schemas.microsoft.com/office/drawing/2014/main" id="{89B044BD-4FA0-432C-95D7-517D2DE8C4B6}"/>
              </a:ext>
            </a:extLst>
          </p:cNvPr>
          <p:cNvSpPr>
            <a:spLocks noGrp="1"/>
          </p:cNvSpPr>
          <p:nvPr>
            <p:ph type="dt" sz="half" idx="10"/>
          </p:nvPr>
        </p:nvSpPr>
        <p:spPr/>
        <p:txBody>
          <a:bodyPr rtlCol="0"/>
          <a:lstStyle/>
          <a:p>
            <a:pPr rtl="0"/>
            <a:fld id="{19E9091E-0D9F-4D78-B132-439E8450EB95}" type="datetime1">
              <a:rPr lang="ja-JP" altLang="en-US" noProof="0" smtClean="0"/>
              <a:t>2025/5/15</a:t>
            </a:fld>
            <a:endParaRPr lang="ja-JP" altLang="en-US" noProof="0"/>
          </a:p>
        </p:txBody>
      </p:sp>
      <p:sp>
        <p:nvSpPr>
          <p:cNvPr id="5" name="フッター プレースホルダー 4">
            <a:extLst>
              <a:ext uri="{FF2B5EF4-FFF2-40B4-BE49-F238E27FC236}">
                <a16:creationId xmlns:a16="http://schemas.microsoft.com/office/drawing/2014/main" id="{AD17F283-FE61-4C9A-9E39-74D429C582C2}"/>
              </a:ext>
            </a:extLst>
          </p:cNvPr>
          <p:cNvSpPr>
            <a:spLocks noGrp="1"/>
          </p:cNvSpPr>
          <p:nvPr>
            <p:ph type="ftr" sz="quarter" idx="11"/>
          </p:nvPr>
        </p:nvSpPr>
        <p:spPr/>
        <p:txBody>
          <a:bodyPr rtlCol="0"/>
          <a:lstStyle/>
          <a:p>
            <a:pPr rtl="0"/>
            <a:endParaRPr lang="ja-JP" altLang="en-US" noProof="0"/>
          </a:p>
        </p:txBody>
      </p:sp>
      <p:sp>
        <p:nvSpPr>
          <p:cNvPr id="6" name="スライド番号プレースホルダー 5">
            <a:extLst>
              <a:ext uri="{FF2B5EF4-FFF2-40B4-BE49-F238E27FC236}">
                <a16:creationId xmlns:a16="http://schemas.microsoft.com/office/drawing/2014/main" id="{69F9B807-6FE9-4E47-846B-BCB39B7AE2D5}"/>
              </a:ext>
            </a:extLst>
          </p:cNvPr>
          <p:cNvSpPr>
            <a:spLocks noGrp="1"/>
          </p:cNvSpPr>
          <p:nvPr>
            <p:ph type="sldNum" sz="quarter" idx="12"/>
          </p:nvPr>
        </p:nvSpPr>
        <p:spPr/>
        <p:txBody>
          <a:bodyPr rtlCol="0"/>
          <a:lstStyle/>
          <a:p>
            <a:pPr rtl="0"/>
            <a:fld id="{ED6580AB-5C3C-4B4F-8E2A-8B7A0A8CE695}" type="slidenum">
              <a:rPr lang="en-US" altLang="ja-JP" noProof="0" smtClean="0"/>
              <a:t>‹#›</a:t>
            </a:fld>
            <a:endParaRPr lang="ja-JP" altLang="en-US" noProof="0"/>
          </a:p>
        </p:txBody>
      </p:sp>
    </p:spTree>
    <p:extLst>
      <p:ext uri="{BB962C8B-B14F-4D97-AF65-F5344CB8AC3E}">
        <p14:creationId xmlns:p14="http://schemas.microsoft.com/office/powerpoint/2010/main" val="31039855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D42594DD-FFD4-4AA9-BCDA-0BA87C146391}"/>
              </a:ext>
            </a:extLst>
          </p:cNvPr>
          <p:cNvSpPr>
            <a:spLocks noGrp="1"/>
          </p:cNvSpPr>
          <p:nvPr>
            <p:ph type="title" orient="vert"/>
          </p:nvPr>
        </p:nvSpPr>
        <p:spPr>
          <a:xfrm>
            <a:off x="8724900" y="365125"/>
            <a:ext cx="2628900" cy="5811838"/>
          </a:xfrm>
        </p:spPr>
        <p:txBody>
          <a:bodyPr vert="eaVert" rtlCol="0"/>
          <a:lstStyle/>
          <a:p>
            <a:pPr rtl="0"/>
            <a:r>
              <a:rPr lang="ja-JP" altLang="en-US" noProof="0"/>
              <a:t>マスター タイトルの書式設定</a:t>
            </a:r>
          </a:p>
        </p:txBody>
      </p:sp>
      <p:sp>
        <p:nvSpPr>
          <p:cNvPr id="3" name="縦書きテキスト プレースホルダー 2">
            <a:extLst>
              <a:ext uri="{FF2B5EF4-FFF2-40B4-BE49-F238E27FC236}">
                <a16:creationId xmlns:a16="http://schemas.microsoft.com/office/drawing/2014/main" id="{B79C2B6E-24EB-42CE-8B4D-3178D08C7EB8}"/>
              </a:ext>
            </a:extLst>
          </p:cNvPr>
          <p:cNvSpPr>
            <a:spLocks noGrp="1"/>
          </p:cNvSpPr>
          <p:nvPr>
            <p:ph type="body" orient="vert" idx="1" hasCustomPrompt="1"/>
          </p:nvPr>
        </p:nvSpPr>
        <p:spPr>
          <a:xfrm>
            <a:off x="838200" y="365125"/>
            <a:ext cx="7734300" cy="5811838"/>
          </a:xfrm>
        </p:spPr>
        <p:txBody>
          <a:bodyPr vert="eaVert" rtlCol="0"/>
          <a:lstStyle/>
          <a:p>
            <a:pPr lvl="0" rtl="0"/>
            <a:r>
              <a:rPr lang="ja-JP" altLang="en-US" noProof="0"/>
              <a:t>クリックしてマスター テキストのスタイルを編集</a:t>
            </a:r>
          </a:p>
          <a:p>
            <a:pPr lvl="1" rtl="0"/>
            <a:r>
              <a:rPr lang="ja-JP" altLang="en-US" noProof="0"/>
              <a:t>第 </a:t>
            </a:r>
            <a:r>
              <a:rPr lang="en-US" altLang="ja-JP" noProof="0"/>
              <a:t>2 </a:t>
            </a:r>
            <a:r>
              <a:rPr lang="ja-JP" altLang="en-US" noProof="0"/>
              <a:t>レベル</a:t>
            </a:r>
          </a:p>
          <a:p>
            <a:pPr lvl="2" rtl="0"/>
            <a:r>
              <a:rPr lang="ja-JP" altLang="en-US" noProof="0"/>
              <a:t>第 </a:t>
            </a:r>
            <a:r>
              <a:rPr lang="en-US" altLang="ja-JP" noProof="0"/>
              <a:t>3 </a:t>
            </a:r>
            <a:r>
              <a:rPr lang="ja-JP" altLang="en-US" noProof="0"/>
              <a:t>レベル</a:t>
            </a:r>
          </a:p>
          <a:p>
            <a:pPr lvl="3" rtl="0"/>
            <a:r>
              <a:rPr lang="ja-JP" altLang="en-US" noProof="0"/>
              <a:t>第 </a:t>
            </a:r>
            <a:r>
              <a:rPr lang="en-US" altLang="ja-JP" noProof="0"/>
              <a:t>4 </a:t>
            </a:r>
            <a:r>
              <a:rPr lang="ja-JP" altLang="en-US" noProof="0"/>
              <a:t>レベル</a:t>
            </a:r>
          </a:p>
          <a:p>
            <a:pPr lvl="4" rtl="0"/>
            <a:r>
              <a:rPr lang="ja-JP" altLang="en-US" noProof="0"/>
              <a:t>第 </a:t>
            </a:r>
            <a:r>
              <a:rPr lang="en-US" altLang="ja-JP" noProof="0"/>
              <a:t>5 </a:t>
            </a:r>
            <a:r>
              <a:rPr lang="ja-JP" altLang="en-US" noProof="0"/>
              <a:t>レベル</a:t>
            </a:r>
          </a:p>
        </p:txBody>
      </p:sp>
      <p:sp>
        <p:nvSpPr>
          <p:cNvPr id="4" name="日付プレースホルダー 3">
            <a:extLst>
              <a:ext uri="{FF2B5EF4-FFF2-40B4-BE49-F238E27FC236}">
                <a16:creationId xmlns:a16="http://schemas.microsoft.com/office/drawing/2014/main" id="{34C92C56-63F3-4246-AAEE-2FBC89E80248}"/>
              </a:ext>
            </a:extLst>
          </p:cNvPr>
          <p:cNvSpPr>
            <a:spLocks noGrp="1"/>
          </p:cNvSpPr>
          <p:nvPr>
            <p:ph type="dt" sz="half" idx="10"/>
          </p:nvPr>
        </p:nvSpPr>
        <p:spPr/>
        <p:txBody>
          <a:bodyPr rtlCol="0"/>
          <a:lstStyle/>
          <a:p>
            <a:pPr rtl="0"/>
            <a:fld id="{0EDDDAA3-41A9-4A86-8433-29086C2B0F37}" type="datetime1">
              <a:rPr lang="ja-JP" altLang="en-US" noProof="0" smtClean="0"/>
              <a:t>2025/5/15</a:t>
            </a:fld>
            <a:endParaRPr lang="ja-JP" altLang="en-US" noProof="0"/>
          </a:p>
        </p:txBody>
      </p:sp>
      <p:sp>
        <p:nvSpPr>
          <p:cNvPr id="5" name="フッター プレースホルダー 4">
            <a:extLst>
              <a:ext uri="{FF2B5EF4-FFF2-40B4-BE49-F238E27FC236}">
                <a16:creationId xmlns:a16="http://schemas.microsoft.com/office/drawing/2014/main" id="{35C10319-C816-40EC-B1D0-FD9748E41D78}"/>
              </a:ext>
            </a:extLst>
          </p:cNvPr>
          <p:cNvSpPr>
            <a:spLocks noGrp="1"/>
          </p:cNvSpPr>
          <p:nvPr>
            <p:ph type="ftr" sz="quarter" idx="11"/>
          </p:nvPr>
        </p:nvSpPr>
        <p:spPr/>
        <p:txBody>
          <a:bodyPr rtlCol="0"/>
          <a:lstStyle/>
          <a:p>
            <a:pPr rtl="0"/>
            <a:endParaRPr lang="ja-JP" altLang="en-US" noProof="0"/>
          </a:p>
        </p:txBody>
      </p:sp>
      <p:sp>
        <p:nvSpPr>
          <p:cNvPr id="6" name="スライド番号プレースホルダー 5">
            <a:extLst>
              <a:ext uri="{FF2B5EF4-FFF2-40B4-BE49-F238E27FC236}">
                <a16:creationId xmlns:a16="http://schemas.microsoft.com/office/drawing/2014/main" id="{3854E9AB-6952-407A-9F06-2EB917172FBD}"/>
              </a:ext>
            </a:extLst>
          </p:cNvPr>
          <p:cNvSpPr>
            <a:spLocks noGrp="1"/>
          </p:cNvSpPr>
          <p:nvPr>
            <p:ph type="sldNum" sz="quarter" idx="12"/>
          </p:nvPr>
        </p:nvSpPr>
        <p:spPr/>
        <p:txBody>
          <a:bodyPr rtlCol="0"/>
          <a:lstStyle/>
          <a:p>
            <a:pPr rtl="0"/>
            <a:fld id="{ED6580AB-5C3C-4B4F-8E2A-8B7A0A8CE695}" type="slidenum">
              <a:rPr lang="en-US" altLang="ja-JP" noProof="0" smtClean="0"/>
              <a:t>‹#›</a:t>
            </a:fld>
            <a:endParaRPr lang="ja-JP" altLang="en-US" noProof="0"/>
          </a:p>
        </p:txBody>
      </p:sp>
    </p:spTree>
    <p:extLst>
      <p:ext uri="{BB962C8B-B14F-4D97-AF65-F5344CB8AC3E}">
        <p14:creationId xmlns:p14="http://schemas.microsoft.com/office/powerpoint/2010/main" val="3603716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タイトル、テキスト、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09600" y="533400"/>
            <a:ext cx="10972800" cy="1143000"/>
          </a:xfrm>
        </p:spPr>
        <p:txBody>
          <a:bodyPr/>
          <a:lstStyle/>
          <a:p>
            <a:r>
              <a:rPr lang="ja-JP" altLang="en-US"/>
              <a:t>マスタ タイトルの書式設定</a:t>
            </a:r>
          </a:p>
        </p:txBody>
      </p:sp>
      <p:sp>
        <p:nvSpPr>
          <p:cNvPr id="3" name="テキスト プレースホルダ 2"/>
          <p:cNvSpPr>
            <a:spLocks noGrp="1"/>
          </p:cNvSpPr>
          <p:nvPr>
            <p:ph type="body" sz="half" idx="1"/>
          </p:nvPr>
        </p:nvSpPr>
        <p:spPr>
          <a:xfrm>
            <a:off x="609600" y="1828801"/>
            <a:ext cx="5384800" cy="4302125"/>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half" idx="2"/>
          </p:nvPr>
        </p:nvSpPr>
        <p:spPr>
          <a:xfrm>
            <a:off x="6197600" y="1828801"/>
            <a:ext cx="5384800" cy="4302125"/>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日付プレースホルダ 4"/>
          <p:cNvSpPr>
            <a:spLocks noGrp="1"/>
          </p:cNvSpPr>
          <p:nvPr>
            <p:ph type="dt" sz="half" idx="10"/>
          </p:nvPr>
        </p:nvSpPr>
        <p:spPr>
          <a:xfrm>
            <a:off x="609600" y="6248400"/>
            <a:ext cx="2235200" cy="457200"/>
          </a:xfrm>
        </p:spPr>
        <p:txBody>
          <a:bodyPr/>
          <a:lstStyle>
            <a:lvl1pPr>
              <a:defRPr/>
            </a:lvl1pPr>
          </a:lstStyle>
          <a:p>
            <a:pPr>
              <a:defRPr/>
            </a:pPr>
            <a:fld id="{D00716BC-0D7B-4E3C-A52C-30F40BE46B68}" type="datetime1">
              <a:rPr lang="ja-JP" altLang="en-US" smtClean="0">
                <a:solidFill>
                  <a:prstClr val="black">
                    <a:tint val="75000"/>
                  </a:prstClr>
                </a:solidFill>
              </a:rPr>
              <a:t>2025/5/15</a:t>
            </a:fld>
            <a:endParaRPr lang="en-US" altLang="ja-JP" dirty="0">
              <a:solidFill>
                <a:prstClr val="black">
                  <a:tint val="75000"/>
                </a:prstClr>
              </a:solidFill>
            </a:endParaRPr>
          </a:p>
        </p:txBody>
      </p:sp>
      <p:sp>
        <p:nvSpPr>
          <p:cNvPr id="6" name="フッター プレースホルダ 5"/>
          <p:cNvSpPr>
            <a:spLocks noGrp="1"/>
          </p:cNvSpPr>
          <p:nvPr>
            <p:ph type="ftr" sz="quarter" idx="11"/>
          </p:nvPr>
        </p:nvSpPr>
        <p:spPr>
          <a:xfrm>
            <a:off x="4165600" y="6248400"/>
            <a:ext cx="3860800" cy="457200"/>
          </a:xfrm>
        </p:spPr>
        <p:txBody>
          <a:bodyPr/>
          <a:lstStyle>
            <a:lvl1pPr>
              <a:defRPr/>
            </a:lvl1pPr>
          </a:lstStyle>
          <a:p>
            <a:pPr>
              <a:defRPr/>
            </a:pPr>
            <a:endParaRPr lang="en-US" altLang="ja-JP" dirty="0">
              <a:solidFill>
                <a:prstClr val="black">
                  <a:tint val="75000"/>
                </a:prstClr>
              </a:solidFill>
            </a:endParaRPr>
          </a:p>
        </p:txBody>
      </p:sp>
      <p:sp>
        <p:nvSpPr>
          <p:cNvPr id="7" name="スライド番号プレースホルダ 6"/>
          <p:cNvSpPr>
            <a:spLocks noGrp="1"/>
          </p:cNvSpPr>
          <p:nvPr>
            <p:ph type="sldNum" sz="quarter" idx="12"/>
          </p:nvPr>
        </p:nvSpPr>
        <p:spPr>
          <a:xfrm>
            <a:off x="9042400" y="6248400"/>
            <a:ext cx="2540000" cy="457200"/>
          </a:xfrm>
        </p:spPr>
        <p:txBody>
          <a:bodyPr/>
          <a:lstStyle>
            <a:lvl1pPr>
              <a:defRPr/>
            </a:lvl1pPr>
          </a:lstStyle>
          <a:p>
            <a:pPr>
              <a:defRPr/>
            </a:pPr>
            <a:fld id="{927064F0-56BF-43A0-93AA-01619D3F2ECC}" type="slidenum">
              <a:rPr lang="en-US" altLang="ja-JP">
                <a:solidFill>
                  <a:prstClr val="black">
                    <a:tint val="75000"/>
                  </a:prstClr>
                </a:solidFill>
              </a:rPr>
              <a:pPr>
                <a:defRPr/>
              </a:pPr>
              <a:t>‹#›</a:t>
            </a:fld>
            <a:endParaRPr lang="en-US" altLang="ja-JP" dirty="0">
              <a:solidFill>
                <a:prstClr val="black">
                  <a:tint val="75000"/>
                </a:prstClr>
              </a:solidFill>
            </a:endParaRPr>
          </a:p>
        </p:txBody>
      </p:sp>
    </p:spTree>
    <p:extLst>
      <p:ext uri="{BB962C8B-B14F-4D97-AF65-F5344CB8AC3E}">
        <p14:creationId xmlns:p14="http://schemas.microsoft.com/office/powerpoint/2010/main" val="31528816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cSld name="コンテンツ">
    <p:spTree>
      <p:nvGrpSpPr>
        <p:cNvPr id="1" name=""/>
        <p:cNvGrpSpPr/>
        <p:nvPr/>
      </p:nvGrpSpPr>
      <p:grpSpPr>
        <a:xfrm>
          <a:off x="0" y="0"/>
          <a:ext cx="0" cy="0"/>
          <a:chOff x="0" y="0"/>
          <a:chExt cx="0" cy="0"/>
        </a:xfrm>
      </p:grpSpPr>
      <p:sp>
        <p:nvSpPr>
          <p:cNvPr id="2" name="コンテンツ プレースホルダ 1"/>
          <p:cNvSpPr>
            <a:spLocks noGrp="1"/>
          </p:cNvSpPr>
          <p:nvPr>
            <p:ph/>
          </p:nvPr>
        </p:nvSpPr>
        <p:spPr>
          <a:xfrm>
            <a:off x="609600" y="533409"/>
            <a:ext cx="10972800" cy="5597525"/>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3" name="日付プレースホルダ 2"/>
          <p:cNvSpPr>
            <a:spLocks noGrp="1"/>
          </p:cNvSpPr>
          <p:nvPr>
            <p:ph type="dt" sz="half" idx="10"/>
          </p:nvPr>
        </p:nvSpPr>
        <p:spPr>
          <a:xfrm>
            <a:off x="609600" y="6248400"/>
            <a:ext cx="2235200" cy="457200"/>
          </a:xfrm>
        </p:spPr>
        <p:txBody>
          <a:bodyPr/>
          <a:lstStyle>
            <a:lvl1pPr>
              <a:defRPr/>
            </a:lvl1pPr>
          </a:lstStyle>
          <a:p>
            <a:pPr>
              <a:defRPr/>
            </a:pPr>
            <a:fld id="{052428AE-2D3C-4215-BAEB-69D497ED3F05}" type="datetime1">
              <a:rPr lang="ja-JP" altLang="en-US" smtClean="0">
                <a:solidFill>
                  <a:prstClr val="black">
                    <a:tint val="75000"/>
                  </a:prstClr>
                </a:solidFill>
              </a:rPr>
              <a:t>2025/5/15</a:t>
            </a:fld>
            <a:endParaRPr lang="en-US" altLang="ja-JP" dirty="0">
              <a:solidFill>
                <a:prstClr val="black">
                  <a:tint val="75000"/>
                </a:prstClr>
              </a:solidFill>
            </a:endParaRPr>
          </a:p>
        </p:txBody>
      </p:sp>
      <p:sp>
        <p:nvSpPr>
          <p:cNvPr id="4" name="フッター プレースホルダ 3"/>
          <p:cNvSpPr>
            <a:spLocks noGrp="1"/>
          </p:cNvSpPr>
          <p:nvPr>
            <p:ph type="ftr" sz="quarter" idx="11"/>
          </p:nvPr>
        </p:nvSpPr>
        <p:spPr>
          <a:xfrm>
            <a:off x="4165600" y="6248400"/>
            <a:ext cx="3860800" cy="457200"/>
          </a:xfrm>
        </p:spPr>
        <p:txBody>
          <a:bodyPr/>
          <a:lstStyle>
            <a:lvl1pPr>
              <a:defRPr/>
            </a:lvl1pPr>
          </a:lstStyle>
          <a:p>
            <a:pPr>
              <a:defRPr/>
            </a:pPr>
            <a:endParaRPr lang="en-US" altLang="ja-JP" dirty="0">
              <a:solidFill>
                <a:prstClr val="black">
                  <a:tint val="75000"/>
                </a:prstClr>
              </a:solidFill>
            </a:endParaRPr>
          </a:p>
        </p:txBody>
      </p:sp>
      <p:sp>
        <p:nvSpPr>
          <p:cNvPr id="5" name="スライド番号プレースホルダ 4"/>
          <p:cNvSpPr>
            <a:spLocks noGrp="1"/>
          </p:cNvSpPr>
          <p:nvPr>
            <p:ph type="sldNum" sz="quarter" idx="12"/>
          </p:nvPr>
        </p:nvSpPr>
        <p:spPr>
          <a:xfrm>
            <a:off x="9042400" y="6248400"/>
            <a:ext cx="2540000" cy="457200"/>
          </a:xfrm>
        </p:spPr>
        <p:txBody>
          <a:bodyPr/>
          <a:lstStyle>
            <a:lvl1pPr>
              <a:defRPr/>
            </a:lvl1pPr>
          </a:lstStyle>
          <a:p>
            <a:pPr>
              <a:defRPr/>
            </a:pPr>
            <a:fld id="{EAA46ED8-534F-4D30-823C-2E9053E3C153}" type="slidenum">
              <a:rPr lang="en-US" altLang="ja-JP">
                <a:solidFill>
                  <a:prstClr val="black">
                    <a:tint val="75000"/>
                  </a:prstClr>
                </a:solidFill>
              </a:rPr>
              <a:pPr>
                <a:defRPr/>
              </a:pPr>
              <a:t>‹#›</a:t>
            </a:fld>
            <a:endParaRPr lang="en-US" altLang="ja-JP" dirty="0">
              <a:solidFill>
                <a:prstClr val="black">
                  <a:tint val="75000"/>
                </a:prstClr>
              </a:solidFill>
            </a:endParaRPr>
          </a:p>
        </p:txBody>
      </p:sp>
    </p:spTree>
    <p:extLst>
      <p:ext uri="{BB962C8B-B14F-4D97-AF65-F5344CB8AC3E}">
        <p14:creationId xmlns:p14="http://schemas.microsoft.com/office/powerpoint/2010/main" val="30282672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0DADCE2-978E-4923-B0E9-4C966B6798C3}"/>
              </a:ext>
            </a:extLst>
          </p:cNvPr>
          <p:cNvSpPr>
            <a:spLocks noGrp="1"/>
          </p:cNvSpPr>
          <p:nvPr>
            <p:ph type="title"/>
          </p:nvPr>
        </p:nvSpPr>
        <p:spPr/>
        <p:txBody>
          <a:bodyPr rtlCol="0"/>
          <a:lstStyle/>
          <a:p>
            <a:pPr rtl="0"/>
            <a:r>
              <a:rPr lang="ja-JP" altLang="en-US" noProof="0"/>
              <a:t>マスター タイトルの書式設定</a:t>
            </a:r>
          </a:p>
        </p:txBody>
      </p:sp>
      <p:sp>
        <p:nvSpPr>
          <p:cNvPr id="3" name="コンテンツ プレースホルダー 2">
            <a:extLst>
              <a:ext uri="{FF2B5EF4-FFF2-40B4-BE49-F238E27FC236}">
                <a16:creationId xmlns:a16="http://schemas.microsoft.com/office/drawing/2014/main" id="{6CEB0BD6-F012-4C6D-BDAD-9E90ED25A387}"/>
              </a:ext>
            </a:extLst>
          </p:cNvPr>
          <p:cNvSpPr>
            <a:spLocks noGrp="1"/>
          </p:cNvSpPr>
          <p:nvPr>
            <p:ph idx="1"/>
          </p:nvPr>
        </p:nvSpPr>
        <p:spPr/>
        <p:txBody>
          <a:bodyPr rtlCol="0"/>
          <a:lstStyle/>
          <a:p>
            <a:pPr lvl="0" rtl="0"/>
            <a:r>
              <a:rPr lang="ja-JP" altLang="en-US" noProof="0"/>
              <a:t>マスター テキストの書式設定</a:t>
            </a:r>
          </a:p>
          <a:p>
            <a:pPr lvl="1" rtl="0"/>
            <a:r>
              <a:rPr lang="ja-JP" altLang="en-US" noProof="0"/>
              <a:t>第 </a:t>
            </a:r>
            <a:r>
              <a:rPr lang="en-US" altLang="ja-JP" noProof="0"/>
              <a:t>2 </a:t>
            </a:r>
            <a:r>
              <a:rPr lang="ja-JP" altLang="en-US" noProof="0"/>
              <a:t>レベル</a:t>
            </a:r>
          </a:p>
          <a:p>
            <a:pPr lvl="2" rtl="0"/>
            <a:r>
              <a:rPr lang="ja-JP" altLang="en-US" noProof="0"/>
              <a:t>第 </a:t>
            </a:r>
            <a:r>
              <a:rPr lang="en-US" altLang="ja-JP" noProof="0"/>
              <a:t>3 </a:t>
            </a:r>
            <a:r>
              <a:rPr lang="ja-JP" altLang="en-US" noProof="0"/>
              <a:t>レベル</a:t>
            </a:r>
          </a:p>
          <a:p>
            <a:pPr lvl="3" rtl="0"/>
            <a:r>
              <a:rPr lang="ja-JP" altLang="en-US" noProof="0"/>
              <a:t>第 </a:t>
            </a:r>
            <a:r>
              <a:rPr lang="en-US" altLang="ja-JP" noProof="0"/>
              <a:t>4 </a:t>
            </a:r>
            <a:r>
              <a:rPr lang="ja-JP" altLang="en-US" noProof="0"/>
              <a:t>レベル</a:t>
            </a:r>
          </a:p>
          <a:p>
            <a:pPr lvl="4" rtl="0"/>
            <a:r>
              <a:rPr lang="ja-JP" altLang="en-US" noProof="0"/>
              <a:t>第 </a:t>
            </a:r>
            <a:r>
              <a:rPr lang="en-US" altLang="ja-JP" noProof="0"/>
              <a:t>5 </a:t>
            </a:r>
            <a:r>
              <a:rPr lang="ja-JP" altLang="en-US" noProof="0"/>
              <a:t>レベル</a:t>
            </a:r>
          </a:p>
        </p:txBody>
      </p:sp>
      <p:sp>
        <p:nvSpPr>
          <p:cNvPr id="4" name="日付プレースホルダー 3">
            <a:extLst>
              <a:ext uri="{FF2B5EF4-FFF2-40B4-BE49-F238E27FC236}">
                <a16:creationId xmlns:a16="http://schemas.microsoft.com/office/drawing/2014/main" id="{DEE2F9E5-192C-4E88-9147-D263893B1842}"/>
              </a:ext>
            </a:extLst>
          </p:cNvPr>
          <p:cNvSpPr>
            <a:spLocks noGrp="1"/>
          </p:cNvSpPr>
          <p:nvPr>
            <p:ph type="dt" sz="half" idx="10"/>
          </p:nvPr>
        </p:nvSpPr>
        <p:spPr/>
        <p:txBody>
          <a:bodyPr rtlCol="0"/>
          <a:lstStyle/>
          <a:p>
            <a:pPr rtl="0"/>
            <a:fld id="{430AB771-5B6B-47BC-97F6-9F48B8C58DAD}" type="datetime1">
              <a:rPr lang="ja-JP" altLang="en-US" noProof="0" smtClean="0"/>
              <a:t>2025/5/15</a:t>
            </a:fld>
            <a:endParaRPr lang="ja-JP" altLang="en-US" noProof="0"/>
          </a:p>
        </p:txBody>
      </p:sp>
      <p:sp>
        <p:nvSpPr>
          <p:cNvPr id="5" name="フッター プレースホルダー 4">
            <a:extLst>
              <a:ext uri="{FF2B5EF4-FFF2-40B4-BE49-F238E27FC236}">
                <a16:creationId xmlns:a16="http://schemas.microsoft.com/office/drawing/2014/main" id="{794A7138-3EAF-4C9D-903E-55D9BC040272}"/>
              </a:ext>
            </a:extLst>
          </p:cNvPr>
          <p:cNvSpPr>
            <a:spLocks noGrp="1"/>
          </p:cNvSpPr>
          <p:nvPr>
            <p:ph type="ftr" sz="quarter" idx="11"/>
          </p:nvPr>
        </p:nvSpPr>
        <p:spPr/>
        <p:txBody>
          <a:bodyPr rtlCol="0"/>
          <a:lstStyle/>
          <a:p>
            <a:pPr rtl="0"/>
            <a:endParaRPr lang="ja-JP" altLang="en-US" noProof="0"/>
          </a:p>
        </p:txBody>
      </p:sp>
      <p:sp>
        <p:nvSpPr>
          <p:cNvPr id="6" name="スライド番号プレースホルダー 5">
            <a:extLst>
              <a:ext uri="{FF2B5EF4-FFF2-40B4-BE49-F238E27FC236}">
                <a16:creationId xmlns:a16="http://schemas.microsoft.com/office/drawing/2014/main" id="{F8DB0B82-496D-45C3-A682-7AF9AFFB9693}"/>
              </a:ext>
            </a:extLst>
          </p:cNvPr>
          <p:cNvSpPr>
            <a:spLocks noGrp="1"/>
          </p:cNvSpPr>
          <p:nvPr>
            <p:ph type="sldNum" sz="quarter" idx="12"/>
          </p:nvPr>
        </p:nvSpPr>
        <p:spPr/>
        <p:txBody>
          <a:bodyPr rtlCol="0"/>
          <a:lstStyle/>
          <a:p>
            <a:pPr rtl="0"/>
            <a:fld id="{ED6580AB-5C3C-4B4F-8E2A-8B7A0A8CE695}" type="slidenum">
              <a:rPr lang="en-US" altLang="ja-JP" noProof="0" smtClean="0"/>
              <a:t>‹#›</a:t>
            </a:fld>
            <a:endParaRPr lang="ja-JP" altLang="en-US" noProof="0"/>
          </a:p>
        </p:txBody>
      </p:sp>
    </p:spTree>
    <p:extLst>
      <p:ext uri="{BB962C8B-B14F-4D97-AF65-F5344CB8AC3E}">
        <p14:creationId xmlns:p14="http://schemas.microsoft.com/office/powerpoint/2010/main" val="35151262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 ヘッダー">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193DAD0-5F6F-47DA-A010-1C4A30C88AB4}"/>
              </a:ext>
            </a:extLst>
          </p:cNvPr>
          <p:cNvSpPr>
            <a:spLocks noGrp="1"/>
          </p:cNvSpPr>
          <p:nvPr>
            <p:ph type="title"/>
          </p:nvPr>
        </p:nvSpPr>
        <p:spPr>
          <a:xfrm>
            <a:off x="831850" y="1709738"/>
            <a:ext cx="10515600" cy="2852737"/>
          </a:xfrm>
        </p:spPr>
        <p:txBody>
          <a:bodyPr rtlCol="0" anchor="b"/>
          <a:lstStyle>
            <a:lvl1pPr>
              <a:defRPr sz="6000"/>
            </a:lvl1pPr>
          </a:lstStyle>
          <a:p>
            <a:pPr rtl="0"/>
            <a:r>
              <a:rPr lang="ja-JP" altLang="en-US" noProof="0"/>
              <a:t>マスター タイトルの書式設定</a:t>
            </a:r>
          </a:p>
        </p:txBody>
      </p:sp>
      <p:sp>
        <p:nvSpPr>
          <p:cNvPr id="3" name="テキスト プレースホルダー 2">
            <a:extLst>
              <a:ext uri="{FF2B5EF4-FFF2-40B4-BE49-F238E27FC236}">
                <a16:creationId xmlns:a16="http://schemas.microsoft.com/office/drawing/2014/main" id="{AC8EFA6E-A768-42A8-B2C3-F100D82609A2}"/>
              </a:ext>
            </a:extLst>
          </p:cNvPr>
          <p:cNvSpPr>
            <a:spLocks noGrp="1"/>
          </p:cNvSpPr>
          <p:nvPr>
            <p:ph type="body" idx="1" hasCustomPrompt="1"/>
          </p:nvPr>
        </p:nvSpPr>
        <p:spPr>
          <a:xfrm>
            <a:off x="831850" y="4589463"/>
            <a:ext cx="10515600" cy="1500187"/>
          </a:xfrm>
        </p:spPr>
        <p:txBody>
          <a:bodyPr rtlCol="0"/>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rtl="0"/>
            <a:r>
              <a:rPr lang="ja-JP" altLang="en-US" noProof="0"/>
              <a:t>クリックしてマスター テキストのスタイルを編集</a:t>
            </a:r>
          </a:p>
        </p:txBody>
      </p:sp>
      <p:sp>
        <p:nvSpPr>
          <p:cNvPr id="4" name="日付プレースホルダー 3">
            <a:extLst>
              <a:ext uri="{FF2B5EF4-FFF2-40B4-BE49-F238E27FC236}">
                <a16:creationId xmlns:a16="http://schemas.microsoft.com/office/drawing/2014/main" id="{A2F46640-E89E-47CE-984D-0C0ECF7CF529}"/>
              </a:ext>
            </a:extLst>
          </p:cNvPr>
          <p:cNvSpPr>
            <a:spLocks noGrp="1"/>
          </p:cNvSpPr>
          <p:nvPr>
            <p:ph type="dt" sz="half" idx="10"/>
          </p:nvPr>
        </p:nvSpPr>
        <p:spPr/>
        <p:txBody>
          <a:bodyPr rtlCol="0"/>
          <a:lstStyle/>
          <a:p>
            <a:pPr rtl="0"/>
            <a:fld id="{6D6EAA3F-6288-4DAB-811D-D91722208D20}" type="datetime1">
              <a:rPr lang="ja-JP" altLang="en-US" noProof="0" smtClean="0"/>
              <a:t>2025/5/15</a:t>
            </a:fld>
            <a:endParaRPr lang="ja-JP" altLang="en-US" noProof="0"/>
          </a:p>
        </p:txBody>
      </p:sp>
      <p:sp>
        <p:nvSpPr>
          <p:cNvPr id="5" name="フッター プレースホルダー 4">
            <a:extLst>
              <a:ext uri="{FF2B5EF4-FFF2-40B4-BE49-F238E27FC236}">
                <a16:creationId xmlns:a16="http://schemas.microsoft.com/office/drawing/2014/main" id="{F4177A8F-F167-4C43-AEE7-45067080142F}"/>
              </a:ext>
            </a:extLst>
          </p:cNvPr>
          <p:cNvSpPr>
            <a:spLocks noGrp="1"/>
          </p:cNvSpPr>
          <p:nvPr>
            <p:ph type="ftr" sz="quarter" idx="11"/>
          </p:nvPr>
        </p:nvSpPr>
        <p:spPr/>
        <p:txBody>
          <a:bodyPr rtlCol="0"/>
          <a:lstStyle/>
          <a:p>
            <a:pPr rtl="0"/>
            <a:endParaRPr lang="ja-JP" altLang="en-US" noProof="0"/>
          </a:p>
        </p:txBody>
      </p:sp>
      <p:sp>
        <p:nvSpPr>
          <p:cNvPr id="6" name="スライド番号プレースホルダー 5">
            <a:extLst>
              <a:ext uri="{FF2B5EF4-FFF2-40B4-BE49-F238E27FC236}">
                <a16:creationId xmlns:a16="http://schemas.microsoft.com/office/drawing/2014/main" id="{EA1DA754-ED79-4909-833D-55BF9A5D80BB}"/>
              </a:ext>
            </a:extLst>
          </p:cNvPr>
          <p:cNvSpPr>
            <a:spLocks noGrp="1"/>
          </p:cNvSpPr>
          <p:nvPr>
            <p:ph type="sldNum" sz="quarter" idx="12"/>
          </p:nvPr>
        </p:nvSpPr>
        <p:spPr/>
        <p:txBody>
          <a:bodyPr rtlCol="0"/>
          <a:lstStyle/>
          <a:p>
            <a:pPr rtl="0"/>
            <a:fld id="{ED6580AB-5C3C-4B4F-8E2A-8B7A0A8CE695}" type="slidenum">
              <a:rPr lang="en-US" altLang="ja-JP" noProof="0" smtClean="0"/>
              <a:t>‹#›</a:t>
            </a:fld>
            <a:endParaRPr lang="ja-JP" altLang="en-US" noProof="0"/>
          </a:p>
        </p:txBody>
      </p:sp>
    </p:spTree>
    <p:extLst>
      <p:ext uri="{BB962C8B-B14F-4D97-AF65-F5344CB8AC3E}">
        <p14:creationId xmlns:p14="http://schemas.microsoft.com/office/powerpoint/2010/main" val="31600877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段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E9AA026-BFE6-4D2A-9ABF-C593B5666574}"/>
              </a:ext>
            </a:extLst>
          </p:cNvPr>
          <p:cNvSpPr>
            <a:spLocks noGrp="1"/>
          </p:cNvSpPr>
          <p:nvPr>
            <p:ph type="title"/>
          </p:nvPr>
        </p:nvSpPr>
        <p:spPr/>
        <p:txBody>
          <a:bodyPr rtlCol="0"/>
          <a:lstStyle/>
          <a:p>
            <a:pPr rtl="0"/>
            <a:r>
              <a:rPr lang="ja-JP" altLang="en-US" noProof="0"/>
              <a:t>マスター タイトルの書式設定</a:t>
            </a:r>
          </a:p>
        </p:txBody>
      </p:sp>
      <p:sp>
        <p:nvSpPr>
          <p:cNvPr id="3" name="コンテンツ プレースホルダー 2">
            <a:extLst>
              <a:ext uri="{FF2B5EF4-FFF2-40B4-BE49-F238E27FC236}">
                <a16:creationId xmlns:a16="http://schemas.microsoft.com/office/drawing/2014/main" id="{214747E8-A36B-4B4A-B2A4-B5283152AB22}"/>
              </a:ext>
            </a:extLst>
          </p:cNvPr>
          <p:cNvSpPr>
            <a:spLocks noGrp="1"/>
          </p:cNvSpPr>
          <p:nvPr>
            <p:ph sz="half" idx="1"/>
          </p:nvPr>
        </p:nvSpPr>
        <p:spPr>
          <a:xfrm>
            <a:off x="838200" y="1825625"/>
            <a:ext cx="5181600" cy="4351338"/>
          </a:xfrm>
        </p:spPr>
        <p:txBody>
          <a:bodyPr rtlCol="0"/>
          <a:lstStyle/>
          <a:p>
            <a:pPr lvl="0" rtl="0"/>
            <a:r>
              <a:rPr lang="ja-JP" altLang="en-US" noProof="0"/>
              <a:t>マスター テキストの書式設定</a:t>
            </a:r>
          </a:p>
          <a:p>
            <a:pPr lvl="1" rtl="0"/>
            <a:r>
              <a:rPr lang="ja-JP" altLang="en-US" noProof="0"/>
              <a:t>第 </a:t>
            </a:r>
            <a:r>
              <a:rPr lang="en-US" altLang="ja-JP" noProof="0"/>
              <a:t>2 </a:t>
            </a:r>
            <a:r>
              <a:rPr lang="ja-JP" altLang="en-US" noProof="0"/>
              <a:t>レベル</a:t>
            </a:r>
          </a:p>
          <a:p>
            <a:pPr lvl="2" rtl="0"/>
            <a:r>
              <a:rPr lang="ja-JP" altLang="en-US" noProof="0"/>
              <a:t>第 </a:t>
            </a:r>
            <a:r>
              <a:rPr lang="en-US" altLang="ja-JP" noProof="0"/>
              <a:t>3 </a:t>
            </a:r>
            <a:r>
              <a:rPr lang="ja-JP" altLang="en-US" noProof="0"/>
              <a:t>レベル</a:t>
            </a:r>
          </a:p>
          <a:p>
            <a:pPr lvl="3" rtl="0"/>
            <a:r>
              <a:rPr lang="ja-JP" altLang="en-US" noProof="0"/>
              <a:t>第 </a:t>
            </a:r>
            <a:r>
              <a:rPr lang="en-US" altLang="ja-JP" noProof="0"/>
              <a:t>4 </a:t>
            </a:r>
            <a:r>
              <a:rPr lang="ja-JP" altLang="en-US" noProof="0"/>
              <a:t>レベル</a:t>
            </a:r>
          </a:p>
          <a:p>
            <a:pPr lvl="4" rtl="0"/>
            <a:r>
              <a:rPr lang="ja-JP" altLang="en-US" noProof="0"/>
              <a:t>第 </a:t>
            </a:r>
            <a:r>
              <a:rPr lang="en-US" altLang="ja-JP" noProof="0"/>
              <a:t>5 </a:t>
            </a:r>
            <a:r>
              <a:rPr lang="ja-JP" altLang="en-US" noProof="0"/>
              <a:t>レベル</a:t>
            </a:r>
          </a:p>
        </p:txBody>
      </p:sp>
      <p:sp>
        <p:nvSpPr>
          <p:cNvPr id="4" name="コンテンツ プレースホルダー 3">
            <a:extLst>
              <a:ext uri="{FF2B5EF4-FFF2-40B4-BE49-F238E27FC236}">
                <a16:creationId xmlns:a16="http://schemas.microsoft.com/office/drawing/2014/main" id="{D6C6B59D-87BD-4F32-B9BC-31F9B1A5D7AD}"/>
              </a:ext>
            </a:extLst>
          </p:cNvPr>
          <p:cNvSpPr>
            <a:spLocks noGrp="1"/>
          </p:cNvSpPr>
          <p:nvPr>
            <p:ph sz="half" idx="2"/>
          </p:nvPr>
        </p:nvSpPr>
        <p:spPr>
          <a:xfrm>
            <a:off x="6172200" y="1825625"/>
            <a:ext cx="5181600" cy="4351338"/>
          </a:xfrm>
        </p:spPr>
        <p:txBody>
          <a:bodyPr rtlCol="0"/>
          <a:lstStyle/>
          <a:p>
            <a:pPr lvl="0" rtl="0"/>
            <a:r>
              <a:rPr lang="ja-JP" altLang="en-US" noProof="0"/>
              <a:t>マスター テキストの書式設定</a:t>
            </a:r>
          </a:p>
          <a:p>
            <a:pPr lvl="1" rtl="0"/>
            <a:r>
              <a:rPr lang="ja-JP" altLang="en-US" noProof="0"/>
              <a:t>第 </a:t>
            </a:r>
            <a:r>
              <a:rPr lang="en-US" altLang="ja-JP" noProof="0"/>
              <a:t>2 </a:t>
            </a:r>
            <a:r>
              <a:rPr lang="ja-JP" altLang="en-US" noProof="0"/>
              <a:t>レベル</a:t>
            </a:r>
          </a:p>
          <a:p>
            <a:pPr lvl="2" rtl="0"/>
            <a:r>
              <a:rPr lang="ja-JP" altLang="en-US" noProof="0"/>
              <a:t>第 </a:t>
            </a:r>
            <a:r>
              <a:rPr lang="en-US" altLang="ja-JP" noProof="0"/>
              <a:t>3 </a:t>
            </a:r>
            <a:r>
              <a:rPr lang="ja-JP" altLang="en-US" noProof="0"/>
              <a:t>レベル</a:t>
            </a:r>
          </a:p>
          <a:p>
            <a:pPr lvl="3" rtl="0"/>
            <a:r>
              <a:rPr lang="ja-JP" altLang="en-US" noProof="0"/>
              <a:t>第 </a:t>
            </a:r>
            <a:r>
              <a:rPr lang="en-US" altLang="ja-JP" noProof="0"/>
              <a:t>4 </a:t>
            </a:r>
            <a:r>
              <a:rPr lang="ja-JP" altLang="en-US" noProof="0"/>
              <a:t>レベル</a:t>
            </a:r>
          </a:p>
          <a:p>
            <a:pPr lvl="4" rtl="0"/>
            <a:r>
              <a:rPr lang="ja-JP" altLang="en-US" noProof="0"/>
              <a:t>第 </a:t>
            </a:r>
            <a:r>
              <a:rPr lang="en-US" altLang="ja-JP" noProof="0"/>
              <a:t>5 </a:t>
            </a:r>
            <a:r>
              <a:rPr lang="ja-JP" altLang="en-US" noProof="0"/>
              <a:t>レベル</a:t>
            </a:r>
          </a:p>
        </p:txBody>
      </p:sp>
      <p:sp>
        <p:nvSpPr>
          <p:cNvPr id="5" name="日付プレースホルダー 4">
            <a:extLst>
              <a:ext uri="{FF2B5EF4-FFF2-40B4-BE49-F238E27FC236}">
                <a16:creationId xmlns:a16="http://schemas.microsoft.com/office/drawing/2014/main" id="{85C49B47-0C41-4DCC-9902-126916D9C448}"/>
              </a:ext>
            </a:extLst>
          </p:cNvPr>
          <p:cNvSpPr>
            <a:spLocks noGrp="1"/>
          </p:cNvSpPr>
          <p:nvPr>
            <p:ph type="dt" sz="half" idx="10"/>
          </p:nvPr>
        </p:nvSpPr>
        <p:spPr/>
        <p:txBody>
          <a:bodyPr rtlCol="0"/>
          <a:lstStyle/>
          <a:p>
            <a:pPr rtl="0"/>
            <a:fld id="{646DE431-2EC1-4F45-922F-AFC2B573BC30}" type="datetime1">
              <a:rPr lang="ja-JP" altLang="en-US" noProof="0" smtClean="0"/>
              <a:t>2025/5/15</a:t>
            </a:fld>
            <a:endParaRPr lang="ja-JP" altLang="en-US" noProof="0"/>
          </a:p>
        </p:txBody>
      </p:sp>
      <p:sp>
        <p:nvSpPr>
          <p:cNvPr id="6" name="フッター プレースホルダー 5">
            <a:extLst>
              <a:ext uri="{FF2B5EF4-FFF2-40B4-BE49-F238E27FC236}">
                <a16:creationId xmlns:a16="http://schemas.microsoft.com/office/drawing/2014/main" id="{B7CD28B7-2F2D-4E80-A107-C1F266C63064}"/>
              </a:ext>
            </a:extLst>
          </p:cNvPr>
          <p:cNvSpPr>
            <a:spLocks noGrp="1"/>
          </p:cNvSpPr>
          <p:nvPr>
            <p:ph type="ftr" sz="quarter" idx="11"/>
          </p:nvPr>
        </p:nvSpPr>
        <p:spPr/>
        <p:txBody>
          <a:bodyPr rtlCol="0"/>
          <a:lstStyle/>
          <a:p>
            <a:pPr rtl="0"/>
            <a:endParaRPr lang="ja-JP" altLang="en-US" noProof="0"/>
          </a:p>
        </p:txBody>
      </p:sp>
      <p:sp>
        <p:nvSpPr>
          <p:cNvPr id="7" name="スライド番号プレースホルダー 6">
            <a:extLst>
              <a:ext uri="{FF2B5EF4-FFF2-40B4-BE49-F238E27FC236}">
                <a16:creationId xmlns:a16="http://schemas.microsoft.com/office/drawing/2014/main" id="{835D650A-4D0F-46AE-A132-267FCD921E82}"/>
              </a:ext>
            </a:extLst>
          </p:cNvPr>
          <p:cNvSpPr>
            <a:spLocks noGrp="1"/>
          </p:cNvSpPr>
          <p:nvPr>
            <p:ph type="sldNum" sz="quarter" idx="12"/>
          </p:nvPr>
        </p:nvSpPr>
        <p:spPr/>
        <p:txBody>
          <a:bodyPr rtlCol="0"/>
          <a:lstStyle/>
          <a:p>
            <a:pPr rtl="0"/>
            <a:fld id="{ED6580AB-5C3C-4B4F-8E2A-8B7A0A8CE695}" type="slidenum">
              <a:rPr lang="en-US" altLang="ja-JP" noProof="0" smtClean="0"/>
              <a:t>‹#›</a:t>
            </a:fld>
            <a:endParaRPr lang="ja-JP" altLang="en-US" noProof="0"/>
          </a:p>
        </p:txBody>
      </p:sp>
    </p:spTree>
    <p:extLst>
      <p:ext uri="{BB962C8B-B14F-4D97-AF65-F5344CB8AC3E}">
        <p14:creationId xmlns:p14="http://schemas.microsoft.com/office/powerpoint/2010/main" val="12198765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D64C6F9-F6F6-4EA1-98AA-81B84F7CC05D}"/>
              </a:ext>
            </a:extLst>
          </p:cNvPr>
          <p:cNvSpPr>
            <a:spLocks noGrp="1"/>
          </p:cNvSpPr>
          <p:nvPr>
            <p:ph type="title"/>
          </p:nvPr>
        </p:nvSpPr>
        <p:spPr>
          <a:xfrm>
            <a:off x="839788" y="365125"/>
            <a:ext cx="10515600" cy="1325563"/>
          </a:xfrm>
        </p:spPr>
        <p:txBody>
          <a:bodyPr rtlCol="0"/>
          <a:lstStyle/>
          <a:p>
            <a:pPr rtl="0"/>
            <a:r>
              <a:rPr lang="ja-JP" altLang="en-US" noProof="0"/>
              <a:t>マスター タイトルの書式設定</a:t>
            </a:r>
          </a:p>
        </p:txBody>
      </p:sp>
      <p:sp>
        <p:nvSpPr>
          <p:cNvPr id="3" name="テキスト プレースホルダー 2">
            <a:extLst>
              <a:ext uri="{FF2B5EF4-FFF2-40B4-BE49-F238E27FC236}">
                <a16:creationId xmlns:a16="http://schemas.microsoft.com/office/drawing/2014/main" id="{31B8B83E-B37C-46C9-8284-D6EBA0033C90}"/>
              </a:ext>
            </a:extLst>
          </p:cNvPr>
          <p:cNvSpPr>
            <a:spLocks noGrp="1"/>
          </p:cNvSpPr>
          <p:nvPr>
            <p:ph type="body" idx="1" hasCustomPrompt="1"/>
          </p:nvPr>
        </p:nvSpPr>
        <p:spPr>
          <a:xfrm>
            <a:off x="839788" y="1681163"/>
            <a:ext cx="5157787" cy="823912"/>
          </a:xfrm>
        </p:spPr>
        <p:txBody>
          <a:bodyPr rtlCol="0"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ja-JP" altLang="en-US" noProof="0"/>
              <a:t>クリックしてマスター テキストのスタイルを編集</a:t>
            </a:r>
          </a:p>
        </p:txBody>
      </p:sp>
      <p:sp>
        <p:nvSpPr>
          <p:cNvPr id="4" name="コンテンツ プレースホルダー 3">
            <a:extLst>
              <a:ext uri="{FF2B5EF4-FFF2-40B4-BE49-F238E27FC236}">
                <a16:creationId xmlns:a16="http://schemas.microsoft.com/office/drawing/2014/main" id="{19A150B8-0288-44AC-9CE7-E7BD9FB32EF9}"/>
              </a:ext>
            </a:extLst>
          </p:cNvPr>
          <p:cNvSpPr>
            <a:spLocks noGrp="1"/>
          </p:cNvSpPr>
          <p:nvPr>
            <p:ph sz="half" idx="2"/>
          </p:nvPr>
        </p:nvSpPr>
        <p:spPr>
          <a:xfrm>
            <a:off x="839788" y="2505075"/>
            <a:ext cx="5157787" cy="3684588"/>
          </a:xfrm>
        </p:spPr>
        <p:txBody>
          <a:bodyPr rtlCol="0"/>
          <a:lstStyle/>
          <a:p>
            <a:pPr lvl="0" rtl="0"/>
            <a:r>
              <a:rPr lang="ja-JP" altLang="en-US" noProof="0"/>
              <a:t>マスター テキストの書式設定</a:t>
            </a:r>
          </a:p>
          <a:p>
            <a:pPr lvl="1" rtl="0"/>
            <a:r>
              <a:rPr lang="ja-JP" altLang="en-US" noProof="0"/>
              <a:t>第 </a:t>
            </a:r>
            <a:r>
              <a:rPr lang="en-US" altLang="ja-JP" noProof="0"/>
              <a:t>2 </a:t>
            </a:r>
            <a:r>
              <a:rPr lang="ja-JP" altLang="en-US" noProof="0"/>
              <a:t>レベル</a:t>
            </a:r>
          </a:p>
          <a:p>
            <a:pPr lvl="2" rtl="0"/>
            <a:r>
              <a:rPr lang="ja-JP" altLang="en-US" noProof="0"/>
              <a:t>第 </a:t>
            </a:r>
            <a:r>
              <a:rPr lang="en-US" altLang="ja-JP" noProof="0"/>
              <a:t>3 </a:t>
            </a:r>
            <a:r>
              <a:rPr lang="ja-JP" altLang="en-US" noProof="0"/>
              <a:t>レベル</a:t>
            </a:r>
          </a:p>
          <a:p>
            <a:pPr lvl="3" rtl="0"/>
            <a:r>
              <a:rPr lang="ja-JP" altLang="en-US" noProof="0"/>
              <a:t>第 </a:t>
            </a:r>
            <a:r>
              <a:rPr lang="en-US" altLang="ja-JP" noProof="0"/>
              <a:t>4 </a:t>
            </a:r>
            <a:r>
              <a:rPr lang="ja-JP" altLang="en-US" noProof="0"/>
              <a:t>レベル</a:t>
            </a:r>
          </a:p>
          <a:p>
            <a:pPr lvl="4" rtl="0"/>
            <a:r>
              <a:rPr lang="ja-JP" altLang="en-US" noProof="0"/>
              <a:t>第 </a:t>
            </a:r>
            <a:r>
              <a:rPr lang="en-US" altLang="ja-JP" noProof="0"/>
              <a:t>5 </a:t>
            </a:r>
            <a:r>
              <a:rPr lang="ja-JP" altLang="en-US" noProof="0"/>
              <a:t>レベル</a:t>
            </a:r>
          </a:p>
        </p:txBody>
      </p:sp>
      <p:sp>
        <p:nvSpPr>
          <p:cNvPr id="5" name="テキスト プレースホルダー 4">
            <a:extLst>
              <a:ext uri="{FF2B5EF4-FFF2-40B4-BE49-F238E27FC236}">
                <a16:creationId xmlns:a16="http://schemas.microsoft.com/office/drawing/2014/main" id="{DCF5DCAE-6027-49B9-A818-F45FADE27B27}"/>
              </a:ext>
            </a:extLst>
          </p:cNvPr>
          <p:cNvSpPr>
            <a:spLocks noGrp="1"/>
          </p:cNvSpPr>
          <p:nvPr>
            <p:ph type="body" sz="quarter" idx="3" hasCustomPrompt="1"/>
          </p:nvPr>
        </p:nvSpPr>
        <p:spPr>
          <a:xfrm>
            <a:off x="6172200" y="1681163"/>
            <a:ext cx="5183188" cy="823912"/>
          </a:xfrm>
        </p:spPr>
        <p:txBody>
          <a:bodyPr rtlCol="0"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ja-JP" altLang="en-US" noProof="0"/>
              <a:t>クリックしてマスター テキストのスタイルを編集</a:t>
            </a:r>
          </a:p>
        </p:txBody>
      </p:sp>
      <p:sp>
        <p:nvSpPr>
          <p:cNvPr id="6" name="コンテンツ プレースホルダー 5">
            <a:extLst>
              <a:ext uri="{FF2B5EF4-FFF2-40B4-BE49-F238E27FC236}">
                <a16:creationId xmlns:a16="http://schemas.microsoft.com/office/drawing/2014/main" id="{684FAE16-DBCB-4A42-BFFC-053F2D529ABA}"/>
              </a:ext>
            </a:extLst>
          </p:cNvPr>
          <p:cNvSpPr>
            <a:spLocks noGrp="1"/>
          </p:cNvSpPr>
          <p:nvPr>
            <p:ph sz="quarter" idx="4" hasCustomPrompt="1"/>
          </p:nvPr>
        </p:nvSpPr>
        <p:spPr>
          <a:xfrm>
            <a:off x="6172200" y="2505075"/>
            <a:ext cx="5183188" cy="3684588"/>
          </a:xfrm>
        </p:spPr>
        <p:txBody>
          <a:bodyPr rtlCol="0"/>
          <a:lstStyle/>
          <a:p>
            <a:pPr lvl="0" rtl="0"/>
            <a:r>
              <a:rPr lang="ja-JP" altLang="en-US" noProof="0"/>
              <a:t>クリックしてマスター テキストのスタイルを編集</a:t>
            </a:r>
          </a:p>
          <a:p>
            <a:pPr lvl="1" rtl="0"/>
            <a:r>
              <a:rPr lang="ja-JP" altLang="en-US" noProof="0"/>
              <a:t>第 </a:t>
            </a:r>
            <a:r>
              <a:rPr lang="en-US" altLang="ja-JP" noProof="0"/>
              <a:t>2 </a:t>
            </a:r>
            <a:r>
              <a:rPr lang="ja-JP" altLang="en-US" noProof="0"/>
              <a:t>レベル</a:t>
            </a:r>
          </a:p>
          <a:p>
            <a:pPr lvl="2" rtl="0"/>
            <a:r>
              <a:rPr lang="ja-JP" altLang="en-US" noProof="0"/>
              <a:t>第 </a:t>
            </a:r>
            <a:r>
              <a:rPr lang="en-US" altLang="ja-JP" noProof="0"/>
              <a:t>3 </a:t>
            </a:r>
            <a:r>
              <a:rPr lang="ja-JP" altLang="en-US" noProof="0"/>
              <a:t>レベル</a:t>
            </a:r>
          </a:p>
          <a:p>
            <a:pPr lvl="3" rtl="0"/>
            <a:r>
              <a:rPr lang="ja-JP" altLang="en-US" noProof="0"/>
              <a:t>第 </a:t>
            </a:r>
            <a:r>
              <a:rPr lang="en-US" altLang="ja-JP" noProof="0"/>
              <a:t>4 </a:t>
            </a:r>
            <a:r>
              <a:rPr lang="ja-JP" altLang="en-US" noProof="0"/>
              <a:t>レベル</a:t>
            </a:r>
          </a:p>
          <a:p>
            <a:pPr lvl="4" rtl="0"/>
            <a:r>
              <a:rPr lang="ja-JP" altLang="en-US" noProof="0"/>
              <a:t>第 </a:t>
            </a:r>
            <a:r>
              <a:rPr lang="en-US" altLang="ja-JP" noProof="0"/>
              <a:t>5 </a:t>
            </a:r>
            <a:r>
              <a:rPr lang="ja-JP" altLang="en-US" noProof="0"/>
              <a:t>レベル</a:t>
            </a:r>
          </a:p>
        </p:txBody>
      </p:sp>
      <p:sp>
        <p:nvSpPr>
          <p:cNvPr id="7" name="日付プレースホルダー 6">
            <a:extLst>
              <a:ext uri="{FF2B5EF4-FFF2-40B4-BE49-F238E27FC236}">
                <a16:creationId xmlns:a16="http://schemas.microsoft.com/office/drawing/2014/main" id="{46E8C038-E6A1-499D-9E24-FA5980421C81}"/>
              </a:ext>
            </a:extLst>
          </p:cNvPr>
          <p:cNvSpPr>
            <a:spLocks noGrp="1"/>
          </p:cNvSpPr>
          <p:nvPr>
            <p:ph type="dt" sz="half" idx="10"/>
          </p:nvPr>
        </p:nvSpPr>
        <p:spPr/>
        <p:txBody>
          <a:bodyPr rtlCol="0"/>
          <a:lstStyle/>
          <a:p>
            <a:pPr rtl="0"/>
            <a:fld id="{E43F3E41-515C-48CE-ADFF-F8F75C73C3BA}" type="datetime1">
              <a:rPr lang="ja-JP" altLang="en-US" noProof="0" smtClean="0"/>
              <a:t>2025/5/15</a:t>
            </a:fld>
            <a:endParaRPr lang="ja-JP" altLang="en-US" noProof="0"/>
          </a:p>
        </p:txBody>
      </p:sp>
      <p:sp>
        <p:nvSpPr>
          <p:cNvPr id="8" name="フッター プレースホルダー 7">
            <a:extLst>
              <a:ext uri="{FF2B5EF4-FFF2-40B4-BE49-F238E27FC236}">
                <a16:creationId xmlns:a16="http://schemas.microsoft.com/office/drawing/2014/main" id="{F9F911B6-A759-487E-8CB6-CF9EF737F076}"/>
              </a:ext>
            </a:extLst>
          </p:cNvPr>
          <p:cNvSpPr>
            <a:spLocks noGrp="1"/>
          </p:cNvSpPr>
          <p:nvPr>
            <p:ph type="ftr" sz="quarter" idx="11"/>
          </p:nvPr>
        </p:nvSpPr>
        <p:spPr/>
        <p:txBody>
          <a:bodyPr rtlCol="0"/>
          <a:lstStyle/>
          <a:p>
            <a:pPr rtl="0"/>
            <a:endParaRPr lang="ja-JP" altLang="en-US" noProof="0"/>
          </a:p>
        </p:txBody>
      </p:sp>
      <p:sp>
        <p:nvSpPr>
          <p:cNvPr id="9" name="スライド番号プレースホルダー 8">
            <a:extLst>
              <a:ext uri="{FF2B5EF4-FFF2-40B4-BE49-F238E27FC236}">
                <a16:creationId xmlns:a16="http://schemas.microsoft.com/office/drawing/2014/main" id="{EA906EC0-369D-4138-8D70-148CFDEE55EE}"/>
              </a:ext>
            </a:extLst>
          </p:cNvPr>
          <p:cNvSpPr>
            <a:spLocks noGrp="1"/>
          </p:cNvSpPr>
          <p:nvPr>
            <p:ph type="sldNum" sz="quarter" idx="12"/>
          </p:nvPr>
        </p:nvSpPr>
        <p:spPr/>
        <p:txBody>
          <a:bodyPr rtlCol="0"/>
          <a:lstStyle/>
          <a:p>
            <a:pPr rtl="0"/>
            <a:fld id="{ED6580AB-5C3C-4B4F-8E2A-8B7A0A8CE695}" type="slidenum">
              <a:rPr lang="en-US" altLang="ja-JP" noProof="0" smtClean="0"/>
              <a:t>‹#›</a:t>
            </a:fld>
            <a:endParaRPr lang="ja-JP" altLang="en-US" noProof="0"/>
          </a:p>
        </p:txBody>
      </p:sp>
    </p:spTree>
    <p:extLst>
      <p:ext uri="{BB962C8B-B14F-4D97-AF65-F5344CB8AC3E}">
        <p14:creationId xmlns:p14="http://schemas.microsoft.com/office/powerpoint/2010/main" val="28245543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8E02F8A-97AC-456C-B9E3-45A7D520C5DA}"/>
              </a:ext>
            </a:extLst>
          </p:cNvPr>
          <p:cNvSpPr>
            <a:spLocks noGrp="1"/>
          </p:cNvSpPr>
          <p:nvPr>
            <p:ph type="title"/>
          </p:nvPr>
        </p:nvSpPr>
        <p:spPr/>
        <p:txBody>
          <a:bodyPr rtlCol="0"/>
          <a:lstStyle>
            <a:lvl1pPr>
              <a:defRPr baseline="0">
                <a:latin typeface="Meiryo UI" panose="020B0604030504040204" pitchFamily="50" charset="-128"/>
              </a:defRPr>
            </a:lvl1pPr>
          </a:lstStyle>
          <a:p>
            <a:pPr rtl="0"/>
            <a:r>
              <a:rPr lang="ja-JP" altLang="en-US" noProof="0"/>
              <a:t>マスター タイトルの書式設定</a:t>
            </a:r>
          </a:p>
        </p:txBody>
      </p:sp>
      <p:sp>
        <p:nvSpPr>
          <p:cNvPr id="3" name="日付プレースホルダー 2">
            <a:extLst>
              <a:ext uri="{FF2B5EF4-FFF2-40B4-BE49-F238E27FC236}">
                <a16:creationId xmlns:a16="http://schemas.microsoft.com/office/drawing/2014/main" id="{8340F483-F2B9-47A3-9B5C-8C264B7016BD}"/>
              </a:ext>
            </a:extLst>
          </p:cNvPr>
          <p:cNvSpPr>
            <a:spLocks noGrp="1"/>
          </p:cNvSpPr>
          <p:nvPr>
            <p:ph type="dt" sz="half" idx="10"/>
          </p:nvPr>
        </p:nvSpPr>
        <p:spPr/>
        <p:txBody>
          <a:bodyPr rtlCol="0"/>
          <a:lstStyle>
            <a:lvl1pPr>
              <a:defRPr baseline="0">
                <a:latin typeface="Meiryo UI" panose="020B0604030504040204" pitchFamily="50" charset="-128"/>
              </a:defRPr>
            </a:lvl1pPr>
          </a:lstStyle>
          <a:p>
            <a:fld id="{B91193BE-7A93-498C-A4F3-D6CD50829FDC}" type="datetime1">
              <a:rPr lang="ja-JP" altLang="en-US" smtClean="0"/>
              <a:t>2025/5/15</a:t>
            </a:fld>
            <a:endParaRPr lang="ja-JP" altLang="en-US"/>
          </a:p>
        </p:txBody>
      </p:sp>
      <p:sp>
        <p:nvSpPr>
          <p:cNvPr id="4" name="フッター プレースホルダー 3">
            <a:extLst>
              <a:ext uri="{FF2B5EF4-FFF2-40B4-BE49-F238E27FC236}">
                <a16:creationId xmlns:a16="http://schemas.microsoft.com/office/drawing/2014/main" id="{25849874-9D9B-4597-B20D-33D6F58BCA32}"/>
              </a:ext>
            </a:extLst>
          </p:cNvPr>
          <p:cNvSpPr>
            <a:spLocks noGrp="1"/>
          </p:cNvSpPr>
          <p:nvPr>
            <p:ph type="ftr" sz="quarter" idx="11"/>
          </p:nvPr>
        </p:nvSpPr>
        <p:spPr/>
        <p:txBody>
          <a:bodyPr rtlCol="0"/>
          <a:lstStyle>
            <a:lvl1pPr>
              <a:defRPr baseline="0">
                <a:latin typeface="Meiryo UI" panose="020B0604030504040204" pitchFamily="50" charset="-128"/>
              </a:defRPr>
            </a:lvl1pPr>
          </a:lstStyle>
          <a:p>
            <a:endParaRPr lang="ja-JP" altLang="en-US"/>
          </a:p>
        </p:txBody>
      </p:sp>
      <p:sp>
        <p:nvSpPr>
          <p:cNvPr id="5" name="スライド番号プレースホルダー 4">
            <a:extLst>
              <a:ext uri="{FF2B5EF4-FFF2-40B4-BE49-F238E27FC236}">
                <a16:creationId xmlns:a16="http://schemas.microsoft.com/office/drawing/2014/main" id="{5B35894C-9062-435A-9758-82ED9C6D787E}"/>
              </a:ext>
            </a:extLst>
          </p:cNvPr>
          <p:cNvSpPr>
            <a:spLocks noGrp="1"/>
          </p:cNvSpPr>
          <p:nvPr>
            <p:ph type="sldNum" sz="quarter" idx="12"/>
          </p:nvPr>
        </p:nvSpPr>
        <p:spPr/>
        <p:txBody>
          <a:bodyPr rtlCol="0"/>
          <a:lstStyle>
            <a:lvl1pPr>
              <a:defRPr baseline="0">
                <a:latin typeface="Meiryo UI" panose="020B0604030504040204" pitchFamily="50" charset="-128"/>
              </a:defRPr>
            </a:lvl1pPr>
          </a:lstStyle>
          <a:p>
            <a:fld id="{ED6580AB-5C3C-4B4F-8E2A-8B7A0A8CE695}" type="slidenum">
              <a:rPr lang="en-US" altLang="ja-JP" smtClean="0"/>
              <a:pPr/>
              <a:t>‹#›</a:t>
            </a:fld>
            <a:endParaRPr lang="ja-JP" altLang="en-US"/>
          </a:p>
        </p:txBody>
      </p:sp>
    </p:spTree>
    <p:extLst>
      <p:ext uri="{BB962C8B-B14F-4D97-AF65-F5344CB8AC3E}">
        <p14:creationId xmlns:p14="http://schemas.microsoft.com/office/powerpoint/2010/main" val="268177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96A3F6AD-4D61-4238-AB7D-613625BFF81F}"/>
              </a:ext>
            </a:extLst>
          </p:cNvPr>
          <p:cNvSpPr>
            <a:spLocks noGrp="1"/>
          </p:cNvSpPr>
          <p:nvPr>
            <p:ph type="dt" sz="half" idx="10"/>
          </p:nvPr>
        </p:nvSpPr>
        <p:spPr/>
        <p:txBody>
          <a:bodyPr rtlCol="0"/>
          <a:lstStyle/>
          <a:p>
            <a:pPr rtl="0"/>
            <a:fld id="{D37524DF-B7C6-43F7-A3A8-844BAD2339C7}" type="datetime1">
              <a:rPr lang="ja-JP" altLang="en-US" noProof="0" smtClean="0"/>
              <a:t>2025/5/15</a:t>
            </a:fld>
            <a:endParaRPr lang="ja-JP" altLang="en-US" noProof="0"/>
          </a:p>
        </p:txBody>
      </p:sp>
      <p:sp>
        <p:nvSpPr>
          <p:cNvPr id="3" name="フッター プレースホルダー 2">
            <a:extLst>
              <a:ext uri="{FF2B5EF4-FFF2-40B4-BE49-F238E27FC236}">
                <a16:creationId xmlns:a16="http://schemas.microsoft.com/office/drawing/2014/main" id="{D8AACDC9-944D-47C6-B286-82C86AD94318}"/>
              </a:ext>
            </a:extLst>
          </p:cNvPr>
          <p:cNvSpPr>
            <a:spLocks noGrp="1"/>
          </p:cNvSpPr>
          <p:nvPr>
            <p:ph type="ftr" sz="quarter" idx="11"/>
          </p:nvPr>
        </p:nvSpPr>
        <p:spPr/>
        <p:txBody>
          <a:bodyPr rtlCol="0"/>
          <a:lstStyle/>
          <a:p>
            <a:pPr rtl="0"/>
            <a:endParaRPr lang="ja-JP" altLang="en-US" noProof="0"/>
          </a:p>
        </p:txBody>
      </p:sp>
      <p:sp>
        <p:nvSpPr>
          <p:cNvPr id="4" name="スライド番号プレースホルダー 3">
            <a:extLst>
              <a:ext uri="{FF2B5EF4-FFF2-40B4-BE49-F238E27FC236}">
                <a16:creationId xmlns:a16="http://schemas.microsoft.com/office/drawing/2014/main" id="{E4EAAC43-3846-4080-B764-AB2DB308C58A}"/>
              </a:ext>
            </a:extLst>
          </p:cNvPr>
          <p:cNvSpPr>
            <a:spLocks noGrp="1"/>
          </p:cNvSpPr>
          <p:nvPr>
            <p:ph type="sldNum" sz="quarter" idx="12"/>
          </p:nvPr>
        </p:nvSpPr>
        <p:spPr/>
        <p:txBody>
          <a:bodyPr rtlCol="0"/>
          <a:lstStyle/>
          <a:p>
            <a:pPr rtl="0"/>
            <a:fld id="{ED6580AB-5C3C-4B4F-8E2A-8B7A0A8CE695}" type="slidenum">
              <a:rPr lang="en-US" altLang="ja-JP" noProof="0" smtClean="0"/>
              <a:t>‹#›</a:t>
            </a:fld>
            <a:endParaRPr lang="ja-JP" altLang="en-US" noProof="0"/>
          </a:p>
        </p:txBody>
      </p:sp>
    </p:spTree>
    <p:extLst>
      <p:ext uri="{BB962C8B-B14F-4D97-AF65-F5344CB8AC3E}">
        <p14:creationId xmlns:p14="http://schemas.microsoft.com/office/powerpoint/2010/main" val="28213701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キャプション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86F4779-0336-4AFA-B9A7-259EE8BEC151}"/>
              </a:ext>
            </a:extLst>
          </p:cNvPr>
          <p:cNvSpPr>
            <a:spLocks noGrp="1"/>
          </p:cNvSpPr>
          <p:nvPr>
            <p:ph type="title"/>
          </p:nvPr>
        </p:nvSpPr>
        <p:spPr>
          <a:xfrm>
            <a:off x="839788" y="457200"/>
            <a:ext cx="3932237" cy="1600200"/>
          </a:xfrm>
        </p:spPr>
        <p:txBody>
          <a:bodyPr rtlCol="0" anchor="b"/>
          <a:lstStyle>
            <a:lvl1pPr>
              <a:defRPr sz="3200"/>
            </a:lvl1pPr>
          </a:lstStyle>
          <a:p>
            <a:pPr rtl="0"/>
            <a:r>
              <a:rPr lang="ja-JP" altLang="en-US" noProof="0"/>
              <a:t>マスター タイトルの書式設定</a:t>
            </a:r>
          </a:p>
        </p:txBody>
      </p:sp>
      <p:sp>
        <p:nvSpPr>
          <p:cNvPr id="3" name="コンテンツ プレースホルダー 2">
            <a:extLst>
              <a:ext uri="{FF2B5EF4-FFF2-40B4-BE49-F238E27FC236}">
                <a16:creationId xmlns:a16="http://schemas.microsoft.com/office/drawing/2014/main" id="{DB82F449-DDC3-4694-81E5-91A4B8F433ED}"/>
              </a:ext>
            </a:extLst>
          </p:cNvPr>
          <p:cNvSpPr>
            <a:spLocks noGrp="1"/>
          </p:cNvSpPr>
          <p:nvPr>
            <p:ph idx="1"/>
          </p:nvPr>
        </p:nvSpPr>
        <p:spPr>
          <a:xfrm>
            <a:off x="5183188" y="987425"/>
            <a:ext cx="6172200" cy="4873625"/>
          </a:xfrm>
        </p:spPr>
        <p:txBody>
          <a:bodyPr rtlCol="0"/>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rtl="0"/>
            <a:r>
              <a:rPr lang="ja-JP" altLang="en-US" noProof="0"/>
              <a:t>マスター テキストの書式設定</a:t>
            </a:r>
          </a:p>
          <a:p>
            <a:pPr lvl="1" rtl="0"/>
            <a:r>
              <a:rPr lang="ja-JP" altLang="en-US" noProof="0"/>
              <a:t>第 </a:t>
            </a:r>
            <a:r>
              <a:rPr lang="en-US" altLang="ja-JP" noProof="0"/>
              <a:t>2 </a:t>
            </a:r>
            <a:r>
              <a:rPr lang="ja-JP" altLang="en-US" noProof="0"/>
              <a:t>レベル</a:t>
            </a:r>
          </a:p>
          <a:p>
            <a:pPr lvl="2" rtl="0"/>
            <a:r>
              <a:rPr lang="ja-JP" altLang="en-US" noProof="0"/>
              <a:t>第 </a:t>
            </a:r>
            <a:r>
              <a:rPr lang="en-US" altLang="ja-JP" noProof="0"/>
              <a:t>3 </a:t>
            </a:r>
            <a:r>
              <a:rPr lang="ja-JP" altLang="en-US" noProof="0"/>
              <a:t>レベル</a:t>
            </a:r>
          </a:p>
          <a:p>
            <a:pPr lvl="3" rtl="0"/>
            <a:r>
              <a:rPr lang="ja-JP" altLang="en-US" noProof="0"/>
              <a:t>第 </a:t>
            </a:r>
            <a:r>
              <a:rPr lang="en-US" altLang="ja-JP" noProof="0"/>
              <a:t>4 </a:t>
            </a:r>
            <a:r>
              <a:rPr lang="ja-JP" altLang="en-US" noProof="0"/>
              <a:t>レベル</a:t>
            </a:r>
          </a:p>
          <a:p>
            <a:pPr lvl="4" rtl="0"/>
            <a:r>
              <a:rPr lang="ja-JP" altLang="en-US" noProof="0"/>
              <a:t>第 </a:t>
            </a:r>
            <a:r>
              <a:rPr lang="en-US" altLang="ja-JP" noProof="0"/>
              <a:t>5 </a:t>
            </a:r>
            <a:r>
              <a:rPr lang="ja-JP" altLang="en-US" noProof="0"/>
              <a:t>レベル</a:t>
            </a:r>
          </a:p>
        </p:txBody>
      </p:sp>
      <p:sp>
        <p:nvSpPr>
          <p:cNvPr id="4" name="テキスト プレースホルダー 3">
            <a:extLst>
              <a:ext uri="{FF2B5EF4-FFF2-40B4-BE49-F238E27FC236}">
                <a16:creationId xmlns:a16="http://schemas.microsoft.com/office/drawing/2014/main" id="{CF00A2C4-3B2E-46AC-9605-73F5B2CC1F56}"/>
              </a:ext>
            </a:extLst>
          </p:cNvPr>
          <p:cNvSpPr>
            <a:spLocks noGrp="1"/>
          </p:cNvSpPr>
          <p:nvPr>
            <p:ph type="body" sz="half" idx="2" hasCustomPrompt="1"/>
          </p:nvPr>
        </p:nvSpPr>
        <p:spPr>
          <a:xfrm>
            <a:off x="839788" y="2057400"/>
            <a:ext cx="3932237" cy="3811588"/>
          </a:xfrm>
        </p:spPr>
        <p:txBody>
          <a:bodyPr rtlCol="0"/>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ja-JP" altLang="en-US" noProof="0"/>
              <a:t>クリックしてマスター テキストのスタイルを編集</a:t>
            </a:r>
          </a:p>
        </p:txBody>
      </p:sp>
      <p:sp>
        <p:nvSpPr>
          <p:cNvPr id="5" name="日付プレースホルダー 4">
            <a:extLst>
              <a:ext uri="{FF2B5EF4-FFF2-40B4-BE49-F238E27FC236}">
                <a16:creationId xmlns:a16="http://schemas.microsoft.com/office/drawing/2014/main" id="{46909769-F5A5-4635-BD0C-D6049DEB9632}"/>
              </a:ext>
            </a:extLst>
          </p:cNvPr>
          <p:cNvSpPr>
            <a:spLocks noGrp="1"/>
          </p:cNvSpPr>
          <p:nvPr>
            <p:ph type="dt" sz="half" idx="10"/>
          </p:nvPr>
        </p:nvSpPr>
        <p:spPr/>
        <p:txBody>
          <a:bodyPr rtlCol="0"/>
          <a:lstStyle/>
          <a:p>
            <a:pPr rtl="0"/>
            <a:fld id="{090C923A-B5F5-4572-8376-EA9C0B9FB72C}" type="datetime1">
              <a:rPr lang="ja-JP" altLang="en-US" noProof="0" smtClean="0"/>
              <a:t>2025/5/15</a:t>
            </a:fld>
            <a:endParaRPr lang="ja-JP" altLang="en-US" noProof="0"/>
          </a:p>
        </p:txBody>
      </p:sp>
      <p:sp>
        <p:nvSpPr>
          <p:cNvPr id="6" name="フッター プレースホルダー 5">
            <a:extLst>
              <a:ext uri="{FF2B5EF4-FFF2-40B4-BE49-F238E27FC236}">
                <a16:creationId xmlns:a16="http://schemas.microsoft.com/office/drawing/2014/main" id="{F9252DC3-D3D7-446F-A866-D7820B7BF876}"/>
              </a:ext>
            </a:extLst>
          </p:cNvPr>
          <p:cNvSpPr>
            <a:spLocks noGrp="1"/>
          </p:cNvSpPr>
          <p:nvPr>
            <p:ph type="ftr" sz="quarter" idx="11"/>
          </p:nvPr>
        </p:nvSpPr>
        <p:spPr/>
        <p:txBody>
          <a:bodyPr rtlCol="0"/>
          <a:lstStyle/>
          <a:p>
            <a:pPr rtl="0"/>
            <a:endParaRPr lang="ja-JP" altLang="en-US" noProof="0"/>
          </a:p>
        </p:txBody>
      </p:sp>
      <p:sp>
        <p:nvSpPr>
          <p:cNvPr id="7" name="スライド番号プレースホルダー 6">
            <a:extLst>
              <a:ext uri="{FF2B5EF4-FFF2-40B4-BE49-F238E27FC236}">
                <a16:creationId xmlns:a16="http://schemas.microsoft.com/office/drawing/2014/main" id="{471CDB00-5218-4567-902B-845073BE8753}"/>
              </a:ext>
            </a:extLst>
          </p:cNvPr>
          <p:cNvSpPr>
            <a:spLocks noGrp="1"/>
          </p:cNvSpPr>
          <p:nvPr>
            <p:ph type="sldNum" sz="quarter" idx="12"/>
          </p:nvPr>
        </p:nvSpPr>
        <p:spPr/>
        <p:txBody>
          <a:bodyPr rtlCol="0"/>
          <a:lstStyle/>
          <a:p>
            <a:pPr rtl="0"/>
            <a:fld id="{ED6580AB-5C3C-4B4F-8E2A-8B7A0A8CE695}" type="slidenum">
              <a:rPr lang="en-US" altLang="ja-JP" noProof="0" smtClean="0"/>
              <a:t>‹#›</a:t>
            </a:fld>
            <a:endParaRPr lang="ja-JP" altLang="en-US" noProof="0"/>
          </a:p>
        </p:txBody>
      </p:sp>
    </p:spTree>
    <p:extLst>
      <p:ext uri="{BB962C8B-B14F-4D97-AF65-F5344CB8AC3E}">
        <p14:creationId xmlns:p14="http://schemas.microsoft.com/office/powerpoint/2010/main" val="17761285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キャプション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8F661E4-9FF7-494B-A1C9-C9A1DD7052F7}"/>
              </a:ext>
            </a:extLst>
          </p:cNvPr>
          <p:cNvSpPr>
            <a:spLocks noGrp="1"/>
          </p:cNvSpPr>
          <p:nvPr>
            <p:ph type="title"/>
          </p:nvPr>
        </p:nvSpPr>
        <p:spPr>
          <a:xfrm>
            <a:off x="839788" y="457200"/>
            <a:ext cx="3932237" cy="1600200"/>
          </a:xfrm>
        </p:spPr>
        <p:txBody>
          <a:bodyPr rtlCol="0" anchor="b"/>
          <a:lstStyle>
            <a:lvl1pPr>
              <a:defRPr sz="3200"/>
            </a:lvl1pPr>
          </a:lstStyle>
          <a:p>
            <a:pPr rtl="0"/>
            <a:r>
              <a:rPr lang="ja-JP" altLang="en-US" noProof="0"/>
              <a:t>マスター タイトルの書式設定</a:t>
            </a:r>
          </a:p>
        </p:txBody>
      </p:sp>
      <p:sp>
        <p:nvSpPr>
          <p:cNvPr id="3" name="図プレースホルダー 2">
            <a:extLst>
              <a:ext uri="{FF2B5EF4-FFF2-40B4-BE49-F238E27FC236}">
                <a16:creationId xmlns:a16="http://schemas.microsoft.com/office/drawing/2014/main" id="{5D245657-DA21-4769-84F8-88DC644508E0}"/>
              </a:ext>
            </a:extLst>
          </p:cNvPr>
          <p:cNvSpPr>
            <a:spLocks noGrp="1"/>
          </p:cNvSpPr>
          <p:nvPr>
            <p:ph type="pic" idx="1" hasCustomPrompt="1"/>
          </p:nvPr>
        </p:nvSpPr>
        <p:spPr>
          <a:xfrm>
            <a:off x="5183188" y="987425"/>
            <a:ext cx="6172200" cy="4873625"/>
          </a:xfrm>
        </p:spPr>
        <p:txBody>
          <a:bodyPr rtlCol="0"/>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ja-JP" altLang="en-US" noProof="0"/>
              <a:t>アイコンをクリックして画像を追加</a:t>
            </a:r>
          </a:p>
        </p:txBody>
      </p:sp>
      <p:sp>
        <p:nvSpPr>
          <p:cNvPr id="4" name="テキスト プレースホルダー 3">
            <a:extLst>
              <a:ext uri="{FF2B5EF4-FFF2-40B4-BE49-F238E27FC236}">
                <a16:creationId xmlns:a16="http://schemas.microsoft.com/office/drawing/2014/main" id="{A167B310-6692-4981-9CB8-FE79A091FF56}"/>
              </a:ext>
            </a:extLst>
          </p:cNvPr>
          <p:cNvSpPr>
            <a:spLocks noGrp="1"/>
          </p:cNvSpPr>
          <p:nvPr>
            <p:ph type="body" sz="half" idx="2"/>
          </p:nvPr>
        </p:nvSpPr>
        <p:spPr>
          <a:xfrm>
            <a:off x="839788" y="2057400"/>
            <a:ext cx="3932237" cy="3811588"/>
          </a:xfrm>
        </p:spPr>
        <p:txBody>
          <a:bodyPr rtlCol="0"/>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ja-JP" altLang="en-US" noProof="0"/>
              <a:t>マスター テキストの書式設定</a:t>
            </a:r>
          </a:p>
        </p:txBody>
      </p:sp>
      <p:sp>
        <p:nvSpPr>
          <p:cNvPr id="5" name="日付プレースホルダー 4">
            <a:extLst>
              <a:ext uri="{FF2B5EF4-FFF2-40B4-BE49-F238E27FC236}">
                <a16:creationId xmlns:a16="http://schemas.microsoft.com/office/drawing/2014/main" id="{E7DA2C9E-A9AD-4BB9-A691-90BB84F58CE9}"/>
              </a:ext>
            </a:extLst>
          </p:cNvPr>
          <p:cNvSpPr>
            <a:spLocks noGrp="1"/>
          </p:cNvSpPr>
          <p:nvPr>
            <p:ph type="dt" sz="half" idx="10"/>
          </p:nvPr>
        </p:nvSpPr>
        <p:spPr/>
        <p:txBody>
          <a:bodyPr rtlCol="0"/>
          <a:lstStyle/>
          <a:p>
            <a:pPr rtl="0"/>
            <a:fld id="{9FE342BF-62AA-4313-A46D-7159BEB69BA2}" type="datetime1">
              <a:rPr lang="ja-JP" altLang="en-US" noProof="0" smtClean="0"/>
              <a:t>2025/5/15</a:t>
            </a:fld>
            <a:endParaRPr lang="ja-JP" altLang="en-US" noProof="0"/>
          </a:p>
        </p:txBody>
      </p:sp>
      <p:sp>
        <p:nvSpPr>
          <p:cNvPr id="6" name="フッター プレースホルダー 5">
            <a:extLst>
              <a:ext uri="{FF2B5EF4-FFF2-40B4-BE49-F238E27FC236}">
                <a16:creationId xmlns:a16="http://schemas.microsoft.com/office/drawing/2014/main" id="{F4B3D45D-C826-4846-BBFC-A0D98B7E7A2C}"/>
              </a:ext>
            </a:extLst>
          </p:cNvPr>
          <p:cNvSpPr>
            <a:spLocks noGrp="1"/>
          </p:cNvSpPr>
          <p:nvPr>
            <p:ph type="ftr" sz="quarter" idx="11"/>
          </p:nvPr>
        </p:nvSpPr>
        <p:spPr/>
        <p:txBody>
          <a:bodyPr rtlCol="0"/>
          <a:lstStyle/>
          <a:p>
            <a:pPr rtl="0"/>
            <a:endParaRPr lang="ja-JP" altLang="en-US" noProof="0"/>
          </a:p>
        </p:txBody>
      </p:sp>
      <p:sp>
        <p:nvSpPr>
          <p:cNvPr id="7" name="スライド番号プレースホルダー 6">
            <a:extLst>
              <a:ext uri="{FF2B5EF4-FFF2-40B4-BE49-F238E27FC236}">
                <a16:creationId xmlns:a16="http://schemas.microsoft.com/office/drawing/2014/main" id="{93516961-40DC-443E-9DB8-3A987DF499A9}"/>
              </a:ext>
            </a:extLst>
          </p:cNvPr>
          <p:cNvSpPr>
            <a:spLocks noGrp="1"/>
          </p:cNvSpPr>
          <p:nvPr>
            <p:ph type="sldNum" sz="quarter" idx="12"/>
          </p:nvPr>
        </p:nvSpPr>
        <p:spPr/>
        <p:txBody>
          <a:bodyPr rtlCol="0"/>
          <a:lstStyle/>
          <a:p>
            <a:pPr rtl="0"/>
            <a:fld id="{ED6580AB-5C3C-4B4F-8E2A-8B7A0A8CE695}" type="slidenum">
              <a:rPr lang="en-US" altLang="ja-JP" noProof="0" smtClean="0"/>
              <a:t>‹#›</a:t>
            </a:fld>
            <a:endParaRPr lang="ja-JP" altLang="en-US" noProof="0"/>
          </a:p>
        </p:txBody>
      </p:sp>
    </p:spTree>
    <p:extLst>
      <p:ext uri="{BB962C8B-B14F-4D97-AF65-F5344CB8AC3E}">
        <p14:creationId xmlns:p14="http://schemas.microsoft.com/office/powerpoint/2010/main" val="26313338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CE341CFC-63B9-4A19-A8AB-62B9E452AE5E}"/>
              </a:ext>
            </a:extLst>
          </p:cNvPr>
          <p:cNvSpPr>
            <a:spLocks noGrp="1"/>
          </p:cNvSpPr>
          <p:nvPr>
            <p:ph type="title"/>
          </p:nvPr>
        </p:nvSpPr>
        <p:spPr>
          <a:xfrm>
            <a:off x="838200" y="365125"/>
            <a:ext cx="10515600" cy="1325563"/>
          </a:xfrm>
          <a:prstGeom prst="rect">
            <a:avLst/>
          </a:prstGeom>
        </p:spPr>
        <p:txBody>
          <a:bodyPr vert="horz" lIns="0" tIns="0" rIns="0" bIns="0" rtlCol="0" anchor="ctr">
            <a:normAutofit/>
          </a:bodyPr>
          <a:lstStyle/>
          <a:p>
            <a:pPr rtl="0"/>
            <a:r>
              <a:rPr lang="ja-JP" altLang="en-US" noProof="0"/>
              <a:t>マスター タイトルの書式設定</a:t>
            </a:r>
          </a:p>
        </p:txBody>
      </p:sp>
      <p:sp>
        <p:nvSpPr>
          <p:cNvPr id="3" name="テキスト プレースホルダー 2">
            <a:extLst>
              <a:ext uri="{FF2B5EF4-FFF2-40B4-BE49-F238E27FC236}">
                <a16:creationId xmlns:a16="http://schemas.microsoft.com/office/drawing/2014/main" id="{115A838B-134E-40B6-A7E3-1119BB8BF5BD}"/>
              </a:ext>
            </a:extLst>
          </p:cNvPr>
          <p:cNvSpPr>
            <a:spLocks noGrp="1"/>
          </p:cNvSpPr>
          <p:nvPr>
            <p:ph type="body" idx="1"/>
          </p:nvPr>
        </p:nvSpPr>
        <p:spPr>
          <a:xfrm>
            <a:off x="838200" y="1825625"/>
            <a:ext cx="10515600" cy="4351338"/>
          </a:xfrm>
          <a:prstGeom prst="rect">
            <a:avLst/>
          </a:prstGeom>
        </p:spPr>
        <p:txBody>
          <a:bodyPr vert="horz" lIns="0" tIns="0" rIns="0" bIns="0" rtlCol="0">
            <a:normAutofit/>
          </a:bodyPr>
          <a:lstStyle/>
          <a:p>
            <a:pPr lvl="0" rtl="0"/>
            <a:r>
              <a:rPr lang="ja-JP" altLang="en-US" noProof="0"/>
              <a:t>マスター テキストの書式設定</a:t>
            </a:r>
          </a:p>
          <a:p>
            <a:pPr lvl="1" rtl="0"/>
            <a:r>
              <a:rPr lang="ja-JP" altLang="en-US" noProof="0"/>
              <a:t>第 </a:t>
            </a:r>
            <a:r>
              <a:rPr lang="en-US" altLang="ja-JP" noProof="0"/>
              <a:t>2 </a:t>
            </a:r>
            <a:r>
              <a:rPr lang="ja-JP" altLang="en-US" noProof="0"/>
              <a:t>レベル</a:t>
            </a:r>
          </a:p>
          <a:p>
            <a:pPr lvl="2" rtl="0"/>
            <a:r>
              <a:rPr lang="ja-JP" altLang="en-US" noProof="0"/>
              <a:t>第 </a:t>
            </a:r>
            <a:r>
              <a:rPr lang="en-US" altLang="ja-JP" noProof="0"/>
              <a:t>3 </a:t>
            </a:r>
            <a:r>
              <a:rPr lang="ja-JP" altLang="en-US" noProof="0"/>
              <a:t>レベル</a:t>
            </a:r>
          </a:p>
          <a:p>
            <a:pPr lvl="3" rtl="0"/>
            <a:r>
              <a:rPr lang="ja-JP" altLang="en-US" noProof="0"/>
              <a:t>第 </a:t>
            </a:r>
            <a:r>
              <a:rPr lang="en-US" altLang="ja-JP" noProof="0"/>
              <a:t>4 </a:t>
            </a:r>
            <a:r>
              <a:rPr lang="ja-JP" altLang="en-US" noProof="0"/>
              <a:t>レベル</a:t>
            </a:r>
          </a:p>
          <a:p>
            <a:pPr lvl="4" rtl="0"/>
            <a:r>
              <a:rPr lang="ja-JP" altLang="en-US" noProof="0"/>
              <a:t>第 </a:t>
            </a:r>
            <a:r>
              <a:rPr lang="en-US" altLang="ja-JP" noProof="0"/>
              <a:t>5 </a:t>
            </a:r>
            <a:r>
              <a:rPr lang="ja-JP" altLang="en-US" noProof="0"/>
              <a:t>レベル</a:t>
            </a:r>
          </a:p>
        </p:txBody>
      </p:sp>
      <p:sp>
        <p:nvSpPr>
          <p:cNvPr id="4" name="日付プレースホルダー 3">
            <a:extLst>
              <a:ext uri="{FF2B5EF4-FFF2-40B4-BE49-F238E27FC236}">
                <a16:creationId xmlns:a16="http://schemas.microsoft.com/office/drawing/2014/main" id="{3E8943BB-9EAD-4CBC-9CA2-75F70C6B582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aseline="0">
                <a:solidFill>
                  <a:schemeClr val="tx1">
                    <a:tint val="75000"/>
                  </a:schemeClr>
                </a:solidFill>
                <a:latin typeface="Meiryo UI" panose="020B0604030504040204" pitchFamily="50" charset="-128"/>
                <a:ea typeface="Meiryo UI" panose="020B0604030504040204" pitchFamily="50" charset="-128"/>
              </a:defRPr>
            </a:lvl1pPr>
          </a:lstStyle>
          <a:p>
            <a:fld id="{80B30327-FEBD-46FE-A494-0DC98535B05E}" type="datetime1">
              <a:rPr lang="ja-JP" altLang="en-US" smtClean="0"/>
              <a:t>2025/5/15</a:t>
            </a:fld>
            <a:endParaRPr lang="ja-JP" altLang="en-US"/>
          </a:p>
        </p:txBody>
      </p:sp>
      <p:sp>
        <p:nvSpPr>
          <p:cNvPr id="5" name="フッター プレースホルダー 4">
            <a:extLst>
              <a:ext uri="{FF2B5EF4-FFF2-40B4-BE49-F238E27FC236}">
                <a16:creationId xmlns:a16="http://schemas.microsoft.com/office/drawing/2014/main" id="{F204E537-5CBA-4B86-9D30-577B9F741E8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aseline="0">
                <a:solidFill>
                  <a:schemeClr val="tx1">
                    <a:tint val="75000"/>
                  </a:schemeClr>
                </a:solidFill>
                <a:latin typeface="Meiryo UI" panose="020B0604030504040204" pitchFamily="50" charset="-128"/>
                <a:ea typeface="Meiryo UI" panose="020B0604030504040204" pitchFamily="50" charset="-128"/>
              </a:defRPr>
            </a:lvl1pPr>
          </a:lstStyle>
          <a:p>
            <a:endParaRPr lang="ja-JP" altLang="en-US"/>
          </a:p>
        </p:txBody>
      </p:sp>
      <p:sp>
        <p:nvSpPr>
          <p:cNvPr id="6" name="スライド番号プレースホルダー 5">
            <a:extLst>
              <a:ext uri="{FF2B5EF4-FFF2-40B4-BE49-F238E27FC236}">
                <a16:creationId xmlns:a16="http://schemas.microsoft.com/office/drawing/2014/main" id="{66E79E72-0F12-4646-BCDF-4C9EAA89C26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aseline="0">
                <a:solidFill>
                  <a:schemeClr val="tx1">
                    <a:tint val="75000"/>
                  </a:schemeClr>
                </a:solidFill>
                <a:latin typeface="Meiryo UI" panose="020B0604030504040204" pitchFamily="50" charset="-128"/>
                <a:ea typeface="Meiryo UI" panose="020B0604030504040204" pitchFamily="50" charset="-128"/>
              </a:defRPr>
            </a:lvl1pPr>
          </a:lstStyle>
          <a:p>
            <a:fld id="{ED6580AB-5C3C-4B4F-8E2A-8B7A0A8CE695}" type="slidenum">
              <a:rPr lang="en-US" altLang="ja-JP" smtClean="0"/>
              <a:pPr/>
              <a:t>‹#›</a:t>
            </a:fld>
            <a:endParaRPr lang="ja-JP" altLang="en-US"/>
          </a:p>
        </p:txBody>
      </p:sp>
    </p:spTree>
    <p:extLst>
      <p:ext uri="{BB962C8B-B14F-4D97-AF65-F5344CB8AC3E}">
        <p14:creationId xmlns:p14="http://schemas.microsoft.com/office/powerpoint/2010/main" val="55437804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hf sldNum="0" hdr="0" ftr="0" dt="0"/>
  <p:txStyles>
    <p:titleStyle>
      <a:lvl1pPr algn="l" defTabSz="914400" rtl="0" eaLnBrk="1" latinLnBrk="0" hangingPunct="1">
        <a:lnSpc>
          <a:spcPct val="90000"/>
        </a:lnSpc>
        <a:spcBef>
          <a:spcPct val="0"/>
        </a:spcBef>
        <a:buNone/>
        <a:defRPr sz="4400" kern="1200" baseline="0">
          <a:solidFill>
            <a:schemeClr val="tx1"/>
          </a:solidFill>
          <a:latin typeface="Meiryo UI" panose="020B0604030504040204" pitchFamily="50" charset="-128"/>
          <a:ea typeface="Meiryo UI" panose="020B0604030504040204" pitchFamily="50" charset="-128"/>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baseline="0">
          <a:solidFill>
            <a:schemeClr val="tx1"/>
          </a:solidFill>
          <a:latin typeface="Meiryo UI" panose="020B0604030504040204" pitchFamily="50" charset="-128"/>
          <a:ea typeface="Meiryo UI" panose="020B0604030504040204" pitchFamily="50"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baseline="0">
          <a:solidFill>
            <a:schemeClr val="tx1"/>
          </a:solidFill>
          <a:latin typeface="Meiryo UI" panose="020B0604030504040204" pitchFamily="50" charset="-128"/>
          <a:ea typeface="Meiryo UI" panose="020B0604030504040204" pitchFamily="50"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tx1"/>
          </a:solidFill>
          <a:latin typeface="Meiryo UI" panose="020B0604030504040204" pitchFamily="50" charset="-128"/>
          <a:ea typeface="Meiryo UI" panose="020B0604030504040204" pitchFamily="50"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Meiryo UI" panose="020B0604030504040204" pitchFamily="50" charset="-128"/>
          <a:ea typeface="Meiryo UI" panose="020B0604030504040204" pitchFamily="50"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Meiryo UI" panose="020B0604030504040204" pitchFamily="50" charset="-128"/>
          <a:ea typeface="Meiryo UI" panose="020B0604030504040204" pitchFamily="50"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11.xml"/><Relationship Id="rId1" Type="http://schemas.openxmlformats.org/officeDocument/2006/relationships/slideLayout" Target="../slideLayouts/slideLayout5.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12.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16.emf"/><Relationship Id="rId4" Type="http://schemas.openxmlformats.org/officeDocument/2006/relationships/image" Target="../media/image15.emf"/></Relationships>
</file>

<file path=ppt/slides/_rels/slide13.xml.rels><?xml version="1.0" encoding="UTF-8" standalone="yes"?>
<Relationships xmlns="http://schemas.openxmlformats.org/package/2006/relationships"><Relationship Id="rId8" Type="http://schemas.openxmlformats.org/officeDocument/2006/relationships/image" Target="../media/image22.emf"/><Relationship Id="rId3" Type="http://schemas.openxmlformats.org/officeDocument/2006/relationships/image" Target="../media/image17.emf"/><Relationship Id="rId7" Type="http://schemas.openxmlformats.org/officeDocument/2006/relationships/image" Target="../media/image21.emf"/><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0.emf"/><Relationship Id="rId5" Type="http://schemas.openxmlformats.org/officeDocument/2006/relationships/image" Target="../media/image19.emf"/><Relationship Id="rId4" Type="http://schemas.openxmlformats.org/officeDocument/2006/relationships/image" Target="../media/image18.emf"/></Relationships>
</file>

<file path=ppt/slides/_rels/slide14.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emf"/><Relationship Id="rId4" Type="http://schemas.openxmlformats.org/officeDocument/2006/relationships/image" Target="../media/image24.emf"/></Relationships>
</file>

<file path=ppt/slides/_rels/slide15.xml.rels><?xml version="1.0" encoding="UTF-8" standalone="yes"?>
<Relationships xmlns="http://schemas.openxmlformats.org/package/2006/relationships"><Relationship Id="rId8" Type="http://schemas.microsoft.com/office/2007/relationships/diagramDrawing" Target="../diagrams/drawing11.xml"/><Relationship Id="rId3" Type="http://schemas.openxmlformats.org/officeDocument/2006/relationships/image" Target="../media/image27.jpeg"/><Relationship Id="rId7" Type="http://schemas.openxmlformats.org/officeDocument/2006/relationships/diagramColors" Target="../diagrams/colors11.xm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diagramQuickStyle" Target="../diagrams/quickStyle11.xml"/><Relationship Id="rId5" Type="http://schemas.openxmlformats.org/officeDocument/2006/relationships/diagramLayout" Target="../diagrams/layout11.xml"/><Relationship Id="rId4" Type="http://schemas.openxmlformats.org/officeDocument/2006/relationships/diagramData" Target="../diagrams/data1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chart" Target="../charts/chart2.xml"/></Relationships>
</file>

<file path=ppt/slides/_rels/slide21.xml.rels><?xml version="1.0" encoding="UTF-8" standalone="yes"?>
<Relationships xmlns="http://schemas.openxmlformats.org/package/2006/relationships"><Relationship Id="rId8" Type="http://schemas.microsoft.com/office/2007/relationships/diagramDrawing" Target="../diagrams/drawing14.xml"/><Relationship Id="rId3" Type="http://schemas.openxmlformats.org/officeDocument/2006/relationships/image" Target="../media/image28.jpg"/><Relationship Id="rId7" Type="http://schemas.openxmlformats.org/officeDocument/2006/relationships/diagramColors" Target="../diagrams/colors14.xml"/><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diagramQuickStyle" Target="../diagrams/quickStyle14.xml"/><Relationship Id="rId5" Type="http://schemas.openxmlformats.org/officeDocument/2006/relationships/diagramLayout" Target="../diagrams/layout14.xml"/><Relationship Id="rId10" Type="http://schemas.openxmlformats.org/officeDocument/2006/relationships/image" Target="../media/image30.png"/><Relationship Id="rId4" Type="http://schemas.openxmlformats.org/officeDocument/2006/relationships/diagramData" Target="../diagrams/data14.xml"/><Relationship Id="rId9" Type="http://schemas.openxmlformats.org/officeDocument/2006/relationships/image" Target="../media/image29.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31.emf"/><Relationship Id="rId4" Type="http://schemas.openxmlformats.org/officeDocument/2006/relationships/oleObject" Target="../embeddings/oleObject1.bin"/></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32.jpg"/><Relationship Id="rId7" Type="http://schemas.openxmlformats.org/officeDocument/2006/relationships/image" Target="../media/image36.jpg"/><Relationship Id="rId2" Type="http://schemas.openxmlformats.org/officeDocument/2006/relationships/notesSlide" Target="../notesSlides/notesSlide27.xml"/><Relationship Id="rId1" Type="http://schemas.openxmlformats.org/officeDocument/2006/relationships/slideLayout" Target="../slideLayouts/slideLayout6.xml"/><Relationship Id="rId6" Type="http://schemas.openxmlformats.org/officeDocument/2006/relationships/image" Target="../media/image35.jpg"/><Relationship Id="rId5" Type="http://schemas.openxmlformats.org/officeDocument/2006/relationships/image" Target="../media/image34.jpg"/><Relationship Id="rId4" Type="http://schemas.openxmlformats.org/officeDocument/2006/relationships/image" Target="../media/image33.jpg"/></Relationships>
</file>

<file path=ppt/slides/_rels/slide2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comments" Target="../comments/comment1.xml"/><Relationship Id="rId5" Type="http://schemas.openxmlformats.org/officeDocument/2006/relationships/chart" Target="../charts/chart3.xml"/><Relationship Id="rId4" Type="http://schemas.microsoft.com/office/2007/relationships/hdphoto" Target="../media/hdphoto1.wdp"/></Relationships>
</file>

<file path=ppt/slides/_rels/slide2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9.xml"/><Relationship Id="rId1" Type="http://schemas.openxmlformats.org/officeDocument/2006/relationships/slideLayout" Target="../slideLayouts/slideLayout7.xml"/><Relationship Id="rId5" Type="http://schemas.openxmlformats.org/officeDocument/2006/relationships/chart" Target="../charts/chart4.xml"/><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3.xml"/><Relationship Id="rId1" Type="http://schemas.openxmlformats.org/officeDocument/2006/relationships/slideLayout" Target="../slideLayouts/slideLayout6.xml"/><Relationship Id="rId6" Type="http://schemas.openxmlformats.org/officeDocument/2006/relationships/comments" Target="../comments/comment2.xml"/><Relationship Id="rId5" Type="http://schemas.microsoft.com/office/2007/relationships/hdphoto" Target="../media/hdphoto2.wdp"/><Relationship Id="rId4" Type="http://schemas.openxmlformats.org/officeDocument/2006/relationships/image" Target="../media/image39.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3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3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diagramData" Target="../diagrams/data1.xml"/><Relationship Id="rId7" Type="http://schemas.microsoft.com/office/2007/relationships/diagramDrawing" Target="../diagrams/drawing1.xml"/><Relationship Id="rId12"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diagramColors" Target="../diagrams/colors1.xml"/><Relationship Id="rId11" Type="http://schemas.openxmlformats.org/officeDocument/2006/relationships/image" Target="../media/image5.jpeg"/><Relationship Id="rId5" Type="http://schemas.openxmlformats.org/officeDocument/2006/relationships/diagramQuickStyle" Target="../diagrams/quickStyle1.xml"/><Relationship Id="rId10" Type="http://schemas.openxmlformats.org/officeDocument/2006/relationships/image" Target="../media/image4.jpeg"/><Relationship Id="rId4" Type="http://schemas.openxmlformats.org/officeDocument/2006/relationships/diagramLayout" Target="../diagrams/layout1.xml"/><Relationship Id="rId9" Type="http://schemas.openxmlformats.org/officeDocument/2006/relationships/image" Target="../media/image3.jpeg"/></Relationships>
</file>

<file path=ppt/slides/_rels/slide40.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47.jpeg"/></Relationships>
</file>

<file path=ppt/slides/_rels/slide41.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41.xml"/><Relationship Id="rId1" Type="http://schemas.openxmlformats.org/officeDocument/2006/relationships/slideLayout" Target="../slideLayouts/slideLayout2.xml"/><Relationship Id="rId5" Type="http://schemas.openxmlformats.org/officeDocument/2006/relationships/image" Target="../media/image50.jpeg"/><Relationship Id="rId4" Type="http://schemas.openxmlformats.org/officeDocument/2006/relationships/image" Target="../media/image49.jpeg"/></Relationships>
</file>

<file path=ppt/slides/_rels/slide42.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52.jpeg"/></Relationships>
</file>

<file path=ppt/slides/_rels/slide4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54.emf"/></Relationships>
</file>

<file path=ppt/slides/_rels/slide44.xml.rels><?xml version="1.0" encoding="UTF-8" standalone="yes"?>
<Relationships xmlns="http://schemas.openxmlformats.org/package/2006/relationships"><Relationship Id="rId3" Type="http://schemas.openxmlformats.org/officeDocument/2006/relationships/image" Target="../media/image55.emf"/><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6.emf"/><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57.emf"/></Relationships>
</file>

<file path=ppt/slides/_rels/slide46.xml.rels><?xml version="1.0" encoding="UTF-8" standalone="yes"?>
<Relationships xmlns="http://schemas.openxmlformats.org/package/2006/relationships"><Relationship Id="rId3" Type="http://schemas.openxmlformats.org/officeDocument/2006/relationships/image" Target="../media/image58.emf"/><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47.xml"/><Relationship Id="rId1" Type="http://schemas.openxmlformats.org/officeDocument/2006/relationships/slideLayout" Target="../slideLayouts/slideLayout2.xml"/><Relationship Id="rId5" Type="http://schemas.openxmlformats.org/officeDocument/2006/relationships/image" Target="../media/image61.jpeg"/><Relationship Id="rId4" Type="http://schemas.openxmlformats.org/officeDocument/2006/relationships/image" Target="../media/image60.jpeg"/></Relationships>
</file>

<file path=ppt/slides/_rels/slide48.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63.jpeg"/></Relationships>
</file>

<file path=ppt/slides/_rels/slide49.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image" Target="../media/image65.jpeg"/></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50.xml"/><Relationship Id="rId1" Type="http://schemas.openxmlformats.org/officeDocument/2006/relationships/slideLayout" Target="../slideLayouts/slideLayout2.xml"/><Relationship Id="rId4" Type="http://schemas.openxmlformats.org/officeDocument/2006/relationships/image" Target="../media/image67.jpeg"/></Relationships>
</file>

<file path=ppt/slides/_rels/slide51.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51.xml"/><Relationship Id="rId1" Type="http://schemas.openxmlformats.org/officeDocument/2006/relationships/slideLayout" Target="../slideLayouts/slideLayout2.xml"/><Relationship Id="rId4" Type="http://schemas.openxmlformats.org/officeDocument/2006/relationships/image" Target="../media/image69.jpeg"/></Relationships>
</file>

<file path=ppt/slides/_rels/slide52.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52.xml"/><Relationship Id="rId1" Type="http://schemas.openxmlformats.org/officeDocument/2006/relationships/slideLayout" Target="../slideLayouts/slideLayout2.xml"/><Relationship Id="rId5" Type="http://schemas.openxmlformats.org/officeDocument/2006/relationships/image" Target="../media/image72.jpeg"/><Relationship Id="rId4" Type="http://schemas.openxmlformats.org/officeDocument/2006/relationships/image" Target="../media/image71.jpeg"/></Relationships>
</file>

<file path=ppt/slides/_rels/slide53.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54.xml"/><Relationship Id="rId1" Type="http://schemas.openxmlformats.org/officeDocument/2006/relationships/slideLayout" Target="../slideLayouts/slideLayout2.xml"/><Relationship Id="rId5" Type="http://schemas.openxmlformats.org/officeDocument/2006/relationships/image" Target="../media/image76.jpeg"/><Relationship Id="rId4" Type="http://schemas.openxmlformats.org/officeDocument/2006/relationships/image" Target="../media/image75.jpeg"/></Relationships>
</file>

<file path=ppt/slides/_rels/slide55.xml.rels><?xml version="1.0" encoding="UTF-8" standalone="yes"?>
<Relationships xmlns="http://schemas.openxmlformats.org/package/2006/relationships"><Relationship Id="rId8" Type="http://schemas.openxmlformats.org/officeDocument/2006/relationships/image" Target="../media/image82.jpeg"/><Relationship Id="rId3" Type="http://schemas.openxmlformats.org/officeDocument/2006/relationships/image" Target="../media/image77.jpeg"/><Relationship Id="rId7" Type="http://schemas.openxmlformats.org/officeDocument/2006/relationships/image" Target="../media/image81.jpeg"/><Relationship Id="rId2" Type="http://schemas.openxmlformats.org/officeDocument/2006/relationships/notesSlide" Target="../notesSlides/notesSlide55.xml"/><Relationship Id="rId1" Type="http://schemas.openxmlformats.org/officeDocument/2006/relationships/slideLayout" Target="../slideLayouts/slideLayout2.xml"/><Relationship Id="rId6" Type="http://schemas.openxmlformats.org/officeDocument/2006/relationships/image" Target="../media/image80.jpeg"/><Relationship Id="rId5" Type="http://schemas.openxmlformats.org/officeDocument/2006/relationships/image" Target="../media/image79.jpeg"/><Relationship Id="rId4" Type="http://schemas.openxmlformats.org/officeDocument/2006/relationships/image" Target="../media/image78.jpeg"/><Relationship Id="rId9" Type="http://schemas.openxmlformats.org/officeDocument/2006/relationships/image" Target="../media/image83.jpeg"/></Relationships>
</file>

<file path=ppt/slides/_rels/slide56.xml.rels><?xml version="1.0" encoding="UTF-8" standalone="yes"?>
<Relationships xmlns="http://schemas.openxmlformats.org/package/2006/relationships"><Relationship Id="rId3" Type="http://schemas.openxmlformats.org/officeDocument/2006/relationships/image" Target="../media/image84.emf"/><Relationship Id="rId2" Type="http://schemas.openxmlformats.org/officeDocument/2006/relationships/notesSlide" Target="../notesSlides/notesSlide56.xml"/><Relationship Id="rId1" Type="http://schemas.openxmlformats.org/officeDocument/2006/relationships/slideLayout" Target="../slideLayouts/slideLayout2.xml"/><Relationship Id="rId4" Type="http://schemas.openxmlformats.org/officeDocument/2006/relationships/image" Target="../media/image85.emf"/></Relationships>
</file>

<file path=ppt/slides/_rels/slide57.xml.rels><?xml version="1.0" encoding="UTF-8" standalone="yes"?>
<Relationships xmlns="http://schemas.openxmlformats.org/package/2006/relationships"><Relationship Id="rId3" Type="http://schemas.openxmlformats.org/officeDocument/2006/relationships/image" Target="../media/image86.emf"/><Relationship Id="rId2" Type="http://schemas.openxmlformats.org/officeDocument/2006/relationships/notesSlide" Target="../notesSlides/notesSlide57.xml"/><Relationship Id="rId1" Type="http://schemas.openxmlformats.org/officeDocument/2006/relationships/slideLayout" Target="../slideLayouts/slideLayout2.xml"/><Relationship Id="rId4" Type="http://schemas.openxmlformats.org/officeDocument/2006/relationships/image" Target="../media/image87.emf"/></Relationships>
</file>

<file path=ppt/slides/_rels/slide58.xml.rels><?xml version="1.0" encoding="UTF-8" standalone="yes"?>
<Relationships xmlns="http://schemas.openxmlformats.org/package/2006/relationships"><Relationship Id="rId3" Type="http://schemas.openxmlformats.org/officeDocument/2006/relationships/image" Target="../media/image88.emf"/><Relationship Id="rId2" Type="http://schemas.openxmlformats.org/officeDocument/2006/relationships/notesSlide" Target="../notesSlides/notesSlide58.xml"/><Relationship Id="rId1" Type="http://schemas.openxmlformats.org/officeDocument/2006/relationships/slideLayout" Target="../slideLayouts/slideLayout2.xml"/><Relationship Id="rId4" Type="http://schemas.openxmlformats.org/officeDocument/2006/relationships/image" Target="../media/image89.emf"/></Relationships>
</file>

<file path=ppt/slides/_rels/slide59.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diagramColors" Target="../diagrams/colors3.xml"/><Relationship Id="rId11" Type="http://schemas.openxmlformats.org/officeDocument/2006/relationships/image" Target="../media/image10.png"/><Relationship Id="rId5" Type="http://schemas.openxmlformats.org/officeDocument/2006/relationships/diagramQuickStyle" Target="../diagrams/quickStyle3.xml"/><Relationship Id="rId10" Type="http://schemas.openxmlformats.org/officeDocument/2006/relationships/image" Target="../media/image9.png"/><Relationship Id="rId4" Type="http://schemas.openxmlformats.org/officeDocument/2006/relationships/diagramLayout" Target="../diagrams/layout3.xml"/><Relationship Id="rId9" Type="http://schemas.openxmlformats.org/officeDocument/2006/relationships/image" Target="../media/image8.jpeg"/></Relationships>
</file>

<file path=ppt/slides/_rels/slide60.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60.xml"/><Relationship Id="rId1" Type="http://schemas.openxmlformats.org/officeDocument/2006/relationships/slideLayout" Target="../slideLayouts/slideLayout2.xml"/><Relationship Id="rId4" Type="http://schemas.openxmlformats.org/officeDocument/2006/relationships/image" Target="../media/image92.png"/></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2.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8.xml.rels><?xml version="1.0" encoding="UTF-8" standalone="yes"?>
<Relationships xmlns="http://schemas.openxmlformats.org/package/2006/relationships"><Relationship Id="rId8" Type="http://schemas.openxmlformats.org/officeDocument/2006/relationships/diagramData" Target="../diagrams/data6.xml"/><Relationship Id="rId13" Type="http://schemas.openxmlformats.org/officeDocument/2006/relationships/image" Target="../media/image11.png"/><Relationship Id="rId3" Type="http://schemas.openxmlformats.org/officeDocument/2006/relationships/diagramData" Target="../diagrams/data5.xml"/><Relationship Id="rId7" Type="http://schemas.microsoft.com/office/2007/relationships/diagramDrawing" Target="../diagrams/drawing5.xml"/><Relationship Id="rId12" Type="http://schemas.microsoft.com/office/2007/relationships/diagramDrawing" Target="../diagrams/drawing6.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Colors" Target="../diagrams/colors5.xml"/><Relationship Id="rId11" Type="http://schemas.openxmlformats.org/officeDocument/2006/relationships/diagramColors" Target="../diagrams/colors6.xml"/><Relationship Id="rId5" Type="http://schemas.openxmlformats.org/officeDocument/2006/relationships/diagramQuickStyle" Target="../diagrams/quickStyle5.xml"/><Relationship Id="rId10" Type="http://schemas.openxmlformats.org/officeDocument/2006/relationships/diagramQuickStyle" Target="../diagrams/quickStyle6.xml"/><Relationship Id="rId4" Type="http://schemas.openxmlformats.org/officeDocument/2006/relationships/diagramLayout" Target="../diagrams/layout5.xml"/><Relationship Id="rId9" Type="http://schemas.openxmlformats.org/officeDocument/2006/relationships/diagramLayout" Target="../diagrams/layout6.xml"/><Relationship Id="rId14" Type="http://schemas.openxmlformats.org/officeDocument/2006/relationships/image" Target="../media/image12.jpeg"/></Relationships>
</file>

<file path=ppt/slides/_rels/slide9.xml.rels><?xml version="1.0" encoding="UTF-8" standalone="yes"?>
<Relationships xmlns="http://schemas.openxmlformats.org/package/2006/relationships"><Relationship Id="rId8" Type="http://schemas.openxmlformats.org/officeDocument/2006/relationships/diagramData" Target="../diagrams/data8.xml"/><Relationship Id="rId13" Type="http://schemas.openxmlformats.org/officeDocument/2006/relationships/image" Target="../media/image13.jpeg"/><Relationship Id="rId3" Type="http://schemas.openxmlformats.org/officeDocument/2006/relationships/diagramData" Target="../diagrams/data7.xml"/><Relationship Id="rId7" Type="http://schemas.microsoft.com/office/2007/relationships/diagramDrawing" Target="../diagrams/drawing7.xml"/><Relationship Id="rId12" Type="http://schemas.microsoft.com/office/2007/relationships/diagramDrawing" Target="../diagrams/drawing8.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diagramColors" Target="../diagrams/colors7.xml"/><Relationship Id="rId11" Type="http://schemas.openxmlformats.org/officeDocument/2006/relationships/diagramColors" Target="../diagrams/colors8.xml"/><Relationship Id="rId5" Type="http://schemas.openxmlformats.org/officeDocument/2006/relationships/diagramQuickStyle" Target="../diagrams/quickStyle7.xml"/><Relationship Id="rId10" Type="http://schemas.openxmlformats.org/officeDocument/2006/relationships/diagramQuickStyle" Target="../diagrams/quickStyle8.xml"/><Relationship Id="rId4" Type="http://schemas.openxmlformats.org/officeDocument/2006/relationships/diagramLayout" Target="../diagrams/layout7.xml"/><Relationship Id="rId9" Type="http://schemas.openxmlformats.org/officeDocument/2006/relationships/diagramLayout" Target="../diagrams/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hidden="1">
            <a:extLst>
              <a:ext uri="{FF2B5EF4-FFF2-40B4-BE49-F238E27FC236}">
                <a16:creationId xmlns:a16="http://schemas.microsoft.com/office/drawing/2014/main" id="{016C325E-5B69-4D07-BBFB-7DB217A69D48}"/>
              </a:ext>
            </a:extLst>
          </p:cNvPr>
          <p:cNvSpPr>
            <a:spLocks noGrp="1"/>
          </p:cNvSpPr>
          <p:nvPr>
            <p:ph type="ctrTitle"/>
          </p:nvPr>
        </p:nvSpPr>
        <p:spPr/>
        <p:txBody>
          <a:bodyPr rtlCol="0"/>
          <a:lstStyle/>
          <a:p>
            <a:pPr rtl="0"/>
            <a:r>
              <a:rPr lang="ja" dirty="0"/>
              <a:t>人的資源スライド 1</a:t>
            </a:r>
          </a:p>
        </p:txBody>
      </p:sp>
      <p:sp>
        <p:nvSpPr>
          <p:cNvPr id="24" name="テキスト ボックス 23">
            <a:extLst>
              <a:ext uri="{FF2B5EF4-FFF2-40B4-BE49-F238E27FC236}">
                <a16:creationId xmlns:a16="http://schemas.microsoft.com/office/drawing/2014/main" id="{C1165547-DF3A-4694-9097-2BDAF2003713}"/>
              </a:ext>
            </a:extLst>
          </p:cNvPr>
          <p:cNvSpPr txBox="1"/>
          <p:nvPr/>
        </p:nvSpPr>
        <p:spPr>
          <a:xfrm>
            <a:off x="480216" y="3508224"/>
            <a:ext cx="6124170" cy="1661993"/>
          </a:xfrm>
          <a:prstGeom prst="rect">
            <a:avLst/>
          </a:prstGeom>
          <a:noFill/>
        </p:spPr>
        <p:txBody>
          <a:bodyPr wrap="square" lIns="0" tIns="0" rIns="0" bIns="0" rtlCol="0">
            <a:spAutoFit/>
          </a:bodyPr>
          <a:lstStyle/>
          <a:p>
            <a:pPr rtl="0"/>
            <a:r>
              <a:rPr lang="en-US" altLang="ja" sz="5400" b="1" dirty="0">
                <a:solidFill>
                  <a:srgbClr val="002060"/>
                </a:solidFill>
                <a:latin typeface="Meiryo UI" panose="020B0604030504040204" pitchFamily="50" charset="-128"/>
                <a:ea typeface="Meiryo UI" panose="020B0604030504040204" pitchFamily="50" charset="-128"/>
                <a:cs typeface="Segoe UI" panose="020B0502040204020203" pitchFamily="34" charset="0"/>
              </a:rPr>
              <a:t>Tax Crime in Cash Economy</a:t>
            </a:r>
            <a:endParaRPr lang="ja" sz="5400" b="1" dirty="0">
              <a:solidFill>
                <a:srgbClr val="002060"/>
              </a:solidFill>
              <a:latin typeface="Meiryo UI" panose="020B0604030504040204" pitchFamily="50" charset="-128"/>
              <a:ea typeface="Meiryo UI" panose="020B0604030504040204" pitchFamily="50" charset="-128"/>
              <a:cs typeface="Segoe UI" panose="020B0502040204020203" pitchFamily="34" charset="0"/>
            </a:endParaRPr>
          </a:p>
        </p:txBody>
      </p:sp>
      <p:sp>
        <p:nvSpPr>
          <p:cNvPr id="55" name="長方形 54">
            <a:extLst>
              <a:ext uri="{FF2B5EF4-FFF2-40B4-BE49-F238E27FC236}">
                <a16:creationId xmlns:a16="http://schemas.microsoft.com/office/drawing/2014/main" id="{6BBBCB2E-F413-4381-8378-02FDC20EA4F6}"/>
              </a:ext>
            </a:extLst>
          </p:cNvPr>
          <p:cNvSpPr/>
          <p:nvPr/>
        </p:nvSpPr>
        <p:spPr>
          <a:xfrm>
            <a:off x="678433" y="5641777"/>
            <a:ext cx="4042008" cy="492443"/>
          </a:xfrm>
          <a:prstGeom prst="rect">
            <a:avLst/>
          </a:prstGeom>
        </p:spPr>
        <p:txBody>
          <a:bodyPr wrap="square" lIns="0" tIns="0" rIns="0" bIns="0" rtlCol="0">
            <a:spAutoFit/>
          </a:bodyPr>
          <a:lstStyle/>
          <a:p>
            <a:pPr rtl="0"/>
            <a:r>
              <a:rPr lang="en-US" altLang="ja" sz="1600" i="1" dirty="0">
                <a:solidFill>
                  <a:srgbClr val="002060"/>
                </a:solidFill>
                <a:latin typeface="Meiryo UI" panose="020B0604030504040204" pitchFamily="50" charset="-128"/>
                <a:ea typeface="Meiryo UI" panose="020B0604030504040204" pitchFamily="50" charset="-128"/>
                <a:cs typeface="Segoe UI" panose="020B0502040204020203" pitchFamily="34" charset="0"/>
              </a:rPr>
              <a:t>NTA,  Tokyo Regional Taxation  Bureau,</a:t>
            </a:r>
          </a:p>
          <a:p>
            <a:pPr rtl="0"/>
            <a:r>
              <a:rPr lang="en-US" altLang="ja" sz="1600" i="1" dirty="0">
                <a:solidFill>
                  <a:srgbClr val="002060"/>
                </a:solidFill>
                <a:latin typeface="Meiryo UI" panose="020B0604030504040204" pitchFamily="50" charset="-128"/>
                <a:ea typeface="Meiryo UI" panose="020B0604030504040204" pitchFamily="50" charset="-128"/>
                <a:cs typeface="Segoe UI" panose="020B0502040204020203" pitchFamily="34" charset="0"/>
              </a:rPr>
              <a:t>Criminal investigation Department </a:t>
            </a:r>
            <a:endParaRPr lang="ja" sz="1600" i="1" dirty="0">
              <a:solidFill>
                <a:srgbClr val="002060"/>
              </a:solidFill>
              <a:latin typeface="Meiryo UI" panose="020B0604030504040204" pitchFamily="50" charset="-128"/>
              <a:ea typeface="Meiryo UI" panose="020B0604030504040204" pitchFamily="50" charset="-128"/>
              <a:cs typeface="Segoe UI" panose="020B0502040204020203" pitchFamily="34" charset="0"/>
            </a:endParaRPr>
          </a:p>
        </p:txBody>
      </p:sp>
      <p:grpSp>
        <p:nvGrpSpPr>
          <p:cNvPr id="2" name="グループ 1">
            <a:extLst>
              <a:ext uri="{FF2B5EF4-FFF2-40B4-BE49-F238E27FC236}">
                <a16:creationId xmlns:a16="http://schemas.microsoft.com/office/drawing/2014/main" id="{8E504344-8563-476C-9EF9-4200B272FDC1}"/>
              </a:ext>
              <a:ext uri="{C183D7F6-B498-43B3-948B-1728B52AA6E4}">
                <adec:decorative xmlns:adec="http://schemas.microsoft.com/office/drawing/2017/decorative" val="1"/>
              </a:ext>
            </a:extLst>
          </p:cNvPr>
          <p:cNvGrpSpPr/>
          <p:nvPr/>
        </p:nvGrpSpPr>
        <p:grpSpPr>
          <a:xfrm>
            <a:off x="4720441" y="-2702754"/>
            <a:ext cx="8948964" cy="12105059"/>
            <a:chOff x="4855953" y="-2833465"/>
            <a:chExt cx="8948964" cy="12105059"/>
          </a:xfrm>
        </p:grpSpPr>
        <p:sp>
          <p:nvSpPr>
            <p:cNvPr id="18" name="フリーフォーム(F) 10">
              <a:extLst>
                <a:ext uri="{FF2B5EF4-FFF2-40B4-BE49-F238E27FC236}">
                  <a16:creationId xmlns:a16="http://schemas.microsoft.com/office/drawing/2014/main" id="{73D22BE5-D5D5-4BF2-A935-5C4AB588B458}"/>
                </a:ext>
              </a:extLst>
            </p:cNvPr>
            <p:cNvSpPr>
              <a:spLocks/>
            </p:cNvSpPr>
            <p:nvPr/>
          </p:nvSpPr>
          <p:spPr bwMode="auto">
            <a:xfrm rot="9420272">
              <a:off x="4855953" y="-2246936"/>
              <a:ext cx="8673602" cy="11518530"/>
            </a:xfrm>
            <a:custGeom>
              <a:avLst/>
              <a:gdLst>
                <a:gd name="T0" fmla="*/ 1166 w 2492"/>
                <a:gd name="T1" fmla="*/ 2419 h 3315"/>
                <a:gd name="T2" fmla="*/ 243 w 2492"/>
                <a:gd name="T3" fmla="*/ 912 h 3315"/>
                <a:gd name="T4" fmla="*/ 449 w 2492"/>
                <a:gd name="T5" fmla="*/ 15 h 3315"/>
                <a:gd name="T6" fmla="*/ 766 w 2492"/>
                <a:gd name="T7" fmla="*/ 302 h 3315"/>
                <a:gd name="T8" fmla="*/ 1651 w 2492"/>
                <a:gd name="T9" fmla="*/ 481 h 3315"/>
                <a:gd name="T10" fmla="*/ 2239 w 2492"/>
                <a:gd name="T11" fmla="*/ 1238 h 3315"/>
                <a:gd name="T12" fmla="*/ 2186 w 2492"/>
                <a:gd name="T13" fmla="*/ 2201 h 3315"/>
                <a:gd name="T14" fmla="*/ 2165 w 2492"/>
                <a:gd name="T15" fmla="*/ 2928 h 3315"/>
                <a:gd name="T16" fmla="*/ 1400 w 2492"/>
                <a:gd name="T17" fmla="*/ 3100 h 3315"/>
                <a:gd name="T18" fmla="*/ 1166 w 2492"/>
                <a:gd name="T19" fmla="*/ 2419 h 33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92" h="3315">
                  <a:moveTo>
                    <a:pt x="1166" y="2419"/>
                  </a:moveTo>
                  <a:cubicBezTo>
                    <a:pt x="1505" y="1277"/>
                    <a:pt x="486" y="1533"/>
                    <a:pt x="243" y="912"/>
                  </a:cubicBezTo>
                  <a:cubicBezTo>
                    <a:pt x="0" y="292"/>
                    <a:pt x="291" y="31"/>
                    <a:pt x="449" y="15"/>
                  </a:cubicBezTo>
                  <a:cubicBezTo>
                    <a:pt x="607" y="0"/>
                    <a:pt x="716" y="54"/>
                    <a:pt x="766" y="302"/>
                  </a:cubicBezTo>
                  <a:cubicBezTo>
                    <a:pt x="817" y="551"/>
                    <a:pt x="1312" y="508"/>
                    <a:pt x="1651" y="481"/>
                  </a:cubicBezTo>
                  <a:cubicBezTo>
                    <a:pt x="1989" y="454"/>
                    <a:pt x="2492" y="733"/>
                    <a:pt x="2239" y="1238"/>
                  </a:cubicBezTo>
                  <a:cubicBezTo>
                    <a:pt x="1986" y="1743"/>
                    <a:pt x="2000" y="1716"/>
                    <a:pt x="2186" y="2201"/>
                  </a:cubicBezTo>
                  <a:cubicBezTo>
                    <a:pt x="2372" y="2685"/>
                    <a:pt x="2165" y="2928"/>
                    <a:pt x="2165" y="2928"/>
                  </a:cubicBezTo>
                  <a:cubicBezTo>
                    <a:pt x="2165" y="2928"/>
                    <a:pt x="1791" y="3315"/>
                    <a:pt x="1400" y="3100"/>
                  </a:cubicBezTo>
                  <a:cubicBezTo>
                    <a:pt x="1008" y="2885"/>
                    <a:pt x="1166" y="2419"/>
                    <a:pt x="1166" y="2419"/>
                  </a:cubicBezTo>
                  <a:close/>
                </a:path>
              </a:pathLst>
            </a:custGeom>
            <a:gradFill>
              <a:gsLst>
                <a:gs pos="0">
                  <a:srgbClr val="80DEDE"/>
                </a:gs>
                <a:gs pos="53500">
                  <a:srgbClr val="85C1E7"/>
                </a:gs>
                <a:gs pos="100000">
                  <a:srgbClr val="878CFF"/>
                </a:gs>
              </a:gsLst>
              <a:lin ang="5400000" scaled="1"/>
            </a:gradFill>
            <a:ln w="12700" cap="flat">
              <a:noFill/>
              <a:prstDash val="solid"/>
              <a:miter lim="800000"/>
              <a:headEnd/>
              <a:tailEnd/>
            </a:ln>
          </p:spPr>
          <p:txBody>
            <a:bodyPr vert="horz" wrap="square" lIns="91440" tIns="45720" rIns="91440" bIns="45720" numCol="1" rtlCol="0" anchor="t" anchorCtr="0" compatLnSpc="1">
              <a:prstTxWarp prst="textNoShape">
                <a:avLst/>
              </a:prstTxWarp>
            </a:bodyPr>
            <a:lstStyle/>
            <a:p>
              <a:pPr rtl="0"/>
              <a:endParaRPr lang="en-US" dirty="0">
                <a:latin typeface="Meiryo UI" panose="020B0604030504040204" pitchFamily="50" charset="-128"/>
                <a:ea typeface="Meiryo UI" panose="020B0604030504040204" pitchFamily="50" charset="-128"/>
              </a:endParaRPr>
            </a:p>
          </p:txBody>
        </p:sp>
        <p:sp>
          <p:nvSpPr>
            <p:cNvPr id="19" name="フリーフォーム(F) 11">
              <a:extLst>
                <a:ext uri="{FF2B5EF4-FFF2-40B4-BE49-F238E27FC236}">
                  <a16:creationId xmlns:a16="http://schemas.microsoft.com/office/drawing/2014/main" id="{C42C174B-303A-45F6-8FF1-93001A3AAFC1}"/>
                </a:ext>
              </a:extLst>
            </p:cNvPr>
            <p:cNvSpPr>
              <a:spLocks/>
            </p:cNvSpPr>
            <p:nvPr/>
          </p:nvSpPr>
          <p:spPr bwMode="auto">
            <a:xfrm rot="9420272">
              <a:off x="5048022" y="-2833465"/>
              <a:ext cx="8756895" cy="10755934"/>
            </a:xfrm>
            <a:custGeom>
              <a:avLst/>
              <a:gdLst>
                <a:gd name="T0" fmla="*/ 1504 w 2516"/>
                <a:gd name="T1" fmla="*/ 2980 h 3095"/>
                <a:gd name="T2" fmla="*/ 2237 w 2516"/>
                <a:gd name="T3" fmla="*/ 2283 h 3095"/>
                <a:gd name="T4" fmla="*/ 1468 w 2516"/>
                <a:gd name="T5" fmla="*/ 1052 h 3095"/>
                <a:gd name="T6" fmla="*/ 979 w 2516"/>
                <a:gd name="T7" fmla="*/ 648 h 3095"/>
                <a:gd name="T8" fmla="*/ 411 w 2516"/>
                <a:gd name="T9" fmla="*/ 195 h 3095"/>
                <a:gd name="T10" fmla="*/ 397 w 2516"/>
                <a:gd name="T11" fmla="*/ 1117 h 3095"/>
                <a:gd name="T12" fmla="*/ 194 w 2516"/>
                <a:gd name="T13" fmla="*/ 1767 h 3095"/>
                <a:gd name="T14" fmla="*/ 866 w 2516"/>
                <a:gd name="T15" fmla="*/ 2349 h 3095"/>
                <a:gd name="T16" fmla="*/ 1275 w 2516"/>
                <a:gd name="T17" fmla="*/ 2766 h 3095"/>
                <a:gd name="T18" fmla="*/ 1504 w 2516"/>
                <a:gd name="T19" fmla="*/ 2980 h 30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6" h="3095">
                  <a:moveTo>
                    <a:pt x="1504" y="2980"/>
                  </a:moveTo>
                  <a:cubicBezTo>
                    <a:pt x="1504" y="2980"/>
                    <a:pt x="1958" y="3095"/>
                    <a:pt x="2237" y="2283"/>
                  </a:cubicBezTo>
                  <a:cubicBezTo>
                    <a:pt x="2516" y="1472"/>
                    <a:pt x="1745" y="1159"/>
                    <a:pt x="1468" y="1052"/>
                  </a:cubicBezTo>
                  <a:cubicBezTo>
                    <a:pt x="1191" y="945"/>
                    <a:pt x="1126" y="907"/>
                    <a:pt x="979" y="648"/>
                  </a:cubicBezTo>
                  <a:cubicBezTo>
                    <a:pt x="832" y="389"/>
                    <a:pt x="822" y="0"/>
                    <a:pt x="411" y="195"/>
                  </a:cubicBezTo>
                  <a:cubicBezTo>
                    <a:pt x="0" y="391"/>
                    <a:pt x="384" y="948"/>
                    <a:pt x="397" y="1117"/>
                  </a:cubicBezTo>
                  <a:cubicBezTo>
                    <a:pt x="411" y="1286"/>
                    <a:pt x="128" y="1580"/>
                    <a:pt x="194" y="1767"/>
                  </a:cubicBezTo>
                  <a:cubicBezTo>
                    <a:pt x="259" y="1954"/>
                    <a:pt x="273" y="2154"/>
                    <a:pt x="866" y="2349"/>
                  </a:cubicBezTo>
                  <a:cubicBezTo>
                    <a:pt x="866" y="2349"/>
                    <a:pt x="1186" y="2374"/>
                    <a:pt x="1275" y="2766"/>
                  </a:cubicBezTo>
                  <a:cubicBezTo>
                    <a:pt x="1275" y="2766"/>
                    <a:pt x="1340" y="2988"/>
                    <a:pt x="1504" y="2980"/>
                  </a:cubicBezTo>
                  <a:close/>
                </a:path>
              </a:pathLst>
            </a:custGeom>
            <a:gradFill>
              <a:gsLst>
                <a:gs pos="0">
                  <a:srgbClr val="7CEFD8"/>
                </a:gs>
                <a:gs pos="51000">
                  <a:srgbClr val="6672E4"/>
                </a:gs>
                <a:gs pos="100000">
                  <a:srgbClr val="882BE5"/>
                </a:gs>
              </a:gsLst>
              <a:lin ang="5400000" scaled="1"/>
            </a:gradFill>
            <a:ln w="12700" cap="flat">
              <a:noFill/>
              <a:prstDash val="solid"/>
              <a:miter lim="800000"/>
              <a:headEnd/>
              <a:tailEnd/>
            </a:ln>
          </p:spPr>
          <p:txBody>
            <a:bodyPr vert="horz" wrap="square" lIns="91440" tIns="45720" rIns="91440" bIns="45720" numCol="1" rtlCol="0" anchor="t" anchorCtr="0" compatLnSpc="1">
              <a:prstTxWarp prst="textNoShape">
                <a:avLst/>
              </a:prstTxWarp>
            </a:bodyPr>
            <a:lstStyle/>
            <a:p>
              <a:pPr rtl="0"/>
              <a:endParaRPr lang="en-US" dirty="0">
                <a:latin typeface="Meiryo UI" panose="020B0604030504040204" pitchFamily="50" charset="-128"/>
                <a:ea typeface="Meiryo UI" panose="020B0604030504040204" pitchFamily="50" charset="-128"/>
              </a:endParaRPr>
            </a:p>
          </p:txBody>
        </p:sp>
        <p:sp>
          <p:nvSpPr>
            <p:cNvPr id="20" name="フリーフォーム(F) 12">
              <a:extLst>
                <a:ext uri="{FF2B5EF4-FFF2-40B4-BE49-F238E27FC236}">
                  <a16:creationId xmlns:a16="http://schemas.microsoft.com/office/drawing/2014/main" id="{22AA5A4F-A0EB-453F-A699-F817D4616C6F}"/>
                </a:ext>
              </a:extLst>
            </p:cNvPr>
            <p:cNvSpPr>
              <a:spLocks/>
            </p:cNvSpPr>
            <p:nvPr/>
          </p:nvSpPr>
          <p:spPr bwMode="auto">
            <a:xfrm rot="9420272">
              <a:off x="5218811" y="-1993836"/>
              <a:ext cx="7570428" cy="10122905"/>
            </a:xfrm>
            <a:custGeom>
              <a:avLst/>
              <a:gdLst>
                <a:gd name="T0" fmla="*/ 1896 w 2175"/>
                <a:gd name="T1" fmla="*/ 2283 h 2913"/>
                <a:gd name="T2" fmla="*/ 1467 w 2175"/>
                <a:gd name="T3" fmla="*/ 2913 h 2913"/>
                <a:gd name="T4" fmla="*/ 1250 w 2175"/>
                <a:gd name="T5" fmla="*/ 2849 h 2913"/>
                <a:gd name="T6" fmla="*/ 1016 w 2175"/>
                <a:gd name="T7" fmla="*/ 2168 h 2913"/>
                <a:gd name="T8" fmla="*/ 93 w 2175"/>
                <a:gd name="T9" fmla="*/ 661 h 2913"/>
                <a:gd name="T10" fmla="*/ 0 w 2175"/>
                <a:gd name="T11" fmla="*/ 238 h 2913"/>
                <a:gd name="T12" fmla="*/ 70 w 2175"/>
                <a:gd name="T13" fmla="*/ 195 h 2913"/>
                <a:gd name="T14" fmla="*/ 638 w 2175"/>
                <a:gd name="T15" fmla="*/ 648 h 2913"/>
                <a:gd name="T16" fmla="*/ 1127 w 2175"/>
                <a:gd name="T17" fmla="*/ 1052 h 2913"/>
                <a:gd name="T18" fmla="*/ 1896 w 2175"/>
                <a:gd name="T19" fmla="*/ 2283 h 29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75" h="2913">
                  <a:moveTo>
                    <a:pt x="1896" y="2283"/>
                  </a:moveTo>
                  <a:cubicBezTo>
                    <a:pt x="1770" y="2651"/>
                    <a:pt x="1607" y="2829"/>
                    <a:pt x="1467" y="2913"/>
                  </a:cubicBezTo>
                  <a:cubicBezTo>
                    <a:pt x="1397" y="2909"/>
                    <a:pt x="1324" y="2889"/>
                    <a:pt x="1250" y="2849"/>
                  </a:cubicBezTo>
                  <a:cubicBezTo>
                    <a:pt x="858" y="2634"/>
                    <a:pt x="1016" y="2168"/>
                    <a:pt x="1016" y="2168"/>
                  </a:cubicBezTo>
                  <a:cubicBezTo>
                    <a:pt x="1354" y="1026"/>
                    <a:pt x="336" y="1282"/>
                    <a:pt x="93" y="661"/>
                  </a:cubicBezTo>
                  <a:cubicBezTo>
                    <a:pt x="28" y="495"/>
                    <a:pt x="1" y="354"/>
                    <a:pt x="0" y="238"/>
                  </a:cubicBezTo>
                  <a:cubicBezTo>
                    <a:pt x="20" y="222"/>
                    <a:pt x="44" y="208"/>
                    <a:pt x="70" y="195"/>
                  </a:cubicBezTo>
                  <a:cubicBezTo>
                    <a:pt x="481" y="0"/>
                    <a:pt x="491" y="389"/>
                    <a:pt x="638" y="648"/>
                  </a:cubicBezTo>
                  <a:cubicBezTo>
                    <a:pt x="785" y="907"/>
                    <a:pt x="850" y="945"/>
                    <a:pt x="1127" y="1052"/>
                  </a:cubicBezTo>
                  <a:cubicBezTo>
                    <a:pt x="1404" y="1159"/>
                    <a:pt x="2175" y="1472"/>
                    <a:pt x="1896" y="2283"/>
                  </a:cubicBezTo>
                  <a:close/>
                </a:path>
              </a:pathLst>
            </a:custGeom>
            <a:gradFill>
              <a:gsLst>
                <a:gs pos="100000">
                  <a:srgbClr val="7CEFD8"/>
                </a:gs>
                <a:gs pos="19000">
                  <a:srgbClr val="6672E4"/>
                </a:gs>
                <a:gs pos="0">
                  <a:srgbClr val="882BE5"/>
                </a:gs>
              </a:gsLst>
              <a:lin ang="10200000" scaled="0"/>
            </a:gradFill>
            <a:ln w="12700" cap="flat">
              <a:noFill/>
              <a:prstDash val="solid"/>
              <a:miter lim="800000"/>
              <a:headEnd/>
              <a:tailEnd/>
            </a:ln>
          </p:spPr>
          <p:txBody>
            <a:bodyPr vert="horz" wrap="square" lIns="91440" tIns="45720" rIns="91440" bIns="45720" numCol="1" rtlCol="0" anchor="t" anchorCtr="0" compatLnSpc="1">
              <a:prstTxWarp prst="textNoShape">
                <a:avLst/>
              </a:prstTxWarp>
            </a:bodyPr>
            <a:lstStyle/>
            <a:p>
              <a:pPr rtl="0"/>
              <a:endParaRPr lang="en-US" dirty="0">
                <a:latin typeface="Meiryo UI" panose="020B0604030504040204" pitchFamily="50" charset="-128"/>
                <a:ea typeface="Meiryo UI" panose="020B0604030504040204" pitchFamily="50" charset="-128"/>
              </a:endParaRPr>
            </a:p>
          </p:txBody>
        </p:sp>
      </p:grpSp>
      <p:pic>
        <p:nvPicPr>
          <p:cNvPr id="10" name="図 9">
            <a:extLst>
              <a:ext uri="{FF2B5EF4-FFF2-40B4-BE49-F238E27FC236}">
                <a16:creationId xmlns:a16="http://schemas.microsoft.com/office/drawing/2014/main" id="{8A0C4262-E08B-4BAD-B7F7-8FE34DAE15AD}"/>
              </a:ext>
            </a:extLst>
          </p:cNvPr>
          <p:cNvPicPr/>
          <p:nvPr/>
        </p:nvPicPr>
        <p:blipFill>
          <a:blip r:embed="rId3"/>
          <a:stretch>
            <a:fillRect/>
          </a:stretch>
        </p:blipFill>
        <p:spPr>
          <a:xfrm>
            <a:off x="309966" y="438950"/>
            <a:ext cx="3515995" cy="2752725"/>
          </a:xfrm>
          <a:prstGeom prst="rect">
            <a:avLst/>
          </a:prstGeom>
        </p:spPr>
      </p:pic>
    </p:spTree>
    <p:extLst>
      <p:ext uri="{BB962C8B-B14F-4D97-AF65-F5344CB8AC3E}">
        <p14:creationId xmlns:p14="http://schemas.microsoft.com/office/powerpoint/2010/main" val="3254356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5"/>
                                        </p:tgtEl>
                                        <p:attrNameLst>
                                          <p:attrName>style.visibility</p:attrName>
                                        </p:attrNameLst>
                                      </p:cBhvr>
                                      <p:to>
                                        <p:strVal val="visible"/>
                                      </p:to>
                                    </p:set>
                                    <p:animEffect transition="in" filter="fade">
                                      <p:cBhvr>
                                        <p:cTn id="10" dur="500"/>
                                        <p:tgtEl>
                                          <p:spTgt spid="5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5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8" name="グループ 39" descr="これは 3 人とやり取りしている 1 人の人物のアイコン画像です。 ">
            <a:extLst>
              <a:ext uri="{FF2B5EF4-FFF2-40B4-BE49-F238E27FC236}">
                <a16:creationId xmlns:a16="http://schemas.microsoft.com/office/drawing/2014/main" id="{A17C5A41-7F3C-46BB-8705-81AE21A82189}"/>
              </a:ext>
            </a:extLst>
          </p:cNvPr>
          <p:cNvGrpSpPr/>
          <p:nvPr/>
        </p:nvGrpSpPr>
        <p:grpSpPr>
          <a:xfrm>
            <a:off x="-508728" y="2387498"/>
            <a:ext cx="2586333" cy="3725276"/>
            <a:chOff x="5820662" y="-330534"/>
            <a:chExt cx="1762821" cy="2574573"/>
          </a:xfrm>
        </p:grpSpPr>
        <p:sp>
          <p:nvSpPr>
            <p:cNvPr id="189" name="円/楕円 26">
              <a:extLst>
                <a:ext uri="{FF2B5EF4-FFF2-40B4-BE49-F238E27FC236}">
                  <a16:creationId xmlns:a16="http://schemas.microsoft.com/office/drawing/2014/main" id="{F5AA6E89-C58F-4E1D-AC67-191AAA4E6159}"/>
                </a:ext>
              </a:extLst>
            </p:cNvPr>
            <p:cNvSpPr>
              <a:spLocks noChangeArrowheads="1"/>
            </p:cNvSpPr>
            <p:nvPr/>
          </p:nvSpPr>
          <p:spPr bwMode="auto">
            <a:xfrm>
              <a:off x="6247663" y="-330534"/>
              <a:ext cx="1335820" cy="1179790"/>
            </a:xfrm>
            <a:prstGeom prst="ellipse">
              <a:avLst/>
            </a:prstGeom>
            <a:gradFill>
              <a:gsLst>
                <a:gs pos="0">
                  <a:srgbClr val="7CEFD8"/>
                </a:gs>
                <a:gs pos="50000">
                  <a:srgbClr val="6672E4"/>
                </a:gs>
                <a:gs pos="100000">
                  <a:srgbClr val="882BE5"/>
                </a:gs>
              </a:gsLst>
              <a:lin ang="7800000" scaled="0"/>
            </a:gradFill>
            <a:ln w="12700" cap="flat">
              <a:noFill/>
              <a:prstDash val="solid"/>
              <a:miter lim="800000"/>
              <a:headEnd/>
              <a:tailEnd/>
            </a:ln>
          </p:spPr>
          <p:txBody>
            <a:bodyPr vert="horz" wrap="square" lIns="91440" tIns="45720" rIns="91440" bIns="45720" numCol="1" rtlCol="0" anchor="t" anchorCtr="0" compatLnSpc="1">
              <a:prstTxWarp prst="textNoShape">
                <a:avLst/>
              </a:prstTxWarp>
            </a:bodyPr>
            <a:lstStyle/>
            <a:p>
              <a:pPr rtl="0"/>
              <a:endParaRPr lang="en-US" dirty="0">
                <a:latin typeface="Meiryo UI" panose="020B0604030504040204" pitchFamily="50" charset="-128"/>
                <a:ea typeface="Meiryo UI" panose="020B0604030504040204" pitchFamily="50" charset="-128"/>
              </a:endParaRPr>
            </a:p>
          </p:txBody>
        </p:sp>
        <p:grpSp>
          <p:nvGrpSpPr>
            <p:cNvPr id="190" name="グループ 152">
              <a:extLst>
                <a:ext uri="{FF2B5EF4-FFF2-40B4-BE49-F238E27FC236}">
                  <a16:creationId xmlns:a16="http://schemas.microsoft.com/office/drawing/2014/main" id="{4CF4758F-9A24-4016-ABF5-93866E44A701}"/>
                </a:ext>
              </a:extLst>
            </p:cNvPr>
            <p:cNvGrpSpPr/>
            <p:nvPr/>
          </p:nvGrpSpPr>
          <p:grpSpPr>
            <a:xfrm>
              <a:off x="5820662" y="1860434"/>
              <a:ext cx="545597" cy="383605"/>
              <a:chOff x="2708275" y="3044826"/>
              <a:chExt cx="307975" cy="196850"/>
            </a:xfrm>
          </p:grpSpPr>
          <p:sp>
            <p:nvSpPr>
              <p:cNvPr id="191" name="円/楕円 311">
                <a:extLst>
                  <a:ext uri="{FF2B5EF4-FFF2-40B4-BE49-F238E27FC236}">
                    <a16:creationId xmlns:a16="http://schemas.microsoft.com/office/drawing/2014/main" id="{065FB16F-D92F-45FF-B7F7-276CBBA5E66A}"/>
                  </a:ext>
                </a:extLst>
              </p:cNvPr>
              <p:cNvSpPr>
                <a:spLocks noChangeArrowheads="1"/>
              </p:cNvSpPr>
              <p:nvPr/>
            </p:nvSpPr>
            <p:spPr bwMode="auto">
              <a:xfrm>
                <a:off x="2708275" y="3128963"/>
                <a:ext cx="60325" cy="58738"/>
              </a:xfrm>
              <a:prstGeom prst="ellipse">
                <a:avLst/>
              </a:prstGeom>
              <a:noFill/>
              <a:ln w="14288"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rtlCol="0" anchor="t" anchorCtr="0" compatLnSpc="1">
                <a:prstTxWarp prst="textNoShape">
                  <a:avLst/>
                </a:prstTxWarp>
              </a:bodyPr>
              <a:lstStyle/>
              <a:p>
                <a:pPr rtl="0"/>
                <a:endParaRPr lang="en-US" dirty="0">
                  <a:latin typeface="Meiryo UI" panose="020B0604030504040204" pitchFamily="50" charset="-128"/>
                  <a:ea typeface="Meiryo UI" panose="020B0604030504040204" pitchFamily="50" charset="-128"/>
                </a:endParaRPr>
              </a:p>
            </p:txBody>
          </p:sp>
          <p:sp>
            <p:nvSpPr>
              <p:cNvPr id="192" name="フリーフォーム(F) 314">
                <a:extLst>
                  <a:ext uri="{FF2B5EF4-FFF2-40B4-BE49-F238E27FC236}">
                    <a16:creationId xmlns:a16="http://schemas.microsoft.com/office/drawing/2014/main" id="{E2D2881B-5AF0-46E9-B5FD-F4B0EBD458AB}"/>
                  </a:ext>
                </a:extLst>
              </p:cNvPr>
              <p:cNvSpPr>
                <a:spLocks/>
              </p:cNvSpPr>
              <p:nvPr/>
            </p:nvSpPr>
            <p:spPr bwMode="auto">
              <a:xfrm>
                <a:off x="2911475" y="3187701"/>
                <a:ext cx="104775" cy="53975"/>
              </a:xfrm>
              <a:custGeom>
                <a:avLst/>
                <a:gdLst>
                  <a:gd name="T0" fmla="*/ 28 w 28"/>
                  <a:gd name="T1" fmla="*/ 14 h 14"/>
                  <a:gd name="T2" fmla="*/ 0 w 28"/>
                  <a:gd name="T3" fmla="*/ 14 h 14"/>
                  <a:gd name="T4" fmla="*/ 14 w 28"/>
                  <a:gd name="T5" fmla="*/ 0 h 14"/>
                  <a:gd name="T6" fmla="*/ 28 w 28"/>
                  <a:gd name="T7" fmla="*/ 14 h 14"/>
                </a:gdLst>
                <a:ahLst/>
                <a:cxnLst>
                  <a:cxn ang="0">
                    <a:pos x="T0" y="T1"/>
                  </a:cxn>
                  <a:cxn ang="0">
                    <a:pos x="T2" y="T3"/>
                  </a:cxn>
                  <a:cxn ang="0">
                    <a:pos x="T4" y="T5"/>
                  </a:cxn>
                  <a:cxn ang="0">
                    <a:pos x="T6" y="T7"/>
                  </a:cxn>
                </a:cxnLst>
                <a:rect l="0" t="0" r="r" b="b"/>
                <a:pathLst>
                  <a:path w="28" h="14">
                    <a:moveTo>
                      <a:pt x="28" y="14"/>
                    </a:moveTo>
                    <a:cubicBezTo>
                      <a:pt x="0" y="14"/>
                      <a:pt x="0" y="14"/>
                      <a:pt x="0" y="14"/>
                    </a:cubicBezTo>
                    <a:cubicBezTo>
                      <a:pt x="0" y="6"/>
                      <a:pt x="6" y="0"/>
                      <a:pt x="14" y="0"/>
                    </a:cubicBezTo>
                    <a:cubicBezTo>
                      <a:pt x="22" y="0"/>
                      <a:pt x="28" y="6"/>
                      <a:pt x="28" y="14"/>
                    </a:cubicBezTo>
                    <a:close/>
                  </a:path>
                </a:pathLst>
              </a:custGeom>
              <a:noFill/>
              <a:ln w="14288"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rtlCol="0" anchor="t" anchorCtr="0" compatLnSpc="1">
                <a:prstTxWarp prst="textNoShape">
                  <a:avLst/>
                </a:prstTxWarp>
              </a:bodyPr>
              <a:lstStyle/>
              <a:p>
                <a:pPr rtl="0"/>
                <a:endParaRPr lang="en-US" dirty="0">
                  <a:latin typeface="Meiryo UI" panose="020B0604030504040204" pitchFamily="50" charset="-128"/>
                  <a:ea typeface="Meiryo UI" panose="020B0604030504040204" pitchFamily="50" charset="-128"/>
                </a:endParaRPr>
              </a:p>
            </p:txBody>
          </p:sp>
          <p:sp>
            <p:nvSpPr>
              <p:cNvPr id="193" name="線 320">
                <a:extLst>
                  <a:ext uri="{FF2B5EF4-FFF2-40B4-BE49-F238E27FC236}">
                    <a16:creationId xmlns:a16="http://schemas.microsoft.com/office/drawing/2014/main" id="{FCEBAFF0-70B7-4A95-8420-FE4A2451E5E0}"/>
                  </a:ext>
                </a:extLst>
              </p:cNvPr>
              <p:cNvSpPr>
                <a:spLocks noChangeShapeType="1"/>
              </p:cNvSpPr>
              <p:nvPr/>
            </p:nvSpPr>
            <p:spPr bwMode="auto">
              <a:xfrm>
                <a:off x="2851150" y="3044826"/>
                <a:ext cx="0" cy="46038"/>
              </a:xfrm>
              <a:prstGeom prst="line">
                <a:avLst/>
              </a:prstGeom>
              <a:noFill/>
              <a:ln w="14288"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rtlCol="0" anchor="t" anchorCtr="0" compatLnSpc="1">
                <a:prstTxWarp prst="textNoShape">
                  <a:avLst/>
                </a:prstTxWarp>
              </a:bodyPr>
              <a:lstStyle/>
              <a:p>
                <a:pPr rtl="0"/>
                <a:endParaRPr lang="en-US" dirty="0">
                  <a:latin typeface="Meiryo UI" panose="020B0604030504040204" pitchFamily="50" charset="-128"/>
                  <a:ea typeface="Meiryo UI" panose="020B0604030504040204" pitchFamily="50" charset="-128"/>
                </a:endParaRPr>
              </a:p>
            </p:txBody>
          </p:sp>
        </p:grpSp>
      </p:grpSp>
      <p:grpSp>
        <p:nvGrpSpPr>
          <p:cNvPr id="172" name="グループ 39" descr="これは 3 人とやり取りしている 1 人の人物のアイコン画像です。 ">
            <a:extLst>
              <a:ext uri="{FF2B5EF4-FFF2-40B4-BE49-F238E27FC236}">
                <a16:creationId xmlns:a16="http://schemas.microsoft.com/office/drawing/2014/main" id="{EC792B1C-A3F6-4FFC-89D9-3C76248E0B7A}"/>
              </a:ext>
            </a:extLst>
          </p:cNvPr>
          <p:cNvGrpSpPr/>
          <p:nvPr/>
        </p:nvGrpSpPr>
        <p:grpSpPr>
          <a:xfrm>
            <a:off x="2655140" y="2013911"/>
            <a:ext cx="3012160" cy="3547271"/>
            <a:chOff x="5820662" y="-330534"/>
            <a:chExt cx="1762821" cy="2574573"/>
          </a:xfrm>
        </p:grpSpPr>
        <p:sp>
          <p:nvSpPr>
            <p:cNvPr id="173" name="円/楕円 26">
              <a:extLst>
                <a:ext uri="{FF2B5EF4-FFF2-40B4-BE49-F238E27FC236}">
                  <a16:creationId xmlns:a16="http://schemas.microsoft.com/office/drawing/2014/main" id="{918C06B6-7983-41F8-AD1F-3E23FED25F8F}"/>
                </a:ext>
              </a:extLst>
            </p:cNvPr>
            <p:cNvSpPr>
              <a:spLocks noChangeArrowheads="1"/>
            </p:cNvSpPr>
            <p:nvPr/>
          </p:nvSpPr>
          <p:spPr bwMode="auto">
            <a:xfrm>
              <a:off x="6247663" y="-330534"/>
              <a:ext cx="1335820" cy="1179790"/>
            </a:xfrm>
            <a:prstGeom prst="ellipse">
              <a:avLst/>
            </a:prstGeom>
            <a:gradFill>
              <a:gsLst>
                <a:gs pos="0">
                  <a:srgbClr val="7CEFD8"/>
                </a:gs>
                <a:gs pos="50000">
                  <a:srgbClr val="6672E4"/>
                </a:gs>
                <a:gs pos="100000">
                  <a:srgbClr val="882BE5"/>
                </a:gs>
              </a:gsLst>
              <a:lin ang="7800000" scaled="0"/>
            </a:gradFill>
            <a:ln w="12700" cap="flat">
              <a:noFill/>
              <a:prstDash val="solid"/>
              <a:miter lim="800000"/>
              <a:headEnd/>
              <a:tailEnd/>
            </a:ln>
          </p:spPr>
          <p:txBody>
            <a:bodyPr vert="horz" wrap="square" lIns="91440" tIns="45720" rIns="91440" bIns="45720" numCol="1" rtlCol="0" anchor="t" anchorCtr="0" compatLnSpc="1">
              <a:prstTxWarp prst="textNoShape">
                <a:avLst/>
              </a:prstTxWarp>
            </a:bodyPr>
            <a:lstStyle/>
            <a:p>
              <a:pPr rtl="0"/>
              <a:endParaRPr lang="en-US" dirty="0">
                <a:latin typeface="Meiryo UI" panose="020B0604030504040204" pitchFamily="50" charset="-128"/>
                <a:ea typeface="Meiryo UI" panose="020B0604030504040204" pitchFamily="50" charset="-128"/>
              </a:endParaRPr>
            </a:p>
          </p:txBody>
        </p:sp>
        <p:grpSp>
          <p:nvGrpSpPr>
            <p:cNvPr id="174" name="グループ 152">
              <a:extLst>
                <a:ext uri="{FF2B5EF4-FFF2-40B4-BE49-F238E27FC236}">
                  <a16:creationId xmlns:a16="http://schemas.microsoft.com/office/drawing/2014/main" id="{277452A9-0296-43DD-B1FF-B11A907D35BD}"/>
                </a:ext>
              </a:extLst>
            </p:cNvPr>
            <p:cNvGrpSpPr/>
            <p:nvPr/>
          </p:nvGrpSpPr>
          <p:grpSpPr>
            <a:xfrm>
              <a:off x="5820662" y="1860434"/>
              <a:ext cx="545597" cy="383605"/>
              <a:chOff x="2708275" y="3044826"/>
              <a:chExt cx="307975" cy="196850"/>
            </a:xfrm>
          </p:grpSpPr>
          <p:sp>
            <p:nvSpPr>
              <p:cNvPr id="176" name="円/楕円 311">
                <a:extLst>
                  <a:ext uri="{FF2B5EF4-FFF2-40B4-BE49-F238E27FC236}">
                    <a16:creationId xmlns:a16="http://schemas.microsoft.com/office/drawing/2014/main" id="{A72E7C01-11C4-4DAA-AE70-55A114A6E862}"/>
                  </a:ext>
                </a:extLst>
              </p:cNvPr>
              <p:cNvSpPr>
                <a:spLocks noChangeArrowheads="1"/>
              </p:cNvSpPr>
              <p:nvPr/>
            </p:nvSpPr>
            <p:spPr bwMode="auto">
              <a:xfrm>
                <a:off x="2708275" y="3128963"/>
                <a:ext cx="60325" cy="58738"/>
              </a:xfrm>
              <a:prstGeom prst="ellipse">
                <a:avLst/>
              </a:prstGeom>
              <a:noFill/>
              <a:ln w="14288"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rtlCol="0" anchor="t" anchorCtr="0" compatLnSpc="1">
                <a:prstTxWarp prst="textNoShape">
                  <a:avLst/>
                </a:prstTxWarp>
              </a:bodyPr>
              <a:lstStyle/>
              <a:p>
                <a:pPr rtl="0"/>
                <a:endParaRPr lang="en-US" dirty="0">
                  <a:latin typeface="Meiryo UI" panose="020B0604030504040204" pitchFamily="50" charset="-128"/>
                  <a:ea typeface="Meiryo UI" panose="020B0604030504040204" pitchFamily="50" charset="-128"/>
                </a:endParaRPr>
              </a:p>
            </p:txBody>
          </p:sp>
          <p:sp>
            <p:nvSpPr>
              <p:cNvPr id="179" name="フリーフォーム(F) 314">
                <a:extLst>
                  <a:ext uri="{FF2B5EF4-FFF2-40B4-BE49-F238E27FC236}">
                    <a16:creationId xmlns:a16="http://schemas.microsoft.com/office/drawing/2014/main" id="{8DF13559-EF11-4B48-A279-2FC83AF79207}"/>
                  </a:ext>
                </a:extLst>
              </p:cNvPr>
              <p:cNvSpPr>
                <a:spLocks/>
              </p:cNvSpPr>
              <p:nvPr/>
            </p:nvSpPr>
            <p:spPr bwMode="auto">
              <a:xfrm>
                <a:off x="2911475" y="3187701"/>
                <a:ext cx="104775" cy="53975"/>
              </a:xfrm>
              <a:custGeom>
                <a:avLst/>
                <a:gdLst>
                  <a:gd name="T0" fmla="*/ 28 w 28"/>
                  <a:gd name="T1" fmla="*/ 14 h 14"/>
                  <a:gd name="T2" fmla="*/ 0 w 28"/>
                  <a:gd name="T3" fmla="*/ 14 h 14"/>
                  <a:gd name="T4" fmla="*/ 14 w 28"/>
                  <a:gd name="T5" fmla="*/ 0 h 14"/>
                  <a:gd name="T6" fmla="*/ 28 w 28"/>
                  <a:gd name="T7" fmla="*/ 14 h 14"/>
                </a:gdLst>
                <a:ahLst/>
                <a:cxnLst>
                  <a:cxn ang="0">
                    <a:pos x="T0" y="T1"/>
                  </a:cxn>
                  <a:cxn ang="0">
                    <a:pos x="T2" y="T3"/>
                  </a:cxn>
                  <a:cxn ang="0">
                    <a:pos x="T4" y="T5"/>
                  </a:cxn>
                  <a:cxn ang="0">
                    <a:pos x="T6" y="T7"/>
                  </a:cxn>
                </a:cxnLst>
                <a:rect l="0" t="0" r="r" b="b"/>
                <a:pathLst>
                  <a:path w="28" h="14">
                    <a:moveTo>
                      <a:pt x="28" y="14"/>
                    </a:moveTo>
                    <a:cubicBezTo>
                      <a:pt x="0" y="14"/>
                      <a:pt x="0" y="14"/>
                      <a:pt x="0" y="14"/>
                    </a:cubicBezTo>
                    <a:cubicBezTo>
                      <a:pt x="0" y="6"/>
                      <a:pt x="6" y="0"/>
                      <a:pt x="14" y="0"/>
                    </a:cubicBezTo>
                    <a:cubicBezTo>
                      <a:pt x="22" y="0"/>
                      <a:pt x="28" y="6"/>
                      <a:pt x="28" y="14"/>
                    </a:cubicBezTo>
                    <a:close/>
                  </a:path>
                </a:pathLst>
              </a:custGeom>
              <a:noFill/>
              <a:ln w="14288"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rtlCol="0" anchor="t" anchorCtr="0" compatLnSpc="1">
                <a:prstTxWarp prst="textNoShape">
                  <a:avLst/>
                </a:prstTxWarp>
              </a:bodyPr>
              <a:lstStyle/>
              <a:p>
                <a:pPr rtl="0"/>
                <a:endParaRPr lang="en-US" dirty="0">
                  <a:latin typeface="Meiryo UI" panose="020B0604030504040204" pitchFamily="50" charset="-128"/>
                  <a:ea typeface="Meiryo UI" panose="020B0604030504040204" pitchFamily="50" charset="-128"/>
                </a:endParaRPr>
              </a:p>
            </p:txBody>
          </p:sp>
          <p:sp>
            <p:nvSpPr>
              <p:cNvPr id="187" name="線 320">
                <a:extLst>
                  <a:ext uri="{FF2B5EF4-FFF2-40B4-BE49-F238E27FC236}">
                    <a16:creationId xmlns:a16="http://schemas.microsoft.com/office/drawing/2014/main" id="{E89C2842-3A9F-4A80-B9A5-C6C0C1CC85FF}"/>
                  </a:ext>
                </a:extLst>
              </p:cNvPr>
              <p:cNvSpPr>
                <a:spLocks noChangeShapeType="1"/>
              </p:cNvSpPr>
              <p:nvPr/>
            </p:nvSpPr>
            <p:spPr bwMode="auto">
              <a:xfrm>
                <a:off x="2851150" y="3044826"/>
                <a:ext cx="0" cy="46038"/>
              </a:xfrm>
              <a:prstGeom prst="line">
                <a:avLst/>
              </a:prstGeom>
              <a:noFill/>
              <a:ln w="14288"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rtlCol="0" anchor="t" anchorCtr="0" compatLnSpc="1">
                <a:prstTxWarp prst="textNoShape">
                  <a:avLst/>
                </a:prstTxWarp>
              </a:bodyPr>
              <a:lstStyle/>
              <a:p>
                <a:pPr rtl="0"/>
                <a:endParaRPr lang="en-US" dirty="0">
                  <a:latin typeface="Meiryo UI" panose="020B0604030504040204" pitchFamily="50" charset="-128"/>
                  <a:ea typeface="Meiryo UI" panose="020B0604030504040204" pitchFamily="50" charset="-128"/>
                </a:endParaRPr>
              </a:p>
            </p:txBody>
          </p:sp>
        </p:grpSp>
      </p:grpSp>
      <p:sp>
        <p:nvSpPr>
          <p:cNvPr id="114" name="楕円 113">
            <a:extLst>
              <a:ext uri="{FF2B5EF4-FFF2-40B4-BE49-F238E27FC236}">
                <a16:creationId xmlns:a16="http://schemas.microsoft.com/office/drawing/2014/main" id="{94EB523F-2109-44C6-873B-A5CB19E3AFAA}"/>
              </a:ext>
            </a:extLst>
          </p:cNvPr>
          <p:cNvSpPr/>
          <p:nvPr/>
        </p:nvSpPr>
        <p:spPr>
          <a:xfrm>
            <a:off x="672644" y="3833911"/>
            <a:ext cx="3921725" cy="2278863"/>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4" name="タイトル 23" hidden="1">
            <a:extLst>
              <a:ext uri="{FF2B5EF4-FFF2-40B4-BE49-F238E27FC236}">
                <a16:creationId xmlns:a16="http://schemas.microsoft.com/office/drawing/2014/main" id="{6FF5F564-0C08-4A3C-8BAC-1FADF459417F}"/>
              </a:ext>
            </a:extLst>
          </p:cNvPr>
          <p:cNvSpPr>
            <a:spLocks noGrp="1"/>
          </p:cNvSpPr>
          <p:nvPr>
            <p:ph type="title"/>
          </p:nvPr>
        </p:nvSpPr>
        <p:spPr/>
        <p:txBody>
          <a:bodyPr rtlCol="0"/>
          <a:lstStyle/>
          <a:p>
            <a:pPr rtl="0"/>
            <a:r>
              <a:rPr lang="ja"/>
              <a:t>人的資源スライド 4</a:t>
            </a:r>
          </a:p>
        </p:txBody>
      </p:sp>
      <p:grpSp>
        <p:nvGrpSpPr>
          <p:cNvPr id="342" name="グループ 341">
            <a:extLst>
              <a:ext uri="{FF2B5EF4-FFF2-40B4-BE49-F238E27FC236}">
                <a16:creationId xmlns:a16="http://schemas.microsoft.com/office/drawing/2014/main" id="{6ADA542D-B2D5-4962-8376-A598260BA8B9}"/>
              </a:ext>
              <a:ext uri="{C183D7F6-B498-43B3-948B-1728B52AA6E4}">
                <adec:decorative xmlns:adec="http://schemas.microsoft.com/office/drawing/2017/decorative" val="1"/>
              </a:ext>
            </a:extLst>
          </p:cNvPr>
          <p:cNvGrpSpPr/>
          <p:nvPr/>
        </p:nvGrpSpPr>
        <p:grpSpPr>
          <a:xfrm>
            <a:off x="754503" y="4470502"/>
            <a:ext cx="1598853" cy="568869"/>
            <a:chOff x="9695998" y="4665182"/>
            <a:chExt cx="1734002" cy="568869"/>
          </a:xfrm>
        </p:grpSpPr>
        <p:sp>
          <p:nvSpPr>
            <p:cNvPr id="343" name="テキスト ボックス 342">
              <a:extLst>
                <a:ext uri="{FF2B5EF4-FFF2-40B4-BE49-F238E27FC236}">
                  <a16:creationId xmlns:a16="http://schemas.microsoft.com/office/drawing/2014/main" id="{36571B2F-0463-48D1-8CC7-EA6BC8F3FB67}"/>
                </a:ext>
              </a:extLst>
            </p:cNvPr>
            <p:cNvSpPr txBox="1"/>
            <p:nvPr/>
          </p:nvSpPr>
          <p:spPr>
            <a:xfrm>
              <a:off x="9700605" y="4665182"/>
              <a:ext cx="1729395" cy="246221"/>
            </a:xfrm>
            <a:prstGeom prst="rect">
              <a:avLst/>
            </a:prstGeom>
            <a:noFill/>
          </p:spPr>
          <p:txBody>
            <a:bodyPr wrap="square" lIns="0" tIns="0" rIns="0" bIns="0" rtlCol="0">
              <a:spAutoFit/>
            </a:bodyPr>
            <a:lstStyle/>
            <a:p>
              <a:pPr algn="r" rtl="0"/>
              <a:endParaRPr lang="ja" sz="1600" b="1" dirty="0">
                <a:solidFill>
                  <a:srgbClr val="002060"/>
                </a:solidFill>
                <a:latin typeface="Meiryo UI" panose="020B0604030504040204" pitchFamily="50" charset="-128"/>
                <a:ea typeface="Meiryo UI" panose="020B0604030504040204" pitchFamily="50" charset="-128"/>
                <a:cs typeface="Segoe UI" panose="020B0502040204020203" pitchFamily="34" charset="0"/>
              </a:endParaRPr>
            </a:p>
          </p:txBody>
        </p:sp>
        <p:sp>
          <p:nvSpPr>
            <p:cNvPr id="344" name="長方形 343">
              <a:extLst>
                <a:ext uri="{FF2B5EF4-FFF2-40B4-BE49-F238E27FC236}">
                  <a16:creationId xmlns:a16="http://schemas.microsoft.com/office/drawing/2014/main" id="{2BA0C149-973C-4722-BF48-FF9DE9B8BC55}"/>
                </a:ext>
              </a:extLst>
            </p:cNvPr>
            <p:cNvSpPr/>
            <p:nvPr/>
          </p:nvSpPr>
          <p:spPr>
            <a:xfrm>
              <a:off x="9695998" y="4987830"/>
              <a:ext cx="1729394" cy="246221"/>
            </a:xfrm>
            <a:prstGeom prst="rect">
              <a:avLst/>
            </a:prstGeom>
          </p:spPr>
          <p:txBody>
            <a:bodyPr wrap="square" lIns="0" tIns="0" rIns="0" bIns="0" rtlCol="0">
              <a:spAutoFit/>
            </a:bodyPr>
            <a:lstStyle/>
            <a:p>
              <a:pPr algn="r" rtl="0"/>
              <a:endParaRPr lang="ja" sz="1600" i="1" dirty="0">
                <a:solidFill>
                  <a:srgbClr val="002060"/>
                </a:solidFill>
                <a:latin typeface="Meiryo UI" panose="020B0604030504040204" pitchFamily="50" charset="-128"/>
                <a:ea typeface="Meiryo UI" panose="020B0604030504040204" pitchFamily="50" charset="-128"/>
                <a:cs typeface="Segoe UI" panose="020B0502040204020203" pitchFamily="34" charset="0"/>
              </a:endParaRPr>
            </a:p>
          </p:txBody>
        </p:sp>
      </p:grpSp>
      <p:grpSp>
        <p:nvGrpSpPr>
          <p:cNvPr id="27" name="グループ 26" descr="これは後ろから見た男性の画像です。 ">
            <a:extLst>
              <a:ext uri="{FF2B5EF4-FFF2-40B4-BE49-F238E27FC236}">
                <a16:creationId xmlns:a16="http://schemas.microsoft.com/office/drawing/2014/main" id="{ABC2A172-1C05-4D6F-B5FB-5CEBE6B7E962}"/>
              </a:ext>
            </a:extLst>
          </p:cNvPr>
          <p:cNvGrpSpPr/>
          <p:nvPr/>
        </p:nvGrpSpPr>
        <p:grpSpPr>
          <a:xfrm>
            <a:off x="4934194" y="4178300"/>
            <a:ext cx="2668588" cy="2679700"/>
            <a:chOff x="4832350" y="3127375"/>
            <a:chExt cx="2668588" cy="2679700"/>
          </a:xfrm>
        </p:grpSpPr>
        <p:sp>
          <p:nvSpPr>
            <p:cNvPr id="5" name="フリーフォーム(F) 5">
              <a:extLst>
                <a:ext uri="{FF2B5EF4-FFF2-40B4-BE49-F238E27FC236}">
                  <a16:creationId xmlns:a16="http://schemas.microsoft.com/office/drawing/2014/main" id="{A113113D-0844-4CD7-B171-8F00F9D68757}"/>
                </a:ext>
              </a:extLst>
            </p:cNvPr>
            <p:cNvSpPr>
              <a:spLocks/>
            </p:cNvSpPr>
            <p:nvPr/>
          </p:nvSpPr>
          <p:spPr bwMode="auto">
            <a:xfrm>
              <a:off x="6364288" y="3810000"/>
              <a:ext cx="1004888" cy="1736725"/>
            </a:xfrm>
            <a:custGeom>
              <a:avLst/>
              <a:gdLst>
                <a:gd name="T0" fmla="*/ 82 w 175"/>
                <a:gd name="T1" fmla="*/ 75 h 303"/>
                <a:gd name="T2" fmla="*/ 172 w 175"/>
                <a:gd name="T3" fmla="*/ 242 h 303"/>
                <a:gd name="T4" fmla="*/ 103 w 175"/>
                <a:gd name="T5" fmla="*/ 242 h 303"/>
                <a:gd name="T6" fmla="*/ 49 w 175"/>
                <a:gd name="T7" fmla="*/ 89 h 303"/>
                <a:gd name="T8" fmla="*/ 22 w 175"/>
                <a:gd name="T9" fmla="*/ 67 h 303"/>
                <a:gd name="T10" fmla="*/ 7 w 175"/>
                <a:gd name="T11" fmla="*/ 36 h 303"/>
                <a:gd name="T12" fmla="*/ 23 w 175"/>
                <a:gd name="T13" fmla="*/ 36 h 303"/>
                <a:gd name="T14" fmla="*/ 35 w 175"/>
                <a:gd name="T15" fmla="*/ 54 h 303"/>
                <a:gd name="T16" fmla="*/ 8 w 175"/>
                <a:gd name="T17" fmla="*/ 5 h 303"/>
                <a:gd name="T18" fmla="*/ 30 w 175"/>
                <a:gd name="T19" fmla="*/ 21 h 303"/>
                <a:gd name="T20" fmla="*/ 51 w 175"/>
                <a:gd name="T21" fmla="*/ 25 h 303"/>
                <a:gd name="T22" fmla="*/ 70 w 175"/>
                <a:gd name="T23" fmla="*/ 49 h 303"/>
                <a:gd name="T24" fmla="*/ 82 w 175"/>
                <a:gd name="T25" fmla="*/ 75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5" h="303">
                  <a:moveTo>
                    <a:pt x="82" y="75"/>
                  </a:moveTo>
                  <a:cubicBezTo>
                    <a:pt x="82" y="75"/>
                    <a:pt x="175" y="184"/>
                    <a:pt x="172" y="242"/>
                  </a:cubicBezTo>
                  <a:cubicBezTo>
                    <a:pt x="169" y="299"/>
                    <a:pt x="126" y="303"/>
                    <a:pt x="103" y="242"/>
                  </a:cubicBezTo>
                  <a:cubicBezTo>
                    <a:pt x="81" y="180"/>
                    <a:pt x="49" y="89"/>
                    <a:pt x="49" y="89"/>
                  </a:cubicBezTo>
                  <a:cubicBezTo>
                    <a:pt x="49" y="89"/>
                    <a:pt x="27" y="74"/>
                    <a:pt x="22" y="67"/>
                  </a:cubicBezTo>
                  <a:cubicBezTo>
                    <a:pt x="17" y="61"/>
                    <a:pt x="13" y="39"/>
                    <a:pt x="7" y="36"/>
                  </a:cubicBezTo>
                  <a:cubicBezTo>
                    <a:pt x="0" y="33"/>
                    <a:pt x="12" y="26"/>
                    <a:pt x="23" y="36"/>
                  </a:cubicBezTo>
                  <a:cubicBezTo>
                    <a:pt x="33" y="46"/>
                    <a:pt x="30" y="57"/>
                    <a:pt x="35" y="54"/>
                  </a:cubicBezTo>
                  <a:cubicBezTo>
                    <a:pt x="40" y="50"/>
                    <a:pt x="8" y="10"/>
                    <a:pt x="8" y="5"/>
                  </a:cubicBezTo>
                  <a:cubicBezTo>
                    <a:pt x="9" y="0"/>
                    <a:pt x="30" y="21"/>
                    <a:pt x="30" y="21"/>
                  </a:cubicBezTo>
                  <a:cubicBezTo>
                    <a:pt x="30" y="21"/>
                    <a:pt x="44" y="19"/>
                    <a:pt x="51" y="25"/>
                  </a:cubicBezTo>
                  <a:cubicBezTo>
                    <a:pt x="58" y="30"/>
                    <a:pt x="67" y="43"/>
                    <a:pt x="70" y="49"/>
                  </a:cubicBezTo>
                  <a:cubicBezTo>
                    <a:pt x="72" y="55"/>
                    <a:pt x="75" y="66"/>
                    <a:pt x="82" y="75"/>
                  </a:cubicBezTo>
                  <a:close/>
                </a:path>
              </a:pathLst>
            </a:custGeom>
            <a:solidFill>
              <a:srgbClr val="F8F3F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US" dirty="0">
                <a:latin typeface="Meiryo UI" panose="020B0604030504040204" pitchFamily="50" charset="-128"/>
                <a:ea typeface="Meiryo UI" panose="020B0604030504040204" pitchFamily="50" charset="-128"/>
              </a:endParaRPr>
            </a:p>
          </p:txBody>
        </p:sp>
        <p:sp>
          <p:nvSpPr>
            <p:cNvPr id="4" name="オートシェイプ 3">
              <a:extLst>
                <a:ext uri="{FF2B5EF4-FFF2-40B4-BE49-F238E27FC236}">
                  <a16:creationId xmlns:a16="http://schemas.microsoft.com/office/drawing/2014/main" id="{CBAFF68D-D572-4371-A91E-AC6024B691FF}"/>
                </a:ext>
              </a:extLst>
            </p:cNvPr>
            <p:cNvSpPr>
              <a:spLocks noChangeAspect="1" noChangeArrowheads="1" noTextEdit="1"/>
            </p:cNvSpPr>
            <p:nvPr/>
          </p:nvSpPr>
          <p:spPr bwMode="auto">
            <a:xfrm>
              <a:off x="4905375" y="3141662"/>
              <a:ext cx="2479675" cy="2665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bodyPr>
            <a:lstStyle/>
            <a:p>
              <a:pPr rtl="0"/>
              <a:endParaRPr lang="en-US" dirty="0"/>
            </a:p>
          </p:txBody>
        </p:sp>
        <p:sp>
          <p:nvSpPr>
            <p:cNvPr id="6" name="フリーフォーム(F) 6">
              <a:extLst>
                <a:ext uri="{FF2B5EF4-FFF2-40B4-BE49-F238E27FC236}">
                  <a16:creationId xmlns:a16="http://schemas.microsoft.com/office/drawing/2014/main" id="{48C4C649-8470-4879-B490-47F99A11E63F}"/>
                </a:ext>
              </a:extLst>
            </p:cNvPr>
            <p:cNvSpPr>
              <a:spLocks/>
            </p:cNvSpPr>
            <p:nvPr/>
          </p:nvSpPr>
          <p:spPr bwMode="auto">
            <a:xfrm>
              <a:off x="6610350" y="4210050"/>
              <a:ext cx="752475" cy="1301750"/>
            </a:xfrm>
            <a:custGeom>
              <a:avLst/>
              <a:gdLst>
                <a:gd name="T0" fmla="*/ 36 w 131"/>
                <a:gd name="T1" fmla="*/ 0 h 227"/>
                <a:gd name="T2" fmla="*/ 0 w 131"/>
                <a:gd name="T3" fmla="*/ 22 h 227"/>
                <a:gd name="T4" fmla="*/ 94 w 131"/>
                <a:gd name="T5" fmla="*/ 215 h 227"/>
                <a:gd name="T6" fmla="*/ 130 w 131"/>
                <a:gd name="T7" fmla="*/ 168 h 227"/>
                <a:gd name="T8" fmla="*/ 36 w 131"/>
                <a:gd name="T9" fmla="*/ 0 h 227"/>
              </a:gdLst>
              <a:ahLst/>
              <a:cxnLst>
                <a:cxn ang="0">
                  <a:pos x="T0" y="T1"/>
                </a:cxn>
                <a:cxn ang="0">
                  <a:pos x="T2" y="T3"/>
                </a:cxn>
                <a:cxn ang="0">
                  <a:pos x="T4" y="T5"/>
                </a:cxn>
                <a:cxn ang="0">
                  <a:pos x="T6" y="T7"/>
                </a:cxn>
                <a:cxn ang="0">
                  <a:pos x="T8" y="T9"/>
                </a:cxn>
              </a:cxnLst>
              <a:rect l="0" t="0" r="r" b="b"/>
              <a:pathLst>
                <a:path w="131" h="227">
                  <a:moveTo>
                    <a:pt x="36" y="0"/>
                  </a:moveTo>
                  <a:cubicBezTo>
                    <a:pt x="36" y="0"/>
                    <a:pt x="5" y="19"/>
                    <a:pt x="0" y="22"/>
                  </a:cubicBezTo>
                  <a:cubicBezTo>
                    <a:pt x="0" y="22"/>
                    <a:pt x="64" y="203"/>
                    <a:pt x="94" y="215"/>
                  </a:cubicBezTo>
                  <a:cubicBezTo>
                    <a:pt x="124" y="227"/>
                    <a:pt x="131" y="194"/>
                    <a:pt x="130" y="168"/>
                  </a:cubicBezTo>
                  <a:cubicBezTo>
                    <a:pt x="129" y="138"/>
                    <a:pt x="99" y="55"/>
                    <a:pt x="36" y="0"/>
                  </a:cubicBezTo>
                  <a:close/>
                </a:path>
              </a:pathLst>
            </a:custGeom>
            <a:solidFill>
              <a:srgbClr val="E5E1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US" dirty="0">
                <a:latin typeface="Meiryo UI" panose="020B0604030504040204" pitchFamily="50" charset="-128"/>
                <a:ea typeface="Meiryo UI" panose="020B0604030504040204" pitchFamily="50" charset="-128"/>
              </a:endParaRPr>
            </a:p>
          </p:txBody>
        </p:sp>
        <p:sp>
          <p:nvSpPr>
            <p:cNvPr id="7" name="フリーフォーム(F) 7">
              <a:extLst>
                <a:ext uri="{FF2B5EF4-FFF2-40B4-BE49-F238E27FC236}">
                  <a16:creationId xmlns:a16="http://schemas.microsoft.com/office/drawing/2014/main" id="{A6D0BE20-D8F3-4E9A-9E7A-BC6FFF63D4D3}"/>
                </a:ext>
              </a:extLst>
            </p:cNvPr>
            <p:cNvSpPr>
              <a:spLocks/>
            </p:cNvSpPr>
            <p:nvPr/>
          </p:nvSpPr>
          <p:spPr bwMode="auto">
            <a:xfrm>
              <a:off x="4883150" y="5529263"/>
              <a:ext cx="2451100" cy="257175"/>
            </a:xfrm>
            <a:custGeom>
              <a:avLst/>
              <a:gdLst>
                <a:gd name="T0" fmla="*/ 1544 w 1544"/>
                <a:gd name="T1" fmla="*/ 162 h 162"/>
                <a:gd name="T2" fmla="*/ 0 w 1544"/>
                <a:gd name="T3" fmla="*/ 162 h 162"/>
                <a:gd name="T4" fmla="*/ 156 w 1544"/>
                <a:gd name="T5" fmla="*/ 0 h 162"/>
                <a:gd name="T6" fmla="*/ 1436 w 1544"/>
                <a:gd name="T7" fmla="*/ 0 h 162"/>
                <a:gd name="T8" fmla="*/ 1544 w 1544"/>
                <a:gd name="T9" fmla="*/ 162 h 162"/>
              </a:gdLst>
              <a:ahLst/>
              <a:cxnLst>
                <a:cxn ang="0">
                  <a:pos x="T0" y="T1"/>
                </a:cxn>
                <a:cxn ang="0">
                  <a:pos x="T2" y="T3"/>
                </a:cxn>
                <a:cxn ang="0">
                  <a:pos x="T4" y="T5"/>
                </a:cxn>
                <a:cxn ang="0">
                  <a:pos x="T6" y="T7"/>
                </a:cxn>
                <a:cxn ang="0">
                  <a:pos x="T8" y="T9"/>
                </a:cxn>
              </a:cxnLst>
              <a:rect l="0" t="0" r="r" b="b"/>
              <a:pathLst>
                <a:path w="1544" h="162">
                  <a:moveTo>
                    <a:pt x="1544" y="162"/>
                  </a:moveTo>
                  <a:lnTo>
                    <a:pt x="0" y="162"/>
                  </a:lnTo>
                  <a:lnTo>
                    <a:pt x="156" y="0"/>
                  </a:lnTo>
                  <a:lnTo>
                    <a:pt x="1436" y="0"/>
                  </a:lnTo>
                  <a:lnTo>
                    <a:pt x="1544" y="162"/>
                  </a:lnTo>
                  <a:close/>
                </a:path>
              </a:pathLst>
            </a:custGeom>
            <a:gradFill flip="none" rotWithShape="1">
              <a:gsLst>
                <a:gs pos="0">
                  <a:srgbClr val="6FC9E0"/>
                </a:gs>
                <a:gs pos="39000">
                  <a:srgbClr val="4BC3E2"/>
                </a:gs>
                <a:gs pos="85000">
                  <a:srgbClr val="030341"/>
                </a:gs>
              </a:gsLst>
              <a:path path="circle">
                <a:fillToRect l="50000" t="130000" r="50000" b="-30000"/>
              </a:path>
              <a:tileRect/>
            </a:gradFill>
            <a:ln>
              <a:noFill/>
            </a:ln>
          </p:spPr>
          <p:txBody>
            <a:bodyPr vert="horz" wrap="square" lIns="91440" tIns="45720" rIns="91440" bIns="45720" numCol="1" rtlCol="0" anchor="t" anchorCtr="0" compatLnSpc="1">
              <a:prstTxWarp prst="textNoShape">
                <a:avLst/>
              </a:prstTxWarp>
            </a:bodyPr>
            <a:lstStyle/>
            <a:p>
              <a:pPr rtl="0"/>
              <a:endParaRPr lang="en-US" dirty="0">
                <a:latin typeface="Meiryo UI" panose="020B0604030504040204" pitchFamily="50" charset="-128"/>
                <a:ea typeface="Meiryo UI" panose="020B0604030504040204" pitchFamily="50" charset="-128"/>
              </a:endParaRPr>
            </a:p>
          </p:txBody>
        </p:sp>
        <p:sp>
          <p:nvSpPr>
            <p:cNvPr id="8" name="フリーフォーム(F) 8">
              <a:extLst>
                <a:ext uri="{FF2B5EF4-FFF2-40B4-BE49-F238E27FC236}">
                  <a16:creationId xmlns:a16="http://schemas.microsoft.com/office/drawing/2014/main" id="{91E2CD51-2ACF-4F68-863C-840F1804E8B5}"/>
                </a:ext>
              </a:extLst>
            </p:cNvPr>
            <p:cNvSpPr>
              <a:spLocks/>
            </p:cNvSpPr>
            <p:nvPr/>
          </p:nvSpPr>
          <p:spPr bwMode="auto">
            <a:xfrm>
              <a:off x="5313363" y="4187825"/>
              <a:ext cx="1520825" cy="1598613"/>
            </a:xfrm>
            <a:custGeom>
              <a:avLst/>
              <a:gdLst>
                <a:gd name="T0" fmla="*/ 265 w 265"/>
                <a:gd name="T1" fmla="*/ 279 h 279"/>
                <a:gd name="T2" fmla="*/ 25 w 265"/>
                <a:gd name="T3" fmla="*/ 279 h 279"/>
                <a:gd name="T4" fmla="*/ 20 w 265"/>
                <a:gd name="T5" fmla="*/ 234 h 279"/>
                <a:gd name="T6" fmla="*/ 20 w 265"/>
                <a:gd name="T7" fmla="*/ 230 h 279"/>
                <a:gd name="T8" fmla="*/ 13 w 265"/>
                <a:gd name="T9" fmla="*/ 171 h 279"/>
                <a:gd name="T10" fmla="*/ 11 w 265"/>
                <a:gd name="T11" fmla="*/ 150 h 279"/>
                <a:gd name="T12" fmla="*/ 10 w 265"/>
                <a:gd name="T13" fmla="*/ 129 h 279"/>
                <a:gd name="T14" fmla="*/ 10 w 265"/>
                <a:gd name="T15" fmla="*/ 34 h 279"/>
                <a:gd name="T16" fmla="*/ 10 w 265"/>
                <a:gd name="T17" fmla="*/ 34 h 279"/>
                <a:gd name="T18" fmla="*/ 65 w 265"/>
                <a:gd name="T19" fmla="*/ 17 h 279"/>
                <a:gd name="T20" fmla="*/ 86 w 265"/>
                <a:gd name="T21" fmla="*/ 1 h 279"/>
                <a:gd name="T22" fmla="*/ 131 w 265"/>
                <a:gd name="T23" fmla="*/ 3 h 279"/>
                <a:gd name="T24" fmla="*/ 132 w 265"/>
                <a:gd name="T25" fmla="*/ 3 h 279"/>
                <a:gd name="T26" fmla="*/ 132 w 265"/>
                <a:gd name="T27" fmla="*/ 3 h 279"/>
                <a:gd name="T28" fmla="*/ 133 w 265"/>
                <a:gd name="T29" fmla="*/ 3 h 279"/>
                <a:gd name="T30" fmla="*/ 169 w 265"/>
                <a:gd name="T31" fmla="*/ 12 h 279"/>
                <a:gd name="T32" fmla="*/ 170 w 265"/>
                <a:gd name="T33" fmla="*/ 13 h 279"/>
                <a:gd name="T34" fmla="*/ 170 w 265"/>
                <a:gd name="T35" fmla="*/ 13 h 279"/>
                <a:gd name="T36" fmla="*/ 171 w 265"/>
                <a:gd name="T37" fmla="*/ 26 h 279"/>
                <a:gd name="T38" fmla="*/ 197 w 265"/>
                <a:gd name="T39" fmla="*/ 31 h 279"/>
                <a:gd name="T40" fmla="*/ 201 w 265"/>
                <a:gd name="T41" fmla="*/ 32 h 279"/>
                <a:gd name="T42" fmla="*/ 251 w 265"/>
                <a:gd name="T43" fmla="*/ 105 h 279"/>
                <a:gd name="T44" fmla="*/ 255 w 265"/>
                <a:gd name="T45" fmla="*/ 151 h 279"/>
                <a:gd name="T46" fmla="*/ 259 w 265"/>
                <a:gd name="T47" fmla="*/ 192 h 279"/>
                <a:gd name="T48" fmla="*/ 262 w 265"/>
                <a:gd name="T49" fmla="*/ 234 h 279"/>
                <a:gd name="T50" fmla="*/ 264 w 265"/>
                <a:gd name="T51" fmla="*/ 266 h 279"/>
                <a:gd name="T52" fmla="*/ 264 w 265"/>
                <a:gd name="T53" fmla="*/ 266 h 279"/>
                <a:gd name="T54" fmla="*/ 265 w 265"/>
                <a:gd name="T55" fmla="*/ 279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65" h="279">
                  <a:moveTo>
                    <a:pt x="265" y="279"/>
                  </a:moveTo>
                  <a:cubicBezTo>
                    <a:pt x="25" y="279"/>
                    <a:pt x="25" y="279"/>
                    <a:pt x="25" y="279"/>
                  </a:cubicBezTo>
                  <a:cubicBezTo>
                    <a:pt x="25" y="273"/>
                    <a:pt x="23" y="256"/>
                    <a:pt x="20" y="234"/>
                  </a:cubicBezTo>
                  <a:cubicBezTo>
                    <a:pt x="20" y="232"/>
                    <a:pt x="20" y="231"/>
                    <a:pt x="20" y="230"/>
                  </a:cubicBezTo>
                  <a:cubicBezTo>
                    <a:pt x="17" y="211"/>
                    <a:pt x="15" y="191"/>
                    <a:pt x="13" y="171"/>
                  </a:cubicBezTo>
                  <a:cubicBezTo>
                    <a:pt x="13" y="164"/>
                    <a:pt x="12" y="157"/>
                    <a:pt x="11" y="150"/>
                  </a:cubicBezTo>
                  <a:cubicBezTo>
                    <a:pt x="11" y="143"/>
                    <a:pt x="11" y="136"/>
                    <a:pt x="10" y="129"/>
                  </a:cubicBezTo>
                  <a:cubicBezTo>
                    <a:pt x="8" y="78"/>
                    <a:pt x="0" y="42"/>
                    <a:pt x="10" y="34"/>
                  </a:cubicBezTo>
                  <a:cubicBezTo>
                    <a:pt x="10" y="34"/>
                    <a:pt x="10" y="34"/>
                    <a:pt x="10" y="34"/>
                  </a:cubicBezTo>
                  <a:cubicBezTo>
                    <a:pt x="19" y="26"/>
                    <a:pt x="65" y="17"/>
                    <a:pt x="65" y="17"/>
                  </a:cubicBezTo>
                  <a:cubicBezTo>
                    <a:pt x="65" y="17"/>
                    <a:pt x="70" y="2"/>
                    <a:pt x="86" y="1"/>
                  </a:cubicBezTo>
                  <a:cubicBezTo>
                    <a:pt x="102" y="0"/>
                    <a:pt x="118" y="1"/>
                    <a:pt x="131" y="3"/>
                  </a:cubicBezTo>
                  <a:cubicBezTo>
                    <a:pt x="131" y="3"/>
                    <a:pt x="132" y="3"/>
                    <a:pt x="132" y="3"/>
                  </a:cubicBezTo>
                  <a:cubicBezTo>
                    <a:pt x="132" y="3"/>
                    <a:pt x="132" y="3"/>
                    <a:pt x="132" y="3"/>
                  </a:cubicBezTo>
                  <a:cubicBezTo>
                    <a:pt x="132" y="3"/>
                    <a:pt x="133" y="3"/>
                    <a:pt x="133" y="3"/>
                  </a:cubicBezTo>
                  <a:cubicBezTo>
                    <a:pt x="152" y="6"/>
                    <a:pt x="167" y="10"/>
                    <a:pt x="169" y="12"/>
                  </a:cubicBezTo>
                  <a:cubicBezTo>
                    <a:pt x="170" y="12"/>
                    <a:pt x="170" y="13"/>
                    <a:pt x="170" y="13"/>
                  </a:cubicBezTo>
                  <a:cubicBezTo>
                    <a:pt x="170" y="13"/>
                    <a:pt x="170" y="13"/>
                    <a:pt x="170" y="13"/>
                  </a:cubicBezTo>
                  <a:cubicBezTo>
                    <a:pt x="171" y="22"/>
                    <a:pt x="171" y="26"/>
                    <a:pt x="171" y="26"/>
                  </a:cubicBezTo>
                  <a:cubicBezTo>
                    <a:pt x="171" y="26"/>
                    <a:pt x="184" y="32"/>
                    <a:pt x="197" y="31"/>
                  </a:cubicBezTo>
                  <a:cubicBezTo>
                    <a:pt x="198" y="31"/>
                    <a:pt x="199" y="31"/>
                    <a:pt x="201" y="32"/>
                  </a:cubicBezTo>
                  <a:cubicBezTo>
                    <a:pt x="216" y="35"/>
                    <a:pt x="247" y="62"/>
                    <a:pt x="251" y="105"/>
                  </a:cubicBezTo>
                  <a:cubicBezTo>
                    <a:pt x="252" y="117"/>
                    <a:pt x="254" y="133"/>
                    <a:pt x="255" y="151"/>
                  </a:cubicBezTo>
                  <a:cubicBezTo>
                    <a:pt x="256" y="164"/>
                    <a:pt x="257" y="178"/>
                    <a:pt x="259" y="192"/>
                  </a:cubicBezTo>
                  <a:cubicBezTo>
                    <a:pt x="260" y="207"/>
                    <a:pt x="261" y="221"/>
                    <a:pt x="262" y="234"/>
                  </a:cubicBezTo>
                  <a:cubicBezTo>
                    <a:pt x="263" y="246"/>
                    <a:pt x="263" y="258"/>
                    <a:pt x="264" y="266"/>
                  </a:cubicBezTo>
                  <a:cubicBezTo>
                    <a:pt x="264" y="266"/>
                    <a:pt x="264" y="266"/>
                    <a:pt x="264" y="266"/>
                  </a:cubicBezTo>
                  <a:cubicBezTo>
                    <a:pt x="264" y="272"/>
                    <a:pt x="265" y="277"/>
                    <a:pt x="265" y="279"/>
                  </a:cubicBezTo>
                  <a:close/>
                </a:path>
              </a:pathLst>
            </a:custGeom>
            <a:solidFill>
              <a:srgbClr val="E5E1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US" dirty="0">
                <a:latin typeface="Meiryo UI" panose="020B0604030504040204" pitchFamily="50" charset="-128"/>
                <a:ea typeface="Meiryo UI" panose="020B0604030504040204" pitchFamily="50" charset="-128"/>
              </a:endParaRPr>
            </a:p>
          </p:txBody>
        </p:sp>
        <p:sp>
          <p:nvSpPr>
            <p:cNvPr id="9" name="フリーフォーム(F) 9">
              <a:extLst>
                <a:ext uri="{FF2B5EF4-FFF2-40B4-BE49-F238E27FC236}">
                  <a16:creationId xmlns:a16="http://schemas.microsoft.com/office/drawing/2014/main" id="{319F10DD-B9D3-4B3A-8314-9802E27DC1C4}"/>
                </a:ext>
              </a:extLst>
            </p:cNvPr>
            <p:cNvSpPr>
              <a:spLocks/>
            </p:cNvSpPr>
            <p:nvPr/>
          </p:nvSpPr>
          <p:spPr bwMode="auto">
            <a:xfrm>
              <a:off x="4832350" y="4359275"/>
              <a:ext cx="1382713" cy="1152525"/>
            </a:xfrm>
            <a:custGeom>
              <a:avLst/>
              <a:gdLst>
                <a:gd name="T0" fmla="*/ 227 w 241"/>
                <a:gd name="T1" fmla="*/ 194 h 201"/>
                <a:gd name="T2" fmla="*/ 104 w 241"/>
                <a:gd name="T3" fmla="*/ 200 h 201"/>
                <a:gd name="T4" fmla="*/ 23 w 241"/>
                <a:gd name="T5" fmla="*/ 199 h 201"/>
                <a:gd name="T6" fmla="*/ 38 w 241"/>
                <a:gd name="T7" fmla="*/ 83 h 201"/>
                <a:gd name="T8" fmla="*/ 94 w 241"/>
                <a:gd name="T9" fmla="*/ 4 h 201"/>
                <a:gd name="T10" fmla="*/ 94 w 241"/>
                <a:gd name="T11" fmla="*/ 4 h 201"/>
                <a:gd name="T12" fmla="*/ 106 w 241"/>
                <a:gd name="T13" fmla="*/ 1 h 201"/>
                <a:gd name="T14" fmla="*/ 143 w 241"/>
                <a:gd name="T15" fmla="*/ 57 h 201"/>
                <a:gd name="T16" fmla="*/ 95 w 241"/>
                <a:gd name="T17" fmla="*/ 120 h 201"/>
                <a:gd name="T18" fmla="*/ 76 w 241"/>
                <a:gd name="T19" fmla="*/ 141 h 201"/>
                <a:gd name="T20" fmla="*/ 97 w 241"/>
                <a:gd name="T21" fmla="*/ 141 h 201"/>
                <a:gd name="T22" fmla="*/ 239 w 241"/>
                <a:gd name="T23" fmla="*/ 164 h 201"/>
                <a:gd name="T24" fmla="*/ 227 w 241"/>
                <a:gd name="T25" fmla="*/ 194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1" h="201">
                  <a:moveTo>
                    <a:pt x="227" y="194"/>
                  </a:moveTo>
                  <a:cubicBezTo>
                    <a:pt x="224" y="194"/>
                    <a:pt x="160" y="198"/>
                    <a:pt x="104" y="200"/>
                  </a:cubicBezTo>
                  <a:cubicBezTo>
                    <a:pt x="66" y="201"/>
                    <a:pt x="32" y="201"/>
                    <a:pt x="23" y="199"/>
                  </a:cubicBezTo>
                  <a:cubicBezTo>
                    <a:pt x="0" y="193"/>
                    <a:pt x="5" y="167"/>
                    <a:pt x="38" y="83"/>
                  </a:cubicBezTo>
                  <a:cubicBezTo>
                    <a:pt x="59" y="29"/>
                    <a:pt x="80" y="10"/>
                    <a:pt x="94" y="4"/>
                  </a:cubicBezTo>
                  <a:cubicBezTo>
                    <a:pt x="94" y="4"/>
                    <a:pt x="94" y="4"/>
                    <a:pt x="94" y="4"/>
                  </a:cubicBezTo>
                  <a:cubicBezTo>
                    <a:pt x="101" y="0"/>
                    <a:pt x="106" y="1"/>
                    <a:pt x="106" y="1"/>
                  </a:cubicBezTo>
                  <a:cubicBezTo>
                    <a:pt x="123" y="0"/>
                    <a:pt x="145" y="42"/>
                    <a:pt x="143" y="57"/>
                  </a:cubicBezTo>
                  <a:cubicBezTo>
                    <a:pt x="142" y="66"/>
                    <a:pt x="115" y="98"/>
                    <a:pt x="95" y="120"/>
                  </a:cubicBezTo>
                  <a:cubicBezTo>
                    <a:pt x="85" y="132"/>
                    <a:pt x="76" y="141"/>
                    <a:pt x="76" y="141"/>
                  </a:cubicBezTo>
                  <a:cubicBezTo>
                    <a:pt x="76" y="141"/>
                    <a:pt x="85" y="141"/>
                    <a:pt x="97" y="141"/>
                  </a:cubicBezTo>
                  <a:cubicBezTo>
                    <a:pt x="139" y="142"/>
                    <a:pt x="228" y="145"/>
                    <a:pt x="239" y="164"/>
                  </a:cubicBezTo>
                  <a:cubicBezTo>
                    <a:pt x="241" y="169"/>
                    <a:pt x="233" y="194"/>
                    <a:pt x="227" y="194"/>
                  </a:cubicBezTo>
                  <a:close/>
                </a:path>
              </a:pathLst>
            </a:custGeom>
            <a:solidFill>
              <a:srgbClr val="E5E1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US" dirty="0">
                <a:latin typeface="Meiryo UI" panose="020B0604030504040204" pitchFamily="50" charset="-128"/>
                <a:ea typeface="Meiryo UI" panose="020B0604030504040204" pitchFamily="50" charset="-128"/>
              </a:endParaRPr>
            </a:p>
          </p:txBody>
        </p:sp>
        <p:sp>
          <p:nvSpPr>
            <p:cNvPr id="10" name="フリーフォーム(F) 10">
              <a:extLst>
                <a:ext uri="{FF2B5EF4-FFF2-40B4-BE49-F238E27FC236}">
                  <a16:creationId xmlns:a16="http://schemas.microsoft.com/office/drawing/2014/main" id="{5849D18F-42AB-4436-A00E-CCB48479C93C}"/>
                </a:ext>
              </a:extLst>
            </p:cNvPr>
            <p:cNvSpPr>
              <a:spLocks/>
            </p:cNvSpPr>
            <p:nvPr/>
          </p:nvSpPr>
          <p:spPr bwMode="auto">
            <a:xfrm>
              <a:off x="6450013" y="4960938"/>
              <a:ext cx="333375" cy="750888"/>
            </a:xfrm>
            <a:custGeom>
              <a:avLst/>
              <a:gdLst>
                <a:gd name="T0" fmla="*/ 66 w 66"/>
                <a:gd name="T1" fmla="*/ 131 h 131"/>
                <a:gd name="T2" fmla="*/ 23 w 66"/>
                <a:gd name="T3" fmla="*/ 68 h 131"/>
                <a:gd name="T4" fmla="*/ 4 w 66"/>
                <a:gd name="T5" fmla="*/ 25 h 131"/>
                <a:gd name="T6" fmla="*/ 57 w 66"/>
                <a:gd name="T7" fmla="*/ 16 h 131"/>
                <a:gd name="T8" fmla="*/ 64 w 66"/>
                <a:gd name="T9" fmla="*/ 99 h 131"/>
                <a:gd name="T10" fmla="*/ 66 w 66"/>
                <a:gd name="T11" fmla="*/ 131 h 131"/>
              </a:gdLst>
              <a:ahLst/>
              <a:cxnLst>
                <a:cxn ang="0">
                  <a:pos x="T0" y="T1"/>
                </a:cxn>
                <a:cxn ang="0">
                  <a:pos x="T2" y="T3"/>
                </a:cxn>
                <a:cxn ang="0">
                  <a:pos x="T4" y="T5"/>
                </a:cxn>
                <a:cxn ang="0">
                  <a:pos x="T6" y="T7"/>
                </a:cxn>
                <a:cxn ang="0">
                  <a:pos x="T8" y="T9"/>
                </a:cxn>
                <a:cxn ang="0">
                  <a:pos x="T10" y="T11"/>
                </a:cxn>
              </a:cxnLst>
              <a:rect l="0" t="0" r="r" b="b"/>
              <a:pathLst>
                <a:path w="66" h="131">
                  <a:moveTo>
                    <a:pt x="66" y="131"/>
                  </a:moveTo>
                  <a:cubicBezTo>
                    <a:pt x="61" y="107"/>
                    <a:pt x="42" y="83"/>
                    <a:pt x="23" y="68"/>
                  </a:cubicBezTo>
                  <a:cubicBezTo>
                    <a:pt x="0" y="51"/>
                    <a:pt x="4" y="25"/>
                    <a:pt x="4" y="25"/>
                  </a:cubicBezTo>
                  <a:cubicBezTo>
                    <a:pt x="21" y="0"/>
                    <a:pt x="41" y="5"/>
                    <a:pt x="57" y="16"/>
                  </a:cubicBezTo>
                  <a:cubicBezTo>
                    <a:pt x="59" y="43"/>
                    <a:pt x="62" y="74"/>
                    <a:pt x="64" y="99"/>
                  </a:cubicBezTo>
                  <a:cubicBezTo>
                    <a:pt x="65" y="111"/>
                    <a:pt x="65" y="123"/>
                    <a:pt x="66" y="131"/>
                  </a:cubicBezTo>
                  <a:close/>
                </a:path>
              </a:pathLst>
            </a:custGeom>
            <a:gradFill flip="none" rotWithShape="1">
              <a:gsLst>
                <a:gs pos="100000">
                  <a:srgbClr val="7289F2">
                    <a:alpha val="0"/>
                  </a:srgbClr>
                </a:gs>
                <a:gs pos="26000">
                  <a:srgbClr val="7289F2">
                    <a:alpha val="54000"/>
                  </a:srgbClr>
                </a:gs>
              </a:gsLst>
              <a:lin ang="7800000" scaled="0"/>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US" dirty="0">
                <a:latin typeface="Meiryo UI" panose="020B0604030504040204" pitchFamily="50" charset="-128"/>
                <a:ea typeface="Meiryo UI" panose="020B0604030504040204" pitchFamily="50" charset="-128"/>
              </a:endParaRPr>
            </a:p>
          </p:txBody>
        </p:sp>
        <p:sp>
          <p:nvSpPr>
            <p:cNvPr id="22" name="フリーフォーム:図形 21">
              <a:extLst>
                <a:ext uri="{FF2B5EF4-FFF2-40B4-BE49-F238E27FC236}">
                  <a16:creationId xmlns:a16="http://schemas.microsoft.com/office/drawing/2014/main" id="{D1D8B039-3C85-439E-9B4E-0AE3B0227E37}"/>
                </a:ext>
              </a:extLst>
            </p:cNvPr>
            <p:cNvSpPr/>
            <p:nvPr/>
          </p:nvSpPr>
          <p:spPr>
            <a:xfrm rot="20364014">
              <a:off x="6924390" y="4583236"/>
              <a:ext cx="305126" cy="641501"/>
            </a:xfrm>
            <a:custGeom>
              <a:avLst/>
              <a:gdLst>
                <a:gd name="connsiteX0" fmla="*/ 793 w 453638"/>
                <a:gd name="connsiteY0" fmla="*/ 10752 h 953733"/>
                <a:gd name="connsiteX1" fmla="*/ 331787 w 453638"/>
                <a:gd name="connsiteY1" fmla="*/ 467952 h 953733"/>
                <a:gd name="connsiteX2" fmla="*/ 436562 w 453638"/>
                <a:gd name="connsiteY2" fmla="*/ 944202 h 953733"/>
                <a:gd name="connsiteX3" fmla="*/ 793 w 453638"/>
                <a:gd name="connsiteY3" fmla="*/ 10752 h 953733"/>
              </a:gdLst>
              <a:ahLst/>
              <a:cxnLst>
                <a:cxn ang="0">
                  <a:pos x="connsiteX0" y="connsiteY0"/>
                </a:cxn>
                <a:cxn ang="0">
                  <a:pos x="connsiteX1" y="connsiteY1"/>
                </a:cxn>
                <a:cxn ang="0">
                  <a:pos x="connsiteX2" y="connsiteY2"/>
                </a:cxn>
                <a:cxn ang="0">
                  <a:pos x="connsiteX3" y="connsiteY3"/>
                </a:cxn>
              </a:cxnLst>
              <a:rect l="l" t="t" r="r" b="b"/>
              <a:pathLst>
                <a:path w="453638" h="953733">
                  <a:moveTo>
                    <a:pt x="793" y="10752"/>
                  </a:moveTo>
                  <a:cubicBezTo>
                    <a:pt x="-16669" y="-68623"/>
                    <a:pt x="259159" y="312377"/>
                    <a:pt x="331787" y="467952"/>
                  </a:cubicBezTo>
                  <a:cubicBezTo>
                    <a:pt x="404415" y="623527"/>
                    <a:pt x="490934" y="1020005"/>
                    <a:pt x="436562" y="944202"/>
                  </a:cubicBezTo>
                  <a:cubicBezTo>
                    <a:pt x="382190" y="868399"/>
                    <a:pt x="18255" y="90127"/>
                    <a:pt x="793" y="10752"/>
                  </a:cubicBezTo>
                  <a:close/>
                </a:path>
              </a:pathLst>
            </a:custGeom>
            <a:gradFill flip="none" rotWithShape="1">
              <a:gsLst>
                <a:gs pos="100000">
                  <a:srgbClr val="7289F2">
                    <a:alpha val="0"/>
                  </a:srgbClr>
                </a:gs>
                <a:gs pos="26000">
                  <a:srgbClr val="7289F2">
                    <a:alpha val="54000"/>
                  </a:srgbClr>
                </a:gs>
              </a:gsLst>
              <a:lin ang="7800000" scaled="0"/>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US" dirty="0">
                <a:solidFill>
                  <a:schemeClr val="tx1"/>
                </a:solidFill>
                <a:latin typeface="Meiryo UI" panose="020B0604030504040204" pitchFamily="50" charset="-128"/>
                <a:ea typeface="Meiryo UI" panose="020B0604030504040204" pitchFamily="50" charset="-128"/>
              </a:endParaRPr>
            </a:p>
          </p:txBody>
        </p:sp>
        <p:sp>
          <p:nvSpPr>
            <p:cNvPr id="11" name="フリーフォーム(F) 11">
              <a:extLst>
                <a:ext uri="{FF2B5EF4-FFF2-40B4-BE49-F238E27FC236}">
                  <a16:creationId xmlns:a16="http://schemas.microsoft.com/office/drawing/2014/main" id="{9C6C3AB2-1F41-4F9F-A40A-34C6948A2EEB}"/>
                </a:ext>
              </a:extLst>
            </p:cNvPr>
            <p:cNvSpPr>
              <a:spLocks/>
            </p:cNvSpPr>
            <p:nvPr/>
          </p:nvSpPr>
          <p:spPr bwMode="auto">
            <a:xfrm>
              <a:off x="6065838" y="4297363"/>
              <a:ext cx="1435100" cy="1168400"/>
            </a:xfrm>
            <a:custGeom>
              <a:avLst/>
              <a:gdLst>
                <a:gd name="T0" fmla="*/ 11 w 250"/>
                <a:gd name="T1" fmla="*/ 49 h 204"/>
                <a:gd name="T2" fmla="*/ 103 w 250"/>
                <a:gd name="T3" fmla="*/ 27 h 204"/>
                <a:gd name="T4" fmla="*/ 211 w 250"/>
                <a:gd name="T5" fmla="*/ 135 h 204"/>
                <a:gd name="T6" fmla="*/ 179 w 250"/>
                <a:gd name="T7" fmla="*/ 196 h 204"/>
                <a:gd name="T8" fmla="*/ 10 w 250"/>
                <a:gd name="T9" fmla="*/ 49 h 204"/>
                <a:gd name="T10" fmla="*/ 11 w 250"/>
                <a:gd name="T11" fmla="*/ 49 h 204"/>
              </a:gdLst>
              <a:ahLst/>
              <a:cxnLst>
                <a:cxn ang="0">
                  <a:pos x="T0" y="T1"/>
                </a:cxn>
                <a:cxn ang="0">
                  <a:pos x="T2" y="T3"/>
                </a:cxn>
                <a:cxn ang="0">
                  <a:pos x="T4" y="T5"/>
                </a:cxn>
                <a:cxn ang="0">
                  <a:pos x="T6" y="T7"/>
                </a:cxn>
                <a:cxn ang="0">
                  <a:pos x="T8" y="T9"/>
                </a:cxn>
                <a:cxn ang="0">
                  <a:pos x="T10" y="T11"/>
                </a:cxn>
              </a:cxnLst>
              <a:rect l="0" t="0" r="r" b="b"/>
              <a:pathLst>
                <a:path w="250" h="204">
                  <a:moveTo>
                    <a:pt x="11" y="49"/>
                  </a:moveTo>
                  <a:cubicBezTo>
                    <a:pt x="25" y="11"/>
                    <a:pt x="73" y="0"/>
                    <a:pt x="103" y="27"/>
                  </a:cubicBezTo>
                  <a:cubicBezTo>
                    <a:pt x="136" y="58"/>
                    <a:pt x="187" y="105"/>
                    <a:pt x="211" y="135"/>
                  </a:cubicBezTo>
                  <a:cubicBezTo>
                    <a:pt x="250" y="180"/>
                    <a:pt x="199" y="204"/>
                    <a:pt x="179" y="196"/>
                  </a:cubicBezTo>
                  <a:cubicBezTo>
                    <a:pt x="117" y="171"/>
                    <a:pt x="0" y="117"/>
                    <a:pt x="10" y="49"/>
                  </a:cubicBezTo>
                  <a:cubicBezTo>
                    <a:pt x="10" y="49"/>
                    <a:pt x="11" y="49"/>
                    <a:pt x="11" y="49"/>
                  </a:cubicBezTo>
                  <a:close/>
                </a:path>
              </a:pathLst>
            </a:custGeom>
            <a:solidFill>
              <a:srgbClr val="E5E1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US" dirty="0">
                <a:latin typeface="Meiryo UI" panose="020B0604030504040204" pitchFamily="50" charset="-128"/>
                <a:ea typeface="Meiryo UI" panose="020B0604030504040204" pitchFamily="50" charset="-128"/>
              </a:endParaRPr>
            </a:p>
          </p:txBody>
        </p:sp>
        <p:sp>
          <p:nvSpPr>
            <p:cNvPr id="12" name="フリーフォーム(F) 12">
              <a:extLst>
                <a:ext uri="{FF2B5EF4-FFF2-40B4-BE49-F238E27FC236}">
                  <a16:creationId xmlns:a16="http://schemas.microsoft.com/office/drawing/2014/main" id="{53D9C9B8-8241-4452-98F4-6F4696E0228C}"/>
                </a:ext>
              </a:extLst>
            </p:cNvPr>
            <p:cNvSpPr>
              <a:spLocks/>
            </p:cNvSpPr>
            <p:nvPr/>
          </p:nvSpPr>
          <p:spPr bwMode="auto">
            <a:xfrm>
              <a:off x="5664200" y="3127375"/>
              <a:ext cx="809625" cy="1135063"/>
            </a:xfrm>
            <a:custGeom>
              <a:avLst/>
              <a:gdLst>
                <a:gd name="T0" fmla="*/ 138 w 141"/>
                <a:gd name="T1" fmla="*/ 142 h 198"/>
                <a:gd name="T2" fmla="*/ 136 w 141"/>
                <a:gd name="T3" fmla="*/ 150 h 198"/>
                <a:gd name="T4" fmla="*/ 134 w 141"/>
                <a:gd name="T5" fmla="*/ 170 h 198"/>
                <a:gd name="T6" fmla="*/ 128 w 141"/>
                <a:gd name="T7" fmla="*/ 178 h 198"/>
                <a:gd name="T8" fmla="*/ 125 w 141"/>
                <a:gd name="T9" fmla="*/ 179 h 198"/>
                <a:gd name="T10" fmla="*/ 115 w 141"/>
                <a:gd name="T11" fmla="*/ 178 h 198"/>
                <a:gd name="T12" fmla="*/ 109 w 141"/>
                <a:gd name="T13" fmla="*/ 198 h 198"/>
                <a:gd name="T14" fmla="*/ 108 w 141"/>
                <a:gd name="T15" fmla="*/ 197 h 198"/>
                <a:gd name="T16" fmla="*/ 71 w 141"/>
                <a:gd name="T17" fmla="*/ 188 h 198"/>
                <a:gd name="T18" fmla="*/ 71 w 141"/>
                <a:gd name="T19" fmla="*/ 188 h 198"/>
                <a:gd name="T20" fmla="*/ 70 w 141"/>
                <a:gd name="T21" fmla="*/ 188 h 198"/>
                <a:gd name="T22" fmla="*/ 25 w 141"/>
                <a:gd name="T23" fmla="*/ 186 h 198"/>
                <a:gd name="T24" fmla="*/ 26 w 141"/>
                <a:gd name="T25" fmla="*/ 157 h 198"/>
                <a:gd name="T26" fmla="*/ 19 w 141"/>
                <a:gd name="T27" fmla="*/ 125 h 198"/>
                <a:gd name="T28" fmla="*/ 9 w 141"/>
                <a:gd name="T29" fmla="*/ 99 h 198"/>
                <a:gd name="T30" fmla="*/ 0 w 141"/>
                <a:gd name="T31" fmla="*/ 72 h 198"/>
                <a:gd name="T32" fmla="*/ 34 w 141"/>
                <a:gd name="T33" fmla="*/ 18 h 198"/>
                <a:gd name="T34" fmla="*/ 57 w 141"/>
                <a:gd name="T35" fmla="*/ 7 h 198"/>
                <a:gd name="T36" fmla="*/ 76 w 141"/>
                <a:gd name="T37" fmla="*/ 0 h 198"/>
                <a:gd name="T38" fmla="*/ 92 w 141"/>
                <a:gd name="T39" fmla="*/ 9 h 198"/>
                <a:gd name="T40" fmla="*/ 112 w 141"/>
                <a:gd name="T41" fmla="*/ 11 h 198"/>
                <a:gd name="T42" fmla="*/ 124 w 141"/>
                <a:gd name="T43" fmla="*/ 24 h 198"/>
                <a:gd name="T44" fmla="*/ 134 w 141"/>
                <a:gd name="T45" fmla="*/ 37 h 198"/>
                <a:gd name="T46" fmla="*/ 134 w 141"/>
                <a:gd name="T47" fmla="*/ 38 h 198"/>
                <a:gd name="T48" fmla="*/ 134 w 141"/>
                <a:gd name="T49" fmla="*/ 38 h 198"/>
                <a:gd name="T50" fmla="*/ 133 w 141"/>
                <a:gd name="T51" fmla="*/ 39 h 198"/>
                <a:gd name="T52" fmla="*/ 132 w 141"/>
                <a:gd name="T53" fmla="*/ 41 h 198"/>
                <a:gd name="T54" fmla="*/ 131 w 141"/>
                <a:gd name="T55" fmla="*/ 42 h 198"/>
                <a:gd name="T56" fmla="*/ 130 w 141"/>
                <a:gd name="T57" fmla="*/ 42 h 198"/>
                <a:gd name="T58" fmla="*/ 129 w 141"/>
                <a:gd name="T59" fmla="*/ 43 h 198"/>
                <a:gd name="T60" fmla="*/ 129 w 141"/>
                <a:gd name="T61" fmla="*/ 43 h 198"/>
                <a:gd name="T62" fmla="*/ 138 w 141"/>
                <a:gd name="T63" fmla="*/ 90 h 198"/>
                <a:gd name="T64" fmla="*/ 139 w 141"/>
                <a:gd name="T65" fmla="*/ 113 h 198"/>
                <a:gd name="T66" fmla="*/ 138 w 141"/>
                <a:gd name="T67" fmla="*/ 142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41" h="198">
                  <a:moveTo>
                    <a:pt x="138" y="142"/>
                  </a:moveTo>
                  <a:cubicBezTo>
                    <a:pt x="138" y="145"/>
                    <a:pt x="137" y="147"/>
                    <a:pt x="136" y="150"/>
                  </a:cubicBezTo>
                  <a:cubicBezTo>
                    <a:pt x="136" y="151"/>
                    <a:pt x="135" y="166"/>
                    <a:pt x="134" y="170"/>
                  </a:cubicBezTo>
                  <a:cubicBezTo>
                    <a:pt x="134" y="172"/>
                    <a:pt x="132" y="177"/>
                    <a:pt x="128" y="178"/>
                  </a:cubicBezTo>
                  <a:cubicBezTo>
                    <a:pt x="127" y="179"/>
                    <a:pt x="126" y="179"/>
                    <a:pt x="125" y="179"/>
                  </a:cubicBezTo>
                  <a:cubicBezTo>
                    <a:pt x="118" y="178"/>
                    <a:pt x="115" y="178"/>
                    <a:pt x="115" y="178"/>
                  </a:cubicBezTo>
                  <a:cubicBezTo>
                    <a:pt x="115" y="178"/>
                    <a:pt x="108" y="189"/>
                    <a:pt x="109" y="198"/>
                  </a:cubicBezTo>
                  <a:cubicBezTo>
                    <a:pt x="109" y="198"/>
                    <a:pt x="109" y="197"/>
                    <a:pt x="108" y="197"/>
                  </a:cubicBezTo>
                  <a:cubicBezTo>
                    <a:pt x="106" y="195"/>
                    <a:pt x="91" y="191"/>
                    <a:pt x="71" y="188"/>
                  </a:cubicBezTo>
                  <a:cubicBezTo>
                    <a:pt x="71" y="188"/>
                    <a:pt x="71" y="188"/>
                    <a:pt x="71" y="188"/>
                  </a:cubicBezTo>
                  <a:cubicBezTo>
                    <a:pt x="71" y="188"/>
                    <a:pt x="70" y="188"/>
                    <a:pt x="70" y="188"/>
                  </a:cubicBezTo>
                  <a:cubicBezTo>
                    <a:pt x="57" y="186"/>
                    <a:pt x="41" y="185"/>
                    <a:pt x="25" y="186"/>
                  </a:cubicBezTo>
                  <a:cubicBezTo>
                    <a:pt x="25" y="186"/>
                    <a:pt x="27" y="173"/>
                    <a:pt x="26" y="157"/>
                  </a:cubicBezTo>
                  <a:cubicBezTo>
                    <a:pt x="25" y="147"/>
                    <a:pt x="23" y="135"/>
                    <a:pt x="19" y="125"/>
                  </a:cubicBezTo>
                  <a:cubicBezTo>
                    <a:pt x="15" y="116"/>
                    <a:pt x="12" y="107"/>
                    <a:pt x="9" y="99"/>
                  </a:cubicBezTo>
                  <a:cubicBezTo>
                    <a:pt x="4" y="84"/>
                    <a:pt x="0" y="73"/>
                    <a:pt x="0" y="72"/>
                  </a:cubicBezTo>
                  <a:cubicBezTo>
                    <a:pt x="0" y="71"/>
                    <a:pt x="4" y="33"/>
                    <a:pt x="34" y="18"/>
                  </a:cubicBezTo>
                  <a:cubicBezTo>
                    <a:pt x="34" y="18"/>
                    <a:pt x="49" y="6"/>
                    <a:pt x="57" y="7"/>
                  </a:cubicBezTo>
                  <a:cubicBezTo>
                    <a:pt x="66" y="8"/>
                    <a:pt x="72" y="0"/>
                    <a:pt x="76" y="0"/>
                  </a:cubicBezTo>
                  <a:cubicBezTo>
                    <a:pt x="80" y="0"/>
                    <a:pt x="85" y="7"/>
                    <a:pt x="92" y="9"/>
                  </a:cubicBezTo>
                  <a:cubicBezTo>
                    <a:pt x="100" y="12"/>
                    <a:pt x="107" y="7"/>
                    <a:pt x="112" y="11"/>
                  </a:cubicBezTo>
                  <a:cubicBezTo>
                    <a:pt x="116" y="14"/>
                    <a:pt x="121" y="24"/>
                    <a:pt x="124" y="24"/>
                  </a:cubicBezTo>
                  <a:cubicBezTo>
                    <a:pt x="127" y="24"/>
                    <a:pt x="136" y="31"/>
                    <a:pt x="134" y="37"/>
                  </a:cubicBezTo>
                  <a:cubicBezTo>
                    <a:pt x="134" y="38"/>
                    <a:pt x="134" y="38"/>
                    <a:pt x="134" y="38"/>
                  </a:cubicBezTo>
                  <a:cubicBezTo>
                    <a:pt x="134" y="38"/>
                    <a:pt x="134" y="38"/>
                    <a:pt x="134" y="38"/>
                  </a:cubicBezTo>
                  <a:cubicBezTo>
                    <a:pt x="134" y="39"/>
                    <a:pt x="134" y="39"/>
                    <a:pt x="133" y="39"/>
                  </a:cubicBezTo>
                  <a:cubicBezTo>
                    <a:pt x="133" y="40"/>
                    <a:pt x="133" y="40"/>
                    <a:pt x="132" y="41"/>
                  </a:cubicBezTo>
                  <a:cubicBezTo>
                    <a:pt x="132" y="41"/>
                    <a:pt x="131" y="41"/>
                    <a:pt x="131" y="42"/>
                  </a:cubicBezTo>
                  <a:cubicBezTo>
                    <a:pt x="131" y="42"/>
                    <a:pt x="130" y="42"/>
                    <a:pt x="130" y="42"/>
                  </a:cubicBezTo>
                  <a:cubicBezTo>
                    <a:pt x="130" y="43"/>
                    <a:pt x="130" y="43"/>
                    <a:pt x="129" y="43"/>
                  </a:cubicBezTo>
                  <a:cubicBezTo>
                    <a:pt x="129" y="43"/>
                    <a:pt x="129" y="43"/>
                    <a:pt x="129" y="43"/>
                  </a:cubicBezTo>
                  <a:cubicBezTo>
                    <a:pt x="129" y="43"/>
                    <a:pt x="139" y="82"/>
                    <a:pt x="138" y="90"/>
                  </a:cubicBezTo>
                  <a:cubicBezTo>
                    <a:pt x="138" y="97"/>
                    <a:pt x="137" y="106"/>
                    <a:pt x="139" y="113"/>
                  </a:cubicBezTo>
                  <a:cubicBezTo>
                    <a:pt x="141" y="118"/>
                    <a:pt x="141" y="129"/>
                    <a:pt x="138" y="142"/>
                  </a:cubicBezTo>
                  <a:close/>
                </a:path>
              </a:pathLst>
            </a:custGeom>
            <a:solidFill>
              <a:srgbClr val="F8F3F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US" dirty="0">
                <a:latin typeface="Meiryo UI" panose="020B0604030504040204" pitchFamily="50" charset="-128"/>
                <a:ea typeface="Meiryo UI" panose="020B0604030504040204" pitchFamily="50" charset="-128"/>
              </a:endParaRPr>
            </a:p>
          </p:txBody>
        </p:sp>
        <p:sp>
          <p:nvSpPr>
            <p:cNvPr id="13" name="フリーフォーム 13">
              <a:extLst>
                <a:ext uri="{FF2B5EF4-FFF2-40B4-BE49-F238E27FC236}">
                  <a16:creationId xmlns:a16="http://schemas.microsoft.com/office/drawing/2014/main" id="{104737AB-59A7-4247-842C-6F97799DA28F}"/>
                </a:ext>
              </a:extLst>
            </p:cNvPr>
            <p:cNvSpPr>
              <a:spLocks/>
            </p:cNvSpPr>
            <p:nvPr/>
          </p:nvSpPr>
          <p:spPr bwMode="auto">
            <a:xfrm>
              <a:off x="5664200" y="3127375"/>
              <a:ext cx="781050" cy="900113"/>
            </a:xfrm>
            <a:custGeom>
              <a:avLst/>
              <a:gdLst>
                <a:gd name="T0" fmla="*/ 134 w 136"/>
                <a:gd name="T1" fmla="*/ 37 h 157"/>
                <a:gd name="T2" fmla="*/ 134 w 136"/>
                <a:gd name="T3" fmla="*/ 38 h 157"/>
                <a:gd name="T4" fmla="*/ 134 w 136"/>
                <a:gd name="T5" fmla="*/ 38 h 157"/>
                <a:gd name="T6" fmla="*/ 133 w 136"/>
                <a:gd name="T7" fmla="*/ 39 h 157"/>
                <a:gd name="T8" fmla="*/ 132 w 136"/>
                <a:gd name="T9" fmla="*/ 41 h 157"/>
                <a:gd name="T10" fmla="*/ 129 w 136"/>
                <a:gd name="T11" fmla="*/ 43 h 157"/>
                <a:gd name="T12" fmla="*/ 129 w 136"/>
                <a:gd name="T13" fmla="*/ 43 h 157"/>
                <a:gd name="T14" fmla="*/ 127 w 136"/>
                <a:gd name="T15" fmla="*/ 79 h 157"/>
                <a:gd name="T16" fmla="*/ 97 w 136"/>
                <a:gd name="T17" fmla="*/ 111 h 157"/>
                <a:gd name="T18" fmla="*/ 85 w 136"/>
                <a:gd name="T19" fmla="*/ 140 h 157"/>
                <a:gd name="T20" fmla="*/ 85 w 136"/>
                <a:gd name="T21" fmla="*/ 157 h 157"/>
                <a:gd name="T22" fmla="*/ 26 w 136"/>
                <a:gd name="T23" fmla="*/ 157 h 157"/>
                <a:gd name="T24" fmla="*/ 19 w 136"/>
                <a:gd name="T25" fmla="*/ 125 h 157"/>
                <a:gd name="T26" fmla="*/ 9 w 136"/>
                <a:gd name="T27" fmla="*/ 99 h 157"/>
                <a:gd name="T28" fmla="*/ 0 w 136"/>
                <a:gd name="T29" fmla="*/ 72 h 157"/>
                <a:gd name="T30" fmla="*/ 34 w 136"/>
                <a:gd name="T31" fmla="*/ 18 h 157"/>
                <a:gd name="T32" fmla="*/ 57 w 136"/>
                <a:gd name="T33" fmla="*/ 7 h 157"/>
                <a:gd name="T34" fmla="*/ 76 w 136"/>
                <a:gd name="T35" fmla="*/ 0 h 157"/>
                <a:gd name="T36" fmla="*/ 92 w 136"/>
                <a:gd name="T37" fmla="*/ 9 h 157"/>
                <a:gd name="T38" fmla="*/ 112 w 136"/>
                <a:gd name="T39" fmla="*/ 11 h 157"/>
                <a:gd name="T40" fmla="*/ 124 w 136"/>
                <a:gd name="T41" fmla="*/ 24 h 157"/>
                <a:gd name="T42" fmla="*/ 134 w 136"/>
                <a:gd name="T43" fmla="*/ 37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36" h="157">
                  <a:moveTo>
                    <a:pt x="134" y="37"/>
                  </a:moveTo>
                  <a:cubicBezTo>
                    <a:pt x="134" y="38"/>
                    <a:pt x="134" y="38"/>
                    <a:pt x="134" y="38"/>
                  </a:cubicBezTo>
                  <a:cubicBezTo>
                    <a:pt x="134" y="38"/>
                    <a:pt x="134" y="38"/>
                    <a:pt x="134" y="38"/>
                  </a:cubicBezTo>
                  <a:cubicBezTo>
                    <a:pt x="134" y="39"/>
                    <a:pt x="134" y="39"/>
                    <a:pt x="133" y="39"/>
                  </a:cubicBezTo>
                  <a:cubicBezTo>
                    <a:pt x="133" y="40"/>
                    <a:pt x="133" y="40"/>
                    <a:pt x="132" y="41"/>
                  </a:cubicBezTo>
                  <a:cubicBezTo>
                    <a:pt x="131" y="42"/>
                    <a:pt x="130" y="43"/>
                    <a:pt x="129" y="43"/>
                  </a:cubicBezTo>
                  <a:cubicBezTo>
                    <a:pt x="129" y="43"/>
                    <a:pt x="129" y="43"/>
                    <a:pt x="129" y="43"/>
                  </a:cubicBezTo>
                  <a:cubicBezTo>
                    <a:pt x="127" y="79"/>
                    <a:pt x="127" y="79"/>
                    <a:pt x="127" y="79"/>
                  </a:cubicBezTo>
                  <a:cubicBezTo>
                    <a:pt x="97" y="111"/>
                    <a:pt x="97" y="111"/>
                    <a:pt x="97" y="111"/>
                  </a:cubicBezTo>
                  <a:cubicBezTo>
                    <a:pt x="89" y="119"/>
                    <a:pt x="85" y="129"/>
                    <a:pt x="85" y="140"/>
                  </a:cubicBezTo>
                  <a:cubicBezTo>
                    <a:pt x="85" y="157"/>
                    <a:pt x="85" y="157"/>
                    <a:pt x="85" y="157"/>
                  </a:cubicBezTo>
                  <a:cubicBezTo>
                    <a:pt x="26" y="157"/>
                    <a:pt x="26" y="157"/>
                    <a:pt x="26" y="157"/>
                  </a:cubicBezTo>
                  <a:cubicBezTo>
                    <a:pt x="25" y="147"/>
                    <a:pt x="23" y="135"/>
                    <a:pt x="19" y="125"/>
                  </a:cubicBezTo>
                  <a:cubicBezTo>
                    <a:pt x="15" y="116"/>
                    <a:pt x="12" y="107"/>
                    <a:pt x="9" y="99"/>
                  </a:cubicBezTo>
                  <a:cubicBezTo>
                    <a:pt x="4" y="84"/>
                    <a:pt x="0" y="73"/>
                    <a:pt x="0" y="72"/>
                  </a:cubicBezTo>
                  <a:cubicBezTo>
                    <a:pt x="0" y="71"/>
                    <a:pt x="4" y="33"/>
                    <a:pt x="34" y="18"/>
                  </a:cubicBezTo>
                  <a:cubicBezTo>
                    <a:pt x="34" y="18"/>
                    <a:pt x="49" y="6"/>
                    <a:pt x="57" y="7"/>
                  </a:cubicBezTo>
                  <a:cubicBezTo>
                    <a:pt x="66" y="8"/>
                    <a:pt x="72" y="0"/>
                    <a:pt x="76" y="0"/>
                  </a:cubicBezTo>
                  <a:cubicBezTo>
                    <a:pt x="80" y="0"/>
                    <a:pt x="85" y="7"/>
                    <a:pt x="92" y="9"/>
                  </a:cubicBezTo>
                  <a:cubicBezTo>
                    <a:pt x="100" y="12"/>
                    <a:pt x="107" y="7"/>
                    <a:pt x="112" y="11"/>
                  </a:cubicBezTo>
                  <a:cubicBezTo>
                    <a:pt x="116" y="14"/>
                    <a:pt x="121" y="24"/>
                    <a:pt x="124" y="24"/>
                  </a:cubicBezTo>
                  <a:cubicBezTo>
                    <a:pt x="127" y="24"/>
                    <a:pt x="136" y="31"/>
                    <a:pt x="134" y="37"/>
                  </a:cubicBezTo>
                  <a:close/>
                </a:path>
              </a:pathLst>
            </a:custGeom>
            <a:gradFill>
              <a:gsLst>
                <a:gs pos="75000">
                  <a:srgbClr val="F7BDBB"/>
                </a:gs>
                <a:gs pos="100000">
                  <a:srgbClr val="F7BDBB">
                    <a:alpha val="0"/>
                  </a:srgbClr>
                </a:gs>
              </a:gsLst>
              <a:lin ang="5400000" scaled="1"/>
            </a:gradFill>
            <a:ln>
              <a:noFill/>
            </a:ln>
          </p:spPr>
          <p:txBody>
            <a:bodyPr vert="horz" wrap="square" lIns="91440" tIns="45720" rIns="91440" bIns="45720" numCol="1" rtlCol="0" anchor="t" anchorCtr="0" compatLnSpc="1">
              <a:prstTxWarp prst="textNoShape">
                <a:avLst/>
              </a:prstTxWarp>
            </a:bodyPr>
            <a:lstStyle/>
            <a:p>
              <a:pPr rtl="0"/>
              <a:endParaRPr lang="en-US" dirty="0">
                <a:latin typeface="Meiryo UI" panose="020B0604030504040204" pitchFamily="50" charset="-128"/>
                <a:ea typeface="Meiryo UI" panose="020B0604030504040204" pitchFamily="50" charset="-128"/>
              </a:endParaRPr>
            </a:p>
          </p:txBody>
        </p:sp>
        <p:sp>
          <p:nvSpPr>
            <p:cNvPr id="14" name="フリーフォーム(F) 14">
              <a:extLst>
                <a:ext uri="{FF2B5EF4-FFF2-40B4-BE49-F238E27FC236}">
                  <a16:creationId xmlns:a16="http://schemas.microsoft.com/office/drawing/2014/main" id="{A4EE508E-C139-4549-AD46-4E5E82F754BB}"/>
                </a:ext>
              </a:extLst>
            </p:cNvPr>
            <p:cNvSpPr>
              <a:spLocks/>
            </p:cNvSpPr>
            <p:nvPr/>
          </p:nvSpPr>
          <p:spPr bwMode="auto">
            <a:xfrm>
              <a:off x="5664200" y="3127375"/>
              <a:ext cx="781050" cy="566738"/>
            </a:xfrm>
            <a:custGeom>
              <a:avLst/>
              <a:gdLst>
                <a:gd name="T0" fmla="*/ 134 w 136"/>
                <a:gd name="T1" fmla="*/ 37 h 99"/>
                <a:gd name="T2" fmla="*/ 134 w 136"/>
                <a:gd name="T3" fmla="*/ 38 h 99"/>
                <a:gd name="T4" fmla="*/ 134 w 136"/>
                <a:gd name="T5" fmla="*/ 38 h 99"/>
                <a:gd name="T6" fmla="*/ 133 w 136"/>
                <a:gd name="T7" fmla="*/ 39 h 99"/>
                <a:gd name="T8" fmla="*/ 132 w 136"/>
                <a:gd name="T9" fmla="*/ 41 h 99"/>
                <a:gd name="T10" fmla="*/ 131 w 136"/>
                <a:gd name="T11" fmla="*/ 42 h 99"/>
                <a:gd name="T12" fmla="*/ 130 w 136"/>
                <a:gd name="T13" fmla="*/ 42 h 99"/>
                <a:gd name="T14" fmla="*/ 129 w 136"/>
                <a:gd name="T15" fmla="*/ 43 h 99"/>
                <a:gd name="T16" fmla="*/ 129 w 136"/>
                <a:gd name="T17" fmla="*/ 43 h 99"/>
                <a:gd name="T18" fmla="*/ 72 w 136"/>
                <a:gd name="T19" fmla="*/ 96 h 99"/>
                <a:gd name="T20" fmla="*/ 70 w 136"/>
                <a:gd name="T21" fmla="*/ 99 h 99"/>
                <a:gd name="T22" fmla="*/ 9 w 136"/>
                <a:gd name="T23" fmla="*/ 99 h 99"/>
                <a:gd name="T24" fmla="*/ 0 w 136"/>
                <a:gd name="T25" fmla="*/ 72 h 99"/>
                <a:gd name="T26" fmla="*/ 34 w 136"/>
                <a:gd name="T27" fmla="*/ 18 h 99"/>
                <a:gd name="T28" fmla="*/ 57 w 136"/>
                <a:gd name="T29" fmla="*/ 7 h 99"/>
                <a:gd name="T30" fmla="*/ 76 w 136"/>
                <a:gd name="T31" fmla="*/ 0 h 99"/>
                <a:gd name="T32" fmla="*/ 92 w 136"/>
                <a:gd name="T33" fmla="*/ 9 h 99"/>
                <a:gd name="T34" fmla="*/ 112 w 136"/>
                <a:gd name="T35" fmla="*/ 11 h 99"/>
                <a:gd name="T36" fmla="*/ 124 w 136"/>
                <a:gd name="T37" fmla="*/ 24 h 99"/>
                <a:gd name="T38" fmla="*/ 134 w 136"/>
                <a:gd name="T39" fmla="*/ 37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36" h="99">
                  <a:moveTo>
                    <a:pt x="134" y="37"/>
                  </a:moveTo>
                  <a:cubicBezTo>
                    <a:pt x="134" y="38"/>
                    <a:pt x="134" y="38"/>
                    <a:pt x="134" y="38"/>
                  </a:cubicBezTo>
                  <a:cubicBezTo>
                    <a:pt x="134" y="38"/>
                    <a:pt x="134" y="38"/>
                    <a:pt x="134" y="38"/>
                  </a:cubicBezTo>
                  <a:cubicBezTo>
                    <a:pt x="134" y="39"/>
                    <a:pt x="134" y="39"/>
                    <a:pt x="133" y="39"/>
                  </a:cubicBezTo>
                  <a:cubicBezTo>
                    <a:pt x="133" y="40"/>
                    <a:pt x="133" y="40"/>
                    <a:pt x="132" y="41"/>
                  </a:cubicBezTo>
                  <a:cubicBezTo>
                    <a:pt x="132" y="41"/>
                    <a:pt x="131" y="41"/>
                    <a:pt x="131" y="42"/>
                  </a:cubicBezTo>
                  <a:cubicBezTo>
                    <a:pt x="131" y="42"/>
                    <a:pt x="130" y="42"/>
                    <a:pt x="130" y="42"/>
                  </a:cubicBezTo>
                  <a:cubicBezTo>
                    <a:pt x="130" y="43"/>
                    <a:pt x="130" y="43"/>
                    <a:pt x="129" y="43"/>
                  </a:cubicBezTo>
                  <a:cubicBezTo>
                    <a:pt x="129" y="43"/>
                    <a:pt x="129" y="43"/>
                    <a:pt x="129" y="43"/>
                  </a:cubicBezTo>
                  <a:cubicBezTo>
                    <a:pt x="124" y="45"/>
                    <a:pt x="107" y="51"/>
                    <a:pt x="72" y="96"/>
                  </a:cubicBezTo>
                  <a:cubicBezTo>
                    <a:pt x="72" y="97"/>
                    <a:pt x="71" y="98"/>
                    <a:pt x="70" y="99"/>
                  </a:cubicBezTo>
                  <a:cubicBezTo>
                    <a:pt x="9" y="99"/>
                    <a:pt x="9" y="99"/>
                    <a:pt x="9" y="99"/>
                  </a:cubicBezTo>
                  <a:cubicBezTo>
                    <a:pt x="4" y="84"/>
                    <a:pt x="0" y="73"/>
                    <a:pt x="0" y="72"/>
                  </a:cubicBezTo>
                  <a:cubicBezTo>
                    <a:pt x="0" y="71"/>
                    <a:pt x="4" y="33"/>
                    <a:pt x="34" y="18"/>
                  </a:cubicBezTo>
                  <a:cubicBezTo>
                    <a:pt x="34" y="18"/>
                    <a:pt x="49" y="6"/>
                    <a:pt x="57" y="7"/>
                  </a:cubicBezTo>
                  <a:cubicBezTo>
                    <a:pt x="66" y="8"/>
                    <a:pt x="72" y="0"/>
                    <a:pt x="76" y="0"/>
                  </a:cubicBezTo>
                  <a:cubicBezTo>
                    <a:pt x="80" y="0"/>
                    <a:pt x="85" y="7"/>
                    <a:pt x="92" y="9"/>
                  </a:cubicBezTo>
                  <a:cubicBezTo>
                    <a:pt x="100" y="12"/>
                    <a:pt x="107" y="7"/>
                    <a:pt x="112" y="11"/>
                  </a:cubicBezTo>
                  <a:cubicBezTo>
                    <a:pt x="116" y="14"/>
                    <a:pt x="121" y="24"/>
                    <a:pt x="124" y="24"/>
                  </a:cubicBezTo>
                  <a:cubicBezTo>
                    <a:pt x="127" y="24"/>
                    <a:pt x="136" y="31"/>
                    <a:pt x="134" y="37"/>
                  </a:cubicBezTo>
                  <a:close/>
                </a:path>
              </a:pathLst>
            </a:custGeom>
            <a:solidFill>
              <a:srgbClr val="FA9F9C"/>
            </a:solidFill>
            <a:ln>
              <a:noFill/>
            </a:ln>
          </p:spPr>
          <p:txBody>
            <a:bodyPr vert="horz" wrap="square" lIns="91440" tIns="45720" rIns="91440" bIns="45720" numCol="1" rtlCol="0" anchor="t" anchorCtr="0" compatLnSpc="1">
              <a:prstTxWarp prst="textNoShape">
                <a:avLst/>
              </a:prstTxWarp>
            </a:bodyPr>
            <a:lstStyle/>
            <a:p>
              <a:pPr rtl="0"/>
              <a:endParaRPr lang="en-US" dirty="0">
                <a:latin typeface="Meiryo UI" panose="020B0604030504040204" pitchFamily="50" charset="-128"/>
                <a:ea typeface="Meiryo UI" panose="020B0604030504040204" pitchFamily="50" charset="-128"/>
              </a:endParaRPr>
            </a:p>
          </p:txBody>
        </p:sp>
        <p:sp>
          <p:nvSpPr>
            <p:cNvPr id="15" name="フリーフォーム(F) 15">
              <a:extLst>
                <a:ext uri="{FF2B5EF4-FFF2-40B4-BE49-F238E27FC236}">
                  <a16:creationId xmlns:a16="http://schemas.microsoft.com/office/drawing/2014/main" id="{59F122DD-9773-48CA-B36A-41383E8FF7A4}"/>
                </a:ext>
              </a:extLst>
            </p:cNvPr>
            <p:cNvSpPr>
              <a:spLocks/>
            </p:cNvSpPr>
            <p:nvPr/>
          </p:nvSpPr>
          <p:spPr bwMode="auto">
            <a:xfrm>
              <a:off x="6289675" y="3775075"/>
              <a:ext cx="68263" cy="92075"/>
            </a:xfrm>
            <a:custGeom>
              <a:avLst/>
              <a:gdLst>
                <a:gd name="T0" fmla="*/ 0 w 12"/>
                <a:gd name="T1" fmla="*/ 4 h 16"/>
                <a:gd name="T2" fmla="*/ 6 w 12"/>
                <a:gd name="T3" fmla="*/ 8 h 16"/>
                <a:gd name="T4" fmla="*/ 12 w 12"/>
                <a:gd name="T5" fmla="*/ 16 h 16"/>
                <a:gd name="T6" fmla="*/ 0 w 12"/>
                <a:gd name="T7" fmla="*/ 4 h 16"/>
              </a:gdLst>
              <a:ahLst/>
              <a:cxnLst>
                <a:cxn ang="0">
                  <a:pos x="T0" y="T1"/>
                </a:cxn>
                <a:cxn ang="0">
                  <a:pos x="T2" y="T3"/>
                </a:cxn>
                <a:cxn ang="0">
                  <a:pos x="T4" y="T5"/>
                </a:cxn>
                <a:cxn ang="0">
                  <a:pos x="T6" y="T7"/>
                </a:cxn>
              </a:cxnLst>
              <a:rect l="0" t="0" r="r" b="b"/>
              <a:pathLst>
                <a:path w="12" h="16">
                  <a:moveTo>
                    <a:pt x="0" y="4"/>
                  </a:moveTo>
                  <a:cubicBezTo>
                    <a:pt x="0" y="0"/>
                    <a:pt x="4" y="3"/>
                    <a:pt x="6" y="8"/>
                  </a:cubicBezTo>
                  <a:cubicBezTo>
                    <a:pt x="7" y="13"/>
                    <a:pt x="11" y="16"/>
                    <a:pt x="12" y="16"/>
                  </a:cubicBezTo>
                  <a:cubicBezTo>
                    <a:pt x="12" y="16"/>
                    <a:pt x="1" y="14"/>
                    <a:pt x="0" y="4"/>
                  </a:cubicBezTo>
                  <a:close/>
                </a:path>
              </a:pathLst>
            </a:custGeom>
            <a:solidFill>
              <a:srgbClr val="0A007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US" dirty="0">
                <a:latin typeface="Meiryo UI" panose="020B0604030504040204" pitchFamily="50" charset="-128"/>
                <a:ea typeface="Meiryo UI" panose="020B0604030504040204" pitchFamily="50" charset="-128"/>
              </a:endParaRPr>
            </a:p>
          </p:txBody>
        </p:sp>
        <p:sp>
          <p:nvSpPr>
            <p:cNvPr id="16" name="フリーフォーム(F) 16">
              <a:extLst>
                <a:ext uri="{FF2B5EF4-FFF2-40B4-BE49-F238E27FC236}">
                  <a16:creationId xmlns:a16="http://schemas.microsoft.com/office/drawing/2014/main" id="{0FEF4D20-2077-46B3-889D-C3694814510E}"/>
                </a:ext>
              </a:extLst>
            </p:cNvPr>
            <p:cNvSpPr>
              <a:spLocks/>
            </p:cNvSpPr>
            <p:nvPr/>
          </p:nvSpPr>
          <p:spPr bwMode="auto">
            <a:xfrm>
              <a:off x="6324600" y="3792538"/>
              <a:ext cx="131763" cy="360363"/>
            </a:xfrm>
            <a:custGeom>
              <a:avLst/>
              <a:gdLst>
                <a:gd name="T0" fmla="*/ 23 w 23"/>
                <a:gd name="T1" fmla="*/ 26 h 63"/>
                <a:gd name="T2" fmla="*/ 21 w 23"/>
                <a:gd name="T3" fmla="*/ 34 h 63"/>
                <a:gd name="T4" fmla="*/ 19 w 23"/>
                <a:gd name="T5" fmla="*/ 54 h 63"/>
                <a:gd name="T6" fmla="*/ 13 w 23"/>
                <a:gd name="T7" fmla="*/ 62 h 63"/>
                <a:gd name="T8" fmla="*/ 10 w 23"/>
                <a:gd name="T9" fmla="*/ 63 h 63"/>
                <a:gd name="T10" fmla="*/ 0 w 23"/>
                <a:gd name="T11" fmla="*/ 62 h 63"/>
                <a:gd name="T12" fmla="*/ 5 w 23"/>
                <a:gd name="T13" fmla="*/ 0 h 63"/>
                <a:gd name="T14" fmla="*/ 13 w 23"/>
                <a:gd name="T15" fmla="*/ 1 h 63"/>
                <a:gd name="T16" fmla="*/ 23 w 23"/>
                <a:gd name="T17" fmla="*/ 26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 h="63">
                  <a:moveTo>
                    <a:pt x="23" y="26"/>
                  </a:moveTo>
                  <a:cubicBezTo>
                    <a:pt x="23" y="29"/>
                    <a:pt x="22" y="31"/>
                    <a:pt x="21" y="34"/>
                  </a:cubicBezTo>
                  <a:cubicBezTo>
                    <a:pt x="21" y="35"/>
                    <a:pt x="20" y="50"/>
                    <a:pt x="19" y="54"/>
                  </a:cubicBezTo>
                  <a:cubicBezTo>
                    <a:pt x="19" y="56"/>
                    <a:pt x="17" y="61"/>
                    <a:pt x="13" y="62"/>
                  </a:cubicBezTo>
                  <a:cubicBezTo>
                    <a:pt x="12" y="63"/>
                    <a:pt x="11" y="63"/>
                    <a:pt x="10" y="63"/>
                  </a:cubicBezTo>
                  <a:cubicBezTo>
                    <a:pt x="3" y="62"/>
                    <a:pt x="0" y="62"/>
                    <a:pt x="0" y="62"/>
                  </a:cubicBezTo>
                  <a:cubicBezTo>
                    <a:pt x="0" y="62"/>
                    <a:pt x="8" y="22"/>
                    <a:pt x="5" y="0"/>
                  </a:cubicBezTo>
                  <a:cubicBezTo>
                    <a:pt x="13" y="1"/>
                    <a:pt x="13" y="1"/>
                    <a:pt x="13" y="1"/>
                  </a:cubicBezTo>
                  <a:cubicBezTo>
                    <a:pt x="13" y="1"/>
                    <a:pt x="17" y="19"/>
                    <a:pt x="23" y="26"/>
                  </a:cubicBezTo>
                  <a:close/>
                </a:path>
              </a:pathLst>
            </a:custGeom>
            <a:solidFill>
              <a:srgbClr val="FA9F9C"/>
            </a:solidFill>
            <a:ln>
              <a:noFill/>
            </a:ln>
          </p:spPr>
          <p:txBody>
            <a:bodyPr vert="horz" wrap="square" lIns="91440" tIns="45720" rIns="91440" bIns="45720" numCol="1" rtlCol="0" anchor="t" anchorCtr="0" compatLnSpc="1">
              <a:prstTxWarp prst="textNoShape">
                <a:avLst/>
              </a:prstTxWarp>
            </a:bodyPr>
            <a:lstStyle/>
            <a:p>
              <a:pPr rtl="0"/>
              <a:endParaRPr lang="en-US" dirty="0">
                <a:latin typeface="Meiryo UI" panose="020B0604030504040204" pitchFamily="50" charset="-128"/>
                <a:ea typeface="Meiryo UI" panose="020B0604030504040204" pitchFamily="50" charset="-128"/>
              </a:endParaRPr>
            </a:p>
          </p:txBody>
        </p:sp>
        <p:sp>
          <p:nvSpPr>
            <p:cNvPr id="17" name="フリーフォーム(F) 17">
              <a:extLst>
                <a:ext uri="{FF2B5EF4-FFF2-40B4-BE49-F238E27FC236}">
                  <a16:creationId xmlns:a16="http://schemas.microsoft.com/office/drawing/2014/main" id="{3E67FC6E-679C-4B7D-9F05-FF6856EDEB60}"/>
                </a:ext>
              </a:extLst>
            </p:cNvPr>
            <p:cNvSpPr>
              <a:spLocks/>
            </p:cNvSpPr>
            <p:nvPr/>
          </p:nvSpPr>
          <p:spPr bwMode="auto">
            <a:xfrm>
              <a:off x="6324600" y="4010025"/>
              <a:ext cx="74613" cy="142875"/>
            </a:xfrm>
            <a:custGeom>
              <a:avLst/>
              <a:gdLst>
                <a:gd name="T0" fmla="*/ 13 w 13"/>
                <a:gd name="T1" fmla="*/ 24 h 25"/>
                <a:gd name="T2" fmla="*/ 10 w 13"/>
                <a:gd name="T3" fmla="*/ 25 h 25"/>
                <a:gd name="T4" fmla="*/ 0 w 13"/>
                <a:gd name="T5" fmla="*/ 24 h 25"/>
                <a:gd name="T6" fmla="*/ 4 w 13"/>
                <a:gd name="T7" fmla="*/ 0 h 25"/>
                <a:gd name="T8" fmla="*/ 13 w 13"/>
                <a:gd name="T9" fmla="*/ 24 h 25"/>
              </a:gdLst>
              <a:ahLst/>
              <a:cxnLst>
                <a:cxn ang="0">
                  <a:pos x="T0" y="T1"/>
                </a:cxn>
                <a:cxn ang="0">
                  <a:pos x="T2" y="T3"/>
                </a:cxn>
                <a:cxn ang="0">
                  <a:pos x="T4" y="T5"/>
                </a:cxn>
                <a:cxn ang="0">
                  <a:pos x="T6" y="T7"/>
                </a:cxn>
                <a:cxn ang="0">
                  <a:pos x="T8" y="T9"/>
                </a:cxn>
              </a:cxnLst>
              <a:rect l="0" t="0" r="r" b="b"/>
              <a:pathLst>
                <a:path w="13" h="25">
                  <a:moveTo>
                    <a:pt x="13" y="24"/>
                  </a:moveTo>
                  <a:cubicBezTo>
                    <a:pt x="12" y="25"/>
                    <a:pt x="11" y="25"/>
                    <a:pt x="10" y="25"/>
                  </a:cubicBezTo>
                  <a:cubicBezTo>
                    <a:pt x="3" y="24"/>
                    <a:pt x="0" y="24"/>
                    <a:pt x="0" y="24"/>
                  </a:cubicBezTo>
                  <a:cubicBezTo>
                    <a:pt x="4" y="0"/>
                    <a:pt x="4" y="0"/>
                    <a:pt x="4" y="0"/>
                  </a:cubicBezTo>
                  <a:cubicBezTo>
                    <a:pt x="4" y="9"/>
                    <a:pt x="9" y="18"/>
                    <a:pt x="13" y="24"/>
                  </a:cubicBezTo>
                  <a:close/>
                </a:path>
              </a:pathLst>
            </a:custGeom>
            <a:gradFill>
              <a:gsLst>
                <a:gs pos="0">
                  <a:srgbClr val="4BC3E2">
                    <a:alpha val="63000"/>
                  </a:srgbClr>
                </a:gs>
                <a:gs pos="51000">
                  <a:srgbClr val="4BC3E2">
                    <a:alpha val="0"/>
                  </a:srgbClr>
                </a:gs>
              </a:gsLst>
              <a:lin ang="16200000" scaled="0"/>
            </a:gradFill>
            <a:ln>
              <a:noFill/>
            </a:ln>
          </p:spPr>
          <p:txBody>
            <a:bodyPr vert="horz" wrap="square" lIns="91440" tIns="45720" rIns="91440" bIns="45720" numCol="1" rtlCol="0" anchor="t" anchorCtr="0" compatLnSpc="1">
              <a:prstTxWarp prst="textNoShape">
                <a:avLst/>
              </a:prstTxWarp>
            </a:bodyPr>
            <a:lstStyle/>
            <a:p>
              <a:pPr rtl="0"/>
              <a:endParaRPr lang="en-US" dirty="0">
                <a:latin typeface="Meiryo UI" panose="020B0604030504040204" pitchFamily="50" charset="-128"/>
                <a:ea typeface="Meiryo UI" panose="020B0604030504040204" pitchFamily="50" charset="-128"/>
              </a:endParaRPr>
            </a:p>
          </p:txBody>
        </p:sp>
        <p:sp>
          <p:nvSpPr>
            <p:cNvPr id="18" name="フリーフォーム(F) 18">
              <a:extLst>
                <a:ext uri="{FF2B5EF4-FFF2-40B4-BE49-F238E27FC236}">
                  <a16:creationId xmlns:a16="http://schemas.microsoft.com/office/drawing/2014/main" id="{3E28299F-82DC-4BAC-A5BB-7B5EA5A95BC3}"/>
                </a:ext>
              </a:extLst>
            </p:cNvPr>
            <p:cNvSpPr>
              <a:spLocks noEditPoints="1"/>
            </p:cNvSpPr>
            <p:nvPr/>
          </p:nvSpPr>
          <p:spPr bwMode="auto">
            <a:xfrm>
              <a:off x="4853551" y="3153906"/>
              <a:ext cx="1503363" cy="2624138"/>
            </a:xfrm>
            <a:custGeom>
              <a:avLst/>
              <a:gdLst>
                <a:gd name="T0" fmla="*/ 258 w 262"/>
                <a:gd name="T1" fmla="*/ 413 h 458"/>
                <a:gd name="T2" fmla="*/ 208 w 262"/>
                <a:gd name="T3" fmla="*/ 314 h 458"/>
                <a:gd name="T4" fmla="*/ 214 w 262"/>
                <a:gd name="T5" fmla="*/ 201 h 458"/>
                <a:gd name="T6" fmla="*/ 225 w 262"/>
                <a:gd name="T7" fmla="*/ 192 h 458"/>
                <a:gd name="T8" fmla="*/ 217 w 262"/>
                <a:gd name="T9" fmla="*/ 182 h 458"/>
                <a:gd name="T10" fmla="*/ 216 w 262"/>
                <a:gd name="T11" fmla="*/ 182 h 458"/>
                <a:gd name="T12" fmla="*/ 216 w 262"/>
                <a:gd name="T13" fmla="*/ 182 h 458"/>
                <a:gd name="T14" fmla="*/ 215 w 262"/>
                <a:gd name="T15" fmla="*/ 182 h 458"/>
                <a:gd name="T16" fmla="*/ 215 w 262"/>
                <a:gd name="T17" fmla="*/ 182 h 458"/>
                <a:gd name="T18" fmla="*/ 213 w 262"/>
                <a:gd name="T19" fmla="*/ 151 h 458"/>
                <a:gd name="T20" fmla="*/ 217 w 262"/>
                <a:gd name="T21" fmla="*/ 90 h 458"/>
                <a:gd name="T22" fmla="*/ 222 w 262"/>
                <a:gd name="T23" fmla="*/ 56 h 458"/>
                <a:gd name="T24" fmla="*/ 202 w 262"/>
                <a:gd name="T25" fmla="*/ 1 h 458"/>
                <a:gd name="T26" fmla="*/ 179 w 262"/>
                <a:gd name="T27" fmla="*/ 12 h 458"/>
                <a:gd name="T28" fmla="*/ 145 w 262"/>
                <a:gd name="T29" fmla="*/ 66 h 458"/>
                <a:gd name="T30" fmla="*/ 154 w 262"/>
                <a:gd name="T31" fmla="*/ 93 h 458"/>
                <a:gd name="T32" fmla="*/ 164 w 262"/>
                <a:gd name="T33" fmla="*/ 119 h 458"/>
                <a:gd name="T34" fmla="*/ 171 w 262"/>
                <a:gd name="T35" fmla="*/ 151 h 458"/>
                <a:gd name="T36" fmla="*/ 170 w 262"/>
                <a:gd name="T37" fmla="*/ 180 h 458"/>
                <a:gd name="T38" fmla="*/ 149 w 262"/>
                <a:gd name="T39" fmla="*/ 196 h 458"/>
                <a:gd name="T40" fmla="*/ 94 w 262"/>
                <a:gd name="T41" fmla="*/ 213 h 458"/>
                <a:gd name="T42" fmla="*/ 94 w 262"/>
                <a:gd name="T43" fmla="*/ 213 h 458"/>
                <a:gd name="T44" fmla="*/ 38 w 262"/>
                <a:gd name="T45" fmla="*/ 292 h 458"/>
                <a:gd name="T46" fmla="*/ 23 w 262"/>
                <a:gd name="T47" fmla="*/ 408 h 458"/>
                <a:gd name="T48" fmla="*/ 104 w 262"/>
                <a:gd name="T49" fmla="*/ 409 h 458"/>
                <a:gd name="T50" fmla="*/ 104 w 262"/>
                <a:gd name="T51" fmla="*/ 413 h 458"/>
                <a:gd name="T52" fmla="*/ 109 w 262"/>
                <a:gd name="T53" fmla="*/ 458 h 458"/>
                <a:gd name="T54" fmla="*/ 260 w 262"/>
                <a:gd name="T55" fmla="*/ 458 h 458"/>
                <a:gd name="T56" fmla="*/ 258 w 262"/>
                <a:gd name="T57" fmla="*/ 413 h 458"/>
                <a:gd name="T58" fmla="*/ 76 w 262"/>
                <a:gd name="T59" fmla="*/ 350 h 458"/>
                <a:gd name="T60" fmla="*/ 95 w 262"/>
                <a:gd name="T61" fmla="*/ 329 h 458"/>
                <a:gd name="T62" fmla="*/ 97 w 262"/>
                <a:gd name="T63" fmla="*/ 350 h 458"/>
                <a:gd name="T64" fmla="*/ 76 w 262"/>
                <a:gd name="T65" fmla="*/ 350 h 4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62" h="458">
                  <a:moveTo>
                    <a:pt x="258" y="413"/>
                  </a:moveTo>
                  <a:cubicBezTo>
                    <a:pt x="250" y="382"/>
                    <a:pt x="229" y="355"/>
                    <a:pt x="208" y="314"/>
                  </a:cubicBezTo>
                  <a:cubicBezTo>
                    <a:pt x="177" y="255"/>
                    <a:pt x="214" y="201"/>
                    <a:pt x="214" y="201"/>
                  </a:cubicBezTo>
                  <a:cubicBezTo>
                    <a:pt x="214" y="201"/>
                    <a:pt x="223" y="201"/>
                    <a:pt x="225" y="192"/>
                  </a:cubicBezTo>
                  <a:cubicBezTo>
                    <a:pt x="226" y="185"/>
                    <a:pt x="220" y="183"/>
                    <a:pt x="217" y="182"/>
                  </a:cubicBezTo>
                  <a:cubicBezTo>
                    <a:pt x="217" y="182"/>
                    <a:pt x="216" y="182"/>
                    <a:pt x="216" y="182"/>
                  </a:cubicBezTo>
                  <a:cubicBezTo>
                    <a:pt x="216" y="182"/>
                    <a:pt x="216" y="182"/>
                    <a:pt x="216" y="182"/>
                  </a:cubicBezTo>
                  <a:cubicBezTo>
                    <a:pt x="216" y="182"/>
                    <a:pt x="215" y="182"/>
                    <a:pt x="215" y="182"/>
                  </a:cubicBezTo>
                  <a:cubicBezTo>
                    <a:pt x="215" y="182"/>
                    <a:pt x="215" y="182"/>
                    <a:pt x="215" y="182"/>
                  </a:cubicBezTo>
                  <a:cubicBezTo>
                    <a:pt x="214" y="177"/>
                    <a:pt x="213" y="166"/>
                    <a:pt x="213" y="151"/>
                  </a:cubicBezTo>
                  <a:cubicBezTo>
                    <a:pt x="214" y="133"/>
                    <a:pt x="215" y="111"/>
                    <a:pt x="217" y="90"/>
                  </a:cubicBezTo>
                  <a:cubicBezTo>
                    <a:pt x="219" y="78"/>
                    <a:pt x="220" y="66"/>
                    <a:pt x="222" y="56"/>
                  </a:cubicBezTo>
                  <a:cubicBezTo>
                    <a:pt x="229" y="19"/>
                    <a:pt x="202" y="1"/>
                    <a:pt x="202" y="1"/>
                  </a:cubicBezTo>
                  <a:cubicBezTo>
                    <a:pt x="194" y="0"/>
                    <a:pt x="179" y="12"/>
                    <a:pt x="179" y="12"/>
                  </a:cubicBezTo>
                  <a:cubicBezTo>
                    <a:pt x="149" y="27"/>
                    <a:pt x="145" y="65"/>
                    <a:pt x="145" y="66"/>
                  </a:cubicBezTo>
                  <a:cubicBezTo>
                    <a:pt x="145" y="67"/>
                    <a:pt x="149" y="78"/>
                    <a:pt x="154" y="93"/>
                  </a:cubicBezTo>
                  <a:cubicBezTo>
                    <a:pt x="157" y="101"/>
                    <a:pt x="160" y="110"/>
                    <a:pt x="164" y="119"/>
                  </a:cubicBezTo>
                  <a:cubicBezTo>
                    <a:pt x="168" y="129"/>
                    <a:pt x="170" y="141"/>
                    <a:pt x="171" y="151"/>
                  </a:cubicBezTo>
                  <a:cubicBezTo>
                    <a:pt x="172" y="167"/>
                    <a:pt x="170" y="180"/>
                    <a:pt x="170" y="180"/>
                  </a:cubicBezTo>
                  <a:cubicBezTo>
                    <a:pt x="154" y="181"/>
                    <a:pt x="149" y="196"/>
                    <a:pt x="149" y="196"/>
                  </a:cubicBezTo>
                  <a:cubicBezTo>
                    <a:pt x="149" y="196"/>
                    <a:pt x="103" y="205"/>
                    <a:pt x="94" y="213"/>
                  </a:cubicBezTo>
                  <a:cubicBezTo>
                    <a:pt x="94" y="213"/>
                    <a:pt x="94" y="213"/>
                    <a:pt x="94" y="213"/>
                  </a:cubicBezTo>
                  <a:cubicBezTo>
                    <a:pt x="80" y="219"/>
                    <a:pt x="59" y="238"/>
                    <a:pt x="38" y="292"/>
                  </a:cubicBezTo>
                  <a:cubicBezTo>
                    <a:pt x="5" y="376"/>
                    <a:pt x="0" y="402"/>
                    <a:pt x="23" y="408"/>
                  </a:cubicBezTo>
                  <a:cubicBezTo>
                    <a:pt x="32" y="410"/>
                    <a:pt x="66" y="410"/>
                    <a:pt x="104" y="409"/>
                  </a:cubicBezTo>
                  <a:cubicBezTo>
                    <a:pt x="104" y="410"/>
                    <a:pt x="104" y="411"/>
                    <a:pt x="104" y="413"/>
                  </a:cubicBezTo>
                  <a:cubicBezTo>
                    <a:pt x="107" y="435"/>
                    <a:pt x="109" y="452"/>
                    <a:pt x="109" y="458"/>
                  </a:cubicBezTo>
                  <a:cubicBezTo>
                    <a:pt x="260" y="458"/>
                    <a:pt x="260" y="458"/>
                    <a:pt x="260" y="458"/>
                  </a:cubicBezTo>
                  <a:cubicBezTo>
                    <a:pt x="262" y="441"/>
                    <a:pt x="261" y="426"/>
                    <a:pt x="258" y="413"/>
                  </a:cubicBezTo>
                  <a:close/>
                  <a:moveTo>
                    <a:pt x="76" y="350"/>
                  </a:moveTo>
                  <a:cubicBezTo>
                    <a:pt x="76" y="350"/>
                    <a:pt x="85" y="341"/>
                    <a:pt x="95" y="329"/>
                  </a:cubicBezTo>
                  <a:cubicBezTo>
                    <a:pt x="96" y="336"/>
                    <a:pt x="97" y="343"/>
                    <a:pt x="97" y="350"/>
                  </a:cubicBezTo>
                  <a:cubicBezTo>
                    <a:pt x="85" y="350"/>
                    <a:pt x="76" y="350"/>
                    <a:pt x="76" y="350"/>
                  </a:cubicBezTo>
                  <a:close/>
                </a:path>
              </a:pathLst>
            </a:custGeom>
            <a:gradFill flip="none" rotWithShape="1">
              <a:gsLst>
                <a:gs pos="100000">
                  <a:srgbClr val="7289F2">
                    <a:alpha val="0"/>
                  </a:srgbClr>
                </a:gs>
                <a:gs pos="26000">
                  <a:srgbClr val="7289F2">
                    <a:alpha val="54000"/>
                  </a:srgbClr>
                </a:gs>
              </a:gsLst>
              <a:lin ang="7800000" scaled="0"/>
              <a:tileRect/>
            </a:gradFill>
            <a:ln>
              <a:noFill/>
            </a:ln>
          </p:spPr>
          <p:txBody>
            <a:bodyPr vert="horz" wrap="square" lIns="91440" tIns="45720" rIns="91440" bIns="45720" numCol="1" rtlCol="0" anchor="t" anchorCtr="0" compatLnSpc="1">
              <a:prstTxWarp prst="textNoShape">
                <a:avLst/>
              </a:prstTxWarp>
            </a:bodyPr>
            <a:lstStyle/>
            <a:p>
              <a:pPr rtl="0"/>
              <a:endParaRPr lang="en-US" dirty="0">
                <a:latin typeface="Meiryo UI" panose="020B0604030504040204" pitchFamily="50" charset="-128"/>
                <a:ea typeface="Meiryo UI" panose="020B0604030504040204" pitchFamily="50" charset="-128"/>
              </a:endParaRPr>
            </a:p>
          </p:txBody>
        </p:sp>
        <p:sp>
          <p:nvSpPr>
            <p:cNvPr id="19" name="フリーフォーム(F) 19">
              <a:extLst>
                <a:ext uri="{FF2B5EF4-FFF2-40B4-BE49-F238E27FC236}">
                  <a16:creationId xmlns:a16="http://schemas.microsoft.com/office/drawing/2014/main" id="{1F1055DB-0FAF-42E9-A9D9-33EEEA5E5D53}"/>
                </a:ext>
              </a:extLst>
            </p:cNvPr>
            <p:cNvSpPr>
              <a:spLocks/>
            </p:cNvSpPr>
            <p:nvPr/>
          </p:nvSpPr>
          <p:spPr bwMode="auto">
            <a:xfrm>
              <a:off x="5192713" y="5167313"/>
              <a:ext cx="236538" cy="338138"/>
            </a:xfrm>
            <a:custGeom>
              <a:avLst/>
              <a:gdLst>
                <a:gd name="T0" fmla="*/ 13 w 41"/>
                <a:gd name="T1" fmla="*/ 0 h 59"/>
                <a:gd name="T2" fmla="*/ 41 w 41"/>
                <a:gd name="T3" fmla="*/ 59 h 59"/>
                <a:gd name="T4" fmla="*/ 34 w 41"/>
                <a:gd name="T5" fmla="*/ 0 h 59"/>
                <a:gd name="T6" fmla="*/ 13 w 41"/>
                <a:gd name="T7" fmla="*/ 0 h 59"/>
              </a:gdLst>
              <a:ahLst/>
              <a:cxnLst>
                <a:cxn ang="0">
                  <a:pos x="T0" y="T1"/>
                </a:cxn>
                <a:cxn ang="0">
                  <a:pos x="T2" y="T3"/>
                </a:cxn>
                <a:cxn ang="0">
                  <a:pos x="T4" y="T5"/>
                </a:cxn>
                <a:cxn ang="0">
                  <a:pos x="T6" y="T7"/>
                </a:cxn>
              </a:cxnLst>
              <a:rect l="0" t="0" r="r" b="b"/>
              <a:pathLst>
                <a:path w="41" h="59">
                  <a:moveTo>
                    <a:pt x="13" y="0"/>
                  </a:moveTo>
                  <a:cubicBezTo>
                    <a:pt x="13" y="0"/>
                    <a:pt x="0" y="45"/>
                    <a:pt x="41" y="59"/>
                  </a:cubicBezTo>
                  <a:cubicBezTo>
                    <a:pt x="34" y="0"/>
                    <a:pt x="34" y="0"/>
                    <a:pt x="34" y="0"/>
                  </a:cubicBezTo>
                  <a:lnTo>
                    <a:pt x="13" y="0"/>
                  </a:lnTo>
                  <a:close/>
                </a:path>
              </a:pathLst>
            </a:custGeom>
            <a:solidFill>
              <a:srgbClr val="829CF3">
                <a:alpha val="26000"/>
              </a:srgbClr>
            </a:solidFill>
            <a:ln>
              <a:noFill/>
            </a:ln>
          </p:spPr>
          <p:txBody>
            <a:bodyPr vert="horz" wrap="square" lIns="91440" tIns="45720" rIns="91440" bIns="45720" numCol="1" rtlCol="0" anchor="t" anchorCtr="0" compatLnSpc="1">
              <a:prstTxWarp prst="textNoShape">
                <a:avLst/>
              </a:prstTxWarp>
            </a:bodyPr>
            <a:lstStyle/>
            <a:p>
              <a:pPr rtl="0"/>
              <a:endParaRPr lang="en-US" dirty="0">
                <a:latin typeface="Meiryo UI" panose="020B0604030504040204" pitchFamily="50" charset="-128"/>
                <a:ea typeface="Meiryo UI" panose="020B0604030504040204" pitchFamily="50" charset="-128"/>
              </a:endParaRPr>
            </a:p>
          </p:txBody>
        </p:sp>
        <p:sp>
          <p:nvSpPr>
            <p:cNvPr id="20" name="フリーフォーム(F) 20">
              <a:extLst>
                <a:ext uri="{FF2B5EF4-FFF2-40B4-BE49-F238E27FC236}">
                  <a16:creationId xmlns:a16="http://schemas.microsoft.com/office/drawing/2014/main" id="{33DD8503-AB72-4432-BEC9-FC4887059C26}"/>
                </a:ext>
              </a:extLst>
            </p:cNvPr>
            <p:cNvSpPr>
              <a:spLocks/>
            </p:cNvSpPr>
            <p:nvPr/>
          </p:nvSpPr>
          <p:spPr bwMode="auto">
            <a:xfrm>
              <a:off x="6191250" y="3625850"/>
              <a:ext cx="333375" cy="217488"/>
            </a:xfrm>
            <a:custGeom>
              <a:avLst/>
              <a:gdLst>
                <a:gd name="T0" fmla="*/ 57 w 58"/>
                <a:gd name="T1" fmla="*/ 4 h 38"/>
                <a:gd name="T2" fmla="*/ 57 w 58"/>
                <a:gd name="T3" fmla="*/ 8 h 38"/>
                <a:gd name="T4" fmla="*/ 53 w 58"/>
                <a:gd name="T5" fmla="*/ 18 h 38"/>
                <a:gd name="T6" fmla="*/ 47 w 58"/>
                <a:gd name="T7" fmla="*/ 24 h 38"/>
                <a:gd name="T8" fmla="*/ 46 w 58"/>
                <a:gd name="T9" fmla="*/ 22 h 38"/>
                <a:gd name="T10" fmla="*/ 47 w 58"/>
                <a:gd name="T11" fmla="*/ 21 h 38"/>
                <a:gd name="T12" fmla="*/ 53 w 58"/>
                <a:gd name="T13" fmla="*/ 8 h 38"/>
                <a:gd name="T14" fmla="*/ 46 w 58"/>
                <a:gd name="T15" fmla="*/ 11 h 38"/>
                <a:gd name="T16" fmla="*/ 17 w 58"/>
                <a:gd name="T17" fmla="*/ 23 h 38"/>
                <a:gd name="T18" fmla="*/ 5 w 58"/>
                <a:gd name="T19" fmla="*/ 37 h 38"/>
                <a:gd name="T20" fmla="*/ 0 w 58"/>
                <a:gd name="T21" fmla="*/ 35 h 38"/>
                <a:gd name="T22" fmla="*/ 15 w 58"/>
                <a:gd name="T23" fmla="*/ 20 h 38"/>
                <a:gd name="T24" fmla="*/ 46 w 58"/>
                <a:gd name="T25" fmla="*/ 7 h 38"/>
                <a:gd name="T26" fmla="*/ 52 w 58"/>
                <a:gd name="T27" fmla="*/ 4 h 38"/>
                <a:gd name="T28" fmla="*/ 46 w 58"/>
                <a:gd name="T29" fmla="*/ 2 h 38"/>
                <a:gd name="T30" fmla="*/ 46 w 58"/>
                <a:gd name="T31" fmla="*/ 0 h 38"/>
                <a:gd name="T32" fmla="*/ 53 w 58"/>
                <a:gd name="T33" fmla="*/ 1 h 38"/>
                <a:gd name="T34" fmla="*/ 57 w 58"/>
                <a:gd name="T35" fmla="*/ 4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8" h="38">
                  <a:moveTo>
                    <a:pt x="57" y="4"/>
                  </a:moveTo>
                  <a:cubicBezTo>
                    <a:pt x="57" y="8"/>
                    <a:pt x="57" y="8"/>
                    <a:pt x="57" y="8"/>
                  </a:cubicBezTo>
                  <a:cubicBezTo>
                    <a:pt x="57" y="8"/>
                    <a:pt x="56" y="12"/>
                    <a:pt x="53" y="18"/>
                  </a:cubicBezTo>
                  <a:cubicBezTo>
                    <a:pt x="51" y="23"/>
                    <a:pt x="48" y="24"/>
                    <a:pt x="47" y="24"/>
                  </a:cubicBezTo>
                  <a:cubicBezTo>
                    <a:pt x="46" y="23"/>
                    <a:pt x="46" y="22"/>
                    <a:pt x="46" y="22"/>
                  </a:cubicBezTo>
                  <a:cubicBezTo>
                    <a:pt x="47" y="21"/>
                    <a:pt x="47" y="21"/>
                    <a:pt x="47" y="21"/>
                  </a:cubicBezTo>
                  <a:cubicBezTo>
                    <a:pt x="54" y="20"/>
                    <a:pt x="53" y="8"/>
                    <a:pt x="53" y="8"/>
                  </a:cubicBezTo>
                  <a:cubicBezTo>
                    <a:pt x="46" y="11"/>
                    <a:pt x="46" y="11"/>
                    <a:pt x="46" y="11"/>
                  </a:cubicBezTo>
                  <a:cubicBezTo>
                    <a:pt x="17" y="23"/>
                    <a:pt x="17" y="23"/>
                    <a:pt x="17" y="23"/>
                  </a:cubicBezTo>
                  <a:cubicBezTo>
                    <a:pt x="17" y="23"/>
                    <a:pt x="7" y="35"/>
                    <a:pt x="5" y="37"/>
                  </a:cubicBezTo>
                  <a:cubicBezTo>
                    <a:pt x="3" y="38"/>
                    <a:pt x="0" y="38"/>
                    <a:pt x="0" y="35"/>
                  </a:cubicBezTo>
                  <a:cubicBezTo>
                    <a:pt x="0" y="33"/>
                    <a:pt x="15" y="20"/>
                    <a:pt x="15" y="20"/>
                  </a:cubicBezTo>
                  <a:cubicBezTo>
                    <a:pt x="46" y="7"/>
                    <a:pt x="46" y="7"/>
                    <a:pt x="46" y="7"/>
                  </a:cubicBezTo>
                  <a:cubicBezTo>
                    <a:pt x="52" y="4"/>
                    <a:pt x="52" y="4"/>
                    <a:pt x="52" y="4"/>
                  </a:cubicBezTo>
                  <a:cubicBezTo>
                    <a:pt x="46" y="2"/>
                    <a:pt x="46" y="2"/>
                    <a:pt x="46" y="2"/>
                  </a:cubicBezTo>
                  <a:cubicBezTo>
                    <a:pt x="46" y="2"/>
                    <a:pt x="46" y="1"/>
                    <a:pt x="46" y="0"/>
                  </a:cubicBezTo>
                  <a:cubicBezTo>
                    <a:pt x="48" y="0"/>
                    <a:pt x="50" y="1"/>
                    <a:pt x="53" y="1"/>
                  </a:cubicBezTo>
                  <a:cubicBezTo>
                    <a:pt x="58" y="2"/>
                    <a:pt x="57" y="4"/>
                    <a:pt x="57" y="4"/>
                  </a:cubicBezTo>
                  <a:close/>
                </a:path>
              </a:pathLst>
            </a:custGeom>
            <a:solidFill>
              <a:srgbClr val="0A007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US" dirty="0">
                <a:latin typeface="Meiryo UI" panose="020B0604030504040204" pitchFamily="50" charset="-128"/>
                <a:ea typeface="Meiryo UI" panose="020B0604030504040204" pitchFamily="50" charset="-128"/>
              </a:endParaRPr>
            </a:p>
          </p:txBody>
        </p:sp>
        <p:sp>
          <p:nvSpPr>
            <p:cNvPr id="25" name="フリーフォーム:図形 24">
              <a:extLst>
                <a:ext uri="{FF2B5EF4-FFF2-40B4-BE49-F238E27FC236}">
                  <a16:creationId xmlns:a16="http://schemas.microsoft.com/office/drawing/2014/main" id="{5734A953-9B6C-444B-B25F-6DF0B880B296}"/>
                </a:ext>
              </a:extLst>
            </p:cNvPr>
            <p:cNvSpPr/>
            <p:nvPr/>
          </p:nvSpPr>
          <p:spPr>
            <a:xfrm>
              <a:off x="6538394" y="3930239"/>
              <a:ext cx="104950" cy="82726"/>
            </a:xfrm>
            <a:custGeom>
              <a:avLst/>
              <a:gdLst>
                <a:gd name="connsiteX0" fmla="*/ 519 w 104950"/>
                <a:gd name="connsiteY0" fmla="*/ 1205 h 82726"/>
                <a:gd name="connsiteX1" fmla="*/ 64812 w 104950"/>
                <a:gd name="connsiteY1" fmla="*/ 36924 h 82726"/>
                <a:gd name="connsiteX2" fmla="*/ 102912 w 104950"/>
                <a:gd name="connsiteY2" fmla="*/ 82167 h 82726"/>
                <a:gd name="connsiteX3" fmla="*/ 519 w 104950"/>
                <a:gd name="connsiteY3" fmla="*/ 1205 h 82726"/>
              </a:gdLst>
              <a:ahLst/>
              <a:cxnLst>
                <a:cxn ang="0">
                  <a:pos x="connsiteX0" y="connsiteY0"/>
                </a:cxn>
                <a:cxn ang="0">
                  <a:pos x="connsiteX1" y="connsiteY1"/>
                </a:cxn>
                <a:cxn ang="0">
                  <a:pos x="connsiteX2" y="connsiteY2"/>
                </a:cxn>
                <a:cxn ang="0">
                  <a:pos x="connsiteX3" y="connsiteY3"/>
                </a:cxn>
              </a:cxnLst>
              <a:rect l="l" t="t" r="r" b="b"/>
              <a:pathLst>
                <a:path w="104950" h="82726">
                  <a:moveTo>
                    <a:pt x="519" y="1205"/>
                  </a:moveTo>
                  <a:cubicBezTo>
                    <a:pt x="-5831" y="-6335"/>
                    <a:pt x="47747" y="23430"/>
                    <a:pt x="64812" y="36924"/>
                  </a:cubicBezTo>
                  <a:cubicBezTo>
                    <a:pt x="81877" y="50418"/>
                    <a:pt x="113231" y="87723"/>
                    <a:pt x="102912" y="82167"/>
                  </a:cubicBezTo>
                  <a:cubicBezTo>
                    <a:pt x="92593" y="76611"/>
                    <a:pt x="6869" y="8745"/>
                    <a:pt x="519" y="1205"/>
                  </a:cubicBezTo>
                  <a:close/>
                </a:path>
              </a:pathLst>
            </a:custGeom>
            <a:solidFill>
              <a:srgbClr val="0A007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US" dirty="0">
                <a:latin typeface="Meiryo UI" panose="020B0604030504040204" pitchFamily="50" charset="-128"/>
                <a:ea typeface="Meiryo UI" panose="020B0604030504040204" pitchFamily="50" charset="-128"/>
              </a:endParaRPr>
            </a:p>
          </p:txBody>
        </p:sp>
        <p:sp>
          <p:nvSpPr>
            <p:cNvPr id="150" name="フリーフォーム:図形 149">
              <a:extLst>
                <a:ext uri="{FF2B5EF4-FFF2-40B4-BE49-F238E27FC236}">
                  <a16:creationId xmlns:a16="http://schemas.microsoft.com/office/drawing/2014/main" id="{0981B24C-CD45-4505-87DD-EBA799A608A0}"/>
                </a:ext>
              </a:extLst>
            </p:cNvPr>
            <p:cNvSpPr/>
            <p:nvPr/>
          </p:nvSpPr>
          <p:spPr>
            <a:xfrm>
              <a:off x="6586362" y="3924595"/>
              <a:ext cx="104950" cy="82726"/>
            </a:xfrm>
            <a:custGeom>
              <a:avLst/>
              <a:gdLst>
                <a:gd name="connsiteX0" fmla="*/ 519 w 104950"/>
                <a:gd name="connsiteY0" fmla="*/ 1205 h 82726"/>
                <a:gd name="connsiteX1" fmla="*/ 64812 w 104950"/>
                <a:gd name="connsiteY1" fmla="*/ 36924 h 82726"/>
                <a:gd name="connsiteX2" fmla="*/ 102912 w 104950"/>
                <a:gd name="connsiteY2" fmla="*/ 82167 h 82726"/>
                <a:gd name="connsiteX3" fmla="*/ 519 w 104950"/>
                <a:gd name="connsiteY3" fmla="*/ 1205 h 82726"/>
              </a:gdLst>
              <a:ahLst/>
              <a:cxnLst>
                <a:cxn ang="0">
                  <a:pos x="connsiteX0" y="connsiteY0"/>
                </a:cxn>
                <a:cxn ang="0">
                  <a:pos x="connsiteX1" y="connsiteY1"/>
                </a:cxn>
                <a:cxn ang="0">
                  <a:pos x="connsiteX2" y="connsiteY2"/>
                </a:cxn>
                <a:cxn ang="0">
                  <a:pos x="connsiteX3" y="connsiteY3"/>
                </a:cxn>
              </a:cxnLst>
              <a:rect l="l" t="t" r="r" b="b"/>
              <a:pathLst>
                <a:path w="104950" h="82726">
                  <a:moveTo>
                    <a:pt x="519" y="1205"/>
                  </a:moveTo>
                  <a:cubicBezTo>
                    <a:pt x="-5831" y="-6335"/>
                    <a:pt x="47747" y="23430"/>
                    <a:pt x="64812" y="36924"/>
                  </a:cubicBezTo>
                  <a:cubicBezTo>
                    <a:pt x="81877" y="50418"/>
                    <a:pt x="113231" y="87723"/>
                    <a:pt x="102912" y="82167"/>
                  </a:cubicBezTo>
                  <a:cubicBezTo>
                    <a:pt x="92593" y="76611"/>
                    <a:pt x="6869" y="8745"/>
                    <a:pt x="519" y="1205"/>
                  </a:cubicBezTo>
                  <a:close/>
                </a:path>
              </a:pathLst>
            </a:custGeom>
            <a:solidFill>
              <a:srgbClr val="0A007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US" dirty="0">
                <a:latin typeface="Meiryo UI" panose="020B0604030504040204" pitchFamily="50" charset="-128"/>
                <a:ea typeface="Meiryo UI" panose="020B0604030504040204" pitchFamily="50" charset="-128"/>
              </a:endParaRPr>
            </a:p>
          </p:txBody>
        </p:sp>
        <p:sp>
          <p:nvSpPr>
            <p:cNvPr id="26" name="フリーフォーム:図形 25">
              <a:extLst>
                <a:ext uri="{FF2B5EF4-FFF2-40B4-BE49-F238E27FC236}">
                  <a16:creationId xmlns:a16="http://schemas.microsoft.com/office/drawing/2014/main" id="{95F849CF-BB96-4670-91B9-CF85441BB33B}"/>
                </a:ext>
              </a:extLst>
            </p:cNvPr>
            <p:cNvSpPr/>
            <p:nvPr/>
          </p:nvSpPr>
          <p:spPr>
            <a:xfrm>
              <a:off x="6159430" y="4279900"/>
              <a:ext cx="465015" cy="55559"/>
            </a:xfrm>
            <a:custGeom>
              <a:avLst/>
              <a:gdLst>
                <a:gd name="connsiteX0" fmla="*/ 456889 w 465015"/>
                <a:gd name="connsiteY0" fmla="*/ 50805 h 55559"/>
                <a:gd name="connsiteX1" fmla="*/ 2864 w 465015"/>
                <a:gd name="connsiteY1" fmla="*/ 5 h 55559"/>
                <a:gd name="connsiteX2" fmla="*/ 272739 w 465015"/>
                <a:gd name="connsiteY2" fmla="*/ 47630 h 55559"/>
                <a:gd name="connsiteX3" fmla="*/ 456889 w 465015"/>
                <a:gd name="connsiteY3" fmla="*/ 50805 h 55559"/>
              </a:gdLst>
              <a:ahLst/>
              <a:cxnLst>
                <a:cxn ang="0">
                  <a:pos x="connsiteX0" y="connsiteY0"/>
                </a:cxn>
                <a:cxn ang="0">
                  <a:pos x="connsiteX1" y="connsiteY1"/>
                </a:cxn>
                <a:cxn ang="0">
                  <a:pos x="connsiteX2" y="connsiteY2"/>
                </a:cxn>
                <a:cxn ang="0">
                  <a:pos x="connsiteX3" y="connsiteY3"/>
                </a:cxn>
              </a:cxnLst>
              <a:rect l="l" t="t" r="r" b="b"/>
              <a:pathLst>
                <a:path w="465015" h="55559">
                  <a:moveTo>
                    <a:pt x="456889" y="50805"/>
                  </a:moveTo>
                  <a:cubicBezTo>
                    <a:pt x="411910" y="42867"/>
                    <a:pt x="33556" y="534"/>
                    <a:pt x="2864" y="5"/>
                  </a:cubicBezTo>
                  <a:cubicBezTo>
                    <a:pt x="-27828" y="-524"/>
                    <a:pt x="196539" y="39163"/>
                    <a:pt x="272739" y="47630"/>
                  </a:cubicBezTo>
                  <a:cubicBezTo>
                    <a:pt x="348939" y="56097"/>
                    <a:pt x="501868" y="58743"/>
                    <a:pt x="456889" y="50805"/>
                  </a:cubicBezTo>
                  <a:close/>
                </a:path>
              </a:pathLst>
            </a:custGeom>
            <a:solidFill>
              <a:srgbClr val="0A007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US" dirty="0">
                <a:solidFill>
                  <a:schemeClr val="tx1"/>
                </a:solidFill>
                <a:latin typeface="Meiryo UI" panose="020B0604030504040204" pitchFamily="50" charset="-128"/>
                <a:ea typeface="Meiryo UI" panose="020B0604030504040204" pitchFamily="50" charset="-128"/>
              </a:endParaRPr>
            </a:p>
          </p:txBody>
        </p:sp>
      </p:grpSp>
      <p:grpSp>
        <p:nvGrpSpPr>
          <p:cNvPr id="43" name="グループ 42">
            <a:extLst>
              <a:ext uri="{FF2B5EF4-FFF2-40B4-BE49-F238E27FC236}">
                <a16:creationId xmlns:a16="http://schemas.microsoft.com/office/drawing/2014/main" id="{A64F8879-D01A-46C0-82F4-C2574F5186EA}"/>
              </a:ext>
              <a:ext uri="{C183D7F6-B498-43B3-948B-1728B52AA6E4}">
                <adec:decorative xmlns:adec="http://schemas.microsoft.com/office/drawing/2017/decorative" val="1"/>
              </a:ext>
            </a:extLst>
          </p:cNvPr>
          <p:cNvGrpSpPr/>
          <p:nvPr/>
        </p:nvGrpSpPr>
        <p:grpSpPr>
          <a:xfrm>
            <a:off x="9854371" y="4328675"/>
            <a:ext cx="1598853" cy="645589"/>
            <a:chOff x="9695998" y="4588462"/>
            <a:chExt cx="1734002" cy="645589"/>
          </a:xfrm>
        </p:grpSpPr>
        <p:sp>
          <p:nvSpPr>
            <p:cNvPr id="331" name="テキスト ボックス 330">
              <a:extLst>
                <a:ext uri="{FF2B5EF4-FFF2-40B4-BE49-F238E27FC236}">
                  <a16:creationId xmlns:a16="http://schemas.microsoft.com/office/drawing/2014/main" id="{62109C55-9EBC-4778-80D4-D55D22307915}"/>
                </a:ext>
              </a:extLst>
            </p:cNvPr>
            <p:cNvSpPr txBox="1"/>
            <p:nvPr/>
          </p:nvSpPr>
          <p:spPr>
            <a:xfrm>
              <a:off x="9700605" y="4588462"/>
              <a:ext cx="1729395" cy="246221"/>
            </a:xfrm>
            <a:prstGeom prst="rect">
              <a:avLst/>
            </a:prstGeom>
            <a:noFill/>
          </p:spPr>
          <p:txBody>
            <a:bodyPr wrap="square" lIns="0" tIns="0" rIns="0" bIns="0" rtlCol="0">
              <a:spAutoFit/>
            </a:bodyPr>
            <a:lstStyle/>
            <a:p>
              <a:pPr rtl="0"/>
              <a:endParaRPr lang="ja" sz="1600" b="1" dirty="0">
                <a:solidFill>
                  <a:srgbClr val="002060"/>
                </a:solidFill>
                <a:latin typeface="Meiryo UI" panose="020B0604030504040204" pitchFamily="50" charset="-128"/>
                <a:ea typeface="Meiryo UI" panose="020B0604030504040204" pitchFamily="50" charset="-128"/>
                <a:cs typeface="Segoe UI" panose="020B0502040204020203" pitchFamily="34" charset="0"/>
              </a:endParaRPr>
            </a:p>
          </p:txBody>
        </p:sp>
        <p:sp>
          <p:nvSpPr>
            <p:cNvPr id="332" name="長方形 331">
              <a:extLst>
                <a:ext uri="{FF2B5EF4-FFF2-40B4-BE49-F238E27FC236}">
                  <a16:creationId xmlns:a16="http://schemas.microsoft.com/office/drawing/2014/main" id="{779BDC05-BA31-44EF-B695-331F1F3CEBCA}"/>
                </a:ext>
              </a:extLst>
            </p:cNvPr>
            <p:cNvSpPr/>
            <p:nvPr/>
          </p:nvSpPr>
          <p:spPr>
            <a:xfrm>
              <a:off x="9695998" y="4987830"/>
              <a:ext cx="1729394" cy="246221"/>
            </a:xfrm>
            <a:prstGeom prst="rect">
              <a:avLst/>
            </a:prstGeom>
          </p:spPr>
          <p:txBody>
            <a:bodyPr wrap="square" lIns="0" tIns="0" rIns="0" bIns="0" rtlCol="0">
              <a:spAutoFit/>
            </a:bodyPr>
            <a:lstStyle/>
            <a:p>
              <a:pPr rtl="0"/>
              <a:endParaRPr lang="ja" sz="1600" i="1" dirty="0">
                <a:solidFill>
                  <a:srgbClr val="002060"/>
                </a:solidFill>
                <a:latin typeface="Meiryo UI" panose="020B0604030504040204" pitchFamily="50" charset="-128"/>
                <a:ea typeface="Meiryo UI" panose="020B0604030504040204" pitchFamily="50" charset="-128"/>
                <a:cs typeface="Segoe UI" panose="020B0502040204020203" pitchFamily="34" charset="0"/>
              </a:endParaRPr>
            </a:p>
          </p:txBody>
        </p:sp>
      </p:grpSp>
      <p:grpSp>
        <p:nvGrpSpPr>
          <p:cNvPr id="147" name="グループ 152">
            <a:extLst>
              <a:ext uri="{FF2B5EF4-FFF2-40B4-BE49-F238E27FC236}">
                <a16:creationId xmlns:a16="http://schemas.microsoft.com/office/drawing/2014/main" id="{FFC631D7-F984-47E2-B0D1-A283173BBC25}"/>
              </a:ext>
            </a:extLst>
          </p:cNvPr>
          <p:cNvGrpSpPr/>
          <p:nvPr/>
        </p:nvGrpSpPr>
        <p:grpSpPr>
          <a:xfrm>
            <a:off x="8183463" y="4612910"/>
            <a:ext cx="2862881" cy="858157"/>
            <a:chOff x="2708275" y="2801306"/>
            <a:chExt cx="1616020" cy="440370"/>
          </a:xfrm>
        </p:grpSpPr>
        <p:sp>
          <p:nvSpPr>
            <p:cNvPr id="148" name="円/楕円 309">
              <a:extLst>
                <a:ext uri="{FF2B5EF4-FFF2-40B4-BE49-F238E27FC236}">
                  <a16:creationId xmlns:a16="http://schemas.microsoft.com/office/drawing/2014/main" id="{960165D6-FE4C-458E-9E3D-F723DB10345E}"/>
                </a:ext>
              </a:extLst>
            </p:cNvPr>
            <p:cNvSpPr>
              <a:spLocks noChangeArrowheads="1"/>
            </p:cNvSpPr>
            <p:nvPr/>
          </p:nvSpPr>
          <p:spPr bwMode="auto">
            <a:xfrm>
              <a:off x="2809875" y="2895601"/>
              <a:ext cx="82550" cy="82550"/>
            </a:xfrm>
            <a:prstGeom prst="ellipse">
              <a:avLst/>
            </a:prstGeom>
            <a:noFill/>
            <a:ln w="14288"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rtlCol="0" anchor="t" anchorCtr="0" compatLnSpc="1">
              <a:prstTxWarp prst="textNoShape">
                <a:avLst/>
              </a:prstTxWarp>
            </a:bodyPr>
            <a:lstStyle/>
            <a:p>
              <a:pPr rtl="0"/>
              <a:endParaRPr lang="en-US" dirty="0">
                <a:latin typeface="Meiryo UI" panose="020B0604030504040204" pitchFamily="50" charset="-128"/>
                <a:ea typeface="Meiryo UI" panose="020B0604030504040204" pitchFamily="50" charset="-128"/>
              </a:endParaRPr>
            </a:p>
          </p:txBody>
        </p:sp>
        <p:sp>
          <p:nvSpPr>
            <p:cNvPr id="149" name="円/楕円 311">
              <a:extLst>
                <a:ext uri="{FF2B5EF4-FFF2-40B4-BE49-F238E27FC236}">
                  <a16:creationId xmlns:a16="http://schemas.microsoft.com/office/drawing/2014/main" id="{A924C335-F6DA-46A4-9F61-C729852226E6}"/>
                </a:ext>
              </a:extLst>
            </p:cNvPr>
            <p:cNvSpPr>
              <a:spLocks noChangeArrowheads="1"/>
            </p:cNvSpPr>
            <p:nvPr/>
          </p:nvSpPr>
          <p:spPr bwMode="auto">
            <a:xfrm>
              <a:off x="2708275" y="3128963"/>
              <a:ext cx="60325" cy="58738"/>
            </a:xfrm>
            <a:prstGeom prst="ellipse">
              <a:avLst/>
            </a:prstGeom>
            <a:noFill/>
            <a:ln w="14288"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rtlCol="0" anchor="t" anchorCtr="0" compatLnSpc="1">
              <a:prstTxWarp prst="textNoShape">
                <a:avLst/>
              </a:prstTxWarp>
            </a:bodyPr>
            <a:lstStyle/>
            <a:p>
              <a:pPr rtl="0"/>
              <a:endParaRPr lang="en-US" dirty="0">
                <a:latin typeface="Meiryo UI" panose="020B0604030504040204" pitchFamily="50" charset="-128"/>
                <a:ea typeface="Meiryo UI" panose="020B0604030504040204" pitchFamily="50" charset="-128"/>
              </a:endParaRPr>
            </a:p>
          </p:txBody>
        </p:sp>
        <p:sp>
          <p:nvSpPr>
            <p:cNvPr id="151" name="フリーフォーム(F) 312">
              <a:extLst>
                <a:ext uri="{FF2B5EF4-FFF2-40B4-BE49-F238E27FC236}">
                  <a16:creationId xmlns:a16="http://schemas.microsoft.com/office/drawing/2014/main" id="{CA504D61-8220-4332-9103-449D28A99156}"/>
                </a:ext>
              </a:extLst>
            </p:cNvPr>
            <p:cNvSpPr>
              <a:spLocks/>
            </p:cNvSpPr>
            <p:nvPr/>
          </p:nvSpPr>
          <p:spPr bwMode="auto">
            <a:xfrm>
              <a:off x="4219520" y="2801306"/>
              <a:ext cx="104775" cy="53975"/>
            </a:xfrm>
            <a:custGeom>
              <a:avLst/>
              <a:gdLst>
                <a:gd name="T0" fmla="*/ 28 w 28"/>
                <a:gd name="T1" fmla="*/ 14 h 14"/>
                <a:gd name="T2" fmla="*/ 0 w 28"/>
                <a:gd name="T3" fmla="*/ 14 h 14"/>
                <a:gd name="T4" fmla="*/ 14 w 28"/>
                <a:gd name="T5" fmla="*/ 0 h 14"/>
                <a:gd name="T6" fmla="*/ 28 w 28"/>
                <a:gd name="T7" fmla="*/ 14 h 14"/>
              </a:gdLst>
              <a:ahLst/>
              <a:cxnLst>
                <a:cxn ang="0">
                  <a:pos x="T0" y="T1"/>
                </a:cxn>
                <a:cxn ang="0">
                  <a:pos x="T2" y="T3"/>
                </a:cxn>
                <a:cxn ang="0">
                  <a:pos x="T4" y="T5"/>
                </a:cxn>
                <a:cxn ang="0">
                  <a:pos x="T6" y="T7"/>
                </a:cxn>
              </a:cxnLst>
              <a:rect l="0" t="0" r="r" b="b"/>
              <a:pathLst>
                <a:path w="28" h="14">
                  <a:moveTo>
                    <a:pt x="28" y="14"/>
                  </a:moveTo>
                  <a:cubicBezTo>
                    <a:pt x="0" y="14"/>
                    <a:pt x="0" y="14"/>
                    <a:pt x="0" y="14"/>
                  </a:cubicBezTo>
                  <a:cubicBezTo>
                    <a:pt x="0" y="6"/>
                    <a:pt x="6" y="0"/>
                    <a:pt x="14" y="0"/>
                  </a:cubicBezTo>
                  <a:cubicBezTo>
                    <a:pt x="22" y="0"/>
                    <a:pt x="28" y="6"/>
                    <a:pt x="28" y="14"/>
                  </a:cubicBezTo>
                  <a:close/>
                </a:path>
              </a:pathLst>
            </a:custGeom>
            <a:noFill/>
            <a:ln w="14288"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rtlCol="0" anchor="t" anchorCtr="0" compatLnSpc="1">
              <a:prstTxWarp prst="textNoShape">
                <a:avLst/>
              </a:prstTxWarp>
            </a:bodyPr>
            <a:lstStyle/>
            <a:p>
              <a:pPr rtl="0"/>
              <a:endParaRPr lang="en-US" dirty="0">
                <a:latin typeface="Meiryo UI" panose="020B0604030504040204" pitchFamily="50" charset="-128"/>
                <a:ea typeface="Meiryo UI" panose="020B0604030504040204" pitchFamily="50" charset="-128"/>
              </a:endParaRPr>
            </a:p>
          </p:txBody>
        </p:sp>
        <p:sp>
          <p:nvSpPr>
            <p:cNvPr id="152" name="円/楕円 313">
              <a:extLst>
                <a:ext uri="{FF2B5EF4-FFF2-40B4-BE49-F238E27FC236}">
                  <a16:creationId xmlns:a16="http://schemas.microsoft.com/office/drawing/2014/main" id="{32922402-D6FE-46FD-B617-41C839FAEE2D}"/>
                </a:ext>
              </a:extLst>
            </p:cNvPr>
            <p:cNvSpPr>
              <a:spLocks noChangeArrowheads="1"/>
            </p:cNvSpPr>
            <p:nvPr/>
          </p:nvSpPr>
          <p:spPr bwMode="auto">
            <a:xfrm>
              <a:off x="2933700" y="3128963"/>
              <a:ext cx="60325" cy="58738"/>
            </a:xfrm>
            <a:prstGeom prst="ellipse">
              <a:avLst/>
            </a:prstGeom>
            <a:noFill/>
            <a:ln w="14288"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rtlCol="0" anchor="t" anchorCtr="0" compatLnSpc="1">
              <a:prstTxWarp prst="textNoShape">
                <a:avLst/>
              </a:prstTxWarp>
            </a:bodyPr>
            <a:lstStyle/>
            <a:p>
              <a:pPr rtl="0"/>
              <a:endParaRPr lang="en-US" dirty="0">
                <a:latin typeface="Meiryo UI" panose="020B0604030504040204" pitchFamily="50" charset="-128"/>
                <a:ea typeface="Meiryo UI" panose="020B0604030504040204" pitchFamily="50" charset="-128"/>
              </a:endParaRPr>
            </a:p>
          </p:txBody>
        </p:sp>
        <p:sp>
          <p:nvSpPr>
            <p:cNvPr id="181" name="フリーフォーム(F) 314">
              <a:extLst>
                <a:ext uri="{FF2B5EF4-FFF2-40B4-BE49-F238E27FC236}">
                  <a16:creationId xmlns:a16="http://schemas.microsoft.com/office/drawing/2014/main" id="{356F4BB6-9FEC-4CCC-97F6-2D512ACEEBC3}"/>
                </a:ext>
              </a:extLst>
            </p:cNvPr>
            <p:cNvSpPr>
              <a:spLocks/>
            </p:cNvSpPr>
            <p:nvPr/>
          </p:nvSpPr>
          <p:spPr bwMode="auto">
            <a:xfrm>
              <a:off x="2911475" y="3187701"/>
              <a:ext cx="104775" cy="53975"/>
            </a:xfrm>
            <a:custGeom>
              <a:avLst/>
              <a:gdLst>
                <a:gd name="T0" fmla="*/ 28 w 28"/>
                <a:gd name="T1" fmla="*/ 14 h 14"/>
                <a:gd name="T2" fmla="*/ 0 w 28"/>
                <a:gd name="T3" fmla="*/ 14 h 14"/>
                <a:gd name="T4" fmla="*/ 14 w 28"/>
                <a:gd name="T5" fmla="*/ 0 h 14"/>
                <a:gd name="T6" fmla="*/ 28 w 28"/>
                <a:gd name="T7" fmla="*/ 14 h 14"/>
              </a:gdLst>
              <a:ahLst/>
              <a:cxnLst>
                <a:cxn ang="0">
                  <a:pos x="T0" y="T1"/>
                </a:cxn>
                <a:cxn ang="0">
                  <a:pos x="T2" y="T3"/>
                </a:cxn>
                <a:cxn ang="0">
                  <a:pos x="T4" y="T5"/>
                </a:cxn>
                <a:cxn ang="0">
                  <a:pos x="T6" y="T7"/>
                </a:cxn>
              </a:cxnLst>
              <a:rect l="0" t="0" r="r" b="b"/>
              <a:pathLst>
                <a:path w="28" h="14">
                  <a:moveTo>
                    <a:pt x="28" y="14"/>
                  </a:moveTo>
                  <a:cubicBezTo>
                    <a:pt x="0" y="14"/>
                    <a:pt x="0" y="14"/>
                    <a:pt x="0" y="14"/>
                  </a:cubicBezTo>
                  <a:cubicBezTo>
                    <a:pt x="0" y="6"/>
                    <a:pt x="6" y="0"/>
                    <a:pt x="14" y="0"/>
                  </a:cubicBezTo>
                  <a:cubicBezTo>
                    <a:pt x="22" y="0"/>
                    <a:pt x="28" y="6"/>
                    <a:pt x="28" y="14"/>
                  </a:cubicBezTo>
                  <a:close/>
                </a:path>
              </a:pathLst>
            </a:custGeom>
            <a:noFill/>
            <a:ln w="14288"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rtlCol="0" anchor="t" anchorCtr="0" compatLnSpc="1">
              <a:prstTxWarp prst="textNoShape">
                <a:avLst/>
              </a:prstTxWarp>
            </a:bodyPr>
            <a:lstStyle/>
            <a:p>
              <a:pPr rtl="0"/>
              <a:endParaRPr lang="en-US" dirty="0">
                <a:latin typeface="Meiryo UI" panose="020B0604030504040204" pitchFamily="50" charset="-128"/>
                <a:ea typeface="Meiryo UI" panose="020B0604030504040204" pitchFamily="50" charset="-128"/>
              </a:endParaRPr>
            </a:p>
          </p:txBody>
        </p:sp>
        <p:sp>
          <p:nvSpPr>
            <p:cNvPr id="182" name="円/楕円 315">
              <a:extLst>
                <a:ext uri="{FF2B5EF4-FFF2-40B4-BE49-F238E27FC236}">
                  <a16:creationId xmlns:a16="http://schemas.microsoft.com/office/drawing/2014/main" id="{DF1A7473-CEB9-43E5-A363-DC3FBCA8DF7E}"/>
                </a:ext>
              </a:extLst>
            </p:cNvPr>
            <p:cNvSpPr>
              <a:spLocks noChangeArrowheads="1"/>
            </p:cNvSpPr>
            <p:nvPr/>
          </p:nvSpPr>
          <p:spPr bwMode="auto">
            <a:xfrm>
              <a:off x="2933700" y="3128963"/>
              <a:ext cx="60325" cy="58738"/>
            </a:xfrm>
            <a:prstGeom prst="ellipse">
              <a:avLst/>
            </a:prstGeom>
            <a:noFill/>
            <a:ln w="14288"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rtlCol="0" anchor="t" anchorCtr="0" compatLnSpc="1">
              <a:prstTxWarp prst="textNoShape">
                <a:avLst/>
              </a:prstTxWarp>
            </a:bodyPr>
            <a:lstStyle/>
            <a:p>
              <a:pPr rtl="0"/>
              <a:endParaRPr lang="en-US" dirty="0">
                <a:latin typeface="Meiryo UI" panose="020B0604030504040204" pitchFamily="50" charset="-128"/>
                <a:ea typeface="Meiryo UI" panose="020B0604030504040204" pitchFamily="50" charset="-128"/>
              </a:endParaRPr>
            </a:p>
          </p:txBody>
        </p:sp>
        <p:sp>
          <p:nvSpPr>
            <p:cNvPr id="183" name="フリーフォーム(F) 316">
              <a:extLst>
                <a:ext uri="{FF2B5EF4-FFF2-40B4-BE49-F238E27FC236}">
                  <a16:creationId xmlns:a16="http://schemas.microsoft.com/office/drawing/2014/main" id="{44E27F2B-0EA5-42BB-90E7-26F0D732EAA7}"/>
                </a:ext>
              </a:extLst>
            </p:cNvPr>
            <p:cNvSpPr>
              <a:spLocks/>
            </p:cNvSpPr>
            <p:nvPr/>
          </p:nvSpPr>
          <p:spPr bwMode="auto">
            <a:xfrm>
              <a:off x="2911475" y="3187701"/>
              <a:ext cx="104775" cy="53975"/>
            </a:xfrm>
            <a:custGeom>
              <a:avLst/>
              <a:gdLst>
                <a:gd name="T0" fmla="*/ 28 w 28"/>
                <a:gd name="T1" fmla="*/ 14 h 14"/>
                <a:gd name="T2" fmla="*/ 0 w 28"/>
                <a:gd name="T3" fmla="*/ 14 h 14"/>
                <a:gd name="T4" fmla="*/ 14 w 28"/>
                <a:gd name="T5" fmla="*/ 0 h 14"/>
                <a:gd name="T6" fmla="*/ 28 w 28"/>
                <a:gd name="T7" fmla="*/ 14 h 14"/>
              </a:gdLst>
              <a:ahLst/>
              <a:cxnLst>
                <a:cxn ang="0">
                  <a:pos x="T0" y="T1"/>
                </a:cxn>
                <a:cxn ang="0">
                  <a:pos x="T2" y="T3"/>
                </a:cxn>
                <a:cxn ang="0">
                  <a:pos x="T4" y="T5"/>
                </a:cxn>
                <a:cxn ang="0">
                  <a:pos x="T6" y="T7"/>
                </a:cxn>
              </a:cxnLst>
              <a:rect l="0" t="0" r="r" b="b"/>
              <a:pathLst>
                <a:path w="28" h="14">
                  <a:moveTo>
                    <a:pt x="28" y="14"/>
                  </a:moveTo>
                  <a:cubicBezTo>
                    <a:pt x="0" y="14"/>
                    <a:pt x="0" y="14"/>
                    <a:pt x="0" y="14"/>
                  </a:cubicBezTo>
                  <a:cubicBezTo>
                    <a:pt x="0" y="6"/>
                    <a:pt x="6" y="0"/>
                    <a:pt x="14" y="0"/>
                  </a:cubicBezTo>
                  <a:cubicBezTo>
                    <a:pt x="22" y="0"/>
                    <a:pt x="28" y="6"/>
                    <a:pt x="28" y="14"/>
                  </a:cubicBezTo>
                  <a:close/>
                </a:path>
              </a:pathLst>
            </a:custGeom>
            <a:noFill/>
            <a:ln w="14288"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rtlCol="0" anchor="t" anchorCtr="0" compatLnSpc="1">
              <a:prstTxWarp prst="textNoShape">
                <a:avLst/>
              </a:prstTxWarp>
            </a:bodyPr>
            <a:lstStyle/>
            <a:p>
              <a:pPr rtl="0"/>
              <a:endParaRPr lang="en-US" dirty="0">
                <a:latin typeface="Meiryo UI" panose="020B0604030504040204" pitchFamily="50" charset="-128"/>
                <a:ea typeface="Meiryo UI" panose="020B0604030504040204" pitchFamily="50" charset="-128"/>
              </a:endParaRPr>
            </a:p>
          </p:txBody>
        </p:sp>
        <p:sp>
          <p:nvSpPr>
            <p:cNvPr id="184" name="円/楕円 317">
              <a:extLst>
                <a:ext uri="{FF2B5EF4-FFF2-40B4-BE49-F238E27FC236}">
                  <a16:creationId xmlns:a16="http://schemas.microsoft.com/office/drawing/2014/main" id="{7FB8A456-F94F-446D-A9B5-F255055E63C1}"/>
                </a:ext>
              </a:extLst>
            </p:cNvPr>
            <p:cNvSpPr>
              <a:spLocks noChangeArrowheads="1"/>
            </p:cNvSpPr>
            <p:nvPr/>
          </p:nvSpPr>
          <p:spPr bwMode="auto">
            <a:xfrm>
              <a:off x="2820988" y="3128963"/>
              <a:ext cx="60325" cy="58738"/>
            </a:xfrm>
            <a:prstGeom prst="ellipse">
              <a:avLst/>
            </a:prstGeom>
            <a:noFill/>
            <a:ln w="14288"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rtlCol="0" anchor="t" anchorCtr="0" compatLnSpc="1">
              <a:prstTxWarp prst="textNoShape">
                <a:avLst/>
              </a:prstTxWarp>
            </a:bodyPr>
            <a:lstStyle/>
            <a:p>
              <a:pPr rtl="0"/>
              <a:endParaRPr lang="en-US" dirty="0">
                <a:latin typeface="Meiryo UI" panose="020B0604030504040204" pitchFamily="50" charset="-128"/>
                <a:ea typeface="Meiryo UI" panose="020B0604030504040204" pitchFamily="50" charset="-128"/>
              </a:endParaRPr>
            </a:p>
          </p:txBody>
        </p:sp>
        <p:sp>
          <p:nvSpPr>
            <p:cNvPr id="185" name="フリーフォーム(F) 319">
              <a:extLst>
                <a:ext uri="{FF2B5EF4-FFF2-40B4-BE49-F238E27FC236}">
                  <a16:creationId xmlns:a16="http://schemas.microsoft.com/office/drawing/2014/main" id="{B1EF0C45-67A3-4306-AB9B-C1821A204EA0}"/>
                </a:ext>
              </a:extLst>
            </p:cNvPr>
            <p:cNvSpPr>
              <a:spLocks/>
            </p:cNvSpPr>
            <p:nvPr/>
          </p:nvSpPr>
          <p:spPr bwMode="auto">
            <a:xfrm>
              <a:off x="2738438" y="3074988"/>
              <a:ext cx="225425" cy="15875"/>
            </a:xfrm>
            <a:custGeom>
              <a:avLst/>
              <a:gdLst>
                <a:gd name="T0" fmla="*/ 0 w 142"/>
                <a:gd name="T1" fmla="*/ 10 h 10"/>
                <a:gd name="T2" fmla="*/ 0 w 142"/>
                <a:gd name="T3" fmla="*/ 0 h 10"/>
                <a:gd name="T4" fmla="*/ 142 w 142"/>
                <a:gd name="T5" fmla="*/ 0 h 10"/>
                <a:gd name="T6" fmla="*/ 142 w 142"/>
                <a:gd name="T7" fmla="*/ 10 h 10"/>
              </a:gdLst>
              <a:ahLst/>
              <a:cxnLst>
                <a:cxn ang="0">
                  <a:pos x="T0" y="T1"/>
                </a:cxn>
                <a:cxn ang="0">
                  <a:pos x="T2" y="T3"/>
                </a:cxn>
                <a:cxn ang="0">
                  <a:pos x="T4" y="T5"/>
                </a:cxn>
                <a:cxn ang="0">
                  <a:pos x="T6" y="T7"/>
                </a:cxn>
              </a:cxnLst>
              <a:rect l="0" t="0" r="r" b="b"/>
              <a:pathLst>
                <a:path w="142" h="10">
                  <a:moveTo>
                    <a:pt x="0" y="10"/>
                  </a:moveTo>
                  <a:lnTo>
                    <a:pt x="0" y="0"/>
                  </a:lnTo>
                  <a:lnTo>
                    <a:pt x="142" y="0"/>
                  </a:lnTo>
                  <a:lnTo>
                    <a:pt x="142" y="10"/>
                  </a:lnTo>
                </a:path>
              </a:pathLst>
            </a:custGeom>
            <a:noFill/>
            <a:ln w="14288"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rtlCol="0" anchor="t" anchorCtr="0" compatLnSpc="1">
              <a:prstTxWarp prst="textNoShape">
                <a:avLst/>
              </a:prstTxWarp>
            </a:bodyPr>
            <a:lstStyle/>
            <a:p>
              <a:pPr rtl="0"/>
              <a:endParaRPr lang="en-US" dirty="0">
                <a:latin typeface="Meiryo UI" panose="020B0604030504040204" pitchFamily="50" charset="-128"/>
                <a:ea typeface="Meiryo UI" panose="020B0604030504040204" pitchFamily="50" charset="-128"/>
              </a:endParaRPr>
            </a:p>
          </p:txBody>
        </p:sp>
        <p:sp>
          <p:nvSpPr>
            <p:cNvPr id="186" name="線 320">
              <a:extLst>
                <a:ext uri="{FF2B5EF4-FFF2-40B4-BE49-F238E27FC236}">
                  <a16:creationId xmlns:a16="http://schemas.microsoft.com/office/drawing/2014/main" id="{CAE1E653-8353-4456-A2CC-48FEE38E02DA}"/>
                </a:ext>
              </a:extLst>
            </p:cNvPr>
            <p:cNvSpPr>
              <a:spLocks noChangeShapeType="1"/>
            </p:cNvSpPr>
            <p:nvPr/>
          </p:nvSpPr>
          <p:spPr bwMode="auto">
            <a:xfrm>
              <a:off x="2851150" y="3044826"/>
              <a:ext cx="0" cy="46038"/>
            </a:xfrm>
            <a:prstGeom prst="line">
              <a:avLst/>
            </a:prstGeom>
            <a:noFill/>
            <a:ln w="14288"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rtlCol="0" anchor="t" anchorCtr="0" compatLnSpc="1">
              <a:prstTxWarp prst="textNoShape">
                <a:avLst/>
              </a:prstTxWarp>
            </a:bodyPr>
            <a:lstStyle/>
            <a:p>
              <a:pPr rtl="0"/>
              <a:endParaRPr lang="en-US" dirty="0">
                <a:latin typeface="Meiryo UI" panose="020B0604030504040204" pitchFamily="50" charset="-128"/>
                <a:ea typeface="Meiryo UI" panose="020B0604030504040204" pitchFamily="50" charset="-128"/>
              </a:endParaRPr>
            </a:p>
          </p:txBody>
        </p:sp>
      </p:grpSp>
      <p:grpSp>
        <p:nvGrpSpPr>
          <p:cNvPr id="169" name="グループ 341">
            <a:extLst>
              <a:ext uri="{FF2B5EF4-FFF2-40B4-BE49-F238E27FC236}">
                <a16:creationId xmlns:a16="http://schemas.microsoft.com/office/drawing/2014/main" id="{A83B2247-A8E0-4441-AA95-B22F1BFA529E}"/>
              </a:ext>
              <a:ext uri="{C183D7F6-B498-43B3-948B-1728B52AA6E4}">
                <adec:decorative xmlns:adec="http://schemas.microsoft.com/office/drawing/2017/decorative" val="1"/>
              </a:ext>
            </a:extLst>
          </p:cNvPr>
          <p:cNvGrpSpPr/>
          <p:nvPr/>
        </p:nvGrpSpPr>
        <p:grpSpPr>
          <a:xfrm>
            <a:off x="10117025" y="4712674"/>
            <a:ext cx="1598853" cy="568869"/>
            <a:chOff x="9695998" y="4665182"/>
            <a:chExt cx="1734002" cy="568869"/>
          </a:xfrm>
        </p:grpSpPr>
        <p:sp>
          <p:nvSpPr>
            <p:cNvPr id="170" name="テキスト ボックス 169">
              <a:extLst>
                <a:ext uri="{FF2B5EF4-FFF2-40B4-BE49-F238E27FC236}">
                  <a16:creationId xmlns:a16="http://schemas.microsoft.com/office/drawing/2014/main" id="{8CED0BA1-B60D-4705-98AC-F2002AEA6E74}"/>
                </a:ext>
              </a:extLst>
            </p:cNvPr>
            <p:cNvSpPr txBox="1"/>
            <p:nvPr/>
          </p:nvSpPr>
          <p:spPr>
            <a:xfrm>
              <a:off x="9700605" y="4665182"/>
              <a:ext cx="1729395" cy="246221"/>
            </a:xfrm>
            <a:prstGeom prst="rect">
              <a:avLst/>
            </a:prstGeom>
            <a:noFill/>
          </p:spPr>
          <p:txBody>
            <a:bodyPr wrap="square" lIns="0" tIns="0" rIns="0" bIns="0" rtlCol="0">
              <a:spAutoFit/>
            </a:bodyPr>
            <a:lstStyle/>
            <a:p>
              <a:pPr algn="r" rtl="0"/>
              <a:endParaRPr lang="ja" sz="1600" b="1" dirty="0">
                <a:solidFill>
                  <a:srgbClr val="002060"/>
                </a:solidFill>
                <a:latin typeface="Meiryo UI" panose="020B0604030504040204" pitchFamily="50" charset="-128"/>
                <a:ea typeface="Meiryo UI" panose="020B0604030504040204" pitchFamily="50" charset="-128"/>
                <a:cs typeface="Segoe UI" panose="020B0502040204020203" pitchFamily="34" charset="0"/>
              </a:endParaRPr>
            </a:p>
          </p:txBody>
        </p:sp>
        <p:sp>
          <p:nvSpPr>
            <p:cNvPr id="171" name="長方形 343">
              <a:extLst>
                <a:ext uri="{FF2B5EF4-FFF2-40B4-BE49-F238E27FC236}">
                  <a16:creationId xmlns:a16="http://schemas.microsoft.com/office/drawing/2014/main" id="{F3D610E6-6B2A-4C93-BAD5-9C3F0343C378}"/>
                </a:ext>
              </a:extLst>
            </p:cNvPr>
            <p:cNvSpPr/>
            <p:nvPr/>
          </p:nvSpPr>
          <p:spPr>
            <a:xfrm>
              <a:off x="9695998" y="4987830"/>
              <a:ext cx="1729394" cy="246221"/>
            </a:xfrm>
            <a:prstGeom prst="rect">
              <a:avLst/>
            </a:prstGeom>
          </p:spPr>
          <p:txBody>
            <a:bodyPr wrap="square" lIns="0" tIns="0" rIns="0" bIns="0" rtlCol="0">
              <a:spAutoFit/>
            </a:bodyPr>
            <a:lstStyle/>
            <a:p>
              <a:pPr algn="r" rtl="0"/>
              <a:endParaRPr lang="ja" sz="1600" i="1" dirty="0">
                <a:solidFill>
                  <a:srgbClr val="002060"/>
                </a:solidFill>
                <a:latin typeface="Meiryo UI" panose="020B0604030504040204" pitchFamily="50" charset="-128"/>
                <a:ea typeface="Meiryo UI" panose="020B0604030504040204" pitchFamily="50" charset="-128"/>
                <a:cs typeface="Segoe UI" panose="020B0502040204020203" pitchFamily="34" charset="0"/>
              </a:endParaRPr>
            </a:p>
          </p:txBody>
        </p:sp>
      </p:grpSp>
      <p:grpSp>
        <p:nvGrpSpPr>
          <p:cNvPr id="202" name="グループ 39" descr="これは 3 人とやり取りしている 1 人の人物のアイコン画像です。 ">
            <a:extLst>
              <a:ext uri="{FF2B5EF4-FFF2-40B4-BE49-F238E27FC236}">
                <a16:creationId xmlns:a16="http://schemas.microsoft.com/office/drawing/2014/main" id="{E37B7D51-2398-42B7-AE16-2933B52BFC65}"/>
              </a:ext>
            </a:extLst>
          </p:cNvPr>
          <p:cNvGrpSpPr/>
          <p:nvPr/>
        </p:nvGrpSpPr>
        <p:grpSpPr>
          <a:xfrm>
            <a:off x="8253773" y="2583716"/>
            <a:ext cx="4196967" cy="2317686"/>
            <a:chOff x="5820663" y="-330534"/>
            <a:chExt cx="2862881" cy="2574575"/>
          </a:xfrm>
        </p:grpSpPr>
        <p:sp>
          <p:nvSpPr>
            <p:cNvPr id="203" name="円/楕円 26">
              <a:extLst>
                <a:ext uri="{FF2B5EF4-FFF2-40B4-BE49-F238E27FC236}">
                  <a16:creationId xmlns:a16="http://schemas.microsoft.com/office/drawing/2014/main" id="{66383F7C-2274-4827-8D1A-C6BF3D1AB3EF}"/>
                </a:ext>
              </a:extLst>
            </p:cNvPr>
            <p:cNvSpPr>
              <a:spLocks noChangeArrowheads="1"/>
            </p:cNvSpPr>
            <p:nvPr/>
          </p:nvSpPr>
          <p:spPr bwMode="auto">
            <a:xfrm>
              <a:off x="6247663" y="-330534"/>
              <a:ext cx="1335820" cy="1179790"/>
            </a:xfrm>
            <a:prstGeom prst="ellipse">
              <a:avLst/>
            </a:prstGeom>
            <a:gradFill>
              <a:gsLst>
                <a:gs pos="0">
                  <a:srgbClr val="7CEFD8"/>
                </a:gs>
                <a:gs pos="50000">
                  <a:srgbClr val="6672E4"/>
                </a:gs>
                <a:gs pos="100000">
                  <a:srgbClr val="882BE5"/>
                </a:gs>
              </a:gsLst>
              <a:lin ang="7800000" scaled="0"/>
            </a:gradFill>
            <a:ln w="12700" cap="flat">
              <a:noFill/>
              <a:prstDash val="solid"/>
              <a:miter lim="800000"/>
              <a:headEnd/>
              <a:tailEnd/>
            </a:ln>
          </p:spPr>
          <p:txBody>
            <a:bodyPr vert="horz" wrap="square" lIns="91440" tIns="45720" rIns="91440" bIns="45720" numCol="1" rtlCol="0" anchor="t" anchorCtr="0" compatLnSpc="1">
              <a:prstTxWarp prst="textNoShape">
                <a:avLst/>
              </a:prstTxWarp>
            </a:bodyPr>
            <a:lstStyle/>
            <a:p>
              <a:pPr rtl="0"/>
              <a:endParaRPr lang="en-US" dirty="0">
                <a:latin typeface="Meiryo UI" panose="020B0604030504040204" pitchFamily="50" charset="-128"/>
                <a:ea typeface="Meiryo UI" panose="020B0604030504040204" pitchFamily="50" charset="-128"/>
              </a:endParaRPr>
            </a:p>
          </p:txBody>
        </p:sp>
        <p:grpSp>
          <p:nvGrpSpPr>
            <p:cNvPr id="204" name="グループ 152">
              <a:extLst>
                <a:ext uri="{FF2B5EF4-FFF2-40B4-BE49-F238E27FC236}">
                  <a16:creationId xmlns:a16="http://schemas.microsoft.com/office/drawing/2014/main" id="{7003A575-FA42-4CC5-A9F7-4CE16C288D5A}"/>
                </a:ext>
              </a:extLst>
            </p:cNvPr>
            <p:cNvGrpSpPr/>
            <p:nvPr/>
          </p:nvGrpSpPr>
          <p:grpSpPr>
            <a:xfrm>
              <a:off x="5820663" y="1385884"/>
              <a:ext cx="2862881" cy="858157"/>
              <a:chOff x="2708275" y="2801306"/>
              <a:chExt cx="1616020" cy="440370"/>
            </a:xfrm>
          </p:grpSpPr>
          <p:sp>
            <p:nvSpPr>
              <p:cNvPr id="205" name="円/楕円 309">
                <a:extLst>
                  <a:ext uri="{FF2B5EF4-FFF2-40B4-BE49-F238E27FC236}">
                    <a16:creationId xmlns:a16="http://schemas.microsoft.com/office/drawing/2014/main" id="{028F252A-E625-4C5A-87E4-6BEF8A38DF6B}"/>
                  </a:ext>
                </a:extLst>
              </p:cNvPr>
              <p:cNvSpPr>
                <a:spLocks noChangeArrowheads="1"/>
              </p:cNvSpPr>
              <p:nvPr/>
            </p:nvSpPr>
            <p:spPr bwMode="auto">
              <a:xfrm>
                <a:off x="2809875" y="2895601"/>
                <a:ext cx="82550" cy="82550"/>
              </a:xfrm>
              <a:prstGeom prst="ellipse">
                <a:avLst/>
              </a:prstGeom>
              <a:noFill/>
              <a:ln w="14288"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rtlCol="0" anchor="t" anchorCtr="0" compatLnSpc="1">
                <a:prstTxWarp prst="textNoShape">
                  <a:avLst/>
                </a:prstTxWarp>
              </a:bodyPr>
              <a:lstStyle/>
              <a:p>
                <a:pPr rtl="0"/>
                <a:endParaRPr lang="en-US" dirty="0">
                  <a:latin typeface="Meiryo UI" panose="020B0604030504040204" pitchFamily="50" charset="-128"/>
                  <a:ea typeface="Meiryo UI" panose="020B0604030504040204" pitchFamily="50" charset="-128"/>
                </a:endParaRPr>
              </a:p>
            </p:txBody>
          </p:sp>
          <p:sp>
            <p:nvSpPr>
              <p:cNvPr id="206" name="円/楕円 311">
                <a:extLst>
                  <a:ext uri="{FF2B5EF4-FFF2-40B4-BE49-F238E27FC236}">
                    <a16:creationId xmlns:a16="http://schemas.microsoft.com/office/drawing/2014/main" id="{C703BB5F-88B5-4CE8-9436-98BA1FF2D2C8}"/>
                  </a:ext>
                </a:extLst>
              </p:cNvPr>
              <p:cNvSpPr>
                <a:spLocks noChangeArrowheads="1"/>
              </p:cNvSpPr>
              <p:nvPr/>
            </p:nvSpPr>
            <p:spPr bwMode="auto">
              <a:xfrm>
                <a:off x="2708275" y="3128963"/>
                <a:ext cx="60325" cy="58738"/>
              </a:xfrm>
              <a:prstGeom prst="ellipse">
                <a:avLst/>
              </a:prstGeom>
              <a:noFill/>
              <a:ln w="14288"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rtlCol="0" anchor="t" anchorCtr="0" compatLnSpc="1">
                <a:prstTxWarp prst="textNoShape">
                  <a:avLst/>
                </a:prstTxWarp>
              </a:bodyPr>
              <a:lstStyle/>
              <a:p>
                <a:pPr rtl="0"/>
                <a:endParaRPr lang="en-US" dirty="0">
                  <a:latin typeface="Meiryo UI" panose="020B0604030504040204" pitchFamily="50" charset="-128"/>
                  <a:ea typeface="Meiryo UI" panose="020B0604030504040204" pitchFamily="50" charset="-128"/>
                </a:endParaRPr>
              </a:p>
            </p:txBody>
          </p:sp>
          <p:sp>
            <p:nvSpPr>
              <p:cNvPr id="207" name="フリーフォーム(F) 312">
                <a:extLst>
                  <a:ext uri="{FF2B5EF4-FFF2-40B4-BE49-F238E27FC236}">
                    <a16:creationId xmlns:a16="http://schemas.microsoft.com/office/drawing/2014/main" id="{1934598C-7992-48AF-94E7-CF8996A10589}"/>
                  </a:ext>
                </a:extLst>
              </p:cNvPr>
              <p:cNvSpPr>
                <a:spLocks/>
              </p:cNvSpPr>
              <p:nvPr/>
            </p:nvSpPr>
            <p:spPr bwMode="auto">
              <a:xfrm>
                <a:off x="4219520" y="2801306"/>
                <a:ext cx="104775" cy="53975"/>
              </a:xfrm>
              <a:custGeom>
                <a:avLst/>
                <a:gdLst>
                  <a:gd name="T0" fmla="*/ 28 w 28"/>
                  <a:gd name="T1" fmla="*/ 14 h 14"/>
                  <a:gd name="T2" fmla="*/ 0 w 28"/>
                  <a:gd name="T3" fmla="*/ 14 h 14"/>
                  <a:gd name="T4" fmla="*/ 14 w 28"/>
                  <a:gd name="T5" fmla="*/ 0 h 14"/>
                  <a:gd name="T6" fmla="*/ 28 w 28"/>
                  <a:gd name="T7" fmla="*/ 14 h 14"/>
                </a:gdLst>
                <a:ahLst/>
                <a:cxnLst>
                  <a:cxn ang="0">
                    <a:pos x="T0" y="T1"/>
                  </a:cxn>
                  <a:cxn ang="0">
                    <a:pos x="T2" y="T3"/>
                  </a:cxn>
                  <a:cxn ang="0">
                    <a:pos x="T4" y="T5"/>
                  </a:cxn>
                  <a:cxn ang="0">
                    <a:pos x="T6" y="T7"/>
                  </a:cxn>
                </a:cxnLst>
                <a:rect l="0" t="0" r="r" b="b"/>
                <a:pathLst>
                  <a:path w="28" h="14">
                    <a:moveTo>
                      <a:pt x="28" y="14"/>
                    </a:moveTo>
                    <a:cubicBezTo>
                      <a:pt x="0" y="14"/>
                      <a:pt x="0" y="14"/>
                      <a:pt x="0" y="14"/>
                    </a:cubicBezTo>
                    <a:cubicBezTo>
                      <a:pt x="0" y="6"/>
                      <a:pt x="6" y="0"/>
                      <a:pt x="14" y="0"/>
                    </a:cubicBezTo>
                    <a:cubicBezTo>
                      <a:pt x="22" y="0"/>
                      <a:pt x="28" y="6"/>
                      <a:pt x="28" y="14"/>
                    </a:cubicBezTo>
                    <a:close/>
                  </a:path>
                </a:pathLst>
              </a:custGeom>
              <a:noFill/>
              <a:ln w="14288"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rtlCol="0" anchor="t" anchorCtr="0" compatLnSpc="1">
                <a:prstTxWarp prst="textNoShape">
                  <a:avLst/>
                </a:prstTxWarp>
              </a:bodyPr>
              <a:lstStyle/>
              <a:p>
                <a:pPr rtl="0"/>
                <a:endParaRPr lang="en-US" dirty="0">
                  <a:latin typeface="Meiryo UI" panose="020B0604030504040204" pitchFamily="50" charset="-128"/>
                  <a:ea typeface="Meiryo UI" panose="020B0604030504040204" pitchFamily="50" charset="-128"/>
                </a:endParaRPr>
              </a:p>
            </p:txBody>
          </p:sp>
          <p:sp>
            <p:nvSpPr>
              <p:cNvPr id="208" name="円/楕円 313">
                <a:extLst>
                  <a:ext uri="{FF2B5EF4-FFF2-40B4-BE49-F238E27FC236}">
                    <a16:creationId xmlns:a16="http://schemas.microsoft.com/office/drawing/2014/main" id="{45F1BE77-540E-4164-BD30-57C348BD5668}"/>
                  </a:ext>
                </a:extLst>
              </p:cNvPr>
              <p:cNvSpPr>
                <a:spLocks noChangeArrowheads="1"/>
              </p:cNvSpPr>
              <p:nvPr/>
            </p:nvSpPr>
            <p:spPr bwMode="auto">
              <a:xfrm>
                <a:off x="2933700" y="3128963"/>
                <a:ext cx="60325" cy="58738"/>
              </a:xfrm>
              <a:prstGeom prst="ellipse">
                <a:avLst/>
              </a:prstGeom>
              <a:noFill/>
              <a:ln w="14288"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rtlCol="0" anchor="t" anchorCtr="0" compatLnSpc="1">
                <a:prstTxWarp prst="textNoShape">
                  <a:avLst/>
                </a:prstTxWarp>
              </a:bodyPr>
              <a:lstStyle/>
              <a:p>
                <a:pPr rtl="0"/>
                <a:endParaRPr lang="en-US" dirty="0">
                  <a:latin typeface="Meiryo UI" panose="020B0604030504040204" pitchFamily="50" charset="-128"/>
                  <a:ea typeface="Meiryo UI" panose="020B0604030504040204" pitchFamily="50" charset="-128"/>
                </a:endParaRPr>
              </a:p>
            </p:txBody>
          </p:sp>
          <p:sp>
            <p:nvSpPr>
              <p:cNvPr id="209" name="フリーフォーム(F) 314">
                <a:extLst>
                  <a:ext uri="{FF2B5EF4-FFF2-40B4-BE49-F238E27FC236}">
                    <a16:creationId xmlns:a16="http://schemas.microsoft.com/office/drawing/2014/main" id="{F8D7EBE3-97DC-48A4-ACA9-052004655BB0}"/>
                  </a:ext>
                </a:extLst>
              </p:cNvPr>
              <p:cNvSpPr>
                <a:spLocks/>
              </p:cNvSpPr>
              <p:nvPr/>
            </p:nvSpPr>
            <p:spPr bwMode="auto">
              <a:xfrm>
                <a:off x="2911475" y="3187701"/>
                <a:ext cx="104775" cy="53975"/>
              </a:xfrm>
              <a:custGeom>
                <a:avLst/>
                <a:gdLst>
                  <a:gd name="T0" fmla="*/ 28 w 28"/>
                  <a:gd name="T1" fmla="*/ 14 h 14"/>
                  <a:gd name="T2" fmla="*/ 0 w 28"/>
                  <a:gd name="T3" fmla="*/ 14 h 14"/>
                  <a:gd name="T4" fmla="*/ 14 w 28"/>
                  <a:gd name="T5" fmla="*/ 0 h 14"/>
                  <a:gd name="T6" fmla="*/ 28 w 28"/>
                  <a:gd name="T7" fmla="*/ 14 h 14"/>
                </a:gdLst>
                <a:ahLst/>
                <a:cxnLst>
                  <a:cxn ang="0">
                    <a:pos x="T0" y="T1"/>
                  </a:cxn>
                  <a:cxn ang="0">
                    <a:pos x="T2" y="T3"/>
                  </a:cxn>
                  <a:cxn ang="0">
                    <a:pos x="T4" y="T5"/>
                  </a:cxn>
                  <a:cxn ang="0">
                    <a:pos x="T6" y="T7"/>
                  </a:cxn>
                </a:cxnLst>
                <a:rect l="0" t="0" r="r" b="b"/>
                <a:pathLst>
                  <a:path w="28" h="14">
                    <a:moveTo>
                      <a:pt x="28" y="14"/>
                    </a:moveTo>
                    <a:cubicBezTo>
                      <a:pt x="0" y="14"/>
                      <a:pt x="0" y="14"/>
                      <a:pt x="0" y="14"/>
                    </a:cubicBezTo>
                    <a:cubicBezTo>
                      <a:pt x="0" y="6"/>
                      <a:pt x="6" y="0"/>
                      <a:pt x="14" y="0"/>
                    </a:cubicBezTo>
                    <a:cubicBezTo>
                      <a:pt x="22" y="0"/>
                      <a:pt x="28" y="6"/>
                      <a:pt x="28" y="14"/>
                    </a:cubicBezTo>
                    <a:close/>
                  </a:path>
                </a:pathLst>
              </a:custGeom>
              <a:noFill/>
              <a:ln w="14288"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rtlCol="0" anchor="t" anchorCtr="0" compatLnSpc="1">
                <a:prstTxWarp prst="textNoShape">
                  <a:avLst/>
                </a:prstTxWarp>
              </a:bodyPr>
              <a:lstStyle/>
              <a:p>
                <a:pPr rtl="0"/>
                <a:endParaRPr lang="en-US" dirty="0">
                  <a:latin typeface="Meiryo UI" panose="020B0604030504040204" pitchFamily="50" charset="-128"/>
                  <a:ea typeface="Meiryo UI" panose="020B0604030504040204" pitchFamily="50" charset="-128"/>
                </a:endParaRPr>
              </a:p>
            </p:txBody>
          </p:sp>
          <p:sp>
            <p:nvSpPr>
              <p:cNvPr id="235" name="フリーフォーム(F) 319">
                <a:extLst>
                  <a:ext uri="{FF2B5EF4-FFF2-40B4-BE49-F238E27FC236}">
                    <a16:creationId xmlns:a16="http://schemas.microsoft.com/office/drawing/2014/main" id="{E1EBA595-E662-43DC-ADFF-1E61D12B47CB}"/>
                  </a:ext>
                </a:extLst>
              </p:cNvPr>
              <p:cNvSpPr>
                <a:spLocks/>
              </p:cNvSpPr>
              <p:nvPr/>
            </p:nvSpPr>
            <p:spPr bwMode="auto">
              <a:xfrm>
                <a:off x="2738438" y="3074988"/>
                <a:ext cx="225425" cy="15875"/>
              </a:xfrm>
              <a:custGeom>
                <a:avLst/>
                <a:gdLst>
                  <a:gd name="T0" fmla="*/ 0 w 142"/>
                  <a:gd name="T1" fmla="*/ 10 h 10"/>
                  <a:gd name="T2" fmla="*/ 0 w 142"/>
                  <a:gd name="T3" fmla="*/ 0 h 10"/>
                  <a:gd name="T4" fmla="*/ 142 w 142"/>
                  <a:gd name="T5" fmla="*/ 0 h 10"/>
                  <a:gd name="T6" fmla="*/ 142 w 142"/>
                  <a:gd name="T7" fmla="*/ 10 h 10"/>
                </a:gdLst>
                <a:ahLst/>
                <a:cxnLst>
                  <a:cxn ang="0">
                    <a:pos x="T0" y="T1"/>
                  </a:cxn>
                  <a:cxn ang="0">
                    <a:pos x="T2" y="T3"/>
                  </a:cxn>
                  <a:cxn ang="0">
                    <a:pos x="T4" y="T5"/>
                  </a:cxn>
                  <a:cxn ang="0">
                    <a:pos x="T6" y="T7"/>
                  </a:cxn>
                </a:cxnLst>
                <a:rect l="0" t="0" r="r" b="b"/>
                <a:pathLst>
                  <a:path w="142" h="10">
                    <a:moveTo>
                      <a:pt x="0" y="10"/>
                    </a:moveTo>
                    <a:lnTo>
                      <a:pt x="0" y="0"/>
                    </a:lnTo>
                    <a:lnTo>
                      <a:pt x="142" y="0"/>
                    </a:lnTo>
                    <a:lnTo>
                      <a:pt x="142" y="10"/>
                    </a:lnTo>
                  </a:path>
                </a:pathLst>
              </a:custGeom>
              <a:noFill/>
              <a:ln w="14288"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rtlCol="0" anchor="t" anchorCtr="0" compatLnSpc="1">
                <a:prstTxWarp prst="textNoShape">
                  <a:avLst/>
                </a:prstTxWarp>
              </a:bodyPr>
              <a:lstStyle/>
              <a:p>
                <a:pPr rtl="0"/>
                <a:endParaRPr lang="en-US" dirty="0">
                  <a:latin typeface="Meiryo UI" panose="020B0604030504040204" pitchFamily="50" charset="-128"/>
                  <a:ea typeface="Meiryo UI" panose="020B0604030504040204" pitchFamily="50" charset="-128"/>
                </a:endParaRPr>
              </a:p>
            </p:txBody>
          </p:sp>
          <p:sp>
            <p:nvSpPr>
              <p:cNvPr id="236" name="線 320">
                <a:extLst>
                  <a:ext uri="{FF2B5EF4-FFF2-40B4-BE49-F238E27FC236}">
                    <a16:creationId xmlns:a16="http://schemas.microsoft.com/office/drawing/2014/main" id="{71B9B704-159F-4E4B-BB5F-438AE2390B51}"/>
                  </a:ext>
                </a:extLst>
              </p:cNvPr>
              <p:cNvSpPr>
                <a:spLocks noChangeShapeType="1"/>
              </p:cNvSpPr>
              <p:nvPr/>
            </p:nvSpPr>
            <p:spPr bwMode="auto">
              <a:xfrm>
                <a:off x="2851150" y="3044826"/>
                <a:ext cx="0" cy="46038"/>
              </a:xfrm>
              <a:prstGeom prst="line">
                <a:avLst/>
              </a:prstGeom>
              <a:noFill/>
              <a:ln w="14288"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rtlCol="0" anchor="t" anchorCtr="0" compatLnSpc="1">
                <a:prstTxWarp prst="textNoShape">
                  <a:avLst/>
                </a:prstTxWarp>
              </a:bodyPr>
              <a:lstStyle/>
              <a:p>
                <a:pPr rtl="0"/>
                <a:endParaRPr lang="en-US" dirty="0">
                  <a:latin typeface="Meiryo UI" panose="020B0604030504040204" pitchFamily="50" charset="-128"/>
                  <a:ea typeface="Meiryo UI" panose="020B0604030504040204" pitchFamily="50" charset="-128"/>
                </a:endParaRPr>
              </a:p>
            </p:txBody>
          </p:sp>
        </p:grpSp>
      </p:grpSp>
      <p:graphicFrame>
        <p:nvGraphicFramePr>
          <p:cNvPr id="111" name="図表 110">
            <a:extLst>
              <a:ext uri="{FF2B5EF4-FFF2-40B4-BE49-F238E27FC236}">
                <a16:creationId xmlns:a16="http://schemas.microsoft.com/office/drawing/2014/main" id="{6A2F31F6-5D85-4B3A-983D-87EDCF41DD2A}"/>
              </a:ext>
            </a:extLst>
          </p:cNvPr>
          <p:cNvGraphicFramePr/>
          <p:nvPr>
            <p:extLst>
              <p:ext uri="{D42A27DB-BD31-4B8C-83A1-F6EECF244321}">
                <p14:modId xmlns:p14="http://schemas.microsoft.com/office/powerpoint/2010/main" val="2186396031"/>
              </p:ext>
            </p:extLst>
          </p:nvPr>
        </p:nvGraphicFramePr>
        <p:xfrm>
          <a:off x="-148054" y="68058"/>
          <a:ext cx="12413620" cy="210690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13" name="楕円 112">
            <a:extLst>
              <a:ext uri="{FF2B5EF4-FFF2-40B4-BE49-F238E27FC236}">
                <a16:creationId xmlns:a16="http://schemas.microsoft.com/office/drawing/2014/main" id="{98D38DAA-8B9F-48B5-A341-92F0CDA3CD7E}"/>
              </a:ext>
            </a:extLst>
          </p:cNvPr>
          <p:cNvSpPr/>
          <p:nvPr/>
        </p:nvSpPr>
        <p:spPr>
          <a:xfrm>
            <a:off x="152317" y="2801583"/>
            <a:ext cx="2346907" cy="1492708"/>
          </a:xfrm>
          <a:prstGeom prst="ellips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15" name="テキスト ボックス 114">
            <a:extLst>
              <a:ext uri="{FF2B5EF4-FFF2-40B4-BE49-F238E27FC236}">
                <a16:creationId xmlns:a16="http://schemas.microsoft.com/office/drawing/2014/main" id="{1C4D21C4-AFA4-45A8-A813-7DC33E2CFC44}"/>
              </a:ext>
            </a:extLst>
          </p:cNvPr>
          <p:cNvSpPr txBox="1"/>
          <p:nvPr/>
        </p:nvSpPr>
        <p:spPr>
          <a:xfrm>
            <a:off x="1272275" y="4381689"/>
            <a:ext cx="3391611" cy="1384995"/>
          </a:xfrm>
          <a:prstGeom prst="rect">
            <a:avLst/>
          </a:prstGeom>
          <a:noFill/>
        </p:spPr>
        <p:txBody>
          <a:bodyPr wrap="square" rtlCol="0">
            <a:spAutoFit/>
          </a:bodyPr>
          <a:lstStyle/>
          <a:p>
            <a:pPr lvl="0"/>
            <a:r>
              <a:rPr lang="en-US" altLang="ja-JP" sz="2800" dirty="0">
                <a:solidFill>
                  <a:schemeClr val="bg1"/>
                </a:solidFill>
              </a:rPr>
              <a:t>Such as frauds, embezzlements and money laundering</a:t>
            </a:r>
            <a:endParaRPr lang="ja-JP" altLang="en-US" sz="2800" dirty="0">
              <a:solidFill>
                <a:schemeClr val="bg1"/>
              </a:solidFill>
            </a:endParaRPr>
          </a:p>
        </p:txBody>
      </p:sp>
      <p:sp>
        <p:nvSpPr>
          <p:cNvPr id="136" name="楕円 135">
            <a:extLst>
              <a:ext uri="{FF2B5EF4-FFF2-40B4-BE49-F238E27FC236}">
                <a16:creationId xmlns:a16="http://schemas.microsoft.com/office/drawing/2014/main" id="{11763C38-2D39-4DDB-B479-85BA56393575}"/>
              </a:ext>
            </a:extLst>
          </p:cNvPr>
          <p:cNvSpPr/>
          <p:nvPr/>
        </p:nvSpPr>
        <p:spPr>
          <a:xfrm>
            <a:off x="4514130" y="1570940"/>
            <a:ext cx="3028907" cy="2407335"/>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42" name="楕円 141">
            <a:extLst>
              <a:ext uri="{FF2B5EF4-FFF2-40B4-BE49-F238E27FC236}">
                <a16:creationId xmlns:a16="http://schemas.microsoft.com/office/drawing/2014/main" id="{96A0A5FD-C3B2-4CDE-B965-8CA026F80768}"/>
              </a:ext>
            </a:extLst>
          </p:cNvPr>
          <p:cNvSpPr/>
          <p:nvPr/>
        </p:nvSpPr>
        <p:spPr>
          <a:xfrm>
            <a:off x="7737902" y="3051746"/>
            <a:ext cx="4030141" cy="3352593"/>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65742" lvl="1">
              <a:buClr>
                <a:schemeClr val="tx2">
                  <a:lumMod val="50000"/>
                </a:schemeClr>
              </a:buClr>
              <a:buSzPct val="50000"/>
              <a:defRPr/>
            </a:pPr>
            <a:endParaRPr lang="en-US" altLang="ja-JP" sz="2800" dirty="0">
              <a:solidFill>
                <a:schemeClr val="bg1"/>
              </a:solidFill>
            </a:endParaRPr>
          </a:p>
        </p:txBody>
      </p:sp>
      <p:sp>
        <p:nvSpPr>
          <p:cNvPr id="146" name="テキスト ボックス 145">
            <a:extLst>
              <a:ext uri="{FF2B5EF4-FFF2-40B4-BE49-F238E27FC236}">
                <a16:creationId xmlns:a16="http://schemas.microsoft.com/office/drawing/2014/main" id="{020F3E91-B14D-4156-8A87-233D74B2E17B}"/>
              </a:ext>
            </a:extLst>
          </p:cNvPr>
          <p:cNvSpPr txBox="1"/>
          <p:nvPr/>
        </p:nvSpPr>
        <p:spPr>
          <a:xfrm>
            <a:off x="217478" y="2989439"/>
            <a:ext cx="2406005" cy="1016560"/>
          </a:xfrm>
          <a:prstGeom prst="rect">
            <a:avLst/>
          </a:prstGeom>
          <a:noFill/>
        </p:spPr>
        <p:txBody>
          <a:bodyPr wrap="square" rtlCol="0">
            <a:spAutoFit/>
          </a:bodyPr>
          <a:lstStyle/>
          <a:p>
            <a:pPr marL="45084">
              <a:lnSpc>
                <a:spcPct val="110000"/>
              </a:lnSpc>
              <a:buClr>
                <a:schemeClr val="tx2">
                  <a:lumMod val="50000"/>
                </a:schemeClr>
              </a:buClr>
              <a:buSzPct val="100000"/>
              <a:defRPr/>
            </a:pPr>
            <a:r>
              <a:rPr lang="en-US" altLang="ja-JP" sz="2800" dirty="0">
                <a:solidFill>
                  <a:srgbClr val="002060"/>
                </a:solidFill>
              </a:rPr>
              <a:t>  Related to </a:t>
            </a:r>
          </a:p>
          <a:p>
            <a:pPr marL="45084">
              <a:lnSpc>
                <a:spcPct val="110000"/>
              </a:lnSpc>
              <a:buClr>
                <a:schemeClr val="tx2">
                  <a:lumMod val="50000"/>
                </a:schemeClr>
              </a:buClr>
              <a:buSzPct val="100000"/>
              <a:defRPr/>
            </a:pPr>
            <a:r>
              <a:rPr lang="en-US" altLang="ja-JP" sz="2800" dirty="0">
                <a:solidFill>
                  <a:srgbClr val="002060"/>
                </a:solidFill>
              </a:rPr>
              <a:t>illegal income</a:t>
            </a:r>
          </a:p>
        </p:txBody>
      </p:sp>
      <p:grpSp>
        <p:nvGrpSpPr>
          <p:cNvPr id="2" name="グループ化 1">
            <a:extLst>
              <a:ext uri="{FF2B5EF4-FFF2-40B4-BE49-F238E27FC236}">
                <a16:creationId xmlns:a16="http://schemas.microsoft.com/office/drawing/2014/main" id="{818403EC-D698-438E-AA96-864552FABB6F}"/>
              </a:ext>
            </a:extLst>
          </p:cNvPr>
          <p:cNvGrpSpPr/>
          <p:nvPr/>
        </p:nvGrpSpPr>
        <p:grpSpPr>
          <a:xfrm>
            <a:off x="8820517" y="2190332"/>
            <a:ext cx="3494167" cy="1057449"/>
            <a:chOff x="7960557" y="2141299"/>
            <a:chExt cx="3330942" cy="1560273"/>
          </a:xfrm>
        </p:grpSpPr>
        <p:sp>
          <p:nvSpPr>
            <p:cNvPr id="137" name="楕円 136">
              <a:extLst>
                <a:ext uri="{FF2B5EF4-FFF2-40B4-BE49-F238E27FC236}">
                  <a16:creationId xmlns:a16="http://schemas.microsoft.com/office/drawing/2014/main" id="{FDB0E617-0C40-4D96-A5ED-ED29E6B52A73}"/>
                </a:ext>
              </a:extLst>
            </p:cNvPr>
            <p:cNvSpPr/>
            <p:nvPr/>
          </p:nvSpPr>
          <p:spPr>
            <a:xfrm>
              <a:off x="7960557" y="2141299"/>
              <a:ext cx="2650162" cy="1560273"/>
            </a:xfrm>
            <a:prstGeom prst="ellips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55" name="テキスト ボックス 154">
              <a:extLst>
                <a:ext uri="{FF2B5EF4-FFF2-40B4-BE49-F238E27FC236}">
                  <a16:creationId xmlns:a16="http://schemas.microsoft.com/office/drawing/2014/main" id="{01223242-CAF1-4955-B29B-E2AF6FBCC003}"/>
                </a:ext>
              </a:extLst>
            </p:cNvPr>
            <p:cNvSpPr txBox="1"/>
            <p:nvPr/>
          </p:nvSpPr>
          <p:spPr>
            <a:xfrm>
              <a:off x="8248408" y="2491587"/>
              <a:ext cx="3043091" cy="673917"/>
            </a:xfrm>
            <a:prstGeom prst="rect">
              <a:avLst/>
            </a:prstGeom>
            <a:noFill/>
          </p:spPr>
          <p:txBody>
            <a:bodyPr wrap="square" rtlCol="0">
              <a:spAutoFit/>
            </a:bodyPr>
            <a:lstStyle/>
            <a:p>
              <a:pPr marL="45084">
                <a:lnSpc>
                  <a:spcPct val="110000"/>
                </a:lnSpc>
                <a:buClr>
                  <a:schemeClr val="tx2">
                    <a:lumMod val="50000"/>
                  </a:schemeClr>
                </a:buClr>
                <a:buSzPct val="100000"/>
                <a:defRPr/>
              </a:pPr>
              <a:r>
                <a:rPr lang="en-US" altLang="ja-JP" sz="2800" dirty="0">
                  <a:solidFill>
                    <a:srgbClr val="002060"/>
                  </a:solidFill>
                </a:rPr>
                <a:t>Recent trends</a:t>
              </a:r>
            </a:p>
          </p:txBody>
        </p:sp>
      </p:grpSp>
      <p:sp>
        <p:nvSpPr>
          <p:cNvPr id="163" name="テキスト ボックス 162">
            <a:extLst>
              <a:ext uri="{FF2B5EF4-FFF2-40B4-BE49-F238E27FC236}">
                <a16:creationId xmlns:a16="http://schemas.microsoft.com/office/drawing/2014/main" id="{9C6818C3-B657-4138-836F-24BC1ABD5EB5}"/>
              </a:ext>
            </a:extLst>
          </p:cNvPr>
          <p:cNvSpPr txBox="1"/>
          <p:nvPr/>
        </p:nvSpPr>
        <p:spPr>
          <a:xfrm>
            <a:off x="4191528" y="2021467"/>
            <a:ext cx="3345613" cy="1384995"/>
          </a:xfrm>
          <a:prstGeom prst="rect">
            <a:avLst/>
          </a:prstGeom>
          <a:noFill/>
        </p:spPr>
        <p:txBody>
          <a:bodyPr wrap="square" rtlCol="0">
            <a:spAutoFit/>
          </a:bodyPr>
          <a:lstStyle/>
          <a:p>
            <a:pPr marL="365742" lvl="1" algn="ctr">
              <a:buClr>
                <a:schemeClr val="tx2">
                  <a:lumMod val="50000"/>
                </a:schemeClr>
              </a:buClr>
              <a:buSzPct val="50000"/>
              <a:defRPr/>
            </a:pPr>
            <a:r>
              <a:rPr lang="en-US" altLang="ja-JP" sz="2800" dirty="0">
                <a:solidFill>
                  <a:schemeClr val="bg1"/>
                </a:solidFill>
              </a:rPr>
              <a:t>Conducted by SMEs and</a:t>
            </a:r>
          </a:p>
          <a:p>
            <a:pPr marL="365742" lvl="1" algn="ctr">
              <a:buClr>
                <a:schemeClr val="tx2">
                  <a:lumMod val="50000"/>
                </a:schemeClr>
              </a:buClr>
              <a:buSzPct val="50000"/>
              <a:defRPr/>
            </a:pPr>
            <a:r>
              <a:rPr lang="en-US" altLang="ja-JP" sz="2800" dirty="0">
                <a:solidFill>
                  <a:schemeClr val="bg1"/>
                </a:solidFill>
              </a:rPr>
              <a:t>wealthy individual</a:t>
            </a:r>
            <a:r>
              <a:rPr lang="en-US" altLang="ja-JP" sz="2400" dirty="0">
                <a:solidFill>
                  <a:schemeClr val="bg1"/>
                </a:solidFill>
              </a:rPr>
              <a:t>s</a:t>
            </a:r>
          </a:p>
        </p:txBody>
      </p:sp>
      <p:sp>
        <p:nvSpPr>
          <p:cNvPr id="166" name="テキスト ボックス 165">
            <a:extLst>
              <a:ext uri="{FF2B5EF4-FFF2-40B4-BE49-F238E27FC236}">
                <a16:creationId xmlns:a16="http://schemas.microsoft.com/office/drawing/2014/main" id="{9EE985BA-148D-47EA-88E9-22B6B3572F6D}"/>
              </a:ext>
            </a:extLst>
          </p:cNvPr>
          <p:cNvSpPr txBox="1"/>
          <p:nvPr/>
        </p:nvSpPr>
        <p:spPr>
          <a:xfrm>
            <a:off x="7730458" y="3662535"/>
            <a:ext cx="4414235" cy="1016560"/>
          </a:xfrm>
          <a:prstGeom prst="rect">
            <a:avLst/>
          </a:prstGeom>
          <a:noFill/>
        </p:spPr>
        <p:txBody>
          <a:bodyPr wrap="square" rtlCol="0">
            <a:spAutoFit/>
          </a:bodyPr>
          <a:lstStyle/>
          <a:p>
            <a:pPr marL="365742" lvl="1">
              <a:lnSpc>
                <a:spcPct val="110000"/>
              </a:lnSpc>
              <a:buClr>
                <a:schemeClr val="tx2">
                  <a:lumMod val="50000"/>
                </a:schemeClr>
              </a:buClr>
              <a:buSzPct val="50000"/>
              <a:defRPr/>
            </a:pPr>
            <a:r>
              <a:rPr lang="ja-JP" altLang="en-US" sz="2800" dirty="0">
                <a:solidFill>
                  <a:schemeClr val="bg1"/>
                </a:solidFill>
              </a:rPr>
              <a:t>・ </a:t>
            </a:r>
            <a:r>
              <a:rPr lang="en-US" altLang="ja-JP" sz="2800" dirty="0">
                <a:solidFill>
                  <a:schemeClr val="bg1"/>
                </a:solidFill>
              </a:rPr>
              <a:t>Tax evasion through international transactions</a:t>
            </a:r>
          </a:p>
        </p:txBody>
      </p:sp>
      <p:sp>
        <p:nvSpPr>
          <p:cNvPr id="168" name="テキスト ボックス 167">
            <a:extLst>
              <a:ext uri="{FF2B5EF4-FFF2-40B4-BE49-F238E27FC236}">
                <a16:creationId xmlns:a16="http://schemas.microsoft.com/office/drawing/2014/main" id="{E627BE4B-ED19-4973-BEDF-50AFCBAB3684}"/>
              </a:ext>
            </a:extLst>
          </p:cNvPr>
          <p:cNvSpPr txBox="1"/>
          <p:nvPr/>
        </p:nvSpPr>
        <p:spPr>
          <a:xfrm>
            <a:off x="7723749" y="4860352"/>
            <a:ext cx="3737443" cy="954107"/>
          </a:xfrm>
          <a:prstGeom prst="rect">
            <a:avLst/>
          </a:prstGeom>
          <a:noFill/>
        </p:spPr>
        <p:txBody>
          <a:bodyPr wrap="square" rtlCol="0">
            <a:spAutoFit/>
          </a:bodyPr>
          <a:lstStyle/>
          <a:p>
            <a:pPr marL="365742" lvl="1">
              <a:buClr>
                <a:schemeClr val="tx2">
                  <a:lumMod val="50000"/>
                </a:schemeClr>
              </a:buClr>
              <a:buSzPct val="50000"/>
              <a:defRPr/>
            </a:pPr>
            <a:r>
              <a:rPr lang="ja-JP" altLang="en-US" sz="2800" dirty="0">
                <a:solidFill>
                  <a:schemeClr val="bg1"/>
                </a:solidFill>
              </a:rPr>
              <a:t>・ </a:t>
            </a:r>
            <a:r>
              <a:rPr lang="en-US" altLang="ja-JP" sz="2800" dirty="0">
                <a:solidFill>
                  <a:schemeClr val="bg1"/>
                </a:solidFill>
              </a:rPr>
              <a:t>Fraudulent refund</a:t>
            </a:r>
          </a:p>
          <a:p>
            <a:pPr marL="365742" lvl="1">
              <a:buClr>
                <a:schemeClr val="tx2">
                  <a:lumMod val="50000"/>
                </a:schemeClr>
              </a:buClr>
              <a:buSzPct val="50000"/>
              <a:defRPr/>
            </a:pPr>
            <a:r>
              <a:rPr lang="en-US" altLang="ja-JP" sz="2800" dirty="0">
                <a:solidFill>
                  <a:schemeClr val="bg1"/>
                </a:solidFill>
              </a:rPr>
              <a:t>   of Consumption tax</a:t>
            </a:r>
          </a:p>
        </p:txBody>
      </p:sp>
      <p:sp>
        <p:nvSpPr>
          <p:cNvPr id="92" name="スライド番号プレースホルダー 1">
            <a:extLst>
              <a:ext uri="{FF2B5EF4-FFF2-40B4-BE49-F238E27FC236}">
                <a16:creationId xmlns:a16="http://schemas.microsoft.com/office/drawing/2014/main" id="{65DFC521-EEB1-4A5C-976A-019C638DAC89}"/>
              </a:ext>
            </a:extLst>
          </p:cNvPr>
          <p:cNvSpPr txBox="1">
            <a:spLocks/>
          </p:cNvSpPr>
          <p:nvPr/>
        </p:nvSpPr>
        <p:spPr>
          <a:xfrm>
            <a:off x="11305254" y="6228341"/>
            <a:ext cx="583877" cy="389224"/>
          </a:xfrm>
          <a:prstGeom prst="rect">
            <a:avLst/>
          </a:prstGeom>
        </p:spPr>
        <p:txBody>
          <a:bodyPr vert="horz" lIns="91440" tIns="45720" rIns="91440" bIns="45720" rtlCol="0" anchor="ctr"/>
          <a:lstStyle>
            <a:defPPr rtl="0">
              <a:defRPr lang="ja-JP"/>
            </a:defPPr>
            <a:lvl1pPr marL="0" algn="r" defTabSz="914400" rtl="0" eaLnBrk="1" latinLnBrk="0" hangingPunct="1">
              <a:defRPr sz="1200" kern="1200" baseline="0">
                <a:solidFill>
                  <a:schemeClr val="tx1">
                    <a:tint val="75000"/>
                  </a:schemeClr>
                </a:solidFill>
                <a:latin typeface="Meiryo UI" panose="020B0604030504040204" pitchFamily="50" charset="-128"/>
                <a:ea typeface="Meiryo UI" panose="020B0604030504040204" pitchFamily="50" charset="-128"/>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fld id="{FABC962E-B4BD-494A-B383-FB3B2DBC4283}" type="slidenum">
              <a:rPr lang="ja-JP" altLang="en-US" smtClean="0">
                <a:solidFill>
                  <a:prstClr val="black">
                    <a:tint val="75000"/>
                  </a:prstClr>
                </a:solidFill>
              </a:rPr>
              <a:pPr algn="ctr">
                <a:defRPr/>
              </a:pPr>
              <a:t>10</a:t>
            </a:fld>
            <a:endParaRPr lang="ja-JP" altLang="en-US" dirty="0">
              <a:solidFill>
                <a:prstClr val="black">
                  <a:tint val="75000"/>
                </a:prstClr>
              </a:solidFill>
            </a:endParaRPr>
          </a:p>
        </p:txBody>
      </p:sp>
      <p:sp>
        <p:nvSpPr>
          <p:cNvPr id="124" name="楕円 123">
            <a:extLst>
              <a:ext uri="{FF2B5EF4-FFF2-40B4-BE49-F238E27FC236}">
                <a16:creationId xmlns:a16="http://schemas.microsoft.com/office/drawing/2014/main" id="{7D0B3B73-13B0-4179-92D6-364C0C32C3C2}"/>
              </a:ext>
            </a:extLst>
          </p:cNvPr>
          <p:cNvSpPr/>
          <p:nvPr/>
        </p:nvSpPr>
        <p:spPr>
          <a:xfrm>
            <a:off x="2993510" y="1807075"/>
            <a:ext cx="1901905" cy="1362396"/>
          </a:xfrm>
          <a:prstGeom prst="ellips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45" name="テキスト ボックス 144">
            <a:extLst>
              <a:ext uri="{FF2B5EF4-FFF2-40B4-BE49-F238E27FC236}">
                <a16:creationId xmlns:a16="http://schemas.microsoft.com/office/drawing/2014/main" id="{BFA89428-5BD9-4019-B9EA-07C91C475D9B}"/>
              </a:ext>
            </a:extLst>
          </p:cNvPr>
          <p:cNvSpPr txBox="1"/>
          <p:nvPr/>
        </p:nvSpPr>
        <p:spPr>
          <a:xfrm>
            <a:off x="3087636" y="2082109"/>
            <a:ext cx="1949270" cy="1384995"/>
          </a:xfrm>
          <a:prstGeom prst="rect">
            <a:avLst/>
          </a:prstGeom>
          <a:noFill/>
        </p:spPr>
        <p:txBody>
          <a:bodyPr wrap="square" rtlCol="0">
            <a:spAutoFit/>
          </a:bodyPr>
          <a:lstStyle/>
          <a:p>
            <a:r>
              <a:rPr lang="en-US" altLang="ja-JP" sz="2800" dirty="0">
                <a:solidFill>
                  <a:srgbClr val="002060"/>
                </a:solidFill>
              </a:rPr>
              <a:t>Traditional</a:t>
            </a:r>
          </a:p>
          <a:p>
            <a:pPr algn="ctr"/>
            <a:r>
              <a:rPr lang="en-US" altLang="ja-JP" sz="2800" dirty="0">
                <a:solidFill>
                  <a:srgbClr val="002060"/>
                </a:solidFill>
              </a:rPr>
              <a:t>Types</a:t>
            </a:r>
          </a:p>
          <a:p>
            <a:r>
              <a:rPr lang="ja-JP" altLang="en-US" sz="2800" dirty="0">
                <a:solidFill>
                  <a:srgbClr val="002060"/>
                </a:solidFill>
              </a:rPr>
              <a:t>　</a:t>
            </a:r>
            <a:endParaRPr kumimoji="1" lang="ja-JP" altLang="en-US" sz="2800" dirty="0"/>
          </a:p>
        </p:txBody>
      </p:sp>
    </p:spTree>
    <p:extLst>
      <p:ext uri="{BB962C8B-B14F-4D97-AF65-F5344CB8AC3E}">
        <p14:creationId xmlns:p14="http://schemas.microsoft.com/office/powerpoint/2010/main" val="1443856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4"/>
                                        </p:tgtEl>
                                        <p:attrNameLst>
                                          <p:attrName>style.visibility</p:attrName>
                                        </p:attrNameLst>
                                      </p:cBhvr>
                                      <p:to>
                                        <p:strVal val="visible"/>
                                      </p:to>
                                    </p:set>
                                    <p:animEffect transition="in" filter="fade">
                                      <p:cBhvr>
                                        <p:cTn id="7" dur="500"/>
                                        <p:tgtEl>
                                          <p:spTgt spid="12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5"/>
                                        </p:tgtEl>
                                        <p:attrNameLst>
                                          <p:attrName>style.visibility</p:attrName>
                                        </p:attrNameLst>
                                      </p:cBhvr>
                                      <p:to>
                                        <p:strVal val="visible"/>
                                      </p:to>
                                    </p:set>
                                    <p:animEffect transition="in" filter="fade">
                                      <p:cBhvr>
                                        <p:cTn id="10" dur="500"/>
                                        <p:tgtEl>
                                          <p:spTgt spid="145"/>
                                        </p:tgtEl>
                                      </p:cBhvr>
                                    </p:animEffect>
                                  </p:childTnLst>
                                </p:cTn>
                              </p:par>
                              <p:par>
                                <p:cTn id="11" presetID="10" presetClass="entr" presetSubtype="0" fill="hold" nodeType="withEffect">
                                  <p:stCondLst>
                                    <p:cond delay="0"/>
                                  </p:stCondLst>
                                  <p:childTnLst>
                                    <p:set>
                                      <p:cBhvr>
                                        <p:cTn id="12" dur="1" fill="hold">
                                          <p:stCondLst>
                                            <p:cond delay="0"/>
                                          </p:stCondLst>
                                        </p:cTn>
                                        <p:tgtEl>
                                          <p:spTgt spid="172"/>
                                        </p:tgtEl>
                                        <p:attrNameLst>
                                          <p:attrName>style.visibility</p:attrName>
                                        </p:attrNameLst>
                                      </p:cBhvr>
                                      <p:to>
                                        <p:strVal val="visible"/>
                                      </p:to>
                                    </p:set>
                                    <p:animEffect transition="in" filter="fade">
                                      <p:cBhvr>
                                        <p:cTn id="13" dur="500"/>
                                        <p:tgtEl>
                                          <p:spTgt spid="172"/>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36"/>
                                        </p:tgtEl>
                                        <p:attrNameLst>
                                          <p:attrName>style.visibility</p:attrName>
                                        </p:attrNameLst>
                                      </p:cBhvr>
                                      <p:to>
                                        <p:strVal val="visible"/>
                                      </p:to>
                                    </p:set>
                                    <p:animEffect transition="in" filter="fade">
                                      <p:cBhvr>
                                        <p:cTn id="18" dur="500"/>
                                        <p:tgtEl>
                                          <p:spTgt spid="136"/>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63"/>
                                        </p:tgtEl>
                                        <p:attrNameLst>
                                          <p:attrName>style.visibility</p:attrName>
                                        </p:attrNameLst>
                                      </p:cBhvr>
                                      <p:to>
                                        <p:strVal val="visible"/>
                                      </p:to>
                                    </p:set>
                                    <p:animEffect transition="in" filter="fade">
                                      <p:cBhvr>
                                        <p:cTn id="21" dur="500"/>
                                        <p:tgtEl>
                                          <p:spTgt spid="163"/>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46"/>
                                        </p:tgtEl>
                                        <p:attrNameLst>
                                          <p:attrName>style.visibility</p:attrName>
                                        </p:attrNameLst>
                                      </p:cBhvr>
                                      <p:to>
                                        <p:strVal val="visible"/>
                                      </p:to>
                                    </p:set>
                                    <p:animEffect transition="in" filter="fade">
                                      <p:cBhvr>
                                        <p:cTn id="26" dur="500"/>
                                        <p:tgtEl>
                                          <p:spTgt spid="146"/>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13"/>
                                        </p:tgtEl>
                                        <p:attrNameLst>
                                          <p:attrName>style.visibility</p:attrName>
                                        </p:attrNameLst>
                                      </p:cBhvr>
                                      <p:to>
                                        <p:strVal val="visible"/>
                                      </p:to>
                                    </p:set>
                                    <p:animEffect transition="in" filter="fade">
                                      <p:cBhvr>
                                        <p:cTn id="29" dur="500"/>
                                        <p:tgtEl>
                                          <p:spTgt spid="113"/>
                                        </p:tgtEl>
                                      </p:cBhvr>
                                    </p:animEffect>
                                  </p:childTnLst>
                                </p:cTn>
                              </p:par>
                              <p:par>
                                <p:cTn id="30" presetID="10" presetClass="entr" presetSubtype="0" fill="hold" nodeType="withEffect">
                                  <p:stCondLst>
                                    <p:cond delay="0"/>
                                  </p:stCondLst>
                                  <p:childTnLst>
                                    <p:set>
                                      <p:cBhvr>
                                        <p:cTn id="31" dur="1" fill="hold">
                                          <p:stCondLst>
                                            <p:cond delay="0"/>
                                          </p:stCondLst>
                                        </p:cTn>
                                        <p:tgtEl>
                                          <p:spTgt spid="188"/>
                                        </p:tgtEl>
                                        <p:attrNameLst>
                                          <p:attrName>style.visibility</p:attrName>
                                        </p:attrNameLst>
                                      </p:cBhvr>
                                      <p:to>
                                        <p:strVal val="visible"/>
                                      </p:to>
                                    </p:set>
                                    <p:animEffect transition="in" filter="fade">
                                      <p:cBhvr>
                                        <p:cTn id="32" dur="500"/>
                                        <p:tgtEl>
                                          <p:spTgt spid="188"/>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15"/>
                                        </p:tgtEl>
                                        <p:attrNameLst>
                                          <p:attrName>style.visibility</p:attrName>
                                        </p:attrNameLst>
                                      </p:cBhvr>
                                      <p:to>
                                        <p:strVal val="visible"/>
                                      </p:to>
                                    </p:set>
                                    <p:animEffect transition="in" filter="fade">
                                      <p:cBhvr>
                                        <p:cTn id="37" dur="500"/>
                                        <p:tgtEl>
                                          <p:spTgt spid="115"/>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14"/>
                                        </p:tgtEl>
                                        <p:attrNameLst>
                                          <p:attrName>style.visibility</p:attrName>
                                        </p:attrNameLst>
                                      </p:cBhvr>
                                      <p:to>
                                        <p:strVal val="visible"/>
                                      </p:to>
                                    </p:set>
                                    <p:animEffect transition="in" filter="fade">
                                      <p:cBhvr>
                                        <p:cTn id="40" dur="500"/>
                                        <p:tgtEl>
                                          <p:spTgt spid="114"/>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2"/>
                                        </p:tgtEl>
                                        <p:attrNameLst>
                                          <p:attrName>style.visibility</p:attrName>
                                        </p:attrNameLst>
                                      </p:cBhvr>
                                      <p:to>
                                        <p:strVal val="visible"/>
                                      </p:to>
                                    </p:set>
                                    <p:animEffect transition="in" filter="fade">
                                      <p:cBhvr>
                                        <p:cTn id="45" dur="500"/>
                                        <p:tgtEl>
                                          <p:spTgt spid="2"/>
                                        </p:tgtEl>
                                      </p:cBhvr>
                                    </p:animEffect>
                                  </p:childTnLst>
                                </p:cTn>
                              </p:par>
                              <p:par>
                                <p:cTn id="46" presetID="10" presetClass="entr" presetSubtype="0" fill="hold" nodeType="withEffect">
                                  <p:stCondLst>
                                    <p:cond delay="0"/>
                                  </p:stCondLst>
                                  <p:childTnLst>
                                    <p:set>
                                      <p:cBhvr>
                                        <p:cTn id="47" dur="1" fill="hold">
                                          <p:stCondLst>
                                            <p:cond delay="0"/>
                                          </p:stCondLst>
                                        </p:cTn>
                                        <p:tgtEl>
                                          <p:spTgt spid="202"/>
                                        </p:tgtEl>
                                        <p:attrNameLst>
                                          <p:attrName>style.visibility</p:attrName>
                                        </p:attrNameLst>
                                      </p:cBhvr>
                                      <p:to>
                                        <p:strVal val="visible"/>
                                      </p:to>
                                    </p:set>
                                    <p:animEffect transition="in" filter="fade">
                                      <p:cBhvr>
                                        <p:cTn id="48" dur="500"/>
                                        <p:tgtEl>
                                          <p:spTgt spid="202"/>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142"/>
                                        </p:tgtEl>
                                        <p:attrNameLst>
                                          <p:attrName>style.visibility</p:attrName>
                                        </p:attrNameLst>
                                      </p:cBhvr>
                                      <p:to>
                                        <p:strVal val="visible"/>
                                      </p:to>
                                    </p:set>
                                    <p:animEffect transition="in" filter="fade">
                                      <p:cBhvr>
                                        <p:cTn id="53" dur="500"/>
                                        <p:tgtEl>
                                          <p:spTgt spid="142"/>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166"/>
                                        </p:tgtEl>
                                        <p:attrNameLst>
                                          <p:attrName>style.visibility</p:attrName>
                                        </p:attrNameLst>
                                      </p:cBhvr>
                                      <p:to>
                                        <p:strVal val="visible"/>
                                      </p:to>
                                    </p:set>
                                    <p:animEffect transition="in" filter="fade">
                                      <p:cBhvr>
                                        <p:cTn id="56" dur="500"/>
                                        <p:tgtEl>
                                          <p:spTgt spid="166"/>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168"/>
                                        </p:tgtEl>
                                        <p:attrNameLst>
                                          <p:attrName>style.visibility</p:attrName>
                                        </p:attrNameLst>
                                      </p:cBhvr>
                                      <p:to>
                                        <p:strVal val="visible"/>
                                      </p:to>
                                    </p:set>
                                    <p:animEffect transition="in" filter="fade">
                                      <p:cBhvr>
                                        <p:cTn id="59" dur="500"/>
                                        <p:tgtEl>
                                          <p:spTgt spid="1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 grpId="0" animBg="1"/>
      <p:bldP spid="113" grpId="0" animBg="1"/>
      <p:bldP spid="115" grpId="0"/>
      <p:bldP spid="136" grpId="0" animBg="1"/>
      <p:bldP spid="142" grpId="0" animBg="1"/>
      <p:bldP spid="146" grpId="0"/>
      <p:bldP spid="163" grpId="0"/>
      <p:bldP spid="166" grpId="0"/>
      <p:bldP spid="168" grpId="0"/>
      <p:bldP spid="124" grpId="0" animBg="1"/>
      <p:bldP spid="14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平行四辺形 19">
            <a:extLst>
              <a:ext uri="{FF2B5EF4-FFF2-40B4-BE49-F238E27FC236}">
                <a16:creationId xmlns:a16="http://schemas.microsoft.com/office/drawing/2014/main" id="{1901F09A-82C4-4990-BAFD-35C21EC80389}"/>
              </a:ext>
              <a:ext uri="{C183D7F6-B498-43B3-948B-1728B52AA6E4}">
                <adec:decorative xmlns:adec="http://schemas.microsoft.com/office/drawing/2017/decorative" val="1"/>
              </a:ext>
            </a:extLst>
          </p:cNvPr>
          <p:cNvSpPr/>
          <p:nvPr/>
        </p:nvSpPr>
        <p:spPr>
          <a:xfrm>
            <a:off x="10548730" y="35648"/>
            <a:ext cx="1643270" cy="6857998"/>
          </a:xfrm>
          <a:prstGeom prst="parallelogram">
            <a:avLst>
              <a:gd name="adj" fmla="val 0"/>
            </a:avLst>
          </a:prstGeom>
          <a:gradFill>
            <a:gsLst>
              <a:gs pos="0">
                <a:srgbClr val="7CEFD8"/>
              </a:gs>
              <a:gs pos="71000">
                <a:srgbClr val="6672E4"/>
              </a:gs>
              <a:gs pos="100000">
                <a:srgbClr val="882BE5"/>
              </a:gs>
            </a:gsLst>
            <a:lin ang="5400000" scaled="1"/>
          </a:gradFill>
          <a:ln w="12700" cap="flat">
            <a:noFill/>
            <a:prstDash val="solid"/>
            <a:miter lim="800000"/>
            <a:headEnd/>
            <a:tailEnd/>
          </a:ln>
        </p:spPr>
        <p:txBody>
          <a:bodyPr vert="horz" wrap="square" lIns="91440" tIns="45720" rIns="91440" bIns="45720" numCol="1" rtlCol="0" anchor="t" anchorCtr="0" compatLnSpc="1">
            <a:prstTxWarp prst="textNoShape">
              <a:avLst/>
            </a:prstTxWarp>
          </a:bodyPr>
          <a:lstStyle/>
          <a:p>
            <a:pPr rtl="0"/>
            <a:endParaRPr lang="ja-JP" altLang="en-US" dirty="0">
              <a:solidFill>
                <a:schemeClr val="tx1"/>
              </a:solidFill>
              <a:latin typeface="Meiryo UI" panose="020B0604030504040204" pitchFamily="50" charset="-128"/>
              <a:ea typeface="Meiryo UI" panose="020B0604030504040204" pitchFamily="50" charset="-128"/>
            </a:endParaRPr>
          </a:p>
        </p:txBody>
      </p:sp>
      <p:graphicFrame>
        <p:nvGraphicFramePr>
          <p:cNvPr id="6" name="コンテンツ プレースホルダー 5">
            <a:extLst>
              <a:ext uri="{FF2B5EF4-FFF2-40B4-BE49-F238E27FC236}">
                <a16:creationId xmlns:a16="http://schemas.microsoft.com/office/drawing/2014/main" id="{EF27FCD3-004A-46AB-AB15-70960F81BC39}"/>
              </a:ext>
            </a:extLst>
          </p:cNvPr>
          <p:cNvGraphicFramePr>
            <a:graphicFrameLocks noGrp="1"/>
          </p:cNvGraphicFramePr>
          <p:nvPr>
            <p:ph sz="half" idx="2"/>
            <p:extLst>
              <p:ext uri="{D42A27DB-BD31-4B8C-83A1-F6EECF244321}">
                <p14:modId xmlns:p14="http://schemas.microsoft.com/office/powerpoint/2010/main" val="1007661748"/>
              </p:ext>
            </p:extLst>
          </p:nvPr>
        </p:nvGraphicFramePr>
        <p:xfrm>
          <a:off x="-579961" y="942199"/>
          <a:ext cx="8534003" cy="586022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8" name="タイトル 67">
            <a:extLst>
              <a:ext uri="{FF2B5EF4-FFF2-40B4-BE49-F238E27FC236}">
                <a16:creationId xmlns:a16="http://schemas.microsoft.com/office/drawing/2014/main" id="{3D46526D-118F-4F6F-BAE0-066F422EBD1E}"/>
              </a:ext>
            </a:extLst>
          </p:cNvPr>
          <p:cNvSpPr>
            <a:spLocks noGrp="1"/>
          </p:cNvSpPr>
          <p:nvPr>
            <p:ph type="title"/>
          </p:nvPr>
        </p:nvSpPr>
        <p:spPr>
          <a:xfrm>
            <a:off x="165645" y="-147638"/>
            <a:ext cx="7788397" cy="987580"/>
          </a:xfrm>
        </p:spPr>
        <p:txBody>
          <a:bodyPr rtlCol="0">
            <a:normAutofit/>
          </a:bodyPr>
          <a:lstStyle/>
          <a:p>
            <a:r>
              <a:rPr lang="en-US" altLang="ja-JP" sz="4000" b="1" u="sng" dirty="0">
                <a:solidFill>
                  <a:schemeClr val="tx2">
                    <a:lumMod val="75000"/>
                  </a:schemeClr>
                </a:solidFill>
                <a:latin typeface="+mn-lt"/>
                <a:cs typeface="Times New Roman" pitchFamily="18" charset="0"/>
              </a:rPr>
              <a:t>Types of tax criminal &amp; Punishments</a:t>
            </a:r>
            <a:endParaRPr lang="en-US" altLang="ja-JP" sz="4000" b="1" u="sng" dirty="0">
              <a:latin typeface="+mn-lt"/>
            </a:endParaRPr>
          </a:p>
        </p:txBody>
      </p:sp>
      <p:sp>
        <p:nvSpPr>
          <p:cNvPr id="7" name="テキスト ボックス 6">
            <a:extLst>
              <a:ext uri="{FF2B5EF4-FFF2-40B4-BE49-F238E27FC236}">
                <a16:creationId xmlns:a16="http://schemas.microsoft.com/office/drawing/2014/main" id="{6D04FC33-EDFF-4E99-A88A-96F975A8CB23}"/>
              </a:ext>
            </a:extLst>
          </p:cNvPr>
          <p:cNvSpPr txBox="1"/>
          <p:nvPr/>
        </p:nvSpPr>
        <p:spPr>
          <a:xfrm>
            <a:off x="165645" y="3689133"/>
            <a:ext cx="2058208" cy="954107"/>
          </a:xfrm>
          <a:prstGeom prst="rect">
            <a:avLst/>
          </a:prstGeom>
          <a:noFill/>
        </p:spPr>
        <p:txBody>
          <a:bodyPr wrap="square" rtlCol="0">
            <a:spAutoFit/>
          </a:bodyPr>
          <a:lstStyle/>
          <a:p>
            <a:pPr algn="ctr"/>
            <a:r>
              <a:rPr kumimoji="1" lang="en-US" altLang="ja-JP" sz="2800" b="1" dirty="0"/>
              <a:t>Type of</a:t>
            </a:r>
          </a:p>
          <a:p>
            <a:pPr algn="ctr"/>
            <a:r>
              <a:rPr kumimoji="1" lang="en-US" altLang="ja-JP" sz="2800" b="1" dirty="0"/>
              <a:t>Acts</a:t>
            </a:r>
            <a:endParaRPr kumimoji="1" lang="ja-JP" altLang="en-US" sz="2800" b="1" dirty="0"/>
          </a:p>
        </p:txBody>
      </p:sp>
      <p:sp>
        <p:nvSpPr>
          <p:cNvPr id="15" name="テキスト ボックス 14">
            <a:extLst>
              <a:ext uri="{FF2B5EF4-FFF2-40B4-BE49-F238E27FC236}">
                <a16:creationId xmlns:a16="http://schemas.microsoft.com/office/drawing/2014/main" id="{4A0B13A1-4D90-44D4-80ED-DD80B826E448}"/>
              </a:ext>
            </a:extLst>
          </p:cNvPr>
          <p:cNvSpPr txBox="1"/>
          <p:nvPr/>
        </p:nvSpPr>
        <p:spPr>
          <a:xfrm>
            <a:off x="2908304" y="953651"/>
            <a:ext cx="9013873" cy="830997"/>
          </a:xfrm>
          <a:prstGeom prst="rect">
            <a:avLst/>
          </a:prstGeom>
          <a:noFill/>
        </p:spPr>
        <p:txBody>
          <a:bodyPr wrap="square" rtlCol="0">
            <a:spAutoFit/>
          </a:bodyPr>
          <a:lstStyle/>
          <a:p>
            <a:pPr marL="285750" indent="-285750">
              <a:buFont typeface="Wingdings" panose="05000000000000000000" pitchFamily="2" charset="2"/>
              <a:buChar char="l"/>
            </a:pPr>
            <a:r>
              <a:rPr kumimoji="1" lang="en-US" altLang="ja-JP" sz="2400" dirty="0"/>
              <a:t>Imprisonment up to 10 years /fined up to  10mil. JPY/ or, both.</a:t>
            </a:r>
          </a:p>
          <a:p>
            <a:pPr marL="285750" indent="-285750">
              <a:buFont typeface="Wingdings" panose="05000000000000000000" pitchFamily="2" charset="2"/>
              <a:buChar char="l"/>
            </a:pPr>
            <a:r>
              <a:rPr kumimoji="1" lang="en-US" altLang="ja-JP" sz="2400" dirty="0"/>
              <a:t>Statute of limitations: 7 years</a:t>
            </a:r>
          </a:p>
        </p:txBody>
      </p:sp>
      <p:sp>
        <p:nvSpPr>
          <p:cNvPr id="16" name="テキスト ボックス 15">
            <a:extLst>
              <a:ext uri="{FF2B5EF4-FFF2-40B4-BE49-F238E27FC236}">
                <a16:creationId xmlns:a16="http://schemas.microsoft.com/office/drawing/2014/main" id="{53D35EAD-AEEE-4CA7-885C-D5EA4C7B4878}"/>
              </a:ext>
            </a:extLst>
          </p:cNvPr>
          <p:cNvSpPr txBox="1"/>
          <p:nvPr/>
        </p:nvSpPr>
        <p:spPr>
          <a:xfrm>
            <a:off x="6422335" y="2022590"/>
            <a:ext cx="5769665" cy="1200329"/>
          </a:xfrm>
          <a:prstGeom prst="rect">
            <a:avLst/>
          </a:prstGeom>
          <a:noFill/>
        </p:spPr>
        <p:txBody>
          <a:bodyPr wrap="square" rtlCol="0">
            <a:spAutoFit/>
          </a:bodyPr>
          <a:lstStyle/>
          <a:p>
            <a:pPr marL="285750" indent="-285750">
              <a:buFont typeface="Wingdings" panose="05000000000000000000" pitchFamily="2" charset="2"/>
              <a:buChar char="l"/>
            </a:pPr>
            <a:r>
              <a:rPr kumimoji="1" lang="en-US" altLang="ja-JP" sz="2400" dirty="0"/>
              <a:t>Imprisonment up to 10 years /fined up to 10mil.JPY/ or, both.</a:t>
            </a:r>
          </a:p>
          <a:p>
            <a:pPr marL="285750" indent="-285750">
              <a:buFont typeface="Wingdings" panose="05000000000000000000" pitchFamily="2" charset="2"/>
              <a:buChar char="l"/>
            </a:pPr>
            <a:r>
              <a:rPr kumimoji="1" lang="en-US" altLang="ja-JP" sz="2400" dirty="0"/>
              <a:t>Statute of limitations: 7 years</a:t>
            </a:r>
          </a:p>
        </p:txBody>
      </p:sp>
      <p:sp>
        <p:nvSpPr>
          <p:cNvPr id="17" name="テキスト ボックス 16">
            <a:extLst>
              <a:ext uri="{FF2B5EF4-FFF2-40B4-BE49-F238E27FC236}">
                <a16:creationId xmlns:a16="http://schemas.microsoft.com/office/drawing/2014/main" id="{D47A32FE-709D-4BFE-8A28-445D51557EBF}"/>
              </a:ext>
            </a:extLst>
          </p:cNvPr>
          <p:cNvSpPr txBox="1"/>
          <p:nvPr/>
        </p:nvSpPr>
        <p:spPr>
          <a:xfrm>
            <a:off x="6422335" y="3803904"/>
            <a:ext cx="5848275" cy="1200329"/>
          </a:xfrm>
          <a:prstGeom prst="rect">
            <a:avLst/>
          </a:prstGeom>
          <a:noFill/>
        </p:spPr>
        <p:txBody>
          <a:bodyPr wrap="square" rtlCol="0">
            <a:spAutoFit/>
          </a:bodyPr>
          <a:lstStyle/>
          <a:p>
            <a:pPr marL="285750" indent="-285750">
              <a:buFont typeface="Wingdings" panose="05000000000000000000" pitchFamily="2" charset="2"/>
              <a:buChar char="l"/>
              <a:defRPr/>
            </a:pPr>
            <a:r>
              <a:rPr kumimoji="1" lang="en-US" altLang="ja-JP" sz="2400" dirty="0">
                <a:solidFill>
                  <a:schemeClr val="tx2">
                    <a:lumMod val="75000"/>
                  </a:schemeClr>
                </a:solidFill>
              </a:rPr>
              <a:t>Imprisonment up to 5 years /fined up to 5mil.JPY/ or, both.</a:t>
            </a:r>
          </a:p>
          <a:p>
            <a:pPr marL="285750" indent="-285750">
              <a:buFont typeface="Wingdings" panose="05000000000000000000" pitchFamily="2" charset="2"/>
              <a:buChar char="l"/>
              <a:defRPr/>
            </a:pPr>
            <a:r>
              <a:rPr kumimoji="1" lang="en-US" altLang="ja-JP" sz="2400" dirty="0">
                <a:solidFill>
                  <a:schemeClr val="tx2">
                    <a:lumMod val="75000"/>
                  </a:schemeClr>
                </a:solidFill>
              </a:rPr>
              <a:t>Statute of limitations: 5 years.</a:t>
            </a:r>
            <a:endParaRPr kumimoji="1" lang="ja-JP" altLang="en-US" sz="2400" dirty="0">
              <a:solidFill>
                <a:schemeClr val="tx2">
                  <a:lumMod val="75000"/>
                </a:schemeClr>
              </a:solidFill>
            </a:endParaRPr>
          </a:p>
        </p:txBody>
      </p:sp>
      <p:sp>
        <p:nvSpPr>
          <p:cNvPr id="18" name="テキスト ボックス 17">
            <a:extLst>
              <a:ext uri="{FF2B5EF4-FFF2-40B4-BE49-F238E27FC236}">
                <a16:creationId xmlns:a16="http://schemas.microsoft.com/office/drawing/2014/main" id="{27ECDFB3-7AC4-4A32-AA0B-E03FCDBFA699}"/>
              </a:ext>
            </a:extLst>
          </p:cNvPr>
          <p:cNvSpPr txBox="1"/>
          <p:nvPr/>
        </p:nvSpPr>
        <p:spPr>
          <a:xfrm>
            <a:off x="4059843" y="5552904"/>
            <a:ext cx="7737416" cy="1200329"/>
          </a:xfrm>
          <a:prstGeom prst="rect">
            <a:avLst/>
          </a:prstGeom>
          <a:noFill/>
        </p:spPr>
        <p:txBody>
          <a:bodyPr wrap="square" rtlCol="0">
            <a:spAutoFit/>
          </a:bodyPr>
          <a:lstStyle/>
          <a:p>
            <a:pPr marL="285750" indent="-285750">
              <a:buFont typeface="Wingdings" panose="05000000000000000000" pitchFamily="2" charset="2"/>
              <a:buChar char="l"/>
            </a:pPr>
            <a:r>
              <a:rPr kumimoji="1" lang="en-US" altLang="ja-JP" sz="2400" dirty="0"/>
              <a:t>Imprisonment up to 1 years /fined up to 500thou.JPY/ </a:t>
            </a:r>
          </a:p>
          <a:p>
            <a:r>
              <a:rPr kumimoji="1" lang="ja-JP" altLang="en-US" sz="2400" dirty="0"/>
              <a:t>    </a:t>
            </a:r>
            <a:r>
              <a:rPr kumimoji="1" lang="en-US" altLang="ja-JP" sz="2400" dirty="0"/>
              <a:t>or, both.</a:t>
            </a:r>
          </a:p>
          <a:p>
            <a:pPr marL="285750" indent="-285750">
              <a:buFont typeface="Wingdings" panose="05000000000000000000" pitchFamily="2" charset="2"/>
              <a:buChar char="l"/>
            </a:pPr>
            <a:r>
              <a:rPr kumimoji="1" lang="en-US" altLang="ja-JP" sz="2400" dirty="0"/>
              <a:t>Statute of limitations: 3 years</a:t>
            </a:r>
          </a:p>
        </p:txBody>
      </p:sp>
    </p:spTree>
    <p:extLst>
      <p:ext uri="{BB962C8B-B14F-4D97-AF65-F5344CB8AC3E}">
        <p14:creationId xmlns:p14="http://schemas.microsoft.com/office/powerpoint/2010/main" val="26428880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fade">
                                      <p:cBhvr>
                                        <p:cTn id="2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P spid="1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平行四辺形 20">
            <a:extLst>
              <a:ext uri="{FF2B5EF4-FFF2-40B4-BE49-F238E27FC236}">
                <a16:creationId xmlns:a16="http://schemas.microsoft.com/office/drawing/2014/main" id="{26EDD279-A12F-4A53-AD31-FB80B72CD577}"/>
              </a:ext>
              <a:ext uri="{C183D7F6-B498-43B3-948B-1728B52AA6E4}">
                <adec:decorative xmlns:adec="http://schemas.microsoft.com/office/drawing/2017/decorative" val="1"/>
              </a:ext>
            </a:extLst>
          </p:cNvPr>
          <p:cNvSpPr/>
          <p:nvPr/>
        </p:nvSpPr>
        <p:spPr>
          <a:xfrm>
            <a:off x="-36192" y="890570"/>
            <a:ext cx="12228192" cy="4928497"/>
          </a:xfrm>
          <a:prstGeom prst="parallelogram">
            <a:avLst>
              <a:gd name="adj" fmla="val 0"/>
            </a:avLst>
          </a:prstGeom>
          <a:gradFill>
            <a:gsLst>
              <a:gs pos="0">
                <a:srgbClr val="7CEFD8"/>
              </a:gs>
              <a:gs pos="71000">
                <a:srgbClr val="6672E4"/>
              </a:gs>
              <a:gs pos="100000">
                <a:srgbClr val="882BE5"/>
              </a:gs>
            </a:gsLst>
            <a:lin ang="5400000" scaled="1"/>
          </a:gradFill>
          <a:ln w="12700" cap="flat">
            <a:noFill/>
            <a:prstDash val="solid"/>
            <a:miter lim="800000"/>
            <a:headEnd/>
            <a:tailEnd/>
          </a:ln>
        </p:spPr>
        <p:txBody>
          <a:bodyPr vert="horz" wrap="square" lIns="91440" tIns="45720" rIns="91440" bIns="45720" numCol="1" rtlCol="0" anchor="t" anchorCtr="0" compatLnSpc="1">
            <a:prstTxWarp prst="textNoShape">
              <a:avLst/>
            </a:prstTxWarp>
          </a:bodyPr>
          <a:lstStyle/>
          <a:p>
            <a:pPr rtl="0"/>
            <a:endParaRPr lang="ja-JP" altLang="en-US" dirty="0">
              <a:solidFill>
                <a:schemeClr val="tx1"/>
              </a:solidFill>
              <a:latin typeface="Meiryo UI" panose="020B0604030504040204" pitchFamily="50" charset="-128"/>
              <a:ea typeface="Meiryo UI" panose="020B0604030504040204" pitchFamily="50" charset="-128"/>
            </a:endParaRPr>
          </a:p>
        </p:txBody>
      </p:sp>
      <p:sp>
        <p:nvSpPr>
          <p:cNvPr id="5122" name="タイトル 1"/>
          <p:cNvSpPr>
            <a:spLocks noGrp="1"/>
          </p:cNvSpPr>
          <p:nvPr>
            <p:ph type="title"/>
          </p:nvPr>
        </p:nvSpPr>
        <p:spPr>
          <a:xfrm>
            <a:off x="558803" y="201341"/>
            <a:ext cx="8507413" cy="868363"/>
          </a:xfrm>
        </p:spPr>
        <p:txBody>
          <a:bodyPr>
            <a:normAutofit/>
          </a:bodyPr>
          <a:lstStyle/>
          <a:p>
            <a:pPr>
              <a:defRPr/>
            </a:pPr>
            <a:r>
              <a:rPr lang="en-US" altLang="ja-JP" sz="3600" dirty="0">
                <a:latin typeface="+mn-lt"/>
              </a:rPr>
              <a:t>Flow of Tax Criminal Investigation</a:t>
            </a:r>
            <a:endParaRPr lang="ja-JP" altLang="en-US" sz="2200" dirty="0">
              <a:solidFill>
                <a:schemeClr val="tx2">
                  <a:lumMod val="75000"/>
                </a:schemeClr>
              </a:solidFill>
              <a:latin typeface="+mn-lt"/>
            </a:endParaRPr>
          </a:p>
        </p:txBody>
      </p:sp>
      <p:sp>
        <p:nvSpPr>
          <p:cNvPr id="2" name="スライド番号プレースホルダー 1">
            <a:extLst>
              <a:ext uri="{FF2B5EF4-FFF2-40B4-BE49-F238E27FC236}">
                <a16:creationId xmlns:a16="http://schemas.microsoft.com/office/drawing/2014/main" id="{B596DF2D-26BD-4412-8204-B51387428448}"/>
              </a:ext>
            </a:extLst>
          </p:cNvPr>
          <p:cNvSpPr>
            <a:spLocks noGrp="1"/>
          </p:cNvSpPr>
          <p:nvPr>
            <p:ph type="sldNum" sz="quarter" idx="12"/>
          </p:nvPr>
        </p:nvSpPr>
        <p:spPr>
          <a:xfrm>
            <a:off x="8665191" y="6492875"/>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BC962E-B4BD-494A-B383-FB3B2DBC4283}" type="slidenum">
              <a:rPr kumimoji="1" lang="ja-JP" altLang="en-US" sz="1200" b="0" i="0" u="none" strike="noStrike" kern="1200" cap="none" spc="0" normalizeH="0" baseline="0" noProof="0" smtClean="0">
                <a:ln>
                  <a:noFill/>
                </a:ln>
                <a:solidFill>
                  <a:schemeClr val="tx1"/>
                </a:solidFill>
                <a:effectLst/>
                <a:uLnTx/>
                <a:uFillTx/>
                <a:latin typeface="Calibri" panose="020F0502020204030204"/>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1" lang="ja-JP" altLang="en-US" sz="1200" b="0" i="0" u="none" strike="noStrike" kern="1200" cap="none" spc="0" normalizeH="0" baseline="0" noProof="0" dirty="0">
              <a:ln>
                <a:noFill/>
              </a:ln>
              <a:solidFill>
                <a:schemeClr val="tx1"/>
              </a:solidFill>
              <a:effectLst/>
              <a:uLnTx/>
              <a:uFillTx/>
              <a:latin typeface="Calibri" panose="020F0502020204030204"/>
              <a:ea typeface="ＭＳ Ｐゴシック" panose="020B0600070205080204" pitchFamily="50" charset="-128"/>
              <a:cs typeface="+mn-cs"/>
            </a:endParaRPr>
          </a:p>
        </p:txBody>
      </p:sp>
      <p:sp>
        <p:nvSpPr>
          <p:cNvPr id="8" name="矢印: 右 7">
            <a:extLst>
              <a:ext uri="{FF2B5EF4-FFF2-40B4-BE49-F238E27FC236}">
                <a16:creationId xmlns:a16="http://schemas.microsoft.com/office/drawing/2014/main" id="{6038ACC6-35D0-4EA8-91DC-AB8ED9AFA243}"/>
              </a:ext>
            </a:extLst>
          </p:cNvPr>
          <p:cNvSpPr/>
          <p:nvPr/>
        </p:nvSpPr>
        <p:spPr>
          <a:xfrm>
            <a:off x="3928305" y="3078495"/>
            <a:ext cx="692180" cy="915007"/>
          </a:xfrm>
          <a:prstGeom prst="rightArrow">
            <a:avLst/>
          </a:prstGeom>
          <a:solidFill>
            <a:srgbClr val="ED43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0" name="矢印: 右 9">
            <a:extLst>
              <a:ext uri="{FF2B5EF4-FFF2-40B4-BE49-F238E27FC236}">
                <a16:creationId xmlns:a16="http://schemas.microsoft.com/office/drawing/2014/main" id="{A3869780-555E-400B-8294-6FA4A2AB7D63}"/>
              </a:ext>
            </a:extLst>
          </p:cNvPr>
          <p:cNvSpPr/>
          <p:nvPr/>
        </p:nvSpPr>
        <p:spPr>
          <a:xfrm>
            <a:off x="7900795" y="3058231"/>
            <a:ext cx="769169" cy="915007"/>
          </a:xfrm>
          <a:prstGeom prst="rightArrow">
            <a:avLst/>
          </a:prstGeom>
          <a:solidFill>
            <a:srgbClr val="ED43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9" name="正方形/長方形 8">
            <a:extLst>
              <a:ext uri="{FF2B5EF4-FFF2-40B4-BE49-F238E27FC236}">
                <a16:creationId xmlns:a16="http://schemas.microsoft.com/office/drawing/2014/main" id="{A4ECD6E0-437F-4357-83E8-1A43A46E53DD}"/>
              </a:ext>
            </a:extLst>
          </p:cNvPr>
          <p:cNvSpPr/>
          <p:nvPr/>
        </p:nvSpPr>
        <p:spPr>
          <a:xfrm>
            <a:off x="264695" y="1179095"/>
            <a:ext cx="11670631" cy="4608094"/>
          </a:xfrm>
          <a:prstGeom prst="rect">
            <a:avLst/>
          </a:prstGeom>
          <a:no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3" name="正方形/長方形 12">
            <a:extLst>
              <a:ext uri="{FF2B5EF4-FFF2-40B4-BE49-F238E27FC236}">
                <a16:creationId xmlns:a16="http://schemas.microsoft.com/office/drawing/2014/main" id="{254909BF-12D2-490C-95C1-AFCA12F6592B}"/>
              </a:ext>
            </a:extLst>
          </p:cNvPr>
          <p:cNvSpPr/>
          <p:nvPr/>
        </p:nvSpPr>
        <p:spPr>
          <a:xfrm>
            <a:off x="264695" y="1179095"/>
            <a:ext cx="7106489" cy="58458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3600" dirty="0"/>
              <a:t>Stage of Preliminary Investigation</a:t>
            </a:r>
            <a:endParaRPr kumimoji="1" lang="ja-JP" altLang="en-US" sz="2400" dirty="0"/>
          </a:p>
        </p:txBody>
      </p:sp>
      <p:sp>
        <p:nvSpPr>
          <p:cNvPr id="14" name="正方形/長方形 13">
            <a:extLst>
              <a:ext uri="{FF2B5EF4-FFF2-40B4-BE49-F238E27FC236}">
                <a16:creationId xmlns:a16="http://schemas.microsoft.com/office/drawing/2014/main" id="{C0EE6EB7-EC63-47BA-A419-5192B0CBFE99}"/>
              </a:ext>
            </a:extLst>
          </p:cNvPr>
          <p:cNvSpPr/>
          <p:nvPr/>
        </p:nvSpPr>
        <p:spPr>
          <a:xfrm>
            <a:off x="9066216" y="5967428"/>
            <a:ext cx="2644188" cy="742211"/>
          </a:xfrm>
          <a:prstGeom prst="rec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2000" dirty="0">
                <a:latin typeface="Meiryo UI" panose="020B0604030504040204" pitchFamily="50" charset="-128"/>
                <a:ea typeface="Meiryo UI" panose="020B0604030504040204" pitchFamily="50" charset="-128"/>
              </a:rPr>
              <a:t>Start</a:t>
            </a:r>
            <a:r>
              <a:rPr lang="ja-JP" altLang="en-US" sz="2000" dirty="0">
                <a:latin typeface="Meiryo UI" panose="020B0604030504040204" pitchFamily="50" charset="-128"/>
                <a:ea typeface="Meiryo UI" panose="020B0604030504040204" pitchFamily="50" charset="-128"/>
              </a:rPr>
              <a:t> </a:t>
            </a:r>
            <a:r>
              <a:rPr lang="en-US" altLang="ja-JP" sz="2000" dirty="0">
                <a:latin typeface="Meiryo UI" panose="020B0604030504040204" pitchFamily="50" charset="-128"/>
                <a:ea typeface="Meiryo UI" panose="020B0604030504040204" pitchFamily="50" charset="-128"/>
              </a:rPr>
              <a:t>an</a:t>
            </a:r>
            <a:r>
              <a:rPr lang="ja-JP" altLang="en-US" sz="2000" dirty="0">
                <a:latin typeface="Meiryo UI" panose="020B0604030504040204" pitchFamily="50" charset="-128"/>
                <a:ea typeface="Meiryo UI" panose="020B0604030504040204" pitchFamily="50" charset="-128"/>
              </a:rPr>
              <a:t> </a:t>
            </a:r>
            <a:r>
              <a:rPr lang="en-US" altLang="ja-JP" sz="2000" dirty="0">
                <a:latin typeface="Meiryo UI" panose="020B0604030504040204" pitchFamily="50" charset="-128"/>
                <a:ea typeface="Meiryo UI" panose="020B0604030504040204" pitchFamily="50" charset="-128"/>
              </a:rPr>
              <a:t>investigation</a:t>
            </a:r>
            <a:endParaRPr kumimoji="1" lang="ja-JP" altLang="en-US" sz="2000" dirty="0">
              <a:latin typeface="Meiryo UI" panose="020B0604030504040204" pitchFamily="50" charset="-128"/>
              <a:ea typeface="Meiryo UI" panose="020B0604030504040204" pitchFamily="50" charset="-128"/>
            </a:endParaRPr>
          </a:p>
        </p:txBody>
      </p:sp>
      <p:pic>
        <p:nvPicPr>
          <p:cNvPr id="3" name="図 2">
            <a:extLst>
              <a:ext uri="{FF2B5EF4-FFF2-40B4-BE49-F238E27FC236}">
                <a16:creationId xmlns:a16="http://schemas.microsoft.com/office/drawing/2014/main" id="{1D8E3A14-F4B6-4402-A35C-82AE2C7975F3}"/>
              </a:ext>
            </a:extLst>
          </p:cNvPr>
          <p:cNvPicPr>
            <a:picLocks noChangeAspect="1"/>
          </p:cNvPicPr>
          <p:nvPr/>
        </p:nvPicPr>
        <p:blipFill>
          <a:blip r:embed="rId3"/>
          <a:stretch>
            <a:fillRect/>
          </a:stretch>
        </p:blipFill>
        <p:spPr>
          <a:xfrm>
            <a:off x="690788" y="2585058"/>
            <a:ext cx="2512740" cy="1980000"/>
          </a:xfrm>
          <a:prstGeom prst="rect">
            <a:avLst/>
          </a:prstGeom>
        </p:spPr>
      </p:pic>
      <p:sp>
        <p:nvSpPr>
          <p:cNvPr id="6" name="正方形/長方形 5">
            <a:extLst>
              <a:ext uri="{FF2B5EF4-FFF2-40B4-BE49-F238E27FC236}">
                <a16:creationId xmlns:a16="http://schemas.microsoft.com/office/drawing/2014/main" id="{4B019AF8-3970-47D6-9513-F15D2074D1D8}"/>
              </a:ext>
            </a:extLst>
          </p:cNvPr>
          <p:cNvSpPr/>
          <p:nvPr/>
        </p:nvSpPr>
        <p:spPr>
          <a:xfrm>
            <a:off x="416129" y="2267573"/>
            <a:ext cx="3360742" cy="3411331"/>
          </a:xfrm>
          <a:prstGeom prst="rect">
            <a:avLst/>
          </a:prstGeom>
          <a:noFill/>
          <a:ln w="762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5" name="正方形/長方形 14">
            <a:extLst>
              <a:ext uri="{FF2B5EF4-FFF2-40B4-BE49-F238E27FC236}">
                <a16:creationId xmlns:a16="http://schemas.microsoft.com/office/drawing/2014/main" id="{05C36163-0EC3-4676-9A96-197F71361FB9}"/>
              </a:ext>
            </a:extLst>
          </p:cNvPr>
          <p:cNvSpPr/>
          <p:nvPr/>
        </p:nvSpPr>
        <p:spPr>
          <a:xfrm>
            <a:off x="416128" y="1873065"/>
            <a:ext cx="3109727" cy="707329"/>
          </a:xfrm>
          <a:prstGeom prst="rec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000" dirty="0">
                <a:latin typeface="Meiryo UI" panose="020B0604030504040204" pitchFamily="50" charset="-128"/>
                <a:ea typeface="Meiryo UI" panose="020B0604030504040204" pitchFamily="50" charset="-128"/>
              </a:rPr>
              <a:t>Collecting information</a:t>
            </a:r>
            <a:endParaRPr kumimoji="1" lang="ja-JP" altLang="en-US" sz="2000" dirty="0">
              <a:latin typeface="Meiryo UI" panose="020B0604030504040204" pitchFamily="50" charset="-128"/>
              <a:ea typeface="Meiryo UI" panose="020B0604030504040204" pitchFamily="50" charset="-128"/>
            </a:endParaRPr>
          </a:p>
        </p:txBody>
      </p:sp>
      <p:sp>
        <p:nvSpPr>
          <p:cNvPr id="11" name="正方形/長方形 10">
            <a:extLst>
              <a:ext uri="{FF2B5EF4-FFF2-40B4-BE49-F238E27FC236}">
                <a16:creationId xmlns:a16="http://schemas.microsoft.com/office/drawing/2014/main" id="{1E63718C-C014-4A59-97B5-2FE3E21C9D44}"/>
              </a:ext>
            </a:extLst>
          </p:cNvPr>
          <p:cNvSpPr/>
          <p:nvPr/>
        </p:nvSpPr>
        <p:spPr>
          <a:xfrm>
            <a:off x="558803" y="4550953"/>
            <a:ext cx="3761406" cy="108674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dirty="0">
                <a:solidFill>
                  <a:schemeClr val="tx1"/>
                </a:solidFill>
                <a:latin typeface="Meiryo UI" panose="020B0604030504040204" pitchFamily="50" charset="-128"/>
                <a:ea typeface="Meiryo UI" panose="020B0604030504040204" pitchFamily="50" charset="-128"/>
              </a:rPr>
              <a:t>TV, Newspaper, Internet,</a:t>
            </a:r>
          </a:p>
          <a:p>
            <a:r>
              <a:rPr lang="en-US" altLang="ja-JP" dirty="0">
                <a:solidFill>
                  <a:schemeClr val="tx1"/>
                </a:solidFill>
                <a:latin typeface="Meiryo UI" panose="020B0604030504040204" pitchFamily="50" charset="-128"/>
                <a:ea typeface="Meiryo UI" panose="020B0604030504040204" pitchFamily="50" charset="-128"/>
              </a:rPr>
              <a:t>Anonymous letter,</a:t>
            </a:r>
            <a:r>
              <a:rPr lang="ja-JP" altLang="en-US" dirty="0">
                <a:solidFill>
                  <a:schemeClr val="tx1"/>
                </a:solidFill>
                <a:latin typeface="Meiryo UI" panose="020B0604030504040204" pitchFamily="50" charset="-128"/>
                <a:ea typeface="Meiryo UI" panose="020B0604030504040204" pitchFamily="50" charset="-128"/>
              </a:rPr>
              <a:t> </a:t>
            </a:r>
            <a:r>
              <a:rPr lang="en-US" altLang="ja-JP" dirty="0">
                <a:solidFill>
                  <a:schemeClr val="tx1"/>
                </a:solidFill>
                <a:latin typeface="Meiryo UI" panose="020B0604030504040204" pitchFamily="50" charset="-128"/>
                <a:ea typeface="Meiryo UI" panose="020B0604030504040204" pitchFamily="50" charset="-128"/>
              </a:rPr>
              <a:t>CRS,</a:t>
            </a:r>
            <a:r>
              <a:rPr lang="ja-JP" altLang="en-US" dirty="0">
                <a:solidFill>
                  <a:schemeClr val="tx1"/>
                </a:solidFill>
                <a:latin typeface="Meiryo UI" panose="020B0604030504040204" pitchFamily="50" charset="-128"/>
                <a:ea typeface="Meiryo UI" panose="020B0604030504040204" pitchFamily="50" charset="-128"/>
              </a:rPr>
              <a:t> </a:t>
            </a:r>
            <a:r>
              <a:rPr lang="en-US" altLang="ja-JP" dirty="0">
                <a:solidFill>
                  <a:schemeClr val="tx1"/>
                </a:solidFill>
                <a:latin typeface="Meiryo UI" panose="020B0604030504040204" pitchFamily="50" charset="-128"/>
                <a:ea typeface="Meiryo UI" panose="020B0604030504040204" pitchFamily="50" charset="-128"/>
              </a:rPr>
              <a:t>Surveillance,</a:t>
            </a:r>
            <a:r>
              <a:rPr lang="ja-JP" altLang="en-US" dirty="0">
                <a:solidFill>
                  <a:schemeClr val="tx1"/>
                </a:solidFill>
                <a:latin typeface="Meiryo UI" panose="020B0604030504040204" pitchFamily="50" charset="-128"/>
                <a:ea typeface="Meiryo UI" panose="020B0604030504040204" pitchFamily="50" charset="-128"/>
              </a:rPr>
              <a:t> </a:t>
            </a:r>
            <a:r>
              <a:rPr lang="en-US" altLang="ja-JP" dirty="0">
                <a:solidFill>
                  <a:schemeClr val="tx1"/>
                </a:solidFill>
                <a:latin typeface="Meiryo UI" panose="020B0604030504040204" pitchFamily="50" charset="-128"/>
                <a:ea typeface="Meiryo UI" panose="020B0604030504040204" pitchFamily="50" charset="-128"/>
              </a:rPr>
              <a:t>Report of</a:t>
            </a:r>
          </a:p>
          <a:p>
            <a:r>
              <a:rPr lang="en-US" altLang="ja-JP" dirty="0">
                <a:solidFill>
                  <a:schemeClr val="tx1"/>
                </a:solidFill>
                <a:latin typeface="Meiryo UI" panose="020B0604030504040204" pitchFamily="50" charset="-128"/>
                <a:ea typeface="Meiryo UI" panose="020B0604030504040204" pitchFamily="50" charset="-128"/>
              </a:rPr>
              <a:t>Foreign Assets</a:t>
            </a:r>
            <a:endParaRPr kumimoji="1" lang="ja-JP" altLang="en-US" dirty="0">
              <a:solidFill>
                <a:schemeClr val="tx1"/>
              </a:solidFill>
              <a:latin typeface="Meiryo UI" panose="020B0604030504040204" pitchFamily="50" charset="-128"/>
              <a:ea typeface="Meiryo UI" panose="020B0604030504040204" pitchFamily="50" charset="-128"/>
            </a:endParaRPr>
          </a:p>
        </p:txBody>
      </p:sp>
      <p:sp>
        <p:nvSpPr>
          <p:cNvPr id="18" name="正方形/長方形 17">
            <a:extLst>
              <a:ext uri="{FF2B5EF4-FFF2-40B4-BE49-F238E27FC236}">
                <a16:creationId xmlns:a16="http://schemas.microsoft.com/office/drawing/2014/main" id="{ADF5658A-F9A4-48EC-9B68-437681076377}"/>
              </a:ext>
            </a:extLst>
          </p:cNvPr>
          <p:cNvSpPr/>
          <p:nvPr/>
        </p:nvSpPr>
        <p:spPr>
          <a:xfrm>
            <a:off x="8779073" y="2272662"/>
            <a:ext cx="3067943" cy="3002258"/>
          </a:xfrm>
          <a:prstGeom prst="rect">
            <a:avLst/>
          </a:prstGeom>
          <a:noFill/>
          <a:ln w="762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9" name="正方形/長方形 18">
            <a:extLst>
              <a:ext uri="{FF2B5EF4-FFF2-40B4-BE49-F238E27FC236}">
                <a16:creationId xmlns:a16="http://schemas.microsoft.com/office/drawing/2014/main" id="{17F56C48-FBCF-44AD-B31A-A539B7124C50}"/>
              </a:ext>
            </a:extLst>
          </p:cNvPr>
          <p:cNvSpPr/>
          <p:nvPr/>
        </p:nvSpPr>
        <p:spPr>
          <a:xfrm>
            <a:off x="4762065" y="2287837"/>
            <a:ext cx="3067943" cy="3411330"/>
          </a:xfrm>
          <a:prstGeom prst="rect">
            <a:avLst/>
          </a:prstGeom>
          <a:noFill/>
          <a:ln w="762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7" name="正方形/長方形 16">
            <a:extLst>
              <a:ext uri="{FF2B5EF4-FFF2-40B4-BE49-F238E27FC236}">
                <a16:creationId xmlns:a16="http://schemas.microsoft.com/office/drawing/2014/main" id="{74974610-90F7-4095-A4F9-C1282E201407}"/>
              </a:ext>
            </a:extLst>
          </p:cNvPr>
          <p:cNvSpPr/>
          <p:nvPr/>
        </p:nvSpPr>
        <p:spPr>
          <a:xfrm>
            <a:off x="4762064" y="1873065"/>
            <a:ext cx="3209524" cy="707330"/>
          </a:xfrm>
          <a:prstGeom prst="rec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000" dirty="0">
                <a:latin typeface="Meiryo UI" panose="020B0604030504040204" pitchFamily="50" charset="-128"/>
                <a:ea typeface="Meiryo UI" panose="020B0604030504040204" pitchFamily="50" charset="-128"/>
              </a:rPr>
              <a:t>Analyzing</a:t>
            </a:r>
            <a:r>
              <a:rPr kumimoji="1" lang="ja-JP" altLang="en-US" sz="2000" dirty="0">
                <a:latin typeface="Meiryo UI" panose="020B0604030504040204" pitchFamily="50" charset="-128"/>
                <a:ea typeface="Meiryo UI" panose="020B0604030504040204" pitchFamily="50" charset="-128"/>
              </a:rPr>
              <a:t>  </a:t>
            </a:r>
            <a:r>
              <a:rPr kumimoji="1" lang="en-US" altLang="ja-JP" sz="2000" dirty="0">
                <a:latin typeface="Meiryo UI" panose="020B0604030504040204" pitchFamily="50" charset="-128"/>
                <a:ea typeface="Meiryo UI" panose="020B0604030504040204" pitchFamily="50" charset="-128"/>
              </a:rPr>
              <a:t>contents</a:t>
            </a:r>
            <a:endParaRPr kumimoji="1" lang="ja-JP" altLang="en-US" sz="2000" dirty="0">
              <a:latin typeface="Meiryo UI" panose="020B0604030504040204" pitchFamily="50" charset="-128"/>
              <a:ea typeface="Meiryo UI" panose="020B0604030504040204" pitchFamily="50" charset="-128"/>
            </a:endParaRPr>
          </a:p>
        </p:txBody>
      </p:sp>
      <p:pic>
        <p:nvPicPr>
          <p:cNvPr id="16" name="図 15">
            <a:extLst>
              <a:ext uri="{FF2B5EF4-FFF2-40B4-BE49-F238E27FC236}">
                <a16:creationId xmlns:a16="http://schemas.microsoft.com/office/drawing/2014/main" id="{6353DEBC-4DA9-4E43-8C29-C76D4298C6E0}"/>
              </a:ext>
            </a:extLst>
          </p:cNvPr>
          <p:cNvPicPr>
            <a:picLocks noChangeAspect="1"/>
          </p:cNvPicPr>
          <p:nvPr/>
        </p:nvPicPr>
        <p:blipFill>
          <a:blip r:embed="rId4"/>
          <a:stretch>
            <a:fillRect/>
          </a:stretch>
        </p:blipFill>
        <p:spPr>
          <a:xfrm>
            <a:off x="4832853" y="2983238"/>
            <a:ext cx="2715477" cy="1980000"/>
          </a:xfrm>
          <a:prstGeom prst="rect">
            <a:avLst/>
          </a:prstGeom>
        </p:spPr>
      </p:pic>
      <p:sp>
        <p:nvSpPr>
          <p:cNvPr id="23" name="正方形/長方形 22">
            <a:extLst>
              <a:ext uri="{FF2B5EF4-FFF2-40B4-BE49-F238E27FC236}">
                <a16:creationId xmlns:a16="http://schemas.microsoft.com/office/drawing/2014/main" id="{40365E94-1F60-4B93-9E85-D80C36560110}"/>
              </a:ext>
            </a:extLst>
          </p:cNvPr>
          <p:cNvSpPr/>
          <p:nvPr/>
        </p:nvSpPr>
        <p:spPr>
          <a:xfrm>
            <a:off x="9066216" y="4504662"/>
            <a:ext cx="2790014" cy="797103"/>
          </a:xfrm>
          <a:prstGeom prst="rec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2000" dirty="0">
                <a:latin typeface="Meiryo UI" panose="020B0604030504040204" pitchFamily="50" charset="-128"/>
                <a:ea typeface="Meiryo UI" panose="020B0604030504040204" pitchFamily="50" charset="-128"/>
              </a:rPr>
              <a:t>Requesting search warrants to a court</a:t>
            </a:r>
            <a:endParaRPr kumimoji="1" lang="ja-JP" altLang="en-US" sz="2000" dirty="0">
              <a:latin typeface="Meiryo UI" panose="020B0604030504040204" pitchFamily="50" charset="-128"/>
              <a:ea typeface="Meiryo UI" panose="020B0604030504040204" pitchFamily="50" charset="-128"/>
            </a:endParaRPr>
          </a:p>
        </p:txBody>
      </p:sp>
      <p:pic>
        <p:nvPicPr>
          <p:cNvPr id="22" name="図 21">
            <a:extLst>
              <a:ext uri="{FF2B5EF4-FFF2-40B4-BE49-F238E27FC236}">
                <a16:creationId xmlns:a16="http://schemas.microsoft.com/office/drawing/2014/main" id="{97F82FD2-A7C0-46D8-B96D-ABBE9E976C5A}"/>
              </a:ext>
            </a:extLst>
          </p:cNvPr>
          <p:cNvPicPr>
            <a:picLocks noChangeAspect="1"/>
          </p:cNvPicPr>
          <p:nvPr/>
        </p:nvPicPr>
        <p:blipFill>
          <a:blip r:embed="rId5"/>
          <a:stretch>
            <a:fillRect/>
          </a:stretch>
        </p:blipFill>
        <p:spPr>
          <a:xfrm>
            <a:off x="8798281" y="2245640"/>
            <a:ext cx="3017432" cy="2232000"/>
          </a:xfrm>
          <a:prstGeom prst="rect">
            <a:avLst/>
          </a:prstGeom>
        </p:spPr>
      </p:pic>
      <p:sp>
        <p:nvSpPr>
          <p:cNvPr id="12" name="矢印: 右 11">
            <a:extLst>
              <a:ext uri="{FF2B5EF4-FFF2-40B4-BE49-F238E27FC236}">
                <a16:creationId xmlns:a16="http://schemas.microsoft.com/office/drawing/2014/main" id="{9415D208-42FC-4804-AE8C-B4519D0F08F8}"/>
              </a:ext>
            </a:extLst>
          </p:cNvPr>
          <p:cNvSpPr/>
          <p:nvPr/>
        </p:nvSpPr>
        <p:spPr>
          <a:xfrm rot="5400000">
            <a:off x="10070324" y="5241386"/>
            <a:ext cx="692509" cy="759579"/>
          </a:xfrm>
          <a:prstGeom prst="rightArrow">
            <a:avLst/>
          </a:prstGeom>
          <a:solidFill>
            <a:srgbClr val="ED43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4" name="スライド番号プレースホルダー 1">
            <a:extLst>
              <a:ext uri="{FF2B5EF4-FFF2-40B4-BE49-F238E27FC236}">
                <a16:creationId xmlns:a16="http://schemas.microsoft.com/office/drawing/2014/main" id="{B8431FD0-F2BC-45BE-882C-80425F58B36F}"/>
              </a:ext>
            </a:extLst>
          </p:cNvPr>
          <p:cNvSpPr txBox="1">
            <a:spLocks/>
          </p:cNvSpPr>
          <p:nvPr/>
        </p:nvSpPr>
        <p:spPr>
          <a:xfrm>
            <a:off x="11683510" y="6428501"/>
            <a:ext cx="541762" cy="365125"/>
          </a:xfrm>
          <a:prstGeom prst="rect">
            <a:avLst/>
          </a:prstGeom>
        </p:spPr>
        <p:txBody>
          <a:bodyPr vert="horz" lIns="91440" tIns="45720" rIns="91440" bIns="45720" rtlCol="0" anchor="ctr"/>
          <a:lstStyle>
            <a:defPPr rtl="0">
              <a:defRPr lang="ja-JP"/>
            </a:defPPr>
            <a:lvl1pPr marL="0" algn="r" defTabSz="914400" rtl="0" eaLnBrk="1" latinLnBrk="0" hangingPunct="1">
              <a:defRPr sz="1200" kern="1200" baseline="0">
                <a:solidFill>
                  <a:schemeClr val="tx1">
                    <a:tint val="75000"/>
                  </a:schemeClr>
                </a:solidFill>
                <a:latin typeface="Meiryo UI" panose="020B0604030504040204" pitchFamily="50" charset="-128"/>
                <a:ea typeface="Meiryo UI" panose="020B0604030504040204" pitchFamily="50" charset="-128"/>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fld id="{FABC962E-B4BD-494A-B383-FB3B2DBC4283}" type="slidenum">
              <a:rPr lang="ja-JP" altLang="en-US" smtClean="0">
                <a:solidFill>
                  <a:prstClr val="black">
                    <a:tint val="75000"/>
                  </a:prstClr>
                </a:solidFill>
              </a:rPr>
              <a:pPr algn="ctr">
                <a:defRPr/>
              </a:pPr>
              <a:t>12</a:t>
            </a:fld>
            <a:endParaRPr lang="ja-JP" altLang="en-US" dirty="0">
              <a:solidFill>
                <a:prstClr val="black">
                  <a:tint val="75000"/>
                </a:prstClr>
              </a:solidFill>
            </a:endParaRPr>
          </a:p>
        </p:txBody>
      </p:sp>
    </p:spTree>
    <p:extLst>
      <p:ext uri="{BB962C8B-B14F-4D97-AF65-F5344CB8AC3E}">
        <p14:creationId xmlns:p14="http://schemas.microsoft.com/office/powerpoint/2010/main" val="3872854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par>
                                <p:cTn id="11" presetID="10"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500"/>
                                        <p:tgtEl>
                                          <p:spTgt spid="1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par>
                                <p:cTn id="19" presetID="10" presetClass="entr" presetSubtype="0" fill="hold" nodeType="with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fade">
                                      <p:cBhvr>
                                        <p:cTn id="21" dur="500"/>
                                        <p:tgtEl>
                                          <p:spTgt spid="22"/>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fade">
                                      <p:cBhvr>
                                        <p:cTn id="24" dur="500"/>
                                        <p:tgtEl>
                                          <p:spTgt spid="23"/>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fade">
                                      <p:cBhvr>
                                        <p:cTn id="29" dur="500"/>
                                        <p:tgtEl>
                                          <p:spTgt spid="12"/>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4" grpId="0" animBg="1"/>
      <p:bldP spid="17" grpId="0" animBg="1"/>
      <p:bldP spid="23" grpId="0" animBg="1"/>
      <p:bldP spid="1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平行四辺形 30">
            <a:extLst>
              <a:ext uri="{FF2B5EF4-FFF2-40B4-BE49-F238E27FC236}">
                <a16:creationId xmlns:a16="http://schemas.microsoft.com/office/drawing/2014/main" id="{FF3639CD-E15C-4C14-AC29-D6501D716E79}"/>
              </a:ext>
              <a:ext uri="{C183D7F6-B498-43B3-948B-1728B52AA6E4}">
                <adec:decorative xmlns:adec="http://schemas.microsoft.com/office/drawing/2017/decorative" val="1"/>
              </a:ext>
            </a:extLst>
          </p:cNvPr>
          <p:cNvSpPr/>
          <p:nvPr/>
        </p:nvSpPr>
        <p:spPr>
          <a:xfrm>
            <a:off x="-18096" y="16003"/>
            <a:ext cx="12228192" cy="6857998"/>
          </a:xfrm>
          <a:prstGeom prst="parallelogram">
            <a:avLst>
              <a:gd name="adj" fmla="val 0"/>
            </a:avLst>
          </a:prstGeom>
          <a:gradFill>
            <a:gsLst>
              <a:gs pos="0">
                <a:srgbClr val="7CEFD8"/>
              </a:gs>
              <a:gs pos="71000">
                <a:srgbClr val="6672E4"/>
              </a:gs>
              <a:gs pos="100000">
                <a:srgbClr val="882BE5"/>
              </a:gs>
            </a:gsLst>
            <a:lin ang="5400000" scaled="1"/>
          </a:gradFill>
          <a:ln w="12700" cap="flat">
            <a:noFill/>
            <a:prstDash val="solid"/>
            <a:miter lim="800000"/>
            <a:headEnd/>
            <a:tailEnd/>
          </a:ln>
        </p:spPr>
        <p:txBody>
          <a:bodyPr vert="horz" wrap="square" lIns="91440" tIns="45720" rIns="91440" bIns="45720" numCol="1" rtlCol="0" anchor="t" anchorCtr="0" compatLnSpc="1">
            <a:prstTxWarp prst="textNoShape">
              <a:avLst/>
            </a:prstTxWarp>
          </a:bodyPr>
          <a:lstStyle/>
          <a:p>
            <a:pPr rtl="0"/>
            <a:endParaRPr lang="ja-JP" altLang="en-US" dirty="0">
              <a:solidFill>
                <a:schemeClr val="tx1"/>
              </a:solidFill>
              <a:latin typeface="Meiryo UI" panose="020B0604030504040204" pitchFamily="50" charset="-128"/>
              <a:ea typeface="Meiryo UI" panose="020B0604030504040204" pitchFamily="50" charset="-128"/>
            </a:endParaRPr>
          </a:p>
        </p:txBody>
      </p:sp>
      <p:sp>
        <p:nvSpPr>
          <p:cNvPr id="2" name="スライド番号プレースホルダー 1">
            <a:extLst>
              <a:ext uri="{FF2B5EF4-FFF2-40B4-BE49-F238E27FC236}">
                <a16:creationId xmlns:a16="http://schemas.microsoft.com/office/drawing/2014/main" id="{B596DF2D-26BD-4412-8204-B51387428448}"/>
              </a:ext>
            </a:extLst>
          </p:cNvPr>
          <p:cNvSpPr>
            <a:spLocks noGrp="1"/>
          </p:cNvSpPr>
          <p:nvPr>
            <p:ph type="sldNum" sz="quarter" idx="12"/>
          </p:nvPr>
        </p:nvSpPr>
        <p:spPr>
          <a:xfrm>
            <a:off x="8665191" y="6492875"/>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BC962E-B4BD-494A-B383-FB3B2DBC4283}" type="slidenum">
              <a:rPr kumimoji="1" lang="ja-JP" altLang="en-US" sz="1200" b="0" i="0" u="none" strike="noStrike" kern="1200" cap="none" spc="0" normalizeH="0" baseline="0" noProof="0" smtClean="0">
                <a:ln>
                  <a:noFill/>
                </a:ln>
                <a:solidFill>
                  <a:schemeClr val="tx1"/>
                </a:solidFill>
                <a:effectLst/>
                <a:uLnTx/>
                <a:uFillTx/>
                <a:latin typeface="Calibri" panose="020F0502020204030204"/>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1" lang="ja-JP" altLang="en-US" sz="1200" b="0" i="0" u="none" strike="noStrike" kern="1200" cap="none" spc="0" normalizeH="0" baseline="0" noProof="0" dirty="0">
              <a:ln>
                <a:noFill/>
              </a:ln>
              <a:solidFill>
                <a:schemeClr val="tx1"/>
              </a:solidFill>
              <a:effectLst/>
              <a:uLnTx/>
              <a:uFillTx/>
              <a:latin typeface="Calibri" panose="020F0502020204030204"/>
              <a:ea typeface="ＭＳ Ｐゴシック" panose="020B0600070205080204" pitchFamily="50" charset="-128"/>
              <a:cs typeface="+mn-cs"/>
            </a:endParaRPr>
          </a:p>
        </p:txBody>
      </p:sp>
      <p:sp>
        <p:nvSpPr>
          <p:cNvPr id="12" name="矢印: 右 11">
            <a:extLst>
              <a:ext uri="{FF2B5EF4-FFF2-40B4-BE49-F238E27FC236}">
                <a16:creationId xmlns:a16="http://schemas.microsoft.com/office/drawing/2014/main" id="{9415D208-42FC-4804-AE8C-B4519D0F08F8}"/>
              </a:ext>
            </a:extLst>
          </p:cNvPr>
          <p:cNvSpPr/>
          <p:nvPr/>
        </p:nvSpPr>
        <p:spPr>
          <a:xfrm rot="5400000">
            <a:off x="10088480" y="3998959"/>
            <a:ext cx="291234" cy="759579"/>
          </a:xfrm>
          <a:prstGeom prst="rightArrow">
            <a:avLst/>
          </a:prstGeom>
          <a:solidFill>
            <a:srgbClr val="ED43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9" name="正方形/長方形 8">
            <a:extLst>
              <a:ext uri="{FF2B5EF4-FFF2-40B4-BE49-F238E27FC236}">
                <a16:creationId xmlns:a16="http://schemas.microsoft.com/office/drawing/2014/main" id="{A4ECD6E0-437F-4357-83E8-1A43A46E53DD}"/>
              </a:ext>
            </a:extLst>
          </p:cNvPr>
          <p:cNvSpPr/>
          <p:nvPr/>
        </p:nvSpPr>
        <p:spPr>
          <a:xfrm>
            <a:off x="182120" y="116647"/>
            <a:ext cx="11756085" cy="6656711"/>
          </a:xfrm>
          <a:prstGeom prst="rect">
            <a:avLst/>
          </a:prstGeom>
          <a:no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3" name="正方形/長方形 12">
            <a:extLst>
              <a:ext uri="{FF2B5EF4-FFF2-40B4-BE49-F238E27FC236}">
                <a16:creationId xmlns:a16="http://schemas.microsoft.com/office/drawing/2014/main" id="{254909BF-12D2-490C-95C1-AFCA12F6592B}"/>
              </a:ext>
            </a:extLst>
          </p:cNvPr>
          <p:cNvSpPr/>
          <p:nvPr/>
        </p:nvSpPr>
        <p:spPr>
          <a:xfrm>
            <a:off x="182120" y="139002"/>
            <a:ext cx="6423953" cy="58458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3600" dirty="0"/>
              <a:t>Stage of Actual</a:t>
            </a:r>
            <a:r>
              <a:rPr lang="ja-JP" altLang="en-US" sz="3600" dirty="0"/>
              <a:t> </a:t>
            </a:r>
            <a:r>
              <a:rPr lang="en-US" altLang="ja-JP" sz="3600" dirty="0"/>
              <a:t>Investigation</a:t>
            </a:r>
            <a:endParaRPr lang="ja-JP" altLang="en-US" sz="3600" dirty="0"/>
          </a:p>
        </p:txBody>
      </p:sp>
      <p:pic>
        <p:nvPicPr>
          <p:cNvPr id="3" name="図 2">
            <a:extLst>
              <a:ext uri="{FF2B5EF4-FFF2-40B4-BE49-F238E27FC236}">
                <a16:creationId xmlns:a16="http://schemas.microsoft.com/office/drawing/2014/main" id="{62101F7D-B005-497C-82B6-8AC5D4A92EB6}"/>
              </a:ext>
            </a:extLst>
          </p:cNvPr>
          <p:cNvPicPr>
            <a:picLocks noChangeAspect="1"/>
          </p:cNvPicPr>
          <p:nvPr/>
        </p:nvPicPr>
        <p:blipFill>
          <a:blip r:embed="rId3"/>
          <a:stretch>
            <a:fillRect/>
          </a:stretch>
        </p:blipFill>
        <p:spPr>
          <a:xfrm>
            <a:off x="317240" y="1667368"/>
            <a:ext cx="2998723" cy="2189052"/>
          </a:xfrm>
          <a:prstGeom prst="rect">
            <a:avLst/>
          </a:prstGeom>
        </p:spPr>
      </p:pic>
      <p:pic>
        <p:nvPicPr>
          <p:cNvPr id="6" name="図 5">
            <a:extLst>
              <a:ext uri="{FF2B5EF4-FFF2-40B4-BE49-F238E27FC236}">
                <a16:creationId xmlns:a16="http://schemas.microsoft.com/office/drawing/2014/main" id="{05E6847A-7C96-414B-9D37-6B9B174FE0C1}"/>
              </a:ext>
            </a:extLst>
          </p:cNvPr>
          <p:cNvPicPr>
            <a:picLocks noChangeAspect="1"/>
          </p:cNvPicPr>
          <p:nvPr/>
        </p:nvPicPr>
        <p:blipFill>
          <a:blip r:embed="rId4"/>
          <a:stretch>
            <a:fillRect/>
          </a:stretch>
        </p:blipFill>
        <p:spPr>
          <a:xfrm>
            <a:off x="3534275" y="1661905"/>
            <a:ext cx="2998723" cy="2199978"/>
          </a:xfrm>
          <a:prstGeom prst="rect">
            <a:avLst/>
          </a:prstGeom>
        </p:spPr>
      </p:pic>
      <p:pic>
        <p:nvPicPr>
          <p:cNvPr id="11" name="図 10">
            <a:extLst>
              <a:ext uri="{FF2B5EF4-FFF2-40B4-BE49-F238E27FC236}">
                <a16:creationId xmlns:a16="http://schemas.microsoft.com/office/drawing/2014/main" id="{F831EFD1-168A-463F-9107-01D89E1C040F}"/>
              </a:ext>
            </a:extLst>
          </p:cNvPr>
          <p:cNvPicPr>
            <a:picLocks noChangeAspect="1"/>
          </p:cNvPicPr>
          <p:nvPr/>
        </p:nvPicPr>
        <p:blipFill>
          <a:blip r:embed="rId5"/>
          <a:stretch>
            <a:fillRect/>
          </a:stretch>
        </p:blipFill>
        <p:spPr>
          <a:xfrm>
            <a:off x="6953972" y="1452126"/>
            <a:ext cx="4984233" cy="1946490"/>
          </a:xfrm>
          <a:prstGeom prst="rect">
            <a:avLst/>
          </a:prstGeom>
        </p:spPr>
      </p:pic>
      <p:sp>
        <p:nvSpPr>
          <p:cNvPr id="16" name="正方形/長方形 15">
            <a:extLst>
              <a:ext uri="{FF2B5EF4-FFF2-40B4-BE49-F238E27FC236}">
                <a16:creationId xmlns:a16="http://schemas.microsoft.com/office/drawing/2014/main" id="{E52593E2-1A39-4B5A-B89D-B967F18827DB}"/>
              </a:ext>
            </a:extLst>
          </p:cNvPr>
          <p:cNvSpPr/>
          <p:nvPr/>
        </p:nvSpPr>
        <p:spPr>
          <a:xfrm>
            <a:off x="3843640" y="812057"/>
            <a:ext cx="2472057" cy="667478"/>
          </a:xfrm>
          <a:prstGeom prst="rec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2000" dirty="0">
                <a:latin typeface="Meiryo UI" panose="020B0604030504040204" pitchFamily="50" charset="-128"/>
                <a:ea typeface="Meiryo UI" panose="020B0604030504040204" pitchFamily="50" charset="-128"/>
              </a:rPr>
              <a:t>Seizing evidences</a:t>
            </a:r>
            <a:endParaRPr kumimoji="1" lang="ja-JP" altLang="en-US" sz="2000" dirty="0">
              <a:latin typeface="Meiryo UI" panose="020B0604030504040204" pitchFamily="50" charset="-128"/>
              <a:ea typeface="Meiryo UI" panose="020B0604030504040204" pitchFamily="50" charset="-128"/>
            </a:endParaRPr>
          </a:p>
        </p:txBody>
      </p:sp>
      <p:sp>
        <p:nvSpPr>
          <p:cNvPr id="15" name="正方形/長方形 14">
            <a:extLst>
              <a:ext uri="{FF2B5EF4-FFF2-40B4-BE49-F238E27FC236}">
                <a16:creationId xmlns:a16="http://schemas.microsoft.com/office/drawing/2014/main" id="{8D33D5CA-EC67-4AFC-99F2-244005EEF3A3}"/>
              </a:ext>
            </a:extLst>
          </p:cNvPr>
          <p:cNvSpPr/>
          <p:nvPr/>
        </p:nvSpPr>
        <p:spPr>
          <a:xfrm>
            <a:off x="6996901" y="3485264"/>
            <a:ext cx="2857406" cy="6156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2000" b="1" dirty="0">
                <a:solidFill>
                  <a:schemeClr val="tx1"/>
                </a:solidFill>
              </a:rPr>
              <a:t>Exchange of Information</a:t>
            </a:r>
            <a:endParaRPr lang="en-US" altLang="ja-JP" sz="2000" b="1" dirty="0">
              <a:solidFill>
                <a:schemeClr val="tx1"/>
              </a:solidFill>
            </a:endParaRPr>
          </a:p>
          <a:p>
            <a:r>
              <a:rPr lang="en-US" altLang="ja-JP" sz="2000" b="1" dirty="0">
                <a:solidFill>
                  <a:schemeClr val="tx1"/>
                </a:solidFill>
              </a:rPr>
              <a:t>based on tax Treaty</a:t>
            </a:r>
            <a:endParaRPr kumimoji="1" lang="ja-JP" altLang="en-US" sz="2000" b="1" dirty="0">
              <a:solidFill>
                <a:schemeClr val="tx1"/>
              </a:solidFill>
            </a:endParaRPr>
          </a:p>
        </p:txBody>
      </p:sp>
      <p:pic>
        <p:nvPicPr>
          <p:cNvPr id="21" name="図 20">
            <a:extLst>
              <a:ext uri="{FF2B5EF4-FFF2-40B4-BE49-F238E27FC236}">
                <a16:creationId xmlns:a16="http://schemas.microsoft.com/office/drawing/2014/main" id="{08D366EC-437C-482F-B766-B840EC9571A2}"/>
              </a:ext>
            </a:extLst>
          </p:cNvPr>
          <p:cNvPicPr>
            <a:picLocks noChangeAspect="1"/>
          </p:cNvPicPr>
          <p:nvPr/>
        </p:nvPicPr>
        <p:blipFill>
          <a:blip r:embed="rId6"/>
          <a:stretch>
            <a:fillRect/>
          </a:stretch>
        </p:blipFill>
        <p:spPr>
          <a:xfrm>
            <a:off x="8847057" y="4832577"/>
            <a:ext cx="2774083" cy="1888607"/>
          </a:xfrm>
          <a:prstGeom prst="rect">
            <a:avLst/>
          </a:prstGeom>
        </p:spPr>
      </p:pic>
      <p:pic>
        <p:nvPicPr>
          <p:cNvPr id="22" name="図 21">
            <a:extLst>
              <a:ext uri="{FF2B5EF4-FFF2-40B4-BE49-F238E27FC236}">
                <a16:creationId xmlns:a16="http://schemas.microsoft.com/office/drawing/2014/main" id="{2D74E5DD-5DE3-49E8-B6D6-08EB5A0907CD}"/>
              </a:ext>
            </a:extLst>
          </p:cNvPr>
          <p:cNvPicPr>
            <a:picLocks noChangeAspect="1"/>
          </p:cNvPicPr>
          <p:nvPr/>
        </p:nvPicPr>
        <p:blipFill>
          <a:blip r:embed="rId7"/>
          <a:stretch>
            <a:fillRect/>
          </a:stretch>
        </p:blipFill>
        <p:spPr>
          <a:xfrm>
            <a:off x="4626471" y="4879996"/>
            <a:ext cx="2681139" cy="1804914"/>
          </a:xfrm>
          <a:prstGeom prst="rect">
            <a:avLst/>
          </a:prstGeom>
        </p:spPr>
      </p:pic>
      <p:pic>
        <p:nvPicPr>
          <p:cNvPr id="23" name="図 22">
            <a:extLst>
              <a:ext uri="{FF2B5EF4-FFF2-40B4-BE49-F238E27FC236}">
                <a16:creationId xmlns:a16="http://schemas.microsoft.com/office/drawing/2014/main" id="{65A9EE14-7A75-4DF3-8050-B5CF08E0F860}"/>
              </a:ext>
            </a:extLst>
          </p:cNvPr>
          <p:cNvPicPr>
            <a:picLocks noChangeAspect="1"/>
          </p:cNvPicPr>
          <p:nvPr/>
        </p:nvPicPr>
        <p:blipFill>
          <a:blip r:embed="rId8"/>
          <a:stretch>
            <a:fillRect/>
          </a:stretch>
        </p:blipFill>
        <p:spPr>
          <a:xfrm>
            <a:off x="381542" y="4949519"/>
            <a:ext cx="2476426" cy="1774200"/>
          </a:xfrm>
          <a:prstGeom prst="rect">
            <a:avLst/>
          </a:prstGeom>
        </p:spPr>
      </p:pic>
      <p:sp>
        <p:nvSpPr>
          <p:cNvPr id="8" name="矢印: 右 7">
            <a:extLst>
              <a:ext uri="{FF2B5EF4-FFF2-40B4-BE49-F238E27FC236}">
                <a16:creationId xmlns:a16="http://schemas.microsoft.com/office/drawing/2014/main" id="{6038ACC6-35D0-4EA8-91DC-AB8ED9AFA243}"/>
              </a:ext>
            </a:extLst>
          </p:cNvPr>
          <p:cNvSpPr/>
          <p:nvPr/>
        </p:nvSpPr>
        <p:spPr>
          <a:xfrm>
            <a:off x="2727996" y="848278"/>
            <a:ext cx="1048083" cy="741401"/>
          </a:xfrm>
          <a:prstGeom prst="rightArrow">
            <a:avLst/>
          </a:prstGeom>
          <a:pattFill prst="smCheck">
            <a:fgClr>
              <a:srgbClr val="ED43DD"/>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6" name="矢印: 右 25">
            <a:extLst>
              <a:ext uri="{FF2B5EF4-FFF2-40B4-BE49-F238E27FC236}">
                <a16:creationId xmlns:a16="http://schemas.microsoft.com/office/drawing/2014/main" id="{F9E5EDD7-CC56-4186-A538-9626572D8758}"/>
              </a:ext>
            </a:extLst>
          </p:cNvPr>
          <p:cNvSpPr/>
          <p:nvPr/>
        </p:nvSpPr>
        <p:spPr>
          <a:xfrm>
            <a:off x="6523918" y="2334476"/>
            <a:ext cx="455104" cy="759579"/>
          </a:xfrm>
          <a:prstGeom prst="rightArrow">
            <a:avLst/>
          </a:prstGeom>
          <a:solidFill>
            <a:srgbClr val="ED43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4" name="正方形/長方形 23">
            <a:extLst>
              <a:ext uri="{FF2B5EF4-FFF2-40B4-BE49-F238E27FC236}">
                <a16:creationId xmlns:a16="http://schemas.microsoft.com/office/drawing/2014/main" id="{FD1FDA07-B07F-4D57-9427-C9F6E808EF9A}"/>
              </a:ext>
            </a:extLst>
          </p:cNvPr>
          <p:cNvSpPr/>
          <p:nvPr/>
        </p:nvSpPr>
        <p:spPr>
          <a:xfrm>
            <a:off x="317241" y="812335"/>
            <a:ext cx="6188799" cy="3372568"/>
          </a:xfrm>
          <a:prstGeom prst="rect">
            <a:avLst/>
          </a:prstGeom>
          <a:noFill/>
          <a:ln w="762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4" name="正方形/長方形 13">
            <a:extLst>
              <a:ext uri="{FF2B5EF4-FFF2-40B4-BE49-F238E27FC236}">
                <a16:creationId xmlns:a16="http://schemas.microsoft.com/office/drawing/2014/main" id="{C0EE6EB7-EC63-47BA-A419-5192B0CBFE99}"/>
              </a:ext>
            </a:extLst>
          </p:cNvPr>
          <p:cNvSpPr/>
          <p:nvPr/>
        </p:nvSpPr>
        <p:spPr>
          <a:xfrm>
            <a:off x="418389" y="841921"/>
            <a:ext cx="2208460" cy="625746"/>
          </a:xfrm>
          <a:prstGeom prst="rec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000" dirty="0">
                <a:latin typeface="Meiryo UI" panose="020B0604030504040204" pitchFamily="50" charset="-128"/>
                <a:ea typeface="Meiryo UI" panose="020B0604030504040204" pitchFamily="50" charset="-128"/>
              </a:rPr>
              <a:t>Compulsory </a:t>
            </a:r>
            <a:r>
              <a:rPr lang="en-US" altLang="ja-JP" sz="2000" dirty="0">
                <a:latin typeface="Meiryo UI" panose="020B0604030504040204" pitchFamily="50" charset="-128"/>
                <a:ea typeface="Meiryo UI" panose="020B0604030504040204" pitchFamily="50" charset="-128"/>
              </a:rPr>
              <a:t>i</a:t>
            </a:r>
            <a:r>
              <a:rPr kumimoji="1" lang="en-US" altLang="ja-JP" sz="2000" dirty="0">
                <a:latin typeface="Meiryo UI" panose="020B0604030504040204" pitchFamily="50" charset="-128"/>
                <a:ea typeface="Meiryo UI" panose="020B0604030504040204" pitchFamily="50" charset="-128"/>
              </a:rPr>
              <a:t>nvestigation</a:t>
            </a:r>
            <a:endParaRPr kumimoji="1" lang="ja-JP" altLang="en-US" sz="2000" dirty="0">
              <a:latin typeface="Meiryo UI" panose="020B0604030504040204" pitchFamily="50" charset="-128"/>
              <a:ea typeface="Meiryo UI" panose="020B0604030504040204" pitchFamily="50" charset="-128"/>
            </a:endParaRPr>
          </a:p>
        </p:txBody>
      </p:sp>
      <p:sp>
        <p:nvSpPr>
          <p:cNvPr id="25" name="正方形/長方形 24">
            <a:extLst>
              <a:ext uri="{FF2B5EF4-FFF2-40B4-BE49-F238E27FC236}">
                <a16:creationId xmlns:a16="http://schemas.microsoft.com/office/drawing/2014/main" id="{56F26746-A840-42C8-B385-6A625BD742EA}"/>
              </a:ext>
            </a:extLst>
          </p:cNvPr>
          <p:cNvSpPr/>
          <p:nvPr/>
        </p:nvSpPr>
        <p:spPr>
          <a:xfrm>
            <a:off x="6953971" y="815259"/>
            <a:ext cx="4984233" cy="3372568"/>
          </a:xfrm>
          <a:prstGeom prst="rect">
            <a:avLst/>
          </a:prstGeom>
          <a:noFill/>
          <a:ln w="762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0" name="正方形/長方形 19">
            <a:extLst>
              <a:ext uri="{FF2B5EF4-FFF2-40B4-BE49-F238E27FC236}">
                <a16:creationId xmlns:a16="http://schemas.microsoft.com/office/drawing/2014/main" id="{F7866DDD-F65B-4EB1-8853-E8351DE0533D}"/>
              </a:ext>
            </a:extLst>
          </p:cNvPr>
          <p:cNvSpPr/>
          <p:nvPr/>
        </p:nvSpPr>
        <p:spPr>
          <a:xfrm>
            <a:off x="6912922" y="782786"/>
            <a:ext cx="3562947" cy="640069"/>
          </a:xfrm>
          <a:prstGeom prst="rec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2000" dirty="0">
                <a:latin typeface="Meiryo UI" panose="020B0604030504040204" pitchFamily="50" charset="-128"/>
                <a:ea typeface="Meiryo UI" panose="020B0604030504040204" pitchFamily="50" charset="-128"/>
              </a:rPr>
              <a:t>Examining evidences</a:t>
            </a:r>
            <a:endParaRPr kumimoji="1" lang="ja-JP" altLang="en-US" sz="2000" dirty="0">
              <a:latin typeface="Meiryo UI" panose="020B0604030504040204" pitchFamily="50" charset="-128"/>
              <a:ea typeface="Meiryo UI" panose="020B0604030504040204" pitchFamily="50" charset="-128"/>
            </a:endParaRPr>
          </a:p>
        </p:txBody>
      </p:sp>
      <p:sp>
        <p:nvSpPr>
          <p:cNvPr id="27" name="正方形/長方形 26">
            <a:extLst>
              <a:ext uri="{FF2B5EF4-FFF2-40B4-BE49-F238E27FC236}">
                <a16:creationId xmlns:a16="http://schemas.microsoft.com/office/drawing/2014/main" id="{BBA73085-F5CC-4979-854B-0F07853E13FA}"/>
              </a:ext>
            </a:extLst>
          </p:cNvPr>
          <p:cNvSpPr/>
          <p:nvPr/>
        </p:nvSpPr>
        <p:spPr>
          <a:xfrm>
            <a:off x="8852463" y="4673656"/>
            <a:ext cx="2931677" cy="2023561"/>
          </a:xfrm>
          <a:prstGeom prst="rect">
            <a:avLst/>
          </a:prstGeom>
          <a:noFill/>
          <a:ln w="762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9" name="正方形/長方形 18">
            <a:extLst>
              <a:ext uri="{FF2B5EF4-FFF2-40B4-BE49-F238E27FC236}">
                <a16:creationId xmlns:a16="http://schemas.microsoft.com/office/drawing/2014/main" id="{D1BA9306-FC1C-4580-9C93-D34E39ADA99B}"/>
              </a:ext>
            </a:extLst>
          </p:cNvPr>
          <p:cNvSpPr/>
          <p:nvPr/>
        </p:nvSpPr>
        <p:spPr>
          <a:xfrm>
            <a:off x="8821907" y="4507351"/>
            <a:ext cx="2743199" cy="442168"/>
          </a:xfrm>
          <a:prstGeom prst="rec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2000" dirty="0">
                <a:latin typeface="Meiryo UI" panose="020B0604030504040204" pitchFamily="50" charset="-128"/>
                <a:ea typeface="Meiryo UI" panose="020B0604030504040204" pitchFamily="50" charset="-128"/>
              </a:rPr>
              <a:t>Interrogation</a:t>
            </a:r>
          </a:p>
        </p:txBody>
      </p:sp>
      <p:sp>
        <p:nvSpPr>
          <p:cNvPr id="28" name="正方形/長方形 27">
            <a:extLst>
              <a:ext uri="{FF2B5EF4-FFF2-40B4-BE49-F238E27FC236}">
                <a16:creationId xmlns:a16="http://schemas.microsoft.com/office/drawing/2014/main" id="{02DF588E-6FF1-43CA-9CFE-852A131D6745}"/>
              </a:ext>
            </a:extLst>
          </p:cNvPr>
          <p:cNvSpPr/>
          <p:nvPr/>
        </p:nvSpPr>
        <p:spPr>
          <a:xfrm>
            <a:off x="4629817" y="4673656"/>
            <a:ext cx="2774084" cy="2023561"/>
          </a:xfrm>
          <a:prstGeom prst="rect">
            <a:avLst/>
          </a:prstGeom>
          <a:noFill/>
          <a:ln w="762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8" name="正方形/長方形 17">
            <a:extLst>
              <a:ext uri="{FF2B5EF4-FFF2-40B4-BE49-F238E27FC236}">
                <a16:creationId xmlns:a16="http://schemas.microsoft.com/office/drawing/2014/main" id="{657B09B8-D5A6-494F-89FC-855364023CE7}"/>
              </a:ext>
            </a:extLst>
          </p:cNvPr>
          <p:cNvSpPr/>
          <p:nvPr/>
        </p:nvSpPr>
        <p:spPr>
          <a:xfrm>
            <a:off x="4597113" y="4338284"/>
            <a:ext cx="2806788" cy="717738"/>
          </a:xfrm>
          <a:prstGeom prst="rec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2000" dirty="0">
                <a:latin typeface="Meiryo UI" panose="020B0604030504040204" pitchFamily="50" charset="-128"/>
                <a:ea typeface="Meiryo UI" panose="020B0604030504040204" pitchFamily="50" charset="-128"/>
              </a:rPr>
              <a:t>Organizing</a:t>
            </a:r>
          </a:p>
          <a:p>
            <a:pPr algn="ctr"/>
            <a:r>
              <a:rPr lang="en-US" altLang="ja-JP" sz="2000" dirty="0">
                <a:latin typeface="Meiryo UI" panose="020B0604030504040204" pitchFamily="50" charset="-128"/>
                <a:ea typeface="Meiryo UI" panose="020B0604030504040204" pitchFamily="50" charset="-128"/>
              </a:rPr>
              <a:t>investigation results</a:t>
            </a:r>
            <a:endParaRPr kumimoji="1" lang="ja-JP" altLang="en-US" sz="2000" dirty="0">
              <a:latin typeface="Meiryo UI" panose="020B0604030504040204" pitchFamily="50" charset="-128"/>
              <a:ea typeface="Meiryo UI" panose="020B0604030504040204" pitchFamily="50" charset="-128"/>
            </a:endParaRPr>
          </a:p>
        </p:txBody>
      </p:sp>
      <p:sp>
        <p:nvSpPr>
          <p:cNvPr id="29" name="正方形/長方形 28">
            <a:extLst>
              <a:ext uri="{FF2B5EF4-FFF2-40B4-BE49-F238E27FC236}">
                <a16:creationId xmlns:a16="http://schemas.microsoft.com/office/drawing/2014/main" id="{DBF05FD5-C82D-43B9-870D-909F02526F72}"/>
              </a:ext>
            </a:extLst>
          </p:cNvPr>
          <p:cNvSpPr/>
          <p:nvPr/>
        </p:nvSpPr>
        <p:spPr>
          <a:xfrm>
            <a:off x="381439" y="4747859"/>
            <a:ext cx="2419016" cy="1937052"/>
          </a:xfrm>
          <a:prstGeom prst="rect">
            <a:avLst/>
          </a:prstGeom>
          <a:noFill/>
          <a:ln w="762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7" name="正方形/長方形 16">
            <a:extLst>
              <a:ext uri="{FF2B5EF4-FFF2-40B4-BE49-F238E27FC236}">
                <a16:creationId xmlns:a16="http://schemas.microsoft.com/office/drawing/2014/main" id="{E9E33F7D-0892-46BD-9D3A-8B4D9A0DFF85}"/>
              </a:ext>
            </a:extLst>
          </p:cNvPr>
          <p:cNvSpPr/>
          <p:nvPr/>
        </p:nvSpPr>
        <p:spPr>
          <a:xfrm>
            <a:off x="382937" y="4416518"/>
            <a:ext cx="3538338" cy="536197"/>
          </a:xfrm>
          <a:prstGeom prst="rec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2000" dirty="0">
                <a:latin typeface="Meiryo UI" panose="020B0604030504040204" pitchFamily="50" charset="-128"/>
                <a:ea typeface="Meiryo UI" panose="020B0604030504040204" pitchFamily="50" charset="-128"/>
              </a:rPr>
              <a:t>Accusation to prosecutors</a:t>
            </a:r>
            <a:endParaRPr kumimoji="1" lang="ja-JP" altLang="en-US" sz="2000" dirty="0">
              <a:latin typeface="Meiryo UI" panose="020B0604030504040204" pitchFamily="50" charset="-128"/>
              <a:ea typeface="Meiryo UI" panose="020B0604030504040204" pitchFamily="50" charset="-128"/>
            </a:endParaRPr>
          </a:p>
        </p:txBody>
      </p:sp>
      <p:sp>
        <p:nvSpPr>
          <p:cNvPr id="4" name="矢印: 左 3">
            <a:extLst>
              <a:ext uri="{FF2B5EF4-FFF2-40B4-BE49-F238E27FC236}">
                <a16:creationId xmlns:a16="http://schemas.microsoft.com/office/drawing/2014/main" id="{82A691FE-8995-4384-BA66-E850933AF258}"/>
              </a:ext>
            </a:extLst>
          </p:cNvPr>
          <p:cNvSpPr/>
          <p:nvPr/>
        </p:nvSpPr>
        <p:spPr>
          <a:xfrm>
            <a:off x="3411640" y="5390333"/>
            <a:ext cx="432000" cy="756000"/>
          </a:xfrm>
          <a:prstGeom prst="leftArrow">
            <a:avLst/>
          </a:prstGeom>
          <a:solidFill>
            <a:srgbClr val="ED43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0" name="矢印: 左 29">
            <a:extLst>
              <a:ext uri="{FF2B5EF4-FFF2-40B4-BE49-F238E27FC236}">
                <a16:creationId xmlns:a16="http://schemas.microsoft.com/office/drawing/2014/main" id="{0CF59820-EABB-48F4-B6CE-7400336DBD35}"/>
              </a:ext>
            </a:extLst>
          </p:cNvPr>
          <p:cNvSpPr/>
          <p:nvPr/>
        </p:nvSpPr>
        <p:spPr>
          <a:xfrm>
            <a:off x="7970315" y="5338385"/>
            <a:ext cx="432000" cy="756000"/>
          </a:xfrm>
          <a:prstGeom prst="leftArrow">
            <a:avLst/>
          </a:prstGeom>
          <a:solidFill>
            <a:srgbClr val="ED43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2" name="正方形/長方形 31">
            <a:extLst>
              <a:ext uri="{FF2B5EF4-FFF2-40B4-BE49-F238E27FC236}">
                <a16:creationId xmlns:a16="http://schemas.microsoft.com/office/drawing/2014/main" id="{24BD56EC-F9E9-4AD2-8EE2-E4CBA65E541F}"/>
              </a:ext>
            </a:extLst>
          </p:cNvPr>
          <p:cNvSpPr/>
          <p:nvPr/>
        </p:nvSpPr>
        <p:spPr>
          <a:xfrm>
            <a:off x="9890668" y="3333692"/>
            <a:ext cx="1967859" cy="6156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2000" b="1" dirty="0">
                <a:solidFill>
                  <a:schemeClr val="tx1"/>
                </a:solidFill>
              </a:rPr>
              <a:t>Digital Forensics</a:t>
            </a:r>
          </a:p>
        </p:txBody>
      </p:sp>
    </p:spTree>
    <p:extLst>
      <p:ext uri="{BB962C8B-B14F-4D97-AF65-F5344CB8AC3E}">
        <p14:creationId xmlns:p14="http://schemas.microsoft.com/office/powerpoint/2010/main" val="1192705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par>
                                <p:cTn id="11" presetID="10"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fade">
                                      <p:cBhvr>
                                        <p:cTn id="18" dur="500"/>
                                        <p:tgtEl>
                                          <p:spTgt spid="26"/>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fade">
                                      <p:cBhvr>
                                        <p:cTn id="21" dur="500"/>
                                        <p:tgtEl>
                                          <p:spTgt spid="20"/>
                                        </p:tgtEl>
                                      </p:cBhvr>
                                    </p:animEffect>
                                  </p:childTnLst>
                                </p:cTn>
                              </p:par>
                              <p:par>
                                <p:cTn id="22" presetID="10" presetClass="entr" presetSubtype="0" fill="hold"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500"/>
                                        <p:tgtEl>
                                          <p:spTgt spid="11"/>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32"/>
                                        </p:tgtEl>
                                        <p:attrNameLst>
                                          <p:attrName>style.visibility</p:attrName>
                                        </p:attrNameLst>
                                      </p:cBhvr>
                                      <p:to>
                                        <p:strVal val="visible"/>
                                      </p:to>
                                    </p:set>
                                    <p:animEffect transition="in" filter="fade">
                                      <p:cBhvr>
                                        <p:cTn id="30" dur="500"/>
                                        <p:tgtEl>
                                          <p:spTgt spid="32"/>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fade">
                                      <p:cBhvr>
                                        <p:cTn id="35" dur="500"/>
                                        <p:tgtEl>
                                          <p:spTgt spid="12"/>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fade">
                                      <p:cBhvr>
                                        <p:cTn id="38" dur="500"/>
                                        <p:tgtEl>
                                          <p:spTgt spid="19"/>
                                        </p:tgtEl>
                                      </p:cBhvr>
                                    </p:animEffect>
                                  </p:childTnLst>
                                </p:cTn>
                              </p:par>
                              <p:par>
                                <p:cTn id="39" presetID="10" presetClass="entr" presetSubtype="0" fill="hold" nodeType="withEffect">
                                  <p:stCondLst>
                                    <p:cond delay="0"/>
                                  </p:stCondLst>
                                  <p:childTnLst>
                                    <p:set>
                                      <p:cBhvr>
                                        <p:cTn id="40" dur="1" fill="hold">
                                          <p:stCondLst>
                                            <p:cond delay="0"/>
                                          </p:stCondLst>
                                        </p:cTn>
                                        <p:tgtEl>
                                          <p:spTgt spid="21"/>
                                        </p:tgtEl>
                                        <p:attrNameLst>
                                          <p:attrName>style.visibility</p:attrName>
                                        </p:attrNameLst>
                                      </p:cBhvr>
                                      <p:to>
                                        <p:strVal val="visible"/>
                                      </p:to>
                                    </p:set>
                                    <p:animEffect transition="in" filter="fade">
                                      <p:cBhvr>
                                        <p:cTn id="41" dur="500"/>
                                        <p:tgtEl>
                                          <p:spTgt spid="21"/>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30"/>
                                        </p:tgtEl>
                                        <p:attrNameLst>
                                          <p:attrName>style.visibility</p:attrName>
                                        </p:attrNameLst>
                                      </p:cBhvr>
                                      <p:to>
                                        <p:strVal val="visible"/>
                                      </p:to>
                                    </p:set>
                                    <p:animEffect transition="in" filter="fade">
                                      <p:cBhvr>
                                        <p:cTn id="46" dur="500"/>
                                        <p:tgtEl>
                                          <p:spTgt spid="30"/>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18"/>
                                        </p:tgtEl>
                                        <p:attrNameLst>
                                          <p:attrName>style.visibility</p:attrName>
                                        </p:attrNameLst>
                                      </p:cBhvr>
                                      <p:to>
                                        <p:strVal val="visible"/>
                                      </p:to>
                                    </p:set>
                                    <p:animEffect transition="in" filter="fade">
                                      <p:cBhvr>
                                        <p:cTn id="49" dur="500"/>
                                        <p:tgtEl>
                                          <p:spTgt spid="18"/>
                                        </p:tgtEl>
                                      </p:cBhvr>
                                    </p:animEffect>
                                  </p:childTnLst>
                                </p:cTn>
                              </p:par>
                              <p:par>
                                <p:cTn id="50" presetID="10" presetClass="entr" presetSubtype="0" fill="hold" nodeType="withEffect">
                                  <p:stCondLst>
                                    <p:cond delay="0"/>
                                  </p:stCondLst>
                                  <p:childTnLst>
                                    <p:set>
                                      <p:cBhvr>
                                        <p:cTn id="51" dur="1" fill="hold">
                                          <p:stCondLst>
                                            <p:cond delay="0"/>
                                          </p:stCondLst>
                                        </p:cTn>
                                        <p:tgtEl>
                                          <p:spTgt spid="22"/>
                                        </p:tgtEl>
                                        <p:attrNameLst>
                                          <p:attrName>style.visibility</p:attrName>
                                        </p:attrNameLst>
                                      </p:cBhvr>
                                      <p:to>
                                        <p:strVal val="visible"/>
                                      </p:to>
                                    </p:set>
                                    <p:animEffect transition="in" filter="fade">
                                      <p:cBhvr>
                                        <p:cTn id="52" dur="500"/>
                                        <p:tgtEl>
                                          <p:spTgt spid="22"/>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4"/>
                                        </p:tgtEl>
                                        <p:attrNameLst>
                                          <p:attrName>style.visibility</p:attrName>
                                        </p:attrNameLst>
                                      </p:cBhvr>
                                      <p:to>
                                        <p:strVal val="visible"/>
                                      </p:to>
                                    </p:set>
                                    <p:animEffect transition="in" filter="fade">
                                      <p:cBhvr>
                                        <p:cTn id="57" dur="500"/>
                                        <p:tgtEl>
                                          <p:spTgt spid="4"/>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17"/>
                                        </p:tgtEl>
                                        <p:attrNameLst>
                                          <p:attrName>style.visibility</p:attrName>
                                        </p:attrNameLst>
                                      </p:cBhvr>
                                      <p:to>
                                        <p:strVal val="visible"/>
                                      </p:to>
                                    </p:set>
                                    <p:animEffect transition="in" filter="fade">
                                      <p:cBhvr>
                                        <p:cTn id="60" dur="500"/>
                                        <p:tgtEl>
                                          <p:spTgt spid="17"/>
                                        </p:tgtEl>
                                      </p:cBhvr>
                                    </p:animEffect>
                                  </p:childTnLst>
                                </p:cTn>
                              </p:par>
                              <p:par>
                                <p:cTn id="61" presetID="10" presetClass="entr" presetSubtype="0" fill="hold" nodeType="withEffect">
                                  <p:stCondLst>
                                    <p:cond delay="0"/>
                                  </p:stCondLst>
                                  <p:childTnLst>
                                    <p:set>
                                      <p:cBhvr>
                                        <p:cTn id="62" dur="1" fill="hold">
                                          <p:stCondLst>
                                            <p:cond delay="0"/>
                                          </p:stCondLst>
                                        </p:cTn>
                                        <p:tgtEl>
                                          <p:spTgt spid="23"/>
                                        </p:tgtEl>
                                        <p:attrNameLst>
                                          <p:attrName>style.visibility</p:attrName>
                                        </p:attrNameLst>
                                      </p:cBhvr>
                                      <p:to>
                                        <p:strVal val="visible"/>
                                      </p:to>
                                    </p:set>
                                    <p:animEffect transition="in" filter="fade">
                                      <p:cBhvr>
                                        <p:cTn id="63"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6" grpId="0" animBg="1"/>
      <p:bldP spid="15" grpId="0"/>
      <p:bldP spid="8" grpId="0" animBg="1"/>
      <p:bldP spid="26" grpId="0" animBg="1"/>
      <p:bldP spid="20" grpId="0" animBg="1"/>
      <p:bldP spid="19" grpId="0" animBg="1"/>
      <p:bldP spid="18" grpId="0" animBg="1"/>
      <p:bldP spid="17" grpId="0" animBg="1"/>
      <p:bldP spid="4" grpId="0" animBg="1"/>
      <p:bldP spid="30" grpId="0" animBg="1"/>
      <p:bldP spid="3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平行四辺形 26">
            <a:extLst>
              <a:ext uri="{FF2B5EF4-FFF2-40B4-BE49-F238E27FC236}">
                <a16:creationId xmlns:a16="http://schemas.microsoft.com/office/drawing/2014/main" id="{C63B663F-6996-4D48-92FF-E6A2254B922A}"/>
              </a:ext>
              <a:ext uri="{C183D7F6-B498-43B3-948B-1728B52AA6E4}">
                <adec:decorative xmlns:adec="http://schemas.microsoft.com/office/drawing/2017/decorative" val="1"/>
              </a:ext>
            </a:extLst>
          </p:cNvPr>
          <p:cNvSpPr/>
          <p:nvPr/>
        </p:nvSpPr>
        <p:spPr>
          <a:xfrm>
            <a:off x="0" y="2"/>
            <a:ext cx="12192000" cy="4560161"/>
          </a:xfrm>
          <a:prstGeom prst="parallelogram">
            <a:avLst>
              <a:gd name="adj" fmla="val 0"/>
            </a:avLst>
          </a:prstGeom>
          <a:gradFill>
            <a:gsLst>
              <a:gs pos="0">
                <a:srgbClr val="7CEFD8"/>
              </a:gs>
              <a:gs pos="71000">
                <a:srgbClr val="6672E4"/>
              </a:gs>
              <a:gs pos="100000">
                <a:srgbClr val="882BE5"/>
              </a:gs>
            </a:gsLst>
            <a:lin ang="5400000" scaled="1"/>
          </a:gradFill>
          <a:ln w="12700" cap="flat">
            <a:noFill/>
            <a:prstDash val="solid"/>
            <a:miter lim="800000"/>
            <a:headEnd/>
            <a:tailEnd/>
          </a:ln>
        </p:spPr>
        <p:txBody>
          <a:bodyPr vert="horz" wrap="square" lIns="91440" tIns="45720" rIns="91440" bIns="45720" numCol="1" rtlCol="0" anchor="t" anchorCtr="0" compatLnSpc="1">
            <a:prstTxWarp prst="textNoShape">
              <a:avLst/>
            </a:prstTxWarp>
          </a:bodyPr>
          <a:lstStyle/>
          <a:p>
            <a:pPr rtl="0"/>
            <a:endParaRPr lang="ja-JP" altLang="en-US" dirty="0">
              <a:solidFill>
                <a:schemeClr val="tx1"/>
              </a:solidFill>
              <a:latin typeface="Meiryo UI" panose="020B0604030504040204" pitchFamily="50" charset="-128"/>
              <a:ea typeface="Meiryo UI" panose="020B0604030504040204" pitchFamily="50" charset="-128"/>
            </a:endParaRPr>
          </a:p>
        </p:txBody>
      </p:sp>
      <p:sp>
        <p:nvSpPr>
          <p:cNvPr id="2" name="スライド番号プレースホルダー 1">
            <a:extLst>
              <a:ext uri="{FF2B5EF4-FFF2-40B4-BE49-F238E27FC236}">
                <a16:creationId xmlns:a16="http://schemas.microsoft.com/office/drawing/2014/main" id="{B596DF2D-26BD-4412-8204-B51387428448}"/>
              </a:ext>
            </a:extLst>
          </p:cNvPr>
          <p:cNvSpPr>
            <a:spLocks noGrp="1"/>
          </p:cNvSpPr>
          <p:nvPr>
            <p:ph type="sldNum" sz="quarter" idx="12"/>
          </p:nvPr>
        </p:nvSpPr>
        <p:spPr>
          <a:xfrm>
            <a:off x="8665191" y="6492875"/>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BC962E-B4BD-494A-B383-FB3B2DBC4283}" type="slidenum">
              <a:rPr kumimoji="1" lang="ja-JP" altLang="en-US" sz="1200" b="0" i="0" u="none" strike="noStrike" kern="1200" cap="none" spc="0" normalizeH="0" baseline="0" noProof="0" smtClean="0">
                <a:ln>
                  <a:noFill/>
                </a:ln>
                <a:solidFill>
                  <a:schemeClr val="tx1"/>
                </a:solidFill>
                <a:effectLst/>
                <a:uLnTx/>
                <a:uFillTx/>
                <a:latin typeface="Calibri" panose="020F0502020204030204"/>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1" lang="ja-JP" altLang="en-US" sz="1200" b="0" i="0" u="none" strike="noStrike" kern="1200" cap="none" spc="0" normalizeH="0" baseline="0" noProof="0" dirty="0">
              <a:ln>
                <a:noFill/>
              </a:ln>
              <a:solidFill>
                <a:schemeClr val="tx1"/>
              </a:solidFill>
              <a:effectLst/>
              <a:uLnTx/>
              <a:uFillTx/>
              <a:latin typeface="Calibri" panose="020F0502020204030204"/>
              <a:ea typeface="ＭＳ Ｐゴシック" panose="020B0600070205080204" pitchFamily="50" charset="-128"/>
              <a:cs typeface="+mn-cs"/>
            </a:endParaRPr>
          </a:p>
        </p:txBody>
      </p:sp>
      <p:sp>
        <p:nvSpPr>
          <p:cNvPr id="9" name="正方形/長方形 8">
            <a:extLst>
              <a:ext uri="{FF2B5EF4-FFF2-40B4-BE49-F238E27FC236}">
                <a16:creationId xmlns:a16="http://schemas.microsoft.com/office/drawing/2014/main" id="{A4ECD6E0-437F-4357-83E8-1A43A46E53DD}"/>
              </a:ext>
            </a:extLst>
          </p:cNvPr>
          <p:cNvSpPr/>
          <p:nvPr/>
        </p:nvSpPr>
        <p:spPr>
          <a:xfrm>
            <a:off x="256674" y="270098"/>
            <a:ext cx="11670631" cy="3653853"/>
          </a:xfrm>
          <a:prstGeom prst="rect">
            <a:avLst/>
          </a:prstGeom>
          <a:no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3" name="正方形/長方形 12">
            <a:extLst>
              <a:ext uri="{FF2B5EF4-FFF2-40B4-BE49-F238E27FC236}">
                <a16:creationId xmlns:a16="http://schemas.microsoft.com/office/drawing/2014/main" id="{254909BF-12D2-490C-95C1-AFCA12F6592B}"/>
              </a:ext>
            </a:extLst>
          </p:cNvPr>
          <p:cNvSpPr/>
          <p:nvPr/>
        </p:nvSpPr>
        <p:spPr>
          <a:xfrm>
            <a:off x="256674" y="278077"/>
            <a:ext cx="4651228" cy="58458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3600" dirty="0"/>
              <a:t>After the Accusation</a:t>
            </a:r>
            <a:endParaRPr kumimoji="1" lang="ja-JP" altLang="en-US" sz="3600" dirty="0"/>
          </a:p>
        </p:txBody>
      </p:sp>
      <p:sp>
        <p:nvSpPr>
          <p:cNvPr id="26" name="矢印: 右 25">
            <a:extLst>
              <a:ext uri="{FF2B5EF4-FFF2-40B4-BE49-F238E27FC236}">
                <a16:creationId xmlns:a16="http://schemas.microsoft.com/office/drawing/2014/main" id="{F9E5EDD7-CC56-4186-A538-9626572D8758}"/>
              </a:ext>
            </a:extLst>
          </p:cNvPr>
          <p:cNvSpPr/>
          <p:nvPr/>
        </p:nvSpPr>
        <p:spPr>
          <a:xfrm>
            <a:off x="3744712" y="2167870"/>
            <a:ext cx="455104" cy="759579"/>
          </a:xfrm>
          <a:prstGeom prst="rightArrow">
            <a:avLst/>
          </a:prstGeom>
          <a:solidFill>
            <a:srgbClr val="ED43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4" name="正方形/長方形 23">
            <a:extLst>
              <a:ext uri="{FF2B5EF4-FFF2-40B4-BE49-F238E27FC236}">
                <a16:creationId xmlns:a16="http://schemas.microsoft.com/office/drawing/2014/main" id="{FD1FDA07-B07F-4D57-9427-C9F6E808EF9A}"/>
              </a:ext>
            </a:extLst>
          </p:cNvPr>
          <p:cNvSpPr/>
          <p:nvPr/>
        </p:nvSpPr>
        <p:spPr>
          <a:xfrm>
            <a:off x="740472" y="1022277"/>
            <a:ext cx="2705121" cy="2719110"/>
          </a:xfrm>
          <a:prstGeom prst="rect">
            <a:avLst/>
          </a:prstGeom>
          <a:solidFill>
            <a:schemeClr val="bg1"/>
          </a:solidFill>
          <a:ln w="76200">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5" name="図 4">
            <a:extLst>
              <a:ext uri="{FF2B5EF4-FFF2-40B4-BE49-F238E27FC236}">
                <a16:creationId xmlns:a16="http://schemas.microsoft.com/office/drawing/2014/main" id="{B6AD9C9A-5B8E-43FF-8915-E7E7B5554E87}"/>
              </a:ext>
            </a:extLst>
          </p:cNvPr>
          <p:cNvPicPr>
            <a:picLocks noChangeAspect="1"/>
          </p:cNvPicPr>
          <p:nvPr/>
        </p:nvPicPr>
        <p:blipFill>
          <a:blip r:embed="rId3"/>
          <a:stretch>
            <a:fillRect/>
          </a:stretch>
        </p:blipFill>
        <p:spPr>
          <a:xfrm>
            <a:off x="846748" y="1780538"/>
            <a:ext cx="2574971" cy="1944000"/>
          </a:xfrm>
          <a:prstGeom prst="rect">
            <a:avLst/>
          </a:prstGeom>
        </p:spPr>
      </p:pic>
      <p:sp>
        <p:nvSpPr>
          <p:cNvPr id="14" name="正方形/長方形 13">
            <a:extLst>
              <a:ext uri="{FF2B5EF4-FFF2-40B4-BE49-F238E27FC236}">
                <a16:creationId xmlns:a16="http://schemas.microsoft.com/office/drawing/2014/main" id="{C0EE6EB7-EC63-47BA-A419-5192B0CBFE99}"/>
              </a:ext>
            </a:extLst>
          </p:cNvPr>
          <p:cNvSpPr/>
          <p:nvPr/>
        </p:nvSpPr>
        <p:spPr>
          <a:xfrm>
            <a:off x="720426" y="1063908"/>
            <a:ext cx="2716600" cy="737520"/>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2400" dirty="0">
                <a:solidFill>
                  <a:schemeClr val="tx1"/>
                </a:solidFill>
                <a:latin typeface="Meiryo UI" panose="020B0604030504040204" pitchFamily="50" charset="-128"/>
                <a:ea typeface="Meiryo UI" panose="020B0604030504040204" pitchFamily="50" charset="-128"/>
              </a:rPr>
              <a:t>Investigation by prosecutors</a:t>
            </a:r>
            <a:endParaRPr kumimoji="1" lang="ja-JP" altLang="en-US" sz="2400" dirty="0">
              <a:solidFill>
                <a:schemeClr val="tx1"/>
              </a:solidFill>
              <a:latin typeface="Meiryo UI" panose="020B0604030504040204" pitchFamily="50" charset="-128"/>
              <a:ea typeface="Meiryo UI" panose="020B0604030504040204" pitchFamily="50" charset="-128"/>
            </a:endParaRPr>
          </a:p>
        </p:txBody>
      </p:sp>
      <p:sp>
        <p:nvSpPr>
          <p:cNvPr id="32" name="正方形/長方形 31">
            <a:extLst>
              <a:ext uri="{FF2B5EF4-FFF2-40B4-BE49-F238E27FC236}">
                <a16:creationId xmlns:a16="http://schemas.microsoft.com/office/drawing/2014/main" id="{02DD46D0-A6B1-4C01-BE90-59B08D19C9EE}"/>
              </a:ext>
            </a:extLst>
          </p:cNvPr>
          <p:cNvSpPr/>
          <p:nvPr/>
        </p:nvSpPr>
        <p:spPr>
          <a:xfrm>
            <a:off x="8810123" y="1109090"/>
            <a:ext cx="2626099" cy="2691300"/>
          </a:xfrm>
          <a:prstGeom prst="rect">
            <a:avLst/>
          </a:prstGeom>
          <a:noFill/>
          <a:ln w="76200">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3" name="正方形/長方形 32">
            <a:extLst>
              <a:ext uri="{FF2B5EF4-FFF2-40B4-BE49-F238E27FC236}">
                <a16:creationId xmlns:a16="http://schemas.microsoft.com/office/drawing/2014/main" id="{59FD7887-969A-40C5-B6C8-C4C40E5CC4C9}"/>
              </a:ext>
            </a:extLst>
          </p:cNvPr>
          <p:cNvSpPr/>
          <p:nvPr/>
        </p:nvSpPr>
        <p:spPr>
          <a:xfrm>
            <a:off x="4498935" y="1058246"/>
            <a:ext cx="3401484" cy="2696983"/>
          </a:xfrm>
          <a:prstGeom prst="rect">
            <a:avLst/>
          </a:prstGeom>
          <a:noFill/>
          <a:ln w="76200">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7" name="図 6">
            <a:extLst>
              <a:ext uri="{FF2B5EF4-FFF2-40B4-BE49-F238E27FC236}">
                <a16:creationId xmlns:a16="http://schemas.microsoft.com/office/drawing/2014/main" id="{D504EF58-6C54-4419-BE52-9AEA87E85C31}"/>
              </a:ext>
            </a:extLst>
          </p:cNvPr>
          <p:cNvPicPr>
            <a:picLocks noChangeAspect="1"/>
          </p:cNvPicPr>
          <p:nvPr/>
        </p:nvPicPr>
        <p:blipFill>
          <a:blip r:embed="rId4"/>
          <a:stretch>
            <a:fillRect/>
          </a:stretch>
        </p:blipFill>
        <p:spPr>
          <a:xfrm>
            <a:off x="4498935" y="1761387"/>
            <a:ext cx="3270639" cy="1980000"/>
          </a:xfrm>
          <a:prstGeom prst="rect">
            <a:avLst/>
          </a:prstGeom>
        </p:spPr>
      </p:pic>
      <p:pic>
        <p:nvPicPr>
          <p:cNvPr id="34" name="図 33">
            <a:extLst>
              <a:ext uri="{FF2B5EF4-FFF2-40B4-BE49-F238E27FC236}">
                <a16:creationId xmlns:a16="http://schemas.microsoft.com/office/drawing/2014/main" id="{D1BDFFF7-3071-44CD-B293-10C00562DDBD}"/>
              </a:ext>
            </a:extLst>
          </p:cNvPr>
          <p:cNvPicPr>
            <a:picLocks noChangeAspect="1"/>
          </p:cNvPicPr>
          <p:nvPr/>
        </p:nvPicPr>
        <p:blipFill>
          <a:blip r:embed="rId5"/>
          <a:stretch>
            <a:fillRect/>
          </a:stretch>
        </p:blipFill>
        <p:spPr>
          <a:xfrm>
            <a:off x="8794816" y="1762538"/>
            <a:ext cx="2656712" cy="1980000"/>
          </a:xfrm>
          <a:prstGeom prst="rect">
            <a:avLst/>
          </a:prstGeom>
        </p:spPr>
      </p:pic>
      <p:sp>
        <p:nvSpPr>
          <p:cNvPr id="16" name="正方形/長方形 15">
            <a:extLst>
              <a:ext uri="{FF2B5EF4-FFF2-40B4-BE49-F238E27FC236}">
                <a16:creationId xmlns:a16="http://schemas.microsoft.com/office/drawing/2014/main" id="{E52593E2-1A39-4B5A-B89D-B967F18827DB}"/>
              </a:ext>
            </a:extLst>
          </p:cNvPr>
          <p:cNvSpPr/>
          <p:nvPr/>
        </p:nvSpPr>
        <p:spPr>
          <a:xfrm>
            <a:off x="4468202" y="1086346"/>
            <a:ext cx="3476100" cy="682075"/>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2400" dirty="0">
                <a:solidFill>
                  <a:schemeClr val="tx1"/>
                </a:solidFill>
                <a:latin typeface="Meiryo UI" panose="020B0604030504040204" pitchFamily="50" charset="-128"/>
                <a:ea typeface="Meiryo UI" panose="020B0604030504040204" pitchFamily="50" charset="-128"/>
              </a:rPr>
              <a:t>Filing an indictment to a court</a:t>
            </a:r>
            <a:endParaRPr kumimoji="1" lang="ja-JP" altLang="en-US" sz="2400" dirty="0">
              <a:solidFill>
                <a:schemeClr val="tx1"/>
              </a:solidFill>
              <a:latin typeface="Meiryo UI" panose="020B0604030504040204" pitchFamily="50" charset="-128"/>
              <a:ea typeface="Meiryo UI" panose="020B0604030504040204" pitchFamily="50" charset="-128"/>
            </a:endParaRPr>
          </a:p>
        </p:txBody>
      </p:sp>
      <p:sp>
        <p:nvSpPr>
          <p:cNvPr id="20" name="正方形/長方形 19">
            <a:extLst>
              <a:ext uri="{FF2B5EF4-FFF2-40B4-BE49-F238E27FC236}">
                <a16:creationId xmlns:a16="http://schemas.microsoft.com/office/drawing/2014/main" id="{F7866DDD-F65B-4EB1-8853-E8351DE0533D}"/>
              </a:ext>
            </a:extLst>
          </p:cNvPr>
          <p:cNvSpPr/>
          <p:nvPr/>
        </p:nvSpPr>
        <p:spPr>
          <a:xfrm>
            <a:off x="8810123" y="1058246"/>
            <a:ext cx="2598268" cy="727719"/>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400" dirty="0">
                <a:solidFill>
                  <a:schemeClr val="tx1"/>
                </a:solidFill>
                <a:latin typeface="Meiryo UI" panose="020B0604030504040204" pitchFamily="50" charset="-128"/>
                <a:ea typeface="Meiryo UI" panose="020B0604030504040204" pitchFamily="50" charset="-128"/>
              </a:rPr>
              <a:t>Judgement</a:t>
            </a:r>
            <a:endParaRPr kumimoji="1" lang="ja-JP" altLang="en-US" sz="2400" dirty="0">
              <a:solidFill>
                <a:schemeClr val="tx1"/>
              </a:solidFill>
              <a:latin typeface="Meiryo UI" panose="020B0604030504040204" pitchFamily="50" charset="-128"/>
              <a:ea typeface="Meiryo UI" panose="020B0604030504040204" pitchFamily="50" charset="-128"/>
            </a:endParaRPr>
          </a:p>
        </p:txBody>
      </p:sp>
      <p:sp>
        <p:nvSpPr>
          <p:cNvPr id="36" name="矢印: 右 35">
            <a:extLst>
              <a:ext uri="{FF2B5EF4-FFF2-40B4-BE49-F238E27FC236}">
                <a16:creationId xmlns:a16="http://schemas.microsoft.com/office/drawing/2014/main" id="{EC2F87B0-25B4-4C66-B318-D3E00B9102DB}"/>
              </a:ext>
            </a:extLst>
          </p:cNvPr>
          <p:cNvSpPr/>
          <p:nvPr/>
        </p:nvSpPr>
        <p:spPr>
          <a:xfrm>
            <a:off x="8122280" y="2167870"/>
            <a:ext cx="455104" cy="759579"/>
          </a:xfrm>
          <a:prstGeom prst="rightArrow">
            <a:avLst/>
          </a:prstGeom>
          <a:solidFill>
            <a:srgbClr val="ED43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2" name="矢印: 右 11">
            <a:extLst>
              <a:ext uri="{FF2B5EF4-FFF2-40B4-BE49-F238E27FC236}">
                <a16:creationId xmlns:a16="http://schemas.microsoft.com/office/drawing/2014/main" id="{9415D208-42FC-4804-AE8C-B4519D0F08F8}"/>
              </a:ext>
            </a:extLst>
          </p:cNvPr>
          <p:cNvSpPr/>
          <p:nvPr/>
        </p:nvSpPr>
        <p:spPr>
          <a:xfrm rot="7874639">
            <a:off x="9799786" y="4491386"/>
            <a:ext cx="1787960" cy="856494"/>
          </a:xfrm>
          <a:prstGeom prst="rightArrow">
            <a:avLst/>
          </a:prstGeom>
          <a:solidFill>
            <a:srgbClr val="ED43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37" name="図 36">
            <a:extLst>
              <a:ext uri="{FF2B5EF4-FFF2-40B4-BE49-F238E27FC236}">
                <a16:creationId xmlns:a16="http://schemas.microsoft.com/office/drawing/2014/main" id="{91C0CF65-1547-464D-847C-510FF6B11699}"/>
              </a:ext>
            </a:extLst>
          </p:cNvPr>
          <p:cNvPicPr>
            <a:picLocks noChangeAspect="1"/>
          </p:cNvPicPr>
          <p:nvPr/>
        </p:nvPicPr>
        <p:blipFill>
          <a:blip r:embed="rId6"/>
          <a:stretch>
            <a:fillRect/>
          </a:stretch>
        </p:blipFill>
        <p:spPr>
          <a:xfrm>
            <a:off x="76311" y="4521696"/>
            <a:ext cx="9663182" cy="2304805"/>
          </a:xfrm>
          <a:prstGeom prst="rect">
            <a:avLst/>
          </a:prstGeom>
        </p:spPr>
      </p:pic>
      <p:sp>
        <p:nvSpPr>
          <p:cNvPr id="4" name="テキスト ボックス 3">
            <a:extLst>
              <a:ext uri="{FF2B5EF4-FFF2-40B4-BE49-F238E27FC236}">
                <a16:creationId xmlns:a16="http://schemas.microsoft.com/office/drawing/2014/main" id="{0DADC0C8-5DF3-45BD-B909-134436F8276E}"/>
              </a:ext>
            </a:extLst>
          </p:cNvPr>
          <p:cNvSpPr txBox="1"/>
          <p:nvPr/>
        </p:nvSpPr>
        <p:spPr>
          <a:xfrm>
            <a:off x="128030" y="4018869"/>
            <a:ext cx="2161925" cy="461665"/>
          </a:xfrm>
          <a:prstGeom prst="rect">
            <a:avLst/>
          </a:prstGeom>
          <a:noFill/>
        </p:spPr>
        <p:txBody>
          <a:bodyPr wrap="square" rtlCol="0">
            <a:spAutoFit/>
          </a:bodyPr>
          <a:lstStyle/>
          <a:p>
            <a:r>
              <a:rPr kumimoji="1" lang="en-US" altLang="ja-JP" sz="2400" b="1" dirty="0"/>
              <a:t>Mental Distress</a:t>
            </a:r>
            <a:endParaRPr kumimoji="1" lang="ja-JP" altLang="en-US" sz="2400" b="1" dirty="0"/>
          </a:p>
        </p:txBody>
      </p:sp>
      <p:sp>
        <p:nvSpPr>
          <p:cNvPr id="22" name="テキスト ボックス 21">
            <a:extLst>
              <a:ext uri="{FF2B5EF4-FFF2-40B4-BE49-F238E27FC236}">
                <a16:creationId xmlns:a16="http://schemas.microsoft.com/office/drawing/2014/main" id="{70476912-3EBB-4292-B91B-E02CA0D98E23}"/>
              </a:ext>
            </a:extLst>
          </p:cNvPr>
          <p:cNvSpPr txBox="1"/>
          <p:nvPr/>
        </p:nvSpPr>
        <p:spPr>
          <a:xfrm>
            <a:off x="2449129" y="4039450"/>
            <a:ext cx="2145093" cy="461665"/>
          </a:xfrm>
          <a:prstGeom prst="rect">
            <a:avLst/>
          </a:prstGeom>
          <a:noFill/>
        </p:spPr>
        <p:txBody>
          <a:bodyPr wrap="square" rtlCol="0">
            <a:spAutoFit/>
          </a:bodyPr>
          <a:lstStyle/>
          <a:p>
            <a:r>
              <a:rPr lang="en-US" altLang="ja-JP" sz="2400" b="1" dirty="0"/>
              <a:t>Baring Expense</a:t>
            </a:r>
            <a:endParaRPr kumimoji="1" lang="ja-JP" altLang="en-US" sz="2400" b="1" dirty="0"/>
          </a:p>
        </p:txBody>
      </p:sp>
      <p:sp>
        <p:nvSpPr>
          <p:cNvPr id="23" name="テキスト ボックス 22">
            <a:extLst>
              <a:ext uri="{FF2B5EF4-FFF2-40B4-BE49-F238E27FC236}">
                <a16:creationId xmlns:a16="http://schemas.microsoft.com/office/drawing/2014/main" id="{AB6144B3-97E7-41B7-94AE-70E556E114A7}"/>
              </a:ext>
            </a:extLst>
          </p:cNvPr>
          <p:cNvSpPr txBox="1"/>
          <p:nvPr/>
        </p:nvSpPr>
        <p:spPr>
          <a:xfrm>
            <a:off x="4617951" y="4027941"/>
            <a:ext cx="2145093" cy="461665"/>
          </a:xfrm>
          <a:prstGeom prst="rect">
            <a:avLst/>
          </a:prstGeom>
          <a:noFill/>
        </p:spPr>
        <p:txBody>
          <a:bodyPr wrap="square" rtlCol="0">
            <a:spAutoFit/>
          </a:bodyPr>
          <a:lstStyle/>
          <a:p>
            <a:r>
              <a:rPr kumimoji="1" lang="en-US" altLang="ja-JP" sz="2400" b="1" dirty="0"/>
              <a:t>Imprisonment</a:t>
            </a:r>
            <a:endParaRPr kumimoji="1" lang="ja-JP" altLang="en-US" sz="2400" b="1" dirty="0"/>
          </a:p>
        </p:txBody>
      </p:sp>
      <p:sp>
        <p:nvSpPr>
          <p:cNvPr id="25" name="テキスト ボックス 24">
            <a:extLst>
              <a:ext uri="{FF2B5EF4-FFF2-40B4-BE49-F238E27FC236}">
                <a16:creationId xmlns:a16="http://schemas.microsoft.com/office/drawing/2014/main" id="{0E18E678-09EE-480B-9553-13A934C85CC0}"/>
              </a:ext>
            </a:extLst>
          </p:cNvPr>
          <p:cNvSpPr txBox="1"/>
          <p:nvPr/>
        </p:nvSpPr>
        <p:spPr>
          <a:xfrm>
            <a:off x="6786676" y="3926132"/>
            <a:ext cx="3756426" cy="830997"/>
          </a:xfrm>
          <a:prstGeom prst="rect">
            <a:avLst/>
          </a:prstGeom>
          <a:noFill/>
        </p:spPr>
        <p:txBody>
          <a:bodyPr wrap="square" rtlCol="0">
            <a:spAutoFit/>
          </a:bodyPr>
          <a:lstStyle/>
          <a:p>
            <a:r>
              <a:rPr lang="en-US" altLang="ja-JP" sz="2400" b="1" dirty="0"/>
              <a:t>Destroying one’s </a:t>
            </a:r>
          </a:p>
          <a:p>
            <a:r>
              <a:rPr lang="en-US" altLang="ja-JP" sz="2400" b="1" dirty="0"/>
              <a:t>reputation and credibility</a:t>
            </a:r>
            <a:endParaRPr kumimoji="1" lang="ja-JP" altLang="en-US" sz="2400" b="1" dirty="0"/>
          </a:p>
        </p:txBody>
      </p:sp>
    </p:spTree>
    <p:extLst>
      <p:ext uri="{BB962C8B-B14F-4D97-AF65-F5344CB8AC3E}">
        <p14:creationId xmlns:p14="http://schemas.microsoft.com/office/powerpoint/2010/main" val="1980023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par>
                                <p:cTn id="11" presetID="10"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36"/>
                                        </p:tgtEl>
                                        <p:attrNameLst>
                                          <p:attrName>style.visibility</p:attrName>
                                        </p:attrNameLst>
                                      </p:cBhvr>
                                      <p:to>
                                        <p:strVal val="visible"/>
                                      </p:to>
                                    </p:set>
                                    <p:animEffect transition="in" filter="fade">
                                      <p:cBhvr>
                                        <p:cTn id="18" dur="500"/>
                                        <p:tgtEl>
                                          <p:spTgt spid="36"/>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fade">
                                      <p:cBhvr>
                                        <p:cTn id="21" dur="500"/>
                                        <p:tgtEl>
                                          <p:spTgt spid="20"/>
                                        </p:tgtEl>
                                      </p:cBhvr>
                                    </p:animEffect>
                                  </p:childTnLst>
                                </p:cTn>
                              </p:par>
                              <p:par>
                                <p:cTn id="22" presetID="10" presetClass="entr" presetSubtype="0" fill="hold" nodeType="with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fade">
                                      <p:cBhvr>
                                        <p:cTn id="24" dur="500"/>
                                        <p:tgtEl>
                                          <p:spTgt spid="3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fade">
                                      <p:cBhvr>
                                        <p:cTn id="29" dur="500"/>
                                        <p:tgtEl>
                                          <p:spTgt spid="12"/>
                                        </p:tgtEl>
                                      </p:cBhvr>
                                    </p:animEffect>
                                  </p:childTnLst>
                                </p:cTn>
                              </p:par>
                              <p:par>
                                <p:cTn id="30" presetID="10" presetClass="entr" presetSubtype="0" fill="hold" nodeType="withEffect">
                                  <p:stCondLst>
                                    <p:cond delay="0"/>
                                  </p:stCondLst>
                                  <p:childTnLst>
                                    <p:set>
                                      <p:cBhvr>
                                        <p:cTn id="31" dur="1" fill="hold">
                                          <p:stCondLst>
                                            <p:cond delay="0"/>
                                          </p:stCondLst>
                                        </p:cTn>
                                        <p:tgtEl>
                                          <p:spTgt spid="37"/>
                                        </p:tgtEl>
                                        <p:attrNameLst>
                                          <p:attrName>style.visibility</p:attrName>
                                        </p:attrNameLst>
                                      </p:cBhvr>
                                      <p:to>
                                        <p:strVal val="visible"/>
                                      </p:to>
                                    </p:set>
                                    <p:animEffect transition="in" filter="fade">
                                      <p:cBhvr>
                                        <p:cTn id="32" dur="500"/>
                                        <p:tgtEl>
                                          <p:spTgt spid="37"/>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4"/>
                                        </p:tgtEl>
                                        <p:attrNameLst>
                                          <p:attrName>style.visibility</p:attrName>
                                        </p:attrNameLst>
                                      </p:cBhvr>
                                      <p:to>
                                        <p:strVal val="visible"/>
                                      </p:to>
                                    </p:set>
                                    <p:animEffect transition="in" filter="fade">
                                      <p:cBhvr>
                                        <p:cTn id="35" dur="500"/>
                                        <p:tgtEl>
                                          <p:spTgt spid="4"/>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22"/>
                                        </p:tgtEl>
                                        <p:attrNameLst>
                                          <p:attrName>style.visibility</p:attrName>
                                        </p:attrNameLst>
                                      </p:cBhvr>
                                      <p:to>
                                        <p:strVal val="visible"/>
                                      </p:to>
                                    </p:set>
                                    <p:animEffect transition="in" filter="fade">
                                      <p:cBhvr>
                                        <p:cTn id="38" dur="500"/>
                                        <p:tgtEl>
                                          <p:spTgt spid="22"/>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23"/>
                                        </p:tgtEl>
                                        <p:attrNameLst>
                                          <p:attrName>style.visibility</p:attrName>
                                        </p:attrNameLst>
                                      </p:cBhvr>
                                      <p:to>
                                        <p:strVal val="visible"/>
                                      </p:to>
                                    </p:set>
                                    <p:animEffect transition="in" filter="fade">
                                      <p:cBhvr>
                                        <p:cTn id="41" dur="500"/>
                                        <p:tgtEl>
                                          <p:spTgt spid="23"/>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25"/>
                                        </p:tgtEl>
                                        <p:attrNameLst>
                                          <p:attrName>style.visibility</p:attrName>
                                        </p:attrNameLst>
                                      </p:cBhvr>
                                      <p:to>
                                        <p:strVal val="visible"/>
                                      </p:to>
                                    </p:set>
                                    <p:animEffect transition="in" filter="fade">
                                      <p:cBhvr>
                                        <p:cTn id="44"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16" grpId="0" animBg="1"/>
      <p:bldP spid="20" grpId="0" animBg="1"/>
      <p:bldP spid="36" grpId="0" animBg="1"/>
      <p:bldP spid="12" grpId="0" animBg="1"/>
      <p:bldP spid="4" grpId="0"/>
      <p:bldP spid="22" grpId="0"/>
      <p:bldP spid="23" grpId="0"/>
      <p:bldP spid="2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タイトル 1"/>
          <p:cNvSpPr>
            <a:spLocks noGrp="1"/>
          </p:cNvSpPr>
          <p:nvPr>
            <p:ph type="title"/>
          </p:nvPr>
        </p:nvSpPr>
        <p:spPr>
          <a:xfrm>
            <a:off x="381000" y="376229"/>
            <a:ext cx="8229600" cy="868363"/>
          </a:xfrm>
        </p:spPr>
        <p:txBody>
          <a:bodyPr>
            <a:normAutofit fontScale="90000"/>
          </a:bodyPr>
          <a:lstStyle/>
          <a:p>
            <a:pPr>
              <a:defRPr/>
            </a:pPr>
            <a:r>
              <a:rPr lang="en-US" altLang="ja-JP" sz="4800" dirty="0">
                <a:solidFill>
                  <a:schemeClr val="tx2">
                    <a:lumMod val="75000"/>
                  </a:schemeClr>
                </a:solidFill>
              </a:rPr>
              <a:t>Burden of Proofs in Tax Crime</a:t>
            </a:r>
            <a:endParaRPr lang="ja-JP" altLang="en-US" sz="4800" dirty="0">
              <a:solidFill>
                <a:schemeClr val="tx2">
                  <a:lumMod val="75000"/>
                </a:schemeClr>
              </a:solidFill>
            </a:endParaRPr>
          </a:p>
        </p:txBody>
      </p:sp>
      <p:pic>
        <p:nvPicPr>
          <p:cNvPr id="5" name="図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15154" y="3943622"/>
            <a:ext cx="1509202" cy="2107769"/>
          </a:xfrm>
          <a:prstGeom prst="rect">
            <a:avLst/>
          </a:prstGeom>
        </p:spPr>
      </p:pic>
      <p:sp>
        <p:nvSpPr>
          <p:cNvPr id="2" name="スライド番号プレースホルダー 1">
            <a:extLst>
              <a:ext uri="{FF2B5EF4-FFF2-40B4-BE49-F238E27FC236}">
                <a16:creationId xmlns:a16="http://schemas.microsoft.com/office/drawing/2014/main" id="{2A156AB9-51D2-449D-9756-9D3BAC5AC879}"/>
              </a:ext>
            </a:extLst>
          </p:cNvPr>
          <p:cNvSpPr>
            <a:spLocks noGrp="1"/>
          </p:cNvSpPr>
          <p:nvPr>
            <p:ph type="sldNum" sz="quarter" idx="12"/>
          </p:nvPr>
        </p:nvSpPr>
        <p:spPr/>
        <p:txBody>
          <a:bodyPr/>
          <a:lstStyle/>
          <a:p>
            <a:pPr>
              <a:defRPr/>
            </a:pPr>
            <a:fld id="{FABC962E-B4BD-494A-B383-FB3B2DBC4283}" type="slidenum">
              <a:rPr lang="ja-JP" altLang="en-US" smtClean="0">
                <a:solidFill>
                  <a:prstClr val="black">
                    <a:tint val="75000"/>
                  </a:prstClr>
                </a:solidFill>
              </a:rPr>
              <a:pPr>
                <a:defRPr/>
              </a:pPr>
              <a:t>15</a:t>
            </a:fld>
            <a:endParaRPr lang="ja-JP" altLang="en-US" dirty="0">
              <a:solidFill>
                <a:prstClr val="black">
                  <a:tint val="75000"/>
                </a:prstClr>
              </a:solidFill>
            </a:endParaRPr>
          </a:p>
        </p:txBody>
      </p:sp>
      <p:graphicFrame>
        <p:nvGraphicFramePr>
          <p:cNvPr id="6" name="図表 5">
            <a:extLst>
              <a:ext uri="{FF2B5EF4-FFF2-40B4-BE49-F238E27FC236}">
                <a16:creationId xmlns:a16="http://schemas.microsoft.com/office/drawing/2014/main" id="{BCAC61A2-93E9-4CE5-98CF-1518BEA1383C}"/>
              </a:ext>
            </a:extLst>
          </p:cNvPr>
          <p:cNvGraphicFramePr/>
          <p:nvPr>
            <p:extLst>
              <p:ext uri="{D42A27DB-BD31-4B8C-83A1-F6EECF244321}">
                <p14:modId xmlns:p14="http://schemas.microsoft.com/office/powerpoint/2010/main" val="1741634626"/>
              </p:ext>
            </p:extLst>
          </p:nvPr>
        </p:nvGraphicFramePr>
        <p:xfrm>
          <a:off x="493822" y="1120245"/>
          <a:ext cx="9603731" cy="541866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9225862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平行四辺形 14">
            <a:extLst>
              <a:ext uri="{FF2B5EF4-FFF2-40B4-BE49-F238E27FC236}">
                <a16:creationId xmlns:a16="http://schemas.microsoft.com/office/drawing/2014/main" id="{53A19432-8E3B-43CE-B693-D7FA62D5D170}"/>
              </a:ext>
              <a:ext uri="{C183D7F6-B498-43B3-948B-1728B52AA6E4}">
                <adec:decorative xmlns:adec="http://schemas.microsoft.com/office/drawing/2017/decorative" val="1"/>
              </a:ext>
            </a:extLst>
          </p:cNvPr>
          <p:cNvSpPr/>
          <p:nvPr/>
        </p:nvSpPr>
        <p:spPr>
          <a:xfrm>
            <a:off x="-1" y="1341507"/>
            <a:ext cx="12192001" cy="3447571"/>
          </a:xfrm>
          <a:prstGeom prst="parallelogram">
            <a:avLst>
              <a:gd name="adj" fmla="val 0"/>
            </a:avLst>
          </a:prstGeom>
          <a:gradFill>
            <a:gsLst>
              <a:gs pos="0">
                <a:srgbClr val="7CEFD8"/>
              </a:gs>
              <a:gs pos="71000">
                <a:srgbClr val="6672E4"/>
              </a:gs>
              <a:gs pos="100000">
                <a:srgbClr val="882BE5"/>
              </a:gs>
            </a:gsLst>
            <a:lin ang="5400000" scaled="1"/>
          </a:gradFill>
          <a:ln w="12700" cap="flat">
            <a:noFill/>
            <a:prstDash val="solid"/>
            <a:miter lim="800000"/>
            <a:headEnd/>
            <a:tailEnd/>
          </a:ln>
        </p:spPr>
        <p:txBody>
          <a:bodyPr vert="horz" wrap="square" lIns="91440" tIns="45720" rIns="91440" bIns="45720" numCol="1" rtlCol="0" anchor="t" anchorCtr="0" compatLnSpc="1">
            <a:prstTxWarp prst="textNoShape">
              <a:avLst/>
            </a:prstTxWarp>
          </a:bodyPr>
          <a:lstStyle/>
          <a:p>
            <a:pPr rtl="0"/>
            <a:endParaRPr lang="ja-JP" altLang="en-US" dirty="0">
              <a:solidFill>
                <a:schemeClr val="tx1"/>
              </a:solidFill>
              <a:latin typeface="Meiryo UI" panose="020B0604030504040204" pitchFamily="50" charset="-128"/>
              <a:ea typeface="Meiryo UI" panose="020B0604030504040204" pitchFamily="50" charset="-128"/>
            </a:endParaRPr>
          </a:p>
        </p:txBody>
      </p:sp>
      <p:sp>
        <p:nvSpPr>
          <p:cNvPr id="6146" name="タイトル 1"/>
          <p:cNvSpPr>
            <a:spLocks noGrp="1"/>
          </p:cNvSpPr>
          <p:nvPr>
            <p:ph type="title"/>
          </p:nvPr>
        </p:nvSpPr>
        <p:spPr>
          <a:xfrm>
            <a:off x="293811" y="144016"/>
            <a:ext cx="4798396" cy="868363"/>
          </a:xfrm>
        </p:spPr>
        <p:txBody>
          <a:bodyPr>
            <a:normAutofit/>
          </a:bodyPr>
          <a:lstStyle/>
          <a:p>
            <a:pPr>
              <a:defRPr/>
            </a:pPr>
            <a:r>
              <a:rPr lang="en-US" altLang="ja-JP" sz="4800" dirty="0">
                <a:solidFill>
                  <a:schemeClr val="tx2">
                    <a:lumMod val="75000"/>
                  </a:schemeClr>
                </a:solidFill>
              </a:rPr>
              <a:t>Burden of Proof</a:t>
            </a:r>
            <a:endParaRPr lang="ja-JP" altLang="en-US" sz="4800" dirty="0">
              <a:solidFill>
                <a:schemeClr val="tx2">
                  <a:lumMod val="75000"/>
                </a:schemeClr>
              </a:solidFill>
            </a:endParaRPr>
          </a:p>
        </p:txBody>
      </p:sp>
      <p:sp>
        <p:nvSpPr>
          <p:cNvPr id="6147" name="コンテンツ プレースホルダ 2"/>
          <p:cNvSpPr>
            <a:spLocks noGrp="1"/>
          </p:cNvSpPr>
          <p:nvPr>
            <p:ph idx="1"/>
          </p:nvPr>
        </p:nvSpPr>
        <p:spPr>
          <a:xfrm>
            <a:off x="0" y="1327810"/>
            <a:ext cx="11648845" cy="1628176"/>
          </a:xfrm>
        </p:spPr>
        <p:txBody>
          <a:bodyPr>
            <a:noAutofit/>
          </a:bodyPr>
          <a:lstStyle/>
          <a:p>
            <a:pPr marL="320024" indent="-320024">
              <a:lnSpc>
                <a:spcPct val="100000"/>
              </a:lnSpc>
              <a:buNone/>
              <a:defRPr/>
            </a:pPr>
            <a:r>
              <a:rPr lang="en-US" altLang="ja-JP" sz="3200" dirty="0">
                <a:solidFill>
                  <a:schemeClr val="tx2">
                    <a:lumMod val="75000"/>
                  </a:schemeClr>
                </a:solidFill>
                <a:latin typeface="Arial" panose="020B0604020202020204" pitchFamily="34" charset="0"/>
                <a:cs typeface="Arial" panose="020B0604020202020204" pitchFamily="34" charset="0"/>
              </a:rPr>
              <a:t>   </a:t>
            </a:r>
            <a:r>
              <a:rPr lang="en-US" altLang="ja-JP" sz="3600" dirty="0">
                <a:solidFill>
                  <a:schemeClr val="tx2">
                    <a:lumMod val="75000"/>
                  </a:schemeClr>
                </a:solidFill>
                <a:latin typeface="Arial" panose="020B0604020202020204" pitchFamily="34" charset="0"/>
                <a:cs typeface="Arial" panose="020B0604020202020204" pitchFamily="34" charset="0"/>
              </a:rPr>
              <a:t>As required in criminal cases, </a:t>
            </a:r>
            <a:r>
              <a:rPr lang="en-US" altLang="ja-JP" sz="3600" dirty="0">
                <a:solidFill>
                  <a:srgbClr val="FF0000"/>
                </a:solidFill>
                <a:latin typeface="Arial" panose="020B0604020202020204" pitchFamily="34" charset="0"/>
                <a:cs typeface="Arial" panose="020B0604020202020204" pitchFamily="34" charset="0"/>
              </a:rPr>
              <a:t>the burden of proof </a:t>
            </a:r>
            <a:r>
              <a:rPr lang="en-US" altLang="ja-JP" sz="3600" dirty="0">
                <a:solidFill>
                  <a:schemeClr val="tx2">
                    <a:lumMod val="75000"/>
                  </a:schemeClr>
                </a:solidFill>
                <a:latin typeface="Arial" panose="020B0604020202020204" pitchFamily="34" charset="0"/>
                <a:cs typeface="Arial" panose="020B0604020202020204" pitchFamily="34" charset="0"/>
              </a:rPr>
              <a:t>on tax crime cases is also on the </a:t>
            </a:r>
            <a:r>
              <a:rPr lang="en-US" altLang="ja-JP" sz="3600" dirty="0">
                <a:solidFill>
                  <a:srgbClr val="FF0000"/>
                </a:solidFill>
                <a:latin typeface="Arial" panose="020B0604020202020204" pitchFamily="34" charset="0"/>
                <a:cs typeface="Arial" panose="020B0604020202020204" pitchFamily="34" charset="0"/>
              </a:rPr>
              <a:t>prosecutor</a:t>
            </a:r>
            <a:endParaRPr lang="en-US" altLang="ja-JP" sz="3600" dirty="0">
              <a:solidFill>
                <a:srgbClr val="FF0000"/>
              </a:solidFill>
            </a:endParaRPr>
          </a:p>
          <a:p>
            <a:pPr marL="320024" indent="-320024">
              <a:buNone/>
              <a:defRPr/>
            </a:pPr>
            <a:endParaRPr lang="en-US" altLang="ja-JP" sz="3600" dirty="0">
              <a:solidFill>
                <a:schemeClr val="tx2">
                  <a:lumMod val="75000"/>
                </a:schemeClr>
              </a:solidFill>
            </a:endParaRPr>
          </a:p>
          <a:p>
            <a:pPr marL="320024" indent="-320024">
              <a:buNone/>
              <a:defRPr/>
            </a:pPr>
            <a:endParaRPr lang="en-US" altLang="ja-JP" sz="3200" dirty="0">
              <a:solidFill>
                <a:schemeClr val="tx2">
                  <a:lumMod val="75000"/>
                </a:schemeClr>
              </a:solidFill>
            </a:endParaRPr>
          </a:p>
          <a:p>
            <a:pPr marL="320024" indent="-320024">
              <a:buNone/>
              <a:defRPr/>
            </a:pPr>
            <a:r>
              <a:rPr lang="ja-JP" altLang="en-US" sz="3200" dirty="0">
                <a:solidFill>
                  <a:schemeClr val="tx2">
                    <a:lumMod val="75000"/>
                  </a:schemeClr>
                </a:solidFill>
              </a:rPr>
              <a:t>　</a:t>
            </a:r>
          </a:p>
        </p:txBody>
      </p:sp>
      <p:sp>
        <p:nvSpPr>
          <p:cNvPr id="21511" name="テキスト ボックス 7"/>
          <p:cNvSpPr txBox="1">
            <a:spLocks noChangeArrowheads="1"/>
          </p:cNvSpPr>
          <p:nvPr/>
        </p:nvSpPr>
        <p:spPr bwMode="auto">
          <a:xfrm>
            <a:off x="426963" y="4802775"/>
            <a:ext cx="10470505" cy="1754326"/>
          </a:xfrm>
          <a:prstGeom prst="rect">
            <a:avLst/>
          </a:prstGeom>
          <a:noFill/>
          <a:ln w="9525">
            <a:noFill/>
            <a:prstDash val="sysDash"/>
            <a:miter lim="800000"/>
            <a:headEnd/>
            <a:tailEnd/>
          </a:ln>
        </p:spPr>
        <p:txBody>
          <a:bodyPr wrap="square">
            <a:spAutoFit/>
          </a:bodyPr>
          <a:lstStyle/>
          <a:p>
            <a:pPr fontAlgn="base">
              <a:spcBef>
                <a:spcPct val="0"/>
              </a:spcBef>
              <a:spcAft>
                <a:spcPct val="0"/>
              </a:spcAft>
            </a:pPr>
            <a:r>
              <a:rPr lang="en-US" altLang="ja-JP" sz="3600" dirty="0">
                <a:solidFill>
                  <a:srgbClr val="44546A">
                    <a:lumMod val="75000"/>
                  </a:srgbClr>
                </a:solidFill>
                <a:latin typeface="Arial" charset="0"/>
              </a:rPr>
              <a:t>Prosecutors and investigators must prove, </a:t>
            </a:r>
            <a:r>
              <a:rPr lang="en-US" altLang="ja-JP" sz="3600" dirty="0">
                <a:solidFill>
                  <a:srgbClr val="FF0000"/>
                </a:solidFill>
                <a:latin typeface="Arial" charset="0"/>
              </a:rPr>
              <a:t>beyond a reasonable doubt</a:t>
            </a:r>
            <a:r>
              <a:rPr lang="en-US" altLang="ja-JP" sz="3600" dirty="0">
                <a:solidFill>
                  <a:srgbClr val="44546A">
                    <a:lumMod val="75000"/>
                  </a:srgbClr>
                </a:solidFill>
                <a:latin typeface="Arial" charset="0"/>
              </a:rPr>
              <a:t>, by providing evidence to show that the suspect committed the Tax Crime.</a:t>
            </a:r>
            <a:endParaRPr lang="ja-JP" altLang="en-US" sz="3600" dirty="0">
              <a:solidFill>
                <a:srgbClr val="44546A">
                  <a:lumMod val="75000"/>
                </a:srgbClr>
              </a:solidFill>
              <a:latin typeface="Arial" charset="0"/>
            </a:endParaRPr>
          </a:p>
        </p:txBody>
      </p:sp>
      <p:grpSp>
        <p:nvGrpSpPr>
          <p:cNvPr id="2" name="グループ化 1"/>
          <p:cNvGrpSpPr/>
          <p:nvPr/>
        </p:nvGrpSpPr>
        <p:grpSpPr>
          <a:xfrm>
            <a:off x="2426399" y="2647461"/>
            <a:ext cx="9101037" cy="1782041"/>
            <a:chOff x="1645961" y="3366721"/>
            <a:chExt cx="6324727" cy="1782041"/>
          </a:xfrm>
        </p:grpSpPr>
        <p:sp>
          <p:nvSpPr>
            <p:cNvPr id="5" name="正方形/長方形 4"/>
            <p:cNvSpPr/>
            <p:nvPr/>
          </p:nvSpPr>
          <p:spPr>
            <a:xfrm>
              <a:off x="1692275" y="3429000"/>
              <a:ext cx="2151514" cy="1655763"/>
            </a:xfrm>
            <a:prstGeom prst="rect">
              <a:avLst/>
            </a:prstGeom>
            <a:solidFill>
              <a:srgbClr val="C3F5ED"/>
            </a:solidFill>
            <a:ln>
              <a:solidFill>
                <a:srgbClr val="6C92E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ja-JP" altLang="en-US" sz="2400" dirty="0">
                <a:solidFill>
                  <a:prstClr val="white"/>
                </a:solidFill>
              </a:endParaRPr>
            </a:p>
          </p:txBody>
        </p:sp>
        <p:sp>
          <p:nvSpPr>
            <p:cNvPr id="7" name="正方形/長方形 6"/>
            <p:cNvSpPr/>
            <p:nvPr/>
          </p:nvSpPr>
          <p:spPr>
            <a:xfrm>
              <a:off x="5186123" y="3428999"/>
              <a:ext cx="2784565" cy="1655763"/>
            </a:xfrm>
            <a:prstGeom prst="rect">
              <a:avLst/>
            </a:prstGeom>
            <a:solidFill>
              <a:srgbClr val="6C92E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ja-JP" altLang="en-US" sz="2400" dirty="0">
                <a:solidFill>
                  <a:prstClr val="white"/>
                </a:solidFill>
              </a:endParaRPr>
            </a:p>
          </p:txBody>
        </p:sp>
        <p:sp>
          <p:nvSpPr>
            <p:cNvPr id="9" name="テキスト ボックス 8"/>
            <p:cNvSpPr txBox="1"/>
            <p:nvPr/>
          </p:nvSpPr>
          <p:spPr>
            <a:xfrm>
              <a:off x="1645961" y="3657465"/>
              <a:ext cx="2119149" cy="1200329"/>
            </a:xfrm>
            <a:prstGeom prst="rect">
              <a:avLst/>
            </a:prstGeom>
            <a:noFill/>
          </p:spPr>
          <p:txBody>
            <a:bodyPr wrap="square">
              <a:spAutoFit/>
            </a:bodyPr>
            <a:lstStyle/>
            <a:p>
              <a:pPr algn="ctr" fontAlgn="base">
                <a:spcBef>
                  <a:spcPct val="0"/>
                </a:spcBef>
                <a:spcAft>
                  <a:spcPct val="0"/>
                </a:spcAft>
                <a:defRPr/>
              </a:pPr>
              <a:r>
                <a:rPr lang="ja-JP" altLang="en-US" sz="2400" dirty="0">
                  <a:solidFill>
                    <a:prstClr val="black"/>
                  </a:solidFill>
                  <a:latin typeface="Arial" charset="0"/>
                </a:rPr>
                <a:t>　</a:t>
              </a:r>
              <a:r>
                <a:rPr lang="en-US" altLang="ja-JP" sz="3600" dirty="0">
                  <a:solidFill>
                    <a:prstClr val="black"/>
                  </a:solidFill>
                </a:rPr>
                <a:t>Suspicion of tax crime</a:t>
              </a:r>
              <a:endParaRPr lang="ja-JP" altLang="en-US" sz="3600" dirty="0">
                <a:solidFill>
                  <a:prstClr val="black"/>
                </a:solidFill>
              </a:endParaRPr>
            </a:p>
          </p:txBody>
        </p:sp>
        <p:sp>
          <p:nvSpPr>
            <p:cNvPr id="10" name="テキスト ボックス 9"/>
            <p:cNvSpPr txBox="1"/>
            <p:nvPr/>
          </p:nvSpPr>
          <p:spPr>
            <a:xfrm>
              <a:off x="5172843" y="3366721"/>
              <a:ext cx="2784565" cy="1782041"/>
            </a:xfrm>
            <a:prstGeom prst="rect">
              <a:avLst/>
            </a:prstGeom>
            <a:noFill/>
          </p:spPr>
          <p:txBody>
            <a:bodyPr wrap="square">
              <a:spAutoFit/>
            </a:bodyPr>
            <a:lstStyle/>
            <a:p>
              <a:pPr algn="ctr" fontAlgn="base">
                <a:spcBef>
                  <a:spcPct val="0"/>
                </a:spcBef>
                <a:spcAft>
                  <a:spcPct val="0"/>
                </a:spcAft>
                <a:defRPr/>
              </a:pPr>
              <a:r>
                <a:rPr lang="ja-JP" altLang="en-US" sz="2400" dirty="0">
                  <a:solidFill>
                    <a:prstClr val="black"/>
                  </a:solidFill>
                  <a:latin typeface="Arial" charset="0"/>
                </a:rPr>
                <a:t>　</a:t>
              </a:r>
              <a:r>
                <a:rPr lang="en-US" altLang="ja-JP" sz="3600" dirty="0"/>
                <a:t>Facts</a:t>
              </a:r>
              <a:r>
                <a:rPr lang="ja-JP" altLang="en-US" sz="3600" dirty="0"/>
                <a:t> </a:t>
              </a:r>
              <a:r>
                <a:rPr lang="en-US" altLang="ja-JP" sz="3600" dirty="0"/>
                <a:t>that prove the committing of tax crime</a:t>
              </a:r>
              <a:endParaRPr lang="ja-JP" altLang="en-US" sz="3600" dirty="0"/>
            </a:p>
          </p:txBody>
        </p:sp>
        <p:sp>
          <p:nvSpPr>
            <p:cNvPr id="11" name="右矢印 10"/>
            <p:cNvSpPr/>
            <p:nvPr/>
          </p:nvSpPr>
          <p:spPr>
            <a:xfrm>
              <a:off x="4171696" y="3908133"/>
              <a:ext cx="647700" cy="790575"/>
            </a:xfrm>
            <a:prstGeom prst="rightArrow">
              <a:avLst/>
            </a:prstGeom>
            <a:solidFill>
              <a:srgbClr val="B17EEE"/>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ja-JP" altLang="en-US" sz="2400" dirty="0">
                <a:solidFill>
                  <a:prstClr val="white"/>
                </a:solidFill>
              </a:endParaRPr>
            </a:p>
          </p:txBody>
        </p:sp>
      </p:grpSp>
      <p:sp>
        <p:nvSpPr>
          <p:cNvPr id="3" name="スライド番号プレースホルダー 2">
            <a:extLst>
              <a:ext uri="{FF2B5EF4-FFF2-40B4-BE49-F238E27FC236}">
                <a16:creationId xmlns:a16="http://schemas.microsoft.com/office/drawing/2014/main" id="{5367ACFD-5949-40A8-AF72-DFFFB6F83D0D}"/>
              </a:ext>
            </a:extLst>
          </p:cNvPr>
          <p:cNvSpPr>
            <a:spLocks noGrp="1"/>
          </p:cNvSpPr>
          <p:nvPr>
            <p:ph type="sldNum" sz="quarter" idx="12"/>
          </p:nvPr>
        </p:nvSpPr>
        <p:spPr/>
        <p:txBody>
          <a:bodyPr/>
          <a:lstStyle/>
          <a:p>
            <a:pPr>
              <a:defRPr/>
            </a:pPr>
            <a:fld id="{FABC962E-B4BD-494A-B383-FB3B2DBC4283}" type="slidenum">
              <a:rPr lang="ja-JP" altLang="en-US" smtClean="0">
                <a:solidFill>
                  <a:prstClr val="black">
                    <a:tint val="75000"/>
                  </a:prstClr>
                </a:solidFill>
              </a:rPr>
              <a:pPr>
                <a:defRPr/>
              </a:pPr>
              <a:t>16</a:t>
            </a:fld>
            <a:endParaRPr lang="ja-JP" altLang="en-US" dirty="0">
              <a:solidFill>
                <a:prstClr val="black">
                  <a:tint val="75000"/>
                </a:prstClr>
              </a:solidFill>
            </a:endParaRPr>
          </a:p>
        </p:txBody>
      </p:sp>
      <p:grpSp>
        <p:nvGrpSpPr>
          <p:cNvPr id="12" name="Google Shape;1788;p72">
            <a:extLst>
              <a:ext uri="{FF2B5EF4-FFF2-40B4-BE49-F238E27FC236}">
                <a16:creationId xmlns:a16="http://schemas.microsoft.com/office/drawing/2014/main" id="{48DD0E48-8963-4E72-BDC5-E0E8056FB8F7}"/>
              </a:ext>
            </a:extLst>
          </p:cNvPr>
          <p:cNvGrpSpPr/>
          <p:nvPr/>
        </p:nvGrpSpPr>
        <p:grpSpPr>
          <a:xfrm>
            <a:off x="518153" y="2481021"/>
            <a:ext cx="1228771" cy="1539977"/>
            <a:chOff x="7962121" y="2998661"/>
            <a:chExt cx="458824" cy="460366"/>
          </a:xfrm>
        </p:grpSpPr>
        <p:sp>
          <p:nvSpPr>
            <p:cNvPr id="13" name="Google Shape;1789;p72">
              <a:extLst>
                <a:ext uri="{FF2B5EF4-FFF2-40B4-BE49-F238E27FC236}">
                  <a16:creationId xmlns:a16="http://schemas.microsoft.com/office/drawing/2014/main" id="{298EC4BD-7843-4A23-9F96-3397A6C62AE1}"/>
                </a:ext>
              </a:extLst>
            </p:cNvPr>
            <p:cNvSpPr/>
            <p:nvPr/>
          </p:nvSpPr>
          <p:spPr>
            <a:xfrm>
              <a:off x="7962121" y="2998661"/>
              <a:ext cx="458824" cy="460366"/>
            </a:xfrm>
            <a:custGeom>
              <a:avLst/>
              <a:gdLst/>
              <a:ahLst/>
              <a:cxnLst/>
              <a:rect l="l" t="t" r="r" b="b"/>
              <a:pathLst>
                <a:path w="458824" h="460366" extrusionOk="0">
                  <a:moveTo>
                    <a:pt x="419069" y="39667"/>
                  </a:moveTo>
                  <a:cubicBezTo>
                    <a:pt x="366189" y="-13222"/>
                    <a:pt x="280121" y="-13222"/>
                    <a:pt x="227241" y="39667"/>
                  </a:cubicBezTo>
                  <a:cubicBezTo>
                    <a:pt x="176852" y="90056"/>
                    <a:pt x="175008" y="168841"/>
                    <a:pt x="218078" y="221379"/>
                  </a:cubicBezTo>
                  <a:lnTo>
                    <a:pt x="201939" y="237519"/>
                  </a:lnTo>
                  <a:cubicBezTo>
                    <a:pt x="185268" y="229346"/>
                    <a:pt x="164003" y="231837"/>
                    <a:pt x="149589" y="246250"/>
                  </a:cubicBezTo>
                  <a:lnTo>
                    <a:pt x="13347" y="382492"/>
                  </a:lnTo>
                  <a:cubicBezTo>
                    <a:pt x="-4448" y="400287"/>
                    <a:pt x="-4448" y="429231"/>
                    <a:pt x="13338" y="447025"/>
                  </a:cubicBezTo>
                  <a:cubicBezTo>
                    <a:pt x="31142" y="464811"/>
                    <a:pt x="60068" y="464820"/>
                    <a:pt x="77871" y="447016"/>
                  </a:cubicBezTo>
                  <a:lnTo>
                    <a:pt x="214113" y="310775"/>
                  </a:lnTo>
                  <a:cubicBezTo>
                    <a:pt x="228986" y="295902"/>
                    <a:pt x="231350" y="273468"/>
                    <a:pt x="221720" y="256285"/>
                  </a:cubicBezTo>
                  <a:lnTo>
                    <a:pt x="237348" y="240658"/>
                  </a:lnTo>
                  <a:cubicBezTo>
                    <a:pt x="290695" y="284285"/>
                    <a:pt x="369516" y="281039"/>
                    <a:pt x="419060" y="231495"/>
                  </a:cubicBezTo>
                  <a:cubicBezTo>
                    <a:pt x="472084" y="178471"/>
                    <a:pt x="472075" y="92682"/>
                    <a:pt x="419060" y="39667"/>
                  </a:cubicBezTo>
                  <a:close/>
                  <a:moveTo>
                    <a:pt x="58593" y="427747"/>
                  </a:moveTo>
                  <a:cubicBezTo>
                    <a:pt x="51436" y="434905"/>
                    <a:pt x="39783" y="434905"/>
                    <a:pt x="32616" y="427747"/>
                  </a:cubicBezTo>
                  <a:cubicBezTo>
                    <a:pt x="25468" y="420599"/>
                    <a:pt x="25468" y="408946"/>
                    <a:pt x="32616" y="401770"/>
                  </a:cubicBezTo>
                  <a:lnTo>
                    <a:pt x="44287" y="390099"/>
                  </a:lnTo>
                  <a:lnTo>
                    <a:pt x="70265" y="416067"/>
                  </a:lnTo>
                  <a:lnTo>
                    <a:pt x="58584" y="427747"/>
                  </a:lnTo>
                  <a:close/>
                  <a:moveTo>
                    <a:pt x="89551" y="396798"/>
                  </a:moveTo>
                  <a:lnTo>
                    <a:pt x="63584" y="370830"/>
                  </a:lnTo>
                  <a:lnTo>
                    <a:pt x="137918" y="296496"/>
                  </a:lnTo>
                  <a:lnTo>
                    <a:pt x="163886" y="322464"/>
                  </a:lnTo>
                  <a:lnTo>
                    <a:pt x="89551" y="396798"/>
                  </a:lnTo>
                  <a:close/>
                  <a:moveTo>
                    <a:pt x="194835" y="291514"/>
                  </a:moveTo>
                  <a:lnTo>
                    <a:pt x="183155" y="303195"/>
                  </a:lnTo>
                  <a:lnTo>
                    <a:pt x="157187" y="277227"/>
                  </a:lnTo>
                  <a:lnTo>
                    <a:pt x="168867" y="265546"/>
                  </a:lnTo>
                  <a:cubicBezTo>
                    <a:pt x="176015" y="258398"/>
                    <a:pt x="187660" y="258335"/>
                    <a:pt x="194844" y="265537"/>
                  </a:cubicBezTo>
                  <a:cubicBezTo>
                    <a:pt x="202019" y="272713"/>
                    <a:pt x="202019" y="284330"/>
                    <a:pt x="194835" y="291514"/>
                  </a:cubicBezTo>
                  <a:close/>
                  <a:moveTo>
                    <a:pt x="399800" y="212226"/>
                  </a:moveTo>
                  <a:cubicBezTo>
                    <a:pt x="357539" y="254487"/>
                    <a:pt x="288780" y="254487"/>
                    <a:pt x="246519" y="212226"/>
                  </a:cubicBezTo>
                  <a:cubicBezTo>
                    <a:pt x="204249" y="169938"/>
                    <a:pt x="204078" y="101404"/>
                    <a:pt x="246519" y="58945"/>
                  </a:cubicBezTo>
                  <a:cubicBezTo>
                    <a:pt x="288762" y="16702"/>
                    <a:pt x="357539" y="16684"/>
                    <a:pt x="399800" y="58945"/>
                  </a:cubicBezTo>
                  <a:cubicBezTo>
                    <a:pt x="441989" y="101152"/>
                    <a:pt x="442331" y="169695"/>
                    <a:pt x="399800" y="21222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u="none" strike="noStrike" cap="none" dirty="0">
                <a:solidFill>
                  <a:srgbClr val="7B879D"/>
                </a:solidFill>
                <a:latin typeface="Arial"/>
                <a:ea typeface="Arial"/>
                <a:cs typeface="Arial"/>
                <a:sym typeface="Arial"/>
              </a:endParaRPr>
            </a:p>
          </p:txBody>
        </p:sp>
        <p:sp>
          <p:nvSpPr>
            <p:cNvPr id="14" name="Google Shape;1790;p72">
              <a:extLst>
                <a:ext uri="{FF2B5EF4-FFF2-40B4-BE49-F238E27FC236}">
                  <a16:creationId xmlns:a16="http://schemas.microsoft.com/office/drawing/2014/main" id="{AF7D140E-B6CF-451C-A6EC-6086D64DD76E}"/>
                </a:ext>
              </a:extLst>
            </p:cNvPr>
            <p:cNvSpPr/>
            <p:nvPr/>
          </p:nvSpPr>
          <p:spPr>
            <a:xfrm>
              <a:off x="8199442" y="3048417"/>
              <a:ext cx="171653" cy="171660"/>
            </a:xfrm>
            <a:custGeom>
              <a:avLst/>
              <a:gdLst/>
              <a:ahLst/>
              <a:cxnLst/>
              <a:rect l="l" t="t" r="r" b="b"/>
              <a:pathLst>
                <a:path w="171653" h="171660" extrusionOk="0">
                  <a:moveTo>
                    <a:pt x="146546" y="25114"/>
                  </a:moveTo>
                  <a:cubicBezTo>
                    <a:pt x="113070" y="-8371"/>
                    <a:pt x="58590" y="-8371"/>
                    <a:pt x="25114" y="25114"/>
                  </a:cubicBezTo>
                  <a:cubicBezTo>
                    <a:pt x="-8371" y="58599"/>
                    <a:pt x="-8371" y="113070"/>
                    <a:pt x="25114" y="146546"/>
                  </a:cubicBezTo>
                  <a:cubicBezTo>
                    <a:pt x="58689" y="180121"/>
                    <a:pt x="113151" y="179941"/>
                    <a:pt x="146546" y="146546"/>
                  </a:cubicBezTo>
                  <a:cubicBezTo>
                    <a:pt x="180022" y="113061"/>
                    <a:pt x="180022" y="58590"/>
                    <a:pt x="146546" y="25114"/>
                  </a:cubicBezTo>
                  <a:close/>
                  <a:moveTo>
                    <a:pt x="127268" y="127277"/>
                  </a:moveTo>
                  <a:cubicBezTo>
                    <a:pt x="104420" y="150125"/>
                    <a:pt x="67240" y="150125"/>
                    <a:pt x="44383" y="127277"/>
                  </a:cubicBezTo>
                  <a:cubicBezTo>
                    <a:pt x="21535" y="104420"/>
                    <a:pt x="21535" y="67249"/>
                    <a:pt x="44383" y="44392"/>
                  </a:cubicBezTo>
                  <a:cubicBezTo>
                    <a:pt x="67240" y="21562"/>
                    <a:pt x="104402" y="21544"/>
                    <a:pt x="127268" y="44392"/>
                  </a:cubicBezTo>
                  <a:cubicBezTo>
                    <a:pt x="150116" y="67249"/>
                    <a:pt x="150116" y="104429"/>
                    <a:pt x="127268" y="12727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u="none" strike="noStrike" cap="none" dirty="0">
                <a:solidFill>
                  <a:srgbClr val="7B879D"/>
                </a:solidFill>
                <a:latin typeface="Arial"/>
                <a:ea typeface="Arial"/>
                <a:cs typeface="Arial"/>
                <a:sym typeface="Arial"/>
              </a:endParaRPr>
            </a:p>
          </p:txBody>
        </p:sp>
      </p:grpSp>
    </p:spTree>
    <p:extLst>
      <p:ext uri="{BB962C8B-B14F-4D97-AF65-F5344CB8AC3E}">
        <p14:creationId xmlns:p14="http://schemas.microsoft.com/office/powerpoint/2010/main" val="3012495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147">
                                            <p:txEl>
                                              <p:pRg st="0" end="0"/>
                                            </p:txEl>
                                          </p:spTgt>
                                        </p:tgtEl>
                                        <p:attrNameLst>
                                          <p:attrName>style.visibility</p:attrName>
                                        </p:attrNameLst>
                                      </p:cBhvr>
                                      <p:to>
                                        <p:strVal val="visible"/>
                                      </p:to>
                                    </p:set>
                                    <p:animEffect transition="in" filter="fade">
                                      <p:cBhvr>
                                        <p:cTn id="7" dur="500"/>
                                        <p:tgtEl>
                                          <p:spTgt spid="614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par>
                                <p:cTn id="13" presetID="10" presetClass="entr" presetSubtype="0"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1511"/>
                                        </p:tgtEl>
                                        <p:attrNameLst>
                                          <p:attrName>style.visibility</p:attrName>
                                        </p:attrNameLst>
                                      </p:cBhvr>
                                      <p:to>
                                        <p:strVal val="visible"/>
                                      </p:to>
                                    </p:set>
                                    <p:animEffect transition="in" filter="fade">
                                      <p:cBhvr>
                                        <p:cTn id="20" dur="500"/>
                                        <p:tgtEl>
                                          <p:spTgt spid="215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7" grpId="0" uiExpand="1" build="p"/>
      <p:bldP spid="2151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平行四辺形 16">
            <a:extLst>
              <a:ext uri="{FF2B5EF4-FFF2-40B4-BE49-F238E27FC236}">
                <a16:creationId xmlns:a16="http://schemas.microsoft.com/office/drawing/2014/main" id="{28ACF3F8-D79F-47FF-87B1-BF5F1F69BD0F}"/>
              </a:ext>
              <a:ext uri="{C183D7F6-B498-43B3-948B-1728B52AA6E4}">
                <adec:decorative xmlns:adec="http://schemas.microsoft.com/office/drawing/2017/decorative" val="1"/>
              </a:ext>
            </a:extLst>
          </p:cNvPr>
          <p:cNvSpPr/>
          <p:nvPr/>
        </p:nvSpPr>
        <p:spPr>
          <a:xfrm>
            <a:off x="-4674" y="2153439"/>
            <a:ext cx="12192001" cy="3447571"/>
          </a:xfrm>
          <a:prstGeom prst="parallelogram">
            <a:avLst>
              <a:gd name="adj" fmla="val 0"/>
            </a:avLst>
          </a:prstGeom>
          <a:gradFill>
            <a:gsLst>
              <a:gs pos="0">
                <a:srgbClr val="7CEFD8"/>
              </a:gs>
              <a:gs pos="71000">
                <a:srgbClr val="6672E4"/>
              </a:gs>
              <a:gs pos="100000">
                <a:srgbClr val="882BE5"/>
              </a:gs>
            </a:gsLst>
            <a:lin ang="5400000" scaled="1"/>
          </a:gradFill>
          <a:ln w="12700" cap="flat">
            <a:noFill/>
            <a:prstDash val="solid"/>
            <a:miter lim="800000"/>
            <a:headEnd/>
            <a:tailEnd/>
          </a:ln>
        </p:spPr>
        <p:txBody>
          <a:bodyPr vert="horz" wrap="square" lIns="91440" tIns="45720" rIns="91440" bIns="45720" numCol="1" rtlCol="0" anchor="t" anchorCtr="0" compatLnSpc="1">
            <a:prstTxWarp prst="textNoShape">
              <a:avLst/>
            </a:prstTxWarp>
          </a:bodyPr>
          <a:lstStyle/>
          <a:p>
            <a:pPr rtl="0"/>
            <a:endParaRPr lang="ja-JP" altLang="en-US" dirty="0">
              <a:solidFill>
                <a:schemeClr val="tx1"/>
              </a:solidFill>
              <a:latin typeface="Meiryo UI" panose="020B0604030504040204" pitchFamily="50" charset="-128"/>
              <a:ea typeface="Meiryo UI" panose="020B0604030504040204" pitchFamily="50" charset="-128"/>
            </a:endParaRPr>
          </a:p>
        </p:txBody>
      </p:sp>
      <p:grpSp>
        <p:nvGrpSpPr>
          <p:cNvPr id="8" name="グループ 152">
            <a:extLst>
              <a:ext uri="{FF2B5EF4-FFF2-40B4-BE49-F238E27FC236}">
                <a16:creationId xmlns:a16="http://schemas.microsoft.com/office/drawing/2014/main" id="{2757DA71-695B-4F6C-8CA9-46707EA6AF26}"/>
              </a:ext>
            </a:extLst>
          </p:cNvPr>
          <p:cNvGrpSpPr/>
          <p:nvPr/>
        </p:nvGrpSpPr>
        <p:grpSpPr>
          <a:xfrm>
            <a:off x="5526347" y="5370610"/>
            <a:ext cx="10590817" cy="2240401"/>
            <a:chOff x="2708275" y="2801306"/>
            <a:chExt cx="1616020" cy="440370"/>
          </a:xfrm>
        </p:grpSpPr>
        <p:sp>
          <p:nvSpPr>
            <p:cNvPr id="9" name="円/楕円 309">
              <a:extLst>
                <a:ext uri="{FF2B5EF4-FFF2-40B4-BE49-F238E27FC236}">
                  <a16:creationId xmlns:a16="http://schemas.microsoft.com/office/drawing/2014/main" id="{AA71EC14-DCE3-438A-ACB4-D4046A156BBB}"/>
                </a:ext>
              </a:extLst>
            </p:cNvPr>
            <p:cNvSpPr>
              <a:spLocks noChangeArrowheads="1"/>
            </p:cNvSpPr>
            <p:nvPr/>
          </p:nvSpPr>
          <p:spPr bwMode="auto">
            <a:xfrm>
              <a:off x="2809875" y="2895601"/>
              <a:ext cx="82550" cy="82550"/>
            </a:xfrm>
            <a:prstGeom prst="ellipse">
              <a:avLst/>
            </a:prstGeom>
            <a:noFill/>
            <a:ln w="14288"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rtlCol="0" anchor="t" anchorCtr="0" compatLnSpc="1">
              <a:prstTxWarp prst="textNoShape">
                <a:avLst/>
              </a:prstTxWarp>
            </a:bodyPr>
            <a:lstStyle/>
            <a:p>
              <a:pPr rtl="0"/>
              <a:endParaRPr lang="en-US" dirty="0">
                <a:latin typeface="Meiryo UI" panose="020B0604030504040204" pitchFamily="50" charset="-128"/>
                <a:ea typeface="Meiryo UI" panose="020B0604030504040204" pitchFamily="50" charset="-128"/>
              </a:endParaRPr>
            </a:p>
          </p:txBody>
        </p:sp>
        <p:sp>
          <p:nvSpPr>
            <p:cNvPr id="11" name="円/楕円 311">
              <a:extLst>
                <a:ext uri="{FF2B5EF4-FFF2-40B4-BE49-F238E27FC236}">
                  <a16:creationId xmlns:a16="http://schemas.microsoft.com/office/drawing/2014/main" id="{92918B99-8A2A-4B0D-B09D-231CC1632931}"/>
                </a:ext>
              </a:extLst>
            </p:cNvPr>
            <p:cNvSpPr>
              <a:spLocks noChangeArrowheads="1"/>
            </p:cNvSpPr>
            <p:nvPr/>
          </p:nvSpPr>
          <p:spPr bwMode="auto">
            <a:xfrm>
              <a:off x="2708275" y="3128963"/>
              <a:ext cx="60325" cy="58738"/>
            </a:xfrm>
            <a:prstGeom prst="ellipse">
              <a:avLst/>
            </a:prstGeom>
            <a:noFill/>
            <a:ln w="14288"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rtlCol="0" anchor="t" anchorCtr="0" compatLnSpc="1">
              <a:prstTxWarp prst="textNoShape">
                <a:avLst/>
              </a:prstTxWarp>
            </a:bodyPr>
            <a:lstStyle/>
            <a:p>
              <a:pPr rtl="0"/>
              <a:endParaRPr lang="en-US" dirty="0">
                <a:latin typeface="Meiryo UI" panose="020B0604030504040204" pitchFamily="50" charset="-128"/>
                <a:ea typeface="Meiryo UI" panose="020B0604030504040204" pitchFamily="50" charset="-128"/>
              </a:endParaRPr>
            </a:p>
          </p:txBody>
        </p:sp>
        <p:sp>
          <p:nvSpPr>
            <p:cNvPr id="12" name="フリーフォーム(F) 312">
              <a:extLst>
                <a:ext uri="{FF2B5EF4-FFF2-40B4-BE49-F238E27FC236}">
                  <a16:creationId xmlns:a16="http://schemas.microsoft.com/office/drawing/2014/main" id="{CFCD8453-7F01-475B-91D0-570EEEE71686}"/>
                </a:ext>
              </a:extLst>
            </p:cNvPr>
            <p:cNvSpPr>
              <a:spLocks/>
            </p:cNvSpPr>
            <p:nvPr/>
          </p:nvSpPr>
          <p:spPr bwMode="auto">
            <a:xfrm>
              <a:off x="4219520" y="2801306"/>
              <a:ext cx="104775" cy="53975"/>
            </a:xfrm>
            <a:custGeom>
              <a:avLst/>
              <a:gdLst>
                <a:gd name="T0" fmla="*/ 28 w 28"/>
                <a:gd name="T1" fmla="*/ 14 h 14"/>
                <a:gd name="T2" fmla="*/ 0 w 28"/>
                <a:gd name="T3" fmla="*/ 14 h 14"/>
                <a:gd name="T4" fmla="*/ 14 w 28"/>
                <a:gd name="T5" fmla="*/ 0 h 14"/>
                <a:gd name="T6" fmla="*/ 28 w 28"/>
                <a:gd name="T7" fmla="*/ 14 h 14"/>
              </a:gdLst>
              <a:ahLst/>
              <a:cxnLst>
                <a:cxn ang="0">
                  <a:pos x="T0" y="T1"/>
                </a:cxn>
                <a:cxn ang="0">
                  <a:pos x="T2" y="T3"/>
                </a:cxn>
                <a:cxn ang="0">
                  <a:pos x="T4" y="T5"/>
                </a:cxn>
                <a:cxn ang="0">
                  <a:pos x="T6" y="T7"/>
                </a:cxn>
              </a:cxnLst>
              <a:rect l="0" t="0" r="r" b="b"/>
              <a:pathLst>
                <a:path w="28" h="14">
                  <a:moveTo>
                    <a:pt x="28" y="14"/>
                  </a:moveTo>
                  <a:cubicBezTo>
                    <a:pt x="0" y="14"/>
                    <a:pt x="0" y="14"/>
                    <a:pt x="0" y="14"/>
                  </a:cubicBezTo>
                  <a:cubicBezTo>
                    <a:pt x="0" y="6"/>
                    <a:pt x="6" y="0"/>
                    <a:pt x="14" y="0"/>
                  </a:cubicBezTo>
                  <a:cubicBezTo>
                    <a:pt x="22" y="0"/>
                    <a:pt x="28" y="6"/>
                    <a:pt x="28" y="14"/>
                  </a:cubicBezTo>
                  <a:close/>
                </a:path>
              </a:pathLst>
            </a:custGeom>
            <a:noFill/>
            <a:ln w="14288"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rtlCol="0" anchor="t" anchorCtr="0" compatLnSpc="1">
              <a:prstTxWarp prst="textNoShape">
                <a:avLst/>
              </a:prstTxWarp>
            </a:bodyPr>
            <a:lstStyle/>
            <a:p>
              <a:pPr rtl="0"/>
              <a:endParaRPr lang="en-US" dirty="0">
                <a:latin typeface="Meiryo UI" panose="020B0604030504040204" pitchFamily="50" charset="-128"/>
                <a:ea typeface="Meiryo UI" panose="020B0604030504040204" pitchFamily="50" charset="-128"/>
              </a:endParaRPr>
            </a:p>
          </p:txBody>
        </p:sp>
        <p:sp>
          <p:nvSpPr>
            <p:cNvPr id="13" name="円/楕円 313">
              <a:extLst>
                <a:ext uri="{FF2B5EF4-FFF2-40B4-BE49-F238E27FC236}">
                  <a16:creationId xmlns:a16="http://schemas.microsoft.com/office/drawing/2014/main" id="{2EE07BCE-CFB6-4142-A39D-3C141F264D62}"/>
                </a:ext>
              </a:extLst>
            </p:cNvPr>
            <p:cNvSpPr>
              <a:spLocks noChangeArrowheads="1"/>
            </p:cNvSpPr>
            <p:nvPr/>
          </p:nvSpPr>
          <p:spPr bwMode="auto">
            <a:xfrm>
              <a:off x="2933700" y="3128963"/>
              <a:ext cx="60325" cy="58738"/>
            </a:xfrm>
            <a:prstGeom prst="ellipse">
              <a:avLst/>
            </a:prstGeom>
            <a:noFill/>
            <a:ln w="14288"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rtlCol="0" anchor="t" anchorCtr="0" compatLnSpc="1">
              <a:prstTxWarp prst="textNoShape">
                <a:avLst/>
              </a:prstTxWarp>
            </a:bodyPr>
            <a:lstStyle/>
            <a:p>
              <a:pPr rtl="0"/>
              <a:endParaRPr lang="en-US" dirty="0">
                <a:latin typeface="Meiryo UI" panose="020B0604030504040204" pitchFamily="50" charset="-128"/>
                <a:ea typeface="Meiryo UI" panose="020B0604030504040204" pitchFamily="50" charset="-128"/>
              </a:endParaRPr>
            </a:p>
          </p:txBody>
        </p:sp>
        <p:sp>
          <p:nvSpPr>
            <p:cNvPr id="14" name="フリーフォーム(F) 314">
              <a:extLst>
                <a:ext uri="{FF2B5EF4-FFF2-40B4-BE49-F238E27FC236}">
                  <a16:creationId xmlns:a16="http://schemas.microsoft.com/office/drawing/2014/main" id="{C0140342-ABDA-48ED-8A3D-A0A4FD791BC2}"/>
                </a:ext>
              </a:extLst>
            </p:cNvPr>
            <p:cNvSpPr>
              <a:spLocks/>
            </p:cNvSpPr>
            <p:nvPr/>
          </p:nvSpPr>
          <p:spPr bwMode="auto">
            <a:xfrm>
              <a:off x="2911475" y="3187701"/>
              <a:ext cx="104775" cy="53975"/>
            </a:xfrm>
            <a:custGeom>
              <a:avLst/>
              <a:gdLst>
                <a:gd name="T0" fmla="*/ 28 w 28"/>
                <a:gd name="T1" fmla="*/ 14 h 14"/>
                <a:gd name="T2" fmla="*/ 0 w 28"/>
                <a:gd name="T3" fmla="*/ 14 h 14"/>
                <a:gd name="T4" fmla="*/ 14 w 28"/>
                <a:gd name="T5" fmla="*/ 0 h 14"/>
                <a:gd name="T6" fmla="*/ 28 w 28"/>
                <a:gd name="T7" fmla="*/ 14 h 14"/>
              </a:gdLst>
              <a:ahLst/>
              <a:cxnLst>
                <a:cxn ang="0">
                  <a:pos x="T0" y="T1"/>
                </a:cxn>
                <a:cxn ang="0">
                  <a:pos x="T2" y="T3"/>
                </a:cxn>
                <a:cxn ang="0">
                  <a:pos x="T4" y="T5"/>
                </a:cxn>
                <a:cxn ang="0">
                  <a:pos x="T6" y="T7"/>
                </a:cxn>
              </a:cxnLst>
              <a:rect l="0" t="0" r="r" b="b"/>
              <a:pathLst>
                <a:path w="28" h="14">
                  <a:moveTo>
                    <a:pt x="28" y="14"/>
                  </a:moveTo>
                  <a:cubicBezTo>
                    <a:pt x="0" y="14"/>
                    <a:pt x="0" y="14"/>
                    <a:pt x="0" y="14"/>
                  </a:cubicBezTo>
                  <a:cubicBezTo>
                    <a:pt x="0" y="6"/>
                    <a:pt x="6" y="0"/>
                    <a:pt x="14" y="0"/>
                  </a:cubicBezTo>
                  <a:cubicBezTo>
                    <a:pt x="22" y="0"/>
                    <a:pt x="28" y="6"/>
                    <a:pt x="28" y="14"/>
                  </a:cubicBezTo>
                  <a:close/>
                </a:path>
              </a:pathLst>
            </a:custGeom>
            <a:noFill/>
            <a:ln w="14288"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rtlCol="0" anchor="t" anchorCtr="0" compatLnSpc="1">
              <a:prstTxWarp prst="textNoShape">
                <a:avLst/>
              </a:prstTxWarp>
            </a:bodyPr>
            <a:lstStyle/>
            <a:p>
              <a:pPr rtl="0"/>
              <a:endParaRPr lang="en-US" dirty="0">
                <a:latin typeface="Meiryo UI" panose="020B0604030504040204" pitchFamily="50" charset="-128"/>
                <a:ea typeface="Meiryo UI" panose="020B0604030504040204" pitchFamily="50" charset="-128"/>
              </a:endParaRPr>
            </a:p>
          </p:txBody>
        </p:sp>
        <p:sp>
          <p:nvSpPr>
            <p:cNvPr id="15" name="フリーフォーム(F) 319">
              <a:extLst>
                <a:ext uri="{FF2B5EF4-FFF2-40B4-BE49-F238E27FC236}">
                  <a16:creationId xmlns:a16="http://schemas.microsoft.com/office/drawing/2014/main" id="{0FE4EEF8-A3FA-4F41-95BB-8C1A44C18A7A}"/>
                </a:ext>
              </a:extLst>
            </p:cNvPr>
            <p:cNvSpPr>
              <a:spLocks/>
            </p:cNvSpPr>
            <p:nvPr/>
          </p:nvSpPr>
          <p:spPr bwMode="auto">
            <a:xfrm>
              <a:off x="2738438" y="3074988"/>
              <a:ext cx="225425" cy="15875"/>
            </a:xfrm>
            <a:custGeom>
              <a:avLst/>
              <a:gdLst>
                <a:gd name="T0" fmla="*/ 0 w 142"/>
                <a:gd name="T1" fmla="*/ 10 h 10"/>
                <a:gd name="T2" fmla="*/ 0 w 142"/>
                <a:gd name="T3" fmla="*/ 0 h 10"/>
                <a:gd name="T4" fmla="*/ 142 w 142"/>
                <a:gd name="T5" fmla="*/ 0 h 10"/>
                <a:gd name="T6" fmla="*/ 142 w 142"/>
                <a:gd name="T7" fmla="*/ 10 h 10"/>
              </a:gdLst>
              <a:ahLst/>
              <a:cxnLst>
                <a:cxn ang="0">
                  <a:pos x="T0" y="T1"/>
                </a:cxn>
                <a:cxn ang="0">
                  <a:pos x="T2" y="T3"/>
                </a:cxn>
                <a:cxn ang="0">
                  <a:pos x="T4" y="T5"/>
                </a:cxn>
                <a:cxn ang="0">
                  <a:pos x="T6" y="T7"/>
                </a:cxn>
              </a:cxnLst>
              <a:rect l="0" t="0" r="r" b="b"/>
              <a:pathLst>
                <a:path w="142" h="10">
                  <a:moveTo>
                    <a:pt x="0" y="10"/>
                  </a:moveTo>
                  <a:lnTo>
                    <a:pt x="0" y="0"/>
                  </a:lnTo>
                  <a:lnTo>
                    <a:pt x="142" y="0"/>
                  </a:lnTo>
                  <a:lnTo>
                    <a:pt x="142" y="10"/>
                  </a:lnTo>
                </a:path>
              </a:pathLst>
            </a:custGeom>
            <a:noFill/>
            <a:ln w="14288"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rtlCol="0" anchor="t" anchorCtr="0" compatLnSpc="1">
              <a:prstTxWarp prst="textNoShape">
                <a:avLst/>
              </a:prstTxWarp>
            </a:bodyPr>
            <a:lstStyle/>
            <a:p>
              <a:pPr rtl="0"/>
              <a:endParaRPr lang="en-US" dirty="0">
                <a:latin typeface="Meiryo UI" panose="020B0604030504040204" pitchFamily="50" charset="-128"/>
                <a:ea typeface="Meiryo UI" panose="020B0604030504040204" pitchFamily="50" charset="-128"/>
              </a:endParaRPr>
            </a:p>
          </p:txBody>
        </p:sp>
        <p:sp>
          <p:nvSpPr>
            <p:cNvPr id="16" name="線 320">
              <a:extLst>
                <a:ext uri="{FF2B5EF4-FFF2-40B4-BE49-F238E27FC236}">
                  <a16:creationId xmlns:a16="http://schemas.microsoft.com/office/drawing/2014/main" id="{4210E2A3-D0F0-4A9C-A0BC-B5295DF54C0C}"/>
                </a:ext>
              </a:extLst>
            </p:cNvPr>
            <p:cNvSpPr>
              <a:spLocks noChangeShapeType="1"/>
            </p:cNvSpPr>
            <p:nvPr/>
          </p:nvSpPr>
          <p:spPr bwMode="auto">
            <a:xfrm>
              <a:off x="2851150" y="3044826"/>
              <a:ext cx="0" cy="46038"/>
            </a:xfrm>
            <a:prstGeom prst="line">
              <a:avLst/>
            </a:prstGeom>
            <a:noFill/>
            <a:ln w="14288"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rtlCol="0" anchor="t" anchorCtr="0" compatLnSpc="1">
              <a:prstTxWarp prst="textNoShape">
                <a:avLst/>
              </a:prstTxWarp>
            </a:bodyPr>
            <a:lstStyle/>
            <a:p>
              <a:pPr rtl="0"/>
              <a:endParaRPr lang="en-US" dirty="0">
                <a:latin typeface="Meiryo UI" panose="020B0604030504040204" pitchFamily="50" charset="-128"/>
                <a:ea typeface="Meiryo UI" panose="020B0604030504040204" pitchFamily="50" charset="-128"/>
              </a:endParaRPr>
            </a:p>
          </p:txBody>
        </p:sp>
      </p:grpSp>
      <p:sp>
        <p:nvSpPr>
          <p:cNvPr id="7" name="タイトル 1"/>
          <p:cNvSpPr>
            <a:spLocks noGrp="1"/>
          </p:cNvSpPr>
          <p:nvPr>
            <p:ph type="title"/>
          </p:nvPr>
        </p:nvSpPr>
        <p:spPr>
          <a:xfrm>
            <a:off x="140184" y="186259"/>
            <a:ext cx="11167673" cy="868363"/>
          </a:xfrm>
        </p:spPr>
        <p:txBody>
          <a:bodyPr>
            <a:noAutofit/>
          </a:bodyPr>
          <a:lstStyle/>
          <a:p>
            <a:pPr>
              <a:defRPr/>
            </a:pPr>
            <a:r>
              <a:rPr lang="en-US" altLang="ja-JP" sz="4800" dirty="0">
                <a:solidFill>
                  <a:schemeClr val="tx2">
                    <a:lumMod val="75000"/>
                  </a:schemeClr>
                </a:solidFill>
                <a:latin typeface="+mn-lt"/>
              </a:rPr>
              <a:t>Structural elements of the crime</a:t>
            </a:r>
            <a:endParaRPr lang="ja-JP" altLang="en-US" sz="4800" dirty="0">
              <a:solidFill>
                <a:schemeClr val="tx2">
                  <a:lumMod val="75000"/>
                </a:schemeClr>
              </a:solidFill>
              <a:latin typeface="+mn-lt"/>
            </a:endParaRPr>
          </a:p>
        </p:txBody>
      </p:sp>
      <p:graphicFrame>
        <p:nvGraphicFramePr>
          <p:cNvPr id="10" name="図表 9"/>
          <p:cNvGraphicFramePr/>
          <p:nvPr>
            <p:extLst>
              <p:ext uri="{D42A27DB-BD31-4B8C-83A1-F6EECF244321}">
                <p14:modId xmlns:p14="http://schemas.microsoft.com/office/powerpoint/2010/main" val="3944306003"/>
              </p:ext>
            </p:extLst>
          </p:nvPr>
        </p:nvGraphicFramePr>
        <p:xfrm>
          <a:off x="694458" y="895041"/>
          <a:ext cx="10793735" cy="571448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スライド番号プレースホルダー 1">
            <a:extLst>
              <a:ext uri="{FF2B5EF4-FFF2-40B4-BE49-F238E27FC236}">
                <a16:creationId xmlns:a16="http://schemas.microsoft.com/office/drawing/2014/main" id="{7B9A2722-1569-4651-8A71-70DDF7374D5C}"/>
              </a:ext>
            </a:extLst>
          </p:cNvPr>
          <p:cNvSpPr>
            <a:spLocks noGrp="1"/>
          </p:cNvSpPr>
          <p:nvPr>
            <p:ph type="sldNum" sz="quarter" idx="12"/>
          </p:nvPr>
        </p:nvSpPr>
        <p:spPr/>
        <p:txBody>
          <a:bodyPr/>
          <a:lstStyle/>
          <a:p>
            <a:pPr>
              <a:defRPr/>
            </a:pPr>
            <a:fld id="{FABC962E-B4BD-494A-B383-FB3B2DBC4283}" type="slidenum">
              <a:rPr lang="ja-JP" altLang="en-US" smtClean="0">
                <a:solidFill>
                  <a:prstClr val="black">
                    <a:tint val="75000"/>
                  </a:prstClr>
                </a:solidFill>
              </a:rPr>
              <a:pPr>
                <a:defRPr/>
              </a:pPr>
              <a:t>17</a:t>
            </a:fld>
            <a:endParaRPr lang="ja-JP" altLang="en-US" dirty="0">
              <a:solidFill>
                <a:prstClr val="black">
                  <a:tint val="75000"/>
                </a:prstClr>
              </a:solidFill>
            </a:endParaRPr>
          </a:p>
        </p:txBody>
      </p:sp>
    </p:spTree>
    <p:extLst>
      <p:ext uri="{BB962C8B-B14F-4D97-AF65-F5344CB8AC3E}">
        <p14:creationId xmlns:p14="http://schemas.microsoft.com/office/powerpoint/2010/main" val="300074132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タイトル 1"/>
          <p:cNvSpPr>
            <a:spLocks noGrp="1"/>
          </p:cNvSpPr>
          <p:nvPr>
            <p:ph type="title"/>
          </p:nvPr>
        </p:nvSpPr>
        <p:spPr>
          <a:xfrm>
            <a:off x="141151" y="167033"/>
            <a:ext cx="10523536" cy="868363"/>
          </a:xfrm>
        </p:spPr>
        <p:txBody>
          <a:bodyPr>
            <a:normAutofit/>
          </a:bodyPr>
          <a:lstStyle/>
          <a:p>
            <a:pPr>
              <a:defRPr/>
            </a:pPr>
            <a:r>
              <a:rPr lang="en-US" altLang="ja-JP" sz="4800" dirty="0">
                <a:solidFill>
                  <a:schemeClr val="tx2">
                    <a:lumMod val="75000"/>
                  </a:schemeClr>
                </a:solidFill>
                <a:latin typeface="+mn-lt"/>
              </a:rPr>
              <a:t>Typical defenses made by the suspect</a:t>
            </a:r>
            <a:endParaRPr lang="ja-JP" altLang="en-US" sz="4800" dirty="0">
              <a:solidFill>
                <a:schemeClr val="tx2">
                  <a:lumMod val="75000"/>
                </a:schemeClr>
              </a:solidFill>
              <a:latin typeface="+mn-lt"/>
            </a:endParaRPr>
          </a:p>
        </p:txBody>
      </p:sp>
      <p:sp>
        <p:nvSpPr>
          <p:cNvPr id="2" name="スライド番号プレースホルダー 1">
            <a:extLst>
              <a:ext uri="{FF2B5EF4-FFF2-40B4-BE49-F238E27FC236}">
                <a16:creationId xmlns:a16="http://schemas.microsoft.com/office/drawing/2014/main" id="{69FC92AB-D3BC-4526-ABAA-6441E79EBA21}"/>
              </a:ext>
            </a:extLst>
          </p:cNvPr>
          <p:cNvSpPr>
            <a:spLocks noGrp="1"/>
          </p:cNvSpPr>
          <p:nvPr>
            <p:ph type="sldNum" sz="quarter" idx="12"/>
          </p:nvPr>
        </p:nvSpPr>
        <p:spPr/>
        <p:txBody>
          <a:bodyPr/>
          <a:lstStyle/>
          <a:p>
            <a:pPr>
              <a:defRPr/>
            </a:pPr>
            <a:fld id="{FABC962E-B4BD-494A-B383-FB3B2DBC4283}" type="slidenum">
              <a:rPr lang="ja-JP" altLang="en-US" smtClean="0">
                <a:solidFill>
                  <a:prstClr val="black">
                    <a:tint val="75000"/>
                  </a:prstClr>
                </a:solidFill>
              </a:rPr>
              <a:pPr>
                <a:defRPr/>
              </a:pPr>
              <a:t>18</a:t>
            </a:fld>
            <a:endParaRPr lang="ja-JP" altLang="en-US" dirty="0">
              <a:solidFill>
                <a:prstClr val="black">
                  <a:tint val="75000"/>
                </a:prstClr>
              </a:solidFill>
            </a:endParaRPr>
          </a:p>
        </p:txBody>
      </p:sp>
      <p:graphicFrame>
        <p:nvGraphicFramePr>
          <p:cNvPr id="3" name="図表 2">
            <a:extLst>
              <a:ext uri="{FF2B5EF4-FFF2-40B4-BE49-F238E27FC236}">
                <a16:creationId xmlns:a16="http://schemas.microsoft.com/office/drawing/2014/main" id="{774B0699-0F94-4FA2-9D7A-CCAB9D14AEFB}"/>
              </a:ext>
            </a:extLst>
          </p:cNvPr>
          <p:cNvGraphicFramePr/>
          <p:nvPr>
            <p:extLst>
              <p:ext uri="{D42A27DB-BD31-4B8C-83A1-F6EECF244321}">
                <p14:modId xmlns:p14="http://schemas.microsoft.com/office/powerpoint/2010/main" val="873522384"/>
              </p:ext>
            </p:extLst>
          </p:nvPr>
        </p:nvGraphicFramePr>
        <p:xfrm>
          <a:off x="1072663" y="902228"/>
          <a:ext cx="10289074" cy="563669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5173267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正方形/長方形 15">
            <a:extLst>
              <a:ext uri="{FF2B5EF4-FFF2-40B4-BE49-F238E27FC236}">
                <a16:creationId xmlns:a16="http://schemas.microsoft.com/office/drawing/2014/main" id="{6E39A10F-5BA6-4033-B9E4-E65620DB419C}"/>
              </a:ext>
            </a:extLst>
          </p:cNvPr>
          <p:cNvSpPr/>
          <p:nvPr/>
        </p:nvSpPr>
        <p:spPr>
          <a:xfrm>
            <a:off x="6068691" y="3275202"/>
            <a:ext cx="5591294" cy="3385648"/>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6146" name="タイトル 1"/>
          <p:cNvSpPr>
            <a:spLocks noGrp="1"/>
          </p:cNvSpPr>
          <p:nvPr>
            <p:ph type="title"/>
          </p:nvPr>
        </p:nvSpPr>
        <p:spPr>
          <a:xfrm>
            <a:off x="830264" y="197149"/>
            <a:ext cx="8507413" cy="868363"/>
          </a:xfrm>
        </p:spPr>
        <p:txBody>
          <a:bodyPr>
            <a:normAutofit/>
          </a:bodyPr>
          <a:lstStyle/>
          <a:p>
            <a:pPr>
              <a:defRPr/>
            </a:pPr>
            <a:r>
              <a:rPr lang="en-US" altLang="ja-JP" sz="4800" dirty="0">
                <a:solidFill>
                  <a:schemeClr val="tx2">
                    <a:lumMod val="75000"/>
                  </a:schemeClr>
                </a:solidFill>
              </a:rPr>
              <a:t>Collection of</a:t>
            </a:r>
            <a:r>
              <a:rPr lang="ja-JP" altLang="en-US" sz="4800" dirty="0">
                <a:solidFill>
                  <a:schemeClr val="tx2">
                    <a:lumMod val="75000"/>
                  </a:schemeClr>
                </a:solidFill>
              </a:rPr>
              <a:t> </a:t>
            </a:r>
            <a:r>
              <a:rPr lang="en-US" altLang="ja-JP" sz="4800" dirty="0">
                <a:solidFill>
                  <a:schemeClr val="tx2">
                    <a:lumMod val="75000"/>
                  </a:schemeClr>
                </a:solidFill>
              </a:rPr>
              <a:t>evidences</a:t>
            </a:r>
            <a:endParaRPr lang="ja-JP" altLang="en-US" sz="4800" dirty="0">
              <a:solidFill>
                <a:schemeClr val="tx2">
                  <a:lumMod val="75000"/>
                </a:schemeClr>
              </a:solidFill>
            </a:endParaRPr>
          </a:p>
        </p:txBody>
      </p:sp>
      <p:sp>
        <p:nvSpPr>
          <p:cNvPr id="6147" name="コンテンツ プレースホルダ 2"/>
          <p:cNvSpPr>
            <a:spLocks noGrp="1"/>
          </p:cNvSpPr>
          <p:nvPr>
            <p:ph idx="1"/>
          </p:nvPr>
        </p:nvSpPr>
        <p:spPr>
          <a:xfrm>
            <a:off x="571501" y="1065512"/>
            <a:ext cx="10991850" cy="5467810"/>
          </a:xfrm>
        </p:spPr>
        <p:txBody>
          <a:bodyPr>
            <a:noAutofit/>
          </a:bodyPr>
          <a:lstStyle/>
          <a:p>
            <a:pPr marL="320024" indent="-320024">
              <a:buNone/>
              <a:defRPr/>
            </a:pPr>
            <a:endParaRPr lang="en-US" altLang="ja-JP" sz="2400" b="1" dirty="0">
              <a:solidFill>
                <a:srgbClr val="002060"/>
              </a:solidFill>
            </a:endParaRPr>
          </a:p>
          <a:p>
            <a:pPr marL="320024" indent="-320024">
              <a:buNone/>
              <a:defRPr/>
            </a:pPr>
            <a:endParaRPr lang="en-US" altLang="ja-JP" sz="2400" b="1" dirty="0">
              <a:solidFill>
                <a:srgbClr val="002060"/>
              </a:solidFill>
            </a:endParaRPr>
          </a:p>
          <a:p>
            <a:pPr marL="320024" indent="-320024">
              <a:buNone/>
              <a:defRPr/>
            </a:pPr>
            <a:endParaRPr lang="en-US" altLang="ja-JP" b="1" dirty="0">
              <a:solidFill>
                <a:srgbClr val="FF0000"/>
              </a:solidFill>
            </a:endParaRPr>
          </a:p>
          <a:p>
            <a:pPr marL="320024" indent="-320024">
              <a:buNone/>
              <a:defRPr/>
            </a:pPr>
            <a:endParaRPr lang="en-US" altLang="ja-JP" sz="3200" b="1" dirty="0">
              <a:solidFill>
                <a:srgbClr val="002060"/>
              </a:solidFill>
            </a:endParaRPr>
          </a:p>
          <a:p>
            <a:pPr marL="320024" indent="-320024">
              <a:buNone/>
              <a:defRPr/>
            </a:pPr>
            <a:r>
              <a:rPr lang="en-US" altLang="ja-JP" sz="3200" b="1" dirty="0">
                <a:solidFill>
                  <a:srgbClr val="002060"/>
                </a:solidFill>
              </a:rPr>
              <a:t>                                                                              </a:t>
            </a:r>
            <a:endParaRPr lang="en-US" altLang="ja-JP" dirty="0">
              <a:solidFill>
                <a:srgbClr val="002060"/>
              </a:solidFill>
            </a:endParaRPr>
          </a:p>
          <a:p>
            <a:pPr marL="320024" indent="-320024">
              <a:buNone/>
              <a:defRPr/>
            </a:pPr>
            <a:endParaRPr lang="en-US" altLang="ja-JP" dirty="0">
              <a:solidFill>
                <a:srgbClr val="002060"/>
              </a:solidFill>
            </a:endParaRPr>
          </a:p>
        </p:txBody>
      </p:sp>
      <p:sp>
        <p:nvSpPr>
          <p:cNvPr id="4" name="四角形: 角を丸くする 3">
            <a:extLst>
              <a:ext uri="{FF2B5EF4-FFF2-40B4-BE49-F238E27FC236}">
                <a16:creationId xmlns:a16="http://schemas.microsoft.com/office/drawing/2014/main" id="{B45B9EBC-34AD-42FE-BAB6-9F7A1C9FD0AA}"/>
              </a:ext>
            </a:extLst>
          </p:cNvPr>
          <p:cNvSpPr/>
          <p:nvPr/>
        </p:nvSpPr>
        <p:spPr>
          <a:xfrm>
            <a:off x="1211988" y="1383293"/>
            <a:ext cx="3395559" cy="1375742"/>
          </a:xfrm>
          <a:prstGeom prst="roundRect">
            <a:avLst/>
          </a:prstGeom>
          <a:ln w="38100">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en-US" altLang="ja-JP" sz="2800" dirty="0"/>
              <a:t>Fraudulent funds</a:t>
            </a:r>
          </a:p>
          <a:p>
            <a:pPr algn="ctr"/>
            <a:r>
              <a:rPr lang="en-US" altLang="ja-JP" sz="2800" dirty="0"/>
              <a:t>gained by tax evasion</a:t>
            </a:r>
            <a:endParaRPr kumimoji="1" lang="ja-JP" altLang="en-US" sz="2800" dirty="0"/>
          </a:p>
        </p:txBody>
      </p:sp>
      <p:sp>
        <p:nvSpPr>
          <p:cNvPr id="7" name="四角形: 角を丸くする 6">
            <a:extLst>
              <a:ext uri="{FF2B5EF4-FFF2-40B4-BE49-F238E27FC236}">
                <a16:creationId xmlns:a16="http://schemas.microsoft.com/office/drawing/2014/main" id="{E5C4633D-7010-4CE7-AB5C-7C91B2BEE1BE}"/>
              </a:ext>
            </a:extLst>
          </p:cNvPr>
          <p:cNvSpPr/>
          <p:nvPr/>
        </p:nvSpPr>
        <p:spPr>
          <a:xfrm>
            <a:off x="7876115" y="1352062"/>
            <a:ext cx="3074516" cy="1375742"/>
          </a:xfrm>
          <a:prstGeom prst="roundRect">
            <a:avLst/>
          </a:prstGeom>
          <a:ln w="38100">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en-US" altLang="ja-JP" sz="2800" dirty="0"/>
              <a:t>Off-the-book</a:t>
            </a:r>
          </a:p>
          <a:p>
            <a:pPr algn="ctr"/>
            <a:r>
              <a:rPr lang="en-US" altLang="ja-JP" sz="2800" dirty="0"/>
              <a:t>expense</a:t>
            </a:r>
            <a:endParaRPr kumimoji="1" lang="ja-JP" altLang="en-US" sz="2800" dirty="0"/>
          </a:p>
        </p:txBody>
      </p:sp>
      <p:sp>
        <p:nvSpPr>
          <p:cNvPr id="10" name="四角形: 角を丸くする 9">
            <a:extLst>
              <a:ext uri="{FF2B5EF4-FFF2-40B4-BE49-F238E27FC236}">
                <a16:creationId xmlns:a16="http://schemas.microsoft.com/office/drawing/2014/main" id="{E4E61C55-5E68-4F79-A3BF-57FF39660015}"/>
              </a:ext>
            </a:extLst>
          </p:cNvPr>
          <p:cNvSpPr/>
          <p:nvPr/>
        </p:nvSpPr>
        <p:spPr>
          <a:xfrm>
            <a:off x="6306207" y="3712351"/>
            <a:ext cx="5047593" cy="2744425"/>
          </a:xfrm>
          <a:prstGeom prst="roundRect">
            <a:avLst/>
          </a:prstGeom>
          <a:noFill/>
          <a:ln w="38100">
            <a:solidFill>
              <a:schemeClr val="accent1"/>
            </a:solidFill>
          </a:ln>
        </p:spPr>
        <p:style>
          <a:lnRef idx="2">
            <a:schemeClr val="accent6"/>
          </a:lnRef>
          <a:fillRef idx="1">
            <a:schemeClr val="lt1"/>
          </a:fillRef>
          <a:effectRef idx="0">
            <a:schemeClr val="accent6"/>
          </a:effectRef>
          <a:fontRef idx="minor">
            <a:schemeClr val="dk1"/>
          </a:fontRef>
        </p:style>
        <p:txBody>
          <a:bodyPr rtlCol="0" anchor="t" anchorCtr="0"/>
          <a:lstStyle/>
          <a:p>
            <a:r>
              <a:rPr lang="en-US" altLang="ja-JP" sz="2400" b="1" dirty="0"/>
              <a:t>【</a:t>
            </a:r>
            <a:r>
              <a:rPr lang="en-US" altLang="ja-JP" sz="2800" b="1" dirty="0"/>
              <a:t>Foreign entities</a:t>
            </a:r>
            <a:r>
              <a:rPr lang="en-US" altLang="ja-JP" sz="2400" b="1" dirty="0"/>
              <a:t>】</a:t>
            </a:r>
          </a:p>
        </p:txBody>
      </p:sp>
      <p:sp>
        <p:nvSpPr>
          <p:cNvPr id="6" name="矢印: 右 5">
            <a:extLst>
              <a:ext uri="{FF2B5EF4-FFF2-40B4-BE49-F238E27FC236}">
                <a16:creationId xmlns:a16="http://schemas.microsoft.com/office/drawing/2014/main" id="{01C5852C-073A-4F11-92F4-9D9642E7DD5F}"/>
              </a:ext>
            </a:extLst>
          </p:cNvPr>
          <p:cNvSpPr/>
          <p:nvPr/>
        </p:nvSpPr>
        <p:spPr>
          <a:xfrm>
            <a:off x="4595795" y="1892688"/>
            <a:ext cx="3251748" cy="341309"/>
          </a:xfrm>
          <a:prstGeom prst="rightArrow">
            <a:avLst>
              <a:gd name="adj1" fmla="val 50000"/>
              <a:gd name="adj2" fmla="val 69022"/>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2" name="四角形: 角を丸くする 21">
            <a:extLst>
              <a:ext uri="{FF2B5EF4-FFF2-40B4-BE49-F238E27FC236}">
                <a16:creationId xmlns:a16="http://schemas.microsoft.com/office/drawing/2014/main" id="{0ECE31DA-D76B-4E4A-99D1-AA99AFA71761}"/>
              </a:ext>
            </a:extLst>
          </p:cNvPr>
          <p:cNvSpPr/>
          <p:nvPr/>
        </p:nvSpPr>
        <p:spPr>
          <a:xfrm>
            <a:off x="589438" y="3755474"/>
            <a:ext cx="4669363" cy="2725650"/>
          </a:xfrm>
          <a:prstGeom prst="roundRect">
            <a:avLst/>
          </a:prstGeom>
          <a:noFill/>
          <a:ln w="38100">
            <a:solidFill>
              <a:schemeClr val="accent1"/>
            </a:solidFill>
          </a:ln>
        </p:spPr>
        <p:style>
          <a:lnRef idx="2">
            <a:schemeClr val="accent6"/>
          </a:lnRef>
          <a:fillRef idx="1">
            <a:schemeClr val="lt1"/>
          </a:fillRef>
          <a:effectRef idx="0">
            <a:schemeClr val="accent6"/>
          </a:effectRef>
          <a:fontRef idx="minor">
            <a:schemeClr val="dk1"/>
          </a:fontRef>
        </p:style>
        <p:txBody>
          <a:bodyPr rtlCol="0" anchor="t" anchorCtr="0"/>
          <a:lstStyle/>
          <a:p>
            <a:r>
              <a:rPr kumimoji="1" lang="en-US" altLang="ja-JP" sz="2400" b="1" dirty="0"/>
              <a:t>【</a:t>
            </a:r>
            <a:r>
              <a:rPr kumimoji="1" lang="en-US" altLang="ja-JP" sz="2800" b="1" dirty="0"/>
              <a:t>J</a:t>
            </a:r>
            <a:r>
              <a:rPr lang="en-US" altLang="ja-JP" sz="2800" b="1" dirty="0"/>
              <a:t>apanese entities</a:t>
            </a:r>
            <a:r>
              <a:rPr lang="en-US" altLang="ja-JP" sz="2400" b="1" dirty="0"/>
              <a:t>】</a:t>
            </a:r>
          </a:p>
          <a:p>
            <a:endParaRPr kumimoji="1" lang="ja-JP" altLang="en-US" sz="2400" dirty="0"/>
          </a:p>
        </p:txBody>
      </p:sp>
      <p:sp>
        <p:nvSpPr>
          <p:cNvPr id="23" name="四角形: 角を丸くする 22">
            <a:extLst>
              <a:ext uri="{FF2B5EF4-FFF2-40B4-BE49-F238E27FC236}">
                <a16:creationId xmlns:a16="http://schemas.microsoft.com/office/drawing/2014/main" id="{CEBDA361-433F-4284-9AAD-C7FA6D8B982C}"/>
              </a:ext>
            </a:extLst>
          </p:cNvPr>
          <p:cNvSpPr/>
          <p:nvPr/>
        </p:nvSpPr>
        <p:spPr>
          <a:xfrm>
            <a:off x="686072" y="4444110"/>
            <a:ext cx="2110689" cy="1348378"/>
          </a:xfrm>
          <a:prstGeom prst="roundRect">
            <a:avLst/>
          </a:prstGeom>
          <a:solidFill>
            <a:schemeClr val="accent1">
              <a:lumMod val="60000"/>
              <a:lumOff val="40000"/>
            </a:schemeClr>
          </a:solidFill>
          <a:ln w="38100">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altLang="ja-JP" sz="2800" dirty="0"/>
              <a:t>Income and expenditure</a:t>
            </a:r>
            <a:endParaRPr kumimoji="1" lang="ja-JP" altLang="en-US" sz="2800" dirty="0"/>
          </a:p>
        </p:txBody>
      </p:sp>
      <p:sp>
        <p:nvSpPr>
          <p:cNvPr id="24" name="四角形: 角を丸くする 23">
            <a:extLst>
              <a:ext uri="{FF2B5EF4-FFF2-40B4-BE49-F238E27FC236}">
                <a16:creationId xmlns:a16="http://schemas.microsoft.com/office/drawing/2014/main" id="{DD0E753C-8EBA-4174-812E-7F995ED4BF23}"/>
              </a:ext>
            </a:extLst>
          </p:cNvPr>
          <p:cNvSpPr/>
          <p:nvPr/>
        </p:nvSpPr>
        <p:spPr>
          <a:xfrm>
            <a:off x="3006312" y="4423129"/>
            <a:ext cx="2089044" cy="1364049"/>
          </a:xfrm>
          <a:prstGeom prst="roundRect">
            <a:avLst/>
          </a:prstGeom>
          <a:solidFill>
            <a:schemeClr val="accent1">
              <a:lumMod val="60000"/>
              <a:lumOff val="40000"/>
            </a:schemeClr>
          </a:solidFill>
          <a:ln w="38100">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altLang="ja-JP" sz="2800" dirty="0"/>
              <a:t>Increase/</a:t>
            </a:r>
          </a:p>
          <a:p>
            <a:pPr algn="ctr"/>
            <a:r>
              <a:rPr lang="en-US" altLang="ja-JP" sz="2800" dirty="0"/>
              <a:t>decrease</a:t>
            </a:r>
          </a:p>
          <a:p>
            <a:pPr algn="ctr"/>
            <a:r>
              <a:rPr lang="en-US" altLang="ja-JP" sz="2800" dirty="0"/>
              <a:t>assets</a:t>
            </a:r>
            <a:endParaRPr kumimoji="1" lang="ja-JP" altLang="en-US" sz="2800" dirty="0"/>
          </a:p>
        </p:txBody>
      </p:sp>
      <p:sp>
        <p:nvSpPr>
          <p:cNvPr id="14" name="スライド番号プレースホルダー 13">
            <a:extLst>
              <a:ext uri="{FF2B5EF4-FFF2-40B4-BE49-F238E27FC236}">
                <a16:creationId xmlns:a16="http://schemas.microsoft.com/office/drawing/2014/main" id="{1D8BD0E4-46AF-4168-AC00-D78D6C5274D2}"/>
              </a:ext>
            </a:extLst>
          </p:cNvPr>
          <p:cNvSpPr>
            <a:spLocks noGrp="1"/>
          </p:cNvSpPr>
          <p:nvPr>
            <p:ph type="sldNum" sz="quarter" idx="12"/>
          </p:nvPr>
        </p:nvSpPr>
        <p:spPr>
          <a:xfrm>
            <a:off x="9337677" y="6387589"/>
            <a:ext cx="2743200" cy="365125"/>
          </a:xfrm>
        </p:spPr>
        <p:txBody>
          <a:bodyPr/>
          <a:lstStyle/>
          <a:p>
            <a:pPr>
              <a:defRPr/>
            </a:pPr>
            <a:fld id="{FABC962E-B4BD-494A-B383-FB3B2DBC4283}" type="slidenum">
              <a:rPr lang="ja-JP" altLang="en-US" smtClean="0">
                <a:solidFill>
                  <a:prstClr val="black">
                    <a:tint val="75000"/>
                  </a:prstClr>
                </a:solidFill>
              </a:rPr>
              <a:pPr>
                <a:defRPr/>
              </a:pPr>
              <a:t>19</a:t>
            </a:fld>
            <a:endParaRPr lang="ja-JP" altLang="en-US" dirty="0">
              <a:solidFill>
                <a:prstClr val="black">
                  <a:tint val="75000"/>
                </a:prstClr>
              </a:solidFill>
            </a:endParaRPr>
          </a:p>
        </p:txBody>
      </p:sp>
      <p:cxnSp>
        <p:nvCxnSpPr>
          <p:cNvPr id="3" name="直線矢印コネクタ 2">
            <a:extLst>
              <a:ext uri="{FF2B5EF4-FFF2-40B4-BE49-F238E27FC236}">
                <a16:creationId xmlns:a16="http://schemas.microsoft.com/office/drawing/2014/main" id="{E415B260-4720-4E01-9255-5FC1D97CE061}"/>
              </a:ext>
            </a:extLst>
          </p:cNvPr>
          <p:cNvCxnSpPr>
            <a:cxnSpLocks/>
          </p:cNvCxnSpPr>
          <p:nvPr/>
        </p:nvCxnSpPr>
        <p:spPr>
          <a:xfrm>
            <a:off x="5595232" y="3275202"/>
            <a:ext cx="0" cy="3477512"/>
          </a:xfrm>
          <a:prstGeom prst="straightConnector1">
            <a:avLst/>
          </a:prstGeom>
          <a:ln w="76200">
            <a:solidFill>
              <a:schemeClr val="tx2"/>
            </a:solidFill>
            <a:prstDash val="sys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3" name="直線コネクタ 12">
            <a:extLst>
              <a:ext uri="{FF2B5EF4-FFF2-40B4-BE49-F238E27FC236}">
                <a16:creationId xmlns:a16="http://schemas.microsoft.com/office/drawing/2014/main" id="{BC96599D-7BF7-4D74-A340-9F109F4B5EFB}"/>
              </a:ext>
            </a:extLst>
          </p:cNvPr>
          <p:cNvCxnSpPr>
            <a:cxnSpLocks/>
          </p:cNvCxnSpPr>
          <p:nvPr/>
        </p:nvCxnSpPr>
        <p:spPr>
          <a:xfrm>
            <a:off x="873058" y="2947196"/>
            <a:ext cx="10480742" cy="0"/>
          </a:xfrm>
          <a:prstGeom prst="line">
            <a:avLst/>
          </a:prstGeom>
        </p:spPr>
        <p:style>
          <a:lnRef idx="1">
            <a:schemeClr val="accent1"/>
          </a:lnRef>
          <a:fillRef idx="0">
            <a:schemeClr val="accent1"/>
          </a:fillRef>
          <a:effectRef idx="0">
            <a:schemeClr val="accent1"/>
          </a:effectRef>
          <a:fontRef idx="minor">
            <a:schemeClr val="tx1"/>
          </a:fontRef>
        </p:style>
      </p:cxnSp>
      <p:sp>
        <p:nvSpPr>
          <p:cNvPr id="11" name="テキスト ボックス 10">
            <a:extLst>
              <a:ext uri="{FF2B5EF4-FFF2-40B4-BE49-F238E27FC236}">
                <a16:creationId xmlns:a16="http://schemas.microsoft.com/office/drawing/2014/main" id="{F218C000-F913-4AED-A4A2-3E9C913E3824}"/>
              </a:ext>
            </a:extLst>
          </p:cNvPr>
          <p:cNvSpPr txBox="1"/>
          <p:nvPr/>
        </p:nvSpPr>
        <p:spPr>
          <a:xfrm>
            <a:off x="2186744" y="3016389"/>
            <a:ext cx="1164101" cy="584775"/>
          </a:xfrm>
          <a:prstGeom prst="rect">
            <a:avLst/>
          </a:prstGeom>
          <a:noFill/>
        </p:spPr>
        <p:txBody>
          <a:bodyPr wrap="none" rtlCol="0">
            <a:spAutoFit/>
          </a:bodyPr>
          <a:lstStyle/>
          <a:p>
            <a:r>
              <a:rPr kumimoji="1" lang="en-US" altLang="ja-JP" sz="3200" b="1" dirty="0"/>
              <a:t>Japan</a:t>
            </a:r>
            <a:endParaRPr kumimoji="1" lang="ja-JP" altLang="en-US" sz="3200" b="1" dirty="0"/>
          </a:p>
        </p:txBody>
      </p:sp>
      <p:sp>
        <p:nvSpPr>
          <p:cNvPr id="15" name="&quot;禁止&quot;マーク 14">
            <a:extLst>
              <a:ext uri="{FF2B5EF4-FFF2-40B4-BE49-F238E27FC236}">
                <a16:creationId xmlns:a16="http://schemas.microsoft.com/office/drawing/2014/main" id="{D1B99791-7BE6-4E82-A2C9-E368C176996D}"/>
              </a:ext>
            </a:extLst>
          </p:cNvPr>
          <p:cNvSpPr/>
          <p:nvPr/>
        </p:nvSpPr>
        <p:spPr>
          <a:xfrm>
            <a:off x="5595231" y="1625049"/>
            <a:ext cx="914400" cy="914400"/>
          </a:xfrm>
          <a:prstGeom prst="noSmoking">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tx1"/>
              </a:solidFill>
            </a:endParaRPr>
          </a:p>
        </p:txBody>
      </p:sp>
      <p:sp>
        <p:nvSpPr>
          <p:cNvPr id="25" name="四角形: 角を丸くする 24">
            <a:extLst>
              <a:ext uri="{FF2B5EF4-FFF2-40B4-BE49-F238E27FC236}">
                <a16:creationId xmlns:a16="http://schemas.microsoft.com/office/drawing/2014/main" id="{643AF247-0F79-4475-893A-35820FE49AF6}"/>
              </a:ext>
            </a:extLst>
          </p:cNvPr>
          <p:cNvSpPr/>
          <p:nvPr/>
        </p:nvSpPr>
        <p:spPr>
          <a:xfrm>
            <a:off x="6529756" y="4656213"/>
            <a:ext cx="2143120" cy="1348378"/>
          </a:xfrm>
          <a:prstGeom prst="roundRect">
            <a:avLst/>
          </a:prstGeom>
          <a:solidFill>
            <a:schemeClr val="accent1">
              <a:lumMod val="60000"/>
              <a:lumOff val="40000"/>
            </a:schemeClr>
          </a:solidFill>
          <a:ln w="38100">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altLang="ja-JP" sz="2800" dirty="0"/>
              <a:t>Income and expenditure</a:t>
            </a:r>
            <a:endParaRPr kumimoji="1" lang="ja-JP" altLang="en-US" sz="2800" dirty="0"/>
          </a:p>
        </p:txBody>
      </p:sp>
      <p:sp>
        <p:nvSpPr>
          <p:cNvPr id="26" name="四角形: 角を丸くする 25">
            <a:extLst>
              <a:ext uri="{FF2B5EF4-FFF2-40B4-BE49-F238E27FC236}">
                <a16:creationId xmlns:a16="http://schemas.microsoft.com/office/drawing/2014/main" id="{22FC04B8-A64C-449A-8F6F-1255A288FE81}"/>
              </a:ext>
            </a:extLst>
          </p:cNvPr>
          <p:cNvSpPr/>
          <p:nvPr/>
        </p:nvSpPr>
        <p:spPr>
          <a:xfrm>
            <a:off x="9037587" y="4640542"/>
            <a:ext cx="2041937" cy="1364049"/>
          </a:xfrm>
          <a:prstGeom prst="roundRect">
            <a:avLst/>
          </a:prstGeom>
          <a:solidFill>
            <a:schemeClr val="accent1">
              <a:lumMod val="60000"/>
              <a:lumOff val="40000"/>
            </a:schemeClr>
          </a:solidFill>
          <a:ln w="38100">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altLang="ja-JP" sz="2800" dirty="0"/>
              <a:t>Increase/</a:t>
            </a:r>
          </a:p>
          <a:p>
            <a:pPr algn="ctr"/>
            <a:r>
              <a:rPr lang="en-US" altLang="ja-JP" sz="2800" dirty="0"/>
              <a:t>decrease</a:t>
            </a:r>
          </a:p>
          <a:p>
            <a:pPr algn="ctr"/>
            <a:r>
              <a:rPr lang="en-US" altLang="ja-JP" sz="2800" dirty="0"/>
              <a:t>assets</a:t>
            </a:r>
            <a:endParaRPr kumimoji="1" lang="ja-JP" altLang="en-US" sz="2800" dirty="0"/>
          </a:p>
        </p:txBody>
      </p:sp>
      <p:sp>
        <p:nvSpPr>
          <p:cNvPr id="28" name="四角形: 角を丸くする 27">
            <a:extLst>
              <a:ext uri="{FF2B5EF4-FFF2-40B4-BE49-F238E27FC236}">
                <a16:creationId xmlns:a16="http://schemas.microsoft.com/office/drawing/2014/main" id="{D577D0BE-7B88-492A-AA68-A10EF940D1FE}"/>
              </a:ext>
            </a:extLst>
          </p:cNvPr>
          <p:cNvSpPr/>
          <p:nvPr/>
        </p:nvSpPr>
        <p:spPr>
          <a:xfrm>
            <a:off x="6156561" y="2976598"/>
            <a:ext cx="2001846" cy="595144"/>
          </a:xfrm>
          <a:prstGeom prst="roundRect">
            <a:avLst/>
          </a:prstGeom>
          <a:solidFill>
            <a:schemeClr val="bg1"/>
          </a:solidFill>
          <a:ln w="38100">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altLang="ja-JP" sz="3600" dirty="0">
                <a:solidFill>
                  <a:srgbClr val="FF0000"/>
                </a:solidFill>
              </a:rPr>
              <a:t>【EOI】</a:t>
            </a:r>
            <a:endParaRPr kumimoji="1" lang="ja-JP" altLang="en-US" sz="3600" dirty="0">
              <a:solidFill>
                <a:srgbClr val="FF0000"/>
              </a:solidFill>
            </a:endParaRPr>
          </a:p>
        </p:txBody>
      </p:sp>
      <p:sp>
        <p:nvSpPr>
          <p:cNvPr id="29" name="四角形: 角を丸くする 28">
            <a:extLst>
              <a:ext uri="{FF2B5EF4-FFF2-40B4-BE49-F238E27FC236}">
                <a16:creationId xmlns:a16="http://schemas.microsoft.com/office/drawing/2014/main" id="{5DE33C65-1655-4168-B7FE-530DDE3F9837}"/>
              </a:ext>
            </a:extLst>
          </p:cNvPr>
          <p:cNvSpPr/>
          <p:nvPr/>
        </p:nvSpPr>
        <p:spPr>
          <a:xfrm>
            <a:off x="8056709" y="3011204"/>
            <a:ext cx="2001846" cy="595144"/>
          </a:xfrm>
          <a:prstGeom prst="roundRect">
            <a:avLst/>
          </a:prstGeom>
          <a:solidFill>
            <a:schemeClr val="bg1"/>
          </a:solidFill>
          <a:ln w="38100">
            <a:noFill/>
          </a:ln>
        </p:spPr>
        <p:style>
          <a:lnRef idx="2">
            <a:schemeClr val="accent6"/>
          </a:lnRef>
          <a:fillRef idx="1">
            <a:schemeClr val="lt1"/>
          </a:fillRef>
          <a:effectRef idx="0">
            <a:schemeClr val="accent6"/>
          </a:effectRef>
          <a:fontRef idx="minor">
            <a:schemeClr val="dk1"/>
          </a:fontRef>
        </p:style>
        <p:txBody>
          <a:bodyPr rtlCol="0" anchor="ctr"/>
          <a:lstStyle/>
          <a:p>
            <a:r>
              <a:rPr lang="en-US" altLang="ja-JP" sz="3600" b="1" dirty="0"/>
              <a:t>Overseas</a:t>
            </a:r>
            <a:endParaRPr lang="ja-JP" altLang="en-US" sz="3600" b="1" dirty="0"/>
          </a:p>
        </p:txBody>
      </p:sp>
    </p:spTree>
    <p:extLst>
      <p:ext uri="{BB962C8B-B14F-4D97-AF65-F5344CB8AC3E}">
        <p14:creationId xmlns:p14="http://schemas.microsoft.com/office/powerpoint/2010/main" val="2910808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500"/>
                                        <p:tgtEl>
                                          <p:spTgt spid="13"/>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fade">
                                      <p:cBhvr>
                                        <p:cTn id="30" dur="500"/>
                                        <p:tgtEl>
                                          <p:spTgt spid="11"/>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22"/>
                                        </p:tgtEl>
                                        <p:attrNameLst>
                                          <p:attrName>style.visibility</p:attrName>
                                        </p:attrNameLst>
                                      </p:cBhvr>
                                      <p:to>
                                        <p:strVal val="visible"/>
                                      </p:to>
                                    </p:set>
                                    <p:animEffect transition="in" filter="fade">
                                      <p:cBhvr>
                                        <p:cTn id="35" dur="500"/>
                                        <p:tgtEl>
                                          <p:spTgt spid="22"/>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23"/>
                                        </p:tgtEl>
                                        <p:attrNameLst>
                                          <p:attrName>style.visibility</p:attrName>
                                        </p:attrNameLst>
                                      </p:cBhvr>
                                      <p:to>
                                        <p:strVal val="visible"/>
                                      </p:to>
                                    </p:set>
                                    <p:animEffect transition="in" filter="fade">
                                      <p:cBhvr>
                                        <p:cTn id="38" dur="500"/>
                                        <p:tgtEl>
                                          <p:spTgt spid="23"/>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24"/>
                                        </p:tgtEl>
                                        <p:attrNameLst>
                                          <p:attrName>style.visibility</p:attrName>
                                        </p:attrNameLst>
                                      </p:cBhvr>
                                      <p:to>
                                        <p:strVal val="visible"/>
                                      </p:to>
                                    </p:set>
                                    <p:animEffect transition="in" filter="fade">
                                      <p:cBhvr>
                                        <p:cTn id="41" dur="500"/>
                                        <p:tgtEl>
                                          <p:spTgt spid="24"/>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3"/>
                                        </p:tgtEl>
                                        <p:attrNameLst>
                                          <p:attrName>style.visibility</p:attrName>
                                        </p:attrNameLst>
                                      </p:cBhvr>
                                      <p:to>
                                        <p:strVal val="visible"/>
                                      </p:to>
                                    </p:set>
                                    <p:animEffect transition="in" filter="fade">
                                      <p:cBhvr>
                                        <p:cTn id="46" dur="500"/>
                                        <p:tgtEl>
                                          <p:spTgt spid="3"/>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29"/>
                                        </p:tgtEl>
                                        <p:attrNameLst>
                                          <p:attrName>style.visibility</p:attrName>
                                        </p:attrNameLst>
                                      </p:cBhvr>
                                      <p:to>
                                        <p:strVal val="visible"/>
                                      </p:to>
                                    </p:set>
                                    <p:animEffect transition="in" filter="fade">
                                      <p:cBhvr>
                                        <p:cTn id="51" dur="500"/>
                                        <p:tgtEl>
                                          <p:spTgt spid="29"/>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16"/>
                                        </p:tgtEl>
                                        <p:attrNameLst>
                                          <p:attrName>style.visibility</p:attrName>
                                        </p:attrNameLst>
                                      </p:cBhvr>
                                      <p:to>
                                        <p:strVal val="visible"/>
                                      </p:to>
                                    </p:set>
                                    <p:animEffect transition="in" filter="fade">
                                      <p:cBhvr>
                                        <p:cTn id="56" dur="500"/>
                                        <p:tgtEl>
                                          <p:spTgt spid="16"/>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28"/>
                                        </p:tgtEl>
                                        <p:attrNameLst>
                                          <p:attrName>style.visibility</p:attrName>
                                        </p:attrNameLst>
                                      </p:cBhvr>
                                      <p:to>
                                        <p:strVal val="visible"/>
                                      </p:to>
                                    </p:set>
                                    <p:animEffect transition="in" filter="fade">
                                      <p:cBhvr>
                                        <p:cTn id="61" dur="500"/>
                                        <p:tgtEl>
                                          <p:spTgt spid="28"/>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10"/>
                                        </p:tgtEl>
                                        <p:attrNameLst>
                                          <p:attrName>style.visibility</p:attrName>
                                        </p:attrNameLst>
                                      </p:cBhvr>
                                      <p:to>
                                        <p:strVal val="visible"/>
                                      </p:to>
                                    </p:set>
                                    <p:animEffect transition="in" filter="fade">
                                      <p:cBhvr>
                                        <p:cTn id="64" dur="500"/>
                                        <p:tgtEl>
                                          <p:spTgt spid="10"/>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25"/>
                                        </p:tgtEl>
                                        <p:attrNameLst>
                                          <p:attrName>style.visibility</p:attrName>
                                        </p:attrNameLst>
                                      </p:cBhvr>
                                      <p:to>
                                        <p:strVal val="visible"/>
                                      </p:to>
                                    </p:set>
                                    <p:animEffect transition="in" filter="fade">
                                      <p:cBhvr>
                                        <p:cTn id="67" dur="500"/>
                                        <p:tgtEl>
                                          <p:spTgt spid="25"/>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26"/>
                                        </p:tgtEl>
                                        <p:attrNameLst>
                                          <p:attrName>style.visibility</p:attrName>
                                        </p:attrNameLst>
                                      </p:cBhvr>
                                      <p:to>
                                        <p:strVal val="visible"/>
                                      </p:to>
                                    </p:set>
                                    <p:animEffect transition="in" filter="fade">
                                      <p:cBhvr>
                                        <p:cTn id="70"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4" grpId="0" animBg="1"/>
      <p:bldP spid="7" grpId="0" animBg="1"/>
      <p:bldP spid="10" grpId="0" animBg="1"/>
      <p:bldP spid="6" grpId="0" animBg="1"/>
      <p:bldP spid="22" grpId="0" animBg="1"/>
      <p:bldP spid="23" grpId="0" animBg="1"/>
      <p:bldP spid="24" grpId="0" animBg="1"/>
      <p:bldP spid="11" grpId="0"/>
      <p:bldP spid="15" grpId="0" animBg="1"/>
      <p:bldP spid="25" grpId="0" animBg="1"/>
      <p:bldP spid="26" grpId="0" animBg="1"/>
      <p:bldP spid="28" grpId="0" animBg="1"/>
      <p:bldP spid="2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D815E537-4AB4-4445-A3AC-40D738EDF3DC}"/>
              </a:ext>
            </a:extLst>
          </p:cNvPr>
          <p:cNvSpPr txBox="1"/>
          <p:nvPr/>
        </p:nvSpPr>
        <p:spPr>
          <a:xfrm>
            <a:off x="1191546" y="473902"/>
            <a:ext cx="4158193" cy="830997"/>
          </a:xfrm>
          <a:prstGeom prst="rect">
            <a:avLst/>
          </a:prstGeom>
          <a:noFill/>
        </p:spPr>
        <p:txBody>
          <a:bodyPr wrap="square" lIns="0" tIns="0" rIns="0" bIns="0" rtlCol="0">
            <a:spAutoFit/>
          </a:bodyPr>
          <a:lstStyle/>
          <a:p>
            <a:pPr rtl="0"/>
            <a:r>
              <a:rPr lang="en-US" altLang="ja" sz="5400" b="1" dirty="0">
                <a:solidFill>
                  <a:srgbClr val="002060"/>
                </a:solidFill>
                <a:latin typeface="Meiryo UI" panose="020B0604030504040204" pitchFamily="50" charset="-128"/>
                <a:ea typeface="Meiryo UI" panose="020B0604030504040204" pitchFamily="50" charset="-128"/>
                <a:cs typeface="Segoe UI" panose="020B0502040204020203" pitchFamily="34" charset="0"/>
              </a:rPr>
              <a:t>Contents</a:t>
            </a:r>
            <a:endParaRPr lang="ja" sz="5400" b="1" dirty="0">
              <a:solidFill>
                <a:srgbClr val="002060"/>
              </a:solidFill>
              <a:latin typeface="Meiryo UI" panose="020B0604030504040204" pitchFamily="50" charset="-128"/>
              <a:ea typeface="Meiryo UI" panose="020B0604030504040204" pitchFamily="50" charset="-128"/>
              <a:cs typeface="Segoe UI" panose="020B0502040204020203" pitchFamily="34" charset="0"/>
            </a:endParaRPr>
          </a:p>
        </p:txBody>
      </p:sp>
      <p:cxnSp>
        <p:nvCxnSpPr>
          <p:cNvPr id="4" name="直線​​コネクタ(S) 3">
            <a:extLst>
              <a:ext uri="{FF2B5EF4-FFF2-40B4-BE49-F238E27FC236}">
                <a16:creationId xmlns:a16="http://schemas.microsoft.com/office/drawing/2014/main" id="{B38D4B56-7D6C-4345-912F-B3BA9A014E8B}"/>
              </a:ext>
              <a:ext uri="{C183D7F6-B498-43B3-948B-1728B52AA6E4}">
                <adec:decorative xmlns:adec="http://schemas.microsoft.com/office/drawing/2017/decorative" val="1"/>
              </a:ext>
            </a:extLst>
          </p:cNvPr>
          <p:cNvCxnSpPr/>
          <p:nvPr/>
        </p:nvCxnSpPr>
        <p:spPr>
          <a:xfrm>
            <a:off x="740229" y="0"/>
            <a:ext cx="0" cy="6357257"/>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69" name="グループ 68">
            <a:extLst>
              <a:ext uri="{FF2B5EF4-FFF2-40B4-BE49-F238E27FC236}">
                <a16:creationId xmlns:a16="http://schemas.microsoft.com/office/drawing/2014/main" id="{B457331C-2A24-4352-9B4C-1C1B326F404F}"/>
              </a:ext>
              <a:ext uri="{C183D7F6-B498-43B3-948B-1728B52AA6E4}">
                <adec:decorative xmlns:adec="http://schemas.microsoft.com/office/drawing/2017/decorative" val="1"/>
              </a:ext>
            </a:extLst>
          </p:cNvPr>
          <p:cNvGrpSpPr/>
          <p:nvPr/>
        </p:nvGrpSpPr>
        <p:grpSpPr>
          <a:xfrm>
            <a:off x="504358" y="1639220"/>
            <a:ext cx="6494795" cy="3750491"/>
            <a:chOff x="518433" y="1670148"/>
            <a:chExt cx="4163321" cy="3750491"/>
          </a:xfrm>
        </p:grpSpPr>
        <p:grpSp>
          <p:nvGrpSpPr>
            <p:cNvPr id="21" name="グループ 20">
              <a:extLst>
                <a:ext uri="{FF2B5EF4-FFF2-40B4-BE49-F238E27FC236}">
                  <a16:creationId xmlns:a16="http://schemas.microsoft.com/office/drawing/2014/main" id="{B111D787-E830-4638-97B3-205F0A0ABC3F}"/>
                </a:ext>
              </a:extLst>
            </p:cNvPr>
            <p:cNvGrpSpPr/>
            <p:nvPr/>
          </p:nvGrpSpPr>
          <p:grpSpPr>
            <a:xfrm>
              <a:off x="518433" y="1670148"/>
              <a:ext cx="4132160" cy="1510396"/>
              <a:chOff x="518433" y="1829225"/>
              <a:chExt cx="4132160" cy="1510396"/>
            </a:xfrm>
          </p:grpSpPr>
          <p:sp>
            <p:nvSpPr>
              <p:cNvPr id="6" name="長方形:角丸 5">
                <a:extLst>
                  <a:ext uri="{FF2B5EF4-FFF2-40B4-BE49-F238E27FC236}">
                    <a16:creationId xmlns:a16="http://schemas.microsoft.com/office/drawing/2014/main" id="{6BFCD1AA-E1CA-41D6-8605-56AFEBE4EEE3}"/>
                  </a:ext>
                </a:extLst>
              </p:cNvPr>
              <p:cNvSpPr/>
              <p:nvPr/>
            </p:nvSpPr>
            <p:spPr>
              <a:xfrm>
                <a:off x="518433" y="1981199"/>
                <a:ext cx="443592" cy="232296"/>
              </a:xfrm>
              <a:prstGeom prst="roundRect">
                <a:avLst>
                  <a:gd name="adj" fmla="val 50000"/>
                </a:avLst>
              </a:pr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dirty="0">
                  <a:latin typeface="Meiryo UI" panose="020B0604030504040204" pitchFamily="50" charset="-128"/>
                  <a:ea typeface="Meiryo UI" panose="020B0604030504040204" pitchFamily="50" charset="-128"/>
                </a:endParaRPr>
              </a:p>
            </p:txBody>
          </p:sp>
          <p:sp>
            <p:nvSpPr>
              <p:cNvPr id="8" name="長方形 7">
                <a:extLst>
                  <a:ext uri="{FF2B5EF4-FFF2-40B4-BE49-F238E27FC236}">
                    <a16:creationId xmlns:a16="http://schemas.microsoft.com/office/drawing/2014/main" id="{E9101D99-B002-4698-9C7E-C942B9AA2D39}"/>
                  </a:ext>
                </a:extLst>
              </p:cNvPr>
              <p:cNvSpPr/>
              <p:nvPr/>
            </p:nvSpPr>
            <p:spPr>
              <a:xfrm>
                <a:off x="1114398" y="1829225"/>
                <a:ext cx="3536195" cy="492443"/>
              </a:xfrm>
              <a:prstGeom prst="rect">
                <a:avLst/>
              </a:prstGeom>
            </p:spPr>
            <p:txBody>
              <a:bodyPr wrap="square" lIns="0" tIns="0" rIns="0" bIns="0" rtlCol="0">
                <a:spAutoFit/>
              </a:bodyPr>
              <a:lstStyle/>
              <a:p>
                <a:pPr rtl="0"/>
                <a:r>
                  <a:rPr lang="en-US" altLang="ja" sz="3200" dirty="0">
                    <a:solidFill>
                      <a:srgbClr val="002060"/>
                    </a:solidFill>
                    <a:ea typeface="Meiryo UI" panose="020B0604030504040204" pitchFamily="50" charset="-128"/>
                    <a:cs typeface="Segoe UI" panose="020B0502040204020203" pitchFamily="34" charset="0"/>
                  </a:rPr>
                  <a:t>Tax crime </a:t>
                </a:r>
                <a:r>
                  <a:rPr lang="en-US" altLang="ja" sz="2800" dirty="0">
                    <a:solidFill>
                      <a:srgbClr val="002060"/>
                    </a:solidFill>
                    <a:ea typeface="Meiryo UI" panose="020B0604030504040204" pitchFamily="50" charset="-128"/>
                    <a:cs typeface="Segoe UI" panose="020B0502040204020203" pitchFamily="34" charset="0"/>
                  </a:rPr>
                  <a:t>investigation</a:t>
                </a:r>
                <a:r>
                  <a:rPr lang="en-US" altLang="ja" sz="3200" dirty="0">
                    <a:solidFill>
                      <a:srgbClr val="002060"/>
                    </a:solidFill>
                    <a:ea typeface="Meiryo UI" panose="020B0604030504040204" pitchFamily="50" charset="-128"/>
                    <a:cs typeface="Segoe UI" panose="020B0502040204020203" pitchFamily="34" charset="0"/>
                  </a:rPr>
                  <a:t> in Japan</a:t>
                </a:r>
                <a:endParaRPr lang="ja" sz="3200" dirty="0">
                  <a:solidFill>
                    <a:srgbClr val="002060"/>
                  </a:solidFill>
                  <a:ea typeface="Meiryo UI" panose="020B0604030504040204" pitchFamily="50" charset="-128"/>
                  <a:cs typeface="Segoe UI" panose="020B0502040204020203" pitchFamily="34" charset="0"/>
                </a:endParaRPr>
              </a:p>
            </p:txBody>
          </p:sp>
          <p:sp>
            <p:nvSpPr>
              <p:cNvPr id="37" name="長方形 7">
                <a:extLst>
                  <a:ext uri="{FF2B5EF4-FFF2-40B4-BE49-F238E27FC236}">
                    <a16:creationId xmlns:a16="http://schemas.microsoft.com/office/drawing/2014/main" id="{6D84A35F-E8B5-4D42-A190-FE99A9AD02A7}"/>
                  </a:ext>
                </a:extLst>
              </p:cNvPr>
              <p:cNvSpPr/>
              <p:nvPr/>
            </p:nvSpPr>
            <p:spPr>
              <a:xfrm>
                <a:off x="1100398" y="2908734"/>
                <a:ext cx="3536195" cy="430887"/>
              </a:xfrm>
              <a:prstGeom prst="rect">
                <a:avLst/>
              </a:prstGeom>
            </p:spPr>
            <p:txBody>
              <a:bodyPr wrap="square" lIns="0" tIns="0" rIns="0" bIns="0" rtlCol="0">
                <a:spAutoFit/>
              </a:bodyPr>
              <a:lstStyle/>
              <a:p>
                <a:pPr rtl="0"/>
                <a:r>
                  <a:rPr lang="en-US" altLang="ja" sz="2800" dirty="0">
                    <a:solidFill>
                      <a:srgbClr val="002060"/>
                    </a:solidFill>
                    <a:ea typeface="Meiryo UI" panose="020B0604030504040204" pitchFamily="50" charset="-128"/>
                    <a:cs typeface="Segoe UI" panose="020B0502040204020203" pitchFamily="34" charset="0"/>
                  </a:rPr>
                  <a:t>Overview on Japan’s Cash Economy</a:t>
                </a:r>
                <a:endParaRPr lang="ja" sz="2800" dirty="0">
                  <a:solidFill>
                    <a:srgbClr val="002060"/>
                  </a:solidFill>
                  <a:ea typeface="Meiryo UI" panose="020B0604030504040204" pitchFamily="50" charset="-128"/>
                  <a:cs typeface="Segoe UI" panose="020B0502040204020203" pitchFamily="34" charset="0"/>
                </a:endParaRPr>
              </a:p>
            </p:txBody>
          </p:sp>
        </p:grpSp>
        <p:grpSp>
          <p:nvGrpSpPr>
            <p:cNvPr id="20" name="グループ 19">
              <a:extLst>
                <a:ext uri="{FF2B5EF4-FFF2-40B4-BE49-F238E27FC236}">
                  <a16:creationId xmlns:a16="http://schemas.microsoft.com/office/drawing/2014/main" id="{2D19246F-8F2D-4FAD-8927-AA34DDAA5DFA}"/>
                </a:ext>
              </a:extLst>
            </p:cNvPr>
            <p:cNvGrpSpPr/>
            <p:nvPr/>
          </p:nvGrpSpPr>
          <p:grpSpPr>
            <a:xfrm>
              <a:off x="518433" y="2905489"/>
              <a:ext cx="4163321" cy="1414958"/>
              <a:chOff x="518433" y="2847627"/>
              <a:chExt cx="4163321" cy="1414958"/>
            </a:xfrm>
          </p:grpSpPr>
          <p:sp>
            <p:nvSpPr>
              <p:cNvPr id="9" name="長方形:角丸 8">
                <a:extLst>
                  <a:ext uri="{FF2B5EF4-FFF2-40B4-BE49-F238E27FC236}">
                    <a16:creationId xmlns:a16="http://schemas.microsoft.com/office/drawing/2014/main" id="{14FF47BA-9557-4442-8E2A-74A4F4AAD237}"/>
                  </a:ext>
                </a:extLst>
              </p:cNvPr>
              <p:cNvSpPr/>
              <p:nvPr/>
            </p:nvSpPr>
            <p:spPr>
              <a:xfrm>
                <a:off x="518433" y="2847627"/>
                <a:ext cx="443592" cy="232296"/>
              </a:xfrm>
              <a:prstGeom prst="roundRect">
                <a:avLst>
                  <a:gd name="adj" fmla="val 50000"/>
                </a:avLst>
              </a:pr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dirty="0">
                  <a:latin typeface="Meiryo UI" panose="020B0604030504040204" pitchFamily="50" charset="-128"/>
                  <a:ea typeface="Meiryo UI" panose="020B0604030504040204" pitchFamily="50" charset="-128"/>
                </a:endParaRPr>
              </a:p>
            </p:txBody>
          </p:sp>
          <p:sp>
            <p:nvSpPr>
              <p:cNvPr id="10" name="長方形 9">
                <a:extLst>
                  <a:ext uri="{FF2B5EF4-FFF2-40B4-BE49-F238E27FC236}">
                    <a16:creationId xmlns:a16="http://schemas.microsoft.com/office/drawing/2014/main" id="{B00C2221-E8A7-47E0-B2B2-5A6A32F96791}"/>
                  </a:ext>
                </a:extLst>
              </p:cNvPr>
              <p:cNvSpPr/>
              <p:nvPr/>
            </p:nvSpPr>
            <p:spPr>
              <a:xfrm>
                <a:off x="1145559" y="3831698"/>
                <a:ext cx="3536195" cy="430887"/>
              </a:xfrm>
              <a:prstGeom prst="rect">
                <a:avLst/>
              </a:prstGeom>
            </p:spPr>
            <p:txBody>
              <a:bodyPr wrap="square" lIns="0" tIns="0" rIns="0" bIns="0" rtlCol="0">
                <a:spAutoFit/>
              </a:bodyPr>
              <a:lstStyle/>
              <a:p>
                <a:pPr rtl="0"/>
                <a:r>
                  <a:rPr lang="en-US" altLang="ja" sz="2800" dirty="0">
                    <a:solidFill>
                      <a:srgbClr val="002060"/>
                    </a:solidFill>
                    <a:ea typeface="Meiryo UI" panose="020B0604030504040204" pitchFamily="50" charset="-128"/>
                    <a:cs typeface="Segoe UI" panose="020B0502040204020203" pitchFamily="34" charset="0"/>
                  </a:rPr>
                  <a:t>Tax Crime in Cash Economy</a:t>
                </a:r>
                <a:endParaRPr lang="ja" sz="2800" dirty="0">
                  <a:solidFill>
                    <a:srgbClr val="002060"/>
                  </a:solidFill>
                  <a:ea typeface="Meiryo UI" panose="020B0604030504040204" pitchFamily="50" charset="-128"/>
                  <a:cs typeface="Segoe UI" panose="020B0502040204020203" pitchFamily="34" charset="0"/>
                </a:endParaRPr>
              </a:p>
            </p:txBody>
          </p:sp>
        </p:grpSp>
        <p:grpSp>
          <p:nvGrpSpPr>
            <p:cNvPr id="19" name="グループ 18">
              <a:extLst>
                <a:ext uri="{FF2B5EF4-FFF2-40B4-BE49-F238E27FC236}">
                  <a16:creationId xmlns:a16="http://schemas.microsoft.com/office/drawing/2014/main" id="{9D065A01-39E4-4CC9-9075-3910C66205F5}"/>
                </a:ext>
              </a:extLst>
            </p:cNvPr>
            <p:cNvGrpSpPr/>
            <p:nvPr/>
          </p:nvGrpSpPr>
          <p:grpSpPr>
            <a:xfrm>
              <a:off x="518433" y="3988856"/>
              <a:ext cx="4148237" cy="1431783"/>
              <a:chOff x="518433" y="3727980"/>
              <a:chExt cx="4148237" cy="1431783"/>
            </a:xfrm>
          </p:grpSpPr>
          <p:sp>
            <p:nvSpPr>
              <p:cNvPr id="11" name="長方形:角丸 10">
                <a:extLst>
                  <a:ext uri="{FF2B5EF4-FFF2-40B4-BE49-F238E27FC236}">
                    <a16:creationId xmlns:a16="http://schemas.microsoft.com/office/drawing/2014/main" id="{6B458D5C-BDF7-4A75-A4E8-B99128DCD84A}"/>
                  </a:ext>
                </a:extLst>
              </p:cNvPr>
              <p:cNvSpPr/>
              <p:nvPr/>
            </p:nvSpPr>
            <p:spPr>
              <a:xfrm>
                <a:off x="518433" y="3727980"/>
                <a:ext cx="443592" cy="232296"/>
              </a:xfrm>
              <a:prstGeom prst="roundRect">
                <a:avLst>
                  <a:gd name="adj" fmla="val 50000"/>
                </a:avLst>
              </a:pr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dirty="0">
                  <a:latin typeface="Meiryo UI" panose="020B0604030504040204" pitchFamily="50" charset="-128"/>
                  <a:ea typeface="Meiryo UI" panose="020B0604030504040204" pitchFamily="50" charset="-128"/>
                </a:endParaRPr>
              </a:p>
            </p:txBody>
          </p:sp>
          <p:sp>
            <p:nvSpPr>
              <p:cNvPr id="12" name="長方形 11">
                <a:extLst>
                  <a:ext uri="{FF2B5EF4-FFF2-40B4-BE49-F238E27FC236}">
                    <a16:creationId xmlns:a16="http://schemas.microsoft.com/office/drawing/2014/main" id="{CA17B45E-57F0-4725-89C0-3CD74A5097A3}"/>
                  </a:ext>
                </a:extLst>
              </p:cNvPr>
              <p:cNvSpPr/>
              <p:nvPr/>
            </p:nvSpPr>
            <p:spPr>
              <a:xfrm>
                <a:off x="1130475" y="4728876"/>
                <a:ext cx="3536195" cy="430887"/>
              </a:xfrm>
              <a:prstGeom prst="rect">
                <a:avLst/>
              </a:prstGeom>
            </p:spPr>
            <p:txBody>
              <a:bodyPr wrap="square" lIns="0" tIns="0" rIns="0" bIns="0" rtlCol="0">
                <a:spAutoFit/>
              </a:bodyPr>
              <a:lstStyle/>
              <a:p>
                <a:pPr rtl="0"/>
                <a:r>
                  <a:rPr lang="en-US" altLang="ja" sz="2800" dirty="0">
                    <a:solidFill>
                      <a:srgbClr val="002060"/>
                    </a:solidFill>
                    <a:ea typeface="Meiryo UI" panose="020B0604030504040204" pitchFamily="50" charset="-128"/>
                    <a:cs typeface="Segoe UI" panose="020B0502040204020203" pitchFamily="34" charset="0"/>
                  </a:rPr>
                  <a:t>Hidden Cashes</a:t>
                </a:r>
                <a:endParaRPr lang="ja" sz="2800" dirty="0">
                  <a:solidFill>
                    <a:srgbClr val="002060"/>
                  </a:solidFill>
                  <a:ea typeface="Meiryo UI" panose="020B0604030504040204" pitchFamily="50" charset="-128"/>
                  <a:cs typeface="Segoe UI" panose="020B0502040204020203" pitchFamily="34" charset="0"/>
                </a:endParaRPr>
              </a:p>
            </p:txBody>
          </p:sp>
        </p:grpSp>
        <p:sp>
          <p:nvSpPr>
            <p:cNvPr id="13" name="長方形:角丸 12">
              <a:extLst>
                <a:ext uri="{FF2B5EF4-FFF2-40B4-BE49-F238E27FC236}">
                  <a16:creationId xmlns:a16="http://schemas.microsoft.com/office/drawing/2014/main" id="{64E3D015-D1E6-40C0-B820-5D2B0144652D}"/>
                </a:ext>
              </a:extLst>
            </p:cNvPr>
            <p:cNvSpPr/>
            <p:nvPr/>
          </p:nvSpPr>
          <p:spPr>
            <a:xfrm>
              <a:off x="518433" y="5072222"/>
              <a:ext cx="443592" cy="232296"/>
            </a:xfrm>
            <a:prstGeom prst="roundRect">
              <a:avLst>
                <a:gd name="adj" fmla="val 50000"/>
              </a:avLst>
            </a:pr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dirty="0">
                <a:latin typeface="Meiryo UI" panose="020B0604030504040204" pitchFamily="50" charset="-128"/>
                <a:ea typeface="Meiryo UI" panose="020B0604030504040204" pitchFamily="50" charset="-128"/>
              </a:endParaRPr>
            </a:p>
          </p:txBody>
        </p:sp>
      </p:grpSp>
      <p:sp>
        <p:nvSpPr>
          <p:cNvPr id="22" name="円/楕円 21">
            <a:extLst>
              <a:ext uri="{FF2B5EF4-FFF2-40B4-BE49-F238E27FC236}">
                <a16:creationId xmlns:a16="http://schemas.microsoft.com/office/drawing/2014/main" id="{E7D1D117-BC5C-430A-9FEB-B231E691511F}"/>
              </a:ext>
              <a:ext uri="{C183D7F6-B498-43B3-948B-1728B52AA6E4}">
                <adec:decorative xmlns:adec="http://schemas.microsoft.com/office/drawing/2017/decorative" val="1"/>
              </a:ext>
            </a:extLst>
          </p:cNvPr>
          <p:cNvSpPr/>
          <p:nvPr/>
        </p:nvSpPr>
        <p:spPr>
          <a:xfrm>
            <a:off x="713852" y="6330880"/>
            <a:ext cx="52754" cy="52754"/>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dirty="0">
              <a:latin typeface="Meiryo UI" panose="020B0604030504040204" pitchFamily="50" charset="-128"/>
              <a:ea typeface="Meiryo UI" panose="020B0604030504040204" pitchFamily="50" charset="-128"/>
            </a:endParaRPr>
          </a:p>
        </p:txBody>
      </p:sp>
      <p:sp>
        <p:nvSpPr>
          <p:cNvPr id="23" name="円/楕円 22">
            <a:extLst>
              <a:ext uri="{FF2B5EF4-FFF2-40B4-BE49-F238E27FC236}">
                <a16:creationId xmlns:a16="http://schemas.microsoft.com/office/drawing/2014/main" id="{2577E8EA-5E95-41C5-8BE8-EE647DE2613A}"/>
              </a:ext>
              <a:ext uri="{C183D7F6-B498-43B3-948B-1728B52AA6E4}">
                <adec:decorative xmlns:adec="http://schemas.microsoft.com/office/drawing/2017/decorative" val="1"/>
              </a:ext>
            </a:extLst>
          </p:cNvPr>
          <p:cNvSpPr/>
          <p:nvPr/>
        </p:nvSpPr>
        <p:spPr>
          <a:xfrm>
            <a:off x="713852" y="567838"/>
            <a:ext cx="52754" cy="52754"/>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dirty="0">
              <a:latin typeface="Meiryo UI" panose="020B0604030504040204" pitchFamily="50" charset="-128"/>
              <a:ea typeface="Meiryo UI" panose="020B0604030504040204" pitchFamily="50" charset="-128"/>
            </a:endParaRPr>
          </a:p>
        </p:txBody>
      </p:sp>
      <p:grpSp>
        <p:nvGrpSpPr>
          <p:cNvPr id="62" name="グループ 61" descr="これは紙に手書きしている女性の画像です。 ">
            <a:extLst>
              <a:ext uri="{FF2B5EF4-FFF2-40B4-BE49-F238E27FC236}">
                <a16:creationId xmlns:a16="http://schemas.microsoft.com/office/drawing/2014/main" id="{123C05C1-3914-48FB-B4B8-1388A2DB5ACE}"/>
              </a:ext>
            </a:extLst>
          </p:cNvPr>
          <p:cNvGrpSpPr/>
          <p:nvPr/>
        </p:nvGrpSpPr>
        <p:grpSpPr>
          <a:xfrm>
            <a:off x="4482071" y="-508000"/>
            <a:ext cx="8739666" cy="8346238"/>
            <a:chOff x="4597682" y="-439156"/>
            <a:chExt cx="7594320" cy="7252450"/>
          </a:xfrm>
        </p:grpSpPr>
        <p:sp>
          <p:nvSpPr>
            <p:cNvPr id="45" name="フリーフォーム(F) 22">
              <a:extLst>
                <a:ext uri="{FF2B5EF4-FFF2-40B4-BE49-F238E27FC236}">
                  <a16:creationId xmlns:a16="http://schemas.microsoft.com/office/drawing/2014/main" id="{52C7242F-F484-4573-8387-13E2AE9DD93F}"/>
                </a:ext>
              </a:extLst>
            </p:cNvPr>
            <p:cNvSpPr>
              <a:spLocks/>
            </p:cNvSpPr>
            <p:nvPr/>
          </p:nvSpPr>
          <p:spPr bwMode="auto">
            <a:xfrm>
              <a:off x="4597682" y="-6899"/>
              <a:ext cx="7594319" cy="6820193"/>
            </a:xfrm>
            <a:custGeom>
              <a:avLst/>
              <a:gdLst>
                <a:gd name="T0" fmla="*/ 2254 w 2254"/>
                <a:gd name="T1" fmla="*/ 0 h 2026"/>
                <a:gd name="T2" fmla="*/ 2254 w 2254"/>
                <a:gd name="T3" fmla="*/ 2026 h 2026"/>
                <a:gd name="T4" fmla="*/ 2091 w 2254"/>
                <a:gd name="T5" fmla="*/ 1927 h 2026"/>
                <a:gd name="T6" fmla="*/ 1829 w 2254"/>
                <a:gd name="T7" fmla="*/ 1867 h 2026"/>
                <a:gd name="T8" fmla="*/ 1784 w 2254"/>
                <a:gd name="T9" fmla="*/ 1860 h 2026"/>
                <a:gd name="T10" fmla="*/ 1025 w 2254"/>
                <a:gd name="T11" fmla="*/ 1812 h 2026"/>
                <a:gd name="T12" fmla="*/ 330 w 2254"/>
                <a:gd name="T13" fmla="*/ 1005 h 2026"/>
                <a:gd name="T14" fmla="*/ 662 w 2254"/>
                <a:gd name="T15" fmla="*/ 430 h 2026"/>
                <a:gd name="T16" fmla="*/ 770 w 2254"/>
                <a:gd name="T17" fmla="*/ 0 h 2026"/>
                <a:gd name="T18" fmla="*/ 2254 w 2254"/>
                <a:gd name="T19" fmla="*/ 0 h 20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54" h="2026">
                  <a:moveTo>
                    <a:pt x="2254" y="0"/>
                  </a:moveTo>
                  <a:cubicBezTo>
                    <a:pt x="2254" y="2026"/>
                    <a:pt x="2254" y="2026"/>
                    <a:pt x="2254" y="2026"/>
                  </a:cubicBezTo>
                  <a:cubicBezTo>
                    <a:pt x="2243" y="2005"/>
                    <a:pt x="2206" y="1966"/>
                    <a:pt x="2091" y="1927"/>
                  </a:cubicBezTo>
                  <a:cubicBezTo>
                    <a:pt x="2029" y="1906"/>
                    <a:pt x="1944" y="1885"/>
                    <a:pt x="1829" y="1867"/>
                  </a:cubicBezTo>
                  <a:cubicBezTo>
                    <a:pt x="1814" y="1865"/>
                    <a:pt x="1800" y="1862"/>
                    <a:pt x="1784" y="1860"/>
                  </a:cubicBezTo>
                  <a:cubicBezTo>
                    <a:pt x="1606" y="1835"/>
                    <a:pt x="1361" y="1816"/>
                    <a:pt x="1025" y="1812"/>
                  </a:cubicBezTo>
                  <a:cubicBezTo>
                    <a:pt x="0" y="1800"/>
                    <a:pt x="66" y="1196"/>
                    <a:pt x="330" y="1005"/>
                  </a:cubicBezTo>
                  <a:cubicBezTo>
                    <a:pt x="580" y="825"/>
                    <a:pt x="686" y="680"/>
                    <a:pt x="662" y="430"/>
                  </a:cubicBezTo>
                  <a:cubicBezTo>
                    <a:pt x="638" y="181"/>
                    <a:pt x="770" y="0"/>
                    <a:pt x="770" y="0"/>
                  </a:cubicBezTo>
                  <a:lnTo>
                    <a:pt x="2254" y="0"/>
                  </a:lnTo>
                  <a:close/>
                </a:path>
              </a:pathLst>
            </a:custGeom>
            <a:gradFill>
              <a:gsLst>
                <a:gs pos="0">
                  <a:srgbClr val="7CEFD8"/>
                </a:gs>
                <a:gs pos="55000">
                  <a:srgbClr val="6672E4"/>
                </a:gs>
                <a:gs pos="100000">
                  <a:srgbClr val="882BE5"/>
                </a:gs>
              </a:gsLst>
              <a:lin ang="4800000" scaled="0"/>
            </a:gradFill>
            <a:ln>
              <a:noFill/>
            </a:ln>
          </p:spPr>
          <p:txBody>
            <a:bodyPr vert="horz" wrap="square" lIns="91440" tIns="45720" rIns="91440" bIns="45720" numCol="1" rtlCol="0" anchor="t" anchorCtr="0" compatLnSpc="1">
              <a:prstTxWarp prst="textNoShape">
                <a:avLst/>
              </a:prstTxWarp>
            </a:bodyPr>
            <a:lstStyle/>
            <a:p>
              <a:pPr rtl="0"/>
              <a:endParaRPr lang="en-US" dirty="0">
                <a:latin typeface="Meiryo UI" panose="020B0604030504040204" pitchFamily="50" charset="-128"/>
                <a:ea typeface="Meiryo UI" panose="020B0604030504040204" pitchFamily="50" charset="-128"/>
              </a:endParaRPr>
            </a:p>
          </p:txBody>
        </p:sp>
        <p:sp>
          <p:nvSpPr>
            <p:cNvPr id="46" name="フリーフォーム(F) 23">
              <a:extLst>
                <a:ext uri="{FF2B5EF4-FFF2-40B4-BE49-F238E27FC236}">
                  <a16:creationId xmlns:a16="http://schemas.microsoft.com/office/drawing/2014/main" id="{DFA1772D-1024-422A-B407-BE0F21E16E56}"/>
                </a:ext>
              </a:extLst>
            </p:cNvPr>
            <p:cNvSpPr>
              <a:spLocks/>
            </p:cNvSpPr>
            <p:nvPr/>
          </p:nvSpPr>
          <p:spPr bwMode="auto">
            <a:xfrm>
              <a:off x="7013242" y="1441003"/>
              <a:ext cx="4110752" cy="3954852"/>
            </a:xfrm>
            <a:custGeom>
              <a:avLst/>
              <a:gdLst>
                <a:gd name="T0" fmla="*/ 0 w 2294"/>
                <a:gd name="T1" fmla="*/ 221 h 2207"/>
                <a:gd name="T2" fmla="*/ 1809 w 2294"/>
                <a:gd name="T3" fmla="*/ 0 h 2207"/>
                <a:gd name="T4" fmla="*/ 2294 w 2294"/>
                <a:gd name="T5" fmla="*/ 1957 h 2207"/>
                <a:gd name="T6" fmla="*/ 432 w 2294"/>
                <a:gd name="T7" fmla="*/ 2207 h 2207"/>
                <a:gd name="T8" fmla="*/ 0 w 2294"/>
                <a:gd name="T9" fmla="*/ 221 h 2207"/>
              </a:gdLst>
              <a:ahLst/>
              <a:cxnLst>
                <a:cxn ang="0">
                  <a:pos x="T0" y="T1"/>
                </a:cxn>
                <a:cxn ang="0">
                  <a:pos x="T2" y="T3"/>
                </a:cxn>
                <a:cxn ang="0">
                  <a:pos x="T4" y="T5"/>
                </a:cxn>
                <a:cxn ang="0">
                  <a:pos x="T6" y="T7"/>
                </a:cxn>
                <a:cxn ang="0">
                  <a:pos x="T8" y="T9"/>
                </a:cxn>
              </a:cxnLst>
              <a:rect l="0" t="0" r="r" b="b"/>
              <a:pathLst>
                <a:path w="2294" h="2207">
                  <a:moveTo>
                    <a:pt x="0" y="221"/>
                  </a:moveTo>
                  <a:lnTo>
                    <a:pt x="1809" y="0"/>
                  </a:lnTo>
                  <a:lnTo>
                    <a:pt x="2294" y="1957"/>
                  </a:lnTo>
                  <a:lnTo>
                    <a:pt x="432" y="2207"/>
                  </a:lnTo>
                  <a:lnTo>
                    <a:pt x="0" y="221"/>
                  </a:lnTo>
                  <a:close/>
                </a:path>
              </a:pathLst>
            </a:custGeom>
            <a:solidFill>
              <a:srgbClr val="C8F4F7"/>
            </a:solidFill>
            <a:ln>
              <a:noFill/>
            </a:ln>
          </p:spPr>
          <p:txBody>
            <a:bodyPr vert="horz" wrap="square" lIns="91440" tIns="45720" rIns="91440" bIns="45720" numCol="1" rtlCol="0" anchor="t" anchorCtr="0" compatLnSpc="1">
              <a:prstTxWarp prst="textNoShape">
                <a:avLst/>
              </a:prstTxWarp>
            </a:bodyPr>
            <a:lstStyle/>
            <a:p>
              <a:pPr rtl="0"/>
              <a:endParaRPr lang="en-US" dirty="0">
                <a:latin typeface="Meiryo UI" panose="020B0604030504040204" pitchFamily="50" charset="-128"/>
                <a:ea typeface="Meiryo UI" panose="020B0604030504040204" pitchFamily="50" charset="-128"/>
              </a:endParaRPr>
            </a:p>
          </p:txBody>
        </p:sp>
        <p:sp>
          <p:nvSpPr>
            <p:cNvPr id="47" name="フリーフォーム(F) 24">
              <a:extLst>
                <a:ext uri="{FF2B5EF4-FFF2-40B4-BE49-F238E27FC236}">
                  <a16:creationId xmlns:a16="http://schemas.microsoft.com/office/drawing/2014/main" id="{30CD4E41-332B-4C6B-9927-54698D5D0DF2}"/>
                </a:ext>
              </a:extLst>
            </p:cNvPr>
            <p:cNvSpPr>
              <a:spLocks/>
            </p:cNvSpPr>
            <p:nvPr/>
          </p:nvSpPr>
          <p:spPr bwMode="auto">
            <a:xfrm>
              <a:off x="7676266" y="1441003"/>
              <a:ext cx="2981818" cy="1632475"/>
            </a:xfrm>
            <a:custGeom>
              <a:avLst/>
              <a:gdLst>
                <a:gd name="T0" fmla="*/ 0 w 1664"/>
                <a:gd name="T1" fmla="*/ 736 h 911"/>
                <a:gd name="T2" fmla="*/ 1664 w 1664"/>
                <a:gd name="T3" fmla="*/ 911 h 911"/>
                <a:gd name="T4" fmla="*/ 1439 w 1664"/>
                <a:gd name="T5" fmla="*/ 0 h 911"/>
                <a:gd name="T6" fmla="*/ 399 w 1664"/>
                <a:gd name="T7" fmla="*/ 127 h 911"/>
                <a:gd name="T8" fmla="*/ 0 w 1664"/>
                <a:gd name="T9" fmla="*/ 736 h 911"/>
              </a:gdLst>
              <a:ahLst/>
              <a:cxnLst>
                <a:cxn ang="0">
                  <a:pos x="T0" y="T1"/>
                </a:cxn>
                <a:cxn ang="0">
                  <a:pos x="T2" y="T3"/>
                </a:cxn>
                <a:cxn ang="0">
                  <a:pos x="T4" y="T5"/>
                </a:cxn>
                <a:cxn ang="0">
                  <a:pos x="T6" y="T7"/>
                </a:cxn>
                <a:cxn ang="0">
                  <a:pos x="T8" y="T9"/>
                </a:cxn>
              </a:cxnLst>
              <a:rect l="0" t="0" r="r" b="b"/>
              <a:pathLst>
                <a:path w="1664" h="911">
                  <a:moveTo>
                    <a:pt x="0" y="736"/>
                  </a:moveTo>
                  <a:lnTo>
                    <a:pt x="1664" y="911"/>
                  </a:lnTo>
                  <a:lnTo>
                    <a:pt x="1439" y="0"/>
                  </a:lnTo>
                  <a:lnTo>
                    <a:pt x="399" y="127"/>
                  </a:lnTo>
                  <a:lnTo>
                    <a:pt x="0" y="736"/>
                  </a:lnTo>
                  <a:close/>
                </a:path>
              </a:pathLst>
            </a:custGeom>
            <a:solidFill>
              <a:srgbClr val="7CE4EC"/>
            </a:solidFill>
            <a:ln>
              <a:noFill/>
            </a:ln>
          </p:spPr>
          <p:txBody>
            <a:bodyPr vert="horz" wrap="square" lIns="91440" tIns="45720" rIns="91440" bIns="45720" numCol="1" rtlCol="0" anchor="t" anchorCtr="0" compatLnSpc="1">
              <a:prstTxWarp prst="textNoShape">
                <a:avLst/>
              </a:prstTxWarp>
            </a:bodyPr>
            <a:lstStyle/>
            <a:p>
              <a:pPr rtl="0"/>
              <a:endParaRPr lang="en-US" dirty="0">
                <a:latin typeface="Meiryo UI" panose="020B0604030504040204" pitchFamily="50" charset="-128"/>
                <a:ea typeface="Meiryo UI" panose="020B0604030504040204" pitchFamily="50" charset="-128"/>
              </a:endParaRPr>
            </a:p>
          </p:txBody>
        </p:sp>
        <p:sp>
          <p:nvSpPr>
            <p:cNvPr id="48" name="フリーフォーム(F) 25">
              <a:extLst>
                <a:ext uri="{FF2B5EF4-FFF2-40B4-BE49-F238E27FC236}">
                  <a16:creationId xmlns:a16="http://schemas.microsoft.com/office/drawing/2014/main" id="{12DCF2D5-0997-409A-9DB7-B4DFF4C5BA0B}"/>
                </a:ext>
              </a:extLst>
            </p:cNvPr>
            <p:cNvSpPr>
              <a:spLocks/>
            </p:cNvSpPr>
            <p:nvPr/>
          </p:nvSpPr>
          <p:spPr bwMode="auto">
            <a:xfrm>
              <a:off x="8108129" y="1426667"/>
              <a:ext cx="1347553" cy="593139"/>
            </a:xfrm>
            <a:custGeom>
              <a:avLst/>
              <a:gdLst>
                <a:gd name="T0" fmla="*/ 752 w 752"/>
                <a:gd name="T1" fmla="*/ 0 h 331"/>
                <a:gd name="T2" fmla="*/ 275 w 752"/>
                <a:gd name="T3" fmla="*/ 72 h 331"/>
                <a:gd name="T4" fmla="*/ 0 w 752"/>
                <a:gd name="T5" fmla="*/ 331 h 331"/>
                <a:gd name="T6" fmla="*/ 752 w 752"/>
                <a:gd name="T7" fmla="*/ 130 h 331"/>
                <a:gd name="T8" fmla="*/ 752 w 752"/>
                <a:gd name="T9" fmla="*/ 0 h 331"/>
              </a:gdLst>
              <a:ahLst/>
              <a:cxnLst>
                <a:cxn ang="0">
                  <a:pos x="T0" y="T1"/>
                </a:cxn>
                <a:cxn ang="0">
                  <a:pos x="T2" y="T3"/>
                </a:cxn>
                <a:cxn ang="0">
                  <a:pos x="T4" y="T5"/>
                </a:cxn>
                <a:cxn ang="0">
                  <a:pos x="T6" y="T7"/>
                </a:cxn>
                <a:cxn ang="0">
                  <a:pos x="T8" y="T9"/>
                </a:cxn>
              </a:cxnLst>
              <a:rect l="0" t="0" r="r" b="b"/>
              <a:pathLst>
                <a:path w="752" h="331">
                  <a:moveTo>
                    <a:pt x="752" y="0"/>
                  </a:moveTo>
                  <a:lnTo>
                    <a:pt x="275" y="72"/>
                  </a:lnTo>
                  <a:lnTo>
                    <a:pt x="0" y="331"/>
                  </a:lnTo>
                  <a:lnTo>
                    <a:pt x="752" y="130"/>
                  </a:lnTo>
                  <a:lnTo>
                    <a:pt x="752" y="0"/>
                  </a:lnTo>
                  <a:close/>
                </a:path>
              </a:pathLst>
            </a:custGeom>
            <a:solidFill>
              <a:srgbClr val="ADA4F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US" dirty="0">
                <a:latin typeface="Meiryo UI" panose="020B0604030504040204" pitchFamily="50" charset="-128"/>
                <a:ea typeface="Meiryo UI" panose="020B0604030504040204" pitchFamily="50" charset="-128"/>
              </a:endParaRPr>
            </a:p>
          </p:txBody>
        </p:sp>
        <p:sp>
          <p:nvSpPr>
            <p:cNvPr id="49" name="フリーフォーム(F) 26">
              <a:extLst>
                <a:ext uri="{FF2B5EF4-FFF2-40B4-BE49-F238E27FC236}">
                  <a16:creationId xmlns:a16="http://schemas.microsoft.com/office/drawing/2014/main" id="{56FE8491-17D1-44D2-A059-D277D43E3DDA}"/>
                </a:ext>
              </a:extLst>
            </p:cNvPr>
            <p:cNvSpPr>
              <a:spLocks/>
            </p:cNvSpPr>
            <p:nvPr/>
          </p:nvSpPr>
          <p:spPr bwMode="auto">
            <a:xfrm>
              <a:off x="7955812" y="1828066"/>
              <a:ext cx="546548" cy="456950"/>
            </a:xfrm>
            <a:custGeom>
              <a:avLst/>
              <a:gdLst>
                <a:gd name="T0" fmla="*/ 162 w 162"/>
                <a:gd name="T1" fmla="*/ 66 h 136"/>
                <a:gd name="T2" fmla="*/ 87 w 162"/>
                <a:gd name="T3" fmla="*/ 130 h 136"/>
                <a:gd name="T4" fmla="*/ 36 w 162"/>
                <a:gd name="T5" fmla="*/ 124 h 136"/>
                <a:gd name="T6" fmla="*/ 0 w 162"/>
                <a:gd name="T7" fmla="*/ 103 h 136"/>
                <a:gd name="T8" fmla="*/ 103 w 162"/>
                <a:gd name="T9" fmla="*/ 0 h 136"/>
                <a:gd name="T10" fmla="*/ 148 w 162"/>
                <a:gd name="T11" fmla="*/ 50 h 136"/>
                <a:gd name="T12" fmla="*/ 162 w 162"/>
                <a:gd name="T13" fmla="*/ 66 h 136"/>
              </a:gdLst>
              <a:ahLst/>
              <a:cxnLst>
                <a:cxn ang="0">
                  <a:pos x="T0" y="T1"/>
                </a:cxn>
                <a:cxn ang="0">
                  <a:pos x="T2" y="T3"/>
                </a:cxn>
                <a:cxn ang="0">
                  <a:pos x="T4" y="T5"/>
                </a:cxn>
                <a:cxn ang="0">
                  <a:pos x="T6" y="T7"/>
                </a:cxn>
                <a:cxn ang="0">
                  <a:pos x="T8" y="T9"/>
                </a:cxn>
                <a:cxn ang="0">
                  <a:pos x="T10" y="T11"/>
                </a:cxn>
                <a:cxn ang="0">
                  <a:pos x="T12" y="T13"/>
                </a:cxn>
              </a:cxnLst>
              <a:rect l="0" t="0" r="r" b="b"/>
              <a:pathLst>
                <a:path w="162" h="136">
                  <a:moveTo>
                    <a:pt x="162" y="66"/>
                  </a:moveTo>
                  <a:cubicBezTo>
                    <a:pt x="162" y="66"/>
                    <a:pt x="119" y="116"/>
                    <a:pt x="87" y="130"/>
                  </a:cubicBezTo>
                  <a:cubicBezTo>
                    <a:pt x="72" y="136"/>
                    <a:pt x="53" y="131"/>
                    <a:pt x="36" y="124"/>
                  </a:cubicBezTo>
                  <a:cubicBezTo>
                    <a:pt x="16" y="115"/>
                    <a:pt x="0" y="103"/>
                    <a:pt x="0" y="103"/>
                  </a:cubicBezTo>
                  <a:cubicBezTo>
                    <a:pt x="103" y="0"/>
                    <a:pt x="103" y="0"/>
                    <a:pt x="103" y="0"/>
                  </a:cubicBezTo>
                  <a:cubicBezTo>
                    <a:pt x="148" y="50"/>
                    <a:pt x="148" y="50"/>
                    <a:pt x="148" y="50"/>
                  </a:cubicBezTo>
                  <a:lnTo>
                    <a:pt x="162" y="66"/>
                  </a:lnTo>
                  <a:close/>
                </a:path>
              </a:pathLst>
            </a:custGeom>
            <a:solidFill>
              <a:srgbClr val="D8C4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US" dirty="0">
                <a:latin typeface="Meiryo UI" panose="020B0604030504040204" pitchFamily="50" charset="-128"/>
                <a:ea typeface="Meiryo UI" panose="020B0604030504040204" pitchFamily="50" charset="-128"/>
              </a:endParaRPr>
            </a:p>
          </p:txBody>
        </p:sp>
        <p:sp>
          <p:nvSpPr>
            <p:cNvPr id="50" name="フリーフォーム(F) 27">
              <a:extLst>
                <a:ext uri="{FF2B5EF4-FFF2-40B4-BE49-F238E27FC236}">
                  <a16:creationId xmlns:a16="http://schemas.microsoft.com/office/drawing/2014/main" id="{59AC079D-039E-4639-B27F-9908EF107DB5}"/>
                </a:ext>
              </a:extLst>
            </p:cNvPr>
            <p:cNvSpPr>
              <a:spLocks/>
            </p:cNvSpPr>
            <p:nvPr/>
          </p:nvSpPr>
          <p:spPr bwMode="auto">
            <a:xfrm>
              <a:off x="8077665" y="1996510"/>
              <a:ext cx="424695" cy="288506"/>
            </a:xfrm>
            <a:custGeom>
              <a:avLst/>
              <a:gdLst>
                <a:gd name="T0" fmla="*/ 126 w 126"/>
                <a:gd name="T1" fmla="*/ 16 h 86"/>
                <a:gd name="T2" fmla="*/ 51 w 126"/>
                <a:gd name="T3" fmla="*/ 80 h 86"/>
                <a:gd name="T4" fmla="*/ 0 w 126"/>
                <a:gd name="T5" fmla="*/ 74 h 86"/>
                <a:gd name="T6" fmla="*/ 6 w 126"/>
                <a:gd name="T7" fmla="*/ 61 h 86"/>
                <a:gd name="T8" fmla="*/ 112 w 126"/>
                <a:gd name="T9" fmla="*/ 0 h 86"/>
                <a:gd name="T10" fmla="*/ 126 w 126"/>
                <a:gd name="T11" fmla="*/ 16 h 86"/>
              </a:gdLst>
              <a:ahLst/>
              <a:cxnLst>
                <a:cxn ang="0">
                  <a:pos x="T0" y="T1"/>
                </a:cxn>
                <a:cxn ang="0">
                  <a:pos x="T2" y="T3"/>
                </a:cxn>
                <a:cxn ang="0">
                  <a:pos x="T4" y="T5"/>
                </a:cxn>
                <a:cxn ang="0">
                  <a:pos x="T6" y="T7"/>
                </a:cxn>
                <a:cxn ang="0">
                  <a:pos x="T8" y="T9"/>
                </a:cxn>
                <a:cxn ang="0">
                  <a:pos x="T10" y="T11"/>
                </a:cxn>
              </a:cxnLst>
              <a:rect l="0" t="0" r="r" b="b"/>
              <a:pathLst>
                <a:path w="126" h="86">
                  <a:moveTo>
                    <a:pt x="126" y="16"/>
                  </a:moveTo>
                  <a:cubicBezTo>
                    <a:pt x="126" y="16"/>
                    <a:pt x="83" y="66"/>
                    <a:pt x="51" y="80"/>
                  </a:cubicBezTo>
                  <a:cubicBezTo>
                    <a:pt x="36" y="86"/>
                    <a:pt x="17" y="81"/>
                    <a:pt x="0" y="74"/>
                  </a:cubicBezTo>
                  <a:cubicBezTo>
                    <a:pt x="2" y="70"/>
                    <a:pt x="3" y="65"/>
                    <a:pt x="6" y="61"/>
                  </a:cubicBezTo>
                  <a:cubicBezTo>
                    <a:pt x="6" y="61"/>
                    <a:pt x="54" y="25"/>
                    <a:pt x="112" y="0"/>
                  </a:cubicBezTo>
                  <a:lnTo>
                    <a:pt x="126" y="1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US" dirty="0">
                <a:latin typeface="Meiryo UI" panose="020B0604030504040204" pitchFamily="50" charset="-128"/>
                <a:ea typeface="Meiryo UI" panose="020B0604030504040204" pitchFamily="50" charset="-128"/>
              </a:endParaRPr>
            </a:p>
          </p:txBody>
        </p:sp>
        <p:sp>
          <p:nvSpPr>
            <p:cNvPr id="51" name="フリーフォーム(F) 28">
              <a:extLst>
                <a:ext uri="{FF2B5EF4-FFF2-40B4-BE49-F238E27FC236}">
                  <a16:creationId xmlns:a16="http://schemas.microsoft.com/office/drawing/2014/main" id="{C95685F9-863C-488D-A6CE-3A519F21EA34}"/>
                </a:ext>
              </a:extLst>
            </p:cNvPr>
            <p:cNvSpPr>
              <a:spLocks/>
            </p:cNvSpPr>
            <p:nvPr/>
          </p:nvSpPr>
          <p:spPr bwMode="auto">
            <a:xfrm>
              <a:off x="11804938" y="-14067"/>
              <a:ext cx="387063" cy="7168"/>
            </a:xfrm>
            <a:custGeom>
              <a:avLst/>
              <a:gdLst>
                <a:gd name="T0" fmla="*/ 115 w 115"/>
                <a:gd name="T1" fmla="*/ 2 h 2"/>
                <a:gd name="T2" fmla="*/ 0 w 115"/>
                <a:gd name="T3" fmla="*/ 2 h 2"/>
                <a:gd name="T4" fmla="*/ 115 w 115"/>
                <a:gd name="T5" fmla="*/ 2 h 2"/>
              </a:gdLst>
              <a:ahLst/>
              <a:cxnLst>
                <a:cxn ang="0">
                  <a:pos x="T0" y="T1"/>
                </a:cxn>
                <a:cxn ang="0">
                  <a:pos x="T2" y="T3"/>
                </a:cxn>
                <a:cxn ang="0">
                  <a:pos x="T4" y="T5"/>
                </a:cxn>
              </a:cxnLst>
              <a:rect l="0" t="0" r="r" b="b"/>
              <a:pathLst>
                <a:path w="115" h="2">
                  <a:moveTo>
                    <a:pt x="115" y="2"/>
                  </a:moveTo>
                  <a:cubicBezTo>
                    <a:pt x="0" y="2"/>
                    <a:pt x="0" y="2"/>
                    <a:pt x="0" y="2"/>
                  </a:cubicBezTo>
                  <a:cubicBezTo>
                    <a:pt x="73" y="0"/>
                    <a:pt x="115" y="2"/>
                    <a:pt x="115" y="2"/>
                  </a:cubicBezTo>
                  <a:close/>
                </a:path>
              </a:pathLst>
            </a:custGeom>
            <a:solidFill>
              <a:srgbClr val="190E4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US" dirty="0">
                <a:latin typeface="Meiryo UI" panose="020B0604030504040204" pitchFamily="50" charset="-128"/>
                <a:ea typeface="Meiryo UI" panose="020B0604030504040204" pitchFamily="50" charset="-128"/>
              </a:endParaRPr>
            </a:p>
          </p:txBody>
        </p:sp>
        <p:grpSp>
          <p:nvGrpSpPr>
            <p:cNvPr id="60" name="グループ 59">
              <a:extLst>
                <a:ext uri="{FF2B5EF4-FFF2-40B4-BE49-F238E27FC236}">
                  <a16:creationId xmlns:a16="http://schemas.microsoft.com/office/drawing/2014/main" id="{D88A045D-1D47-48A7-BD6D-329F30D7916F}"/>
                </a:ext>
              </a:extLst>
            </p:cNvPr>
            <p:cNvGrpSpPr/>
            <p:nvPr/>
          </p:nvGrpSpPr>
          <p:grpSpPr>
            <a:xfrm>
              <a:off x="7676266" y="528897"/>
              <a:ext cx="1904852" cy="2230988"/>
              <a:chOff x="7676266" y="528897"/>
              <a:chExt cx="1904852" cy="2230988"/>
            </a:xfrm>
            <a:gradFill>
              <a:gsLst>
                <a:gs pos="0">
                  <a:srgbClr val="03002F"/>
                </a:gs>
                <a:gs pos="100000">
                  <a:srgbClr val="F870FF"/>
                </a:gs>
              </a:gsLst>
              <a:lin ang="19800000" scaled="0"/>
            </a:gradFill>
          </p:grpSpPr>
          <p:sp>
            <p:nvSpPr>
              <p:cNvPr id="52" name="フリーフォーム(F) 29">
                <a:extLst>
                  <a:ext uri="{FF2B5EF4-FFF2-40B4-BE49-F238E27FC236}">
                    <a16:creationId xmlns:a16="http://schemas.microsoft.com/office/drawing/2014/main" id="{8AC43BD2-6A27-4E0F-BAFD-FDAF479A012B}"/>
                  </a:ext>
                </a:extLst>
              </p:cNvPr>
              <p:cNvSpPr>
                <a:spLocks/>
              </p:cNvSpPr>
              <p:nvPr/>
            </p:nvSpPr>
            <p:spPr bwMode="auto">
              <a:xfrm>
                <a:off x="7676266" y="2195418"/>
                <a:ext cx="589555" cy="564467"/>
              </a:xfrm>
              <a:custGeom>
                <a:avLst/>
                <a:gdLst>
                  <a:gd name="T0" fmla="*/ 138 w 175"/>
                  <a:gd name="T1" fmla="*/ 16 h 168"/>
                  <a:gd name="T2" fmla="*/ 175 w 175"/>
                  <a:gd name="T3" fmla="*/ 32 h 168"/>
                  <a:gd name="T4" fmla="*/ 167 w 175"/>
                  <a:gd name="T5" fmla="*/ 40 h 168"/>
                  <a:gd name="T6" fmla="*/ 109 w 175"/>
                  <a:gd name="T7" fmla="*/ 105 h 168"/>
                  <a:gd name="T8" fmla="*/ 109 w 175"/>
                  <a:gd name="T9" fmla="*/ 105 h 168"/>
                  <a:gd name="T10" fmla="*/ 84 w 175"/>
                  <a:gd name="T11" fmla="*/ 133 h 168"/>
                  <a:gd name="T12" fmla="*/ 0 w 175"/>
                  <a:gd name="T13" fmla="*/ 168 h 168"/>
                  <a:gd name="T14" fmla="*/ 32 w 175"/>
                  <a:gd name="T15" fmla="*/ 83 h 168"/>
                  <a:gd name="T16" fmla="*/ 48 w 175"/>
                  <a:gd name="T17" fmla="*/ 63 h 168"/>
                  <a:gd name="T18" fmla="*/ 65 w 175"/>
                  <a:gd name="T19" fmla="*/ 42 h 168"/>
                  <a:gd name="T20" fmla="*/ 99 w 175"/>
                  <a:gd name="T21" fmla="*/ 0 h 168"/>
                  <a:gd name="T22" fmla="*/ 103 w 175"/>
                  <a:gd name="T23" fmla="*/ 1 h 168"/>
                  <a:gd name="T24" fmla="*/ 108 w 175"/>
                  <a:gd name="T25" fmla="*/ 3 h 168"/>
                  <a:gd name="T26" fmla="*/ 113 w 175"/>
                  <a:gd name="T27" fmla="*/ 6 h 168"/>
                  <a:gd name="T28" fmla="*/ 115 w 175"/>
                  <a:gd name="T29" fmla="*/ 6 h 168"/>
                  <a:gd name="T30" fmla="*/ 115 w 175"/>
                  <a:gd name="T31" fmla="*/ 6 h 168"/>
                  <a:gd name="T32" fmla="*/ 115 w 175"/>
                  <a:gd name="T33" fmla="*/ 6 h 168"/>
                  <a:gd name="T34" fmla="*/ 131 w 175"/>
                  <a:gd name="T35" fmla="*/ 13 h 168"/>
                  <a:gd name="T36" fmla="*/ 136 w 175"/>
                  <a:gd name="T37" fmla="*/ 15 h 168"/>
                  <a:gd name="T38" fmla="*/ 138 w 175"/>
                  <a:gd name="T39" fmla="*/ 16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5" h="168">
                    <a:moveTo>
                      <a:pt x="138" y="16"/>
                    </a:moveTo>
                    <a:cubicBezTo>
                      <a:pt x="150" y="21"/>
                      <a:pt x="162" y="27"/>
                      <a:pt x="175" y="32"/>
                    </a:cubicBezTo>
                    <a:cubicBezTo>
                      <a:pt x="167" y="40"/>
                      <a:pt x="167" y="40"/>
                      <a:pt x="167" y="40"/>
                    </a:cubicBezTo>
                    <a:cubicBezTo>
                      <a:pt x="109" y="105"/>
                      <a:pt x="109" y="105"/>
                      <a:pt x="109" y="105"/>
                    </a:cubicBezTo>
                    <a:cubicBezTo>
                      <a:pt x="109" y="105"/>
                      <a:pt x="109" y="105"/>
                      <a:pt x="109" y="105"/>
                    </a:cubicBezTo>
                    <a:cubicBezTo>
                      <a:pt x="84" y="133"/>
                      <a:pt x="84" y="133"/>
                      <a:pt x="84" y="133"/>
                    </a:cubicBezTo>
                    <a:cubicBezTo>
                      <a:pt x="0" y="168"/>
                      <a:pt x="0" y="168"/>
                      <a:pt x="0" y="168"/>
                    </a:cubicBezTo>
                    <a:cubicBezTo>
                      <a:pt x="32" y="83"/>
                      <a:pt x="32" y="83"/>
                      <a:pt x="32" y="83"/>
                    </a:cubicBezTo>
                    <a:cubicBezTo>
                      <a:pt x="48" y="63"/>
                      <a:pt x="48" y="63"/>
                      <a:pt x="48" y="63"/>
                    </a:cubicBezTo>
                    <a:cubicBezTo>
                      <a:pt x="65" y="42"/>
                      <a:pt x="65" y="42"/>
                      <a:pt x="65" y="42"/>
                    </a:cubicBezTo>
                    <a:cubicBezTo>
                      <a:pt x="99" y="0"/>
                      <a:pt x="99" y="0"/>
                      <a:pt x="99" y="0"/>
                    </a:cubicBezTo>
                    <a:cubicBezTo>
                      <a:pt x="100" y="0"/>
                      <a:pt x="101" y="1"/>
                      <a:pt x="103" y="1"/>
                    </a:cubicBezTo>
                    <a:cubicBezTo>
                      <a:pt x="104" y="2"/>
                      <a:pt x="106" y="3"/>
                      <a:pt x="108" y="3"/>
                    </a:cubicBezTo>
                    <a:cubicBezTo>
                      <a:pt x="110" y="4"/>
                      <a:pt x="112" y="5"/>
                      <a:pt x="113" y="6"/>
                    </a:cubicBezTo>
                    <a:cubicBezTo>
                      <a:pt x="114" y="6"/>
                      <a:pt x="114" y="6"/>
                      <a:pt x="115" y="6"/>
                    </a:cubicBezTo>
                    <a:cubicBezTo>
                      <a:pt x="115" y="6"/>
                      <a:pt x="115" y="6"/>
                      <a:pt x="115" y="6"/>
                    </a:cubicBezTo>
                    <a:cubicBezTo>
                      <a:pt x="115" y="6"/>
                      <a:pt x="115" y="6"/>
                      <a:pt x="115" y="6"/>
                    </a:cubicBezTo>
                    <a:cubicBezTo>
                      <a:pt x="120" y="8"/>
                      <a:pt x="126" y="11"/>
                      <a:pt x="131" y="13"/>
                    </a:cubicBezTo>
                    <a:cubicBezTo>
                      <a:pt x="133" y="14"/>
                      <a:pt x="134" y="15"/>
                      <a:pt x="136" y="15"/>
                    </a:cubicBezTo>
                    <a:cubicBezTo>
                      <a:pt x="137" y="16"/>
                      <a:pt x="137" y="16"/>
                      <a:pt x="138"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US" dirty="0">
                  <a:latin typeface="Meiryo UI" panose="020B0604030504040204" pitchFamily="50" charset="-128"/>
                  <a:ea typeface="Meiryo UI" panose="020B0604030504040204" pitchFamily="50" charset="-128"/>
                </a:endParaRPr>
              </a:p>
            </p:txBody>
          </p:sp>
          <p:sp>
            <p:nvSpPr>
              <p:cNvPr id="53" name="フリーフォーム(F) 30">
                <a:extLst>
                  <a:ext uri="{FF2B5EF4-FFF2-40B4-BE49-F238E27FC236}">
                    <a16:creationId xmlns:a16="http://schemas.microsoft.com/office/drawing/2014/main" id="{ADA7EFA8-1700-4615-8891-221172E4BD3B}"/>
                  </a:ext>
                </a:extLst>
              </p:cNvPr>
              <p:cNvSpPr>
                <a:spLocks/>
              </p:cNvSpPr>
              <p:nvPr/>
            </p:nvSpPr>
            <p:spPr bwMode="auto">
              <a:xfrm>
                <a:off x="8009570" y="528897"/>
                <a:ext cx="1571548" cy="1774039"/>
              </a:xfrm>
              <a:custGeom>
                <a:avLst/>
                <a:gdLst>
                  <a:gd name="T0" fmla="*/ 454 w 466"/>
                  <a:gd name="T1" fmla="*/ 77 h 527"/>
                  <a:gd name="T2" fmla="*/ 450 w 466"/>
                  <a:gd name="T3" fmla="*/ 81 h 527"/>
                  <a:gd name="T4" fmla="*/ 241 w 466"/>
                  <a:gd name="T5" fmla="*/ 334 h 527"/>
                  <a:gd name="T6" fmla="*/ 228 w 466"/>
                  <a:gd name="T7" fmla="*/ 350 h 527"/>
                  <a:gd name="T8" fmla="*/ 184 w 466"/>
                  <a:gd name="T9" fmla="*/ 403 h 527"/>
                  <a:gd name="T10" fmla="*/ 162 w 466"/>
                  <a:gd name="T11" fmla="*/ 429 h 527"/>
                  <a:gd name="T12" fmla="*/ 134 w 466"/>
                  <a:gd name="T13" fmla="*/ 461 h 527"/>
                  <a:gd name="T14" fmla="*/ 76 w 466"/>
                  <a:gd name="T15" fmla="*/ 527 h 527"/>
                  <a:gd name="T16" fmla="*/ 39 w 466"/>
                  <a:gd name="T17" fmla="*/ 511 h 527"/>
                  <a:gd name="T18" fmla="*/ 37 w 466"/>
                  <a:gd name="T19" fmla="*/ 510 h 527"/>
                  <a:gd name="T20" fmla="*/ 32 w 466"/>
                  <a:gd name="T21" fmla="*/ 508 h 527"/>
                  <a:gd name="T22" fmla="*/ 16 w 466"/>
                  <a:gd name="T23" fmla="*/ 501 h 527"/>
                  <a:gd name="T24" fmla="*/ 16 w 466"/>
                  <a:gd name="T25" fmla="*/ 501 h 527"/>
                  <a:gd name="T26" fmla="*/ 16 w 466"/>
                  <a:gd name="T27" fmla="*/ 501 h 527"/>
                  <a:gd name="T28" fmla="*/ 14 w 466"/>
                  <a:gd name="T29" fmla="*/ 501 h 527"/>
                  <a:gd name="T30" fmla="*/ 9 w 466"/>
                  <a:gd name="T31" fmla="*/ 498 h 527"/>
                  <a:gd name="T32" fmla="*/ 4 w 466"/>
                  <a:gd name="T33" fmla="*/ 496 h 527"/>
                  <a:gd name="T34" fmla="*/ 0 w 466"/>
                  <a:gd name="T35" fmla="*/ 495 h 527"/>
                  <a:gd name="T36" fmla="*/ 378 w 466"/>
                  <a:gd name="T37" fmla="*/ 24 h 527"/>
                  <a:gd name="T38" fmla="*/ 443 w 466"/>
                  <a:gd name="T39" fmla="*/ 16 h 527"/>
                  <a:gd name="T40" fmla="*/ 454 w 466"/>
                  <a:gd name="T41" fmla="*/ 77 h 5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66" h="527">
                    <a:moveTo>
                      <a:pt x="454" y="77"/>
                    </a:moveTo>
                    <a:cubicBezTo>
                      <a:pt x="453" y="78"/>
                      <a:pt x="452" y="80"/>
                      <a:pt x="450" y="81"/>
                    </a:cubicBezTo>
                    <a:cubicBezTo>
                      <a:pt x="241" y="334"/>
                      <a:pt x="241" y="334"/>
                      <a:pt x="241" y="334"/>
                    </a:cubicBezTo>
                    <a:cubicBezTo>
                      <a:pt x="228" y="350"/>
                      <a:pt x="228" y="350"/>
                      <a:pt x="228" y="350"/>
                    </a:cubicBezTo>
                    <a:cubicBezTo>
                      <a:pt x="184" y="403"/>
                      <a:pt x="184" y="403"/>
                      <a:pt x="184" y="403"/>
                    </a:cubicBezTo>
                    <a:cubicBezTo>
                      <a:pt x="162" y="429"/>
                      <a:pt x="162" y="429"/>
                      <a:pt x="162" y="429"/>
                    </a:cubicBezTo>
                    <a:cubicBezTo>
                      <a:pt x="134" y="461"/>
                      <a:pt x="134" y="461"/>
                      <a:pt x="134" y="461"/>
                    </a:cubicBezTo>
                    <a:cubicBezTo>
                      <a:pt x="76" y="527"/>
                      <a:pt x="76" y="527"/>
                      <a:pt x="76" y="527"/>
                    </a:cubicBezTo>
                    <a:cubicBezTo>
                      <a:pt x="63" y="522"/>
                      <a:pt x="51" y="516"/>
                      <a:pt x="39" y="511"/>
                    </a:cubicBezTo>
                    <a:cubicBezTo>
                      <a:pt x="38" y="511"/>
                      <a:pt x="38" y="511"/>
                      <a:pt x="37" y="510"/>
                    </a:cubicBezTo>
                    <a:cubicBezTo>
                      <a:pt x="35" y="510"/>
                      <a:pt x="34" y="509"/>
                      <a:pt x="32" y="508"/>
                    </a:cubicBezTo>
                    <a:cubicBezTo>
                      <a:pt x="27" y="506"/>
                      <a:pt x="21" y="503"/>
                      <a:pt x="16" y="501"/>
                    </a:cubicBezTo>
                    <a:cubicBezTo>
                      <a:pt x="16" y="501"/>
                      <a:pt x="16" y="501"/>
                      <a:pt x="16" y="501"/>
                    </a:cubicBezTo>
                    <a:cubicBezTo>
                      <a:pt x="16" y="501"/>
                      <a:pt x="16" y="501"/>
                      <a:pt x="16" y="501"/>
                    </a:cubicBezTo>
                    <a:cubicBezTo>
                      <a:pt x="15" y="501"/>
                      <a:pt x="15" y="501"/>
                      <a:pt x="14" y="501"/>
                    </a:cubicBezTo>
                    <a:cubicBezTo>
                      <a:pt x="13" y="500"/>
                      <a:pt x="11" y="499"/>
                      <a:pt x="9" y="498"/>
                    </a:cubicBezTo>
                    <a:cubicBezTo>
                      <a:pt x="7" y="498"/>
                      <a:pt x="5" y="497"/>
                      <a:pt x="4" y="496"/>
                    </a:cubicBezTo>
                    <a:cubicBezTo>
                      <a:pt x="2" y="496"/>
                      <a:pt x="1" y="495"/>
                      <a:pt x="0" y="495"/>
                    </a:cubicBezTo>
                    <a:cubicBezTo>
                      <a:pt x="378" y="24"/>
                      <a:pt x="378" y="24"/>
                      <a:pt x="378" y="24"/>
                    </a:cubicBezTo>
                    <a:cubicBezTo>
                      <a:pt x="394" y="4"/>
                      <a:pt x="423" y="0"/>
                      <a:pt x="443" y="16"/>
                    </a:cubicBezTo>
                    <a:cubicBezTo>
                      <a:pt x="462" y="31"/>
                      <a:pt x="466" y="57"/>
                      <a:pt x="454" y="7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US" dirty="0">
                  <a:latin typeface="Meiryo UI" panose="020B0604030504040204" pitchFamily="50" charset="-128"/>
                  <a:ea typeface="Meiryo UI" panose="020B0604030504040204" pitchFamily="50" charset="-128"/>
                </a:endParaRPr>
              </a:p>
            </p:txBody>
          </p:sp>
        </p:grpSp>
        <p:sp>
          <p:nvSpPr>
            <p:cNvPr id="54" name="フリーフォーム(F) 31">
              <a:extLst>
                <a:ext uri="{FF2B5EF4-FFF2-40B4-BE49-F238E27FC236}">
                  <a16:creationId xmlns:a16="http://schemas.microsoft.com/office/drawing/2014/main" id="{B6F47CAE-1A30-4CE3-B40D-9C8C433D52D4}"/>
                </a:ext>
              </a:extLst>
            </p:cNvPr>
            <p:cNvSpPr>
              <a:spLocks/>
            </p:cNvSpPr>
            <p:nvPr/>
          </p:nvSpPr>
          <p:spPr bwMode="auto">
            <a:xfrm>
              <a:off x="7609964" y="1441003"/>
              <a:ext cx="4582038" cy="5372291"/>
            </a:xfrm>
            <a:custGeom>
              <a:avLst/>
              <a:gdLst>
                <a:gd name="T0" fmla="*/ 1360 w 1360"/>
                <a:gd name="T1" fmla="*/ 1596 h 1596"/>
                <a:gd name="T2" fmla="*/ 935 w 1360"/>
                <a:gd name="T3" fmla="*/ 1437 h 1596"/>
                <a:gd name="T4" fmla="*/ 823 w 1360"/>
                <a:gd name="T5" fmla="*/ 1072 h 1596"/>
                <a:gd name="T6" fmla="*/ 756 w 1360"/>
                <a:gd name="T7" fmla="*/ 634 h 1596"/>
                <a:gd name="T8" fmla="*/ 753 w 1360"/>
                <a:gd name="T9" fmla="*/ 624 h 1596"/>
                <a:gd name="T10" fmla="*/ 750 w 1360"/>
                <a:gd name="T11" fmla="*/ 616 h 1596"/>
                <a:gd name="T12" fmla="*/ 737 w 1360"/>
                <a:gd name="T13" fmla="*/ 587 h 1596"/>
                <a:gd name="T14" fmla="*/ 729 w 1360"/>
                <a:gd name="T15" fmla="*/ 577 h 1596"/>
                <a:gd name="T16" fmla="*/ 722 w 1360"/>
                <a:gd name="T17" fmla="*/ 571 h 1596"/>
                <a:gd name="T18" fmla="*/ 718 w 1360"/>
                <a:gd name="T19" fmla="*/ 568 h 1596"/>
                <a:gd name="T20" fmla="*/ 699 w 1360"/>
                <a:gd name="T21" fmla="*/ 559 h 1596"/>
                <a:gd name="T22" fmla="*/ 694 w 1360"/>
                <a:gd name="T23" fmla="*/ 557 h 1596"/>
                <a:gd name="T24" fmla="*/ 667 w 1360"/>
                <a:gd name="T25" fmla="*/ 551 h 1596"/>
                <a:gd name="T26" fmla="*/ 637 w 1360"/>
                <a:gd name="T27" fmla="*/ 546 h 1596"/>
                <a:gd name="T28" fmla="*/ 612 w 1360"/>
                <a:gd name="T29" fmla="*/ 542 h 1596"/>
                <a:gd name="T30" fmla="*/ 597 w 1360"/>
                <a:gd name="T31" fmla="*/ 539 h 1596"/>
                <a:gd name="T32" fmla="*/ 554 w 1360"/>
                <a:gd name="T33" fmla="*/ 532 h 1596"/>
                <a:gd name="T34" fmla="*/ 495 w 1360"/>
                <a:gd name="T35" fmla="*/ 522 h 1596"/>
                <a:gd name="T36" fmla="*/ 469 w 1360"/>
                <a:gd name="T37" fmla="*/ 516 h 1596"/>
                <a:gd name="T38" fmla="*/ 447 w 1360"/>
                <a:gd name="T39" fmla="*/ 512 h 1596"/>
                <a:gd name="T40" fmla="*/ 421 w 1360"/>
                <a:gd name="T41" fmla="*/ 506 h 1596"/>
                <a:gd name="T42" fmla="*/ 402 w 1360"/>
                <a:gd name="T43" fmla="*/ 500 h 1596"/>
                <a:gd name="T44" fmla="*/ 382 w 1360"/>
                <a:gd name="T45" fmla="*/ 495 h 1596"/>
                <a:gd name="T46" fmla="*/ 367 w 1360"/>
                <a:gd name="T47" fmla="*/ 490 h 1596"/>
                <a:gd name="T48" fmla="*/ 355 w 1360"/>
                <a:gd name="T49" fmla="*/ 485 h 1596"/>
                <a:gd name="T50" fmla="*/ 332 w 1360"/>
                <a:gd name="T51" fmla="*/ 476 h 1596"/>
                <a:gd name="T52" fmla="*/ 290 w 1360"/>
                <a:gd name="T53" fmla="*/ 452 h 1596"/>
                <a:gd name="T54" fmla="*/ 280 w 1360"/>
                <a:gd name="T55" fmla="*/ 444 h 1596"/>
                <a:gd name="T56" fmla="*/ 264 w 1360"/>
                <a:gd name="T57" fmla="*/ 429 h 1596"/>
                <a:gd name="T58" fmla="*/ 252 w 1360"/>
                <a:gd name="T59" fmla="*/ 419 h 1596"/>
                <a:gd name="T60" fmla="*/ 241 w 1360"/>
                <a:gd name="T61" fmla="*/ 410 h 1596"/>
                <a:gd name="T62" fmla="*/ 129 w 1360"/>
                <a:gd name="T63" fmla="*/ 329 h 1596"/>
                <a:gd name="T64" fmla="*/ 106 w 1360"/>
                <a:gd name="T65" fmla="*/ 313 h 1596"/>
                <a:gd name="T66" fmla="*/ 68 w 1360"/>
                <a:gd name="T67" fmla="*/ 287 h 1596"/>
                <a:gd name="T68" fmla="*/ 33 w 1360"/>
                <a:gd name="T69" fmla="*/ 221 h 1596"/>
                <a:gd name="T70" fmla="*/ 73 w 1360"/>
                <a:gd name="T71" fmla="*/ 213 h 1596"/>
                <a:gd name="T72" fmla="*/ 79 w 1360"/>
                <a:gd name="T73" fmla="*/ 213 h 1596"/>
                <a:gd name="T74" fmla="*/ 87 w 1360"/>
                <a:gd name="T75" fmla="*/ 214 h 1596"/>
                <a:gd name="T76" fmla="*/ 119 w 1360"/>
                <a:gd name="T77" fmla="*/ 224 h 1596"/>
                <a:gd name="T78" fmla="*/ 128 w 1360"/>
                <a:gd name="T79" fmla="*/ 227 h 1596"/>
                <a:gd name="T80" fmla="*/ 135 w 1360"/>
                <a:gd name="T81" fmla="*/ 230 h 1596"/>
                <a:gd name="T82" fmla="*/ 151 w 1360"/>
                <a:gd name="T83" fmla="*/ 237 h 1596"/>
                <a:gd name="T84" fmla="*/ 158 w 1360"/>
                <a:gd name="T85" fmla="*/ 240 h 1596"/>
                <a:gd name="T86" fmla="*/ 197 w 1360"/>
                <a:gd name="T87" fmla="*/ 257 h 1596"/>
                <a:gd name="T88" fmla="*/ 412 w 1360"/>
                <a:gd name="T89" fmla="*/ 273 h 1596"/>
                <a:gd name="T90" fmla="*/ 461 w 1360"/>
                <a:gd name="T91" fmla="*/ 189 h 1596"/>
                <a:gd name="T92" fmla="*/ 460 w 1360"/>
                <a:gd name="T93" fmla="*/ 185 h 1596"/>
                <a:gd name="T94" fmla="*/ 460 w 1360"/>
                <a:gd name="T95" fmla="*/ 181 h 1596"/>
                <a:gd name="T96" fmla="*/ 457 w 1360"/>
                <a:gd name="T97" fmla="*/ 176 h 1596"/>
                <a:gd name="T98" fmla="*/ 455 w 1360"/>
                <a:gd name="T99" fmla="*/ 172 h 1596"/>
                <a:gd name="T100" fmla="*/ 451 w 1360"/>
                <a:gd name="T101" fmla="*/ 168 h 1596"/>
                <a:gd name="T102" fmla="*/ 444 w 1360"/>
                <a:gd name="T103" fmla="*/ 164 h 1596"/>
                <a:gd name="T104" fmla="*/ 423 w 1360"/>
                <a:gd name="T105" fmla="*/ 160 h 1596"/>
                <a:gd name="T106" fmla="*/ 281 w 1360"/>
                <a:gd name="T107" fmla="*/ 158 h 1596"/>
                <a:gd name="T108" fmla="*/ 347 w 1360"/>
                <a:gd name="T109" fmla="*/ 79 h 1596"/>
                <a:gd name="T110" fmla="*/ 420 w 1360"/>
                <a:gd name="T111" fmla="*/ 45 h 1596"/>
                <a:gd name="T112" fmla="*/ 548 w 1360"/>
                <a:gd name="T113" fmla="*/ 2 h 1596"/>
                <a:gd name="T114" fmla="*/ 584 w 1360"/>
                <a:gd name="T115" fmla="*/ 24 h 1596"/>
                <a:gd name="T116" fmla="*/ 905 w 1360"/>
                <a:gd name="T117" fmla="*/ 485 h 1596"/>
                <a:gd name="T118" fmla="*/ 918 w 1360"/>
                <a:gd name="T119" fmla="*/ 526 h 1596"/>
                <a:gd name="T120" fmla="*/ 1360 w 1360"/>
                <a:gd name="T121" fmla="*/ 1194 h 15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360" h="1596">
                  <a:moveTo>
                    <a:pt x="1360" y="1194"/>
                  </a:moveTo>
                  <a:cubicBezTo>
                    <a:pt x="1360" y="1596"/>
                    <a:pt x="1360" y="1596"/>
                    <a:pt x="1360" y="1596"/>
                  </a:cubicBezTo>
                  <a:cubicBezTo>
                    <a:pt x="1349" y="1575"/>
                    <a:pt x="1312" y="1536"/>
                    <a:pt x="1197" y="1497"/>
                  </a:cubicBezTo>
                  <a:cubicBezTo>
                    <a:pt x="1135" y="1476"/>
                    <a:pt x="1050" y="1455"/>
                    <a:pt x="935" y="1437"/>
                  </a:cubicBezTo>
                  <a:cubicBezTo>
                    <a:pt x="897" y="1361"/>
                    <a:pt x="867" y="1277"/>
                    <a:pt x="847" y="1188"/>
                  </a:cubicBezTo>
                  <a:cubicBezTo>
                    <a:pt x="838" y="1147"/>
                    <a:pt x="830" y="1108"/>
                    <a:pt x="823" y="1072"/>
                  </a:cubicBezTo>
                  <a:cubicBezTo>
                    <a:pt x="785" y="876"/>
                    <a:pt x="776" y="752"/>
                    <a:pt x="763" y="674"/>
                  </a:cubicBezTo>
                  <a:cubicBezTo>
                    <a:pt x="761" y="659"/>
                    <a:pt x="758" y="646"/>
                    <a:pt x="756" y="634"/>
                  </a:cubicBezTo>
                  <a:cubicBezTo>
                    <a:pt x="755" y="632"/>
                    <a:pt x="754" y="630"/>
                    <a:pt x="754" y="628"/>
                  </a:cubicBezTo>
                  <a:cubicBezTo>
                    <a:pt x="754" y="627"/>
                    <a:pt x="753" y="625"/>
                    <a:pt x="753" y="624"/>
                  </a:cubicBezTo>
                  <a:cubicBezTo>
                    <a:pt x="752" y="622"/>
                    <a:pt x="752" y="620"/>
                    <a:pt x="751" y="618"/>
                  </a:cubicBezTo>
                  <a:cubicBezTo>
                    <a:pt x="751" y="618"/>
                    <a:pt x="751" y="617"/>
                    <a:pt x="750" y="616"/>
                  </a:cubicBezTo>
                  <a:cubicBezTo>
                    <a:pt x="747" y="605"/>
                    <a:pt x="743" y="596"/>
                    <a:pt x="738" y="589"/>
                  </a:cubicBezTo>
                  <a:cubicBezTo>
                    <a:pt x="737" y="588"/>
                    <a:pt x="737" y="588"/>
                    <a:pt x="737" y="587"/>
                  </a:cubicBezTo>
                  <a:cubicBezTo>
                    <a:pt x="735" y="584"/>
                    <a:pt x="732" y="581"/>
                    <a:pt x="730" y="579"/>
                  </a:cubicBezTo>
                  <a:cubicBezTo>
                    <a:pt x="730" y="578"/>
                    <a:pt x="729" y="578"/>
                    <a:pt x="729" y="577"/>
                  </a:cubicBezTo>
                  <a:cubicBezTo>
                    <a:pt x="727" y="576"/>
                    <a:pt x="725" y="574"/>
                    <a:pt x="723" y="572"/>
                  </a:cubicBezTo>
                  <a:cubicBezTo>
                    <a:pt x="723" y="572"/>
                    <a:pt x="723" y="571"/>
                    <a:pt x="722" y="571"/>
                  </a:cubicBezTo>
                  <a:cubicBezTo>
                    <a:pt x="722" y="571"/>
                    <a:pt x="722" y="571"/>
                    <a:pt x="721" y="571"/>
                  </a:cubicBezTo>
                  <a:cubicBezTo>
                    <a:pt x="720" y="570"/>
                    <a:pt x="719" y="569"/>
                    <a:pt x="718" y="568"/>
                  </a:cubicBezTo>
                  <a:cubicBezTo>
                    <a:pt x="715" y="566"/>
                    <a:pt x="712" y="564"/>
                    <a:pt x="709" y="563"/>
                  </a:cubicBezTo>
                  <a:cubicBezTo>
                    <a:pt x="705" y="561"/>
                    <a:pt x="702" y="560"/>
                    <a:pt x="699" y="559"/>
                  </a:cubicBezTo>
                  <a:cubicBezTo>
                    <a:pt x="698" y="559"/>
                    <a:pt x="697" y="558"/>
                    <a:pt x="696" y="558"/>
                  </a:cubicBezTo>
                  <a:cubicBezTo>
                    <a:pt x="696" y="558"/>
                    <a:pt x="695" y="558"/>
                    <a:pt x="694" y="557"/>
                  </a:cubicBezTo>
                  <a:cubicBezTo>
                    <a:pt x="692" y="557"/>
                    <a:pt x="690" y="556"/>
                    <a:pt x="688" y="556"/>
                  </a:cubicBezTo>
                  <a:cubicBezTo>
                    <a:pt x="681" y="554"/>
                    <a:pt x="674" y="553"/>
                    <a:pt x="667" y="551"/>
                  </a:cubicBezTo>
                  <a:cubicBezTo>
                    <a:pt x="665" y="551"/>
                    <a:pt x="663" y="551"/>
                    <a:pt x="661" y="550"/>
                  </a:cubicBezTo>
                  <a:cubicBezTo>
                    <a:pt x="653" y="549"/>
                    <a:pt x="645" y="547"/>
                    <a:pt x="637" y="546"/>
                  </a:cubicBezTo>
                  <a:cubicBezTo>
                    <a:pt x="632" y="545"/>
                    <a:pt x="628" y="545"/>
                    <a:pt x="624" y="544"/>
                  </a:cubicBezTo>
                  <a:cubicBezTo>
                    <a:pt x="620" y="543"/>
                    <a:pt x="616" y="543"/>
                    <a:pt x="612" y="542"/>
                  </a:cubicBezTo>
                  <a:cubicBezTo>
                    <a:pt x="611" y="542"/>
                    <a:pt x="611" y="542"/>
                    <a:pt x="610" y="541"/>
                  </a:cubicBezTo>
                  <a:cubicBezTo>
                    <a:pt x="605" y="541"/>
                    <a:pt x="601" y="540"/>
                    <a:pt x="597" y="539"/>
                  </a:cubicBezTo>
                  <a:cubicBezTo>
                    <a:pt x="590" y="538"/>
                    <a:pt x="583" y="537"/>
                    <a:pt x="576" y="536"/>
                  </a:cubicBezTo>
                  <a:cubicBezTo>
                    <a:pt x="569" y="535"/>
                    <a:pt x="562" y="534"/>
                    <a:pt x="554" y="532"/>
                  </a:cubicBezTo>
                  <a:cubicBezTo>
                    <a:pt x="539" y="530"/>
                    <a:pt x="523" y="527"/>
                    <a:pt x="508" y="524"/>
                  </a:cubicBezTo>
                  <a:cubicBezTo>
                    <a:pt x="504" y="523"/>
                    <a:pt x="499" y="523"/>
                    <a:pt x="495" y="522"/>
                  </a:cubicBezTo>
                  <a:cubicBezTo>
                    <a:pt x="493" y="521"/>
                    <a:pt x="490" y="521"/>
                    <a:pt x="488" y="520"/>
                  </a:cubicBezTo>
                  <a:cubicBezTo>
                    <a:pt x="481" y="519"/>
                    <a:pt x="475" y="518"/>
                    <a:pt x="469" y="516"/>
                  </a:cubicBezTo>
                  <a:cubicBezTo>
                    <a:pt x="464" y="515"/>
                    <a:pt x="459" y="514"/>
                    <a:pt x="454" y="513"/>
                  </a:cubicBezTo>
                  <a:cubicBezTo>
                    <a:pt x="452" y="513"/>
                    <a:pt x="449" y="512"/>
                    <a:pt x="447" y="512"/>
                  </a:cubicBezTo>
                  <a:cubicBezTo>
                    <a:pt x="439" y="510"/>
                    <a:pt x="432" y="508"/>
                    <a:pt x="425" y="507"/>
                  </a:cubicBezTo>
                  <a:cubicBezTo>
                    <a:pt x="424" y="506"/>
                    <a:pt x="422" y="506"/>
                    <a:pt x="421" y="506"/>
                  </a:cubicBezTo>
                  <a:cubicBezTo>
                    <a:pt x="418" y="505"/>
                    <a:pt x="414" y="504"/>
                    <a:pt x="411" y="503"/>
                  </a:cubicBezTo>
                  <a:cubicBezTo>
                    <a:pt x="408" y="502"/>
                    <a:pt x="405" y="501"/>
                    <a:pt x="402" y="500"/>
                  </a:cubicBezTo>
                  <a:cubicBezTo>
                    <a:pt x="399" y="500"/>
                    <a:pt x="396" y="499"/>
                    <a:pt x="393" y="498"/>
                  </a:cubicBezTo>
                  <a:cubicBezTo>
                    <a:pt x="389" y="497"/>
                    <a:pt x="386" y="496"/>
                    <a:pt x="382" y="495"/>
                  </a:cubicBezTo>
                  <a:cubicBezTo>
                    <a:pt x="380" y="494"/>
                    <a:pt x="377" y="493"/>
                    <a:pt x="374" y="492"/>
                  </a:cubicBezTo>
                  <a:cubicBezTo>
                    <a:pt x="372" y="491"/>
                    <a:pt x="370" y="491"/>
                    <a:pt x="367" y="490"/>
                  </a:cubicBezTo>
                  <a:cubicBezTo>
                    <a:pt x="365" y="489"/>
                    <a:pt x="363" y="488"/>
                    <a:pt x="361" y="488"/>
                  </a:cubicBezTo>
                  <a:cubicBezTo>
                    <a:pt x="359" y="487"/>
                    <a:pt x="357" y="486"/>
                    <a:pt x="355" y="485"/>
                  </a:cubicBezTo>
                  <a:cubicBezTo>
                    <a:pt x="349" y="483"/>
                    <a:pt x="343" y="481"/>
                    <a:pt x="337" y="478"/>
                  </a:cubicBezTo>
                  <a:cubicBezTo>
                    <a:pt x="335" y="477"/>
                    <a:pt x="334" y="477"/>
                    <a:pt x="332" y="476"/>
                  </a:cubicBezTo>
                  <a:cubicBezTo>
                    <a:pt x="317" y="469"/>
                    <a:pt x="304" y="462"/>
                    <a:pt x="292" y="453"/>
                  </a:cubicBezTo>
                  <a:cubicBezTo>
                    <a:pt x="292" y="453"/>
                    <a:pt x="291" y="453"/>
                    <a:pt x="290" y="452"/>
                  </a:cubicBezTo>
                  <a:cubicBezTo>
                    <a:pt x="288" y="450"/>
                    <a:pt x="286" y="449"/>
                    <a:pt x="284" y="447"/>
                  </a:cubicBezTo>
                  <a:cubicBezTo>
                    <a:pt x="282" y="446"/>
                    <a:pt x="281" y="445"/>
                    <a:pt x="280" y="444"/>
                  </a:cubicBezTo>
                  <a:cubicBezTo>
                    <a:pt x="276" y="440"/>
                    <a:pt x="272" y="436"/>
                    <a:pt x="268" y="432"/>
                  </a:cubicBezTo>
                  <a:cubicBezTo>
                    <a:pt x="266" y="431"/>
                    <a:pt x="265" y="430"/>
                    <a:pt x="264" y="429"/>
                  </a:cubicBezTo>
                  <a:cubicBezTo>
                    <a:pt x="262" y="428"/>
                    <a:pt x="260" y="426"/>
                    <a:pt x="258" y="424"/>
                  </a:cubicBezTo>
                  <a:cubicBezTo>
                    <a:pt x="256" y="423"/>
                    <a:pt x="254" y="421"/>
                    <a:pt x="252" y="419"/>
                  </a:cubicBezTo>
                  <a:cubicBezTo>
                    <a:pt x="249" y="417"/>
                    <a:pt x="247" y="416"/>
                    <a:pt x="245" y="414"/>
                  </a:cubicBezTo>
                  <a:cubicBezTo>
                    <a:pt x="244" y="413"/>
                    <a:pt x="242" y="412"/>
                    <a:pt x="241" y="410"/>
                  </a:cubicBezTo>
                  <a:cubicBezTo>
                    <a:pt x="208" y="384"/>
                    <a:pt x="168" y="355"/>
                    <a:pt x="129" y="329"/>
                  </a:cubicBezTo>
                  <a:cubicBezTo>
                    <a:pt x="129" y="329"/>
                    <a:pt x="129" y="329"/>
                    <a:pt x="129" y="329"/>
                  </a:cubicBezTo>
                  <a:cubicBezTo>
                    <a:pt x="125" y="326"/>
                    <a:pt x="121" y="323"/>
                    <a:pt x="117" y="320"/>
                  </a:cubicBezTo>
                  <a:cubicBezTo>
                    <a:pt x="113" y="318"/>
                    <a:pt x="110" y="315"/>
                    <a:pt x="106" y="313"/>
                  </a:cubicBezTo>
                  <a:cubicBezTo>
                    <a:pt x="104" y="311"/>
                    <a:pt x="101" y="309"/>
                    <a:pt x="99" y="308"/>
                  </a:cubicBezTo>
                  <a:cubicBezTo>
                    <a:pt x="88" y="300"/>
                    <a:pt x="78" y="294"/>
                    <a:pt x="68" y="287"/>
                  </a:cubicBezTo>
                  <a:cubicBezTo>
                    <a:pt x="29" y="261"/>
                    <a:pt x="0" y="243"/>
                    <a:pt x="0" y="243"/>
                  </a:cubicBezTo>
                  <a:cubicBezTo>
                    <a:pt x="0" y="243"/>
                    <a:pt x="7" y="230"/>
                    <a:pt x="33" y="221"/>
                  </a:cubicBezTo>
                  <a:cubicBezTo>
                    <a:pt x="43" y="217"/>
                    <a:pt x="55" y="215"/>
                    <a:pt x="71" y="213"/>
                  </a:cubicBezTo>
                  <a:cubicBezTo>
                    <a:pt x="73" y="213"/>
                    <a:pt x="73" y="213"/>
                    <a:pt x="73" y="213"/>
                  </a:cubicBezTo>
                  <a:cubicBezTo>
                    <a:pt x="74" y="213"/>
                    <a:pt x="74" y="213"/>
                    <a:pt x="75" y="213"/>
                  </a:cubicBezTo>
                  <a:cubicBezTo>
                    <a:pt x="77" y="213"/>
                    <a:pt x="78" y="213"/>
                    <a:pt x="79" y="213"/>
                  </a:cubicBezTo>
                  <a:cubicBezTo>
                    <a:pt x="81" y="213"/>
                    <a:pt x="82" y="213"/>
                    <a:pt x="84" y="214"/>
                  </a:cubicBezTo>
                  <a:cubicBezTo>
                    <a:pt x="85" y="214"/>
                    <a:pt x="86" y="214"/>
                    <a:pt x="87" y="214"/>
                  </a:cubicBezTo>
                  <a:cubicBezTo>
                    <a:pt x="95" y="216"/>
                    <a:pt x="103" y="218"/>
                    <a:pt x="113" y="221"/>
                  </a:cubicBezTo>
                  <a:cubicBezTo>
                    <a:pt x="115" y="222"/>
                    <a:pt x="117" y="223"/>
                    <a:pt x="119" y="224"/>
                  </a:cubicBezTo>
                  <a:cubicBezTo>
                    <a:pt x="120" y="224"/>
                    <a:pt x="121" y="225"/>
                    <a:pt x="123" y="225"/>
                  </a:cubicBezTo>
                  <a:cubicBezTo>
                    <a:pt x="124" y="226"/>
                    <a:pt x="126" y="227"/>
                    <a:pt x="128" y="227"/>
                  </a:cubicBezTo>
                  <a:cubicBezTo>
                    <a:pt x="130" y="228"/>
                    <a:pt x="132" y="229"/>
                    <a:pt x="133" y="230"/>
                  </a:cubicBezTo>
                  <a:cubicBezTo>
                    <a:pt x="134" y="230"/>
                    <a:pt x="135" y="230"/>
                    <a:pt x="135" y="230"/>
                  </a:cubicBezTo>
                  <a:cubicBezTo>
                    <a:pt x="135" y="230"/>
                    <a:pt x="135" y="230"/>
                    <a:pt x="135" y="230"/>
                  </a:cubicBezTo>
                  <a:cubicBezTo>
                    <a:pt x="140" y="232"/>
                    <a:pt x="146" y="235"/>
                    <a:pt x="151" y="237"/>
                  </a:cubicBezTo>
                  <a:cubicBezTo>
                    <a:pt x="153" y="238"/>
                    <a:pt x="154" y="239"/>
                    <a:pt x="156" y="239"/>
                  </a:cubicBezTo>
                  <a:cubicBezTo>
                    <a:pt x="157" y="240"/>
                    <a:pt x="157" y="240"/>
                    <a:pt x="158" y="240"/>
                  </a:cubicBezTo>
                  <a:cubicBezTo>
                    <a:pt x="170" y="245"/>
                    <a:pt x="182" y="251"/>
                    <a:pt x="195" y="256"/>
                  </a:cubicBezTo>
                  <a:cubicBezTo>
                    <a:pt x="195" y="256"/>
                    <a:pt x="196" y="257"/>
                    <a:pt x="197" y="257"/>
                  </a:cubicBezTo>
                  <a:cubicBezTo>
                    <a:pt x="211" y="263"/>
                    <a:pt x="226" y="268"/>
                    <a:pt x="241" y="273"/>
                  </a:cubicBezTo>
                  <a:cubicBezTo>
                    <a:pt x="293" y="290"/>
                    <a:pt x="368" y="304"/>
                    <a:pt x="412" y="273"/>
                  </a:cubicBezTo>
                  <a:cubicBezTo>
                    <a:pt x="438" y="255"/>
                    <a:pt x="458" y="224"/>
                    <a:pt x="461" y="198"/>
                  </a:cubicBezTo>
                  <a:cubicBezTo>
                    <a:pt x="461" y="195"/>
                    <a:pt x="461" y="192"/>
                    <a:pt x="461" y="189"/>
                  </a:cubicBezTo>
                  <a:cubicBezTo>
                    <a:pt x="461" y="188"/>
                    <a:pt x="461" y="188"/>
                    <a:pt x="461" y="187"/>
                  </a:cubicBezTo>
                  <a:cubicBezTo>
                    <a:pt x="461" y="186"/>
                    <a:pt x="461" y="186"/>
                    <a:pt x="460" y="185"/>
                  </a:cubicBezTo>
                  <a:cubicBezTo>
                    <a:pt x="460" y="184"/>
                    <a:pt x="460" y="184"/>
                    <a:pt x="460" y="183"/>
                  </a:cubicBezTo>
                  <a:cubicBezTo>
                    <a:pt x="460" y="182"/>
                    <a:pt x="460" y="182"/>
                    <a:pt x="460" y="181"/>
                  </a:cubicBezTo>
                  <a:cubicBezTo>
                    <a:pt x="459" y="181"/>
                    <a:pt x="459" y="180"/>
                    <a:pt x="459" y="180"/>
                  </a:cubicBezTo>
                  <a:cubicBezTo>
                    <a:pt x="459" y="179"/>
                    <a:pt x="458" y="177"/>
                    <a:pt x="457" y="176"/>
                  </a:cubicBezTo>
                  <a:cubicBezTo>
                    <a:pt x="457" y="175"/>
                    <a:pt x="457" y="175"/>
                    <a:pt x="456" y="174"/>
                  </a:cubicBezTo>
                  <a:cubicBezTo>
                    <a:pt x="456" y="174"/>
                    <a:pt x="456" y="173"/>
                    <a:pt x="455" y="172"/>
                  </a:cubicBezTo>
                  <a:cubicBezTo>
                    <a:pt x="455" y="172"/>
                    <a:pt x="454" y="171"/>
                    <a:pt x="453" y="170"/>
                  </a:cubicBezTo>
                  <a:cubicBezTo>
                    <a:pt x="453" y="169"/>
                    <a:pt x="452" y="169"/>
                    <a:pt x="451" y="168"/>
                  </a:cubicBezTo>
                  <a:cubicBezTo>
                    <a:pt x="451" y="168"/>
                    <a:pt x="450" y="167"/>
                    <a:pt x="450" y="167"/>
                  </a:cubicBezTo>
                  <a:cubicBezTo>
                    <a:pt x="448" y="166"/>
                    <a:pt x="446" y="165"/>
                    <a:pt x="444" y="164"/>
                  </a:cubicBezTo>
                  <a:cubicBezTo>
                    <a:pt x="443" y="163"/>
                    <a:pt x="442" y="163"/>
                    <a:pt x="441" y="162"/>
                  </a:cubicBezTo>
                  <a:cubicBezTo>
                    <a:pt x="436" y="161"/>
                    <a:pt x="430" y="160"/>
                    <a:pt x="423" y="160"/>
                  </a:cubicBezTo>
                  <a:cubicBezTo>
                    <a:pt x="375" y="160"/>
                    <a:pt x="287" y="192"/>
                    <a:pt x="253" y="190"/>
                  </a:cubicBezTo>
                  <a:cubicBezTo>
                    <a:pt x="281" y="158"/>
                    <a:pt x="281" y="158"/>
                    <a:pt x="281" y="158"/>
                  </a:cubicBezTo>
                  <a:cubicBezTo>
                    <a:pt x="303" y="132"/>
                    <a:pt x="303" y="132"/>
                    <a:pt x="303" y="132"/>
                  </a:cubicBezTo>
                  <a:cubicBezTo>
                    <a:pt x="347" y="79"/>
                    <a:pt x="347" y="79"/>
                    <a:pt x="347" y="79"/>
                  </a:cubicBezTo>
                  <a:cubicBezTo>
                    <a:pt x="360" y="63"/>
                    <a:pt x="360" y="63"/>
                    <a:pt x="360" y="63"/>
                  </a:cubicBezTo>
                  <a:cubicBezTo>
                    <a:pt x="380" y="57"/>
                    <a:pt x="400" y="51"/>
                    <a:pt x="420" y="45"/>
                  </a:cubicBezTo>
                  <a:cubicBezTo>
                    <a:pt x="420" y="45"/>
                    <a:pt x="420" y="45"/>
                    <a:pt x="420" y="45"/>
                  </a:cubicBezTo>
                  <a:cubicBezTo>
                    <a:pt x="480" y="25"/>
                    <a:pt x="533" y="7"/>
                    <a:pt x="548" y="2"/>
                  </a:cubicBezTo>
                  <a:cubicBezTo>
                    <a:pt x="550" y="1"/>
                    <a:pt x="552" y="0"/>
                    <a:pt x="552" y="0"/>
                  </a:cubicBezTo>
                  <a:cubicBezTo>
                    <a:pt x="552" y="0"/>
                    <a:pt x="564" y="8"/>
                    <a:pt x="584" y="24"/>
                  </a:cubicBezTo>
                  <a:cubicBezTo>
                    <a:pt x="631" y="62"/>
                    <a:pt x="721" y="143"/>
                    <a:pt x="801" y="268"/>
                  </a:cubicBezTo>
                  <a:cubicBezTo>
                    <a:pt x="840" y="330"/>
                    <a:pt x="877" y="402"/>
                    <a:pt x="905" y="485"/>
                  </a:cubicBezTo>
                  <a:cubicBezTo>
                    <a:pt x="905" y="485"/>
                    <a:pt x="905" y="485"/>
                    <a:pt x="905" y="485"/>
                  </a:cubicBezTo>
                  <a:cubicBezTo>
                    <a:pt x="910" y="498"/>
                    <a:pt x="914" y="512"/>
                    <a:pt x="918" y="526"/>
                  </a:cubicBezTo>
                  <a:cubicBezTo>
                    <a:pt x="918" y="526"/>
                    <a:pt x="934" y="547"/>
                    <a:pt x="960" y="582"/>
                  </a:cubicBezTo>
                  <a:cubicBezTo>
                    <a:pt x="1041" y="691"/>
                    <a:pt x="1224" y="945"/>
                    <a:pt x="1360" y="1194"/>
                  </a:cubicBezTo>
                  <a:close/>
                </a:path>
              </a:pathLst>
            </a:custGeom>
            <a:gradFill>
              <a:gsLst>
                <a:gs pos="0">
                  <a:srgbClr val="E5C3FF"/>
                </a:gs>
                <a:gs pos="65000">
                  <a:srgbClr val="B0C7FF"/>
                </a:gs>
              </a:gsLst>
              <a:lin ang="0" scaled="0"/>
            </a:gradFill>
            <a:ln>
              <a:noFill/>
            </a:ln>
          </p:spPr>
          <p:txBody>
            <a:bodyPr vert="horz" wrap="square" lIns="91440" tIns="45720" rIns="91440" bIns="45720" numCol="1" rtlCol="0" anchor="t" anchorCtr="0" compatLnSpc="1">
              <a:prstTxWarp prst="textNoShape">
                <a:avLst/>
              </a:prstTxWarp>
            </a:bodyPr>
            <a:lstStyle/>
            <a:p>
              <a:pPr rtl="0"/>
              <a:endParaRPr lang="en-US" dirty="0">
                <a:latin typeface="Meiryo UI" panose="020B0604030504040204" pitchFamily="50" charset="-128"/>
                <a:ea typeface="Meiryo UI" panose="020B0604030504040204" pitchFamily="50" charset="-128"/>
              </a:endParaRPr>
            </a:p>
          </p:txBody>
        </p:sp>
        <p:sp>
          <p:nvSpPr>
            <p:cNvPr id="55" name="フリーフォーム(F) 32">
              <a:extLst>
                <a:ext uri="{FF2B5EF4-FFF2-40B4-BE49-F238E27FC236}">
                  <a16:creationId xmlns:a16="http://schemas.microsoft.com/office/drawing/2014/main" id="{742FC6CF-44F1-407F-BEB2-8F383DCEC064}"/>
                </a:ext>
              </a:extLst>
            </p:cNvPr>
            <p:cNvSpPr>
              <a:spLocks/>
            </p:cNvSpPr>
            <p:nvPr/>
          </p:nvSpPr>
          <p:spPr bwMode="auto">
            <a:xfrm>
              <a:off x="7721066" y="1559272"/>
              <a:ext cx="2833086" cy="2015954"/>
            </a:xfrm>
            <a:custGeom>
              <a:avLst/>
              <a:gdLst>
                <a:gd name="T0" fmla="*/ 723 w 841"/>
                <a:gd name="T1" fmla="*/ 599 h 599"/>
                <a:gd name="T2" fmla="*/ 720 w 841"/>
                <a:gd name="T3" fmla="*/ 589 h 599"/>
                <a:gd name="T4" fmla="*/ 717 w 841"/>
                <a:gd name="T5" fmla="*/ 581 h 599"/>
                <a:gd name="T6" fmla="*/ 704 w 841"/>
                <a:gd name="T7" fmla="*/ 552 h 599"/>
                <a:gd name="T8" fmla="*/ 696 w 841"/>
                <a:gd name="T9" fmla="*/ 542 h 599"/>
                <a:gd name="T10" fmla="*/ 689 w 841"/>
                <a:gd name="T11" fmla="*/ 536 h 599"/>
                <a:gd name="T12" fmla="*/ 685 w 841"/>
                <a:gd name="T13" fmla="*/ 533 h 599"/>
                <a:gd name="T14" fmla="*/ 666 w 841"/>
                <a:gd name="T15" fmla="*/ 524 h 599"/>
                <a:gd name="T16" fmla="*/ 661 w 841"/>
                <a:gd name="T17" fmla="*/ 522 h 599"/>
                <a:gd name="T18" fmla="*/ 634 w 841"/>
                <a:gd name="T19" fmla="*/ 516 h 599"/>
                <a:gd name="T20" fmla="*/ 604 w 841"/>
                <a:gd name="T21" fmla="*/ 511 h 599"/>
                <a:gd name="T22" fmla="*/ 579 w 841"/>
                <a:gd name="T23" fmla="*/ 507 h 599"/>
                <a:gd name="T24" fmla="*/ 564 w 841"/>
                <a:gd name="T25" fmla="*/ 504 h 599"/>
                <a:gd name="T26" fmla="*/ 521 w 841"/>
                <a:gd name="T27" fmla="*/ 497 h 599"/>
                <a:gd name="T28" fmla="*/ 462 w 841"/>
                <a:gd name="T29" fmla="*/ 487 h 599"/>
                <a:gd name="T30" fmla="*/ 436 w 841"/>
                <a:gd name="T31" fmla="*/ 481 h 599"/>
                <a:gd name="T32" fmla="*/ 414 w 841"/>
                <a:gd name="T33" fmla="*/ 477 h 599"/>
                <a:gd name="T34" fmla="*/ 388 w 841"/>
                <a:gd name="T35" fmla="*/ 471 h 599"/>
                <a:gd name="T36" fmla="*/ 369 w 841"/>
                <a:gd name="T37" fmla="*/ 465 h 599"/>
                <a:gd name="T38" fmla="*/ 349 w 841"/>
                <a:gd name="T39" fmla="*/ 460 h 599"/>
                <a:gd name="T40" fmla="*/ 334 w 841"/>
                <a:gd name="T41" fmla="*/ 455 h 599"/>
                <a:gd name="T42" fmla="*/ 322 w 841"/>
                <a:gd name="T43" fmla="*/ 450 h 599"/>
                <a:gd name="T44" fmla="*/ 299 w 841"/>
                <a:gd name="T45" fmla="*/ 441 h 599"/>
                <a:gd name="T46" fmla="*/ 257 w 841"/>
                <a:gd name="T47" fmla="*/ 417 h 599"/>
                <a:gd name="T48" fmla="*/ 247 w 841"/>
                <a:gd name="T49" fmla="*/ 409 h 599"/>
                <a:gd name="T50" fmla="*/ 231 w 841"/>
                <a:gd name="T51" fmla="*/ 394 h 599"/>
                <a:gd name="T52" fmla="*/ 219 w 841"/>
                <a:gd name="T53" fmla="*/ 384 h 599"/>
                <a:gd name="T54" fmla="*/ 208 w 841"/>
                <a:gd name="T55" fmla="*/ 375 h 599"/>
                <a:gd name="T56" fmla="*/ 96 w 841"/>
                <a:gd name="T57" fmla="*/ 294 h 599"/>
                <a:gd name="T58" fmla="*/ 73 w 841"/>
                <a:gd name="T59" fmla="*/ 278 h 599"/>
                <a:gd name="T60" fmla="*/ 52 w 841"/>
                <a:gd name="T61" fmla="*/ 231 h 599"/>
                <a:gd name="T62" fmla="*/ 38 w 841"/>
                <a:gd name="T63" fmla="*/ 178 h 599"/>
                <a:gd name="T64" fmla="*/ 42 w 841"/>
                <a:gd name="T65" fmla="*/ 178 h 599"/>
                <a:gd name="T66" fmla="*/ 51 w 841"/>
                <a:gd name="T67" fmla="*/ 179 h 599"/>
                <a:gd name="T68" fmla="*/ 80 w 841"/>
                <a:gd name="T69" fmla="*/ 186 h 599"/>
                <a:gd name="T70" fmla="*/ 90 w 841"/>
                <a:gd name="T71" fmla="*/ 190 h 599"/>
                <a:gd name="T72" fmla="*/ 100 w 841"/>
                <a:gd name="T73" fmla="*/ 195 h 599"/>
                <a:gd name="T74" fmla="*/ 102 w 841"/>
                <a:gd name="T75" fmla="*/ 195 h 599"/>
                <a:gd name="T76" fmla="*/ 154 w 841"/>
                <a:gd name="T77" fmla="*/ 229 h 599"/>
                <a:gd name="T78" fmla="*/ 428 w 841"/>
                <a:gd name="T79" fmla="*/ 189 h 599"/>
                <a:gd name="T80" fmla="*/ 428 w 841"/>
                <a:gd name="T81" fmla="*/ 163 h 599"/>
                <a:gd name="T82" fmla="*/ 428 w 841"/>
                <a:gd name="T83" fmla="*/ 152 h 599"/>
                <a:gd name="T84" fmla="*/ 427 w 841"/>
                <a:gd name="T85" fmla="*/ 148 h 599"/>
                <a:gd name="T86" fmla="*/ 426 w 841"/>
                <a:gd name="T87" fmla="*/ 145 h 599"/>
                <a:gd name="T88" fmla="*/ 423 w 841"/>
                <a:gd name="T89" fmla="*/ 139 h 599"/>
                <a:gd name="T90" fmla="*/ 420 w 841"/>
                <a:gd name="T91" fmla="*/ 135 h 599"/>
                <a:gd name="T92" fmla="*/ 417 w 841"/>
                <a:gd name="T93" fmla="*/ 132 h 599"/>
                <a:gd name="T94" fmla="*/ 408 w 841"/>
                <a:gd name="T95" fmla="*/ 127 h 599"/>
                <a:gd name="T96" fmla="*/ 220 w 841"/>
                <a:gd name="T97" fmla="*/ 155 h 599"/>
                <a:gd name="T98" fmla="*/ 270 w 841"/>
                <a:gd name="T99" fmla="*/ 97 h 599"/>
                <a:gd name="T100" fmla="*/ 594 w 841"/>
                <a:gd name="T101" fmla="*/ 148 h 599"/>
                <a:gd name="T102" fmla="*/ 832 w 841"/>
                <a:gd name="T103" fmla="*/ 544 h 5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841" h="599">
                  <a:moveTo>
                    <a:pt x="832" y="544"/>
                  </a:moveTo>
                  <a:cubicBezTo>
                    <a:pt x="827" y="548"/>
                    <a:pt x="784" y="581"/>
                    <a:pt x="723" y="599"/>
                  </a:cubicBezTo>
                  <a:cubicBezTo>
                    <a:pt x="722" y="597"/>
                    <a:pt x="721" y="595"/>
                    <a:pt x="721" y="593"/>
                  </a:cubicBezTo>
                  <a:cubicBezTo>
                    <a:pt x="721" y="592"/>
                    <a:pt x="720" y="590"/>
                    <a:pt x="720" y="589"/>
                  </a:cubicBezTo>
                  <a:cubicBezTo>
                    <a:pt x="719" y="587"/>
                    <a:pt x="719" y="585"/>
                    <a:pt x="718" y="583"/>
                  </a:cubicBezTo>
                  <a:cubicBezTo>
                    <a:pt x="718" y="583"/>
                    <a:pt x="718" y="582"/>
                    <a:pt x="717" y="581"/>
                  </a:cubicBezTo>
                  <a:cubicBezTo>
                    <a:pt x="714" y="570"/>
                    <a:pt x="710" y="561"/>
                    <a:pt x="705" y="554"/>
                  </a:cubicBezTo>
                  <a:cubicBezTo>
                    <a:pt x="704" y="553"/>
                    <a:pt x="704" y="553"/>
                    <a:pt x="704" y="552"/>
                  </a:cubicBezTo>
                  <a:cubicBezTo>
                    <a:pt x="702" y="549"/>
                    <a:pt x="699" y="546"/>
                    <a:pt x="697" y="544"/>
                  </a:cubicBezTo>
                  <a:cubicBezTo>
                    <a:pt x="697" y="543"/>
                    <a:pt x="696" y="543"/>
                    <a:pt x="696" y="542"/>
                  </a:cubicBezTo>
                  <a:cubicBezTo>
                    <a:pt x="694" y="541"/>
                    <a:pt x="692" y="539"/>
                    <a:pt x="690" y="537"/>
                  </a:cubicBezTo>
                  <a:cubicBezTo>
                    <a:pt x="690" y="537"/>
                    <a:pt x="690" y="536"/>
                    <a:pt x="689" y="536"/>
                  </a:cubicBezTo>
                  <a:cubicBezTo>
                    <a:pt x="689" y="536"/>
                    <a:pt x="689" y="536"/>
                    <a:pt x="688" y="536"/>
                  </a:cubicBezTo>
                  <a:cubicBezTo>
                    <a:pt x="687" y="535"/>
                    <a:pt x="686" y="534"/>
                    <a:pt x="685" y="533"/>
                  </a:cubicBezTo>
                  <a:cubicBezTo>
                    <a:pt x="682" y="531"/>
                    <a:pt x="679" y="529"/>
                    <a:pt x="676" y="528"/>
                  </a:cubicBezTo>
                  <a:cubicBezTo>
                    <a:pt x="672" y="526"/>
                    <a:pt x="669" y="525"/>
                    <a:pt x="666" y="524"/>
                  </a:cubicBezTo>
                  <a:cubicBezTo>
                    <a:pt x="665" y="524"/>
                    <a:pt x="664" y="523"/>
                    <a:pt x="663" y="523"/>
                  </a:cubicBezTo>
                  <a:cubicBezTo>
                    <a:pt x="663" y="523"/>
                    <a:pt x="662" y="523"/>
                    <a:pt x="661" y="522"/>
                  </a:cubicBezTo>
                  <a:cubicBezTo>
                    <a:pt x="659" y="522"/>
                    <a:pt x="657" y="521"/>
                    <a:pt x="655" y="521"/>
                  </a:cubicBezTo>
                  <a:cubicBezTo>
                    <a:pt x="648" y="519"/>
                    <a:pt x="641" y="518"/>
                    <a:pt x="634" y="516"/>
                  </a:cubicBezTo>
                  <a:cubicBezTo>
                    <a:pt x="632" y="516"/>
                    <a:pt x="630" y="516"/>
                    <a:pt x="628" y="515"/>
                  </a:cubicBezTo>
                  <a:cubicBezTo>
                    <a:pt x="620" y="514"/>
                    <a:pt x="612" y="512"/>
                    <a:pt x="604" y="511"/>
                  </a:cubicBezTo>
                  <a:cubicBezTo>
                    <a:pt x="599" y="510"/>
                    <a:pt x="595" y="510"/>
                    <a:pt x="591" y="509"/>
                  </a:cubicBezTo>
                  <a:cubicBezTo>
                    <a:pt x="587" y="508"/>
                    <a:pt x="583" y="508"/>
                    <a:pt x="579" y="507"/>
                  </a:cubicBezTo>
                  <a:cubicBezTo>
                    <a:pt x="578" y="507"/>
                    <a:pt x="578" y="507"/>
                    <a:pt x="577" y="506"/>
                  </a:cubicBezTo>
                  <a:cubicBezTo>
                    <a:pt x="572" y="506"/>
                    <a:pt x="568" y="505"/>
                    <a:pt x="564" y="504"/>
                  </a:cubicBezTo>
                  <a:cubicBezTo>
                    <a:pt x="557" y="503"/>
                    <a:pt x="550" y="502"/>
                    <a:pt x="543" y="501"/>
                  </a:cubicBezTo>
                  <a:cubicBezTo>
                    <a:pt x="536" y="500"/>
                    <a:pt x="529" y="499"/>
                    <a:pt x="521" y="497"/>
                  </a:cubicBezTo>
                  <a:cubicBezTo>
                    <a:pt x="506" y="495"/>
                    <a:pt x="490" y="492"/>
                    <a:pt x="475" y="489"/>
                  </a:cubicBezTo>
                  <a:cubicBezTo>
                    <a:pt x="471" y="488"/>
                    <a:pt x="466" y="488"/>
                    <a:pt x="462" y="487"/>
                  </a:cubicBezTo>
                  <a:cubicBezTo>
                    <a:pt x="460" y="486"/>
                    <a:pt x="457" y="486"/>
                    <a:pt x="455" y="485"/>
                  </a:cubicBezTo>
                  <a:cubicBezTo>
                    <a:pt x="448" y="484"/>
                    <a:pt x="442" y="483"/>
                    <a:pt x="436" y="481"/>
                  </a:cubicBezTo>
                  <a:cubicBezTo>
                    <a:pt x="431" y="480"/>
                    <a:pt x="426" y="479"/>
                    <a:pt x="421" y="478"/>
                  </a:cubicBezTo>
                  <a:cubicBezTo>
                    <a:pt x="419" y="478"/>
                    <a:pt x="416" y="477"/>
                    <a:pt x="414" y="477"/>
                  </a:cubicBezTo>
                  <a:cubicBezTo>
                    <a:pt x="406" y="475"/>
                    <a:pt x="399" y="473"/>
                    <a:pt x="392" y="472"/>
                  </a:cubicBezTo>
                  <a:cubicBezTo>
                    <a:pt x="391" y="471"/>
                    <a:pt x="389" y="471"/>
                    <a:pt x="388" y="471"/>
                  </a:cubicBezTo>
                  <a:cubicBezTo>
                    <a:pt x="385" y="470"/>
                    <a:pt x="381" y="469"/>
                    <a:pt x="378" y="468"/>
                  </a:cubicBezTo>
                  <a:cubicBezTo>
                    <a:pt x="375" y="467"/>
                    <a:pt x="372" y="466"/>
                    <a:pt x="369" y="465"/>
                  </a:cubicBezTo>
                  <a:cubicBezTo>
                    <a:pt x="366" y="465"/>
                    <a:pt x="363" y="464"/>
                    <a:pt x="360" y="463"/>
                  </a:cubicBezTo>
                  <a:cubicBezTo>
                    <a:pt x="356" y="462"/>
                    <a:pt x="353" y="461"/>
                    <a:pt x="349" y="460"/>
                  </a:cubicBezTo>
                  <a:cubicBezTo>
                    <a:pt x="347" y="459"/>
                    <a:pt x="344" y="458"/>
                    <a:pt x="341" y="457"/>
                  </a:cubicBezTo>
                  <a:cubicBezTo>
                    <a:pt x="339" y="456"/>
                    <a:pt x="337" y="456"/>
                    <a:pt x="334" y="455"/>
                  </a:cubicBezTo>
                  <a:cubicBezTo>
                    <a:pt x="332" y="454"/>
                    <a:pt x="330" y="453"/>
                    <a:pt x="328" y="453"/>
                  </a:cubicBezTo>
                  <a:cubicBezTo>
                    <a:pt x="326" y="452"/>
                    <a:pt x="324" y="451"/>
                    <a:pt x="322" y="450"/>
                  </a:cubicBezTo>
                  <a:cubicBezTo>
                    <a:pt x="316" y="448"/>
                    <a:pt x="310" y="446"/>
                    <a:pt x="304" y="443"/>
                  </a:cubicBezTo>
                  <a:cubicBezTo>
                    <a:pt x="302" y="442"/>
                    <a:pt x="301" y="442"/>
                    <a:pt x="299" y="441"/>
                  </a:cubicBezTo>
                  <a:cubicBezTo>
                    <a:pt x="284" y="434"/>
                    <a:pt x="271" y="427"/>
                    <a:pt x="259" y="418"/>
                  </a:cubicBezTo>
                  <a:cubicBezTo>
                    <a:pt x="259" y="418"/>
                    <a:pt x="258" y="418"/>
                    <a:pt x="257" y="417"/>
                  </a:cubicBezTo>
                  <a:cubicBezTo>
                    <a:pt x="255" y="415"/>
                    <a:pt x="253" y="414"/>
                    <a:pt x="251" y="412"/>
                  </a:cubicBezTo>
                  <a:cubicBezTo>
                    <a:pt x="249" y="411"/>
                    <a:pt x="248" y="410"/>
                    <a:pt x="247" y="409"/>
                  </a:cubicBezTo>
                  <a:cubicBezTo>
                    <a:pt x="243" y="405"/>
                    <a:pt x="239" y="401"/>
                    <a:pt x="235" y="397"/>
                  </a:cubicBezTo>
                  <a:cubicBezTo>
                    <a:pt x="233" y="396"/>
                    <a:pt x="232" y="395"/>
                    <a:pt x="231" y="394"/>
                  </a:cubicBezTo>
                  <a:cubicBezTo>
                    <a:pt x="229" y="393"/>
                    <a:pt x="227" y="391"/>
                    <a:pt x="225" y="389"/>
                  </a:cubicBezTo>
                  <a:cubicBezTo>
                    <a:pt x="223" y="388"/>
                    <a:pt x="221" y="386"/>
                    <a:pt x="219" y="384"/>
                  </a:cubicBezTo>
                  <a:cubicBezTo>
                    <a:pt x="216" y="382"/>
                    <a:pt x="214" y="381"/>
                    <a:pt x="212" y="379"/>
                  </a:cubicBezTo>
                  <a:cubicBezTo>
                    <a:pt x="211" y="378"/>
                    <a:pt x="209" y="377"/>
                    <a:pt x="208" y="375"/>
                  </a:cubicBezTo>
                  <a:cubicBezTo>
                    <a:pt x="175" y="349"/>
                    <a:pt x="135" y="320"/>
                    <a:pt x="96" y="294"/>
                  </a:cubicBezTo>
                  <a:cubicBezTo>
                    <a:pt x="96" y="294"/>
                    <a:pt x="96" y="294"/>
                    <a:pt x="96" y="294"/>
                  </a:cubicBezTo>
                  <a:cubicBezTo>
                    <a:pt x="92" y="291"/>
                    <a:pt x="88" y="288"/>
                    <a:pt x="84" y="285"/>
                  </a:cubicBezTo>
                  <a:cubicBezTo>
                    <a:pt x="80" y="283"/>
                    <a:pt x="77" y="280"/>
                    <a:pt x="73" y="278"/>
                  </a:cubicBezTo>
                  <a:cubicBezTo>
                    <a:pt x="71" y="276"/>
                    <a:pt x="68" y="274"/>
                    <a:pt x="66" y="273"/>
                  </a:cubicBezTo>
                  <a:cubicBezTo>
                    <a:pt x="65" y="256"/>
                    <a:pt x="60" y="242"/>
                    <a:pt x="52" y="231"/>
                  </a:cubicBezTo>
                  <a:cubicBezTo>
                    <a:pt x="38" y="211"/>
                    <a:pt x="16" y="198"/>
                    <a:pt x="0" y="186"/>
                  </a:cubicBezTo>
                  <a:cubicBezTo>
                    <a:pt x="10" y="182"/>
                    <a:pt x="22" y="180"/>
                    <a:pt x="38" y="178"/>
                  </a:cubicBezTo>
                  <a:cubicBezTo>
                    <a:pt x="40" y="178"/>
                    <a:pt x="40" y="178"/>
                    <a:pt x="40" y="178"/>
                  </a:cubicBezTo>
                  <a:cubicBezTo>
                    <a:pt x="41" y="178"/>
                    <a:pt x="41" y="178"/>
                    <a:pt x="42" y="178"/>
                  </a:cubicBezTo>
                  <a:cubicBezTo>
                    <a:pt x="44" y="178"/>
                    <a:pt x="45" y="178"/>
                    <a:pt x="46" y="178"/>
                  </a:cubicBezTo>
                  <a:cubicBezTo>
                    <a:pt x="48" y="178"/>
                    <a:pt x="49" y="178"/>
                    <a:pt x="51" y="179"/>
                  </a:cubicBezTo>
                  <a:cubicBezTo>
                    <a:pt x="52" y="179"/>
                    <a:pt x="53" y="179"/>
                    <a:pt x="54" y="179"/>
                  </a:cubicBezTo>
                  <a:cubicBezTo>
                    <a:pt x="62" y="181"/>
                    <a:pt x="70" y="183"/>
                    <a:pt x="80" y="186"/>
                  </a:cubicBezTo>
                  <a:cubicBezTo>
                    <a:pt x="82" y="187"/>
                    <a:pt x="84" y="188"/>
                    <a:pt x="86" y="189"/>
                  </a:cubicBezTo>
                  <a:cubicBezTo>
                    <a:pt x="87" y="189"/>
                    <a:pt x="88" y="190"/>
                    <a:pt x="90" y="190"/>
                  </a:cubicBezTo>
                  <a:cubicBezTo>
                    <a:pt x="91" y="191"/>
                    <a:pt x="93" y="192"/>
                    <a:pt x="95" y="192"/>
                  </a:cubicBezTo>
                  <a:cubicBezTo>
                    <a:pt x="97" y="193"/>
                    <a:pt x="99" y="194"/>
                    <a:pt x="100" y="195"/>
                  </a:cubicBezTo>
                  <a:cubicBezTo>
                    <a:pt x="101" y="195"/>
                    <a:pt x="101" y="195"/>
                    <a:pt x="102" y="195"/>
                  </a:cubicBezTo>
                  <a:cubicBezTo>
                    <a:pt x="102" y="195"/>
                    <a:pt x="102" y="195"/>
                    <a:pt x="102" y="195"/>
                  </a:cubicBezTo>
                  <a:cubicBezTo>
                    <a:pt x="102" y="195"/>
                    <a:pt x="102" y="195"/>
                    <a:pt x="102" y="195"/>
                  </a:cubicBezTo>
                  <a:cubicBezTo>
                    <a:pt x="116" y="207"/>
                    <a:pt x="134" y="218"/>
                    <a:pt x="154" y="229"/>
                  </a:cubicBezTo>
                  <a:cubicBezTo>
                    <a:pt x="251" y="280"/>
                    <a:pt x="405" y="310"/>
                    <a:pt x="428" y="196"/>
                  </a:cubicBezTo>
                  <a:cubicBezTo>
                    <a:pt x="429" y="193"/>
                    <a:pt x="429" y="191"/>
                    <a:pt x="428" y="189"/>
                  </a:cubicBezTo>
                  <a:cubicBezTo>
                    <a:pt x="430" y="180"/>
                    <a:pt x="430" y="171"/>
                    <a:pt x="428" y="163"/>
                  </a:cubicBezTo>
                  <a:cubicBezTo>
                    <a:pt x="428" y="163"/>
                    <a:pt x="428" y="163"/>
                    <a:pt x="428" y="163"/>
                  </a:cubicBezTo>
                  <a:cubicBezTo>
                    <a:pt x="428" y="160"/>
                    <a:pt x="428" y="157"/>
                    <a:pt x="428" y="154"/>
                  </a:cubicBezTo>
                  <a:cubicBezTo>
                    <a:pt x="428" y="153"/>
                    <a:pt x="428" y="153"/>
                    <a:pt x="428" y="152"/>
                  </a:cubicBezTo>
                  <a:cubicBezTo>
                    <a:pt x="428" y="151"/>
                    <a:pt x="428" y="151"/>
                    <a:pt x="427" y="150"/>
                  </a:cubicBezTo>
                  <a:cubicBezTo>
                    <a:pt x="427" y="149"/>
                    <a:pt x="427" y="149"/>
                    <a:pt x="427" y="148"/>
                  </a:cubicBezTo>
                  <a:cubicBezTo>
                    <a:pt x="427" y="147"/>
                    <a:pt x="427" y="147"/>
                    <a:pt x="427" y="146"/>
                  </a:cubicBezTo>
                  <a:cubicBezTo>
                    <a:pt x="426" y="146"/>
                    <a:pt x="426" y="145"/>
                    <a:pt x="426" y="145"/>
                  </a:cubicBezTo>
                  <a:cubicBezTo>
                    <a:pt x="426" y="144"/>
                    <a:pt x="425" y="142"/>
                    <a:pt x="424" y="141"/>
                  </a:cubicBezTo>
                  <a:cubicBezTo>
                    <a:pt x="424" y="140"/>
                    <a:pt x="424" y="140"/>
                    <a:pt x="423" y="139"/>
                  </a:cubicBezTo>
                  <a:cubicBezTo>
                    <a:pt x="423" y="139"/>
                    <a:pt x="423" y="138"/>
                    <a:pt x="422" y="137"/>
                  </a:cubicBezTo>
                  <a:cubicBezTo>
                    <a:pt x="422" y="137"/>
                    <a:pt x="421" y="136"/>
                    <a:pt x="420" y="135"/>
                  </a:cubicBezTo>
                  <a:cubicBezTo>
                    <a:pt x="420" y="134"/>
                    <a:pt x="419" y="134"/>
                    <a:pt x="418" y="133"/>
                  </a:cubicBezTo>
                  <a:cubicBezTo>
                    <a:pt x="418" y="133"/>
                    <a:pt x="417" y="132"/>
                    <a:pt x="417" y="132"/>
                  </a:cubicBezTo>
                  <a:cubicBezTo>
                    <a:pt x="415" y="131"/>
                    <a:pt x="413" y="130"/>
                    <a:pt x="411" y="129"/>
                  </a:cubicBezTo>
                  <a:cubicBezTo>
                    <a:pt x="410" y="128"/>
                    <a:pt x="409" y="128"/>
                    <a:pt x="408" y="127"/>
                  </a:cubicBezTo>
                  <a:cubicBezTo>
                    <a:pt x="403" y="126"/>
                    <a:pt x="397" y="125"/>
                    <a:pt x="390" y="125"/>
                  </a:cubicBezTo>
                  <a:cubicBezTo>
                    <a:pt x="342" y="125"/>
                    <a:pt x="254" y="157"/>
                    <a:pt x="220" y="155"/>
                  </a:cubicBezTo>
                  <a:cubicBezTo>
                    <a:pt x="248" y="123"/>
                    <a:pt x="248" y="123"/>
                    <a:pt x="248" y="123"/>
                  </a:cubicBezTo>
                  <a:cubicBezTo>
                    <a:pt x="270" y="97"/>
                    <a:pt x="270" y="97"/>
                    <a:pt x="270" y="97"/>
                  </a:cubicBezTo>
                  <a:cubicBezTo>
                    <a:pt x="333" y="79"/>
                    <a:pt x="410" y="61"/>
                    <a:pt x="464" y="53"/>
                  </a:cubicBezTo>
                  <a:cubicBezTo>
                    <a:pt x="541" y="42"/>
                    <a:pt x="566" y="0"/>
                    <a:pt x="594" y="148"/>
                  </a:cubicBezTo>
                  <a:cubicBezTo>
                    <a:pt x="621" y="297"/>
                    <a:pt x="682" y="329"/>
                    <a:pt x="730" y="361"/>
                  </a:cubicBezTo>
                  <a:cubicBezTo>
                    <a:pt x="779" y="394"/>
                    <a:pt x="841" y="538"/>
                    <a:pt x="832" y="54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US" dirty="0">
                <a:latin typeface="Meiryo UI" panose="020B0604030504040204" pitchFamily="50" charset="-128"/>
                <a:ea typeface="Meiryo UI" panose="020B0604030504040204" pitchFamily="50" charset="-128"/>
              </a:endParaRPr>
            </a:p>
          </p:txBody>
        </p:sp>
        <p:sp>
          <p:nvSpPr>
            <p:cNvPr id="56" name="フリーフォーム(F) 33">
              <a:extLst>
                <a:ext uri="{FF2B5EF4-FFF2-40B4-BE49-F238E27FC236}">
                  <a16:creationId xmlns:a16="http://schemas.microsoft.com/office/drawing/2014/main" id="{86469AEA-7511-41DC-A011-88DD81748329}"/>
                </a:ext>
              </a:extLst>
            </p:cNvPr>
            <p:cNvSpPr>
              <a:spLocks/>
            </p:cNvSpPr>
            <p:nvPr/>
          </p:nvSpPr>
          <p:spPr bwMode="auto">
            <a:xfrm>
              <a:off x="9860664" y="3197122"/>
              <a:ext cx="964074" cy="677360"/>
            </a:xfrm>
            <a:custGeom>
              <a:avLst/>
              <a:gdLst>
                <a:gd name="T0" fmla="*/ 462 w 538"/>
                <a:gd name="T1" fmla="*/ 0 h 378"/>
                <a:gd name="T2" fmla="*/ 0 w 538"/>
                <a:gd name="T3" fmla="*/ 245 h 378"/>
                <a:gd name="T4" fmla="*/ 0 w 538"/>
                <a:gd name="T5" fmla="*/ 378 h 378"/>
                <a:gd name="T6" fmla="*/ 538 w 538"/>
                <a:gd name="T7" fmla="*/ 100 h 378"/>
                <a:gd name="T8" fmla="*/ 462 w 538"/>
                <a:gd name="T9" fmla="*/ 0 h 378"/>
              </a:gdLst>
              <a:ahLst/>
              <a:cxnLst>
                <a:cxn ang="0">
                  <a:pos x="T0" y="T1"/>
                </a:cxn>
                <a:cxn ang="0">
                  <a:pos x="T2" y="T3"/>
                </a:cxn>
                <a:cxn ang="0">
                  <a:pos x="T4" y="T5"/>
                </a:cxn>
                <a:cxn ang="0">
                  <a:pos x="T6" y="T7"/>
                </a:cxn>
                <a:cxn ang="0">
                  <a:pos x="T8" y="T9"/>
                </a:cxn>
              </a:cxnLst>
              <a:rect l="0" t="0" r="r" b="b"/>
              <a:pathLst>
                <a:path w="538" h="378">
                  <a:moveTo>
                    <a:pt x="462" y="0"/>
                  </a:moveTo>
                  <a:lnTo>
                    <a:pt x="0" y="245"/>
                  </a:lnTo>
                  <a:lnTo>
                    <a:pt x="0" y="378"/>
                  </a:lnTo>
                  <a:lnTo>
                    <a:pt x="538" y="100"/>
                  </a:lnTo>
                  <a:lnTo>
                    <a:pt x="462" y="0"/>
                  </a:lnTo>
                  <a:close/>
                </a:path>
              </a:pathLst>
            </a:custGeom>
            <a:solidFill>
              <a:schemeClr val="bg1"/>
            </a:solidFill>
            <a:ln>
              <a:noFill/>
            </a:ln>
          </p:spPr>
          <p:txBody>
            <a:bodyPr vert="horz" wrap="square" lIns="91440" tIns="45720" rIns="91440" bIns="45720" numCol="1" rtlCol="0" anchor="t" anchorCtr="0" compatLnSpc="1">
              <a:prstTxWarp prst="textNoShape">
                <a:avLst/>
              </a:prstTxWarp>
            </a:bodyPr>
            <a:lstStyle/>
            <a:p>
              <a:pPr rtl="0"/>
              <a:endParaRPr lang="en-US" dirty="0">
                <a:latin typeface="Meiryo UI" panose="020B0604030504040204" pitchFamily="50" charset="-128"/>
                <a:ea typeface="Meiryo UI" panose="020B0604030504040204" pitchFamily="50" charset="-128"/>
              </a:endParaRPr>
            </a:p>
          </p:txBody>
        </p:sp>
        <p:sp>
          <p:nvSpPr>
            <p:cNvPr id="57" name="フリーフォーム 34">
              <a:extLst>
                <a:ext uri="{FF2B5EF4-FFF2-40B4-BE49-F238E27FC236}">
                  <a16:creationId xmlns:a16="http://schemas.microsoft.com/office/drawing/2014/main" id="{A828F27C-2D7F-4EC9-819B-5E25949089DA}"/>
                </a:ext>
              </a:extLst>
            </p:cNvPr>
            <p:cNvSpPr>
              <a:spLocks/>
            </p:cNvSpPr>
            <p:nvPr/>
          </p:nvSpPr>
          <p:spPr bwMode="auto">
            <a:xfrm>
              <a:off x="9860664" y="3376318"/>
              <a:ext cx="2331338" cy="3436976"/>
            </a:xfrm>
            <a:custGeom>
              <a:avLst/>
              <a:gdLst>
                <a:gd name="T0" fmla="*/ 692 w 692"/>
                <a:gd name="T1" fmla="*/ 543 h 1021"/>
                <a:gd name="T2" fmla="*/ 692 w 692"/>
                <a:gd name="T3" fmla="*/ 1021 h 1021"/>
                <a:gd name="T4" fmla="*/ 529 w 692"/>
                <a:gd name="T5" fmla="*/ 922 h 1021"/>
                <a:gd name="T6" fmla="*/ 267 w 692"/>
                <a:gd name="T7" fmla="*/ 862 h 1021"/>
                <a:gd name="T8" fmla="*/ 222 w 692"/>
                <a:gd name="T9" fmla="*/ 855 h 1021"/>
                <a:gd name="T10" fmla="*/ 85 w 692"/>
                <a:gd name="T11" fmla="*/ 506 h 1021"/>
                <a:gd name="T12" fmla="*/ 0 w 692"/>
                <a:gd name="T13" fmla="*/ 148 h 1021"/>
                <a:gd name="T14" fmla="*/ 95 w 692"/>
                <a:gd name="T15" fmla="*/ 99 h 1021"/>
                <a:gd name="T16" fmla="*/ 183 w 692"/>
                <a:gd name="T17" fmla="*/ 54 h 1021"/>
                <a:gd name="T18" fmla="*/ 263 w 692"/>
                <a:gd name="T19" fmla="*/ 13 h 1021"/>
                <a:gd name="T20" fmla="*/ 286 w 692"/>
                <a:gd name="T21" fmla="*/ 0 h 1021"/>
                <a:gd name="T22" fmla="*/ 286 w 692"/>
                <a:gd name="T23" fmla="*/ 0 h 1021"/>
                <a:gd name="T24" fmla="*/ 286 w 692"/>
                <a:gd name="T25" fmla="*/ 0 h 1021"/>
                <a:gd name="T26" fmla="*/ 292 w 692"/>
                <a:gd name="T27" fmla="*/ 7 h 1021"/>
                <a:gd name="T28" fmla="*/ 692 w 692"/>
                <a:gd name="T29" fmla="*/ 543 h 10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92" h="1021">
                  <a:moveTo>
                    <a:pt x="692" y="543"/>
                  </a:moveTo>
                  <a:cubicBezTo>
                    <a:pt x="692" y="1021"/>
                    <a:pt x="692" y="1021"/>
                    <a:pt x="692" y="1021"/>
                  </a:cubicBezTo>
                  <a:cubicBezTo>
                    <a:pt x="681" y="1000"/>
                    <a:pt x="644" y="961"/>
                    <a:pt x="529" y="922"/>
                  </a:cubicBezTo>
                  <a:cubicBezTo>
                    <a:pt x="467" y="901"/>
                    <a:pt x="382" y="880"/>
                    <a:pt x="267" y="862"/>
                  </a:cubicBezTo>
                  <a:cubicBezTo>
                    <a:pt x="252" y="860"/>
                    <a:pt x="238" y="857"/>
                    <a:pt x="222" y="855"/>
                  </a:cubicBezTo>
                  <a:cubicBezTo>
                    <a:pt x="164" y="741"/>
                    <a:pt x="118" y="618"/>
                    <a:pt x="85" y="506"/>
                  </a:cubicBezTo>
                  <a:cubicBezTo>
                    <a:pt x="24" y="308"/>
                    <a:pt x="0" y="148"/>
                    <a:pt x="0" y="148"/>
                  </a:cubicBezTo>
                  <a:cubicBezTo>
                    <a:pt x="95" y="99"/>
                    <a:pt x="95" y="99"/>
                    <a:pt x="95" y="99"/>
                  </a:cubicBezTo>
                  <a:cubicBezTo>
                    <a:pt x="183" y="54"/>
                    <a:pt x="183" y="54"/>
                    <a:pt x="183" y="54"/>
                  </a:cubicBezTo>
                  <a:cubicBezTo>
                    <a:pt x="263" y="13"/>
                    <a:pt x="263" y="13"/>
                    <a:pt x="263" y="13"/>
                  </a:cubicBezTo>
                  <a:cubicBezTo>
                    <a:pt x="286" y="0"/>
                    <a:pt x="286" y="0"/>
                    <a:pt x="286" y="0"/>
                  </a:cubicBezTo>
                  <a:cubicBezTo>
                    <a:pt x="286" y="0"/>
                    <a:pt x="286" y="0"/>
                    <a:pt x="286" y="0"/>
                  </a:cubicBezTo>
                  <a:cubicBezTo>
                    <a:pt x="286" y="0"/>
                    <a:pt x="286" y="0"/>
                    <a:pt x="286" y="0"/>
                  </a:cubicBezTo>
                  <a:cubicBezTo>
                    <a:pt x="288" y="2"/>
                    <a:pt x="290" y="5"/>
                    <a:pt x="292" y="7"/>
                  </a:cubicBezTo>
                  <a:cubicBezTo>
                    <a:pt x="354" y="77"/>
                    <a:pt x="539" y="303"/>
                    <a:pt x="692" y="543"/>
                  </a:cubicBezTo>
                  <a:close/>
                </a:path>
              </a:pathLst>
            </a:custGeom>
            <a:gradFill>
              <a:gsLst>
                <a:gs pos="0">
                  <a:srgbClr val="0A2DDB"/>
                </a:gs>
                <a:gs pos="83000">
                  <a:srgbClr val="3E04A9"/>
                </a:gs>
              </a:gsLst>
              <a:lin ang="13200000" scaled="0"/>
            </a:gradFill>
            <a:ln>
              <a:noFill/>
            </a:ln>
          </p:spPr>
          <p:txBody>
            <a:bodyPr vert="horz" wrap="square" lIns="91440" tIns="45720" rIns="91440" bIns="45720" numCol="1" rtlCol="0" anchor="t" anchorCtr="0" compatLnSpc="1">
              <a:prstTxWarp prst="textNoShape">
                <a:avLst/>
              </a:prstTxWarp>
            </a:bodyPr>
            <a:lstStyle/>
            <a:p>
              <a:pPr rtl="0"/>
              <a:endParaRPr lang="en-US" dirty="0">
                <a:latin typeface="Meiryo UI" panose="020B0604030504040204" pitchFamily="50" charset="-128"/>
                <a:ea typeface="Meiryo UI" panose="020B0604030504040204" pitchFamily="50" charset="-128"/>
              </a:endParaRPr>
            </a:p>
          </p:txBody>
        </p:sp>
        <p:sp>
          <p:nvSpPr>
            <p:cNvPr id="58" name="フリーフォーム(F) 35">
              <a:extLst>
                <a:ext uri="{FF2B5EF4-FFF2-40B4-BE49-F238E27FC236}">
                  <a16:creationId xmlns:a16="http://schemas.microsoft.com/office/drawing/2014/main" id="{3CEFFA90-EB51-41A6-8D88-DC1FC480C0E4}"/>
                </a:ext>
              </a:extLst>
            </p:cNvPr>
            <p:cNvSpPr>
              <a:spLocks/>
            </p:cNvSpPr>
            <p:nvPr/>
          </p:nvSpPr>
          <p:spPr bwMode="auto">
            <a:xfrm>
              <a:off x="9860664" y="3557306"/>
              <a:ext cx="1782999" cy="2922684"/>
            </a:xfrm>
            <a:custGeom>
              <a:avLst/>
              <a:gdLst>
                <a:gd name="T0" fmla="*/ 529 w 529"/>
                <a:gd name="T1" fmla="*/ 868 h 868"/>
                <a:gd name="T2" fmla="*/ 267 w 529"/>
                <a:gd name="T3" fmla="*/ 808 h 868"/>
                <a:gd name="T4" fmla="*/ 222 w 529"/>
                <a:gd name="T5" fmla="*/ 801 h 868"/>
                <a:gd name="T6" fmla="*/ 85 w 529"/>
                <a:gd name="T7" fmla="*/ 452 h 868"/>
                <a:gd name="T8" fmla="*/ 0 w 529"/>
                <a:gd name="T9" fmla="*/ 94 h 868"/>
                <a:gd name="T10" fmla="*/ 95 w 529"/>
                <a:gd name="T11" fmla="*/ 45 h 868"/>
                <a:gd name="T12" fmla="*/ 183 w 529"/>
                <a:gd name="T13" fmla="*/ 0 h 868"/>
                <a:gd name="T14" fmla="*/ 194 w 529"/>
                <a:gd name="T15" fmla="*/ 1 h 868"/>
                <a:gd name="T16" fmla="*/ 315 w 529"/>
                <a:gd name="T17" fmla="*/ 378 h 868"/>
                <a:gd name="T18" fmla="*/ 315 w 529"/>
                <a:gd name="T19" fmla="*/ 421 h 868"/>
                <a:gd name="T20" fmla="*/ 508 w 529"/>
                <a:gd name="T21" fmla="*/ 855 h 868"/>
                <a:gd name="T22" fmla="*/ 529 w 529"/>
                <a:gd name="T23" fmla="*/ 868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29" h="868">
                  <a:moveTo>
                    <a:pt x="529" y="868"/>
                  </a:moveTo>
                  <a:cubicBezTo>
                    <a:pt x="467" y="847"/>
                    <a:pt x="382" y="826"/>
                    <a:pt x="267" y="808"/>
                  </a:cubicBezTo>
                  <a:cubicBezTo>
                    <a:pt x="252" y="806"/>
                    <a:pt x="238" y="803"/>
                    <a:pt x="222" y="801"/>
                  </a:cubicBezTo>
                  <a:cubicBezTo>
                    <a:pt x="164" y="687"/>
                    <a:pt x="118" y="564"/>
                    <a:pt x="85" y="452"/>
                  </a:cubicBezTo>
                  <a:cubicBezTo>
                    <a:pt x="24" y="254"/>
                    <a:pt x="0" y="94"/>
                    <a:pt x="0" y="94"/>
                  </a:cubicBezTo>
                  <a:cubicBezTo>
                    <a:pt x="95" y="45"/>
                    <a:pt x="95" y="45"/>
                    <a:pt x="95" y="45"/>
                  </a:cubicBezTo>
                  <a:cubicBezTo>
                    <a:pt x="183" y="0"/>
                    <a:pt x="183" y="0"/>
                    <a:pt x="183" y="0"/>
                  </a:cubicBezTo>
                  <a:cubicBezTo>
                    <a:pt x="187" y="0"/>
                    <a:pt x="190" y="0"/>
                    <a:pt x="194" y="1"/>
                  </a:cubicBezTo>
                  <a:cubicBezTo>
                    <a:pt x="194" y="1"/>
                    <a:pt x="315" y="244"/>
                    <a:pt x="315" y="378"/>
                  </a:cubicBezTo>
                  <a:cubicBezTo>
                    <a:pt x="315" y="392"/>
                    <a:pt x="315" y="406"/>
                    <a:pt x="315" y="421"/>
                  </a:cubicBezTo>
                  <a:cubicBezTo>
                    <a:pt x="311" y="551"/>
                    <a:pt x="307" y="720"/>
                    <a:pt x="508" y="855"/>
                  </a:cubicBezTo>
                  <a:cubicBezTo>
                    <a:pt x="515" y="859"/>
                    <a:pt x="522" y="864"/>
                    <a:pt x="529" y="868"/>
                  </a:cubicBezTo>
                  <a:close/>
                </a:path>
              </a:pathLst>
            </a:custGeom>
            <a:gradFill>
              <a:gsLst>
                <a:gs pos="100000">
                  <a:srgbClr val="5936E0"/>
                </a:gs>
                <a:gs pos="44000">
                  <a:srgbClr val="371DBD"/>
                </a:gs>
              </a:gsLst>
              <a:lin ang="13200000" scaled="0"/>
            </a:gradFill>
            <a:ln>
              <a:noFill/>
            </a:ln>
          </p:spPr>
          <p:txBody>
            <a:bodyPr vert="horz" wrap="square" lIns="91440" tIns="45720" rIns="91440" bIns="45720" numCol="1" rtlCol="0" anchor="t" anchorCtr="0" compatLnSpc="1">
              <a:prstTxWarp prst="textNoShape">
                <a:avLst/>
              </a:prstTxWarp>
            </a:bodyPr>
            <a:lstStyle/>
            <a:p>
              <a:pPr rtl="0"/>
              <a:endParaRPr lang="en-US" dirty="0">
                <a:latin typeface="Meiryo UI" panose="020B0604030504040204" pitchFamily="50" charset="-128"/>
                <a:ea typeface="Meiryo UI" panose="020B0604030504040204" pitchFamily="50" charset="-128"/>
              </a:endParaRPr>
            </a:p>
          </p:txBody>
        </p:sp>
        <p:sp>
          <p:nvSpPr>
            <p:cNvPr id="67" name="フリーフォーム:図形 66">
              <a:extLst>
                <a:ext uri="{FF2B5EF4-FFF2-40B4-BE49-F238E27FC236}">
                  <a16:creationId xmlns:a16="http://schemas.microsoft.com/office/drawing/2014/main" id="{2ACAA286-8EC7-477A-B799-85B6B23E638D}"/>
                </a:ext>
              </a:extLst>
            </p:cNvPr>
            <p:cNvSpPr/>
            <p:nvPr/>
          </p:nvSpPr>
          <p:spPr>
            <a:xfrm rot="20923453">
              <a:off x="6655548" y="-439156"/>
              <a:ext cx="5488008" cy="1037277"/>
            </a:xfrm>
            <a:custGeom>
              <a:avLst/>
              <a:gdLst>
                <a:gd name="connsiteX0" fmla="*/ 584535 w 5488008"/>
                <a:gd name="connsiteY0" fmla="*/ 0 h 1037277"/>
                <a:gd name="connsiteX1" fmla="*/ 5488008 w 5488008"/>
                <a:gd name="connsiteY1" fmla="*/ 977656 h 1037277"/>
                <a:gd name="connsiteX2" fmla="*/ 5476121 w 5488008"/>
                <a:gd name="connsiteY2" fmla="*/ 1037276 h 1037277"/>
                <a:gd name="connsiteX3" fmla="*/ 0 w 5488008"/>
                <a:gd name="connsiteY3" fmla="*/ 1037277 h 1037277"/>
                <a:gd name="connsiteX4" fmla="*/ 35107 w 5488008"/>
                <a:gd name="connsiteY4" fmla="*/ 912868 h 1037277"/>
                <a:gd name="connsiteX5" fmla="*/ 584535 w 5488008"/>
                <a:gd name="connsiteY5" fmla="*/ 0 h 1037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88008" h="1037277">
                  <a:moveTo>
                    <a:pt x="584535" y="0"/>
                  </a:moveTo>
                  <a:lnTo>
                    <a:pt x="5488008" y="977656"/>
                  </a:lnTo>
                  <a:lnTo>
                    <a:pt x="5476121" y="1037276"/>
                  </a:lnTo>
                  <a:lnTo>
                    <a:pt x="0" y="1037277"/>
                  </a:lnTo>
                  <a:lnTo>
                    <a:pt x="35107" y="912868"/>
                  </a:lnTo>
                  <a:cubicBezTo>
                    <a:pt x="217952" y="337066"/>
                    <a:pt x="584535" y="0"/>
                    <a:pt x="584535" y="0"/>
                  </a:cubicBezTo>
                  <a:close/>
                </a:path>
              </a:pathLst>
            </a:custGeom>
            <a:gradFill>
              <a:gsLst>
                <a:gs pos="0">
                  <a:srgbClr val="7CEFD8"/>
                </a:gs>
                <a:gs pos="83000">
                  <a:srgbClr val="6672E4"/>
                </a:gs>
              </a:gsLst>
              <a:lin ang="2400000" scaled="0"/>
            </a:gradFill>
            <a:ln w="12700" cap="flat">
              <a:noFill/>
              <a:prstDash val="solid"/>
              <a:miter lim="800000"/>
              <a:headEnd/>
              <a:tailEnd/>
            </a:ln>
          </p:spPr>
          <p:txBody>
            <a:bodyPr vert="horz" wrap="square" lIns="91440" tIns="45720" rIns="91440" bIns="45720" numCol="1" rtlCol="0" anchor="t" anchorCtr="0" compatLnSpc="1">
              <a:prstTxWarp prst="textNoShape">
                <a:avLst/>
              </a:prstTxWarp>
            </a:bodyPr>
            <a:lstStyle/>
            <a:p>
              <a:pPr rtl="0"/>
              <a:endParaRPr lang="en-US" dirty="0">
                <a:solidFill>
                  <a:schemeClr val="tx1"/>
                </a:solidFill>
                <a:latin typeface="Meiryo UI" panose="020B0604030504040204" pitchFamily="50" charset="-128"/>
                <a:ea typeface="Meiryo UI" panose="020B0604030504040204" pitchFamily="50" charset="-128"/>
              </a:endParaRPr>
            </a:p>
          </p:txBody>
        </p:sp>
      </p:grpSp>
      <p:sp>
        <p:nvSpPr>
          <p:cNvPr id="15" name="タイトル 14" hidden="1">
            <a:extLst>
              <a:ext uri="{FF2B5EF4-FFF2-40B4-BE49-F238E27FC236}">
                <a16:creationId xmlns:a16="http://schemas.microsoft.com/office/drawing/2014/main" id="{1B710331-53CB-4E4F-A9D3-D1E190EEAEE4}"/>
              </a:ext>
            </a:extLst>
          </p:cNvPr>
          <p:cNvSpPr>
            <a:spLocks noGrp="1"/>
          </p:cNvSpPr>
          <p:nvPr>
            <p:ph type="title"/>
          </p:nvPr>
        </p:nvSpPr>
        <p:spPr/>
        <p:txBody>
          <a:bodyPr rtlCol="0"/>
          <a:lstStyle/>
          <a:p>
            <a:pPr rtl="0"/>
            <a:r>
              <a:rPr lang="ja" dirty="0"/>
              <a:t>人的資源スライド 2</a:t>
            </a:r>
          </a:p>
        </p:txBody>
      </p:sp>
    </p:spTree>
    <p:extLst>
      <p:ext uri="{BB962C8B-B14F-4D97-AF65-F5344CB8AC3E}">
        <p14:creationId xmlns:p14="http://schemas.microsoft.com/office/powerpoint/2010/main" val="28552383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平行四辺形 41">
            <a:extLst>
              <a:ext uri="{FF2B5EF4-FFF2-40B4-BE49-F238E27FC236}">
                <a16:creationId xmlns:a16="http://schemas.microsoft.com/office/drawing/2014/main" id="{ED993F03-BE3B-4EFB-A45A-D36168A6252E}"/>
              </a:ext>
              <a:ext uri="{C183D7F6-B498-43B3-948B-1728B52AA6E4}">
                <adec:decorative xmlns:adec="http://schemas.microsoft.com/office/drawing/2017/decorative" val="1"/>
              </a:ext>
            </a:extLst>
          </p:cNvPr>
          <p:cNvSpPr/>
          <p:nvPr/>
        </p:nvSpPr>
        <p:spPr>
          <a:xfrm>
            <a:off x="110469" y="2501010"/>
            <a:ext cx="12081531" cy="3285344"/>
          </a:xfrm>
          <a:prstGeom prst="parallelogram">
            <a:avLst>
              <a:gd name="adj" fmla="val 0"/>
            </a:avLst>
          </a:prstGeom>
          <a:gradFill>
            <a:gsLst>
              <a:gs pos="0">
                <a:srgbClr val="7CEFD8">
                  <a:alpha val="18000"/>
                </a:srgbClr>
              </a:gs>
              <a:gs pos="71000">
                <a:srgbClr val="6672E4">
                  <a:alpha val="68000"/>
                </a:srgbClr>
              </a:gs>
              <a:gs pos="100000">
                <a:srgbClr val="882BE5">
                  <a:alpha val="59000"/>
                </a:srgbClr>
              </a:gs>
            </a:gsLst>
            <a:lin ang="5400000" scaled="1"/>
          </a:gradFill>
          <a:ln w="12700" cap="flat">
            <a:noFill/>
            <a:prstDash val="solid"/>
            <a:miter lim="800000"/>
            <a:headEnd/>
            <a:tailEnd/>
          </a:ln>
        </p:spPr>
        <p:txBody>
          <a:bodyPr vert="horz" wrap="square" lIns="91440" tIns="45720" rIns="91440" bIns="45720" numCol="1" rtlCol="0" anchor="t" anchorCtr="0" compatLnSpc="1">
            <a:prstTxWarp prst="textNoShape">
              <a:avLst/>
            </a:prstTxWarp>
          </a:bodyPr>
          <a:lstStyle/>
          <a:p>
            <a:pPr rtl="0"/>
            <a:endParaRPr lang="ja-JP" altLang="en-US" dirty="0">
              <a:solidFill>
                <a:schemeClr val="tx1"/>
              </a:solidFill>
              <a:latin typeface="Meiryo UI" panose="020B0604030504040204" pitchFamily="50" charset="-128"/>
              <a:ea typeface="Meiryo UI" panose="020B0604030504040204" pitchFamily="50" charset="-128"/>
            </a:endParaRPr>
          </a:p>
        </p:txBody>
      </p:sp>
      <p:sp>
        <p:nvSpPr>
          <p:cNvPr id="6146" name="タイトル 1"/>
          <p:cNvSpPr>
            <a:spLocks noGrp="1"/>
          </p:cNvSpPr>
          <p:nvPr>
            <p:ph type="title"/>
          </p:nvPr>
        </p:nvSpPr>
        <p:spPr>
          <a:xfrm>
            <a:off x="238091" y="211584"/>
            <a:ext cx="8507413" cy="868363"/>
          </a:xfrm>
        </p:spPr>
        <p:txBody>
          <a:bodyPr>
            <a:normAutofit/>
          </a:bodyPr>
          <a:lstStyle/>
          <a:p>
            <a:pPr>
              <a:defRPr/>
            </a:pPr>
            <a:r>
              <a:rPr lang="en-US" altLang="ja-JP" sz="4800" dirty="0">
                <a:solidFill>
                  <a:schemeClr val="tx2">
                    <a:lumMod val="75000"/>
                  </a:schemeClr>
                </a:solidFill>
              </a:rPr>
              <a:t>Collection of</a:t>
            </a:r>
            <a:r>
              <a:rPr lang="ja-JP" altLang="en-US" sz="4800" dirty="0">
                <a:solidFill>
                  <a:schemeClr val="tx2">
                    <a:lumMod val="75000"/>
                  </a:schemeClr>
                </a:solidFill>
              </a:rPr>
              <a:t> </a:t>
            </a:r>
            <a:r>
              <a:rPr lang="en-US" altLang="ja-JP" sz="4800" dirty="0">
                <a:solidFill>
                  <a:schemeClr val="tx2">
                    <a:lumMod val="75000"/>
                  </a:schemeClr>
                </a:solidFill>
              </a:rPr>
              <a:t>evidences</a:t>
            </a:r>
            <a:endParaRPr lang="ja-JP" altLang="en-US" sz="4800" dirty="0">
              <a:solidFill>
                <a:schemeClr val="tx2">
                  <a:lumMod val="75000"/>
                </a:schemeClr>
              </a:solidFill>
            </a:endParaRPr>
          </a:p>
        </p:txBody>
      </p:sp>
      <p:grpSp>
        <p:nvGrpSpPr>
          <p:cNvPr id="34" name="グループ化 33">
            <a:extLst>
              <a:ext uri="{FF2B5EF4-FFF2-40B4-BE49-F238E27FC236}">
                <a16:creationId xmlns:a16="http://schemas.microsoft.com/office/drawing/2014/main" id="{F6D782CB-0968-43DF-958D-0C9097C0B180}"/>
              </a:ext>
            </a:extLst>
          </p:cNvPr>
          <p:cNvGrpSpPr/>
          <p:nvPr/>
        </p:nvGrpSpPr>
        <p:grpSpPr>
          <a:xfrm>
            <a:off x="207820" y="458159"/>
            <a:ext cx="11865658" cy="5941680"/>
            <a:chOff x="918600" y="671614"/>
            <a:chExt cx="11038861" cy="5811247"/>
          </a:xfrm>
        </p:grpSpPr>
        <p:graphicFrame>
          <p:nvGraphicFramePr>
            <p:cNvPr id="35" name="グラフ 34">
              <a:extLst>
                <a:ext uri="{FF2B5EF4-FFF2-40B4-BE49-F238E27FC236}">
                  <a16:creationId xmlns:a16="http://schemas.microsoft.com/office/drawing/2014/main" id="{5833F1C5-F380-4F92-A0D6-F5E585E84E26}"/>
                </a:ext>
              </a:extLst>
            </p:cNvPr>
            <p:cNvGraphicFramePr/>
            <p:nvPr>
              <p:extLst>
                <p:ext uri="{D42A27DB-BD31-4B8C-83A1-F6EECF244321}">
                  <p14:modId xmlns:p14="http://schemas.microsoft.com/office/powerpoint/2010/main" val="2446631937"/>
                </p:ext>
              </p:extLst>
            </p:nvPr>
          </p:nvGraphicFramePr>
          <p:xfrm>
            <a:off x="1873610" y="1405894"/>
            <a:ext cx="4248286" cy="50769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6" name="グラフ 35">
              <a:extLst>
                <a:ext uri="{FF2B5EF4-FFF2-40B4-BE49-F238E27FC236}">
                  <a16:creationId xmlns:a16="http://schemas.microsoft.com/office/drawing/2014/main" id="{4934E426-0484-4437-91BD-B0F3A9F31360}"/>
                </a:ext>
              </a:extLst>
            </p:cNvPr>
            <p:cNvGraphicFramePr/>
            <p:nvPr>
              <p:extLst>
                <p:ext uri="{D42A27DB-BD31-4B8C-83A1-F6EECF244321}">
                  <p14:modId xmlns:p14="http://schemas.microsoft.com/office/powerpoint/2010/main" val="2613464147"/>
                </p:ext>
              </p:extLst>
            </p:nvPr>
          </p:nvGraphicFramePr>
          <p:xfrm>
            <a:off x="5767054" y="1361054"/>
            <a:ext cx="4062363" cy="5121807"/>
          </p:xfrm>
          <a:graphic>
            <a:graphicData uri="http://schemas.openxmlformats.org/drawingml/2006/chart">
              <c:chart xmlns:c="http://schemas.openxmlformats.org/drawingml/2006/chart" xmlns:r="http://schemas.openxmlformats.org/officeDocument/2006/relationships" r:id="rId4"/>
            </a:graphicData>
          </a:graphic>
        </p:graphicFrame>
        <p:sp>
          <p:nvSpPr>
            <p:cNvPr id="37" name="吹き出し: 角を丸めた四角形 36">
              <a:extLst>
                <a:ext uri="{FF2B5EF4-FFF2-40B4-BE49-F238E27FC236}">
                  <a16:creationId xmlns:a16="http://schemas.microsoft.com/office/drawing/2014/main" id="{EF4EF26C-3109-4CDE-9FC5-D4CB7EF8B0EC}"/>
                </a:ext>
              </a:extLst>
            </p:cNvPr>
            <p:cNvSpPr/>
            <p:nvPr/>
          </p:nvSpPr>
          <p:spPr>
            <a:xfrm>
              <a:off x="9860542" y="671614"/>
              <a:ext cx="2096919" cy="3523316"/>
            </a:xfrm>
            <a:prstGeom prst="wedgeRoundRectCallout">
              <a:avLst>
                <a:gd name="adj1" fmla="val -108031"/>
                <a:gd name="adj2" fmla="val -10188"/>
                <a:gd name="adj3" fmla="val 16667"/>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2800" dirty="0">
                  <a:solidFill>
                    <a:schemeClr val="tx1"/>
                  </a:solidFill>
                  <a:ea typeface="+mj-ea"/>
                </a:rPr>
                <a:t>This amount is </a:t>
              </a:r>
              <a:r>
                <a:rPr lang="en-US" altLang="ja-JP" sz="2800" dirty="0">
                  <a:solidFill>
                    <a:schemeClr val="tx1"/>
                  </a:solidFill>
                  <a:effectLst/>
                  <a:ea typeface="+mj-ea"/>
                </a:rPr>
                <a:t> to be </a:t>
              </a:r>
              <a:r>
                <a:rPr lang="en-US" altLang="ja-JP" sz="2800" dirty="0">
                  <a:solidFill>
                    <a:srgbClr val="FF0000"/>
                  </a:solidFill>
                  <a:effectLst/>
                  <a:ea typeface="+mj-ea"/>
                </a:rPr>
                <a:t>denied</a:t>
              </a:r>
              <a:r>
                <a:rPr lang="ja-JP" altLang="en-US" sz="2800" dirty="0">
                  <a:solidFill>
                    <a:srgbClr val="FF0000"/>
                  </a:solidFill>
                  <a:ea typeface="+mj-ea"/>
                </a:rPr>
                <a:t> </a:t>
              </a:r>
              <a:r>
                <a:rPr lang="en-US" altLang="ja-JP" sz="2800" dirty="0">
                  <a:solidFill>
                    <a:srgbClr val="FF0000"/>
                  </a:solidFill>
                  <a:ea typeface="+mj-ea"/>
                </a:rPr>
                <a:t>if</a:t>
              </a:r>
              <a:r>
                <a:rPr lang="ja-JP" altLang="en-US" sz="2800" dirty="0">
                  <a:solidFill>
                    <a:srgbClr val="FF0000"/>
                  </a:solidFill>
                  <a:ea typeface="+mj-ea"/>
                </a:rPr>
                <a:t> </a:t>
              </a:r>
              <a:r>
                <a:rPr lang="en-US" altLang="ja-JP" sz="2800" dirty="0">
                  <a:solidFill>
                    <a:srgbClr val="FF0000"/>
                  </a:solidFill>
                  <a:ea typeface="+mj-ea"/>
                </a:rPr>
                <a:t>we can not</a:t>
              </a:r>
              <a:r>
                <a:rPr lang="ja-JP" altLang="en-US" sz="2800" dirty="0">
                  <a:solidFill>
                    <a:srgbClr val="FF0000"/>
                  </a:solidFill>
                  <a:ea typeface="+mj-ea"/>
                </a:rPr>
                <a:t> </a:t>
              </a:r>
              <a:r>
                <a:rPr lang="en-US" altLang="ja-JP" sz="2800" dirty="0">
                  <a:solidFill>
                    <a:srgbClr val="FF0000"/>
                  </a:solidFill>
                  <a:ea typeface="+mj-ea"/>
                </a:rPr>
                <a:t>prove</a:t>
              </a:r>
              <a:r>
                <a:rPr lang="ja-JP" altLang="en-US" sz="2800" dirty="0">
                  <a:solidFill>
                    <a:srgbClr val="FF0000"/>
                  </a:solidFill>
                  <a:ea typeface="+mj-ea"/>
                </a:rPr>
                <a:t> </a:t>
              </a:r>
              <a:r>
                <a:rPr lang="en-US" altLang="ja-JP" sz="2800" dirty="0">
                  <a:solidFill>
                    <a:srgbClr val="FF0000"/>
                  </a:solidFill>
                  <a:ea typeface="+mj-ea"/>
                </a:rPr>
                <a:t>that</a:t>
              </a:r>
              <a:r>
                <a:rPr lang="ja-JP" altLang="en-US" sz="2800" dirty="0">
                  <a:solidFill>
                    <a:srgbClr val="FF0000"/>
                  </a:solidFill>
                  <a:ea typeface="+mj-ea"/>
                </a:rPr>
                <a:t> </a:t>
              </a:r>
              <a:endParaRPr lang="en-US" altLang="ja-JP" sz="2800" dirty="0">
                <a:solidFill>
                  <a:srgbClr val="FF0000"/>
                </a:solidFill>
                <a:ea typeface="+mj-ea"/>
              </a:endParaRPr>
            </a:p>
            <a:p>
              <a:pPr algn="ctr"/>
              <a:r>
                <a:rPr lang="en-US" altLang="ja-JP" sz="2800" u="sng" dirty="0">
                  <a:solidFill>
                    <a:srgbClr val="FF0000"/>
                  </a:solidFill>
                  <a:ea typeface="+mj-ea"/>
                </a:rPr>
                <a:t>this</a:t>
              </a:r>
              <a:r>
                <a:rPr lang="ja-JP" altLang="en-US" sz="2800" u="sng" dirty="0">
                  <a:solidFill>
                    <a:srgbClr val="FF0000"/>
                  </a:solidFill>
                  <a:ea typeface="+mj-ea"/>
                </a:rPr>
                <a:t> </a:t>
              </a:r>
              <a:r>
                <a:rPr lang="en-US" altLang="ja-JP" sz="2800" u="sng" dirty="0">
                  <a:solidFill>
                    <a:srgbClr val="FF0000"/>
                  </a:solidFill>
                  <a:ea typeface="+mj-ea"/>
                </a:rPr>
                <a:t>is</a:t>
              </a:r>
              <a:r>
                <a:rPr lang="ja-JP" altLang="en-US" sz="2800" u="sng" dirty="0">
                  <a:solidFill>
                    <a:srgbClr val="FF0000"/>
                  </a:solidFill>
                  <a:ea typeface="+mj-ea"/>
                </a:rPr>
                <a:t> </a:t>
              </a:r>
              <a:r>
                <a:rPr lang="en-US" altLang="ja-JP" sz="2800" u="sng" dirty="0">
                  <a:solidFill>
                    <a:srgbClr val="FF0000"/>
                  </a:solidFill>
                  <a:ea typeface="+mj-ea"/>
                </a:rPr>
                <a:t>NOT</a:t>
              </a:r>
              <a:r>
                <a:rPr lang="ja-JP" altLang="en-US" sz="2800" u="sng" dirty="0">
                  <a:solidFill>
                    <a:srgbClr val="FF0000"/>
                  </a:solidFill>
                  <a:ea typeface="+mj-ea"/>
                </a:rPr>
                <a:t> </a:t>
              </a:r>
              <a:r>
                <a:rPr lang="en-US" altLang="ja-JP" sz="2800" u="sng" dirty="0">
                  <a:solidFill>
                    <a:srgbClr val="FF0000"/>
                  </a:solidFill>
                  <a:ea typeface="+mj-ea"/>
                </a:rPr>
                <a:t>off-the</a:t>
              </a:r>
              <a:r>
                <a:rPr lang="ja-JP" altLang="en-US" sz="2800" u="sng" dirty="0">
                  <a:solidFill>
                    <a:srgbClr val="FF0000"/>
                  </a:solidFill>
                  <a:ea typeface="+mj-ea"/>
                </a:rPr>
                <a:t> </a:t>
              </a:r>
              <a:r>
                <a:rPr lang="en-US" altLang="ja-JP" sz="2800" u="sng" dirty="0">
                  <a:solidFill>
                    <a:srgbClr val="FF0000"/>
                  </a:solidFill>
                  <a:ea typeface="+mj-ea"/>
                </a:rPr>
                <a:t>book</a:t>
              </a:r>
              <a:r>
                <a:rPr lang="ja-JP" altLang="en-US" sz="2800" u="sng" dirty="0">
                  <a:solidFill>
                    <a:srgbClr val="FF0000"/>
                  </a:solidFill>
                  <a:ea typeface="+mj-ea"/>
                </a:rPr>
                <a:t> </a:t>
              </a:r>
              <a:r>
                <a:rPr lang="en-US" altLang="ja-JP" sz="2800" u="sng" dirty="0">
                  <a:solidFill>
                    <a:srgbClr val="FF0000"/>
                  </a:solidFill>
                  <a:ea typeface="+mj-ea"/>
                </a:rPr>
                <a:t>expense</a:t>
              </a:r>
              <a:endParaRPr lang="en-US" altLang="ja-JP" sz="2800" u="sng" dirty="0">
                <a:solidFill>
                  <a:srgbClr val="FF0000"/>
                </a:solidFill>
                <a:effectLst/>
                <a:ea typeface="+mj-ea"/>
              </a:endParaRPr>
            </a:p>
          </p:txBody>
        </p:sp>
        <p:sp>
          <p:nvSpPr>
            <p:cNvPr id="38" name="矢印: 上下 37">
              <a:extLst>
                <a:ext uri="{FF2B5EF4-FFF2-40B4-BE49-F238E27FC236}">
                  <a16:creationId xmlns:a16="http://schemas.microsoft.com/office/drawing/2014/main" id="{FD89E36A-97BA-409D-BA2B-24B521F12A91}"/>
                </a:ext>
              </a:extLst>
            </p:cNvPr>
            <p:cNvSpPr/>
            <p:nvPr/>
          </p:nvSpPr>
          <p:spPr>
            <a:xfrm>
              <a:off x="918600" y="1901958"/>
              <a:ext cx="1773977" cy="4427281"/>
            </a:xfrm>
            <a:prstGeom prst="upDownArrow">
              <a:avLst/>
            </a:prstGeom>
            <a:solidFill>
              <a:srgbClr val="40E8C8"/>
            </a:solidFill>
            <a:ln>
              <a:no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lang="en-US" altLang="ja-JP" sz="1600" b="1" dirty="0">
                  <a:solidFill>
                    <a:schemeClr val="tx1"/>
                  </a:solidFill>
                  <a:effectLst/>
                  <a:latin typeface="+mj-ea"/>
                  <a:ea typeface="+mj-ea"/>
                </a:rPr>
                <a:t>illicit profit or loss identified by evidence</a:t>
              </a:r>
            </a:p>
          </p:txBody>
        </p:sp>
        <p:sp>
          <p:nvSpPr>
            <p:cNvPr id="39" name="矢印: 上下 38">
              <a:extLst>
                <a:ext uri="{FF2B5EF4-FFF2-40B4-BE49-F238E27FC236}">
                  <a16:creationId xmlns:a16="http://schemas.microsoft.com/office/drawing/2014/main" id="{9FBB3FEE-D472-446A-94D3-F6C7A2C1CF88}"/>
                </a:ext>
              </a:extLst>
            </p:cNvPr>
            <p:cNvSpPr/>
            <p:nvPr/>
          </p:nvSpPr>
          <p:spPr>
            <a:xfrm>
              <a:off x="8661564" y="3043896"/>
              <a:ext cx="1153961" cy="3285343"/>
            </a:xfrm>
            <a:prstGeom prst="upDownArrow">
              <a:avLst/>
            </a:prstGeom>
            <a:solidFill>
              <a:srgbClr val="3333FF"/>
            </a:solidFill>
            <a:ln>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en-US" altLang="ja-JP" sz="1600" b="1" dirty="0">
                  <a:effectLst/>
                  <a:latin typeface="+mj-ea"/>
                  <a:ea typeface="+mj-ea"/>
                </a:rPr>
                <a:t>Illicit balance identified by evidence</a:t>
              </a:r>
            </a:p>
          </p:txBody>
        </p:sp>
        <p:sp>
          <p:nvSpPr>
            <p:cNvPr id="40" name="矢印: 上 39">
              <a:extLst>
                <a:ext uri="{FF2B5EF4-FFF2-40B4-BE49-F238E27FC236}">
                  <a16:creationId xmlns:a16="http://schemas.microsoft.com/office/drawing/2014/main" id="{3B67C655-AC90-4F27-950C-613D71678B7E}"/>
                </a:ext>
              </a:extLst>
            </p:cNvPr>
            <p:cNvSpPr/>
            <p:nvPr/>
          </p:nvSpPr>
          <p:spPr>
            <a:xfrm>
              <a:off x="5216725" y="3043897"/>
              <a:ext cx="1516608" cy="3247650"/>
            </a:xfrm>
            <a:prstGeom prst="upArrow">
              <a:avLst/>
            </a:prstGeom>
            <a:solidFill>
              <a:schemeClr val="tx1">
                <a:lumMod val="85000"/>
                <a:lumOff val="15000"/>
              </a:schemeClr>
            </a:solidFill>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lang="en-US" altLang="ja-JP" sz="2000" dirty="0">
                  <a:effectLst/>
                  <a:latin typeface="+mj-ea"/>
                  <a:ea typeface="+mj-ea"/>
                </a:rPr>
                <a:t>Amount of illicit income proved by evidence</a:t>
              </a:r>
            </a:p>
          </p:txBody>
        </p:sp>
      </p:grpSp>
      <p:sp>
        <p:nvSpPr>
          <p:cNvPr id="44" name="矢印: 右 43">
            <a:extLst>
              <a:ext uri="{FF2B5EF4-FFF2-40B4-BE49-F238E27FC236}">
                <a16:creationId xmlns:a16="http://schemas.microsoft.com/office/drawing/2014/main" id="{255F1B2B-7FB3-44AF-9A94-09EC23901D44}"/>
              </a:ext>
            </a:extLst>
          </p:cNvPr>
          <p:cNvSpPr/>
          <p:nvPr/>
        </p:nvSpPr>
        <p:spPr>
          <a:xfrm>
            <a:off x="4595795" y="1952417"/>
            <a:ext cx="1862274" cy="261557"/>
          </a:xfrm>
          <a:prstGeom prst="rightArrow">
            <a:avLst>
              <a:gd name="adj1" fmla="val 50000"/>
              <a:gd name="adj2" fmla="val 69022"/>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5" name="&quot;禁止&quot;マーク 44">
            <a:extLst>
              <a:ext uri="{FF2B5EF4-FFF2-40B4-BE49-F238E27FC236}">
                <a16:creationId xmlns:a16="http://schemas.microsoft.com/office/drawing/2014/main" id="{2E124425-9ABF-478A-9E2D-E4E113CC622A}"/>
              </a:ext>
            </a:extLst>
          </p:cNvPr>
          <p:cNvSpPr/>
          <p:nvPr/>
        </p:nvSpPr>
        <p:spPr>
          <a:xfrm>
            <a:off x="5243617" y="1716118"/>
            <a:ext cx="566629" cy="754380"/>
          </a:xfrm>
          <a:prstGeom prst="noSmoking">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tx1"/>
              </a:solidFill>
            </a:endParaRPr>
          </a:p>
        </p:txBody>
      </p:sp>
      <p:sp>
        <p:nvSpPr>
          <p:cNvPr id="13" name="スライド番号プレースホルダー 1">
            <a:extLst>
              <a:ext uri="{FF2B5EF4-FFF2-40B4-BE49-F238E27FC236}">
                <a16:creationId xmlns:a16="http://schemas.microsoft.com/office/drawing/2014/main" id="{80D25CF7-AB8B-4E6D-9C0B-2615289E3F54}"/>
              </a:ext>
            </a:extLst>
          </p:cNvPr>
          <p:cNvSpPr txBox="1">
            <a:spLocks/>
          </p:cNvSpPr>
          <p:nvPr/>
        </p:nvSpPr>
        <p:spPr>
          <a:xfrm>
            <a:off x="11305254" y="6228341"/>
            <a:ext cx="583877" cy="389224"/>
          </a:xfrm>
          <a:prstGeom prst="rect">
            <a:avLst/>
          </a:prstGeom>
        </p:spPr>
        <p:txBody>
          <a:bodyPr vert="horz" lIns="91440" tIns="45720" rIns="91440" bIns="45720" rtlCol="0" anchor="ctr"/>
          <a:lstStyle>
            <a:defPPr rtl="0">
              <a:defRPr lang="ja-JP"/>
            </a:defPPr>
            <a:lvl1pPr marL="0" algn="r" defTabSz="914400" rtl="0" eaLnBrk="1" latinLnBrk="0" hangingPunct="1">
              <a:defRPr sz="1200" kern="1200" baseline="0">
                <a:solidFill>
                  <a:schemeClr val="tx1">
                    <a:tint val="75000"/>
                  </a:schemeClr>
                </a:solidFill>
                <a:latin typeface="Meiryo UI" panose="020B0604030504040204" pitchFamily="50" charset="-128"/>
                <a:ea typeface="Meiryo UI" panose="020B0604030504040204" pitchFamily="50" charset="-128"/>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fld id="{FABC962E-B4BD-494A-B383-FB3B2DBC4283}" type="slidenum">
              <a:rPr lang="ja-JP" altLang="en-US" smtClean="0">
                <a:solidFill>
                  <a:prstClr val="black">
                    <a:tint val="75000"/>
                  </a:prstClr>
                </a:solidFill>
              </a:rPr>
              <a:pPr algn="ctr">
                <a:defRPr/>
              </a:pPr>
              <a:t>20</a:t>
            </a:fld>
            <a:endParaRPr lang="ja-JP" altLang="en-US" dirty="0">
              <a:solidFill>
                <a:prstClr val="black">
                  <a:tint val="75000"/>
                </a:prstClr>
              </a:solidFill>
            </a:endParaRPr>
          </a:p>
        </p:txBody>
      </p:sp>
      <p:sp>
        <p:nvSpPr>
          <p:cNvPr id="2" name="正方形/長方形 1">
            <a:extLst>
              <a:ext uri="{FF2B5EF4-FFF2-40B4-BE49-F238E27FC236}">
                <a16:creationId xmlns:a16="http://schemas.microsoft.com/office/drawing/2014/main" id="{BDD4C343-032D-4C28-90BB-731B036A6715}"/>
              </a:ext>
            </a:extLst>
          </p:cNvPr>
          <p:cNvSpPr/>
          <p:nvPr/>
        </p:nvSpPr>
        <p:spPr>
          <a:xfrm>
            <a:off x="6491526" y="1716118"/>
            <a:ext cx="1970548" cy="1167569"/>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テキスト ボックス 2">
            <a:extLst>
              <a:ext uri="{FF2B5EF4-FFF2-40B4-BE49-F238E27FC236}">
                <a16:creationId xmlns:a16="http://schemas.microsoft.com/office/drawing/2014/main" id="{33BDE59D-6796-4654-8104-87EBBA80383E}"/>
              </a:ext>
            </a:extLst>
          </p:cNvPr>
          <p:cNvSpPr txBox="1"/>
          <p:nvPr/>
        </p:nvSpPr>
        <p:spPr>
          <a:xfrm>
            <a:off x="2904969" y="1716118"/>
            <a:ext cx="1479116" cy="830997"/>
          </a:xfrm>
          <a:prstGeom prst="rect">
            <a:avLst/>
          </a:prstGeom>
          <a:noFill/>
        </p:spPr>
        <p:txBody>
          <a:bodyPr wrap="square" rtlCol="0">
            <a:spAutoFit/>
          </a:bodyPr>
          <a:lstStyle/>
          <a:p>
            <a:r>
              <a:rPr kumimoji="1" lang="en-US" altLang="ja-JP" sz="2400" dirty="0">
                <a:ea typeface="+mj-ea"/>
              </a:rPr>
              <a:t>Fictitious</a:t>
            </a:r>
          </a:p>
          <a:p>
            <a:r>
              <a:rPr kumimoji="1" lang="en-US" altLang="ja-JP" sz="2400" dirty="0">
                <a:ea typeface="+mj-ea"/>
              </a:rPr>
              <a:t>purchase</a:t>
            </a:r>
            <a:endParaRPr kumimoji="1" lang="ja-JP" altLang="en-US" sz="2400" dirty="0">
              <a:ea typeface="+mj-ea"/>
            </a:endParaRPr>
          </a:p>
        </p:txBody>
      </p:sp>
    </p:spTree>
    <p:extLst>
      <p:ext uri="{BB962C8B-B14F-4D97-AF65-F5344CB8AC3E}">
        <p14:creationId xmlns:p14="http://schemas.microsoft.com/office/powerpoint/2010/main" val="1235023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fade">
                                      <p:cBhvr>
                                        <p:cTn id="7"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タイトル 1"/>
          <p:cNvSpPr>
            <a:spLocks noGrp="1"/>
          </p:cNvSpPr>
          <p:nvPr>
            <p:ph type="title"/>
          </p:nvPr>
        </p:nvSpPr>
        <p:spPr>
          <a:xfrm>
            <a:off x="594982" y="209906"/>
            <a:ext cx="8229600" cy="868363"/>
          </a:xfrm>
        </p:spPr>
        <p:txBody>
          <a:bodyPr>
            <a:normAutofit/>
          </a:bodyPr>
          <a:lstStyle/>
          <a:p>
            <a:pPr>
              <a:defRPr/>
            </a:pPr>
            <a:r>
              <a:rPr lang="en-US" altLang="ja-JP" sz="4800" dirty="0">
                <a:solidFill>
                  <a:schemeClr val="tx2">
                    <a:lumMod val="75000"/>
                  </a:schemeClr>
                </a:solidFill>
              </a:rPr>
              <a:t>NTA’s</a:t>
            </a:r>
            <a:r>
              <a:rPr lang="ja-JP" altLang="en-US" sz="4800" dirty="0">
                <a:solidFill>
                  <a:schemeClr val="tx2">
                    <a:lumMod val="75000"/>
                  </a:schemeClr>
                </a:solidFill>
              </a:rPr>
              <a:t> </a:t>
            </a:r>
            <a:r>
              <a:rPr lang="en-US" altLang="ja-JP" sz="4800" dirty="0">
                <a:solidFill>
                  <a:schemeClr val="tx2">
                    <a:lumMod val="75000"/>
                  </a:schemeClr>
                </a:solidFill>
              </a:rPr>
              <a:t>Approach</a:t>
            </a:r>
            <a:endParaRPr lang="ja-JP" altLang="en-US" sz="4800" dirty="0">
              <a:solidFill>
                <a:schemeClr val="tx2">
                  <a:lumMod val="75000"/>
                </a:schemeClr>
              </a:solidFill>
            </a:endParaRPr>
          </a:p>
        </p:txBody>
      </p:sp>
      <p:sp>
        <p:nvSpPr>
          <p:cNvPr id="2" name="スライド番号プレースホルダー 1">
            <a:extLst>
              <a:ext uri="{FF2B5EF4-FFF2-40B4-BE49-F238E27FC236}">
                <a16:creationId xmlns:a16="http://schemas.microsoft.com/office/drawing/2014/main" id="{4CDD3F2E-AB39-44E4-B23F-73B4C2601823}"/>
              </a:ext>
            </a:extLst>
          </p:cNvPr>
          <p:cNvSpPr>
            <a:spLocks noGrp="1"/>
          </p:cNvSpPr>
          <p:nvPr>
            <p:ph type="sldNum" sz="quarter" idx="12"/>
          </p:nvPr>
        </p:nvSpPr>
        <p:spPr>
          <a:xfrm>
            <a:off x="9170505" y="6364879"/>
            <a:ext cx="2743200" cy="365125"/>
          </a:xfrm>
        </p:spPr>
        <p:txBody>
          <a:bodyPr/>
          <a:lstStyle/>
          <a:p>
            <a:pPr>
              <a:defRPr/>
            </a:pPr>
            <a:fld id="{FABC962E-B4BD-494A-B383-FB3B2DBC4283}" type="slidenum">
              <a:rPr lang="ja-JP" altLang="en-US" smtClean="0">
                <a:solidFill>
                  <a:prstClr val="black">
                    <a:tint val="75000"/>
                  </a:prstClr>
                </a:solidFill>
              </a:rPr>
              <a:pPr>
                <a:defRPr/>
              </a:pPr>
              <a:t>21</a:t>
            </a:fld>
            <a:endParaRPr lang="ja-JP" altLang="en-US" dirty="0">
              <a:solidFill>
                <a:prstClr val="black">
                  <a:tint val="75000"/>
                </a:prstClr>
              </a:solidFill>
            </a:endParaRPr>
          </a:p>
        </p:txBody>
      </p:sp>
      <p:pic>
        <p:nvPicPr>
          <p:cNvPr id="12" name="図 11">
            <a:extLst>
              <a:ext uri="{FF2B5EF4-FFF2-40B4-BE49-F238E27FC236}">
                <a16:creationId xmlns:a16="http://schemas.microsoft.com/office/drawing/2014/main" id="{DE4852FF-49B7-404C-9409-B23BA94525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52594">
            <a:off x="9741478" y="187623"/>
            <a:ext cx="1781291" cy="1781291"/>
          </a:xfrm>
          <a:prstGeom prst="rect">
            <a:avLst/>
          </a:prstGeom>
        </p:spPr>
      </p:pic>
      <p:graphicFrame>
        <p:nvGraphicFramePr>
          <p:cNvPr id="8" name="図表 7">
            <a:extLst>
              <a:ext uri="{FF2B5EF4-FFF2-40B4-BE49-F238E27FC236}">
                <a16:creationId xmlns:a16="http://schemas.microsoft.com/office/drawing/2014/main" id="{888D5D69-0721-452A-9F98-0ED6B41D29A2}"/>
              </a:ext>
            </a:extLst>
          </p:cNvPr>
          <p:cNvGraphicFramePr/>
          <p:nvPr>
            <p:extLst>
              <p:ext uri="{D42A27DB-BD31-4B8C-83A1-F6EECF244321}">
                <p14:modId xmlns:p14="http://schemas.microsoft.com/office/powerpoint/2010/main" val="4096671107"/>
              </p:ext>
            </p:extLst>
          </p:nvPr>
        </p:nvGraphicFramePr>
        <p:xfrm>
          <a:off x="824030" y="898903"/>
          <a:ext cx="10772988" cy="569579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4" name="図 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675381" y="4591101"/>
            <a:ext cx="2692589" cy="2692589"/>
          </a:xfrm>
          <a:prstGeom prst="rect">
            <a:avLst/>
          </a:prstGeom>
        </p:spPr>
      </p:pic>
      <p:pic>
        <p:nvPicPr>
          <p:cNvPr id="11" name="図 10">
            <a:extLst>
              <a:ext uri="{FF2B5EF4-FFF2-40B4-BE49-F238E27FC236}">
                <a16:creationId xmlns:a16="http://schemas.microsoft.com/office/drawing/2014/main" id="{8E9E68D9-94FF-4D09-B39F-B7390A41B65F}"/>
              </a:ext>
            </a:extLst>
          </p:cNvPr>
          <p:cNvPicPr>
            <a:picLocks noChangeAspect="1"/>
          </p:cNvPicPr>
          <p:nvPr/>
        </p:nvPicPr>
        <p:blipFill>
          <a:blip r:embed="rId10"/>
          <a:stretch>
            <a:fillRect/>
          </a:stretch>
        </p:blipFill>
        <p:spPr>
          <a:xfrm>
            <a:off x="134173" y="4859282"/>
            <a:ext cx="1730121" cy="1735411"/>
          </a:xfrm>
          <a:prstGeom prst="rect">
            <a:avLst/>
          </a:prstGeom>
        </p:spPr>
      </p:pic>
    </p:spTree>
    <p:extLst>
      <p:ext uri="{BB962C8B-B14F-4D97-AF65-F5344CB8AC3E}">
        <p14:creationId xmlns:p14="http://schemas.microsoft.com/office/powerpoint/2010/main" val="2023878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p:bldAsOne/>
      </p:bldGraphic>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平行四辺形 5">
            <a:extLst>
              <a:ext uri="{FF2B5EF4-FFF2-40B4-BE49-F238E27FC236}">
                <a16:creationId xmlns:a16="http://schemas.microsoft.com/office/drawing/2014/main" id="{75E5D4F2-4EFB-4892-8140-F22897924BA7}"/>
              </a:ext>
              <a:ext uri="{C183D7F6-B498-43B3-948B-1728B52AA6E4}">
                <adec:decorative xmlns:adec="http://schemas.microsoft.com/office/drawing/2017/decorative" val="1"/>
              </a:ext>
            </a:extLst>
          </p:cNvPr>
          <p:cNvSpPr/>
          <p:nvPr/>
        </p:nvSpPr>
        <p:spPr>
          <a:xfrm>
            <a:off x="0" y="1243013"/>
            <a:ext cx="12345423" cy="5213350"/>
          </a:xfrm>
          <a:prstGeom prst="parallelogram">
            <a:avLst>
              <a:gd name="adj" fmla="val 16091"/>
            </a:avLst>
          </a:prstGeom>
          <a:gradFill>
            <a:gsLst>
              <a:gs pos="0">
                <a:srgbClr val="7CEFD8">
                  <a:alpha val="18000"/>
                </a:srgbClr>
              </a:gs>
              <a:gs pos="71000">
                <a:srgbClr val="6672E4">
                  <a:alpha val="68000"/>
                </a:srgbClr>
              </a:gs>
              <a:gs pos="100000">
                <a:srgbClr val="882BE5">
                  <a:alpha val="59000"/>
                </a:srgbClr>
              </a:gs>
            </a:gsLst>
            <a:lin ang="5400000" scaled="1"/>
          </a:gradFill>
          <a:ln w="12700" cap="flat">
            <a:noFill/>
            <a:prstDash val="solid"/>
            <a:miter lim="800000"/>
            <a:headEnd/>
            <a:tailEnd/>
          </a:ln>
        </p:spPr>
        <p:txBody>
          <a:bodyPr vert="horz" wrap="square" lIns="91440" tIns="45720" rIns="91440" bIns="45720" numCol="1" rtlCol="0" anchor="t" anchorCtr="0" compatLnSpc="1">
            <a:prstTxWarp prst="textNoShape">
              <a:avLst/>
            </a:prstTxWarp>
          </a:bodyPr>
          <a:lstStyle/>
          <a:p>
            <a:pPr rtl="0"/>
            <a:endParaRPr lang="ja-JP" altLang="en-US" dirty="0">
              <a:solidFill>
                <a:schemeClr val="tx1"/>
              </a:solidFill>
              <a:latin typeface="Meiryo UI" panose="020B0604030504040204" pitchFamily="50" charset="-128"/>
              <a:ea typeface="Meiryo UI" panose="020B0604030504040204" pitchFamily="50" charset="-128"/>
            </a:endParaRPr>
          </a:p>
        </p:txBody>
      </p:sp>
      <p:sp>
        <p:nvSpPr>
          <p:cNvPr id="6146" name="タイトル 1"/>
          <p:cNvSpPr>
            <a:spLocks noGrp="1"/>
          </p:cNvSpPr>
          <p:nvPr>
            <p:ph type="title"/>
          </p:nvPr>
        </p:nvSpPr>
        <p:spPr>
          <a:xfrm>
            <a:off x="417295" y="148709"/>
            <a:ext cx="11054269" cy="868363"/>
          </a:xfrm>
        </p:spPr>
        <p:txBody>
          <a:bodyPr>
            <a:normAutofit fontScale="90000"/>
          </a:bodyPr>
          <a:lstStyle/>
          <a:p>
            <a:pPr>
              <a:defRPr/>
            </a:pPr>
            <a:r>
              <a:rPr lang="en-US" altLang="ja-JP" sz="4800" dirty="0">
                <a:solidFill>
                  <a:schemeClr val="tx2">
                    <a:lumMod val="75000"/>
                  </a:schemeClr>
                </a:solidFill>
              </a:rPr>
              <a:t>Status of tax evasion control in Japan</a:t>
            </a:r>
            <a:endParaRPr lang="ja-JP" altLang="en-US" sz="4800" dirty="0">
              <a:solidFill>
                <a:schemeClr val="tx2">
                  <a:lumMod val="75000"/>
                </a:schemeClr>
              </a:solidFill>
            </a:endParaRPr>
          </a:p>
        </p:txBody>
      </p:sp>
      <p:sp>
        <p:nvSpPr>
          <p:cNvPr id="7" name="タイトル 1"/>
          <p:cNvSpPr txBox="1">
            <a:spLocks/>
          </p:cNvSpPr>
          <p:nvPr/>
        </p:nvSpPr>
        <p:spPr bwMode="auto">
          <a:xfrm>
            <a:off x="1192212" y="1061980"/>
            <a:ext cx="8229600" cy="868363"/>
          </a:xfrm>
          <a:prstGeom prst="rect">
            <a:avLst/>
          </a:prstGeom>
          <a:noFill/>
          <a:ln w="9525">
            <a:noFill/>
            <a:miter lim="800000"/>
            <a:headEnd/>
            <a:tailEnd/>
          </a:ln>
        </p:spPr>
        <p:txBody>
          <a:bodyPr anchor="ctr">
            <a:normAutofit/>
          </a:bodyPr>
          <a:lstStyle/>
          <a:p>
            <a:pPr marL="457178" indent="-457178">
              <a:spcBef>
                <a:spcPct val="0"/>
              </a:spcBef>
              <a:buFont typeface="Wingdings" panose="05000000000000000000" pitchFamily="2" charset="2"/>
              <a:buChar char="ü"/>
              <a:defRPr/>
            </a:pPr>
            <a:r>
              <a:rPr lang="en-US" altLang="ja-JP" sz="3600" dirty="0">
                <a:solidFill>
                  <a:srgbClr val="44546A">
                    <a:lumMod val="75000"/>
                  </a:srgbClr>
                </a:solidFill>
                <a:latin typeface="Calibri Light" panose="020F0302020204030204"/>
              </a:rPr>
              <a:t>Portion of national tax revenue</a:t>
            </a:r>
            <a:endParaRPr lang="ja-JP" altLang="en-US" sz="3600" dirty="0">
              <a:solidFill>
                <a:srgbClr val="44546A">
                  <a:lumMod val="75000"/>
                </a:srgbClr>
              </a:solidFill>
              <a:latin typeface="Calibri Light" panose="020F0302020204030204"/>
            </a:endParaRPr>
          </a:p>
        </p:txBody>
      </p:sp>
      <p:graphicFrame>
        <p:nvGraphicFramePr>
          <p:cNvPr id="5" name="コンテンツ プレースホルダ 7">
            <a:extLst>
              <a:ext uri="{FF2B5EF4-FFF2-40B4-BE49-F238E27FC236}">
                <a16:creationId xmlns:a16="http://schemas.microsoft.com/office/drawing/2014/main" id="{B6737CF0-5571-4191-A185-AFB009DFB3A2}"/>
              </a:ext>
            </a:extLst>
          </p:cNvPr>
          <p:cNvGraphicFramePr>
            <a:graphicFrameLocks noGrp="1"/>
          </p:cNvGraphicFramePr>
          <p:nvPr>
            <p:extLst>
              <p:ext uri="{D42A27DB-BD31-4B8C-83A1-F6EECF244321}">
                <p14:modId xmlns:p14="http://schemas.microsoft.com/office/powerpoint/2010/main" val="2241538979"/>
              </p:ext>
            </p:extLst>
          </p:nvPr>
        </p:nvGraphicFramePr>
        <p:xfrm>
          <a:off x="2036763" y="1827213"/>
          <a:ext cx="8331200" cy="4619625"/>
        </p:xfrm>
        <a:graphic>
          <a:graphicData uri="http://schemas.openxmlformats.org/presentationml/2006/ole">
            <mc:AlternateContent xmlns:mc="http://schemas.openxmlformats.org/markup-compatibility/2006">
              <mc:Choice xmlns:v="urn:schemas-microsoft-com:vml" Requires="v">
                <p:oleObj spid="_x0000_s1247" name="Worksheet" r:id="rId4" imgW="8239008" imgH="4800742" progId="Excel.Sheet.8">
                  <p:embed/>
                </p:oleObj>
              </mc:Choice>
              <mc:Fallback>
                <p:oleObj name="Worksheet" r:id="rId4" imgW="8239008" imgH="4800742" progId="Excel.Sheet.8">
                  <p:embed/>
                  <p:pic>
                    <p:nvPicPr>
                      <p:cNvPr id="5" name="コンテンツ プレースホルダ 7">
                        <a:extLst>
                          <a:ext uri="{FF2B5EF4-FFF2-40B4-BE49-F238E27FC236}">
                            <a16:creationId xmlns:a16="http://schemas.microsoft.com/office/drawing/2014/main" id="{B6737CF0-5571-4191-A185-AFB009DFB3A2}"/>
                          </a:ext>
                        </a:extLst>
                      </p:cNvPr>
                      <p:cNvPicPr>
                        <a:picLocks noGrp="1" noChangeArrowheads="1"/>
                      </p:cNvPicPr>
                      <p:nvPr/>
                    </p:nvPicPr>
                    <p:blipFill>
                      <a:blip r:embed="rId5"/>
                      <a:srcRect/>
                      <a:stretch>
                        <a:fillRect/>
                      </a:stretch>
                    </p:blipFill>
                    <p:spPr bwMode="auto">
                      <a:xfrm>
                        <a:off x="2036763" y="1827213"/>
                        <a:ext cx="8331200" cy="4619625"/>
                      </a:xfrm>
                      <a:prstGeom prst="rect">
                        <a:avLst/>
                      </a:prstGeom>
                      <a:noFill/>
                    </p:spPr>
                  </p:pic>
                </p:oleObj>
              </mc:Fallback>
            </mc:AlternateContent>
          </a:graphicData>
        </a:graphic>
      </p:graphicFrame>
      <p:sp>
        <p:nvSpPr>
          <p:cNvPr id="2" name="スライド番号プレースホルダー 1">
            <a:extLst>
              <a:ext uri="{FF2B5EF4-FFF2-40B4-BE49-F238E27FC236}">
                <a16:creationId xmlns:a16="http://schemas.microsoft.com/office/drawing/2014/main" id="{43C9E17B-5584-423A-B509-6FD7709F8F7A}"/>
              </a:ext>
            </a:extLst>
          </p:cNvPr>
          <p:cNvSpPr>
            <a:spLocks noGrp="1"/>
          </p:cNvSpPr>
          <p:nvPr>
            <p:ph type="sldNum" sz="quarter" idx="12"/>
          </p:nvPr>
        </p:nvSpPr>
        <p:spPr>
          <a:xfrm>
            <a:off x="9090285" y="6367844"/>
            <a:ext cx="2743200" cy="365125"/>
          </a:xfrm>
        </p:spPr>
        <p:txBody>
          <a:bodyPr/>
          <a:lstStyle/>
          <a:p>
            <a:pPr>
              <a:defRPr/>
            </a:pPr>
            <a:fld id="{FABC962E-B4BD-494A-B383-FB3B2DBC4283}" type="slidenum">
              <a:rPr lang="ja-JP" altLang="en-US" smtClean="0">
                <a:solidFill>
                  <a:prstClr val="black">
                    <a:tint val="75000"/>
                  </a:prstClr>
                </a:solidFill>
              </a:rPr>
              <a:pPr>
                <a:defRPr/>
              </a:pPr>
              <a:t>22</a:t>
            </a:fld>
            <a:endParaRPr lang="ja-JP" altLang="en-US" dirty="0">
              <a:solidFill>
                <a:prstClr val="black">
                  <a:tint val="75000"/>
                </a:prstClr>
              </a:solidFill>
            </a:endParaRPr>
          </a:p>
        </p:txBody>
      </p:sp>
    </p:spTree>
    <p:extLst>
      <p:ext uri="{BB962C8B-B14F-4D97-AF65-F5344CB8AC3E}">
        <p14:creationId xmlns:p14="http://schemas.microsoft.com/office/powerpoint/2010/main" val="275738216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平行四辺形 7">
            <a:extLst>
              <a:ext uri="{FF2B5EF4-FFF2-40B4-BE49-F238E27FC236}">
                <a16:creationId xmlns:a16="http://schemas.microsoft.com/office/drawing/2014/main" id="{6CAD3FED-0DDF-4D7C-AC25-B3D1865FC4B2}"/>
              </a:ext>
              <a:ext uri="{C183D7F6-B498-43B3-948B-1728B52AA6E4}">
                <adec:decorative xmlns:adec="http://schemas.microsoft.com/office/drawing/2017/decorative" val="1"/>
              </a:ext>
            </a:extLst>
          </p:cNvPr>
          <p:cNvSpPr/>
          <p:nvPr/>
        </p:nvSpPr>
        <p:spPr>
          <a:xfrm>
            <a:off x="0" y="1093056"/>
            <a:ext cx="12345423" cy="5213350"/>
          </a:xfrm>
          <a:prstGeom prst="parallelogram">
            <a:avLst>
              <a:gd name="adj" fmla="val 16091"/>
            </a:avLst>
          </a:prstGeom>
          <a:gradFill>
            <a:gsLst>
              <a:gs pos="0">
                <a:srgbClr val="7CEFD8">
                  <a:alpha val="18000"/>
                </a:srgbClr>
              </a:gs>
              <a:gs pos="71000">
                <a:srgbClr val="6672E4">
                  <a:alpha val="68000"/>
                </a:srgbClr>
              </a:gs>
              <a:gs pos="100000">
                <a:srgbClr val="882BE5">
                  <a:alpha val="59000"/>
                </a:srgbClr>
              </a:gs>
            </a:gsLst>
            <a:lin ang="5400000" scaled="1"/>
          </a:gradFill>
          <a:ln w="12700" cap="flat">
            <a:noFill/>
            <a:prstDash val="solid"/>
            <a:miter lim="800000"/>
            <a:headEnd/>
            <a:tailEnd/>
          </a:ln>
        </p:spPr>
        <p:txBody>
          <a:bodyPr vert="horz" wrap="square" lIns="91440" tIns="45720" rIns="91440" bIns="45720" numCol="1" rtlCol="0" anchor="t" anchorCtr="0" compatLnSpc="1">
            <a:prstTxWarp prst="textNoShape">
              <a:avLst/>
            </a:prstTxWarp>
          </a:bodyPr>
          <a:lstStyle/>
          <a:p>
            <a:pPr rtl="0"/>
            <a:endParaRPr lang="ja-JP" altLang="en-US" dirty="0">
              <a:solidFill>
                <a:schemeClr val="tx1"/>
              </a:solidFill>
              <a:latin typeface="Meiryo UI" panose="020B0604030504040204" pitchFamily="50" charset="-128"/>
              <a:ea typeface="Meiryo UI" panose="020B0604030504040204" pitchFamily="50" charset="-128"/>
            </a:endParaRPr>
          </a:p>
        </p:txBody>
      </p:sp>
      <p:sp>
        <p:nvSpPr>
          <p:cNvPr id="10" name="タイトル 1"/>
          <p:cNvSpPr>
            <a:spLocks noGrp="1"/>
          </p:cNvSpPr>
          <p:nvPr>
            <p:ph type="title"/>
          </p:nvPr>
        </p:nvSpPr>
        <p:spPr>
          <a:xfrm>
            <a:off x="246072" y="172278"/>
            <a:ext cx="10169039" cy="868363"/>
          </a:xfrm>
        </p:spPr>
        <p:txBody>
          <a:bodyPr>
            <a:normAutofit fontScale="90000"/>
          </a:bodyPr>
          <a:lstStyle/>
          <a:p>
            <a:pPr>
              <a:defRPr/>
            </a:pPr>
            <a:r>
              <a:rPr lang="en-US" altLang="ja-JP" sz="4800" dirty="0">
                <a:solidFill>
                  <a:schemeClr val="tx2">
                    <a:lumMod val="75000"/>
                  </a:schemeClr>
                </a:solidFill>
              </a:rPr>
              <a:t>Status of tax evasion control in Japan</a:t>
            </a:r>
            <a:endParaRPr lang="ja-JP" altLang="en-US" sz="4800" dirty="0">
              <a:solidFill>
                <a:schemeClr val="tx2">
                  <a:lumMod val="75000"/>
                </a:schemeClr>
              </a:solidFill>
            </a:endParaRPr>
          </a:p>
        </p:txBody>
      </p:sp>
      <p:sp>
        <p:nvSpPr>
          <p:cNvPr id="25650" name="Text Box 117"/>
          <p:cNvSpPr txBox="1">
            <a:spLocks noChangeArrowheads="1"/>
          </p:cNvSpPr>
          <p:nvPr/>
        </p:nvSpPr>
        <p:spPr bwMode="auto">
          <a:xfrm>
            <a:off x="2043125" y="5522913"/>
            <a:ext cx="184731" cy="369332"/>
          </a:xfrm>
          <a:prstGeom prst="rect">
            <a:avLst/>
          </a:prstGeom>
          <a:noFill/>
          <a:ln w="9525">
            <a:noFill/>
            <a:miter lim="800000"/>
            <a:headEnd/>
            <a:tailEnd/>
          </a:ln>
        </p:spPr>
        <p:txBody>
          <a:bodyPr wrap="none">
            <a:spAutoFit/>
          </a:bodyPr>
          <a:lstStyle/>
          <a:p>
            <a:pPr fontAlgn="base">
              <a:spcBef>
                <a:spcPct val="0"/>
              </a:spcBef>
              <a:spcAft>
                <a:spcPct val="0"/>
              </a:spcAft>
            </a:pPr>
            <a:endParaRPr lang="ja-JP" altLang="ja-JP" dirty="0">
              <a:solidFill>
                <a:prstClr val="black"/>
              </a:solidFill>
              <a:latin typeface="Arial" charset="0"/>
            </a:endParaRPr>
          </a:p>
        </p:txBody>
      </p:sp>
      <p:sp>
        <p:nvSpPr>
          <p:cNvPr id="9" name="タイトル 1"/>
          <p:cNvSpPr txBox="1">
            <a:spLocks/>
          </p:cNvSpPr>
          <p:nvPr/>
        </p:nvSpPr>
        <p:spPr bwMode="auto">
          <a:xfrm>
            <a:off x="707855" y="913925"/>
            <a:ext cx="8229600" cy="868363"/>
          </a:xfrm>
          <a:prstGeom prst="rect">
            <a:avLst/>
          </a:prstGeom>
          <a:noFill/>
          <a:ln w="9525">
            <a:noFill/>
            <a:miter lim="800000"/>
            <a:headEnd/>
            <a:tailEnd/>
          </a:ln>
        </p:spPr>
        <p:txBody>
          <a:bodyPr anchor="ctr"/>
          <a:lstStyle/>
          <a:p>
            <a:pPr eaLnBrk="0" fontAlgn="base" hangingPunct="0">
              <a:spcBef>
                <a:spcPct val="0"/>
              </a:spcBef>
              <a:spcAft>
                <a:spcPct val="0"/>
              </a:spcAft>
              <a:defRPr/>
            </a:pPr>
            <a:r>
              <a:rPr lang="en-US" altLang="ja-JP" sz="2800" dirty="0">
                <a:solidFill>
                  <a:srgbClr val="44546A">
                    <a:lumMod val="75000"/>
                  </a:srgbClr>
                </a:solidFill>
                <a:latin typeface="Calibri Light" panose="020F0302020204030204"/>
              </a:rPr>
              <a:t>   </a:t>
            </a:r>
            <a:r>
              <a:rPr lang="en-US" altLang="ja-JP" sz="3200" u="sng" dirty="0">
                <a:solidFill>
                  <a:srgbClr val="44546A">
                    <a:lumMod val="75000"/>
                  </a:srgbClr>
                </a:solidFill>
                <a:latin typeface="Calibri Light" panose="020F0302020204030204"/>
              </a:rPr>
              <a:t>Table </a:t>
            </a:r>
            <a:r>
              <a:rPr lang="en-US" altLang="ja-JP" sz="3200" u="sng" dirty="0">
                <a:solidFill>
                  <a:srgbClr val="44546A">
                    <a:lumMod val="75000"/>
                  </a:srgbClr>
                </a:solidFill>
              </a:rPr>
              <a:t>1.  No. of our criminal tax cases</a:t>
            </a:r>
            <a:endParaRPr lang="ja-JP" altLang="en-US" sz="3200" u="sng" dirty="0">
              <a:solidFill>
                <a:srgbClr val="44546A">
                  <a:lumMod val="75000"/>
                </a:srgbClr>
              </a:solidFill>
            </a:endParaRPr>
          </a:p>
        </p:txBody>
      </p:sp>
      <p:graphicFrame>
        <p:nvGraphicFramePr>
          <p:cNvPr id="7" name="Group 272">
            <a:extLst>
              <a:ext uri="{FF2B5EF4-FFF2-40B4-BE49-F238E27FC236}">
                <a16:creationId xmlns:a16="http://schemas.microsoft.com/office/drawing/2014/main" id="{654AB46F-0C9A-4E50-9F69-B78B9A3734F0}"/>
              </a:ext>
            </a:extLst>
          </p:cNvPr>
          <p:cNvGraphicFramePr>
            <a:graphicFrameLocks/>
          </p:cNvGraphicFramePr>
          <p:nvPr>
            <p:extLst>
              <p:ext uri="{D42A27DB-BD31-4B8C-83A1-F6EECF244321}">
                <p14:modId xmlns:p14="http://schemas.microsoft.com/office/powerpoint/2010/main" val="1775096777"/>
              </p:ext>
            </p:extLst>
          </p:nvPr>
        </p:nvGraphicFramePr>
        <p:xfrm>
          <a:off x="1511176" y="1782288"/>
          <a:ext cx="8903935" cy="4938448"/>
        </p:xfrm>
        <a:graphic>
          <a:graphicData uri="http://schemas.openxmlformats.org/drawingml/2006/table">
            <a:tbl>
              <a:tblPr/>
              <a:tblGrid>
                <a:gridCol w="367593">
                  <a:extLst>
                    <a:ext uri="{9D8B030D-6E8A-4147-A177-3AD203B41FA5}">
                      <a16:colId xmlns:a16="http://schemas.microsoft.com/office/drawing/2014/main" val="20000"/>
                    </a:ext>
                  </a:extLst>
                </a:gridCol>
                <a:gridCol w="3032145">
                  <a:extLst>
                    <a:ext uri="{9D8B030D-6E8A-4147-A177-3AD203B41FA5}">
                      <a16:colId xmlns:a16="http://schemas.microsoft.com/office/drawing/2014/main" val="20001"/>
                    </a:ext>
                  </a:extLst>
                </a:gridCol>
                <a:gridCol w="1861761">
                  <a:extLst>
                    <a:ext uri="{9D8B030D-6E8A-4147-A177-3AD203B41FA5}">
                      <a16:colId xmlns:a16="http://schemas.microsoft.com/office/drawing/2014/main" val="20002"/>
                    </a:ext>
                  </a:extLst>
                </a:gridCol>
                <a:gridCol w="1861760">
                  <a:extLst>
                    <a:ext uri="{9D8B030D-6E8A-4147-A177-3AD203B41FA5}">
                      <a16:colId xmlns:a16="http://schemas.microsoft.com/office/drawing/2014/main" val="20003"/>
                    </a:ext>
                  </a:extLst>
                </a:gridCol>
                <a:gridCol w="1780676">
                  <a:extLst>
                    <a:ext uri="{9D8B030D-6E8A-4147-A177-3AD203B41FA5}">
                      <a16:colId xmlns:a16="http://schemas.microsoft.com/office/drawing/2014/main" val="20004"/>
                    </a:ext>
                  </a:extLst>
                </a:gridCol>
              </a:tblGrid>
              <a:tr h="406283">
                <a:tc gridSpan="2">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endParaRPr kumimoji="1" lang="ja-JP" altLang="ja-JP" sz="1900" b="0" i="0" u="none" strike="noStrike" cap="none" normalizeH="0" baseline="0" dirty="0">
                        <a:ln>
                          <a:noFill/>
                        </a:ln>
                        <a:solidFill>
                          <a:schemeClr val="tx2">
                            <a:lumMod val="90000"/>
                            <a:lumOff val="10000"/>
                          </a:schemeClr>
                        </a:solidFill>
                        <a:effectLst/>
                        <a:latin typeface="Times New Roman" pitchFamily="18" charset="0"/>
                        <a:ea typeface="ＭＳ Ｐゴシック" pitchFamily="50" charset="-128"/>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ap="flat" cmpd="sng" algn="ctr">
                      <a:solidFill>
                        <a:schemeClr val="tx1"/>
                      </a:solidFill>
                      <a:prstDash val="solid"/>
                      <a:round/>
                      <a:headEnd type="none" w="med" len="med"/>
                      <a:tailEnd type="none" w="med" len="med"/>
                    </a:lnTlToBr>
                    <a:lnBlToTr>
                      <a:noFill/>
                    </a:lnBlToTr>
                    <a:solidFill>
                      <a:schemeClr val="bg1"/>
                    </a:solidFill>
                  </a:tcPr>
                </a:tc>
                <a:tc hMerge="1">
                  <a:txBody>
                    <a:bodyPr/>
                    <a:lstStyle/>
                    <a:p>
                      <a:endParaRPr kumimoji="1" lang="ja-JP" altLang="en-US"/>
                    </a:p>
                  </a:txBody>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1" lang="en-US" altLang="ja-JP" sz="2800" b="0" i="0" u="none" strike="noStrike" cap="none" normalizeH="0" baseline="0" dirty="0">
                          <a:ln>
                            <a:noFill/>
                          </a:ln>
                          <a:solidFill>
                            <a:schemeClr val="tx2">
                              <a:lumMod val="75000"/>
                            </a:schemeClr>
                          </a:solidFill>
                          <a:effectLst/>
                          <a:latin typeface="+mn-lt"/>
                          <a:ea typeface="ＭＳ Ｐゴシック" pitchFamily="50" charset="-128"/>
                        </a:rPr>
                        <a:t>2021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1" lang="en-US" altLang="ja-JP" sz="2800" b="0" i="0" u="none" strike="noStrike" cap="none" normalizeH="0" baseline="0" dirty="0">
                          <a:ln>
                            <a:noFill/>
                          </a:ln>
                          <a:solidFill>
                            <a:schemeClr val="tx2">
                              <a:lumMod val="75000"/>
                            </a:schemeClr>
                          </a:solidFill>
                          <a:effectLst/>
                          <a:latin typeface="+mn-lt"/>
                          <a:ea typeface="ＭＳ Ｐゴシック" pitchFamily="50" charset="-128"/>
                        </a:rPr>
                        <a:t>2022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1" lang="en-US" altLang="ja-JP" sz="2800" b="0" i="0" u="none" strike="noStrike" cap="none" normalizeH="0" baseline="0" dirty="0">
                          <a:ln>
                            <a:noFill/>
                          </a:ln>
                          <a:solidFill>
                            <a:schemeClr val="tx2">
                              <a:lumMod val="75000"/>
                            </a:schemeClr>
                          </a:solidFill>
                          <a:effectLst/>
                          <a:latin typeface="+mn-lt"/>
                          <a:ea typeface="ＭＳ Ｐゴシック" pitchFamily="50" charset="-128"/>
                        </a:rPr>
                        <a:t>2023</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0"/>
                  </a:ext>
                </a:extLst>
              </a:tr>
              <a:tr h="728472">
                <a:tc gridSpan="2">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1" lang="en-US" altLang="ja-JP" sz="2400" b="0" i="0" u="none" strike="noStrike" cap="none" normalizeH="0" baseline="0" dirty="0">
                          <a:ln>
                            <a:noFill/>
                          </a:ln>
                          <a:solidFill>
                            <a:schemeClr val="tx2">
                              <a:lumMod val="75000"/>
                            </a:schemeClr>
                          </a:solidFill>
                          <a:effectLst/>
                          <a:latin typeface="+mn-lt"/>
                          <a:ea typeface="ＭＳ 明朝" pitchFamily="17" charset="-128"/>
                        </a:rPr>
                        <a:t>No. of Cases Handled</a:t>
                      </a:r>
                      <a:endParaRPr kumimoji="1" lang="en-US" altLang="ja-JP" sz="2400" b="0" i="0" u="none" strike="noStrike" cap="none" normalizeH="0" baseline="0" dirty="0">
                        <a:ln>
                          <a:noFill/>
                        </a:ln>
                        <a:solidFill>
                          <a:schemeClr val="tx2">
                            <a:lumMod val="75000"/>
                          </a:schemeClr>
                        </a:solidFill>
                        <a:effectLst/>
                        <a:latin typeface="+mn-lt"/>
                        <a:ea typeface="ＭＳ Ｐゴシック" pitchFamily="50" charset="-128"/>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kumimoji="1" lang="ja-JP" altLang="en-US"/>
                    </a:p>
                  </a:txBody>
                  <a:tcPr/>
                </a:tc>
                <a:tc>
                  <a:txBody>
                    <a:bodyPr/>
                    <a:lstStyle/>
                    <a:p>
                      <a:pPr marL="0" marR="0" lvl="0" indent="0" algn="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1" lang="en-US" altLang="ja-JP" sz="2800" b="0" i="0" u="none" strike="noStrike" cap="none" normalizeH="0" baseline="0" dirty="0">
                          <a:ln>
                            <a:noFill/>
                          </a:ln>
                          <a:solidFill>
                            <a:schemeClr val="tx2">
                              <a:lumMod val="75000"/>
                            </a:schemeClr>
                          </a:solidFill>
                          <a:effectLst/>
                          <a:latin typeface="+mn-lt"/>
                          <a:ea typeface="ＭＳ Ｐゴシック" pitchFamily="50" charset="-128"/>
                        </a:rPr>
                        <a:t>116</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1" lang="en-US" altLang="ja-JP" sz="2800" b="0" i="0" u="none" strike="noStrike" cap="none" normalizeH="0" baseline="0" dirty="0">
                          <a:ln>
                            <a:noFill/>
                          </a:ln>
                          <a:solidFill>
                            <a:schemeClr val="tx2">
                              <a:lumMod val="75000"/>
                            </a:schemeClr>
                          </a:solidFill>
                          <a:effectLst/>
                          <a:latin typeface="+mn-lt"/>
                          <a:ea typeface="ＭＳ Ｐゴシック" pitchFamily="50" charset="-128"/>
                        </a:rPr>
                        <a:t>145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1" lang="en-US" altLang="ja-JP" sz="2800" b="0" i="0" u="none" strike="noStrike" cap="none" normalizeH="0" baseline="0" dirty="0">
                          <a:ln>
                            <a:noFill/>
                          </a:ln>
                          <a:solidFill>
                            <a:schemeClr val="tx2">
                              <a:lumMod val="75000"/>
                            </a:schemeClr>
                          </a:solidFill>
                          <a:effectLst/>
                          <a:latin typeface="+mn-lt"/>
                          <a:ea typeface="ＭＳ Ｐゴシック" pitchFamily="50" charset="-128"/>
                        </a:rPr>
                        <a:t>154</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1"/>
                  </a:ext>
                </a:extLst>
              </a:tr>
              <a:tr h="728472">
                <a:tc gridSpan="2">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1" lang="en-US" altLang="ja-JP" sz="2400" b="1" i="0" u="none" strike="noStrike" cap="none" normalizeH="0" baseline="0" dirty="0">
                          <a:ln>
                            <a:noFill/>
                          </a:ln>
                          <a:solidFill>
                            <a:schemeClr val="tx2">
                              <a:lumMod val="75000"/>
                            </a:schemeClr>
                          </a:solidFill>
                          <a:effectLst/>
                          <a:latin typeface="+mn-lt"/>
                          <a:ea typeface="ＭＳ 明朝" pitchFamily="17" charset="-128"/>
                        </a:rPr>
                        <a:t>No. of Cases Disposed</a:t>
                      </a:r>
                      <a:r>
                        <a:rPr kumimoji="1" lang="en-US" altLang="ja-JP" sz="2400" b="0" i="0" u="none" strike="noStrike" cap="none" normalizeH="0" baseline="0" dirty="0">
                          <a:ln>
                            <a:noFill/>
                          </a:ln>
                          <a:solidFill>
                            <a:schemeClr val="tx2">
                              <a:lumMod val="75000"/>
                            </a:schemeClr>
                          </a:solidFill>
                          <a:effectLst/>
                          <a:latin typeface="+mn-lt"/>
                          <a:ea typeface="ＭＳ Ｐゴシック" pitchFamily="50" charset="-128"/>
                        </a:rPr>
                        <a:t> </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solidFill>
                      <a:schemeClr val="bg1"/>
                    </a:solidFill>
                  </a:tcPr>
                </a:tc>
                <a:tc hMerge="1">
                  <a:txBody>
                    <a:bodyPr/>
                    <a:lstStyle/>
                    <a:p>
                      <a:endParaRPr kumimoji="1" lang="ja-JP" altLang="en-US"/>
                    </a:p>
                  </a:txBody>
                  <a:tcPr/>
                </a:tc>
                <a:tc>
                  <a:txBody>
                    <a:bodyPr/>
                    <a:lstStyle/>
                    <a:p>
                      <a:pPr marL="0" marR="0" lvl="0" indent="0" algn="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1" lang="en-US" altLang="ja-JP" sz="2800" b="1" i="0" u="none" strike="noStrike" cap="none" normalizeH="0" baseline="0" dirty="0">
                          <a:ln>
                            <a:noFill/>
                          </a:ln>
                          <a:solidFill>
                            <a:schemeClr val="tx2">
                              <a:lumMod val="75000"/>
                            </a:schemeClr>
                          </a:solidFill>
                          <a:effectLst/>
                          <a:latin typeface="+mn-lt"/>
                          <a:ea typeface="ＭＳ Ｐゴシック" pitchFamily="50" charset="-128"/>
                        </a:rPr>
                        <a:t>103</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1" lang="en-US" altLang="ja-JP" sz="2800" b="1" i="0" u="none" strike="noStrike" cap="none" normalizeH="0" baseline="0" dirty="0">
                          <a:ln>
                            <a:noFill/>
                          </a:ln>
                          <a:solidFill>
                            <a:schemeClr val="tx2">
                              <a:lumMod val="75000"/>
                            </a:schemeClr>
                          </a:solidFill>
                          <a:effectLst/>
                          <a:latin typeface="+mn-lt"/>
                          <a:ea typeface="ＭＳ Ｐゴシック" pitchFamily="50" charset="-128"/>
                        </a:rPr>
                        <a:t>139</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1" lang="en-US" altLang="ja-JP" sz="2800" b="1" i="0" u="none" strike="noStrike" cap="none" normalizeH="0" baseline="0" dirty="0">
                          <a:ln>
                            <a:noFill/>
                          </a:ln>
                          <a:solidFill>
                            <a:schemeClr val="tx2">
                              <a:lumMod val="75000"/>
                            </a:schemeClr>
                          </a:solidFill>
                          <a:effectLst/>
                          <a:latin typeface="+mn-lt"/>
                          <a:ea typeface="ＭＳ Ｐゴシック" pitchFamily="50" charset="-128"/>
                        </a:rPr>
                        <a:t>151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2"/>
                  </a:ext>
                </a:extLst>
              </a:tr>
              <a:tr h="568677">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endParaRPr kumimoji="1" lang="ja-JP" altLang="ja-JP" sz="1900" b="0" i="0" u="none" strike="noStrike" cap="none" normalizeH="0" baseline="0" dirty="0">
                        <a:ln>
                          <a:noFill/>
                        </a:ln>
                        <a:solidFill>
                          <a:schemeClr val="tx2">
                            <a:lumMod val="75000"/>
                          </a:schemeClr>
                        </a:solidFill>
                        <a:effectLst/>
                        <a:latin typeface="+mn-lt"/>
                        <a:ea typeface="ＭＳ Ｐゴシック" pitchFamily="50" charset="-128"/>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1" lang="en-US" altLang="ja-JP" sz="2400" b="0" i="0" u="none" strike="noStrike" cap="none" normalizeH="0" baseline="0" dirty="0">
                          <a:ln>
                            <a:noFill/>
                          </a:ln>
                          <a:solidFill>
                            <a:schemeClr val="tx2">
                              <a:lumMod val="75000"/>
                            </a:schemeClr>
                          </a:solidFill>
                          <a:effectLst/>
                          <a:latin typeface="+mn-lt"/>
                          <a:ea typeface="ＭＳ 明朝" pitchFamily="17" charset="-128"/>
                        </a:rPr>
                        <a:t>No. of Cases Accused</a:t>
                      </a:r>
                      <a:r>
                        <a:rPr kumimoji="1" lang="en-US" altLang="ja-JP" sz="2400" b="0" i="0" u="none" strike="noStrike" cap="none" normalizeH="0" baseline="0" dirty="0">
                          <a:ln>
                            <a:noFill/>
                          </a:ln>
                          <a:solidFill>
                            <a:schemeClr val="tx2">
                              <a:lumMod val="75000"/>
                            </a:schemeClr>
                          </a:solidFill>
                          <a:effectLst/>
                          <a:latin typeface="+mn-lt"/>
                          <a:ea typeface="ＭＳ Ｐゴシック" pitchFamily="50" charset="-128"/>
                        </a:rPr>
                        <a:t>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1" lang="en-US" altLang="ja-JP" sz="2800" b="0" i="0" u="none" strike="noStrike" cap="none" normalizeH="0" baseline="0" dirty="0">
                          <a:ln>
                            <a:noFill/>
                          </a:ln>
                          <a:solidFill>
                            <a:schemeClr val="tx2">
                              <a:lumMod val="75000"/>
                            </a:schemeClr>
                          </a:solidFill>
                          <a:effectLst/>
                          <a:latin typeface="+mn-lt"/>
                          <a:ea typeface="ＭＳ Ｐゴシック" pitchFamily="50" charset="-128"/>
                        </a:rPr>
                        <a:t>75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1" lang="en-US" altLang="ja-JP" sz="2800" b="0" i="0" u="none" strike="noStrike" cap="none" normalizeH="0" baseline="0" dirty="0">
                          <a:ln>
                            <a:noFill/>
                          </a:ln>
                          <a:solidFill>
                            <a:schemeClr val="tx2">
                              <a:lumMod val="75000"/>
                            </a:schemeClr>
                          </a:solidFill>
                          <a:effectLst/>
                          <a:latin typeface="+mn-lt"/>
                          <a:ea typeface="ＭＳ Ｐゴシック" pitchFamily="50" charset="-128"/>
                        </a:rPr>
                        <a:t>103</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1" lang="en-US" altLang="ja-JP" sz="2800" b="0" i="0" u="none" strike="noStrike" cap="none" normalizeH="0" baseline="0" dirty="0">
                          <a:ln>
                            <a:noFill/>
                          </a:ln>
                          <a:solidFill>
                            <a:schemeClr val="tx2">
                              <a:lumMod val="75000"/>
                            </a:schemeClr>
                          </a:solidFill>
                          <a:effectLst/>
                          <a:latin typeface="+mn-lt"/>
                          <a:ea typeface="ＭＳ Ｐゴシック" pitchFamily="50" charset="-128"/>
                        </a:rPr>
                        <a:t>101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3"/>
                  </a:ext>
                </a:extLst>
              </a:tr>
              <a:tr h="662609">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endParaRPr kumimoji="1" lang="ja-JP" altLang="ja-JP" sz="1900" b="0" i="0" u="none" strike="noStrike" cap="none" normalizeH="0" baseline="0" dirty="0">
                        <a:ln>
                          <a:noFill/>
                        </a:ln>
                        <a:solidFill>
                          <a:schemeClr val="tx2">
                            <a:lumMod val="75000"/>
                          </a:schemeClr>
                        </a:solidFill>
                        <a:effectLst/>
                        <a:latin typeface="+mn-lt"/>
                        <a:ea typeface="ＭＳ Ｐゴシック" pitchFamily="50" charset="-128"/>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1" lang="en-US" altLang="ja-JP" sz="2400" b="1" i="0" u="none" strike="noStrike" cap="none" normalizeH="0" baseline="0" dirty="0">
                          <a:ln>
                            <a:noFill/>
                          </a:ln>
                          <a:solidFill>
                            <a:schemeClr val="tx2">
                              <a:lumMod val="75000"/>
                            </a:schemeClr>
                          </a:solidFill>
                          <a:effectLst/>
                          <a:latin typeface="+mn-lt"/>
                          <a:ea typeface="ＭＳ 明朝" pitchFamily="17" charset="-128"/>
                        </a:rPr>
                        <a:t>Accusation Ratio</a:t>
                      </a:r>
                      <a:endParaRPr kumimoji="1" lang="en-US" altLang="ja-JP" sz="2400" b="1" i="0" u="none" strike="noStrike" cap="none" normalizeH="0" baseline="0" dirty="0">
                        <a:ln>
                          <a:noFill/>
                        </a:ln>
                        <a:solidFill>
                          <a:schemeClr val="tx2">
                            <a:lumMod val="75000"/>
                          </a:schemeClr>
                        </a:solidFill>
                        <a:effectLst/>
                        <a:latin typeface="+mn-lt"/>
                        <a:ea typeface="ＭＳ Ｐゴシック" pitchFamily="50"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1" lang="en-US" altLang="ja-JP" sz="2800" b="1" i="0" u="none" strike="noStrike" cap="none" normalizeH="0" baseline="0" dirty="0">
                          <a:ln>
                            <a:noFill/>
                          </a:ln>
                          <a:solidFill>
                            <a:schemeClr val="tx2">
                              <a:lumMod val="75000"/>
                            </a:schemeClr>
                          </a:solidFill>
                          <a:effectLst/>
                          <a:latin typeface="+mn-lt"/>
                          <a:ea typeface="ＭＳ Ｐゴシック" pitchFamily="50" charset="-128"/>
                        </a:rPr>
                        <a:t>72.8%</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1" lang="en-US" altLang="ja-JP" sz="2800" b="1" i="0" u="none" strike="noStrike" cap="none" normalizeH="0" baseline="0" dirty="0">
                          <a:ln>
                            <a:noFill/>
                          </a:ln>
                          <a:solidFill>
                            <a:schemeClr val="tx2">
                              <a:lumMod val="75000"/>
                            </a:schemeClr>
                          </a:solidFill>
                          <a:effectLst/>
                          <a:latin typeface="+mn-lt"/>
                          <a:ea typeface="ＭＳ Ｐゴシック" pitchFamily="50" charset="-128"/>
                        </a:rPr>
                        <a:t>74.1%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1" lang="en-US" altLang="ja-JP" sz="2800" b="1" i="0" u="none" strike="noStrike" cap="none" normalizeH="0" baseline="0" dirty="0">
                          <a:ln>
                            <a:noFill/>
                          </a:ln>
                          <a:solidFill>
                            <a:schemeClr val="tx2">
                              <a:lumMod val="75000"/>
                            </a:schemeClr>
                          </a:solidFill>
                          <a:effectLst/>
                          <a:latin typeface="+mn-lt"/>
                          <a:ea typeface="ＭＳ Ｐゴシック" pitchFamily="50" charset="-128"/>
                        </a:rPr>
                        <a:t>66.9%</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4"/>
                  </a:ext>
                </a:extLst>
              </a:tr>
              <a:tr h="901148">
                <a:tc gridSpan="2">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1" lang="en-US" altLang="ja-JP" sz="2400" b="0" i="0" u="none" strike="noStrike" cap="none" normalizeH="0" baseline="0" dirty="0">
                          <a:ln>
                            <a:noFill/>
                          </a:ln>
                          <a:solidFill>
                            <a:schemeClr val="tx2">
                              <a:lumMod val="75000"/>
                            </a:schemeClr>
                          </a:solidFill>
                          <a:effectLst/>
                          <a:latin typeface="+mn-lt"/>
                          <a:ea typeface="ＭＳ 明朝" pitchFamily="17" charset="-128"/>
                        </a:rPr>
                        <a:t>Total Amount of Tax  Evaded,  etc.</a:t>
                      </a:r>
                      <a:r>
                        <a:rPr kumimoji="1" lang="ja-JP" altLang="en-US" sz="2400" b="0" i="0" u="none" strike="noStrike" cap="none" normalizeH="0" baseline="0" dirty="0">
                          <a:ln>
                            <a:noFill/>
                          </a:ln>
                          <a:solidFill>
                            <a:schemeClr val="tx2">
                              <a:lumMod val="75000"/>
                            </a:schemeClr>
                          </a:solidFill>
                          <a:effectLst/>
                          <a:latin typeface="+mn-lt"/>
                          <a:ea typeface="ＭＳ 明朝" pitchFamily="17" charset="-128"/>
                        </a:rPr>
                        <a:t>　</a:t>
                      </a:r>
                      <a:r>
                        <a:rPr kumimoji="1" lang="en-US" altLang="ja-JP" sz="2400" b="0" i="0" u="none" strike="noStrike" cap="none" normalizeH="0" baseline="0" dirty="0">
                          <a:ln>
                            <a:noFill/>
                          </a:ln>
                          <a:solidFill>
                            <a:schemeClr val="tx2">
                              <a:lumMod val="75000"/>
                            </a:schemeClr>
                          </a:solidFill>
                          <a:effectLst/>
                          <a:latin typeface="+mn-lt"/>
                          <a:ea typeface="ＭＳ 明朝" pitchFamily="17" charset="-128"/>
                        </a:rPr>
                        <a:t>(Million</a:t>
                      </a:r>
                      <a:r>
                        <a:rPr kumimoji="1" lang="ja-JP" altLang="en-US" sz="2400" b="0" i="0" u="none" strike="noStrike" cap="none" normalizeH="0" baseline="0" dirty="0">
                          <a:ln>
                            <a:noFill/>
                          </a:ln>
                          <a:solidFill>
                            <a:schemeClr val="tx2">
                              <a:lumMod val="75000"/>
                            </a:schemeClr>
                          </a:solidFill>
                          <a:effectLst/>
                          <a:latin typeface="+mn-lt"/>
                          <a:ea typeface="ＭＳ 明朝" pitchFamily="17" charset="-128"/>
                        </a:rPr>
                        <a:t> </a:t>
                      </a:r>
                      <a:r>
                        <a:rPr kumimoji="1" lang="en-US" altLang="ja-JP" sz="2400" b="0" i="0" u="none" strike="noStrike" cap="none" normalizeH="0" baseline="0" dirty="0">
                          <a:ln>
                            <a:noFill/>
                          </a:ln>
                          <a:solidFill>
                            <a:schemeClr val="tx2">
                              <a:lumMod val="75000"/>
                            </a:schemeClr>
                          </a:solidFill>
                          <a:effectLst/>
                          <a:latin typeface="+mn-lt"/>
                          <a:ea typeface="ＭＳ 明朝" pitchFamily="17" charset="-128"/>
                        </a:rPr>
                        <a:t>dollars)</a:t>
                      </a:r>
                      <a:r>
                        <a:rPr kumimoji="1" lang="en-US" altLang="ja-JP" sz="2400" b="0" i="0" u="none" strike="noStrike" cap="none" normalizeH="0" baseline="0" dirty="0">
                          <a:ln>
                            <a:noFill/>
                          </a:ln>
                          <a:solidFill>
                            <a:schemeClr val="tx2">
                              <a:lumMod val="75000"/>
                            </a:schemeClr>
                          </a:solidFill>
                          <a:effectLst/>
                          <a:latin typeface="+mn-lt"/>
                          <a:ea typeface="ＭＳ Ｐゴシック" pitchFamily="50" charset="-128"/>
                        </a:rPr>
                        <a:t> </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solidFill>
                      <a:schemeClr val="bg1"/>
                    </a:solidFill>
                  </a:tcPr>
                </a:tc>
                <a:tc hMerge="1">
                  <a:txBody>
                    <a:bodyPr/>
                    <a:lstStyle/>
                    <a:p>
                      <a:endParaRPr kumimoji="1" lang="ja-JP" altLang="en-US"/>
                    </a:p>
                  </a:txBody>
                  <a:tcPr/>
                </a:tc>
                <a:tc>
                  <a:txBody>
                    <a:bodyPr/>
                    <a:lstStyle/>
                    <a:p>
                      <a:pPr marL="0" marR="0" lvl="0" indent="0" algn="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1" lang="en-US" altLang="ja-JP" sz="2800" b="0" i="0" u="none" strike="noStrike" cap="none" normalizeH="0" baseline="0" dirty="0">
                          <a:ln>
                            <a:noFill/>
                          </a:ln>
                          <a:solidFill>
                            <a:schemeClr val="tx2">
                              <a:lumMod val="75000"/>
                            </a:schemeClr>
                          </a:solidFill>
                          <a:effectLst/>
                          <a:latin typeface="+mn-lt"/>
                          <a:ea typeface="ＭＳ Ｐゴシック" pitchFamily="50" charset="-128"/>
                        </a:rPr>
                        <a:t>68</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1" lang="en-US" altLang="ja-JP" sz="2800" b="0" i="0" u="none" strike="noStrike" cap="none" normalizeH="0" baseline="0" dirty="0">
                          <a:ln>
                            <a:noFill/>
                          </a:ln>
                          <a:solidFill>
                            <a:schemeClr val="tx2">
                              <a:lumMod val="75000"/>
                            </a:schemeClr>
                          </a:solidFill>
                          <a:effectLst/>
                          <a:latin typeface="+mn-lt"/>
                          <a:ea typeface="ＭＳ Ｐゴシック" pitchFamily="50" charset="-128"/>
                        </a:rPr>
                        <a:t>85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1" lang="en-US" altLang="ja-JP" sz="2800" b="0" i="0" u="none" strike="noStrike" cap="none" normalizeH="0" baseline="0" dirty="0">
                          <a:ln>
                            <a:noFill/>
                          </a:ln>
                          <a:solidFill>
                            <a:schemeClr val="tx2">
                              <a:lumMod val="75000"/>
                            </a:schemeClr>
                          </a:solidFill>
                          <a:effectLst/>
                          <a:latin typeface="+mn-lt"/>
                          <a:ea typeface="ＭＳ Ｐゴシック" pitchFamily="50" charset="-128"/>
                        </a:rPr>
                        <a:t>80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5"/>
                  </a:ext>
                </a:extLst>
              </a:tr>
              <a:tr h="543338">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endParaRPr kumimoji="1" lang="ja-JP" altLang="ja-JP" sz="1900" b="0" i="0" u="none" strike="noStrike" cap="none" normalizeH="0" baseline="0" dirty="0">
                        <a:ln>
                          <a:noFill/>
                        </a:ln>
                        <a:solidFill>
                          <a:schemeClr val="tx2">
                            <a:lumMod val="75000"/>
                          </a:schemeClr>
                        </a:solidFill>
                        <a:effectLst/>
                        <a:latin typeface="+mn-lt"/>
                        <a:ea typeface="ＭＳ Ｐゴシック" pitchFamily="50" charset="-128"/>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1" lang="en-US" altLang="ja-JP" sz="2400" b="0" i="0" u="none" strike="noStrike" cap="none" normalizeH="0" baseline="0" dirty="0">
                          <a:ln>
                            <a:noFill/>
                          </a:ln>
                          <a:solidFill>
                            <a:schemeClr val="tx2">
                              <a:lumMod val="75000"/>
                            </a:schemeClr>
                          </a:solidFill>
                          <a:effectLst/>
                          <a:latin typeface="+mn-lt"/>
                          <a:ea typeface="ＭＳ 明朝" pitchFamily="17" charset="-128"/>
                        </a:rPr>
                        <a:t>Total Amount Accused</a:t>
                      </a:r>
                      <a:r>
                        <a:rPr kumimoji="1" lang="en-US" altLang="ja-JP" sz="2400" b="0" i="0" u="none" strike="noStrike" cap="none" normalizeH="0" baseline="0" dirty="0">
                          <a:ln>
                            <a:noFill/>
                          </a:ln>
                          <a:solidFill>
                            <a:schemeClr val="tx2">
                              <a:lumMod val="75000"/>
                            </a:schemeClr>
                          </a:solidFill>
                          <a:effectLst/>
                          <a:latin typeface="+mn-lt"/>
                          <a:ea typeface="ＭＳ Ｐゴシック" pitchFamily="50" charset="-128"/>
                        </a:rPr>
                        <a:t>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1" lang="en-US" altLang="ja-JP" sz="2800" b="0" i="0" u="none" strike="noStrike" cap="none" normalizeH="0" baseline="0" dirty="0">
                          <a:ln>
                            <a:noFill/>
                          </a:ln>
                          <a:solidFill>
                            <a:schemeClr val="tx2">
                              <a:lumMod val="75000"/>
                            </a:schemeClr>
                          </a:solidFill>
                          <a:effectLst/>
                          <a:latin typeface="+mn-lt"/>
                          <a:ea typeface="ＭＳ Ｐゴシック" pitchFamily="50" charset="-128"/>
                        </a:rPr>
                        <a:t>40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1" lang="en-US" altLang="ja-JP" sz="2800" b="0" i="0" u="none" strike="noStrike" cap="none" normalizeH="0" baseline="0" dirty="0">
                          <a:ln>
                            <a:noFill/>
                          </a:ln>
                          <a:solidFill>
                            <a:schemeClr val="tx2">
                              <a:lumMod val="75000"/>
                            </a:schemeClr>
                          </a:solidFill>
                          <a:effectLst/>
                          <a:latin typeface="+mn-lt"/>
                          <a:ea typeface="ＭＳ Ｐゴシック" pitchFamily="50" charset="-128"/>
                        </a:rPr>
                        <a:t>67</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1" lang="en-US" altLang="ja-JP" sz="2800" b="0" i="0" u="none" strike="noStrike" cap="none" normalizeH="0" baseline="0" dirty="0">
                          <a:ln>
                            <a:noFill/>
                          </a:ln>
                          <a:solidFill>
                            <a:schemeClr val="tx2">
                              <a:lumMod val="75000"/>
                            </a:schemeClr>
                          </a:solidFill>
                          <a:effectLst/>
                          <a:latin typeface="+mn-lt"/>
                          <a:ea typeface="ＭＳ Ｐゴシック" pitchFamily="50" charset="-128"/>
                        </a:rPr>
                        <a:t>60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6"/>
                  </a:ext>
                </a:extLst>
              </a:tr>
            </a:tbl>
          </a:graphicData>
        </a:graphic>
      </p:graphicFrame>
      <p:sp>
        <p:nvSpPr>
          <p:cNvPr id="2" name="スライド番号プレースホルダー 1">
            <a:extLst>
              <a:ext uri="{FF2B5EF4-FFF2-40B4-BE49-F238E27FC236}">
                <a16:creationId xmlns:a16="http://schemas.microsoft.com/office/drawing/2014/main" id="{7D2B3BE9-B6EA-496B-B3A2-DD89AF5AA043}"/>
              </a:ext>
            </a:extLst>
          </p:cNvPr>
          <p:cNvSpPr>
            <a:spLocks noGrp="1"/>
          </p:cNvSpPr>
          <p:nvPr>
            <p:ph type="sldNum" sz="quarter" idx="12"/>
          </p:nvPr>
        </p:nvSpPr>
        <p:spPr>
          <a:xfrm>
            <a:off x="9386287" y="6306406"/>
            <a:ext cx="2540000" cy="457200"/>
          </a:xfrm>
        </p:spPr>
        <p:txBody>
          <a:bodyPr/>
          <a:lstStyle/>
          <a:p>
            <a:pPr>
              <a:defRPr/>
            </a:pPr>
            <a:fld id="{927064F0-56BF-43A0-93AA-01619D3F2ECC}" type="slidenum">
              <a:rPr lang="en-US" altLang="ja-JP" smtClean="0">
                <a:solidFill>
                  <a:prstClr val="black">
                    <a:tint val="75000"/>
                  </a:prstClr>
                </a:solidFill>
              </a:rPr>
              <a:pPr>
                <a:defRPr/>
              </a:pPr>
              <a:t>23</a:t>
            </a:fld>
            <a:endParaRPr lang="en-US" altLang="ja-JP" dirty="0">
              <a:solidFill>
                <a:prstClr val="black">
                  <a:tint val="75000"/>
                </a:prstClr>
              </a:solidFill>
            </a:endParaRPr>
          </a:p>
        </p:txBody>
      </p:sp>
    </p:spTree>
    <p:extLst>
      <p:ext uri="{BB962C8B-B14F-4D97-AF65-F5344CB8AC3E}">
        <p14:creationId xmlns:p14="http://schemas.microsoft.com/office/powerpoint/2010/main" val="140667246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934" name="Rectangle 1"/>
          <p:cNvSpPr>
            <a:spLocks noChangeArrowheads="1"/>
          </p:cNvSpPr>
          <p:nvPr/>
        </p:nvSpPr>
        <p:spPr bwMode="auto">
          <a:xfrm>
            <a:off x="-77492" y="0"/>
            <a:ext cx="11507784" cy="707886"/>
          </a:xfrm>
          <a:prstGeom prst="rect">
            <a:avLst/>
          </a:prstGeom>
          <a:noFill/>
          <a:ln w="9525">
            <a:noFill/>
            <a:miter lim="800000"/>
            <a:headEnd/>
            <a:tailEnd/>
          </a:ln>
        </p:spPr>
        <p:txBody>
          <a:bodyPr wrap="square" anchor="ctr">
            <a:spAutoFit/>
          </a:bodyPr>
          <a:lstStyle/>
          <a:p>
            <a:pPr eaLnBrk="0" fontAlgn="base" hangingPunct="0">
              <a:spcBef>
                <a:spcPct val="0"/>
              </a:spcBef>
              <a:spcAft>
                <a:spcPct val="0"/>
              </a:spcAft>
              <a:buClr>
                <a:srgbClr val="44546A">
                  <a:lumMod val="90000"/>
                  <a:lumOff val="10000"/>
                </a:srgbClr>
              </a:buClr>
              <a:defRPr/>
            </a:pPr>
            <a:r>
              <a:rPr lang="en-US" altLang="ja-JP" sz="4000" dirty="0">
                <a:solidFill>
                  <a:srgbClr val="44546A">
                    <a:lumMod val="75000"/>
                  </a:srgbClr>
                </a:solidFill>
                <a:cs typeface="Times New Roman" pitchFamily="18" charset="0"/>
              </a:rPr>
              <a:t>  </a:t>
            </a:r>
            <a:r>
              <a:rPr lang="en-US" altLang="ja-JP" sz="4000" u="sng" dirty="0">
                <a:solidFill>
                  <a:srgbClr val="44546A">
                    <a:lumMod val="75000"/>
                  </a:srgbClr>
                </a:solidFill>
                <a:cs typeface="Times New Roman" pitchFamily="18" charset="0"/>
              </a:rPr>
              <a:t>Table 2.  Status of the judgements in the first instance</a:t>
            </a:r>
            <a:endParaRPr lang="en-US" altLang="ja-JP" sz="4000" u="sng" dirty="0">
              <a:solidFill>
                <a:prstClr val="black"/>
              </a:solidFill>
              <a:latin typeface="Arial" pitchFamily="34" charset="0"/>
            </a:endParaRPr>
          </a:p>
        </p:txBody>
      </p:sp>
      <p:graphicFrame>
        <p:nvGraphicFramePr>
          <p:cNvPr id="4" name="表 3">
            <a:extLst>
              <a:ext uri="{FF2B5EF4-FFF2-40B4-BE49-F238E27FC236}">
                <a16:creationId xmlns:a16="http://schemas.microsoft.com/office/drawing/2014/main" id="{EC99F34A-59BB-4DFE-A9EE-5E174A4EC825}"/>
              </a:ext>
            </a:extLst>
          </p:cNvPr>
          <p:cNvGraphicFramePr>
            <a:graphicFrameLocks noGrp="1"/>
          </p:cNvGraphicFramePr>
          <p:nvPr>
            <p:extLst>
              <p:ext uri="{D42A27DB-BD31-4B8C-83A1-F6EECF244321}">
                <p14:modId xmlns:p14="http://schemas.microsoft.com/office/powerpoint/2010/main" val="601942510"/>
              </p:ext>
            </p:extLst>
          </p:nvPr>
        </p:nvGraphicFramePr>
        <p:xfrm>
          <a:off x="309798" y="809798"/>
          <a:ext cx="11572405" cy="5877665"/>
        </p:xfrm>
        <a:graphic>
          <a:graphicData uri="http://schemas.openxmlformats.org/drawingml/2006/table">
            <a:tbl>
              <a:tblPr/>
              <a:tblGrid>
                <a:gridCol w="3024183">
                  <a:extLst>
                    <a:ext uri="{9D8B030D-6E8A-4147-A177-3AD203B41FA5}">
                      <a16:colId xmlns:a16="http://schemas.microsoft.com/office/drawing/2014/main" val="20000"/>
                    </a:ext>
                  </a:extLst>
                </a:gridCol>
                <a:gridCol w="3128859">
                  <a:extLst>
                    <a:ext uri="{9D8B030D-6E8A-4147-A177-3AD203B41FA5}">
                      <a16:colId xmlns:a16="http://schemas.microsoft.com/office/drawing/2014/main" val="20001"/>
                    </a:ext>
                  </a:extLst>
                </a:gridCol>
                <a:gridCol w="1163891">
                  <a:extLst>
                    <a:ext uri="{9D8B030D-6E8A-4147-A177-3AD203B41FA5}">
                      <a16:colId xmlns:a16="http://schemas.microsoft.com/office/drawing/2014/main" val="20002"/>
                    </a:ext>
                  </a:extLst>
                </a:gridCol>
                <a:gridCol w="2053484">
                  <a:extLst>
                    <a:ext uri="{9D8B030D-6E8A-4147-A177-3AD203B41FA5}">
                      <a16:colId xmlns:a16="http://schemas.microsoft.com/office/drawing/2014/main" val="20003"/>
                    </a:ext>
                  </a:extLst>
                </a:gridCol>
                <a:gridCol w="2201988">
                  <a:extLst>
                    <a:ext uri="{9D8B030D-6E8A-4147-A177-3AD203B41FA5}">
                      <a16:colId xmlns:a16="http://schemas.microsoft.com/office/drawing/2014/main" val="20004"/>
                    </a:ext>
                  </a:extLst>
                </a:gridCol>
              </a:tblGrid>
              <a:tr h="663089">
                <a:tc gridSpan="2">
                  <a:txBody>
                    <a:bodyPr/>
                    <a:lstStyle/>
                    <a:p>
                      <a:pPr algn="r">
                        <a:spcAft>
                          <a:spcPts val="0"/>
                        </a:spcAft>
                      </a:pPr>
                      <a:r>
                        <a:rPr lang="ja-JP" altLang="en-US" sz="2400" b="0" kern="100" dirty="0">
                          <a:solidFill>
                            <a:schemeClr val="tx2">
                              <a:lumMod val="75000"/>
                            </a:schemeClr>
                          </a:solidFill>
                          <a:latin typeface="+mn-lt"/>
                          <a:ea typeface="ＭＳ Ｐ明朝"/>
                          <a:cs typeface="Times New Roman"/>
                        </a:rPr>
                        <a:t>　　　　　　　　</a:t>
                      </a:r>
                      <a:endParaRPr lang="ja-JP" sz="2400" b="0" kern="100" dirty="0">
                        <a:solidFill>
                          <a:schemeClr val="tx2">
                            <a:lumMod val="75000"/>
                          </a:schemeClr>
                        </a:solidFill>
                        <a:latin typeface="+mn-lt"/>
                        <a:ea typeface="ＭＳ 明朝"/>
                        <a:cs typeface="Times New Roman"/>
                      </a:endParaRPr>
                    </a:p>
                    <a:p>
                      <a:pPr>
                        <a:spcAft>
                          <a:spcPts val="0"/>
                        </a:spcAft>
                      </a:pPr>
                      <a:r>
                        <a:rPr lang="en-US" sz="2400" b="0" kern="100" dirty="0">
                          <a:solidFill>
                            <a:schemeClr val="tx2">
                              <a:lumMod val="75000"/>
                            </a:schemeClr>
                          </a:solidFill>
                          <a:latin typeface="+mn-lt"/>
                          <a:ea typeface="ＭＳ Ｐ明朝"/>
                          <a:cs typeface="Times New Roman"/>
                        </a:rPr>
                        <a:t>Classification</a:t>
                      </a:r>
                      <a:endParaRPr lang="ja-JP" sz="2400" b="0" kern="100" dirty="0">
                        <a:solidFill>
                          <a:schemeClr val="tx2">
                            <a:lumMod val="75000"/>
                          </a:schemeClr>
                        </a:solidFill>
                        <a:latin typeface="+mn-lt"/>
                        <a:ea typeface="ＭＳ 明朝"/>
                        <a:cs typeface="Times New Roman"/>
                      </a:endParaRPr>
                    </a:p>
                  </a:txBody>
                  <a:tcPr marL="68580" marR="68580" marT="0" marB="0">
                    <a:lnL>
                      <a:noFill/>
                    </a:lnL>
                    <a:lnR>
                      <a:noFill/>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solidFill>
                  </a:tcPr>
                </a:tc>
                <a:tc hMerge="1">
                  <a:txBody>
                    <a:bodyPr/>
                    <a:lstStyle/>
                    <a:p>
                      <a:endParaRPr kumimoji="1" lang="ja-JP" altLang="en-US"/>
                    </a:p>
                  </a:txBody>
                  <a:tcPr/>
                </a:tc>
                <a:tc>
                  <a:txBody>
                    <a:bodyPr/>
                    <a:lstStyle/>
                    <a:p>
                      <a:pPr algn="r">
                        <a:spcAft>
                          <a:spcPts val="0"/>
                        </a:spcAft>
                      </a:pPr>
                      <a:r>
                        <a:rPr lang="en-US" sz="2400" b="0" kern="100" dirty="0">
                          <a:solidFill>
                            <a:schemeClr val="tx2">
                              <a:lumMod val="75000"/>
                            </a:schemeClr>
                          </a:solidFill>
                          <a:latin typeface="+mn-lt"/>
                          <a:ea typeface="ＭＳ Ｐ明朝"/>
                          <a:cs typeface="Times New Roman"/>
                        </a:rPr>
                        <a:t>year</a:t>
                      </a:r>
                    </a:p>
                    <a:p>
                      <a:pPr algn="r">
                        <a:spcAft>
                          <a:spcPts val="0"/>
                        </a:spcAft>
                      </a:pPr>
                      <a:r>
                        <a:rPr lang="en-US" sz="2400" b="0" kern="100" dirty="0">
                          <a:solidFill>
                            <a:schemeClr val="tx2">
                              <a:lumMod val="75000"/>
                            </a:schemeClr>
                          </a:solidFill>
                          <a:latin typeface="+mn-lt"/>
                          <a:ea typeface="ＭＳ Ｐ明朝"/>
                          <a:cs typeface="Times New Roman"/>
                        </a:rPr>
                        <a:t>2021</a:t>
                      </a:r>
                      <a:endParaRPr lang="ja-JP" sz="2400" b="0" kern="100" dirty="0">
                        <a:solidFill>
                          <a:schemeClr val="tx2">
                            <a:lumMod val="75000"/>
                          </a:schemeClr>
                        </a:solidFill>
                        <a:latin typeface="+mn-lt"/>
                        <a:ea typeface="ＭＳ 明朝"/>
                        <a:cs typeface="Times New Roman"/>
                      </a:endParaRPr>
                    </a:p>
                  </a:txBody>
                  <a:tcPr marL="68580" marR="68580" marT="0" marB="0">
                    <a:lnL>
                      <a:noFill/>
                    </a:lnL>
                    <a:lnR>
                      <a:noFill/>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solidFill>
                  </a:tcPr>
                </a:tc>
                <a:tc>
                  <a:txBody>
                    <a:bodyPr/>
                    <a:lstStyle/>
                    <a:p>
                      <a:pPr algn="r">
                        <a:spcAft>
                          <a:spcPts val="0"/>
                        </a:spcAft>
                      </a:pPr>
                      <a:r>
                        <a:rPr lang="en-US" sz="2400" b="0" kern="100" dirty="0">
                          <a:solidFill>
                            <a:schemeClr val="tx2">
                              <a:lumMod val="75000"/>
                            </a:schemeClr>
                          </a:solidFill>
                          <a:latin typeface="+mn-lt"/>
                          <a:ea typeface="ＭＳ Ｐ明朝"/>
                          <a:cs typeface="Times New Roman"/>
                        </a:rPr>
                        <a:t>year</a:t>
                      </a:r>
                    </a:p>
                    <a:p>
                      <a:pPr algn="r">
                        <a:spcAft>
                          <a:spcPts val="0"/>
                        </a:spcAft>
                      </a:pPr>
                      <a:r>
                        <a:rPr lang="en-US" sz="2400" b="0" kern="100" dirty="0">
                          <a:solidFill>
                            <a:schemeClr val="tx2">
                              <a:lumMod val="75000"/>
                            </a:schemeClr>
                          </a:solidFill>
                          <a:latin typeface="+mn-lt"/>
                          <a:ea typeface="ＭＳ Ｐ明朝"/>
                          <a:cs typeface="Times New Roman"/>
                        </a:rPr>
                        <a:t>2022</a:t>
                      </a:r>
                      <a:endParaRPr lang="ja-JP" sz="2400" b="0" kern="100" dirty="0">
                        <a:solidFill>
                          <a:schemeClr val="tx2">
                            <a:lumMod val="75000"/>
                          </a:schemeClr>
                        </a:solidFill>
                        <a:latin typeface="+mn-lt"/>
                        <a:ea typeface="ＭＳ 明朝"/>
                        <a:cs typeface="Times New Roman"/>
                      </a:endParaRPr>
                    </a:p>
                  </a:txBody>
                  <a:tcPr marL="68580" marR="68580" marT="0" marB="0">
                    <a:lnL>
                      <a:noFill/>
                    </a:lnL>
                    <a:lnR>
                      <a:noFill/>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solidFill>
                  </a:tcPr>
                </a:tc>
                <a:tc>
                  <a:txBody>
                    <a:bodyPr/>
                    <a:lstStyle/>
                    <a:p>
                      <a:pPr algn="r">
                        <a:spcAft>
                          <a:spcPts val="0"/>
                        </a:spcAft>
                      </a:pPr>
                      <a:r>
                        <a:rPr lang="en-US" sz="2400" b="0" kern="100" dirty="0">
                          <a:solidFill>
                            <a:schemeClr val="tx2">
                              <a:lumMod val="75000"/>
                            </a:schemeClr>
                          </a:solidFill>
                          <a:latin typeface="+mn-lt"/>
                          <a:ea typeface="ＭＳ Ｐ明朝"/>
                          <a:cs typeface="Times New Roman"/>
                        </a:rPr>
                        <a:t>year</a:t>
                      </a:r>
                    </a:p>
                    <a:p>
                      <a:pPr algn="r">
                        <a:spcAft>
                          <a:spcPts val="0"/>
                        </a:spcAft>
                      </a:pPr>
                      <a:r>
                        <a:rPr lang="en-US" sz="2400" b="0" kern="100" dirty="0">
                          <a:solidFill>
                            <a:schemeClr val="tx2">
                              <a:lumMod val="75000"/>
                            </a:schemeClr>
                          </a:solidFill>
                          <a:latin typeface="+mn-lt"/>
                          <a:ea typeface="ＭＳ Ｐ明朝"/>
                          <a:cs typeface="Times New Roman"/>
                        </a:rPr>
                        <a:t>2023</a:t>
                      </a:r>
                      <a:endParaRPr lang="ja-JP" sz="2400" b="0" kern="100" dirty="0">
                        <a:solidFill>
                          <a:schemeClr val="tx2">
                            <a:lumMod val="75000"/>
                          </a:schemeClr>
                        </a:solidFill>
                        <a:latin typeface="+mn-lt"/>
                        <a:ea typeface="ＭＳ 明朝"/>
                        <a:cs typeface="Times New Roman"/>
                      </a:endParaRPr>
                    </a:p>
                  </a:txBody>
                  <a:tcPr marL="68580" marR="68580" marT="0" marB="0">
                    <a:lnL>
                      <a:noFill/>
                    </a:lnL>
                    <a:lnR>
                      <a:noFill/>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655983">
                <a:tc gridSpan="2">
                  <a:txBody>
                    <a:bodyPr/>
                    <a:lstStyle/>
                    <a:p>
                      <a:pPr marL="457200" indent="-457200">
                        <a:spcAft>
                          <a:spcPts val="0"/>
                        </a:spcAft>
                        <a:buAutoNum type="arabicParenBoth"/>
                      </a:pPr>
                      <a:r>
                        <a:rPr lang="en-US" sz="2400" kern="100" dirty="0">
                          <a:solidFill>
                            <a:schemeClr val="tx2">
                              <a:lumMod val="75000"/>
                            </a:schemeClr>
                          </a:solidFill>
                          <a:latin typeface="+mn-lt"/>
                          <a:ea typeface="ＭＳ 明朝"/>
                          <a:cs typeface="Times New Roman"/>
                        </a:rPr>
                        <a:t>Judgments</a:t>
                      </a:r>
                      <a:endParaRPr lang="ja-JP" sz="2400" kern="100" dirty="0">
                        <a:solidFill>
                          <a:schemeClr val="tx2">
                            <a:lumMod val="75000"/>
                          </a:schemeClr>
                        </a:solidFill>
                        <a:latin typeface="+mn-lt"/>
                        <a:ea typeface="ＭＳ 明朝"/>
                        <a:cs typeface="Times New Roman"/>
                      </a:endParaRPr>
                    </a:p>
                  </a:txBody>
                  <a:tcPr marL="68580" marR="68580" marT="0" marB="0">
                    <a:lnL>
                      <a:noFill/>
                    </a:lnL>
                    <a:lnR>
                      <a:noFill/>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hMerge="1">
                  <a:txBody>
                    <a:bodyPr/>
                    <a:lstStyle/>
                    <a:p>
                      <a:endParaRPr kumimoji="1" lang="ja-JP" altLang="en-US"/>
                    </a:p>
                  </a:txBody>
                  <a:tcPr/>
                </a:tc>
                <a:tc>
                  <a:txBody>
                    <a:bodyPr/>
                    <a:lstStyle/>
                    <a:p>
                      <a:pPr algn="r">
                        <a:spcAft>
                          <a:spcPts val="0"/>
                        </a:spcAft>
                      </a:pPr>
                      <a:endParaRPr lang="en-US" altLang="ja-JP" sz="2400" kern="100" dirty="0">
                        <a:solidFill>
                          <a:schemeClr val="tx2">
                            <a:lumMod val="75000"/>
                          </a:schemeClr>
                        </a:solidFill>
                        <a:latin typeface="+mn-lt"/>
                        <a:ea typeface="ＭＳ 明朝"/>
                        <a:cs typeface="Times New Roman"/>
                      </a:endParaRPr>
                    </a:p>
                    <a:p>
                      <a:pPr algn="r">
                        <a:spcAft>
                          <a:spcPts val="0"/>
                        </a:spcAft>
                      </a:pPr>
                      <a:r>
                        <a:rPr lang="en-US" altLang="ja-JP" sz="2400" kern="100" dirty="0">
                          <a:solidFill>
                            <a:schemeClr val="tx2">
                              <a:lumMod val="75000"/>
                            </a:schemeClr>
                          </a:solidFill>
                          <a:latin typeface="+mn-lt"/>
                          <a:ea typeface="ＭＳ 明朝"/>
                          <a:cs typeface="Times New Roman"/>
                        </a:rPr>
                        <a:t>117</a:t>
                      </a:r>
                      <a:endParaRPr lang="ja-JP" sz="2400" kern="100" dirty="0">
                        <a:solidFill>
                          <a:schemeClr val="tx2">
                            <a:lumMod val="75000"/>
                          </a:schemeClr>
                        </a:solidFill>
                        <a:latin typeface="+mn-lt"/>
                        <a:ea typeface="ＭＳ 明朝"/>
                        <a:cs typeface="Times New Roman"/>
                      </a:endParaRPr>
                    </a:p>
                  </a:txBody>
                  <a:tcPr marL="68580" marR="68580" marT="0" marB="0">
                    <a:lnL>
                      <a:noFill/>
                    </a:lnL>
                    <a:lnR>
                      <a:noFill/>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r">
                        <a:spcAft>
                          <a:spcPts val="0"/>
                        </a:spcAft>
                      </a:pPr>
                      <a:endParaRPr lang="ja-JP" sz="2400" kern="100" dirty="0">
                        <a:solidFill>
                          <a:schemeClr val="tx2">
                            <a:lumMod val="75000"/>
                          </a:schemeClr>
                        </a:solidFill>
                        <a:latin typeface="+mn-lt"/>
                        <a:ea typeface="ＭＳ 明朝"/>
                        <a:cs typeface="Times New Roman"/>
                      </a:endParaRPr>
                    </a:p>
                    <a:p>
                      <a:pPr algn="r">
                        <a:spcAft>
                          <a:spcPts val="0"/>
                        </a:spcAft>
                      </a:pPr>
                      <a:r>
                        <a:rPr lang="en-US" altLang="ja-JP" sz="2400" kern="100" dirty="0">
                          <a:solidFill>
                            <a:schemeClr val="tx2">
                              <a:lumMod val="75000"/>
                            </a:schemeClr>
                          </a:solidFill>
                          <a:latin typeface="+mn-lt"/>
                          <a:ea typeface="ＭＳ 明朝"/>
                          <a:cs typeface="Times New Roman"/>
                        </a:rPr>
                        <a:t>61</a:t>
                      </a:r>
                      <a:endParaRPr lang="ja-JP" sz="2400" kern="100" dirty="0">
                        <a:solidFill>
                          <a:schemeClr val="tx2">
                            <a:lumMod val="75000"/>
                          </a:schemeClr>
                        </a:solidFill>
                        <a:latin typeface="+mn-lt"/>
                        <a:ea typeface="ＭＳ 明朝"/>
                        <a:cs typeface="Times New Roman"/>
                      </a:endParaRPr>
                    </a:p>
                  </a:txBody>
                  <a:tcPr marL="68580" marR="68580" marT="0" marB="0">
                    <a:lnL>
                      <a:noFill/>
                    </a:lnL>
                    <a:lnR>
                      <a:noFill/>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r">
                        <a:spcAft>
                          <a:spcPts val="0"/>
                        </a:spcAft>
                      </a:pPr>
                      <a:r>
                        <a:rPr lang="en-US" sz="2400" kern="100" dirty="0">
                          <a:solidFill>
                            <a:schemeClr val="tx2">
                              <a:lumMod val="75000"/>
                            </a:schemeClr>
                          </a:solidFill>
                          <a:latin typeface="+mn-lt"/>
                          <a:ea typeface="ＭＳ Ｐ明朝"/>
                          <a:cs typeface="Times New Roman"/>
                        </a:rPr>
                        <a:t>cases</a:t>
                      </a:r>
                      <a:endParaRPr lang="ja-JP" sz="2400" kern="100" dirty="0">
                        <a:solidFill>
                          <a:schemeClr val="tx2">
                            <a:lumMod val="75000"/>
                          </a:schemeClr>
                        </a:solidFill>
                        <a:latin typeface="+mn-lt"/>
                        <a:ea typeface="ＭＳ 明朝"/>
                        <a:cs typeface="Times New Roman"/>
                      </a:endParaRPr>
                    </a:p>
                    <a:p>
                      <a:pPr algn="r">
                        <a:spcAft>
                          <a:spcPts val="0"/>
                        </a:spcAft>
                      </a:pPr>
                      <a:r>
                        <a:rPr lang="en-US" altLang="ja-JP" sz="2400" kern="100" dirty="0">
                          <a:solidFill>
                            <a:schemeClr val="tx2">
                              <a:lumMod val="75000"/>
                            </a:schemeClr>
                          </a:solidFill>
                          <a:latin typeface="+mn-lt"/>
                          <a:ea typeface="ＭＳ 明朝"/>
                          <a:cs typeface="Times New Roman"/>
                        </a:rPr>
                        <a:t>83</a:t>
                      </a:r>
                      <a:endParaRPr lang="ja-JP" sz="2400" kern="100" dirty="0">
                        <a:solidFill>
                          <a:schemeClr val="tx2">
                            <a:lumMod val="75000"/>
                          </a:schemeClr>
                        </a:solidFill>
                        <a:latin typeface="+mn-lt"/>
                        <a:ea typeface="ＭＳ 明朝"/>
                        <a:cs typeface="Times New Roman"/>
                      </a:endParaRPr>
                    </a:p>
                  </a:txBody>
                  <a:tcPr marL="68580" marR="68580" marT="0" marB="0">
                    <a:lnL>
                      <a:noFill/>
                    </a:lnL>
                    <a:lnR>
                      <a:noFill/>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655983">
                <a:tc gridSpan="2">
                  <a:txBody>
                    <a:bodyPr/>
                    <a:lstStyle/>
                    <a:p>
                      <a:pPr>
                        <a:spcAft>
                          <a:spcPts val="0"/>
                        </a:spcAft>
                      </a:pPr>
                      <a:r>
                        <a:rPr lang="en-US" sz="2400" kern="100" dirty="0">
                          <a:solidFill>
                            <a:schemeClr val="tx2">
                              <a:lumMod val="75000"/>
                            </a:schemeClr>
                          </a:solidFill>
                          <a:latin typeface="+mn-lt"/>
                          <a:ea typeface="ＭＳ 明朝"/>
                          <a:cs typeface="Times New Roman"/>
                        </a:rPr>
                        <a:t>(2) </a:t>
                      </a:r>
                      <a:r>
                        <a:rPr lang="ja-JP" altLang="en-US" sz="2400" kern="100" baseline="0" dirty="0">
                          <a:solidFill>
                            <a:schemeClr val="tx2">
                              <a:lumMod val="75000"/>
                            </a:schemeClr>
                          </a:solidFill>
                          <a:latin typeface="+mn-lt"/>
                          <a:ea typeface="ＭＳ 明朝"/>
                          <a:cs typeface="Times New Roman"/>
                        </a:rPr>
                        <a:t> </a:t>
                      </a:r>
                      <a:r>
                        <a:rPr lang="en-US" sz="2400" kern="100" dirty="0">
                          <a:solidFill>
                            <a:schemeClr val="tx2">
                              <a:lumMod val="75000"/>
                            </a:schemeClr>
                          </a:solidFill>
                          <a:latin typeface="+mn-lt"/>
                          <a:ea typeface="ＭＳ 明朝"/>
                          <a:cs typeface="Times New Roman"/>
                        </a:rPr>
                        <a:t>Conviction cases</a:t>
                      </a:r>
                      <a:endParaRPr lang="ja-JP" sz="2400" kern="100" dirty="0">
                        <a:solidFill>
                          <a:schemeClr val="tx2">
                            <a:lumMod val="75000"/>
                          </a:schemeClr>
                        </a:solidFill>
                        <a:latin typeface="+mn-lt"/>
                        <a:ea typeface="ＭＳ 明朝"/>
                        <a:cs typeface="Times New Roman"/>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hMerge="1">
                  <a:txBody>
                    <a:bodyPr/>
                    <a:lstStyle/>
                    <a:p>
                      <a:endParaRPr kumimoji="1" lang="ja-JP" altLang="en-US"/>
                    </a:p>
                  </a:txBody>
                  <a:tcPr/>
                </a:tc>
                <a:tc>
                  <a:txBody>
                    <a:bodyPr/>
                    <a:lstStyle/>
                    <a:p>
                      <a:pPr algn="r">
                        <a:spcAft>
                          <a:spcPts val="0"/>
                        </a:spcAft>
                      </a:pPr>
                      <a:endParaRPr lang="en-US" altLang="ja-JP" sz="2400" kern="100" dirty="0">
                        <a:solidFill>
                          <a:schemeClr val="tx2">
                            <a:lumMod val="75000"/>
                          </a:schemeClr>
                        </a:solidFill>
                        <a:latin typeface="+mn-lt"/>
                        <a:ea typeface="ＭＳ 明朝"/>
                        <a:cs typeface="Times New Roman"/>
                      </a:endParaRPr>
                    </a:p>
                    <a:p>
                      <a:pPr algn="r">
                        <a:spcAft>
                          <a:spcPts val="0"/>
                        </a:spcAft>
                      </a:pPr>
                      <a:r>
                        <a:rPr lang="en-US" altLang="ja-JP" sz="2400" kern="100" dirty="0">
                          <a:solidFill>
                            <a:schemeClr val="tx2">
                              <a:lumMod val="75000"/>
                            </a:schemeClr>
                          </a:solidFill>
                          <a:latin typeface="+mn-lt"/>
                          <a:ea typeface="ＭＳ 明朝"/>
                          <a:cs typeface="Times New Roman"/>
                        </a:rPr>
                        <a:t>117</a:t>
                      </a:r>
                      <a:endParaRPr lang="ja-JP" sz="2400" kern="100" dirty="0">
                        <a:solidFill>
                          <a:schemeClr val="tx2">
                            <a:lumMod val="75000"/>
                          </a:schemeClr>
                        </a:solidFill>
                        <a:latin typeface="+mn-lt"/>
                        <a:ea typeface="ＭＳ 明朝"/>
                        <a:cs typeface="Times New Roman"/>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r">
                        <a:spcAft>
                          <a:spcPts val="0"/>
                        </a:spcAft>
                      </a:pPr>
                      <a:endParaRPr lang="ja-JP" sz="2400" kern="100" dirty="0">
                        <a:solidFill>
                          <a:schemeClr val="tx2">
                            <a:lumMod val="75000"/>
                          </a:schemeClr>
                        </a:solidFill>
                        <a:latin typeface="+mn-lt"/>
                        <a:ea typeface="ＭＳ 明朝"/>
                        <a:cs typeface="Times New Roman"/>
                      </a:endParaRPr>
                    </a:p>
                    <a:p>
                      <a:pPr algn="r">
                        <a:spcAft>
                          <a:spcPts val="0"/>
                        </a:spcAft>
                      </a:pPr>
                      <a:r>
                        <a:rPr lang="en-US" altLang="ja-JP" sz="2400" kern="100" dirty="0">
                          <a:solidFill>
                            <a:schemeClr val="tx2">
                              <a:lumMod val="75000"/>
                            </a:schemeClr>
                          </a:solidFill>
                          <a:latin typeface="+mn-lt"/>
                          <a:ea typeface="ＭＳ 明朝"/>
                          <a:cs typeface="Times New Roman"/>
                        </a:rPr>
                        <a:t>61</a:t>
                      </a:r>
                      <a:endParaRPr lang="ja-JP" sz="2400" kern="100" dirty="0">
                        <a:solidFill>
                          <a:schemeClr val="tx2">
                            <a:lumMod val="75000"/>
                          </a:schemeClr>
                        </a:solidFill>
                        <a:latin typeface="+mn-lt"/>
                        <a:ea typeface="ＭＳ 明朝"/>
                        <a:cs typeface="Times New Roman"/>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r">
                        <a:spcAft>
                          <a:spcPts val="0"/>
                        </a:spcAft>
                      </a:pPr>
                      <a:r>
                        <a:rPr lang="en-US" sz="2400" kern="100" dirty="0">
                          <a:solidFill>
                            <a:schemeClr val="tx2">
                              <a:lumMod val="75000"/>
                            </a:schemeClr>
                          </a:solidFill>
                          <a:latin typeface="+mn-lt"/>
                          <a:ea typeface="ＭＳ Ｐ明朝"/>
                          <a:cs typeface="Times New Roman"/>
                        </a:rPr>
                        <a:t>cases</a:t>
                      </a:r>
                      <a:endParaRPr lang="ja-JP" sz="2400" kern="100" dirty="0">
                        <a:solidFill>
                          <a:schemeClr val="tx2">
                            <a:lumMod val="75000"/>
                          </a:schemeClr>
                        </a:solidFill>
                        <a:latin typeface="+mn-lt"/>
                        <a:ea typeface="ＭＳ 明朝"/>
                        <a:cs typeface="Times New Roman"/>
                      </a:endParaRPr>
                    </a:p>
                    <a:p>
                      <a:pPr algn="r">
                        <a:spcAft>
                          <a:spcPts val="0"/>
                        </a:spcAft>
                      </a:pPr>
                      <a:r>
                        <a:rPr lang="en-US" altLang="ja-JP" sz="2400" kern="100" dirty="0">
                          <a:solidFill>
                            <a:schemeClr val="tx2">
                              <a:lumMod val="75000"/>
                            </a:schemeClr>
                          </a:solidFill>
                          <a:latin typeface="+mn-lt"/>
                          <a:ea typeface="ＭＳ 明朝"/>
                          <a:cs typeface="Times New Roman"/>
                        </a:rPr>
                        <a:t>83</a:t>
                      </a:r>
                      <a:endParaRPr lang="ja-JP" sz="2400" kern="100" dirty="0">
                        <a:solidFill>
                          <a:schemeClr val="tx2">
                            <a:lumMod val="75000"/>
                          </a:schemeClr>
                        </a:solidFill>
                        <a:latin typeface="+mn-lt"/>
                        <a:ea typeface="ＭＳ 明朝"/>
                        <a:cs typeface="Times New Roman"/>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730041">
                <a:tc gridSpan="2">
                  <a:txBody>
                    <a:bodyPr/>
                    <a:lstStyle/>
                    <a:p>
                      <a:pPr>
                        <a:spcAft>
                          <a:spcPts val="0"/>
                        </a:spcAft>
                      </a:pPr>
                      <a:r>
                        <a:rPr lang="en-US" sz="2400" kern="100" dirty="0">
                          <a:solidFill>
                            <a:schemeClr val="tx2">
                              <a:lumMod val="75000"/>
                            </a:schemeClr>
                          </a:solidFill>
                          <a:latin typeface="+mn-lt"/>
                          <a:ea typeface="ＭＳ 明朝"/>
                          <a:cs typeface="Times New Roman"/>
                        </a:rPr>
                        <a:t>Convicted persons without suspension of punishment</a:t>
                      </a:r>
                      <a:endParaRPr lang="ja-JP" sz="2400" kern="100" dirty="0">
                        <a:solidFill>
                          <a:schemeClr val="tx2">
                            <a:lumMod val="75000"/>
                          </a:schemeClr>
                        </a:solidFill>
                        <a:latin typeface="+mn-lt"/>
                        <a:ea typeface="ＭＳ 明朝"/>
                        <a:cs typeface="Times New Roman"/>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hMerge="1">
                  <a:txBody>
                    <a:bodyPr/>
                    <a:lstStyle/>
                    <a:p>
                      <a:endParaRPr kumimoji="1" lang="ja-JP" altLang="en-US"/>
                    </a:p>
                  </a:txBody>
                  <a:tcPr/>
                </a:tc>
                <a:tc>
                  <a:txBody>
                    <a:bodyPr/>
                    <a:lstStyle/>
                    <a:p>
                      <a:pPr algn="r">
                        <a:spcAft>
                          <a:spcPts val="0"/>
                        </a:spcAft>
                      </a:pPr>
                      <a:endParaRPr lang="en-US" altLang="ja-JP" sz="2400" kern="100" dirty="0">
                        <a:solidFill>
                          <a:schemeClr val="tx2">
                            <a:lumMod val="75000"/>
                          </a:schemeClr>
                        </a:solidFill>
                        <a:latin typeface="+mn-lt"/>
                        <a:ea typeface="ＭＳ 明朝"/>
                        <a:cs typeface="Times New Roman"/>
                      </a:endParaRPr>
                    </a:p>
                    <a:p>
                      <a:pPr algn="r">
                        <a:spcAft>
                          <a:spcPts val="0"/>
                        </a:spcAft>
                      </a:pPr>
                      <a:r>
                        <a:rPr lang="en-US" altLang="ja-JP" sz="2400" kern="100" dirty="0">
                          <a:solidFill>
                            <a:schemeClr val="tx2">
                              <a:lumMod val="75000"/>
                            </a:schemeClr>
                          </a:solidFill>
                          <a:latin typeface="+mn-lt"/>
                          <a:ea typeface="ＭＳ 明朝"/>
                          <a:cs typeface="Times New Roman"/>
                        </a:rPr>
                        <a:t>5</a:t>
                      </a:r>
                      <a:endParaRPr lang="ja-JP" sz="2400" kern="100" dirty="0">
                        <a:solidFill>
                          <a:schemeClr val="tx2">
                            <a:lumMod val="75000"/>
                          </a:schemeClr>
                        </a:solidFill>
                        <a:latin typeface="+mn-lt"/>
                        <a:ea typeface="ＭＳ 明朝"/>
                        <a:cs typeface="Times New Roman"/>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r">
                        <a:spcAft>
                          <a:spcPts val="0"/>
                        </a:spcAft>
                      </a:pPr>
                      <a:endParaRPr lang="ja-JP" sz="2400" kern="100" dirty="0">
                        <a:solidFill>
                          <a:schemeClr val="tx2">
                            <a:lumMod val="75000"/>
                          </a:schemeClr>
                        </a:solidFill>
                        <a:latin typeface="+mn-lt"/>
                        <a:ea typeface="ＭＳ 明朝"/>
                        <a:cs typeface="Times New Roman"/>
                      </a:endParaRPr>
                    </a:p>
                    <a:p>
                      <a:pPr algn="r">
                        <a:spcAft>
                          <a:spcPts val="0"/>
                        </a:spcAft>
                      </a:pPr>
                      <a:r>
                        <a:rPr lang="en-US" altLang="ja-JP" sz="2400" kern="100" dirty="0">
                          <a:solidFill>
                            <a:schemeClr val="tx2">
                              <a:lumMod val="75000"/>
                            </a:schemeClr>
                          </a:solidFill>
                          <a:latin typeface="+mn-lt"/>
                          <a:ea typeface="ＭＳ 明朝"/>
                          <a:cs typeface="Times New Roman"/>
                        </a:rPr>
                        <a:t>3</a:t>
                      </a:r>
                      <a:endParaRPr lang="ja-JP" sz="2400" kern="100" dirty="0">
                        <a:solidFill>
                          <a:schemeClr val="tx2">
                            <a:lumMod val="75000"/>
                          </a:schemeClr>
                        </a:solidFill>
                        <a:latin typeface="+mn-lt"/>
                        <a:ea typeface="ＭＳ 明朝"/>
                        <a:cs typeface="Times New Roman"/>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r">
                        <a:spcAft>
                          <a:spcPts val="0"/>
                        </a:spcAft>
                      </a:pPr>
                      <a:r>
                        <a:rPr lang="en-US" sz="2400" kern="100" dirty="0">
                          <a:solidFill>
                            <a:schemeClr val="tx2">
                              <a:lumMod val="75000"/>
                            </a:schemeClr>
                          </a:solidFill>
                          <a:latin typeface="+mn-lt"/>
                          <a:ea typeface="ＭＳ Ｐ明朝"/>
                          <a:cs typeface="Times New Roman"/>
                        </a:rPr>
                        <a:t>person</a:t>
                      </a:r>
                      <a:endParaRPr lang="ja-JP" sz="2400" kern="100" dirty="0">
                        <a:solidFill>
                          <a:schemeClr val="tx2">
                            <a:lumMod val="75000"/>
                          </a:schemeClr>
                        </a:solidFill>
                        <a:latin typeface="+mn-lt"/>
                        <a:ea typeface="ＭＳ 明朝"/>
                        <a:cs typeface="Times New Roman"/>
                      </a:endParaRPr>
                    </a:p>
                    <a:p>
                      <a:pPr algn="r">
                        <a:spcAft>
                          <a:spcPts val="0"/>
                        </a:spcAft>
                      </a:pPr>
                      <a:r>
                        <a:rPr lang="en-US" altLang="ja-JP" sz="2400" kern="100" dirty="0">
                          <a:solidFill>
                            <a:schemeClr val="tx2">
                              <a:lumMod val="75000"/>
                            </a:schemeClr>
                          </a:solidFill>
                          <a:latin typeface="+mn-lt"/>
                          <a:ea typeface="ＭＳ 明朝"/>
                          <a:cs typeface="Times New Roman"/>
                        </a:rPr>
                        <a:t>9</a:t>
                      </a:r>
                      <a:endParaRPr lang="ja-JP" sz="2400" kern="100" dirty="0">
                        <a:solidFill>
                          <a:schemeClr val="tx2">
                            <a:lumMod val="75000"/>
                          </a:schemeClr>
                        </a:solidFill>
                        <a:latin typeface="+mn-lt"/>
                        <a:ea typeface="ＭＳ 明朝"/>
                        <a:cs typeface="Times New Roman"/>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757025">
                <a:tc gridSpan="2">
                  <a:txBody>
                    <a:bodyPr/>
                    <a:lstStyle/>
                    <a:p>
                      <a:pPr>
                        <a:spcAft>
                          <a:spcPts val="0"/>
                        </a:spcAft>
                      </a:pPr>
                      <a:r>
                        <a:rPr lang="en-US" sz="2400" kern="100" dirty="0">
                          <a:solidFill>
                            <a:schemeClr val="tx2">
                              <a:lumMod val="75000"/>
                            </a:schemeClr>
                          </a:solidFill>
                          <a:latin typeface="+mn-lt"/>
                          <a:ea typeface="ＭＳ 明朝"/>
                          <a:cs typeface="Times New Roman"/>
                        </a:rPr>
                        <a:t>Rate of conviction (%)</a:t>
                      </a:r>
                      <a:endParaRPr lang="ja-JP" sz="2400" kern="100" dirty="0">
                        <a:solidFill>
                          <a:schemeClr val="tx2">
                            <a:lumMod val="75000"/>
                          </a:schemeClr>
                        </a:solidFill>
                        <a:latin typeface="+mn-lt"/>
                        <a:ea typeface="ＭＳ 明朝"/>
                        <a:cs typeface="Times New Roman"/>
                      </a:endParaRPr>
                    </a:p>
                    <a:p>
                      <a:pPr>
                        <a:spcAft>
                          <a:spcPts val="0"/>
                        </a:spcAft>
                      </a:pPr>
                      <a:r>
                        <a:rPr lang="en-US" sz="2400" kern="100" dirty="0">
                          <a:solidFill>
                            <a:schemeClr val="tx2">
                              <a:lumMod val="75000"/>
                            </a:schemeClr>
                          </a:solidFill>
                          <a:latin typeface="+mn-lt"/>
                          <a:ea typeface="ＭＳ 明朝"/>
                          <a:cs typeface="Times New Roman"/>
                        </a:rPr>
                        <a:t>[(2) / (1)]</a:t>
                      </a:r>
                      <a:endParaRPr lang="ja-JP" sz="2400" kern="100" dirty="0">
                        <a:solidFill>
                          <a:schemeClr val="tx2">
                            <a:lumMod val="75000"/>
                          </a:schemeClr>
                        </a:solidFill>
                        <a:latin typeface="+mn-lt"/>
                        <a:ea typeface="ＭＳ 明朝"/>
                        <a:cs typeface="Times New Roman"/>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hMerge="1">
                  <a:txBody>
                    <a:bodyPr/>
                    <a:lstStyle/>
                    <a:p>
                      <a:endParaRPr kumimoji="1" lang="ja-JP" altLang="en-US"/>
                    </a:p>
                  </a:txBody>
                  <a:tcPr/>
                </a:tc>
                <a:tc>
                  <a:txBody>
                    <a:bodyPr/>
                    <a:lstStyle/>
                    <a:p>
                      <a:pPr algn="r">
                        <a:spcAft>
                          <a:spcPts val="0"/>
                        </a:spcAft>
                      </a:pPr>
                      <a:endParaRPr lang="ja-JP" sz="2400" kern="100" dirty="0">
                        <a:solidFill>
                          <a:schemeClr val="tx2">
                            <a:lumMod val="75000"/>
                          </a:schemeClr>
                        </a:solidFill>
                        <a:latin typeface="+mn-lt"/>
                        <a:ea typeface="ＭＳ 明朝"/>
                        <a:cs typeface="Times New Roman"/>
                      </a:endParaRPr>
                    </a:p>
                    <a:p>
                      <a:pPr algn="r">
                        <a:spcAft>
                          <a:spcPts val="0"/>
                        </a:spcAft>
                      </a:pPr>
                      <a:r>
                        <a:rPr lang="en-US" altLang="ja-JP" sz="2400" kern="100" dirty="0">
                          <a:solidFill>
                            <a:schemeClr val="tx2">
                              <a:lumMod val="75000"/>
                            </a:schemeClr>
                          </a:solidFill>
                          <a:latin typeface="+mn-lt"/>
                          <a:ea typeface="ＭＳ 明朝"/>
                          <a:cs typeface="Times New Roman"/>
                        </a:rPr>
                        <a:t>100.0</a:t>
                      </a:r>
                      <a:endParaRPr lang="ja-JP" sz="2400" kern="100" dirty="0">
                        <a:solidFill>
                          <a:schemeClr val="tx2">
                            <a:lumMod val="75000"/>
                          </a:schemeClr>
                        </a:solidFill>
                        <a:latin typeface="+mn-lt"/>
                        <a:ea typeface="ＭＳ 明朝"/>
                        <a:cs typeface="Times New Roman"/>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r">
                        <a:spcAft>
                          <a:spcPts val="0"/>
                        </a:spcAft>
                      </a:pPr>
                      <a:endParaRPr lang="ja-JP" sz="2400" kern="100" dirty="0">
                        <a:solidFill>
                          <a:schemeClr val="tx2">
                            <a:lumMod val="75000"/>
                          </a:schemeClr>
                        </a:solidFill>
                        <a:latin typeface="+mn-lt"/>
                        <a:ea typeface="ＭＳ 明朝"/>
                        <a:cs typeface="Times New Roman"/>
                      </a:endParaRPr>
                    </a:p>
                    <a:p>
                      <a:pPr algn="r">
                        <a:spcAft>
                          <a:spcPts val="0"/>
                        </a:spcAft>
                      </a:pPr>
                      <a:r>
                        <a:rPr lang="en-US" altLang="ja-JP" sz="2400" kern="100" dirty="0">
                          <a:solidFill>
                            <a:schemeClr val="tx2">
                              <a:lumMod val="75000"/>
                            </a:schemeClr>
                          </a:solidFill>
                          <a:latin typeface="+mn-lt"/>
                          <a:ea typeface="ＭＳ 明朝"/>
                          <a:cs typeface="Times New Roman"/>
                        </a:rPr>
                        <a:t>100.0</a:t>
                      </a:r>
                      <a:endParaRPr lang="ja-JP" sz="2400" kern="100" dirty="0">
                        <a:solidFill>
                          <a:schemeClr val="tx2">
                            <a:lumMod val="75000"/>
                          </a:schemeClr>
                        </a:solidFill>
                        <a:latin typeface="+mn-lt"/>
                        <a:ea typeface="ＭＳ 明朝"/>
                        <a:cs typeface="Times New Roman"/>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r">
                        <a:spcAft>
                          <a:spcPts val="0"/>
                        </a:spcAft>
                      </a:pPr>
                      <a:r>
                        <a:rPr lang="en-US" sz="2400" kern="100" dirty="0">
                          <a:solidFill>
                            <a:schemeClr val="tx2">
                              <a:lumMod val="75000"/>
                            </a:schemeClr>
                          </a:solidFill>
                          <a:latin typeface="+mn-lt"/>
                          <a:ea typeface="ＭＳ Ｐ明朝"/>
                          <a:cs typeface="Times New Roman"/>
                        </a:rPr>
                        <a:t>%</a:t>
                      </a:r>
                      <a:endParaRPr lang="ja-JP" sz="2400" kern="100" dirty="0">
                        <a:solidFill>
                          <a:schemeClr val="tx2">
                            <a:lumMod val="75000"/>
                          </a:schemeClr>
                        </a:solidFill>
                        <a:latin typeface="+mn-lt"/>
                        <a:ea typeface="ＭＳ 明朝"/>
                        <a:cs typeface="Times New Roman"/>
                      </a:endParaRPr>
                    </a:p>
                    <a:p>
                      <a:pPr marL="0" marR="0" lvl="0" indent="0" algn="r" defTabSz="685800" rtl="0" eaLnBrk="1" fontAlgn="auto" latinLnBrk="0" hangingPunct="1">
                        <a:lnSpc>
                          <a:spcPct val="100000"/>
                        </a:lnSpc>
                        <a:spcBef>
                          <a:spcPts val="0"/>
                        </a:spcBef>
                        <a:spcAft>
                          <a:spcPts val="0"/>
                        </a:spcAft>
                        <a:buClrTx/>
                        <a:buSzTx/>
                        <a:buFontTx/>
                        <a:buNone/>
                        <a:tabLst/>
                        <a:defRPr/>
                      </a:pPr>
                      <a:r>
                        <a:rPr lang="en-US" altLang="ja-JP" sz="2400" kern="100" dirty="0">
                          <a:solidFill>
                            <a:schemeClr val="tx2">
                              <a:lumMod val="75000"/>
                            </a:schemeClr>
                          </a:solidFill>
                          <a:latin typeface="+mn-lt"/>
                          <a:ea typeface="ＭＳ 明朝"/>
                          <a:cs typeface="Times New Roman"/>
                        </a:rPr>
                        <a:t>100.0</a:t>
                      </a:r>
                      <a:endParaRPr lang="ja-JP" altLang="ja-JP" sz="2400" kern="100" dirty="0">
                        <a:solidFill>
                          <a:schemeClr val="tx2">
                            <a:lumMod val="75000"/>
                          </a:schemeClr>
                        </a:solidFill>
                        <a:latin typeface="+mn-lt"/>
                        <a:ea typeface="ＭＳ 明朝"/>
                        <a:cs typeface="Times New Roman"/>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655983">
                <a:tc>
                  <a:txBody>
                    <a:bodyPr/>
                    <a:lstStyle/>
                    <a:p>
                      <a:pPr>
                        <a:spcAft>
                          <a:spcPts val="0"/>
                        </a:spcAft>
                      </a:pPr>
                      <a:r>
                        <a:rPr lang="en-US" sz="2400" kern="100" dirty="0">
                          <a:solidFill>
                            <a:schemeClr val="tx2">
                              <a:lumMod val="75000"/>
                            </a:schemeClr>
                          </a:solidFill>
                          <a:latin typeface="+mn-lt"/>
                          <a:ea typeface="ＭＳ Ｐ明朝"/>
                          <a:cs typeface="Times New Roman"/>
                        </a:rPr>
                        <a:t>Per case</a:t>
                      </a:r>
                      <a:endParaRPr lang="ja-JP" sz="2400" kern="100" dirty="0">
                        <a:solidFill>
                          <a:schemeClr val="tx2">
                            <a:lumMod val="75000"/>
                          </a:schemeClr>
                        </a:solidFill>
                        <a:latin typeface="+mn-lt"/>
                        <a:ea typeface="ＭＳ 明朝"/>
                        <a:cs typeface="Times New Roman"/>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spcAft>
                          <a:spcPts val="0"/>
                        </a:spcAft>
                      </a:pPr>
                      <a:r>
                        <a:rPr lang="en-US" sz="2400" kern="100" dirty="0">
                          <a:solidFill>
                            <a:schemeClr val="tx2">
                              <a:lumMod val="75000"/>
                            </a:schemeClr>
                          </a:solidFill>
                          <a:latin typeface="+mn-lt"/>
                          <a:ea typeface="ＭＳ 明朝"/>
                          <a:cs typeface="Times New Roman"/>
                        </a:rPr>
                        <a:t>Amount of purposely evaded tax</a:t>
                      </a:r>
                      <a:endParaRPr lang="ja-JP" sz="2400" kern="100" dirty="0">
                        <a:solidFill>
                          <a:schemeClr val="tx2">
                            <a:lumMod val="75000"/>
                          </a:schemeClr>
                        </a:solidFill>
                        <a:latin typeface="+mn-lt"/>
                        <a:ea typeface="ＭＳ 明朝"/>
                        <a:cs typeface="Times New Roman"/>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r">
                        <a:spcAft>
                          <a:spcPts val="0"/>
                        </a:spcAft>
                      </a:pPr>
                      <a:endParaRPr lang="ja-JP" sz="2400" kern="100" dirty="0">
                        <a:solidFill>
                          <a:schemeClr val="tx2">
                            <a:lumMod val="75000"/>
                          </a:schemeClr>
                        </a:solidFill>
                        <a:latin typeface="+mn-lt"/>
                        <a:ea typeface="ＭＳ 明朝"/>
                        <a:cs typeface="Times New Roman"/>
                      </a:endParaRPr>
                    </a:p>
                    <a:p>
                      <a:pPr algn="r">
                        <a:spcAft>
                          <a:spcPts val="0"/>
                        </a:spcAft>
                      </a:pPr>
                      <a:r>
                        <a:rPr lang="en-US" altLang="ja-JP" sz="2400" kern="100" dirty="0">
                          <a:solidFill>
                            <a:schemeClr val="tx2">
                              <a:lumMod val="75000"/>
                            </a:schemeClr>
                          </a:solidFill>
                          <a:latin typeface="+mn-lt"/>
                          <a:ea typeface="ＭＳ 明朝"/>
                          <a:cs typeface="Times New Roman"/>
                        </a:rPr>
                        <a:t>427</a:t>
                      </a:r>
                      <a:endParaRPr lang="ja-JP" sz="2400" kern="100" dirty="0">
                        <a:solidFill>
                          <a:schemeClr val="tx2">
                            <a:lumMod val="75000"/>
                          </a:schemeClr>
                        </a:solidFill>
                        <a:latin typeface="+mn-lt"/>
                        <a:ea typeface="ＭＳ 明朝"/>
                        <a:cs typeface="Times New Roman"/>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r">
                        <a:spcAft>
                          <a:spcPts val="0"/>
                        </a:spcAft>
                      </a:pPr>
                      <a:endParaRPr lang="en-US" altLang="ja-JP" sz="2400" kern="100" dirty="0">
                        <a:solidFill>
                          <a:schemeClr val="tx2">
                            <a:lumMod val="75000"/>
                          </a:schemeClr>
                        </a:solidFill>
                        <a:latin typeface="+mn-lt"/>
                        <a:ea typeface="ＭＳ 明朝"/>
                        <a:cs typeface="Times New Roman"/>
                      </a:endParaRPr>
                    </a:p>
                    <a:p>
                      <a:pPr algn="r">
                        <a:spcAft>
                          <a:spcPts val="0"/>
                        </a:spcAft>
                      </a:pPr>
                      <a:r>
                        <a:rPr lang="en-US" altLang="ja-JP" sz="2400" kern="100" dirty="0">
                          <a:solidFill>
                            <a:schemeClr val="tx2">
                              <a:lumMod val="75000"/>
                            </a:schemeClr>
                          </a:solidFill>
                          <a:latin typeface="+mn-lt"/>
                          <a:ea typeface="ＭＳ 明朝"/>
                          <a:cs typeface="Times New Roman"/>
                        </a:rPr>
                        <a:t>314</a:t>
                      </a:r>
                      <a:endParaRPr lang="ja-JP" sz="2400" kern="100" dirty="0">
                        <a:solidFill>
                          <a:schemeClr val="tx2">
                            <a:lumMod val="75000"/>
                          </a:schemeClr>
                        </a:solidFill>
                        <a:latin typeface="+mn-lt"/>
                        <a:ea typeface="ＭＳ 明朝"/>
                        <a:cs typeface="Times New Roman"/>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r">
                        <a:spcAft>
                          <a:spcPts val="0"/>
                        </a:spcAft>
                      </a:pPr>
                      <a:r>
                        <a:rPr lang="en-US" sz="2400" kern="100" dirty="0">
                          <a:solidFill>
                            <a:schemeClr val="tx2">
                              <a:lumMod val="75000"/>
                            </a:schemeClr>
                          </a:solidFill>
                          <a:latin typeface="+mn-lt"/>
                          <a:ea typeface="ＭＳ Ｐ明朝"/>
                          <a:cs typeface="Times New Roman"/>
                        </a:rPr>
                        <a:t>‘000 USD</a:t>
                      </a:r>
                      <a:endParaRPr lang="ja-JP" sz="2400" kern="100" dirty="0">
                        <a:solidFill>
                          <a:schemeClr val="tx2">
                            <a:lumMod val="75000"/>
                          </a:schemeClr>
                        </a:solidFill>
                        <a:latin typeface="+mn-lt"/>
                        <a:ea typeface="ＭＳ 明朝"/>
                        <a:cs typeface="Times New Roman"/>
                      </a:endParaRPr>
                    </a:p>
                    <a:p>
                      <a:pPr algn="r">
                        <a:spcAft>
                          <a:spcPts val="0"/>
                        </a:spcAft>
                      </a:pPr>
                      <a:r>
                        <a:rPr lang="en-US" altLang="ja-JP" sz="2400" kern="100" dirty="0">
                          <a:solidFill>
                            <a:schemeClr val="tx2">
                              <a:lumMod val="75000"/>
                            </a:schemeClr>
                          </a:solidFill>
                          <a:latin typeface="+mn-lt"/>
                          <a:ea typeface="ＭＳ 明朝"/>
                          <a:cs typeface="Times New Roman"/>
                        </a:rPr>
                        <a:t>387</a:t>
                      </a:r>
                      <a:endParaRPr lang="ja-JP" sz="2400" kern="100" dirty="0">
                        <a:solidFill>
                          <a:schemeClr val="tx2">
                            <a:lumMod val="75000"/>
                          </a:schemeClr>
                        </a:solidFill>
                        <a:latin typeface="+mn-lt"/>
                        <a:ea typeface="ＭＳ 明朝"/>
                        <a:cs typeface="Times New Roman"/>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r h="655983">
                <a:tc rowSpan="2">
                  <a:txBody>
                    <a:bodyPr/>
                    <a:lstStyle/>
                    <a:p>
                      <a:pPr>
                        <a:spcAft>
                          <a:spcPts val="0"/>
                        </a:spcAft>
                      </a:pPr>
                      <a:r>
                        <a:rPr lang="en-US" sz="2400" kern="100" dirty="0">
                          <a:solidFill>
                            <a:schemeClr val="tx2">
                              <a:lumMod val="75000"/>
                            </a:schemeClr>
                          </a:solidFill>
                          <a:latin typeface="+mn-lt"/>
                          <a:ea typeface="ＭＳ 明朝"/>
                          <a:cs typeface="Times New Roman"/>
                        </a:rPr>
                        <a:t>Criminal sanctions</a:t>
                      </a:r>
                      <a:r>
                        <a:rPr lang="en-US" sz="2400" kern="100" dirty="0">
                          <a:solidFill>
                            <a:schemeClr val="tx2">
                              <a:lumMod val="75000"/>
                            </a:schemeClr>
                          </a:solidFill>
                          <a:latin typeface="+mn-lt"/>
                          <a:ea typeface="ＭＳ Ｐ明朝"/>
                          <a:cs typeface="Times New Roman"/>
                        </a:rPr>
                        <a:t> </a:t>
                      </a:r>
                      <a:r>
                        <a:rPr lang="en-US" sz="2400" kern="100" dirty="0">
                          <a:solidFill>
                            <a:schemeClr val="tx2">
                              <a:lumMod val="75000"/>
                            </a:schemeClr>
                          </a:solidFill>
                          <a:latin typeface="+mn-lt"/>
                          <a:ea typeface="ＭＳ 明朝"/>
                          <a:cs typeface="Times New Roman"/>
                        </a:rPr>
                        <a:t>(average) </a:t>
                      </a:r>
                      <a:endParaRPr lang="ja-JP" sz="2400" kern="100" dirty="0">
                        <a:solidFill>
                          <a:schemeClr val="tx2">
                            <a:lumMod val="75000"/>
                          </a:schemeClr>
                        </a:solidFill>
                        <a:latin typeface="+mn-lt"/>
                        <a:ea typeface="ＭＳ 明朝"/>
                        <a:cs typeface="Times New Roman"/>
                      </a:endParaRPr>
                    </a:p>
                  </a:txBody>
                  <a:tcPr marL="68580" marR="68580" marT="0" marB="0">
                    <a:lnL>
                      <a:noFill/>
                    </a:lnL>
                    <a:lnR>
                      <a:noFill/>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solidFill>
                  </a:tcPr>
                </a:tc>
                <a:tc>
                  <a:txBody>
                    <a:bodyPr/>
                    <a:lstStyle/>
                    <a:p>
                      <a:pPr>
                        <a:spcAft>
                          <a:spcPts val="0"/>
                        </a:spcAft>
                      </a:pPr>
                      <a:r>
                        <a:rPr lang="en-US" sz="2400" kern="100" dirty="0">
                          <a:solidFill>
                            <a:schemeClr val="tx2">
                              <a:lumMod val="75000"/>
                            </a:schemeClr>
                          </a:solidFill>
                          <a:latin typeface="+mn-lt"/>
                          <a:ea typeface="ＭＳ 明朝"/>
                          <a:cs typeface="Times New Roman"/>
                        </a:rPr>
                        <a:t>Penal servitude</a:t>
                      </a:r>
                      <a:endParaRPr lang="ja-JP" sz="2400" kern="100" dirty="0">
                        <a:solidFill>
                          <a:schemeClr val="tx2">
                            <a:lumMod val="75000"/>
                          </a:schemeClr>
                        </a:solidFill>
                        <a:latin typeface="+mn-lt"/>
                        <a:ea typeface="ＭＳ 明朝"/>
                        <a:cs typeface="Times New Roman"/>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r">
                        <a:spcAft>
                          <a:spcPts val="0"/>
                        </a:spcAft>
                      </a:pPr>
                      <a:endParaRPr lang="ja-JP" sz="2400" kern="100" dirty="0">
                        <a:solidFill>
                          <a:schemeClr val="tx2">
                            <a:lumMod val="75000"/>
                          </a:schemeClr>
                        </a:solidFill>
                        <a:latin typeface="+mn-lt"/>
                        <a:ea typeface="ＭＳ 明朝"/>
                        <a:cs typeface="Times New Roman"/>
                      </a:endParaRPr>
                    </a:p>
                    <a:p>
                      <a:pPr algn="r">
                        <a:spcAft>
                          <a:spcPts val="0"/>
                        </a:spcAft>
                      </a:pPr>
                      <a:r>
                        <a:rPr lang="en-US" altLang="ja-JP" sz="2400" kern="100" dirty="0">
                          <a:solidFill>
                            <a:schemeClr val="tx2">
                              <a:lumMod val="75000"/>
                            </a:schemeClr>
                          </a:solidFill>
                          <a:latin typeface="+mn-lt"/>
                          <a:ea typeface="ＭＳ 明朝"/>
                          <a:cs typeface="Times New Roman"/>
                        </a:rPr>
                        <a:t>15.7</a:t>
                      </a:r>
                      <a:endParaRPr lang="ja-JP" sz="2400" kern="100" dirty="0">
                        <a:solidFill>
                          <a:schemeClr val="tx2">
                            <a:lumMod val="75000"/>
                          </a:schemeClr>
                        </a:solidFill>
                        <a:latin typeface="+mn-lt"/>
                        <a:ea typeface="ＭＳ 明朝"/>
                        <a:cs typeface="Times New Roman"/>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r">
                        <a:spcAft>
                          <a:spcPts val="0"/>
                        </a:spcAft>
                      </a:pPr>
                      <a:endParaRPr lang="ja-JP" sz="2400" kern="100" dirty="0">
                        <a:solidFill>
                          <a:schemeClr val="tx2">
                            <a:lumMod val="75000"/>
                          </a:schemeClr>
                        </a:solidFill>
                        <a:latin typeface="+mn-lt"/>
                        <a:ea typeface="ＭＳ 明朝"/>
                        <a:cs typeface="Times New Roman"/>
                      </a:endParaRPr>
                    </a:p>
                    <a:p>
                      <a:pPr algn="r">
                        <a:spcAft>
                          <a:spcPts val="0"/>
                        </a:spcAft>
                      </a:pPr>
                      <a:r>
                        <a:rPr lang="en-US" altLang="ja-JP" sz="2400" kern="100" dirty="0">
                          <a:solidFill>
                            <a:schemeClr val="tx2">
                              <a:lumMod val="75000"/>
                            </a:schemeClr>
                          </a:solidFill>
                          <a:latin typeface="+mn-lt"/>
                          <a:ea typeface="ＭＳ 明朝"/>
                          <a:cs typeface="Times New Roman"/>
                        </a:rPr>
                        <a:t>13.6</a:t>
                      </a:r>
                      <a:endParaRPr lang="ja-JP" sz="2400" kern="100" dirty="0">
                        <a:solidFill>
                          <a:schemeClr val="tx2">
                            <a:lumMod val="75000"/>
                          </a:schemeClr>
                        </a:solidFill>
                        <a:latin typeface="+mn-lt"/>
                        <a:ea typeface="ＭＳ 明朝"/>
                        <a:cs typeface="Times New Roman"/>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r">
                        <a:spcAft>
                          <a:spcPts val="0"/>
                        </a:spcAft>
                      </a:pPr>
                      <a:r>
                        <a:rPr lang="en-US" sz="2400" kern="100" dirty="0">
                          <a:solidFill>
                            <a:schemeClr val="tx2">
                              <a:lumMod val="75000"/>
                            </a:schemeClr>
                          </a:solidFill>
                          <a:latin typeface="+mn-lt"/>
                          <a:ea typeface="ＭＳ Ｐ明朝"/>
                          <a:cs typeface="Times New Roman"/>
                        </a:rPr>
                        <a:t>months</a:t>
                      </a:r>
                      <a:endParaRPr lang="ja-JP" sz="2400" kern="100" dirty="0">
                        <a:solidFill>
                          <a:schemeClr val="tx2">
                            <a:lumMod val="75000"/>
                          </a:schemeClr>
                        </a:solidFill>
                        <a:latin typeface="+mn-lt"/>
                        <a:ea typeface="ＭＳ 明朝"/>
                        <a:cs typeface="Times New Roman"/>
                      </a:endParaRPr>
                    </a:p>
                    <a:p>
                      <a:pPr algn="r">
                        <a:spcAft>
                          <a:spcPts val="0"/>
                        </a:spcAft>
                      </a:pPr>
                      <a:r>
                        <a:rPr lang="en-US" altLang="ja-JP" sz="2400" kern="100" dirty="0">
                          <a:solidFill>
                            <a:schemeClr val="tx2">
                              <a:lumMod val="75000"/>
                            </a:schemeClr>
                          </a:solidFill>
                          <a:latin typeface="+mn-lt"/>
                          <a:ea typeface="ＭＳ 明朝"/>
                          <a:cs typeface="Times New Roman"/>
                        </a:rPr>
                        <a:t>15.6</a:t>
                      </a:r>
                      <a:endParaRPr lang="ja-JP" sz="2400" kern="100" dirty="0">
                        <a:solidFill>
                          <a:schemeClr val="tx2">
                            <a:lumMod val="75000"/>
                          </a:schemeClr>
                        </a:solidFill>
                        <a:latin typeface="+mn-lt"/>
                        <a:ea typeface="ＭＳ 明朝"/>
                        <a:cs typeface="Times New Roman"/>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6"/>
                  </a:ext>
                </a:extLst>
              </a:tr>
              <a:tr h="655983">
                <a:tc vMerge="1">
                  <a:txBody>
                    <a:bodyPr/>
                    <a:lstStyle/>
                    <a:p>
                      <a:endParaRPr kumimoji="1" lang="ja-JP" altLang="en-US"/>
                    </a:p>
                  </a:txBody>
                  <a:tcPr/>
                </a:tc>
                <a:tc>
                  <a:txBody>
                    <a:bodyPr/>
                    <a:lstStyle/>
                    <a:p>
                      <a:pPr>
                        <a:spcAft>
                          <a:spcPts val="0"/>
                        </a:spcAft>
                      </a:pPr>
                      <a:r>
                        <a:rPr lang="en-US" sz="2400" kern="100" dirty="0">
                          <a:solidFill>
                            <a:schemeClr val="tx2">
                              <a:lumMod val="75000"/>
                            </a:schemeClr>
                          </a:solidFill>
                          <a:latin typeface="+mn-lt"/>
                          <a:ea typeface="ＭＳ 明朝"/>
                          <a:cs typeface="Times New Roman"/>
                        </a:rPr>
                        <a:t>Amount of fine</a:t>
                      </a:r>
                      <a:endParaRPr lang="ja-JP" sz="2400" kern="100" dirty="0">
                        <a:solidFill>
                          <a:schemeClr val="tx2">
                            <a:lumMod val="75000"/>
                          </a:schemeClr>
                        </a:solidFill>
                        <a:latin typeface="+mn-lt"/>
                        <a:ea typeface="ＭＳ 明朝"/>
                        <a:cs typeface="Times New Roman"/>
                      </a:endParaRPr>
                    </a:p>
                  </a:txBody>
                  <a:tcPr marL="68580" marR="68580" marT="0" marB="0">
                    <a:lnL>
                      <a:noFill/>
                    </a:lnL>
                    <a:lnR>
                      <a:noFill/>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solidFill>
                  </a:tcPr>
                </a:tc>
                <a:tc>
                  <a:txBody>
                    <a:bodyPr/>
                    <a:lstStyle/>
                    <a:p>
                      <a:pPr algn="r">
                        <a:spcAft>
                          <a:spcPts val="0"/>
                        </a:spcAft>
                      </a:pPr>
                      <a:endParaRPr lang="ja-JP" sz="2400" kern="100" dirty="0">
                        <a:solidFill>
                          <a:schemeClr val="tx2">
                            <a:lumMod val="75000"/>
                          </a:schemeClr>
                        </a:solidFill>
                        <a:latin typeface="+mn-lt"/>
                        <a:ea typeface="ＭＳ 明朝"/>
                        <a:cs typeface="Times New Roman"/>
                      </a:endParaRPr>
                    </a:p>
                    <a:p>
                      <a:pPr algn="r">
                        <a:spcAft>
                          <a:spcPts val="0"/>
                        </a:spcAft>
                      </a:pPr>
                      <a:r>
                        <a:rPr lang="en-US" altLang="ja-JP" sz="2400" kern="100" dirty="0">
                          <a:solidFill>
                            <a:schemeClr val="tx2">
                              <a:lumMod val="75000"/>
                            </a:schemeClr>
                          </a:solidFill>
                          <a:latin typeface="+mn-lt"/>
                          <a:ea typeface="ＭＳ 明朝"/>
                          <a:cs typeface="Times New Roman"/>
                        </a:rPr>
                        <a:t>100</a:t>
                      </a:r>
                      <a:endParaRPr lang="ja-JP" sz="2400" kern="100" dirty="0">
                        <a:solidFill>
                          <a:schemeClr val="tx2">
                            <a:lumMod val="75000"/>
                          </a:schemeClr>
                        </a:solidFill>
                        <a:latin typeface="+mn-lt"/>
                        <a:ea typeface="ＭＳ 明朝"/>
                        <a:cs typeface="Times New Roman"/>
                      </a:endParaRPr>
                    </a:p>
                  </a:txBody>
                  <a:tcPr marL="68580" marR="68580" marT="0" marB="0">
                    <a:lnL>
                      <a:noFill/>
                    </a:lnL>
                    <a:lnR>
                      <a:noFill/>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solidFill>
                  </a:tcPr>
                </a:tc>
                <a:tc>
                  <a:txBody>
                    <a:bodyPr/>
                    <a:lstStyle/>
                    <a:p>
                      <a:pPr algn="r">
                        <a:spcAft>
                          <a:spcPts val="0"/>
                        </a:spcAft>
                      </a:pPr>
                      <a:endParaRPr lang="ja-JP" sz="2400" kern="100" dirty="0">
                        <a:solidFill>
                          <a:schemeClr val="tx2">
                            <a:lumMod val="75000"/>
                          </a:schemeClr>
                        </a:solidFill>
                        <a:latin typeface="+mn-lt"/>
                        <a:ea typeface="ＭＳ 明朝"/>
                        <a:cs typeface="Times New Roman"/>
                      </a:endParaRPr>
                    </a:p>
                    <a:p>
                      <a:pPr algn="r">
                        <a:spcAft>
                          <a:spcPts val="0"/>
                        </a:spcAft>
                      </a:pPr>
                      <a:r>
                        <a:rPr lang="en-US" altLang="ja-JP" sz="2400" kern="100" dirty="0">
                          <a:solidFill>
                            <a:schemeClr val="tx2">
                              <a:lumMod val="75000"/>
                            </a:schemeClr>
                          </a:solidFill>
                          <a:latin typeface="+mn-lt"/>
                          <a:ea typeface="ＭＳ 明朝"/>
                          <a:cs typeface="Times New Roman"/>
                        </a:rPr>
                        <a:t>80</a:t>
                      </a:r>
                      <a:endParaRPr lang="ja-JP" sz="2400" kern="100" dirty="0">
                        <a:solidFill>
                          <a:schemeClr val="tx2">
                            <a:lumMod val="75000"/>
                          </a:schemeClr>
                        </a:solidFill>
                        <a:latin typeface="+mn-lt"/>
                        <a:ea typeface="ＭＳ 明朝"/>
                        <a:cs typeface="Times New Roman"/>
                      </a:endParaRPr>
                    </a:p>
                  </a:txBody>
                  <a:tcPr marL="68580" marR="68580" marT="0" marB="0">
                    <a:lnL>
                      <a:noFill/>
                    </a:lnL>
                    <a:lnR>
                      <a:noFill/>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solidFill>
                  </a:tcPr>
                </a:tc>
                <a:tc>
                  <a:txBody>
                    <a:bodyPr/>
                    <a:lstStyle/>
                    <a:p>
                      <a:pPr algn="r">
                        <a:spcAft>
                          <a:spcPts val="0"/>
                        </a:spcAft>
                      </a:pPr>
                      <a:r>
                        <a:rPr lang="en-US" altLang="ja-JP" sz="2400" kern="100" dirty="0">
                          <a:solidFill>
                            <a:schemeClr val="tx2">
                              <a:lumMod val="75000"/>
                            </a:schemeClr>
                          </a:solidFill>
                          <a:latin typeface="+mn-lt"/>
                          <a:ea typeface="ＭＳ 明朝"/>
                          <a:cs typeface="Times New Roman"/>
                        </a:rPr>
                        <a:t>‘000 USD</a:t>
                      </a:r>
                    </a:p>
                    <a:p>
                      <a:pPr algn="r">
                        <a:spcAft>
                          <a:spcPts val="0"/>
                        </a:spcAft>
                      </a:pPr>
                      <a:r>
                        <a:rPr lang="en-US" altLang="ja-JP" sz="2400" kern="100" dirty="0">
                          <a:solidFill>
                            <a:schemeClr val="tx2">
                              <a:lumMod val="75000"/>
                            </a:schemeClr>
                          </a:solidFill>
                          <a:latin typeface="+mn-lt"/>
                          <a:ea typeface="ＭＳ 明朝"/>
                          <a:cs typeface="Times New Roman"/>
                        </a:rPr>
                        <a:t>100</a:t>
                      </a:r>
                      <a:endParaRPr lang="ja-JP" sz="2400" kern="100" dirty="0">
                        <a:solidFill>
                          <a:schemeClr val="tx2">
                            <a:lumMod val="75000"/>
                          </a:schemeClr>
                        </a:solidFill>
                        <a:latin typeface="+mn-lt"/>
                        <a:ea typeface="ＭＳ 明朝"/>
                        <a:cs typeface="Times New Roman"/>
                      </a:endParaRPr>
                    </a:p>
                  </a:txBody>
                  <a:tcPr marL="68580" marR="68580" marT="0" marB="0">
                    <a:lnL>
                      <a:noFill/>
                    </a:lnL>
                    <a:lnR>
                      <a:noFill/>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411613471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2" name="グループ 61" descr="これは紙に手書きしている女性の画像です。 ">
            <a:extLst>
              <a:ext uri="{FF2B5EF4-FFF2-40B4-BE49-F238E27FC236}">
                <a16:creationId xmlns:a16="http://schemas.microsoft.com/office/drawing/2014/main" id="{123C05C1-3914-48FB-B4B8-1388A2DB5ACE}"/>
              </a:ext>
            </a:extLst>
          </p:cNvPr>
          <p:cNvGrpSpPr/>
          <p:nvPr/>
        </p:nvGrpSpPr>
        <p:grpSpPr>
          <a:xfrm>
            <a:off x="4869998" y="-498900"/>
            <a:ext cx="8739666" cy="8346238"/>
            <a:chOff x="4597682" y="-439156"/>
            <a:chExt cx="7594320" cy="7252450"/>
          </a:xfrm>
        </p:grpSpPr>
        <p:sp>
          <p:nvSpPr>
            <p:cNvPr id="45" name="フリーフォーム(F) 22">
              <a:extLst>
                <a:ext uri="{FF2B5EF4-FFF2-40B4-BE49-F238E27FC236}">
                  <a16:creationId xmlns:a16="http://schemas.microsoft.com/office/drawing/2014/main" id="{52C7242F-F484-4573-8387-13E2AE9DD93F}"/>
                </a:ext>
              </a:extLst>
            </p:cNvPr>
            <p:cNvSpPr>
              <a:spLocks/>
            </p:cNvSpPr>
            <p:nvPr/>
          </p:nvSpPr>
          <p:spPr bwMode="auto">
            <a:xfrm>
              <a:off x="4597682" y="-6899"/>
              <a:ext cx="7594319" cy="6820193"/>
            </a:xfrm>
            <a:custGeom>
              <a:avLst/>
              <a:gdLst>
                <a:gd name="T0" fmla="*/ 2254 w 2254"/>
                <a:gd name="T1" fmla="*/ 0 h 2026"/>
                <a:gd name="T2" fmla="*/ 2254 w 2254"/>
                <a:gd name="T3" fmla="*/ 2026 h 2026"/>
                <a:gd name="T4" fmla="*/ 2091 w 2254"/>
                <a:gd name="T5" fmla="*/ 1927 h 2026"/>
                <a:gd name="T6" fmla="*/ 1829 w 2254"/>
                <a:gd name="T7" fmla="*/ 1867 h 2026"/>
                <a:gd name="T8" fmla="*/ 1784 w 2254"/>
                <a:gd name="T9" fmla="*/ 1860 h 2026"/>
                <a:gd name="T10" fmla="*/ 1025 w 2254"/>
                <a:gd name="T11" fmla="*/ 1812 h 2026"/>
                <a:gd name="T12" fmla="*/ 330 w 2254"/>
                <a:gd name="T13" fmla="*/ 1005 h 2026"/>
                <a:gd name="T14" fmla="*/ 662 w 2254"/>
                <a:gd name="T15" fmla="*/ 430 h 2026"/>
                <a:gd name="T16" fmla="*/ 770 w 2254"/>
                <a:gd name="T17" fmla="*/ 0 h 2026"/>
                <a:gd name="T18" fmla="*/ 2254 w 2254"/>
                <a:gd name="T19" fmla="*/ 0 h 20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54" h="2026">
                  <a:moveTo>
                    <a:pt x="2254" y="0"/>
                  </a:moveTo>
                  <a:cubicBezTo>
                    <a:pt x="2254" y="2026"/>
                    <a:pt x="2254" y="2026"/>
                    <a:pt x="2254" y="2026"/>
                  </a:cubicBezTo>
                  <a:cubicBezTo>
                    <a:pt x="2243" y="2005"/>
                    <a:pt x="2206" y="1966"/>
                    <a:pt x="2091" y="1927"/>
                  </a:cubicBezTo>
                  <a:cubicBezTo>
                    <a:pt x="2029" y="1906"/>
                    <a:pt x="1944" y="1885"/>
                    <a:pt x="1829" y="1867"/>
                  </a:cubicBezTo>
                  <a:cubicBezTo>
                    <a:pt x="1814" y="1865"/>
                    <a:pt x="1800" y="1862"/>
                    <a:pt x="1784" y="1860"/>
                  </a:cubicBezTo>
                  <a:cubicBezTo>
                    <a:pt x="1606" y="1835"/>
                    <a:pt x="1361" y="1816"/>
                    <a:pt x="1025" y="1812"/>
                  </a:cubicBezTo>
                  <a:cubicBezTo>
                    <a:pt x="0" y="1800"/>
                    <a:pt x="66" y="1196"/>
                    <a:pt x="330" y="1005"/>
                  </a:cubicBezTo>
                  <a:cubicBezTo>
                    <a:pt x="580" y="825"/>
                    <a:pt x="686" y="680"/>
                    <a:pt x="662" y="430"/>
                  </a:cubicBezTo>
                  <a:cubicBezTo>
                    <a:pt x="638" y="181"/>
                    <a:pt x="770" y="0"/>
                    <a:pt x="770" y="0"/>
                  </a:cubicBezTo>
                  <a:lnTo>
                    <a:pt x="2254" y="0"/>
                  </a:lnTo>
                  <a:close/>
                </a:path>
              </a:pathLst>
            </a:custGeom>
            <a:gradFill>
              <a:gsLst>
                <a:gs pos="0">
                  <a:srgbClr val="7CEFD8"/>
                </a:gs>
                <a:gs pos="55000">
                  <a:srgbClr val="6672E4"/>
                </a:gs>
                <a:gs pos="100000">
                  <a:srgbClr val="882BE5"/>
                </a:gs>
              </a:gsLst>
              <a:lin ang="4800000" scaled="0"/>
            </a:gradFill>
            <a:ln>
              <a:noFill/>
            </a:ln>
          </p:spPr>
          <p:txBody>
            <a:bodyPr vert="horz" wrap="square" lIns="91440" tIns="45720" rIns="91440" bIns="45720" numCol="1" rtlCol="0" anchor="t" anchorCtr="0" compatLnSpc="1">
              <a:prstTxWarp prst="textNoShape">
                <a:avLst/>
              </a:prstTxWarp>
            </a:bodyPr>
            <a:lstStyle/>
            <a:p>
              <a:pPr rtl="0"/>
              <a:endParaRPr lang="en-US" dirty="0">
                <a:latin typeface="Meiryo UI" panose="020B0604030504040204" pitchFamily="50" charset="-128"/>
                <a:ea typeface="Meiryo UI" panose="020B0604030504040204" pitchFamily="50" charset="-128"/>
              </a:endParaRPr>
            </a:p>
          </p:txBody>
        </p:sp>
        <p:sp>
          <p:nvSpPr>
            <p:cNvPr id="46" name="フリーフォーム(F) 23">
              <a:extLst>
                <a:ext uri="{FF2B5EF4-FFF2-40B4-BE49-F238E27FC236}">
                  <a16:creationId xmlns:a16="http://schemas.microsoft.com/office/drawing/2014/main" id="{DFA1772D-1024-422A-B407-BE0F21E16E56}"/>
                </a:ext>
              </a:extLst>
            </p:cNvPr>
            <p:cNvSpPr>
              <a:spLocks/>
            </p:cNvSpPr>
            <p:nvPr/>
          </p:nvSpPr>
          <p:spPr bwMode="auto">
            <a:xfrm>
              <a:off x="7013242" y="1441003"/>
              <a:ext cx="4110752" cy="3954852"/>
            </a:xfrm>
            <a:custGeom>
              <a:avLst/>
              <a:gdLst>
                <a:gd name="T0" fmla="*/ 0 w 2294"/>
                <a:gd name="T1" fmla="*/ 221 h 2207"/>
                <a:gd name="T2" fmla="*/ 1809 w 2294"/>
                <a:gd name="T3" fmla="*/ 0 h 2207"/>
                <a:gd name="T4" fmla="*/ 2294 w 2294"/>
                <a:gd name="T5" fmla="*/ 1957 h 2207"/>
                <a:gd name="T6" fmla="*/ 432 w 2294"/>
                <a:gd name="T7" fmla="*/ 2207 h 2207"/>
                <a:gd name="T8" fmla="*/ 0 w 2294"/>
                <a:gd name="T9" fmla="*/ 221 h 2207"/>
              </a:gdLst>
              <a:ahLst/>
              <a:cxnLst>
                <a:cxn ang="0">
                  <a:pos x="T0" y="T1"/>
                </a:cxn>
                <a:cxn ang="0">
                  <a:pos x="T2" y="T3"/>
                </a:cxn>
                <a:cxn ang="0">
                  <a:pos x="T4" y="T5"/>
                </a:cxn>
                <a:cxn ang="0">
                  <a:pos x="T6" y="T7"/>
                </a:cxn>
                <a:cxn ang="0">
                  <a:pos x="T8" y="T9"/>
                </a:cxn>
              </a:cxnLst>
              <a:rect l="0" t="0" r="r" b="b"/>
              <a:pathLst>
                <a:path w="2294" h="2207">
                  <a:moveTo>
                    <a:pt x="0" y="221"/>
                  </a:moveTo>
                  <a:lnTo>
                    <a:pt x="1809" y="0"/>
                  </a:lnTo>
                  <a:lnTo>
                    <a:pt x="2294" y="1957"/>
                  </a:lnTo>
                  <a:lnTo>
                    <a:pt x="432" y="2207"/>
                  </a:lnTo>
                  <a:lnTo>
                    <a:pt x="0" y="221"/>
                  </a:lnTo>
                  <a:close/>
                </a:path>
              </a:pathLst>
            </a:custGeom>
            <a:solidFill>
              <a:srgbClr val="C8F4F7"/>
            </a:solidFill>
            <a:ln>
              <a:noFill/>
            </a:ln>
          </p:spPr>
          <p:txBody>
            <a:bodyPr vert="horz" wrap="square" lIns="91440" tIns="45720" rIns="91440" bIns="45720" numCol="1" rtlCol="0" anchor="t" anchorCtr="0" compatLnSpc="1">
              <a:prstTxWarp prst="textNoShape">
                <a:avLst/>
              </a:prstTxWarp>
            </a:bodyPr>
            <a:lstStyle/>
            <a:p>
              <a:pPr rtl="0"/>
              <a:endParaRPr lang="en-US" dirty="0">
                <a:latin typeface="Meiryo UI" panose="020B0604030504040204" pitchFamily="50" charset="-128"/>
                <a:ea typeface="Meiryo UI" panose="020B0604030504040204" pitchFamily="50" charset="-128"/>
              </a:endParaRPr>
            </a:p>
          </p:txBody>
        </p:sp>
        <p:sp>
          <p:nvSpPr>
            <p:cNvPr id="47" name="フリーフォーム(F) 24">
              <a:extLst>
                <a:ext uri="{FF2B5EF4-FFF2-40B4-BE49-F238E27FC236}">
                  <a16:creationId xmlns:a16="http://schemas.microsoft.com/office/drawing/2014/main" id="{30CD4E41-332B-4C6B-9927-54698D5D0DF2}"/>
                </a:ext>
              </a:extLst>
            </p:cNvPr>
            <p:cNvSpPr>
              <a:spLocks/>
            </p:cNvSpPr>
            <p:nvPr/>
          </p:nvSpPr>
          <p:spPr bwMode="auto">
            <a:xfrm>
              <a:off x="7676266" y="1441003"/>
              <a:ext cx="2981818" cy="1632475"/>
            </a:xfrm>
            <a:custGeom>
              <a:avLst/>
              <a:gdLst>
                <a:gd name="T0" fmla="*/ 0 w 1664"/>
                <a:gd name="T1" fmla="*/ 736 h 911"/>
                <a:gd name="T2" fmla="*/ 1664 w 1664"/>
                <a:gd name="T3" fmla="*/ 911 h 911"/>
                <a:gd name="T4" fmla="*/ 1439 w 1664"/>
                <a:gd name="T5" fmla="*/ 0 h 911"/>
                <a:gd name="T6" fmla="*/ 399 w 1664"/>
                <a:gd name="T7" fmla="*/ 127 h 911"/>
                <a:gd name="T8" fmla="*/ 0 w 1664"/>
                <a:gd name="T9" fmla="*/ 736 h 911"/>
              </a:gdLst>
              <a:ahLst/>
              <a:cxnLst>
                <a:cxn ang="0">
                  <a:pos x="T0" y="T1"/>
                </a:cxn>
                <a:cxn ang="0">
                  <a:pos x="T2" y="T3"/>
                </a:cxn>
                <a:cxn ang="0">
                  <a:pos x="T4" y="T5"/>
                </a:cxn>
                <a:cxn ang="0">
                  <a:pos x="T6" y="T7"/>
                </a:cxn>
                <a:cxn ang="0">
                  <a:pos x="T8" y="T9"/>
                </a:cxn>
              </a:cxnLst>
              <a:rect l="0" t="0" r="r" b="b"/>
              <a:pathLst>
                <a:path w="1664" h="911">
                  <a:moveTo>
                    <a:pt x="0" y="736"/>
                  </a:moveTo>
                  <a:lnTo>
                    <a:pt x="1664" y="911"/>
                  </a:lnTo>
                  <a:lnTo>
                    <a:pt x="1439" y="0"/>
                  </a:lnTo>
                  <a:lnTo>
                    <a:pt x="399" y="127"/>
                  </a:lnTo>
                  <a:lnTo>
                    <a:pt x="0" y="736"/>
                  </a:lnTo>
                  <a:close/>
                </a:path>
              </a:pathLst>
            </a:custGeom>
            <a:solidFill>
              <a:srgbClr val="7CE4EC"/>
            </a:solidFill>
            <a:ln>
              <a:noFill/>
            </a:ln>
          </p:spPr>
          <p:txBody>
            <a:bodyPr vert="horz" wrap="square" lIns="91440" tIns="45720" rIns="91440" bIns="45720" numCol="1" rtlCol="0" anchor="t" anchorCtr="0" compatLnSpc="1">
              <a:prstTxWarp prst="textNoShape">
                <a:avLst/>
              </a:prstTxWarp>
            </a:bodyPr>
            <a:lstStyle/>
            <a:p>
              <a:pPr rtl="0"/>
              <a:endParaRPr lang="en-US" dirty="0">
                <a:latin typeface="Meiryo UI" panose="020B0604030504040204" pitchFamily="50" charset="-128"/>
                <a:ea typeface="Meiryo UI" panose="020B0604030504040204" pitchFamily="50" charset="-128"/>
              </a:endParaRPr>
            </a:p>
          </p:txBody>
        </p:sp>
        <p:sp>
          <p:nvSpPr>
            <p:cNvPr id="48" name="フリーフォーム(F) 25">
              <a:extLst>
                <a:ext uri="{FF2B5EF4-FFF2-40B4-BE49-F238E27FC236}">
                  <a16:creationId xmlns:a16="http://schemas.microsoft.com/office/drawing/2014/main" id="{12DCF2D5-0997-409A-9DB7-B4DFF4C5BA0B}"/>
                </a:ext>
              </a:extLst>
            </p:cNvPr>
            <p:cNvSpPr>
              <a:spLocks/>
            </p:cNvSpPr>
            <p:nvPr/>
          </p:nvSpPr>
          <p:spPr bwMode="auto">
            <a:xfrm>
              <a:off x="8108129" y="1426667"/>
              <a:ext cx="1347553" cy="593139"/>
            </a:xfrm>
            <a:custGeom>
              <a:avLst/>
              <a:gdLst>
                <a:gd name="T0" fmla="*/ 752 w 752"/>
                <a:gd name="T1" fmla="*/ 0 h 331"/>
                <a:gd name="T2" fmla="*/ 275 w 752"/>
                <a:gd name="T3" fmla="*/ 72 h 331"/>
                <a:gd name="T4" fmla="*/ 0 w 752"/>
                <a:gd name="T5" fmla="*/ 331 h 331"/>
                <a:gd name="T6" fmla="*/ 752 w 752"/>
                <a:gd name="T7" fmla="*/ 130 h 331"/>
                <a:gd name="T8" fmla="*/ 752 w 752"/>
                <a:gd name="T9" fmla="*/ 0 h 331"/>
              </a:gdLst>
              <a:ahLst/>
              <a:cxnLst>
                <a:cxn ang="0">
                  <a:pos x="T0" y="T1"/>
                </a:cxn>
                <a:cxn ang="0">
                  <a:pos x="T2" y="T3"/>
                </a:cxn>
                <a:cxn ang="0">
                  <a:pos x="T4" y="T5"/>
                </a:cxn>
                <a:cxn ang="0">
                  <a:pos x="T6" y="T7"/>
                </a:cxn>
                <a:cxn ang="0">
                  <a:pos x="T8" y="T9"/>
                </a:cxn>
              </a:cxnLst>
              <a:rect l="0" t="0" r="r" b="b"/>
              <a:pathLst>
                <a:path w="752" h="331">
                  <a:moveTo>
                    <a:pt x="752" y="0"/>
                  </a:moveTo>
                  <a:lnTo>
                    <a:pt x="275" y="72"/>
                  </a:lnTo>
                  <a:lnTo>
                    <a:pt x="0" y="331"/>
                  </a:lnTo>
                  <a:lnTo>
                    <a:pt x="752" y="130"/>
                  </a:lnTo>
                  <a:lnTo>
                    <a:pt x="752" y="0"/>
                  </a:lnTo>
                  <a:close/>
                </a:path>
              </a:pathLst>
            </a:custGeom>
            <a:solidFill>
              <a:srgbClr val="ADA4F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US" dirty="0">
                <a:latin typeface="Meiryo UI" panose="020B0604030504040204" pitchFamily="50" charset="-128"/>
                <a:ea typeface="Meiryo UI" panose="020B0604030504040204" pitchFamily="50" charset="-128"/>
              </a:endParaRPr>
            </a:p>
          </p:txBody>
        </p:sp>
        <p:sp>
          <p:nvSpPr>
            <p:cNvPr id="49" name="フリーフォーム(F) 26">
              <a:extLst>
                <a:ext uri="{FF2B5EF4-FFF2-40B4-BE49-F238E27FC236}">
                  <a16:creationId xmlns:a16="http://schemas.microsoft.com/office/drawing/2014/main" id="{56FE8491-17D1-44D2-A059-D277D43E3DDA}"/>
                </a:ext>
              </a:extLst>
            </p:cNvPr>
            <p:cNvSpPr>
              <a:spLocks/>
            </p:cNvSpPr>
            <p:nvPr/>
          </p:nvSpPr>
          <p:spPr bwMode="auto">
            <a:xfrm>
              <a:off x="7955812" y="1828066"/>
              <a:ext cx="546548" cy="456950"/>
            </a:xfrm>
            <a:custGeom>
              <a:avLst/>
              <a:gdLst>
                <a:gd name="T0" fmla="*/ 162 w 162"/>
                <a:gd name="T1" fmla="*/ 66 h 136"/>
                <a:gd name="T2" fmla="*/ 87 w 162"/>
                <a:gd name="T3" fmla="*/ 130 h 136"/>
                <a:gd name="T4" fmla="*/ 36 w 162"/>
                <a:gd name="T5" fmla="*/ 124 h 136"/>
                <a:gd name="T6" fmla="*/ 0 w 162"/>
                <a:gd name="T7" fmla="*/ 103 h 136"/>
                <a:gd name="T8" fmla="*/ 103 w 162"/>
                <a:gd name="T9" fmla="*/ 0 h 136"/>
                <a:gd name="T10" fmla="*/ 148 w 162"/>
                <a:gd name="T11" fmla="*/ 50 h 136"/>
                <a:gd name="T12" fmla="*/ 162 w 162"/>
                <a:gd name="T13" fmla="*/ 66 h 136"/>
              </a:gdLst>
              <a:ahLst/>
              <a:cxnLst>
                <a:cxn ang="0">
                  <a:pos x="T0" y="T1"/>
                </a:cxn>
                <a:cxn ang="0">
                  <a:pos x="T2" y="T3"/>
                </a:cxn>
                <a:cxn ang="0">
                  <a:pos x="T4" y="T5"/>
                </a:cxn>
                <a:cxn ang="0">
                  <a:pos x="T6" y="T7"/>
                </a:cxn>
                <a:cxn ang="0">
                  <a:pos x="T8" y="T9"/>
                </a:cxn>
                <a:cxn ang="0">
                  <a:pos x="T10" y="T11"/>
                </a:cxn>
                <a:cxn ang="0">
                  <a:pos x="T12" y="T13"/>
                </a:cxn>
              </a:cxnLst>
              <a:rect l="0" t="0" r="r" b="b"/>
              <a:pathLst>
                <a:path w="162" h="136">
                  <a:moveTo>
                    <a:pt x="162" y="66"/>
                  </a:moveTo>
                  <a:cubicBezTo>
                    <a:pt x="162" y="66"/>
                    <a:pt x="119" y="116"/>
                    <a:pt x="87" y="130"/>
                  </a:cubicBezTo>
                  <a:cubicBezTo>
                    <a:pt x="72" y="136"/>
                    <a:pt x="53" y="131"/>
                    <a:pt x="36" y="124"/>
                  </a:cubicBezTo>
                  <a:cubicBezTo>
                    <a:pt x="16" y="115"/>
                    <a:pt x="0" y="103"/>
                    <a:pt x="0" y="103"/>
                  </a:cubicBezTo>
                  <a:cubicBezTo>
                    <a:pt x="103" y="0"/>
                    <a:pt x="103" y="0"/>
                    <a:pt x="103" y="0"/>
                  </a:cubicBezTo>
                  <a:cubicBezTo>
                    <a:pt x="148" y="50"/>
                    <a:pt x="148" y="50"/>
                    <a:pt x="148" y="50"/>
                  </a:cubicBezTo>
                  <a:lnTo>
                    <a:pt x="162" y="66"/>
                  </a:lnTo>
                  <a:close/>
                </a:path>
              </a:pathLst>
            </a:custGeom>
            <a:solidFill>
              <a:srgbClr val="D8C4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US" dirty="0">
                <a:latin typeface="Meiryo UI" panose="020B0604030504040204" pitchFamily="50" charset="-128"/>
                <a:ea typeface="Meiryo UI" panose="020B0604030504040204" pitchFamily="50" charset="-128"/>
              </a:endParaRPr>
            </a:p>
          </p:txBody>
        </p:sp>
        <p:sp>
          <p:nvSpPr>
            <p:cNvPr id="50" name="フリーフォーム(F) 27">
              <a:extLst>
                <a:ext uri="{FF2B5EF4-FFF2-40B4-BE49-F238E27FC236}">
                  <a16:creationId xmlns:a16="http://schemas.microsoft.com/office/drawing/2014/main" id="{59AC079D-039E-4639-B27F-9908EF107DB5}"/>
                </a:ext>
              </a:extLst>
            </p:cNvPr>
            <p:cNvSpPr>
              <a:spLocks/>
            </p:cNvSpPr>
            <p:nvPr/>
          </p:nvSpPr>
          <p:spPr bwMode="auto">
            <a:xfrm>
              <a:off x="8077665" y="1996510"/>
              <a:ext cx="424695" cy="288506"/>
            </a:xfrm>
            <a:custGeom>
              <a:avLst/>
              <a:gdLst>
                <a:gd name="T0" fmla="*/ 126 w 126"/>
                <a:gd name="T1" fmla="*/ 16 h 86"/>
                <a:gd name="T2" fmla="*/ 51 w 126"/>
                <a:gd name="T3" fmla="*/ 80 h 86"/>
                <a:gd name="T4" fmla="*/ 0 w 126"/>
                <a:gd name="T5" fmla="*/ 74 h 86"/>
                <a:gd name="T6" fmla="*/ 6 w 126"/>
                <a:gd name="T7" fmla="*/ 61 h 86"/>
                <a:gd name="T8" fmla="*/ 112 w 126"/>
                <a:gd name="T9" fmla="*/ 0 h 86"/>
                <a:gd name="T10" fmla="*/ 126 w 126"/>
                <a:gd name="T11" fmla="*/ 16 h 86"/>
              </a:gdLst>
              <a:ahLst/>
              <a:cxnLst>
                <a:cxn ang="0">
                  <a:pos x="T0" y="T1"/>
                </a:cxn>
                <a:cxn ang="0">
                  <a:pos x="T2" y="T3"/>
                </a:cxn>
                <a:cxn ang="0">
                  <a:pos x="T4" y="T5"/>
                </a:cxn>
                <a:cxn ang="0">
                  <a:pos x="T6" y="T7"/>
                </a:cxn>
                <a:cxn ang="0">
                  <a:pos x="T8" y="T9"/>
                </a:cxn>
                <a:cxn ang="0">
                  <a:pos x="T10" y="T11"/>
                </a:cxn>
              </a:cxnLst>
              <a:rect l="0" t="0" r="r" b="b"/>
              <a:pathLst>
                <a:path w="126" h="86">
                  <a:moveTo>
                    <a:pt x="126" y="16"/>
                  </a:moveTo>
                  <a:cubicBezTo>
                    <a:pt x="126" y="16"/>
                    <a:pt x="83" y="66"/>
                    <a:pt x="51" y="80"/>
                  </a:cubicBezTo>
                  <a:cubicBezTo>
                    <a:pt x="36" y="86"/>
                    <a:pt x="17" y="81"/>
                    <a:pt x="0" y="74"/>
                  </a:cubicBezTo>
                  <a:cubicBezTo>
                    <a:pt x="2" y="70"/>
                    <a:pt x="3" y="65"/>
                    <a:pt x="6" y="61"/>
                  </a:cubicBezTo>
                  <a:cubicBezTo>
                    <a:pt x="6" y="61"/>
                    <a:pt x="54" y="25"/>
                    <a:pt x="112" y="0"/>
                  </a:cubicBezTo>
                  <a:lnTo>
                    <a:pt x="126" y="1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US" dirty="0">
                <a:latin typeface="Meiryo UI" panose="020B0604030504040204" pitchFamily="50" charset="-128"/>
                <a:ea typeface="Meiryo UI" panose="020B0604030504040204" pitchFamily="50" charset="-128"/>
              </a:endParaRPr>
            </a:p>
          </p:txBody>
        </p:sp>
        <p:sp>
          <p:nvSpPr>
            <p:cNvPr id="51" name="フリーフォーム(F) 28">
              <a:extLst>
                <a:ext uri="{FF2B5EF4-FFF2-40B4-BE49-F238E27FC236}">
                  <a16:creationId xmlns:a16="http://schemas.microsoft.com/office/drawing/2014/main" id="{C95685F9-863C-488D-A6CE-3A519F21EA34}"/>
                </a:ext>
              </a:extLst>
            </p:cNvPr>
            <p:cNvSpPr>
              <a:spLocks/>
            </p:cNvSpPr>
            <p:nvPr/>
          </p:nvSpPr>
          <p:spPr bwMode="auto">
            <a:xfrm>
              <a:off x="11804938" y="-14067"/>
              <a:ext cx="387063" cy="7168"/>
            </a:xfrm>
            <a:custGeom>
              <a:avLst/>
              <a:gdLst>
                <a:gd name="T0" fmla="*/ 115 w 115"/>
                <a:gd name="T1" fmla="*/ 2 h 2"/>
                <a:gd name="T2" fmla="*/ 0 w 115"/>
                <a:gd name="T3" fmla="*/ 2 h 2"/>
                <a:gd name="T4" fmla="*/ 115 w 115"/>
                <a:gd name="T5" fmla="*/ 2 h 2"/>
              </a:gdLst>
              <a:ahLst/>
              <a:cxnLst>
                <a:cxn ang="0">
                  <a:pos x="T0" y="T1"/>
                </a:cxn>
                <a:cxn ang="0">
                  <a:pos x="T2" y="T3"/>
                </a:cxn>
                <a:cxn ang="0">
                  <a:pos x="T4" y="T5"/>
                </a:cxn>
              </a:cxnLst>
              <a:rect l="0" t="0" r="r" b="b"/>
              <a:pathLst>
                <a:path w="115" h="2">
                  <a:moveTo>
                    <a:pt x="115" y="2"/>
                  </a:moveTo>
                  <a:cubicBezTo>
                    <a:pt x="0" y="2"/>
                    <a:pt x="0" y="2"/>
                    <a:pt x="0" y="2"/>
                  </a:cubicBezTo>
                  <a:cubicBezTo>
                    <a:pt x="73" y="0"/>
                    <a:pt x="115" y="2"/>
                    <a:pt x="115" y="2"/>
                  </a:cubicBezTo>
                  <a:close/>
                </a:path>
              </a:pathLst>
            </a:custGeom>
            <a:solidFill>
              <a:srgbClr val="190E4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US" dirty="0">
                <a:latin typeface="Meiryo UI" panose="020B0604030504040204" pitchFamily="50" charset="-128"/>
                <a:ea typeface="Meiryo UI" panose="020B0604030504040204" pitchFamily="50" charset="-128"/>
              </a:endParaRPr>
            </a:p>
          </p:txBody>
        </p:sp>
        <p:grpSp>
          <p:nvGrpSpPr>
            <p:cNvPr id="60" name="グループ 59">
              <a:extLst>
                <a:ext uri="{FF2B5EF4-FFF2-40B4-BE49-F238E27FC236}">
                  <a16:creationId xmlns:a16="http://schemas.microsoft.com/office/drawing/2014/main" id="{D88A045D-1D47-48A7-BD6D-329F30D7916F}"/>
                </a:ext>
              </a:extLst>
            </p:cNvPr>
            <p:cNvGrpSpPr/>
            <p:nvPr/>
          </p:nvGrpSpPr>
          <p:grpSpPr>
            <a:xfrm>
              <a:off x="7676266" y="528897"/>
              <a:ext cx="1904852" cy="2230988"/>
              <a:chOff x="7676266" y="528897"/>
              <a:chExt cx="1904852" cy="2230988"/>
            </a:xfrm>
            <a:gradFill>
              <a:gsLst>
                <a:gs pos="0">
                  <a:srgbClr val="03002F"/>
                </a:gs>
                <a:gs pos="100000">
                  <a:srgbClr val="F870FF"/>
                </a:gs>
              </a:gsLst>
              <a:lin ang="19800000" scaled="0"/>
            </a:gradFill>
          </p:grpSpPr>
          <p:sp>
            <p:nvSpPr>
              <p:cNvPr id="52" name="フリーフォーム(F) 29">
                <a:extLst>
                  <a:ext uri="{FF2B5EF4-FFF2-40B4-BE49-F238E27FC236}">
                    <a16:creationId xmlns:a16="http://schemas.microsoft.com/office/drawing/2014/main" id="{8AC43BD2-6A27-4E0F-BAFD-FDAF479A012B}"/>
                  </a:ext>
                </a:extLst>
              </p:cNvPr>
              <p:cNvSpPr>
                <a:spLocks/>
              </p:cNvSpPr>
              <p:nvPr/>
            </p:nvSpPr>
            <p:spPr bwMode="auto">
              <a:xfrm>
                <a:off x="7676266" y="2195418"/>
                <a:ext cx="589555" cy="564467"/>
              </a:xfrm>
              <a:custGeom>
                <a:avLst/>
                <a:gdLst>
                  <a:gd name="T0" fmla="*/ 138 w 175"/>
                  <a:gd name="T1" fmla="*/ 16 h 168"/>
                  <a:gd name="T2" fmla="*/ 175 w 175"/>
                  <a:gd name="T3" fmla="*/ 32 h 168"/>
                  <a:gd name="T4" fmla="*/ 167 w 175"/>
                  <a:gd name="T5" fmla="*/ 40 h 168"/>
                  <a:gd name="T6" fmla="*/ 109 w 175"/>
                  <a:gd name="T7" fmla="*/ 105 h 168"/>
                  <a:gd name="T8" fmla="*/ 109 w 175"/>
                  <a:gd name="T9" fmla="*/ 105 h 168"/>
                  <a:gd name="T10" fmla="*/ 84 w 175"/>
                  <a:gd name="T11" fmla="*/ 133 h 168"/>
                  <a:gd name="T12" fmla="*/ 0 w 175"/>
                  <a:gd name="T13" fmla="*/ 168 h 168"/>
                  <a:gd name="T14" fmla="*/ 32 w 175"/>
                  <a:gd name="T15" fmla="*/ 83 h 168"/>
                  <a:gd name="T16" fmla="*/ 48 w 175"/>
                  <a:gd name="T17" fmla="*/ 63 h 168"/>
                  <a:gd name="T18" fmla="*/ 65 w 175"/>
                  <a:gd name="T19" fmla="*/ 42 h 168"/>
                  <a:gd name="T20" fmla="*/ 99 w 175"/>
                  <a:gd name="T21" fmla="*/ 0 h 168"/>
                  <a:gd name="T22" fmla="*/ 103 w 175"/>
                  <a:gd name="T23" fmla="*/ 1 h 168"/>
                  <a:gd name="T24" fmla="*/ 108 w 175"/>
                  <a:gd name="T25" fmla="*/ 3 h 168"/>
                  <a:gd name="T26" fmla="*/ 113 w 175"/>
                  <a:gd name="T27" fmla="*/ 6 h 168"/>
                  <a:gd name="T28" fmla="*/ 115 w 175"/>
                  <a:gd name="T29" fmla="*/ 6 h 168"/>
                  <a:gd name="T30" fmla="*/ 115 w 175"/>
                  <a:gd name="T31" fmla="*/ 6 h 168"/>
                  <a:gd name="T32" fmla="*/ 115 w 175"/>
                  <a:gd name="T33" fmla="*/ 6 h 168"/>
                  <a:gd name="T34" fmla="*/ 131 w 175"/>
                  <a:gd name="T35" fmla="*/ 13 h 168"/>
                  <a:gd name="T36" fmla="*/ 136 w 175"/>
                  <a:gd name="T37" fmla="*/ 15 h 168"/>
                  <a:gd name="T38" fmla="*/ 138 w 175"/>
                  <a:gd name="T39" fmla="*/ 16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5" h="168">
                    <a:moveTo>
                      <a:pt x="138" y="16"/>
                    </a:moveTo>
                    <a:cubicBezTo>
                      <a:pt x="150" y="21"/>
                      <a:pt x="162" y="27"/>
                      <a:pt x="175" y="32"/>
                    </a:cubicBezTo>
                    <a:cubicBezTo>
                      <a:pt x="167" y="40"/>
                      <a:pt x="167" y="40"/>
                      <a:pt x="167" y="40"/>
                    </a:cubicBezTo>
                    <a:cubicBezTo>
                      <a:pt x="109" y="105"/>
                      <a:pt x="109" y="105"/>
                      <a:pt x="109" y="105"/>
                    </a:cubicBezTo>
                    <a:cubicBezTo>
                      <a:pt x="109" y="105"/>
                      <a:pt x="109" y="105"/>
                      <a:pt x="109" y="105"/>
                    </a:cubicBezTo>
                    <a:cubicBezTo>
                      <a:pt x="84" y="133"/>
                      <a:pt x="84" y="133"/>
                      <a:pt x="84" y="133"/>
                    </a:cubicBezTo>
                    <a:cubicBezTo>
                      <a:pt x="0" y="168"/>
                      <a:pt x="0" y="168"/>
                      <a:pt x="0" y="168"/>
                    </a:cubicBezTo>
                    <a:cubicBezTo>
                      <a:pt x="32" y="83"/>
                      <a:pt x="32" y="83"/>
                      <a:pt x="32" y="83"/>
                    </a:cubicBezTo>
                    <a:cubicBezTo>
                      <a:pt x="48" y="63"/>
                      <a:pt x="48" y="63"/>
                      <a:pt x="48" y="63"/>
                    </a:cubicBezTo>
                    <a:cubicBezTo>
                      <a:pt x="65" y="42"/>
                      <a:pt x="65" y="42"/>
                      <a:pt x="65" y="42"/>
                    </a:cubicBezTo>
                    <a:cubicBezTo>
                      <a:pt x="99" y="0"/>
                      <a:pt x="99" y="0"/>
                      <a:pt x="99" y="0"/>
                    </a:cubicBezTo>
                    <a:cubicBezTo>
                      <a:pt x="100" y="0"/>
                      <a:pt x="101" y="1"/>
                      <a:pt x="103" y="1"/>
                    </a:cubicBezTo>
                    <a:cubicBezTo>
                      <a:pt x="104" y="2"/>
                      <a:pt x="106" y="3"/>
                      <a:pt x="108" y="3"/>
                    </a:cubicBezTo>
                    <a:cubicBezTo>
                      <a:pt x="110" y="4"/>
                      <a:pt x="112" y="5"/>
                      <a:pt x="113" y="6"/>
                    </a:cubicBezTo>
                    <a:cubicBezTo>
                      <a:pt x="114" y="6"/>
                      <a:pt x="114" y="6"/>
                      <a:pt x="115" y="6"/>
                    </a:cubicBezTo>
                    <a:cubicBezTo>
                      <a:pt x="115" y="6"/>
                      <a:pt x="115" y="6"/>
                      <a:pt x="115" y="6"/>
                    </a:cubicBezTo>
                    <a:cubicBezTo>
                      <a:pt x="115" y="6"/>
                      <a:pt x="115" y="6"/>
                      <a:pt x="115" y="6"/>
                    </a:cubicBezTo>
                    <a:cubicBezTo>
                      <a:pt x="120" y="8"/>
                      <a:pt x="126" y="11"/>
                      <a:pt x="131" y="13"/>
                    </a:cubicBezTo>
                    <a:cubicBezTo>
                      <a:pt x="133" y="14"/>
                      <a:pt x="134" y="15"/>
                      <a:pt x="136" y="15"/>
                    </a:cubicBezTo>
                    <a:cubicBezTo>
                      <a:pt x="137" y="16"/>
                      <a:pt x="137" y="16"/>
                      <a:pt x="138"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US" dirty="0">
                  <a:latin typeface="Meiryo UI" panose="020B0604030504040204" pitchFamily="50" charset="-128"/>
                  <a:ea typeface="Meiryo UI" panose="020B0604030504040204" pitchFamily="50" charset="-128"/>
                </a:endParaRPr>
              </a:p>
            </p:txBody>
          </p:sp>
          <p:sp>
            <p:nvSpPr>
              <p:cNvPr id="53" name="フリーフォーム(F) 30">
                <a:extLst>
                  <a:ext uri="{FF2B5EF4-FFF2-40B4-BE49-F238E27FC236}">
                    <a16:creationId xmlns:a16="http://schemas.microsoft.com/office/drawing/2014/main" id="{ADA7EFA8-1700-4615-8891-221172E4BD3B}"/>
                  </a:ext>
                </a:extLst>
              </p:cNvPr>
              <p:cNvSpPr>
                <a:spLocks/>
              </p:cNvSpPr>
              <p:nvPr/>
            </p:nvSpPr>
            <p:spPr bwMode="auto">
              <a:xfrm>
                <a:off x="8009570" y="528897"/>
                <a:ext cx="1571548" cy="1774039"/>
              </a:xfrm>
              <a:custGeom>
                <a:avLst/>
                <a:gdLst>
                  <a:gd name="T0" fmla="*/ 454 w 466"/>
                  <a:gd name="T1" fmla="*/ 77 h 527"/>
                  <a:gd name="T2" fmla="*/ 450 w 466"/>
                  <a:gd name="T3" fmla="*/ 81 h 527"/>
                  <a:gd name="T4" fmla="*/ 241 w 466"/>
                  <a:gd name="T5" fmla="*/ 334 h 527"/>
                  <a:gd name="T6" fmla="*/ 228 w 466"/>
                  <a:gd name="T7" fmla="*/ 350 h 527"/>
                  <a:gd name="T8" fmla="*/ 184 w 466"/>
                  <a:gd name="T9" fmla="*/ 403 h 527"/>
                  <a:gd name="T10" fmla="*/ 162 w 466"/>
                  <a:gd name="T11" fmla="*/ 429 h 527"/>
                  <a:gd name="T12" fmla="*/ 134 w 466"/>
                  <a:gd name="T13" fmla="*/ 461 h 527"/>
                  <a:gd name="T14" fmla="*/ 76 w 466"/>
                  <a:gd name="T15" fmla="*/ 527 h 527"/>
                  <a:gd name="T16" fmla="*/ 39 w 466"/>
                  <a:gd name="T17" fmla="*/ 511 h 527"/>
                  <a:gd name="T18" fmla="*/ 37 w 466"/>
                  <a:gd name="T19" fmla="*/ 510 h 527"/>
                  <a:gd name="T20" fmla="*/ 32 w 466"/>
                  <a:gd name="T21" fmla="*/ 508 h 527"/>
                  <a:gd name="T22" fmla="*/ 16 w 466"/>
                  <a:gd name="T23" fmla="*/ 501 h 527"/>
                  <a:gd name="T24" fmla="*/ 16 w 466"/>
                  <a:gd name="T25" fmla="*/ 501 h 527"/>
                  <a:gd name="T26" fmla="*/ 16 w 466"/>
                  <a:gd name="T27" fmla="*/ 501 h 527"/>
                  <a:gd name="T28" fmla="*/ 14 w 466"/>
                  <a:gd name="T29" fmla="*/ 501 h 527"/>
                  <a:gd name="T30" fmla="*/ 9 w 466"/>
                  <a:gd name="T31" fmla="*/ 498 h 527"/>
                  <a:gd name="T32" fmla="*/ 4 w 466"/>
                  <a:gd name="T33" fmla="*/ 496 h 527"/>
                  <a:gd name="T34" fmla="*/ 0 w 466"/>
                  <a:gd name="T35" fmla="*/ 495 h 527"/>
                  <a:gd name="T36" fmla="*/ 378 w 466"/>
                  <a:gd name="T37" fmla="*/ 24 h 527"/>
                  <a:gd name="T38" fmla="*/ 443 w 466"/>
                  <a:gd name="T39" fmla="*/ 16 h 527"/>
                  <a:gd name="T40" fmla="*/ 454 w 466"/>
                  <a:gd name="T41" fmla="*/ 77 h 5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66" h="527">
                    <a:moveTo>
                      <a:pt x="454" y="77"/>
                    </a:moveTo>
                    <a:cubicBezTo>
                      <a:pt x="453" y="78"/>
                      <a:pt x="452" y="80"/>
                      <a:pt x="450" y="81"/>
                    </a:cubicBezTo>
                    <a:cubicBezTo>
                      <a:pt x="241" y="334"/>
                      <a:pt x="241" y="334"/>
                      <a:pt x="241" y="334"/>
                    </a:cubicBezTo>
                    <a:cubicBezTo>
                      <a:pt x="228" y="350"/>
                      <a:pt x="228" y="350"/>
                      <a:pt x="228" y="350"/>
                    </a:cubicBezTo>
                    <a:cubicBezTo>
                      <a:pt x="184" y="403"/>
                      <a:pt x="184" y="403"/>
                      <a:pt x="184" y="403"/>
                    </a:cubicBezTo>
                    <a:cubicBezTo>
                      <a:pt x="162" y="429"/>
                      <a:pt x="162" y="429"/>
                      <a:pt x="162" y="429"/>
                    </a:cubicBezTo>
                    <a:cubicBezTo>
                      <a:pt x="134" y="461"/>
                      <a:pt x="134" y="461"/>
                      <a:pt x="134" y="461"/>
                    </a:cubicBezTo>
                    <a:cubicBezTo>
                      <a:pt x="76" y="527"/>
                      <a:pt x="76" y="527"/>
                      <a:pt x="76" y="527"/>
                    </a:cubicBezTo>
                    <a:cubicBezTo>
                      <a:pt x="63" y="522"/>
                      <a:pt x="51" y="516"/>
                      <a:pt x="39" y="511"/>
                    </a:cubicBezTo>
                    <a:cubicBezTo>
                      <a:pt x="38" y="511"/>
                      <a:pt x="38" y="511"/>
                      <a:pt x="37" y="510"/>
                    </a:cubicBezTo>
                    <a:cubicBezTo>
                      <a:pt x="35" y="510"/>
                      <a:pt x="34" y="509"/>
                      <a:pt x="32" y="508"/>
                    </a:cubicBezTo>
                    <a:cubicBezTo>
                      <a:pt x="27" y="506"/>
                      <a:pt x="21" y="503"/>
                      <a:pt x="16" y="501"/>
                    </a:cubicBezTo>
                    <a:cubicBezTo>
                      <a:pt x="16" y="501"/>
                      <a:pt x="16" y="501"/>
                      <a:pt x="16" y="501"/>
                    </a:cubicBezTo>
                    <a:cubicBezTo>
                      <a:pt x="16" y="501"/>
                      <a:pt x="16" y="501"/>
                      <a:pt x="16" y="501"/>
                    </a:cubicBezTo>
                    <a:cubicBezTo>
                      <a:pt x="15" y="501"/>
                      <a:pt x="15" y="501"/>
                      <a:pt x="14" y="501"/>
                    </a:cubicBezTo>
                    <a:cubicBezTo>
                      <a:pt x="13" y="500"/>
                      <a:pt x="11" y="499"/>
                      <a:pt x="9" y="498"/>
                    </a:cubicBezTo>
                    <a:cubicBezTo>
                      <a:pt x="7" y="498"/>
                      <a:pt x="5" y="497"/>
                      <a:pt x="4" y="496"/>
                    </a:cubicBezTo>
                    <a:cubicBezTo>
                      <a:pt x="2" y="496"/>
                      <a:pt x="1" y="495"/>
                      <a:pt x="0" y="495"/>
                    </a:cubicBezTo>
                    <a:cubicBezTo>
                      <a:pt x="378" y="24"/>
                      <a:pt x="378" y="24"/>
                      <a:pt x="378" y="24"/>
                    </a:cubicBezTo>
                    <a:cubicBezTo>
                      <a:pt x="394" y="4"/>
                      <a:pt x="423" y="0"/>
                      <a:pt x="443" y="16"/>
                    </a:cubicBezTo>
                    <a:cubicBezTo>
                      <a:pt x="462" y="31"/>
                      <a:pt x="466" y="57"/>
                      <a:pt x="454" y="7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US" dirty="0">
                  <a:latin typeface="Meiryo UI" panose="020B0604030504040204" pitchFamily="50" charset="-128"/>
                  <a:ea typeface="Meiryo UI" panose="020B0604030504040204" pitchFamily="50" charset="-128"/>
                </a:endParaRPr>
              </a:p>
            </p:txBody>
          </p:sp>
        </p:grpSp>
        <p:sp>
          <p:nvSpPr>
            <p:cNvPr id="54" name="フリーフォーム(F) 31">
              <a:extLst>
                <a:ext uri="{FF2B5EF4-FFF2-40B4-BE49-F238E27FC236}">
                  <a16:creationId xmlns:a16="http://schemas.microsoft.com/office/drawing/2014/main" id="{B6F47CAE-1A30-4CE3-B40D-9C8C433D52D4}"/>
                </a:ext>
              </a:extLst>
            </p:cNvPr>
            <p:cNvSpPr>
              <a:spLocks/>
            </p:cNvSpPr>
            <p:nvPr/>
          </p:nvSpPr>
          <p:spPr bwMode="auto">
            <a:xfrm>
              <a:off x="7609964" y="1441003"/>
              <a:ext cx="4582038" cy="5372291"/>
            </a:xfrm>
            <a:custGeom>
              <a:avLst/>
              <a:gdLst>
                <a:gd name="T0" fmla="*/ 1360 w 1360"/>
                <a:gd name="T1" fmla="*/ 1596 h 1596"/>
                <a:gd name="T2" fmla="*/ 935 w 1360"/>
                <a:gd name="T3" fmla="*/ 1437 h 1596"/>
                <a:gd name="T4" fmla="*/ 823 w 1360"/>
                <a:gd name="T5" fmla="*/ 1072 h 1596"/>
                <a:gd name="T6" fmla="*/ 756 w 1360"/>
                <a:gd name="T7" fmla="*/ 634 h 1596"/>
                <a:gd name="T8" fmla="*/ 753 w 1360"/>
                <a:gd name="T9" fmla="*/ 624 h 1596"/>
                <a:gd name="T10" fmla="*/ 750 w 1360"/>
                <a:gd name="T11" fmla="*/ 616 h 1596"/>
                <a:gd name="T12" fmla="*/ 737 w 1360"/>
                <a:gd name="T13" fmla="*/ 587 h 1596"/>
                <a:gd name="T14" fmla="*/ 729 w 1360"/>
                <a:gd name="T15" fmla="*/ 577 h 1596"/>
                <a:gd name="T16" fmla="*/ 722 w 1360"/>
                <a:gd name="T17" fmla="*/ 571 h 1596"/>
                <a:gd name="T18" fmla="*/ 718 w 1360"/>
                <a:gd name="T19" fmla="*/ 568 h 1596"/>
                <a:gd name="T20" fmla="*/ 699 w 1360"/>
                <a:gd name="T21" fmla="*/ 559 h 1596"/>
                <a:gd name="T22" fmla="*/ 694 w 1360"/>
                <a:gd name="T23" fmla="*/ 557 h 1596"/>
                <a:gd name="T24" fmla="*/ 667 w 1360"/>
                <a:gd name="T25" fmla="*/ 551 h 1596"/>
                <a:gd name="T26" fmla="*/ 637 w 1360"/>
                <a:gd name="T27" fmla="*/ 546 h 1596"/>
                <a:gd name="T28" fmla="*/ 612 w 1360"/>
                <a:gd name="T29" fmla="*/ 542 h 1596"/>
                <a:gd name="T30" fmla="*/ 597 w 1360"/>
                <a:gd name="T31" fmla="*/ 539 h 1596"/>
                <a:gd name="T32" fmla="*/ 554 w 1360"/>
                <a:gd name="T33" fmla="*/ 532 h 1596"/>
                <a:gd name="T34" fmla="*/ 495 w 1360"/>
                <a:gd name="T35" fmla="*/ 522 h 1596"/>
                <a:gd name="T36" fmla="*/ 469 w 1360"/>
                <a:gd name="T37" fmla="*/ 516 h 1596"/>
                <a:gd name="T38" fmla="*/ 447 w 1360"/>
                <a:gd name="T39" fmla="*/ 512 h 1596"/>
                <a:gd name="T40" fmla="*/ 421 w 1360"/>
                <a:gd name="T41" fmla="*/ 506 h 1596"/>
                <a:gd name="T42" fmla="*/ 402 w 1360"/>
                <a:gd name="T43" fmla="*/ 500 h 1596"/>
                <a:gd name="T44" fmla="*/ 382 w 1360"/>
                <a:gd name="T45" fmla="*/ 495 h 1596"/>
                <a:gd name="T46" fmla="*/ 367 w 1360"/>
                <a:gd name="T47" fmla="*/ 490 h 1596"/>
                <a:gd name="T48" fmla="*/ 355 w 1360"/>
                <a:gd name="T49" fmla="*/ 485 h 1596"/>
                <a:gd name="T50" fmla="*/ 332 w 1360"/>
                <a:gd name="T51" fmla="*/ 476 h 1596"/>
                <a:gd name="T52" fmla="*/ 290 w 1360"/>
                <a:gd name="T53" fmla="*/ 452 h 1596"/>
                <a:gd name="T54" fmla="*/ 280 w 1360"/>
                <a:gd name="T55" fmla="*/ 444 h 1596"/>
                <a:gd name="T56" fmla="*/ 264 w 1360"/>
                <a:gd name="T57" fmla="*/ 429 h 1596"/>
                <a:gd name="T58" fmla="*/ 252 w 1360"/>
                <a:gd name="T59" fmla="*/ 419 h 1596"/>
                <a:gd name="T60" fmla="*/ 241 w 1360"/>
                <a:gd name="T61" fmla="*/ 410 h 1596"/>
                <a:gd name="T62" fmla="*/ 129 w 1360"/>
                <a:gd name="T63" fmla="*/ 329 h 1596"/>
                <a:gd name="T64" fmla="*/ 106 w 1360"/>
                <a:gd name="T65" fmla="*/ 313 h 1596"/>
                <a:gd name="T66" fmla="*/ 68 w 1360"/>
                <a:gd name="T67" fmla="*/ 287 h 1596"/>
                <a:gd name="T68" fmla="*/ 33 w 1360"/>
                <a:gd name="T69" fmla="*/ 221 h 1596"/>
                <a:gd name="T70" fmla="*/ 73 w 1360"/>
                <a:gd name="T71" fmla="*/ 213 h 1596"/>
                <a:gd name="T72" fmla="*/ 79 w 1360"/>
                <a:gd name="T73" fmla="*/ 213 h 1596"/>
                <a:gd name="T74" fmla="*/ 87 w 1360"/>
                <a:gd name="T75" fmla="*/ 214 h 1596"/>
                <a:gd name="T76" fmla="*/ 119 w 1360"/>
                <a:gd name="T77" fmla="*/ 224 h 1596"/>
                <a:gd name="T78" fmla="*/ 128 w 1360"/>
                <a:gd name="T79" fmla="*/ 227 h 1596"/>
                <a:gd name="T80" fmla="*/ 135 w 1360"/>
                <a:gd name="T81" fmla="*/ 230 h 1596"/>
                <a:gd name="T82" fmla="*/ 151 w 1360"/>
                <a:gd name="T83" fmla="*/ 237 h 1596"/>
                <a:gd name="T84" fmla="*/ 158 w 1360"/>
                <a:gd name="T85" fmla="*/ 240 h 1596"/>
                <a:gd name="T86" fmla="*/ 197 w 1360"/>
                <a:gd name="T87" fmla="*/ 257 h 1596"/>
                <a:gd name="T88" fmla="*/ 412 w 1360"/>
                <a:gd name="T89" fmla="*/ 273 h 1596"/>
                <a:gd name="T90" fmla="*/ 461 w 1360"/>
                <a:gd name="T91" fmla="*/ 189 h 1596"/>
                <a:gd name="T92" fmla="*/ 460 w 1360"/>
                <a:gd name="T93" fmla="*/ 185 h 1596"/>
                <a:gd name="T94" fmla="*/ 460 w 1360"/>
                <a:gd name="T95" fmla="*/ 181 h 1596"/>
                <a:gd name="T96" fmla="*/ 457 w 1360"/>
                <a:gd name="T97" fmla="*/ 176 h 1596"/>
                <a:gd name="T98" fmla="*/ 455 w 1360"/>
                <a:gd name="T99" fmla="*/ 172 h 1596"/>
                <a:gd name="T100" fmla="*/ 451 w 1360"/>
                <a:gd name="T101" fmla="*/ 168 h 1596"/>
                <a:gd name="T102" fmla="*/ 444 w 1360"/>
                <a:gd name="T103" fmla="*/ 164 h 1596"/>
                <a:gd name="T104" fmla="*/ 423 w 1360"/>
                <a:gd name="T105" fmla="*/ 160 h 1596"/>
                <a:gd name="T106" fmla="*/ 281 w 1360"/>
                <a:gd name="T107" fmla="*/ 158 h 1596"/>
                <a:gd name="T108" fmla="*/ 347 w 1360"/>
                <a:gd name="T109" fmla="*/ 79 h 1596"/>
                <a:gd name="T110" fmla="*/ 420 w 1360"/>
                <a:gd name="T111" fmla="*/ 45 h 1596"/>
                <a:gd name="T112" fmla="*/ 548 w 1360"/>
                <a:gd name="T113" fmla="*/ 2 h 1596"/>
                <a:gd name="T114" fmla="*/ 584 w 1360"/>
                <a:gd name="T115" fmla="*/ 24 h 1596"/>
                <a:gd name="T116" fmla="*/ 905 w 1360"/>
                <a:gd name="T117" fmla="*/ 485 h 1596"/>
                <a:gd name="T118" fmla="*/ 918 w 1360"/>
                <a:gd name="T119" fmla="*/ 526 h 1596"/>
                <a:gd name="T120" fmla="*/ 1360 w 1360"/>
                <a:gd name="T121" fmla="*/ 1194 h 15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360" h="1596">
                  <a:moveTo>
                    <a:pt x="1360" y="1194"/>
                  </a:moveTo>
                  <a:cubicBezTo>
                    <a:pt x="1360" y="1596"/>
                    <a:pt x="1360" y="1596"/>
                    <a:pt x="1360" y="1596"/>
                  </a:cubicBezTo>
                  <a:cubicBezTo>
                    <a:pt x="1349" y="1575"/>
                    <a:pt x="1312" y="1536"/>
                    <a:pt x="1197" y="1497"/>
                  </a:cubicBezTo>
                  <a:cubicBezTo>
                    <a:pt x="1135" y="1476"/>
                    <a:pt x="1050" y="1455"/>
                    <a:pt x="935" y="1437"/>
                  </a:cubicBezTo>
                  <a:cubicBezTo>
                    <a:pt x="897" y="1361"/>
                    <a:pt x="867" y="1277"/>
                    <a:pt x="847" y="1188"/>
                  </a:cubicBezTo>
                  <a:cubicBezTo>
                    <a:pt x="838" y="1147"/>
                    <a:pt x="830" y="1108"/>
                    <a:pt x="823" y="1072"/>
                  </a:cubicBezTo>
                  <a:cubicBezTo>
                    <a:pt x="785" y="876"/>
                    <a:pt x="776" y="752"/>
                    <a:pt x="763" y="674"/>
                  </a:cubicBezTo>
                  <a:cubicBezTo>
                    <a:pt x="761" y="659"/>
                    <a:pt x="758" y="646"/>
                    <a:pt x="756" y="634"/>
                  </a:cubicBezTo>
                  <a:cubicBezTo>
                    <a:pt x="755" y="632"/>
                    <a:pt x="754" y="630"/>
                    <a:pt x="754" y="628"/>
                  </a:cubicBezTo>
                  <a:cubicBezTo>
                    <a:pt x="754" y="627"/>
                    <a:pt x="753" y="625"/>
                    <a:pt x="753" y="624"/>
                  </a:cubicBezTo>
                  <a:cubicBezTo>
                    <a:pt x="752" y="622"/>
                    <a:pt x="752" y="620"/>
                    <a:pt x="751" y="618"/>
                  </a:cubicBezTo>
                  <a:cubicBezTo>
                    <a:pt x="751" y="618"/>
                    <a:pt x="751" y="617"/>
                    <a:pt x="750" y="616"/>
                  </a:cubicBezTo>
                  <a:cubicBezTo>
                    <a:pt x="747" y="605"/>
                    <a:pt x="743" y="596"/>
                    <a:pt x="738" y="589"/>
                  </a:cubicBezTo>
                  <a:cubicBezTo>
                    <a:pt x="737" y="588"/>
                    <a:pt x="737" y="588"/>
                    <a:pt x="737" y="587"/>
                  </a:cubicBezTo>
                  <a:cubicBezTo>
                    <a:pt x="735" y="584"/>
                    <a:pt x="732" y="581"/>
                    <a:pt x="730" y="579"/>
                  </a:cubicBezTo>
                  <a:cubicBezTo>
                    <a:pt x="730" y="578"/>
                    <a:pt x="729" y="578"/>
                    <a:pt x="729" y="577"/>
                  </a:cubicBezTo>
                  <a:cubicBezTo>
                    <a:pt x="727" y="576"/>
                    <a:pt x="725" y="574"/>
                    <a:pt x="723" y="572"/>
                  </a:cubicBezTo>
                  <a:cubicBezTo>
                    <a:pt x="723" y="572"/>
                    <a:pt x="723" y="571"/>
                    <a:pt x="722" y="571"/>
                  </a:cubicBezTo>
                  <a:cubicBezTo>
                    <a:pt x="722" y="571"/>
                    <a:pt x="722" y="571"/>
                    <a:pt x="721" y="571"/>
                  </a:cubicBezTo>
                  <a:cubicBezTo>
                    <a:pt x="720" y="570"/>
                    <a:pt x="719" y="569"/>
                    <a:pt x="718" y="568"/>
                  </a:cubicBezTo>
                  <a:cubicBezTo>
                    <a:pt x="715" y="566"/>
                    <a:pt x="712" y="564"/>
                    <a:pt x="709" y="563"/>
                  </a:cubicBezTo>
                  <a:cubicBezTo>
                    <a:pt x="705" y="561"/>
                    <a:pt x="702" y="560"/>
                    <a:pt x="699" y="559"/>
                  </a:cubicBezTo>
                  <a:cubicBezTo>
                    <a:pt x="698" y="559"/>
                    <a:pt x="697" y="558"/>
                    <a:pt x="696" y="558"/>
                  </a:cubicBezTo>
                  <a:cubicBezTo>
                    <a:pt x="696" y="558"/>
                    <a:pt x="695" y="558"/>
                    <a:pt x="694" y="557"/>
                  </a:cubicBezTo>
                  <a:cubicBezTo>
                    <a:pt x="692" y="557"/>
                    <a:pt x="690" y="556"/>
                    <a:pt x="688" y="556"/>
                  </a:cubicBezTo>
                  <a:cubicBezTo>
                    <a:pt x="681" y="554"/>
                    <a:pt x="674" y="553"/>
                    <a:pt x="667" y="551"/>
                  </a:cubicBezTo>
                  <a:cubicBezTo>
                    <a:pt x="665" y="551"/>
                    <a:pt x="663" y="551"/>
                    <a:pt x="661" y="550"/>
                  </a:cubicBezTo>
                  <a:cubicBezTo>
                    <a:pt x="653" y="549"/>
                    <a:pt x="645" y="547"/>
                    <a:pt x="637" y="546"/>
                  </a:cubicBezTo>
                  <a:cubicBezTo>
                    <a:pt x="632" y="545"/>
                    <a:pt x="628" y="545"/>
                    <a:pt x="624" y="544"/>
                  </a:cubicBezTo>
                  <a:cubicBezTo>
                    <a:pt x="620" y="543"/>
                    <a:pt x="616" y="543"/>
                    <a:pt x="612" y="542"/>
                  </a:cubicBezTo>
                  <a:cubicBezTo>
                    <a:pt x="611" y="542"/>
                    <a:pt x="611" y="542"/>
                    <a:pt x="610" y="541"/>
                  </a:cubicBezTo>
                  <a:cubicBezTo>
                    <a:pt x="605" y="541"/>
                    <a:pt x="601" y="540"/>
                    <a:pt x="597" y="539"/>
                  </a:cubicBezTo>
                  <a:cubicBezTo>
                    <a:pt x="590" y="538"/>
                    <a:pt x="583" y="537"/>
                    <a:pt x="576" y="536"/>
                  </a:cubicBezTo>
                  <a:cubicBezTo>
                    <a:pt x="569" y="535"/>
                    <a:pt x="562" y="534"/>
                    <a:pt x="554" y="532"/>
                  </a:cubicBezTo>
                  <a:cubicBezTo>
                    <a:pt x="539" y="530"/>
                    <a:pt x="523" y="527"/>
                    <a:pt x="508" y="524"/>
                  </a:cubicBezTo>
                  <a:cubicBezTo>
                    <a:pt x="504" y="523"/>
                    <a:pt x="499" y="523"/>
                    <a:pt x="495" y="522"/>
                  </a:cubicBezTo>
                  <a:cubicBezTo>
                    <a:pt x="493" y="521"/>
                    <a:pt x="490" y="521"/>
                    <a:pt x="488" y="520"/>
                  </a:cubicBezTo>
                  <a:cubicBezTo>
                    <a:pt x="481" y="519"/>
                    <a:pt x="475" y="518"/>
                    <a:pt x="469" y="516"/>
                  </a:cubicBezTo>
                  <a:cubicBezTo>
                    <a:pt x="464" y="515"/>
                    <a:pt x="459" y="514"/>
                    <a:pt x="454" y="513"/>
                  </a:cubicBezTo>
                  <a:cubicBezTo>
                    <a:pt x="452" y="513"/>
                    <a:pt x="449" y="512"/>
                    <a:pt x="447" y="512"/>
                  </a:cubicBezTo>
                  <a:cubicBezTo>
                    <a:pt x="439" y="510"/>
                    <a:pt x="432" y="508"/>
                    <a:pt x="425" y="507"/>
                  </a:cubicBezTo>
                  <a:cubicBezTo>
                    <a:pt x="424" y="506"/>
                    <a:pt x="422" y="506"/>
                    <a:pt x="421" y="506"/>
                  </a:cubicBezTo>
                  <a:cubicBezTo>
                    <a:pt x="418" y="505"/>
                    <a:pt x="414" y="504"/>
                    <a:pt x="411" y="503"/>
                  </a:cubicBezTo>
                  <a:cubicBezTo>
                    <a:pt x="408" y="502"/>
                    <a:pt x="405" y="501"/>
                    <a:pt x="402" y="500"/>
                  </a:cubicBezTo>
                  <a:cubicBezTo>
                    <a:pt x="399" y="500"/>
                    <a:pt x="396" y="499"/>
                    <a:pt x="393" y="498"/>
                  </a:cubicBezTo>
                  <a:cubicBezTo>
                    <a:pt x="389" y="497"/>
                    <a:pt x="386" y="496"/>
                    <a:pt x="382" y="495"/>
                  </a:cubicBezTo>
                  <a:cubicBezTo>
                    <a:pt x="380" y="494"/>
                    <a:pt x="377" y="493"/>
                    <a:pt x="374" y="492"/>
                  </a:cubicBezTo>
                  <a:cubicBezTo>
                    <a:pt x="372" y="491"/>
                    <a:pt x="370" y="491"/>
                    <a:pt x="367" y="490"/>
                  </a:cubicBezTo>
                  <a:cubicBezTo>
                    <a:pt x="365" y="489"/>
                    <a:pt x="363" y="488"/>
                    <a:pt x="361" y="488"/>
                  </a:cubicBezTo>
                  <a:cubicBezTo>
                    <a:pt x="359" y="487"/>
                    <a:pt x="357" y="486"/>
                    <a:pt x="355" y="485"/>
                  </a:cubicBezTo>
                  <a:cubicBezTo>
                    <a:pt x="349" y="483"/>
                    <a:pt x="343" y="481"/>
                    <a:pt x="337" y="478"/>
                  </a:cubicBezTo>
                  <a:cubicBezTo>
                    <a:pt x="335" y="477"/>
                    <a:pt x="334" y="477"/>
                    <a:pt x="332" y="476"/>
                  </a:cubicBezTo>
                  <a:cubicBezTo>
                    <a:pt x="317" y="469"/>
                    <a:pt x="304" y="462"/>
                    <a:pt x="292" y="453"/>
                  </a:cubicBezTo>
                  <a:cubicBezTo>
                    <a:pt x="292" y="453"/>
                    <a:pt x="291" y="453"/>
                    <a:pt x="290" y="452"/>
                  </a:cubicBezTo>
                  <a:cubicBezTo>
                    <a:pt x="288" y="450"/>
                    <a:pt x="286" y="449"/>
                    <a:pt x="284" y="447"/>
                  </a:cubicBezTo>
                  <a:cubicBezTo>
                    <a:pt x="282" y="446"/>
                    <a:pt x="281" y="445"/>
                    <a:pt x="280" y="444"/>
                  </a:cubicBezTo>
                  <a:cubicBezTo>
                    <a:pt x="276" y="440"/>
                    <a:pt x="272" y="436"/>
                    <a:pt x="268" y="432"/>
                  </a:cubicBezTo>
                  <a:cubicBezTo>
                    <a:pt x="266" y="431"/>
                    <a:pt x="265" y="430"/>
                    <a:pt x="264" y="429"/>
                  </a:cubicBezTo>
                  <a:cubicBezTo>
                    <a:pt x="262" y="428"/>
                    <a:pt x="260" y="426"/>
                    <a:pt x="258" y="424"/>
                  </a:cubicBezTo>
                  <a:cubicBezTo>
                    <a:pt x="256" y="423"/>
                    <a:pt x="254" y="421"/>
                    <a:pt x="252" y="419"/>
                  </a:cubicBezTo>
                  <a:cubicBezTo>
                    <a:pt x="249" y="417"/>
                    <a:pt x="247" y="416"/>
                    <a:pt x="245" y="414"/>
                  </a:cubicBezTo>
                  <a:cubicBezTo>
                    <a:pt x="244" y="413"/>
                    <a:pt x="242" y="412"/>
                    <a:pt x="241" y="410"/>
                  </a:cubicBezTo>
                  <a:cubicBezTo>
                    <a:pt x="208" y="384"/>
                    <a:pt x="168" y="355"/>
                    <a:pt x="129" y="329"/>
                  </a:cubicBezTo>
                  <a:cubicBezTo>
                    <a:pt x="129" y="329"/>
                    <a:pt x="129" y="329"/>
                    <a:pt x="129" y="329"/>
                  </a:cubicBezTo>
                  <a:cubicBezTo>
                    <a:pt x="125" y="326"/>
                    <a:pt x="121" y="323"/>
                    <a:pt x="117" y="320"/>
                  </a:cubicBezTo>
                  <a:cubicBezTo>
                    <a:pt x="113" y="318"/>
                    <a:pt x="110" y="315"/>
                    <a:pt x="106" y="313"/>
                  </a:cubicBezTo>
                  <a:cubicBezTo>
                    <a:pt x="104" y="311"/>
                    <a:pt x="101" y="309"/>
                    <a:pt x="99" y="308"/>
                  </a:cubicBezTo>
                  <a:cubicBezTo>
                    <a:pt x="88" y="300"/>
                    <a:pt x="78" y="294"/>
                    <a:pt x="68" y="287"/>
                  </a:cubicBezTo>
                  <a:cubicBezTo>
                    <a:pt x="29" y="261"/>
                    <a:pt x="0" y="243"/>
                    <a:pt x="0" y="243"/>
                  </a:cubicBezTo>
                  <a:cubicBezTo>
                    <a:pt x="0" y="243"/>
                    <a:pt x="7" y="230"/>
                    <a:pt x="33" y="221"/>
                  </a:cubicBezTo>
                  <a:cubicBezTo>
                    <a:pt x="43" y="217"/>
                    <a:pt x="55" y="215"/>
                    <a:pt x="71" y="213"/>
                  </a:cubicBezTo>
                  <a:cubicBezTo>
                    <a:pt x="73" y="213"/>
                    <a:pt x="73" y="213"/>
                    <a:pt x="73" y="213"/>
                  </a:cubicBezTo>
                  <a:cubicBezTo>
                    <a:pt x="74" y="213"/>
                    <a:pt x="74" y="213"/>
                    <a:pt x="75" y="213"/>
                  </a:cubicBezTo>
                  <a:cubicBezTo>
                    <a:pt x="77" y="213"/>
                    <a:pt x="78" y="213"/>
                    <a:pt x="79" y="213"/>
                  </a:cubicBezTo>
                  <a:cubicBezTo>
                    <a:pt x="81" y="213"/>
                    <a:pt x="82" y="213"/>
                    <a:pt x="84" y="214"/>
                  </a:cubicBezTo>
                  <a:cubicBezTo>
                    <a:pt x="85" y="214"/>
                    <a:pt x="86" y="214"/>
                    <a:pt x="87" y="214"/>
                  </a:cubicBezTo>
                  <a:cubicBezTo>
                    <a:pt x="95" y="216"/>
                    <a:pt x="103" y="218"/>
                    <a:pt x="113" y="221"/>
                  </a:cubicBezTo>
                  <a:cubicBezTo>
                    <a:pt x="115" y="222"/>
                    <a:pt x="117" y="223"/>
                    <a:pt x="119" y="224"/>
                  </a:cubicBezTo>
                  <a:cubicBezTo>
                    <a:pt x="120" y="224"/>
                    <a:pt x="121" y="225"/>
                    <a:pt x="123" y="225"/>
                  </a:cubicBezTo>
                  <a:cubicBezTo>
                    <a:pt x="124" y="226"/>
                    <a:pt x="126" y="227"/>
                    <a:pt x="128" y="227"/>
                  </a:cubicBezTo>
                  <a:cubicBezTo>
                    <a:pt x="130" y="228"/>
                    <a:pt x="132" y="229"/>
                    <a:pt x="133" y="230"/>
                  </a:cubicBezTo>
                  <a:cubicBezTo>
                    <a:pt x="134" y="230"/>
                    <a:pt x="135" y="230"/>
                    <a:pt x="135" y="230"/>
                  </a:cubicBezTo>
                  <a:cubicBezTo>
                    <a:pt x="135" y="230"/>
                    <a:pt x="135" y="230"/>
                    <a:pt x="135" y="230"/>
                  </a:cubicBezTo>
                  <a:cubicBezTo>
                    <a:pt x="140" y="232"/>
                    <a:pt x="146" y="235"/>
                    <a:pt x="151" y="237"/>
                  </a:cubicBezTo>
                  <a:cubicBezTo>
                    <a:pt x="153" y="238"/>
                    <a:pt x="154" y="239"/>
                    <a:pt x="156" y="239"/>
                  </a:cubicBezTo>
                  <a:cubicBezTo>
                    <a:pt x="157" y="240"/>
                    <a:pt x="157" y="240"/>
                    <a:pt x="158" y="240"/>
                  </a:cubicBezTo>
                  <a:cubicBezTo>
                    <a:pt x="170" y="245"/>
                    <a:pt x="182" y="251"/>
                    <a:pt x="195" y="256"/>
                  </a:cubicBezTo>
                  <a:cubicBezTo>
                    <a:pt x="195" y="256"/>
                    <a:pt x="196" y="257"/>
                    <a:pt x="197" y="257"/>
                  </a:cubicBezTo>
                  <a:cubicBezTo>
                    <a:pt x="211" y="263"/>
                    <a:pt x="226" y="268"/>
                    <a:pt x="241" y="273"/>
                  </a:cubicBezTo>
                  <a:cubicBezTo>
                    <a:pt x="293" y="290"/>
                    <a:pt x="368" y="304"/>
                    <a:pt x="412" y="273"/>
                  </a:cubicBezTo>
                  <a:cubicBezTo>
                    <a:pt x="438" y="255"/>
                    <a:pt x="458" y="224"/>
                    <a:pt x="461" y="198"/>
                  </a:cubicBezTo>
                  <a:cubicBezTo>
                    <a:pt x="461" y="195"/>
                    <a:pt x="461" y="192"/>
                    <a:pt x="461" y="189"/>
                  </a:cubicBezTo>
                  <a:cubicBezTo>
                    <a:pt x="461" y="188"/>
                    <a:pt x="461" y="188"/>
                    <a:pt x="461" y="187"/>
                  </a:cubicBezTo>
                  <a:cubicBezTo>
                    <a:pt x="461" y="186"/>
                    <a:pt x="461" y="186"/>
                    <a:pt x="460" y="185"/>
                  </a:cubicBezTo>
                  <a:cubicBezTo>
                    <a:pt x="460" y="184"/>
                    <a:pt x="460" y="184"/>
                    <a:pt x="460" y="183"/>
                  </a:cubicBezTo>
                  <a:cubicBezTo>
                    <a:pt x="460" y="182"/>
                    <a:pt x="460" y="182"/>
                    <a:pt x="460" y="181"/>
                  </a:cubicBezTo>
                  <a:cubicBezTo>
                    <a:pt x="459" y="181"/>
                    <a:pt x="459" y="180"/>
                    <a:pt x="459" y="180"/>
                  </a:cubicBezTo>
                  <a:cubicBezTo>
                    <a:pt x="459" y="179"/>
                    <a:pt x="458" y="177"/>
                    <a:pt x="457" y="176"/>
                  </a:cubicBezTo>
                  <a:cubicBezTo>
                    <a:pt x="457" y="175"/>
                    <a:pt x="457" y="175"/>
                    <a:pt x="456" y="174"/>
                  </a:cubicBezTo>
                  <a:cubicBezTo>
                    <a:pt x="456" y="174"/>
                    <a:pt x="456" y="173"/>
                    <a:pt x="455" y="172"/>
                  </a:cubicBezTo>
                  <a:cubicBezTo>
                    <a:pt x="455" y="172"/>
                    <a:pt x="454" y="171"/>
                    <a:pt x="453" y="170"/>
                  </a:cubicBezTo>
                  <a:cubicBezTo>
                    <a:pt x="453" y="169"/>
                    <a:pt x="452" y="169"/>
                    <a:pt x="451" y="168"/>
                  </a:cubicBezTo>
                  <a:cubicBezTo>
                    <a:pt x="451" y="168"/>
                    <a:pt x="450" y="167"/>
                    <a:pt x="450" y="167"/>
                  </a:cubicBezTo>
                  <a:cubicBezTo>
                    <a:pt x="448" y="166"/>
                    <a:pt x="446" y="165"/>
                    <a:pt x="444" y="164"/>
                  </a:cubicBezTo>
                  <a:cubicBezTo>
                    <a:pt x="443" y="163"/>
                    <a:pt x="442" y="163"/>
                    <a:pt x="441" y="162"/>
                  </a:cubicBezTo>
                  <a:cubicBezTo>
                    <a:pt x="436" y="161"/>
                    <a:pt x="430" y="160"/>
                    <a:pt x="423" y="160"/>
                  </a:cubicBezTo>
                  <a:cubicBezTo>
                    <a:pt x="375" y="160"/>
                    <a:pt x="287" y="192"/>
                    <a:pt x="253" y="190"/>
                  </a:cubicBezTo>
                  <a:cubicBezTo>
                    <a:pt x="281" y="158"/>
                    <a:pt x="281" y="158"/>
                    <a:pt x="281" y="158"/>
                  </a:cubicBezTo>
                  <a:cubicBezTo>
                    <a:pt x="303" y="132"/>
                    <a:pt x="303" y="132"/>
                    <a:pt x="303" y="132"/>
                  </a:cubicBezTo>
                  <a:cubicBezTo>
                    <a:pt x="347" y="79"/>
                    <a:pt x="347" y="79"/>
                    <a:pt x="347" y="79"/>
                  </a:cubicBezTo>
                  <a:cubicBezTo>
                    <a:pt x="360" y="63"/>
                    <a:pt x="360" y="63"/>
                    <a:pt x="360" y="63"/>
                  </a:cubicBezTo>
                  <a:cubicBezTo>
                    <a:pt x="380" y="57"/>
                    <a:pt x="400" y="51"/>
                    <a:pt x="420" y="45"/>
                  </a:cubicBezTo>
                  <a:cubicBezTo>
                    <a:pt x="420" y="45"/>
                    <a:pt x="420" y="45"/>
                    <a:pt x="420" y="45"/>
                  </a:cubicBezTo>
                  <a:cubicBezTo>
                    <a:pt x="480" y="25"/>
                    <a:pt x="533" y="7"/>
                    <a:pt x="548" y="2"/>
                  </a:cubicBezTo>
                  <a:cubicBezTo>
                    <a:pt x="550" y="1"/>
                    <a:pt x="552" y="0"/>
                    <a:pt x="552" y="0"/>
                  </a:cubicBezTo>
                  <a:cubicBezTo>
                    <a:pt x="552" y="0"/>
                    <a:pt x="564" y="8"/>
                    <a:pt x="584" y="24"/>
                  </a:cubicBezTo>
                  <a:cubicBezTo>
                    <a:pt x="631" y="62"/>
                    <a:pt x="721" y="143"/>
                    <a:pt x="801" y="268"/>
                  </a:cubicBezTo>
                  <a:cubicBezTo>
                    <a:pt x="840" y="330"/>
                    <a:pt x="877" y="402"/>
                    <a:pt x="905" y="485"/>
                  </a:cubicBezTo>
                  <a:cubicBezTo>
                    <a:pt x="905" y="485"/>
                    <a:pt x="905" y="485"/>
                    <a:pt x="905" y="485"/>
                  </a:cubicBezTo>
                  <a:cubicBezTo>
                    <a:pt x="910" y="498"/>
                    <a:pt x="914" y="512"/>
                    <a:pt x="918" y="526"/>
                  </a:cubicBezTo>
                  <a:cubicBezTo>
                    <a:pt x="918" y="526"/>
                    <a:pt x="934" y="547"/>
                    <a:pt x="960" y="582"/>
                  </a:cubicBezTo>
                  <a:cubicBezTo>
                    <a:pt x="1041" y="691"/>
                    <a:pt x="1224" y="945"/>
                    <a:pt x="1360" y="1194"/>
                  </a:cubicBezTo>
                  <a:close/>
                </a:path>
              </a:pathLst>
            </a:custGeom>
            <a:gradFill>
              <a:gsLst>
                <a:gs pos="0">
                  <a:srgbClr val="E5C3FF"/>
                </a:gs>
                <a:gs pos="65000">
                  <a:srgbClr val="B0C7FF"/>
                </a:gs>
              </a:gsLst>
              <a:lin ang="0" scaled="0"/>
            </a:gradFill>
            <a:ln>
              <a:noFill/>
            </a:ln>
          </p:spPr>
          <p:txBody>
            <a:bodyPr vert="horz" wrap="square" lIns="91440" tIns="45720" rIns="91440" bIns="45720" numCol="1" rtlCol="0" anchor="t" anchorCtr="0" compatLnSpc="1">
              <a:prstTxWarp prst="textNoShape">
                <a:avLst/>
              </a:prstTxWarp>
            </a:bodyPr>
            <a:lstStyle/>
            <a:p>
              <a:pPr rtl="0"/>
              <a:endParaRPr lang="en-US" dirty="0">
                <a:latin typeface="Meiryo UI" panose="020B0604030504040204" pitchFamily="50" charset="-128"/>
                <a:ea typeface="Meiryo UI" panose="020B0604030504040204" pitchFamily="50" charset="-128"/>
              </a:endParaRPr>
            </a:p>
          </p:txBody>
        </p:sp>
        <p:sp>
          <p:nvSpPr>
            <p:cNvPr id="55" name="フリーフォーム(F) 32">
              <a:extLst>
                <a:ext uri="{FF2B5EF4-FFF2-40B4-BE49-F238E27FC236}">
                  <a16:creationId xmlns:a16="http://schemas.microsoft.com/office/drawing/2014/main" id="{742FC6CF-44F1-407F-BEB2-8F383DCEC064}"/>
                </a:ext>
              </a:extLst>
            </p:cNvPr>
            <p:cNvSpPr>
              <a:spLocks/>
            </p:cNvSpPr>
            <p:nvPr/>
          </p:nvSpPr>
          <p:spPr bwMode="auto">
            <a:xfrm>
              <a:off x="7721066" y="1559272"/>
              <a:ext cx="2833086" cy="2015954"/>
            </a:xfrm>
            <a:custGeom>
              <a:avLst/>
              <a:gdLst>
                <a:gd name="T0" fmla="*/ 723 w 841"/>
                <a:gd name="T1" fmla="*/ 599 h 599"/>
                <a:gd name="T2" fmla="*/ 720 w 841"/>
                <a:gd name="T3" fmla="*/ 589 h 599"/>
                <a:gd name="T4" fmla="*/ 717 w 841"/>
                <a:gd name="T5" fmla="*/ 581 h 599"/>
                <a:gd name="T6" fmla="*/ 704 w 841"/>
                <a:gd name="T7" fmla="*/ 552 h 599"/>
                <a:gd name="T8" fmla="*/ 696 w 841"/>
                <a:gd name="T9" fmla="*/ 542 h 599"/>
                <a:gd name="T10" fmla="*/ 689 w 841"/>
                <a:gd name="T11" fmla="*/ 536 h 599"/>
                <a:gd name="T12" fmla="*/ 685 w 841"/>
                <a:gd name="T13" fmla="*/ 533 h 599"/>
                <a:gd name="T14" fmla="*/ 666 w 841"/>
                <a:gd name="T15" fmla="*/ 524 h 599"/>
                <a:gd name="T16" fmla="*/ 661 w 841"/>
                <a:gd name="T17" fmla="*/ 522 h 599"/>
                <a:gd name="T18" fmla="*/ 634 w 841"/>
                <a:gd name="T19" fmla="*/ 516 h 599"/>
                <a:gd name="T20" fmla="*/ 604 w 841"/>
                <a:gd name="T21" fmla="*/ 511 h 599"/>
                <a:gd name="T22" fmla="*/ 579 w 841"/>
                <a:gd name="T23" fmla="*/ 507 h 599"/>
                <a:gd name="T24" fmla="*/ 564 w 841"/>
                <a:gd name="T25" fmla="*/ 504 h 599"/>
                <a:gd name="T26" fmla="*/ 521 w 841"/>
                <a:gd name="T27" fmla="*/ 497 h 599"/>
                <a:gd name="T28" fmla="*/ 462 w 841"/>
                <a:gd name="T29" fmla="*/ 487 h 599"/>
                <a:gd name="T30" fmla="*/ 436 w 841"/>
                <a:gd name="T31" fmla="*/ 481 h 599"/>
                <a:gd name="T32" fmla="*/ 414 w 841"/>
                <a:gd name="T33" fmla="*/ 477 h 599"/>
                <a:gd name="T34" fmla="*/ 388 w 841"/>
                <a:gd name="T35" fmla="*/ 471 h 599"/>
                <a:gd name="T36" fmla="*/ 369 w 841"/>
                <a:gd name="T37" fmla="*/ 465 h 599"/>
                <a:gd name="T38" fmla="*/ 349 w 841"/>
                <a:gd name="T39" fmla="*/ 460 h 599"/>
                <a:gd name="T40" fmla="*/ 334 w 841"/>
                <a:gd name="T41" fmla="*/ 455 h 599"/>
                <a:gd name="T42" fmla="*/ 322 w 841"/>
                <a:gd name="T43" fmla="*/ 450 h 599"/>
                <a:gd name="T44" fmla="*/ 299 w 841"/>
                <a:gd name="T45" fmla="*/ 441 h 599"/>
                <a:gd name="T46" fmla="*/ 257 w 841"/>
                <a:gd name="T47" fmla="*/ 417 h 599"/>
                <a:gd name="T48" fmla="*/ 247 w 841"/>
                <a:gd name="T49" fmla="*/ 409 h 599"/>
                <a:gd name="T50" fmla="*/ 231 w 841"/>
                <a:gd name="T51" fmla="*/ 394 h 599"/>
                <a:gd name="T52" fmla="*/ 219 w 841"/>
                <a:gd name="T53" fmla="*/ 384 h 599"/>
                <a:gd name="T54" fmla="*/ 208 w 841"/>
                <a:gd name="T55" fmla="*/ 375 h 599"/>
                <a:gd name="T56" fmla="*/ 96 w 841"/>
                <a:gd name="T57" fmla="*/ 294 h 599"/>
                <a:gd name="T58" fmla="*/ 73 w 841"/>
                <a:gd name="T59" fmla="*/ 278 h 599"/>
                <a:gd name="T60" fmla="*/ 52 w 841"/>
                <a:gd name="T61" fmla="*/ 231 h 599"/>
                <a:gd name="T62" fmla="*/ 38 w 841"/>
                <a:gd name="T63" fmla="*/ 178 h 599"/>
                <a:gd name="T64" fmla="*/ 42 w 841"/>
                <a:gd name="T65" fmla="*/ 178 h 599"/>
                <a:gd name="T66" fmla="*/ 51 w 841"/>
                <a:gd name="T67" fmla="*/ 179 h 599"/>
                <a:gd name="T68" fmla="*/ 80 w 841"/>
                <a:gd name="T69" fmla="*/ 186 h 599"/>
                <a:gd name="T70" fmla="*/ 90 w 841"/>
                <a:gd name="T71" fmla="*/ 190 h 599"/>
                <a:gd name="T72" fmla="*/ 100 w 841"/>
                <a:gd name="T73" fmla="*/ 195 h 599"/>
                <a:gd name="T74" fmla="*/ 102 w 841"/>
                <a:gd name="T75" fmla="*/ 195 h 599"/>
                <a:gd name="T76" fmla="*/ 154 w 841"/>
                <a:gd name="T77" fmla="*/ 229 h 599"/>
                <a:gd name="T78" fmla="*/ 428 w 841"/>
                <a:gd name="T79" fmla="*/ 189 h 599"/>
                <a:gd name="T80" fmla="*/ 428 w 841"/>
                <a:gd name="T81" fmla="*/ 163 h 599"/>
                <a:gd name="T82" fmla="*/ 428 w 841"/>
                <a:gd name="T83" fmla="*/ 152 h 599"/>
                <a:gd name="T84" fmla="*/ 427 w 841"/>
                <a:gd name="T85" fmla="*/ 148 h 599"/>
                <a:gd name="T86" fmla="*/ 426 w 841"/>
                <a:gd name="T87" fmla="*/ 145 h 599"/>
                <a:gd name="T88" fmla="*/ 423 w 841"/>
                <a:gd name="T89" fmla="*/ 139 h 599"/>
                <a:gd name="T90" fmla="*/ 420 w 841"/>
                <a:gd name="T91" fmla="*/ 135 h 599"/>
                <a:gd name="T92" fmla="*/ 417 w 841"/>
                <a:gd name="T93" fmla="*/ 132 h 599"/>
                <a:gd name="T94" fmla="*/ 408 w 841"/>
                <a:gd name="T95" fmla="*/ 127 h 599"/>
                <a:gd name="T96" fmla="*/ 220 w 841"/>
                <a:gd name="T97" fmla="*/ 155 h 599"/>
                <a:gd name="T98" fmla="*/ 270 w 841"/>
                <a:gd name="T99" fmla="*/ 97 h 599"/>
                <a:gd name="T100" fmla="*/ 594 w 841"/>
                <a:gd name="T101" fmla="*/ 148 h 599"/>
                <a:gd name="T102" fmla="*/ 832 w 841"/>
                <a:gd name="T103" fmla="*/ 544 h 5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841" h="599">
                  <a:moveTo>
                    <a:pt x="832" y="544"/>
                  </a:moveTo>
                  <a:cubicBezTo>
                    <a:pt x="827" y="548"/>
                    <a:pt x="784" y="581"/>
                    <a:pt x="723" y="599"/>
                  </a:cubicBezTo>
                  <a:cubicBezTo>
                    <a:pt x="722" y="597"/>
                    <a:pt x="721" y="595"/>
                    <a:pt x="721" y="593"/>
                  </a:cubicBezTo>
                  <a:cubicBezTo>
                    <a:pt x="721" y="592"/>
                    <a:pt x="720" y="590"/>
                    <a:pt x="720" y="589"/>
                  </a:cubicBezTo>
                  <a:cubicBezTo>
                    <a:pt x="719" y="587"/>
                    <a:pt x="719" y="585"/>
                    <a:pt x="718" y="583"/>
                  </a:cubicBezTo>
                  <a:cubicBezTo>
                    <a:pt x="718" y="583"/>
                    <a:pt x="718" y="582"/>
                    <a:pt x="717" y="581"/>
                  </a:cubicBezTo>
                  <a:cubicBezTo>
                    <a:pt x="714" y="570"/>
                    <a:pt x="710" y="561"/>
                    <a:pt x="705" y="554"/>
                  </a:cubicBezTo>
                  <a:cubicBezTo>
                    <a:pt x="704" y="553"/>
                    <a:pt x="704" y="553"/>
                    <a:pt x="704" y="552"/>
                  </a:cubicBezTo>
                  <a:cubicBezTo>
                    <a:pt x="702" y="549"/>
                    <a:pt x="699" y="546"/>
                    <a:pt x="697" y="544"/>
                  </a:cubicBezTo>
                  <a:cubicBezTo>
                    <a:pt x="697" y="543"/>
                    <a:pt x="696" y="543"/>
                    <a:pt x="696" y="542"/>
                  </a:cubicBezTo>
                  <a:cubicBezTo>
                    <a:pt x="694" y="541"/>
                    <a:pt x="692" y="539"/>
                    <a:pt x="690" y="537"/>
                  </a:cubicBezTo>
                  <a:cubicBezTo>
                    <a:pt x="690" y="537"/>
                    <a:pt x="690" y="536"/>
                    <a:pt x="689" y="536"/>
                  </a:cubicBezTo>
                  <a:cubicBezTo>
                    <a:pt x="689" y="536"/>
                    <a:pt x="689" y="536"/>
                    <a:pt x="688" y="536"/>
                  </a:cubicBezTo>
                  <a:cubicBezTo>
                    <a:pt x="687" y="535"/>
                    <a:pt x="686" y="534"/>
                    <a:pt x="685" y="533"/>
                  </a:cubicBezTo>
                  <a:cubicBezTo>
                    <a:pt x="682" y="531"/>
                    <a:pt x="679" y="529"/>
                    <a:pt x="676" y="528"/>
                  </a:cubicBezTo>
                  <a:cubicBezTo>
                    <a:pt x="672" y="526"/>
                    <a:pt x="669" y="525"/>
                    <a:pt x="666" y="524"/>
                  </a:cubicBezTo>
                  <a:cubicBezTo>
                    <a:pt x="665" y="524"/>
                    <a:pt x="664" y="523"/>
                    <a:pt x="663" y="523"/>
                  </a:cubicBezTo>
                  <a:cubicBezTo>
                    <a:pt x="663" y="523"/>
                    <a:pt x="662" y="523"/>
                    <a:pt x="661" y="522"/>
                  </a:cubicBezTo>
                  <a:cubicBezTo>
                    <a:pt x="659" y="522"/>
                    <a:pt x="657" y="521"/>
                    <a:pt x="655" y="521"/>
                  </a:cubicBezTo>
                  <a:cubicBezTo>
                    <a:pt x="648" y="519"/>
                    <a:pt x="641" y="518"/>
                    <a:pt x="634" y="516"/>
                  </a:cubicBezTo>
                  <a:cubicBezTo>
                    <a:pt x="632" y="516"/>
                    <a:pt x="630" y="516"/>
                    <a:pt x="628" y="515"/>
                  </a:cubicBezTo>
                  <a:cubicBezTo>
                    <a:pt x="620" y="514"/>
                    <a:pt x="612" y="512"/>
                    <a:pt x="604" y="511"/>
                  </a:cubicBezTo>
                  <a:cubicBezTo>
                    <a:pt x="599" y="510"/>
                    <a:pt x="595" y="510"/>
                    <a:pt x="591" y="509"/>
                  </a:cubicBezTo>
                  <a:cubicBezTo>
                    <a:pt x="587" y="508"/>
                    <a:pt x="583" y="508"/>
                    <a:pt x="579" y="507"/>
                  </a:cubicBezTo>
                  <a:cubicBezTo>
                    <a:pt x="578" y="507"/>
                    <a:pt x="578" y="507"/>
                    <a:pt x="577" y="506"/>
                  </a:cubicBezTo>
                  <a:cubicBezTo>
                    <a:pt x="572" y="506"/>
                    <a:pt x="568" y="505"/>
                    <a:pt x="564" y="504"/>
                  </a:cubicBezTo>
                  <a:cubicBezTo>
                    <a:pt x="557" y="503"/>
                    <a:pt x="550" y="502"/>
                    <a:pt x="543" y="501"/>
                  </a:cubicBezTo>
                  <a:cubicBezTo>
                    <a:pt x="536" y="500"/>
                    <a:pt x="529" y="499"/>
                    <a:pt x="521" y="497"/>
                  </a:cubicBezTo>
                  <a:cubicBezTo>
                    <a:pt x="506" y="495"/>
                    <a:pt x="490" y="492"/>
                    <a:pt x="475" y="489"/>
                  </a:cubicBezTo>
                  <a:cubicBezTo>
                    <a:pt x="471" y="488"/>
                    <a:pt x="466" y="488"/>
                    <a:pt x="462" y="487"/>
                  </a:cubicBezTo>
                  <a:cubicBezTo>
                    <a:pt x="460" y="486"/>
                    <a:pt x="457" y="486"/>
                    <a:pt x="455" y="485"/>
                  </a:cubicBezTo>
                  <a:cubicBezTo>
                    <a:pt x="448" y="484"/>
                    <a:pt x="442" y="483"/>
                    <a:pt x="436" y="481"/>
                  </a:cubicBezTo>
                  <a:cubicBezTo>
                    <a:pt x="431" y="480"/>
                    <a:pt x="426" y="479"/>
                    <a:pt x="421" y="478"/>
                  </a:cubicBezTo>
                  <a:cubicBezTo>
                    <a:pt x="419" y="478"/>
                    <a:pt x="416" y="477"/>
                    <a:pt x="414" y="477"/>
                  </a:cubicBezTo>
                  <a:cubicBezTo>
                    <a:pt x="406" y="475"/>
                    <a:pt x="399" y="473"/>
                    <a:pt x="392" y="472"/>
                  </a:cubicBezTo>
                  <a:cubicBezTo>
                    <a:pt x="391" y="471"/>
                    <a:pt x="389" y="471"/>
                    <a:pt x="388" y="471"/>
                  </a:cubicBezTo>
                  <a:cubicBezTo>
                    <a:pt x="385" y="470"/>
                    <a:pt x="381" y="469"/>
                    <a:pt x="378" y="468"/>
                  </a:cubicBezTo>
                  <a:cubicBezTo>
                    <a:pt x="375" y="467"/>
                    <a:pt x="372" y="466"/>
                    <a:pt x="369" y="465"/>
                  </a:cubicBezTo>
                  <a:cubicBezTo>
                    <a:pt x="366" y="465"/>
                    <a:pt x="363" y="464"/>
                    <a:pt x="360" y="463"/>
                  </a:cubicBezTo>
                  <a:cubicBezTo>
                    <a:pt x="356" y="462"/>
                    <a:pt x="353" y="461"/>
                    <a:pt x="349" y="460"/>
                  </a:cubicBezTo>
                  <a:cubicBezTo>
                    <a:pt x="347" y="459"/>
                    <a:pt x="344" y="458"/>
                    <a:pt x="341" y="457"/>
                  </a:cubicBezTo>
                  <a:cubicBezTo>
                    <a:pt x="339" y="456"/>
                    <a:pt x="337" y="456"/>
                    <a:pt x="334" y="455"/>
                  </a:cubicBezTo>
                  <a:cubicBezTo>
                    <a:pt x="332" y="454"/>
                    <a:pt x="330" y="453"/>
                    <a:pt x="328" y="453"/>
                  </a:cubicBezTo>
                  <a:cubicBezTo>
                    <a:pt x="326" y="452"/>
                    <a:pt x="324" y="451"/>
                    <a:pt x="322" y="450"/>
                  </a:cubicBezTo>
                  <a:cubicBezTo>
                    <a:pt x="316" y="448"/>
                    <a:pt x="310" y="446"/>
                    <a:pt x="304" y="443"/>
                  </a:cubicBezTo>
                  <a:cubicBezTo>
                    <a:pt x="302" y="442"/>
                    <a:pt x="301" y="442"/>
                    <a:pt x="299" y="441"/>
                  </a:cubicBezTo>
                  <a:cubicBezTo>
                    <a:pt x="284" y="434"/>
                    <a:pt x="271" y="427"/>
                    <a:pt x="259" y="418"/>
                  </a:cubicBezTo>
                  <a:cubicBezTo>
                    <a:pt x="259" y="418"/>
                    <a:pt x="258" y="418"/>
                    <a:pt x="257" y="417"/>
                  </a:cubicBezTo>
                  <a:cubicBezTo>
                    <a:pt x="255" y="415"/>
                    <a:pt x="253" y="414"/>
                    <a:pt x="251" y="412"/>
                  </a:cubicBezTo>
                  <a:cubicBezTo>
                    <a:pt x="249" y="411"/>
                    <a:pt x="248" y="410"/>
                    <a:pt x="247" y="409"/>
                  </a:cubicBezTo>
                  <a:cubicBezTo>
                    <a:pt x="243" y="405"/>
                    <a:pt x="239" y="401"/>
                    <a:pt x="235" y="397"/>
                  </a:cubicBezTo>
                  <a:cubicBezTo>
                    <a:pt x="233" y="396"/>
                    <a:pt x="232" y="395"/>
                    <a:pt x="231" y="394"/>
                  </a:cubicBezTo>
                  <a:cubicBezTo>
                    <a:pt x="229" y="393"/>
                    <a:pt x="227" y="391"/>
                    <a:pt x="225" y="389"/>
                  </a:cubicBezTo>
                  <a:cubicBezTo>
                    <a:pt x="223" y="388"/>
                    <a:pt x="221" y="386"/>
                    <a:pt x="219" y="384"/>
                  </a:cubicBezTo>
                  <a:cubicBezTo>
                    <a:pt x="216" y="382"/>
                    <a:pt x="214" y="381"/>
                    <a:pt x="212" y="379"/>
                  </a:cubicBezTo>
                  <a:cubicBezTo>
                    <a:pt x="211" y="378"/>
                    <a:pt x="209" y="377"/>
                    <a:pt x="208" y="375"/>
                  </a:cubicBezTo>
                  <a:cubicBezTo>
                    <a:pt x="175" y="349"/>
                    <a:pt x="135" y="320"/>
                    <a:pt x="96" y="294"/>
                  </a:cubicBezTo>
                  <a:cubicBezTo>
                    <a:pt x="96" y="294"/>
                    <a:pt x="96" y="294"/>
                    <a:pt x="96" y="294"/>
                  </a:cubicBezTo>
                  <a:cubicBezTo>
                    <a:pt x="92" y="291"/>
                    <a:pt x="88" y="288"/>
                    <a:pt x="84" y="285"/>
                  </a:cubicBezTo>
                  <a:cubicBezTo>
                    <a:pt x="80" y="283"/>
                    <a:pt x="77" y="280"/>
                    <a:pt x="73" y="278"/>
                  </a:cubicBezTo>
                  <a:cubicBezTo>
                    <a:pt x="71" y="276"/>
                    <a:pt x="68" y="274"/>
                    <a:pt x="66" y="273"/>
                  </a:cubicBezTo>
                  <a:cubicBezTo>
                    <a:pt x="65" y="256"/>
                    <a:pt x="60" y="242"/>
                    <a:pt x="52" y="231"/>
                  </a:cubicBezTo>
                  <a:cubicBezTo>
                    <a:pt x="38" y="211"/>
                    <a:pt x="16" y="198"/>
                    <a:pt x="0" y="186"/>
                  </a:cubicBezTo>
                  <a:cubicBezTo>
                    <a:pt x="10" y="182"/>
                    <a:pt x="22" y="180"/>
                    <a:pt x="38" y="178"/>
                  </a:cubicBezTo>
                  <a:cubicBezTo>
                    <a:pt x="40" y="178"/>
                    <a:pt x="40" y="178"/>
                    <a:pt x="40" y="178"/>
                  </a:cubicBezTo>
                  <a:cubicBezTo>
                    <a:pt x="41" y="178"/>
                    <a:pt x="41" y="178"/>
                    <a:pt x="42" y="178"/>
                  </a:cubicBezTo>
                  <a:cubicBezTo>
                    <a:pt x="44" y="178"/>
                    <a:pt x="45" y="178"/>
                    <a:pt x="46" y="178"/>
                  </a:cubicBezTo>
                  <a:cubicBezTo>
                    <a:pt x="48" y="178"/>
                    <a:pt x="49" y="178"/>
                    <a:pt x="51" y="179"/>
                  </a:cubicBezTo>
                  <a:cubicBezTo>
                    <a:pt x="52" y="179"/>
                    <a:pt x="53" y="179"/>
                    <a:pt x="54" y="179"/>
                  </a:cubicBezTo>
                  <a:cubicBezTo>
                    <a:pt x="62" y="181"/>
                    <a:pt x="70" y="183"/>
                    <a:pt x="80" y="186"/>
                  </a:cubicBezTo>
                  <a:cubicBezTo>
                    <a:pt x="82" y="187"/>
                    <a:pt x="84" y="188"/>
                    <a:pt x="86" y="189"/>
                  </a:cubicBezTo>
                  <a:cubicBezTo>
                    <a:pt x="87" y="189"/>
                    <a:pt x="88" y="190"/>
                    <a:pt x="90" y="190"/>
                  </a:cubicBezTo>
                  <a:cubicBezTo>
                    <a:pt x="91" y="191"/>
                    <a:pt x="93" y="192"/>
                    <a:pt x="95" y="192"/>
                  </a:cubicBezTo>
                  <a:cubicBezTo>
                    <a:pt x="97" y="193"/>
                    <a:pt x="99" y="194"/>
                    <a:pt x="100" y="195"/>
                  </a:cubicBezTo>
                  <a:cubicBezTo>
                    <a:pt x="101" y="195"/>
                    <a:pt x="101" y="195"/>
                    <a:pt x="102" y="195"/>
                  </a:cubicBezTo>
                  <a:cubicBezTo>
                    <a:pt x="102" y="195"/>
                    <a:pt x="102" y="195"/>
                    <a:pt x="102" y="195"/>
                  </a:cubicBezTo>
                  <a:cubicBezTo>
                    <a:pt x="102" y="195"/>
                    <a:pt x="102" y="195"/>
                    <a:pt x="102" y="195"/>
                  </a:cubicBezTo>
                  <a:cubicBezTo>
                    <a:pt x="116" y="207"/>
                    <a:pt x="134" y="218"/>
                    <a:pt x="154" y="229"/>
                  </a:cubicBezTo>
                  <a:cubicBezTo>
                    <a:pt x="251" y="280"/>
                    <a:pt x="405" y="310"/>
                    <a:pt x="428" y="196"/>
                  </a:cubicBezTo>
                  <a:cubicBezTo>
                    <a:pt x="429" y="193"/>
                    <a:pt x="429" y="191"/>
                    <a:pt x="428" y="189"/>
                  </a:cubicBezTo>
                  <a:cubicBezTo>
                    <a:pt x="430" y="180"/>
                    <a:pt x="430" y="171"/>
                    <a:pt x="428" y="163"/>
                  </a:cubicBezTo>
                  <a:cubicBezTo>
                    <a:pt x="428" y="163"/>
                    <a:pt x="428" y="163"/>
                    <a:pt x="428" y="163"/>
                  </a:cubicBezTo>
                  <a:cubicBezTo>
                    <a:pt x="428" y="160"/>
                    <a:pt x="428" y="157"/>
                    <a:pt x="428" y="154"/>
                  </a:cubicBezTo>
                  <a:cubicBezTo>
                    <a:pt x="428" y="153"/>
                    <a:pt x="428" y="153"/>
                    <a:pt x="428" y="152"/>
                  </a:cubicBezTo>
                  <a:cubicBezTo>
                    <a:pt x="428" y="151"/>
                    <a:pt x="428" y="151"/>
                    <a:pt x="427" y="150"/>
                  </a:cubicBezTo>
                  <a:cubicBezTo>
                    <a:pt x="427" y="149"/>
                    <a:pt x="427" y="149"/>
                    <a:pt x="427" y="148"/>
                  </a:cubicBezTo>
                  <a:cubicBezTo>
                    <a:pt x="427" y="147"/>
                    <a:pt x="427" y="147"/>
                    <a:pt x="427" y="146"/>
                  </a:cubicBezTo>
                  <a:cubicBezTo>
                    <a:pt x="426" y="146"/>
                    <a:pt x="426" y="145"/>
                    <a:pt x="426" y="145"/>
                  </a:cubicBezTo>
                  <a:cubicBezTo>
                    <a:pt x="426" y="144"/>
                    <a:pt x="425" y="142"/>
                    <a:pt x="424" y="141"/>
                  </a:cubicBezTo>
                  <a:cubicBezTo>
                    <a:pt x="424" y="140"/>
                    <a:pt x="424" y="140"/>
                    <a:pt x="423" y="139"/>
                  </a:cubicBezTo>
                  <a:cubicBezTo>
                    <a:pt x="423" y="139"/>
                    <a:pt x="423" y="138"/>
                    <a:pt x="422" y="137"/>
                  </a:cubicBezTo>
                  <a:cubicBezTo>
                    <a:pt x="422" y="137"/>
                    <a:pt x="421" y="136"/>
                    <a:pt x="420" y="135"/>
                  </a:cubicBezTo>
                  <a:cubicBezTo>
                    <a:pt x="420" y="134"/>
                    <a:pt x="419" y="134"/>
                    <a:pt x="418" y="133"/>
                  </a:cubicBezTo>
                  <a:cubicBezTo>
                    <a:pt x="418" y="133"/>
                    <a:pt x="417" y="132"/>
                    <a:pt x="417" y="132"/>
                  </a:cubicBezTo>
                  <a:cubicBezTo>
                    <a:pt x="415" y="131"/>
                    <a:pt x="413" y="130"/>
                    <a:pt x="411" y="129"/>
                  </a:cubicBezTo>
                  <a:cubicBezTo>
                    <a:pt x="410" y="128"/>
                    <a:pt x="409" y="128"/>
                    <a:pt x="408" y="127"/>
                  </a:cubicBezTo>
                  <a:cubicBezTo>
                    <a:pt x="403" y="126"/>
                    <a:pt x="397" y="125"/>
                    <a:pt x="390" y="125"/>
                  </a:cubicBezTo>
                  <a:cubicBezTo>
                    <a:pt x="342" y="125"/>
                    <a:pt x="254" y="157"/>
                    <a:pt x="220" y="155"/>
                  </a:cubicBezTo>
                  <a:cubicBezTo>
                    <a:pt x="248" y="123"/>
                    <a:pt x="248" y="123"/>
                    <a:pt x="248" y="123"/>
                  </a:cubicBezTo>
                  <a:cubicBezTo>
                    <a:pt x="270" y="97"/>
                    <a:pt x="270" y="97"/>
                    <a:pt x="270" y="97"/>
                  </a:cubicBezTo>
                  <a:cubicBezTo>
                    <a:pt x="333" y="79"/>
                    <a:pt x="410" y="61"/>
                    <a:pt x="464" y="53"/>
                  </a:cubicBezTo>
                  <a:cubicBezTo>
                    <a:pt x="541" y="42"/>
                    <a:pt x="566" y="0"/>
                    <a:pt x="594" y="148"/>
                  </a:cubicBezTo>
                  <a:cubicBezTo>
                    <a:pt x="621" y="297"/>
                    <a:pt x="682" y="329"/>
                    <a:pt x="730" y="361"/>
                  </a:cubicBezTo>
                  <a:cubicBezTo>
                    <a:pt x="779" y="394"/>
                    <a:pt x="841" y="538"/>
                    <a:pt x="832" y="54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US" dirty="0">
                <a:latin typeface="Meiryo UI" panose="020B0604030504040204" pitchFamily="50" charset="-128"/>
                <a:ea typeface="Meiryo UI" panose="020B0604030504040204" pitchFamily="50" charset="-128"/>
              </a:endParaRPr>
            </a:p>
          </p:txBody>
        </p:sp>
        <p:sp>
          <p:nvSpPr>
            <p:cNvPr id="56" name="フリーフォーム(F) 33">
              <a:extLst>
                <a:ext uri="{FF2B5EF4-FFF2-40B4-BE49-F238E27FC236}">
                  <a16:creationId xmlns:a16="http://schemas.microsoft.com/office/drawing/2014/main" id="{86469AEA-7511-41DC-A011-88DD81748329}"/>
                </a:ext>
              </a:extLst>
            </p:cNvPr>
            <p:cNvSpPr>
              <a:spLocks/>
            </p:cNvSpPr>
            <p:nvPr/>
          </p:nvSpPr>
          <p:spPr bwMode="auto">
            <a:xfrm>
              <a:off x="9860664" y="3197122"/>
              <a:ext cx="964074" cy="677360"/>
            </a:xfrm>
            <a:custGeom>
              <a:avLst/>
              <a:gdLst>
                <a:gd name="T0" fmla="*/ 462 w 538"/>
                <a:gd name="T1" fmla="*/ 0 h 378"/>
                <a:gd name="T2" fmla="*/ 0 w 538"/>
                <a:gd name="T3" fmla="*/ 245 h 378"/>
                <a:gd name="T4" fmla="*/ 0 w 538"/>
                <a:gd name="T5" fmla="*/ 378 h 378"/>
                <a:gd name="T6" fmla="*/ 538 w 538"/>
                <a:gd name="T7" fmla="*/ 100 h 378"/>
                <a:gd name="T8" fmla="*/ 462 w 538"/>
                <a:gd name="T9" fmla="*/ 0 h 378"/>
              </a:gdLst>
              <a:ahLst/>
              <a:cxnLst>
                <a:cxn ang="0">
                  <a:pos x="T0" y="T1"/>
                </a:cxn>
                <a:cxn ang="0">
                  <a:pos x="T2" y="T3"/>
                </a:cxn>
                <a:cxn ang="0">
                  <a:pos x="T4" y="T5"/>
                </a:cxn>
                <a:cxn ang="0">
                  <a:pos x="T6" y="T7"/>
                </a:cxn>
                <a:cxn ang="0">
                  <a:pos x="T8" y="T9"/>
                </a:cxn>
              </a:cxnLst>
              <a:rect l="0" t="0" r="r" b="b"/>
              <a:pathLst>
                <a:path w="538" h="378">
                  <a:moveTo>
                    <a:pt x="462" y="0"/>
                  </a:moveTo>
                  <a:lnTo>
                    <a:pt x="0" y="245"/>
                  </a:lnTo>
                  <a:lnTo>
                    <a:pt x="0" y="378"/>
                  </a:lnTo>
                  <a:lnTo>
                    <a:pt x="538" y="100"/>
                  </a:lnTo>
                  <a:lnTo>
                    <a:pt x="462" y="0"/>
                  </a:lnTo>
                  <a:close/>
                </a:path>
              </a:pathLst>
            </a:custGeom>
            <a:solidFill>
              <a:schemeClr val="bg1"/>
            </a:solidFill>
            <a:ln>
              <a:noFill/>
            </a:ln>
          </p:spPr>
          <p:txBody>
            <a:bodyPr vert="horz" wrap="square" lIns="91440" tIns="45720" rIns="91440" bIns="45720" numCol="1" rtlCol="0" anchor="t" anchorCtr="0" compatLnSpc="1">
              <a:prstTxWarp prst="textNoShape">
                <a:avLst/>
              </a:prstTxWarp>
            </a:bodyPr>
            <a:lstStyle/>
            <a:p>
              <a:pPr rtl="0"/>
              <a:endParaRPr lang="en-US" dirty="0">
                <a:latin typeface="Meiryo UI" panose="020B0604030504040204" pitchFamily="50" charset="-128"/>
                <a:ea typeface="Meiryo UI" panose="020B0604030504040204" pitchFamily="50" charset="-128"/>
              </a:endParaRPr>
            </a:p>
          </p:txBody>
        </p:sp>
        <p:sp>
          <p:nvSpPr>
            <p:cNvPr id="57" name="フリーフォーム 34">
              <a:extLst>
                <a:ext uri="{FF2B5EF4-FFF2-40B4-BE49-F238E27FC236}">
                  <a16:creationId xmlns:a16="http://schemas.microsoft.com/office/drawing/2014/main" id="{A828F27C-2D7F-4EC9-819B-5E25949089DA}"/>
                </a:ext>
              </a:extLst>
            </p:cNvPr>
            <p:cNvSpPr>
              <a:spLocks/>
            </p:cNvSpPr>
            <p:nvPr/>
          </p:nvSpPr>
          <p:spPr bwMode="auto">
            <a:xfrm>
              <a:off x="9860664" y="3376318"/>
              <a:ext cx="2331338" cy="3436976"/>
            </a:xfrm>
            <a:custGeom>
              <a:avLst/>
              <a:gdLst>
                <a:gd name="T0" fmla="*/ 692 w 692"/>
                <a:gd name="T1" fmla="*/ 543 h 1021"/>
                <a:gd name="T2" fmla="*/ 692 w 692"/>
                <a:gd name="T3" fmla="*/ 1021 h 1021"/>
                <a:gd name="T4" fmla="*/ 529 w 692"/>
                <a:gd name="T5" fmla="*/ 922 h 1021"/>
                <a:gd name="T6" fmla="*/ 267 w 692"/>
                <a:gd name="T7" fmla="*/ 862 h 1021"/>
                <a:gd name="T8" fmla="*/ 222 w 692"/>
                <a:gd name="T9" fmla="*/ 855 h 1021"/>
                <a:gd name="T10" fmla="*/ 85 w 692"/>
                <a:gd name="T11" fmla="*/ 506 h 1021"/>
                <a:gd name="T12" fmla="*/ 0 w 692"/>
                <a:gd name="T13" fmla="*/ 148 h 1021"/>
                <a:gd name="T14" fmla="*/ 95 w 692"/>
                <a:gd name="T15" fmla="*/ 99 h 1021"/>
                <a:gd name="T16" fmla="*/ 183 w 692"/>
                <a:gd name="T17" fmla="*/ 54 h 1021"/>
                <a:gd name="T18" fmla="*/ 263 w 692"/>
                <a:gd name="T19" fmla="*/ 13 h 1021"/>
                <a:gd name="T20" fmla="*/ 286 w 692"/>
                <a:gd name="T21" fmla="*/ 0 h 1021"/>
                <a:gd name="T22" fmla="*/ 286 w 692"/>
                <a:gd name="T23" fmla="*/ 0 h 1021"/>
                <a:gd name="T24" fmla="*/ 286 w 692"/>
                <a:gd name="T25" fmla="*/ 0 h 1021"/>
                <a:gd name="T26" fmla="*/ 292 w 692"/>
                <a:gd name="T27" fmla="*/ 7 h 1021"/>
                <a:gd name="T28" fmla="*/ 692 w 692"/>
                <a:gd name="T29" fmla="*/ 543 h 10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92" h="1021">
                  <a:moveTo>
                    <a:pt x="692" y="543"/>
                  </a:moveTo>
                  <a:cubicBezTo>
                    <a:pt x="692" y="1021"/>
                    <a:pt x="692" y="1021"/>
                    <a:pt x="692" y="1021"/>
                  </a:cubicBezTo>
                  <a:cubicBezTo>
                    <a:pt x="681" y="1000"/>
                    <a:pt x="644" y="961"/>
                    <a:pt x="529" y="922"/>
                  </a:cubicBezTo>
                  <a:cubicBezTo>
                    <a:pt x="467" y="901"/>
                    <a:pt x="382" y="880"/>
                    <a:pt x="267" y="862"/>
                  </a:cubicBezTo>
                  <a:cubicBezTo>
                    <a:pt x="252" y="860"/>
                    <a:pt x="238" y="857"/>
                    <a:pt x="222" y="855"/>
                  </a:cubicBezTo>
                  <a:cubicBezTo>
                    <a:pt x="164" y="741"/>
                    <a:pt x="118" y="618"/>
                    <a:pt x="85" y="506"/>
                  </a:cubicBezTo>
                  <a:cubicBezTo>
                    <a:pt x="24" y="308"/>
                    <a:pt x="0" y="148"/>
                    <a:pt x="0" y="148"/>
                  </a:cubicBezTo>
                  <a:cubicBezTo>
                    <a:pt x="95" y="99"/>
                    <a:pt x="95" y="99"/>
                    <a:pt x="95" y="99"/>
                  </a:cubicBezTo>
                  <a:cubicBezTo>
                    <a:pt x="183" y="54"/>
                    <a:pt x="183" y="54"/>
                    <a:pt x="183" y="54"/>
                  </a:cubicBezTo>
                  <a:cubicBezTo>
                    <a:pt x="263" y="13"/>
                    <a:pt x="263" y="13"/>
                    <a:pt x="263" y="13"/>
                  </a:cubicBezTo>
                  <a:cubicBezTo>
                    <a:pt x="286" y="0"/>
                    <a:pt x="286" y="0"/>
                    <a:pt x="286" y="0"/>
                  </a:cubicBezTo>
                  <a:cubicBezTo>
                    <a:pt x="286" y="0"/>
                    <a:pt x="286" y="0"/>
                    <a:pt x="286" y="0"/>
                  </a:cubicBezTo>
                  <a:cubicBezTo>
                    <a:pt x="286" y="0"/>
                    <a:pt x="286" y="0"/>
                    <a:pt x="286" y="0"/>
                  </a:cubicBezTo>
                  <a:cubicBezTo>
                    <a:pt x="288" y="2"/>
                    <a:pt x="290" y="5"/>
                    <a:pt x="292" y="7"/>
                  </a:cubicBezTo>
                  <a:cubicBezTo>
                    <a:pt x="354" y="77"/>
                    <a:pt x="539" y="303"/>
                    <a:pt x="692" y="543"/>
                  </a:cubicBezTo>
                  <a:close/>
                </a:path>
              </a:pathLst>
            </a:custGeom>
            <a:gradFill>
              <a:gsLst>
                <a:gs pos="0">
                  <a:srgbClr val="0A2DDB"/>
                </a:gs>
                <a:gs pos="83000">
                  <a:srgbClr val="3E04A9"/>
                </a:gs>
              </a:gsLst>
              <a:lin ang="13200000" scaled="0"/>
            </a:gradFill>
            <a:ln>
              <a:noFill/>
            </a:ln>
          </p:spPr>
          <p:txBody>
            <a:bodyPr vert="horz" wrap="square" lIns="91440" tIns="45720" rIns="91440" bIns="45720" numCol="1" rtlCol="0" anchor="t" anchorCtr="0" compatLnSpc="1">
              <a:prstTxWarp prst="textNoShape">
                <a:avLst/>
              </a:prstTxWarp>
            </a:bodyPr>
            <a:lstStyle/>
            <a:p>
              <a:pPr rtl="0"/>
              <a:endParaRPr lang="en-US" dirty="0">
                <a:latin typeface="Meiryo UI" panose="020B0604030504040204" pitchFamily="50" charset="-128"/>
                <a:ea typeface="Meiryo UI" panose="020B0604030504040204" pitchFamily="50" charset="-128"/>
              </a:endParaRPr>
            </a:p>
          </p:txBody>
        </p:sp>
        <p:sp>
          <p:nvSpPr>
            <p:cNvPr id="58" name="フリーフォーム(F) 35">
              <a:extLst>
                <a:ext uri="{FF2B5EF4-FFF2-40B4-BE49-F238E27FC236}">
                  <a16:creationId xmlns:a16="http://schemas.microsoft.com/office/drawing/2014/main" id="{3CEFFA90-EB51-41A6-8D88-DC1FC480C0E4}"/>
                </a:ext>
              </a:extLst>
            </p:cNvPr>
            <p:cNvSpPr>
              <a:spLocks/>
            </p:cNvSpPr>
            <p:nvPr/>
          </p:nvSpPr>
          <p:spPr bwMode="auto">
            <a:xfrm>
              <a:off x="9860664" y="3557306"/>
              <a:ext cx="1782999" cy="2922684"/>
            </a:xfrm>
            <a:custGeom>
              <a:avLst/>
              <a:gdLst>
                <a:gd name="T0" fmla="*/ 529 w 529"/>
                <a:gd name="T1" fmla="*/ 868 h 868"/>
                <a:gd name="T2" fmla="*/ 267 w 529"/>
                <a:gd name="T3" fmla="*/ 808 h 868"/>
                <a:gd name="T4" fmla="*/ 222 w 529"/>
                <a:gd name="T5" fmla="*/ 801 h 868"/>
                <a:gd name="T6" fmla="*/ 85 w 529"/>
                <a:gd name="T7" fmla="*/ 452 h 868"/>
                <a:gd name="T8" fmla="*/ 0 w 529"/>
                <a:gd name="T9" fmla="*/ 94 h 868"/>
                <a:gd name="T10" fmla="*/ 95 w 529"/>
                <a:gd name="T11" fmla="*/ 45 h 868"/>
                <a:gd name="T12" fmla="*/ 183 w 529"/>
                <a:gd name="T13" fmla="*/ 0 h 868"/>
                <a:gd name="T14" fmla="*/ 194 w 529"/>
                <a:gd name="T15" fmla="*/ 1 h 868"/>
                <a:gd name="T16" fmla="*/ 315 w 529"/>
                <a:gd name="T17" fmla="*/ 378 h 868"/>
                <a:gd name="T18" fmla="*/ 315 w 529"/>
                <a:gd name="T19" fmla="*/ 421 h 868"/>
                <a:gd name="T20" fmla="*/ 508 w 529"/>
                <a:gd name="T21" fmla="*/ 855 h 868"/>
                <a:gd name="T22" fmla="*/ 529 w 529"/>
                <a:gd name="T23" fmla="*/ 868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29" h="868">
                  <a:moveTo>
                    <a:pt x="529" y="868"/>
                  </a:moveTo>
                  <a:cubicBezTo>
                    <a:pt x="467" y="847"/>
                    <a:pt x="382" y="826"/>
                    <a:pt x="267" y="808"/>
                  </a:cubicBezTo>
                  <a:cubicBezTo>
                    <a:pt x="252" y="806"/>
                    <a:pt x="238" y="803"/>
                    <a:pt x="222" y="801"/>
                  </a:cubicBezTo>
                  <a:cubicBezTo>
                    <a:pt x="164" y="687"/>
                    <a:pt x="118" y="564"/>
                    <a:pt x="85" y="452"/>
                  </a:cubicBezTo>
                  <a:cubicBezTo>
                    <a:pt x="24" y="254"/>
                    <a:pt x="0" y="94"/>
                    <a:pt x="0" y="94"/>
                  </a:cubicBezTo>
                  <a:cubicBezTo>
                    <a:pt x="95" y="45"/>
                    <a:pt x="95" y="45"/>
                    <a:pt x="95" y="45"/>
                  </a:cubicBezTo>
                  <a:cubicBezTo>
                    <a:pt x="183" y="0"/>
                    <a:pt x="183" y="0"/>
                    <a:pt x="183" y="0"/>
                  </a:cubicBezTo>
                  <a:cubicBezTo>
                    <a:pt x="187" y="0"/>
                    <a:pt x="190" y="0"/>
                    <a:pt x="194" y="1"/>
                  </a:cubicBezTo>
                  <a:cubicBezTo>
                    <a:pt x="194" y="1"/>
                    <a:pt x="315" y="244"/>
                    <a:pt x="315" y="378"/>
                  </a:cubicBezTo>
                  <a:cubicBezTo>
                    <a:pt x="315" y="392"/>
                    <a:pt x="315" y="406"/>
                    <a:pt x="315" y="421"/>
                  </a:cubicBezTo>
                  <a:cubicBezTo>
                    <a:pt x="311" y="551"/>
                    <a:pt x="307" y="720"/>
                    <a:pt x="508" y="855"/>
                  </a:cubicBezTo>
                  <a:cubicBezTo>
                    <a:pt x="515" y="859"/>
                    <a:pt x="522" y="864"/>
                    <a:pt x="529" y="868"/>
                  </a:cubicBezTo>
                  <a:close/>
                </a:path>
              </a:pathLst>
            </a:custGeom>
            <a:gradFill>
              <a:gsLst>
                <a:gs pos="100000">
                  <a:srgbClr val="5936E0"/>
                </a:gs>
                <a:gs pos="44000">
                  <a:srgbClr val="371DBD"/>
                </a:gs>
              </a:gsLst>
              <a:lin ang="13200000" scaled="0"/>
            </a:gradFill>
            <a:ln>
              <a:noFill/>
            </a:ln>
          </p:spPr>
          <p:txBody>
            <a:bodyPr vert="horz" wrap="square" lIns="91440" tIns="45720" rIns="91440" bIns="45720" numCol="1" rtlCol="0" anchor="t" anchorCtr="0" compatLnSpc="1">
              <a:prstTxWarp prst="textNoShape">
                <a:avLst/>
              </a:prstTxWarp>
            </a:bodyPr>
            <a:lstStyle/>
            <a:p>
              <a:pPr rtl="0"/>
              <a:endParaRPr lang="en-US" dirty="0">
                <a:latin typeface="Meiryo UI" panose="020B0604030504040204" pitchFamily="50" charset="-128"/>
                <a:ea typeface="Meiryo UI" panose="020B0604030504040204" pitchFamily="50" charset="-128"/>
              </a:endParaRPr>
            </a:p>
          </p:txBody>
        </p:sp>
        <p:sp>
          <p:nvSpPr>
            <p:cNvPr id="67" name="フリーフォーム:図形 66">
              <a:extLst>
                <a:ext uri="{FF2B5EF4-FFF2-40B4-BE49-F238E27FC236}">
                  <a16:creationId xmlns:a16="http://schemas.microsoft.com/office/drawing/2014/main" id="{2ACAA286-8EC7-477A-B799-85B6B23E638D}"/>
                </a:ext>
              </a:extLst>
            </p:cNvPr>
            <p:cNvSpPr/>
            <p:nvPr/>
          </p:nvSpPr>
          <p:spPr>
            <a:xfrm rot="20923453">
              <a:off x="6655548" y="-439156"/>
              <a:ext cx="5488008" cy="1037277"/>
            </a:xfrm>
            <a:custGeom>
              <a:avLst/>
              <a:gdLst>
                <a:gd name="connsiteX0" fmla="*/ 584535 w 5488008"/>
                <a:gd name="connsiteY0" fmla="*/ 0 h 1037277"/>
                <a:gd name="connsiteX1" fmla="*/ 5488008 w 5488008"/>
                <a:gd name="connsiteY1" fmla="*/ 977656 h 1037277"/>
                <a:gd name="connsiteX2" fmla="*/ 5476121 w 5488008"/>
                <a:gd name="connsiteY2" fmla="*/ 1037276 h 1037277"/>
                <a:gd name="connsiteX3" fmla="*/ 0 w 5488008"/>
                <a:gd name="connsiteY3" fmla="*/ 1037277 h 1037277"/>
                <a:gd name="connsiteX4" fmla="*/ 35107 w 5488008"/>
                <a:gd name="connsiteY4" fmla="*/ 912868 h 1037277"/>
                <a:gd name="connsiteX5" fmla="*/ 584535 w 5488008"/>
                <a:gd name="connsiteY5" fmla="*/ 0 h 1037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88008" h="1037277">
                  <a:moveTo>
                    <a:pt x="584535" y="0"/>
                  </a:moveTo>
                  <a:lnTo>
                    <a:pt x="5488008" y="977656"/>
                  </a:lnTo>
                  <a:lnTo>
                    <a:pt x="5476121" y="1037276"/>
                  </a:lnTo>
                  <a:lnTo>
                    <a:pt x="0" y="1037277"/>
                  </a:lnTo>
                  <a:lnTo>
                    <a:pt x="35107" y="912868"/>
                  </a:lnTo>
                  <a:cubicBezTo>
                    <a:pt x="217952" y="337066"/>
                    <a:pt x="584535" y="0"/>
                    <a:pt x="584535" y="0"/>
                  </a:cubicBezTo>
                  <a:close/>
                </a:path>
              </a:pathLst>
            </a:custGeom>
            <a:gradFill>
              <a:gsLst>
                <a:gs pos="0">
                  <a:srgbClr val="7CEFD8"/>
                </a:gs>
                <a:gs pos="83000">
                  <a:srgbClr val="6672E4"/>
                </a:gs>
              </a:gsLst>
              <a:lin ang="2400000" scaled="0"/>
            </a:gradFill>
            <a:ln w="12700" cap="flat">
              <a:noFill/>
              <a:prstDash val="solid"/>
              <a:miter lim="800000"/>
              <a:headEnd/>
              <a:tailEnd/>
            </a:ln>
          </p:spPr>
          <p:txBody>
            <a:bodyPr vert="horz" wrap="square" lIns="91440" tIns="45720" rIns="91440" bIns="45720" numCol="1" rtlCol="0" anchor="t" anchorCtr="0" compatLnSpc="1">
              <a:prstTxWarp prst="textNoShape">
                <a:avLst/>
              </a:prstTxWarp>
            </a:bodyPr>
            <a:lstStyle/>
            <a:p>
              <a:pPr rtl="0"/>
              <a:endParaRPr lang="en-US" dirty="0">
                <a:solidFill>
                  <a:schemeClr val="tx1"/>
                </a:solidFill>
                <a:latin typeface="Meiryo UI" panose="020B0604030504040204" pitchFamily="50" charset="-128"/>
                <a:ea typeface="Meiryo UI" panose="020B0604030504040204" pitchFamily="50" charset="-128"/>
              </a:endParaRPr>
            </a:p>
          </p:txBody>
        </p:sp>
      </p:grpSp>
      <p:cxnSp>
        <p:nvCxnSpPr>
          <p:cNvPr id="4" name="直線​​コネクタ(S) 3">
            <a:extLst>
              <a:ext uri="{FF2B5EF4-FFF2-40B4-BE49-F238E27FC236}">
                <a16:creationId xmlns:a16="http://schemas.microsoft.com/office/drawing/2014/main" id="{B38D4B56-7D6C-4345-912F-B3BA9A014E8B}"/>
              </a:ext>
              <a:ext uri="{C183D7F6-B498-43B3-948B-1728B52AA6E4}">
                <adec:decorative xmlns:adec="http://schemas.microsoft.com/office/drawing/2017/decorative" val="1"/>
              </a:ext>
            </a:extLst>
          </p:cNvPr>
          <p:cNvCxnSpPr>
            <a:cxnSpLocks/>
          </p:cNvCxnSpPr>
          <p:nvPr/>
        </p:nvCxnSpPr>
        <p:spPr>
          <a:xfrm>
            <a:off x="740229" y="0"/>
            <a:ext cx="0" cy="68580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69" name="グループ 68">
            <a:extLst>
              <a:ext uri="{FF2B5EF4-FFF2-40B4-BE49-F238E27FC236}">
                <a16:creationId xmlns:a16="http://schemas.microsoft.com/office/drawing/2014/main" id="{B457331C-2A24-4352-9B4C-1C1B326F404F}"/>
              </a:ext>
              <a:ext uri="{C183D7F6-B498-43B3-948B-1728B52AA6E4}">
                <adec:decorative xmlns:adec="http://schemas.microsoft.com/office/drawing/2017/decorative" val="1"/>
              </a:ext>
            </a:extLst>
          </p:cNvPr>
          <p:cNvGrpSpPr/>
          <p:nvPr/>
        </p:nvGrpSpPr>
        <p:grpSpPr>
          <a:xfrm>
            <a:off x="314111" y="716039"/>
            <a:ext cx="11175878" cy="4222712"/>
            <a:chOff x="518433" y="1822122"/>
            <a:chExt cx="6542684" cy="3565102"/>
          </a:xfrm>
        </p:grpSpPr>
        <p:grpSp>
          <p:nvGrpSpPr>
            <p:cNvPr id="21" name="グループ 20">
              <a:extLst>
                <a:ext uri="{FF2B5EF4-FFF2-40B4-BE49-F238E27FC236}">
                  <a16:creationId xmlns:a16="http://schemas.microsoft.com/office/drawing/2014/main" id="{B111D787-E830-4638-97B3-205F0A0ABC3F}"/>
                </a:ext>
              </a:extLst>
            </p:cNvPr>
            <p:cNvGrpSpPr/>
            <p:nvPr/>
          </p:nvGrpSpPr>
          <p:grpSpPr>
            <a:xfrm>
              <a:off x="518433" y="1822122"/>
              <a:ext cx="6542684" cy="1520921"/>
              <a:chOff x="518433" y="1981199"/>
              <a:chExt cx="6542684" cy="1520921"/>
            </a:xfrm>
          </p:grpSpPr>
          <p:sp>
            <p:nvSpPr>
              <p:cNvPr id="6" name="長方形:角丸 5">
                <a:extLst>
                  <a:ext uri="{FF2B5EF4-FFF2-40B4-BE49-F238E27FC236}">
                    <a16:creationId xmlns:a16="http://schemas.microsoft.com/office/drawing/2014/main" id="{6BFCD1AA-E1CA-41D6-8605-56AFEBE4EEE3}"/>
                  </a:ext>
                </a:extLst>
              </p:cNvPr>
              <p:cNvSpPr/>
              <p:nvPr/>
            </p:nvSpPr>
            <p:spPr>
              <a:xfrm>
                <a:off x="518433" y="1981199"/>
                <a:ext cx="443592" cy="232296"/>
              </a:xfrm>
              <a:prstGeom prst="roundRect">
                <a:avLst>
                  <a:gd name="adj" fmla="val 50000"/>
                </a:avLst>
              </a:prstGeom>
              <a:solidFill>
                <a:schemeClr val="bg1"/>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dirty="0">
                  <a:latin typeface="Meiryo UI" panose="020B0604030504040204" pitchFamily="50" charset="-128"/>
                  <a:ea typeface="Meiryo UI" panose="020B0604030504040204" pitchFamily="50" charset="-128"/>
                </a:endParaRPr>
              </a:p>
            </p:txBody>
          </p:sp>
          <p:sp>
            <p:nvSpPr>
              <p:cNvPr id="8" name="長方形 7">
                <a:extLst>
                  <a:ext uri="{FF2B5EF4-FFF2-40B4-BE49-F238E27FC236}">
                    <a16:creationId xmlns:a16="http://schemas.microsoft.com/office/drawing/2014/main" id="{E9101D99-B002-4698-9C7E-C942B9AA2D39}"/>
                  </a:ext>
                </a:extLst>
              </p:cNvPr>
              <p:cNvSpPr/>
              <p:nvPr/>
            </p:nvSpPr>
            <p:spPr>
              <a:xfrm>
                <a:off x="1130491" y="2002669"/>
                <a:ext cx="5436990" cy="363784"/>
              </a:xfrm>
              <a:prstGeom prst="rect">
                <a:avLst/>
              </a:prstGeom>
            </p:spPr>
            <p:txBody>
              <a:bodyPr wrap="square" lIns="0" tIns="0" rIns="0" bIns="0" rtlCol="0">
                <a:spAutoFit/>
              </a:bodyPr>
              <a:lstStyle/>
              <a:p>
                <a:pPr rtl="0"/>
                <a:r>
                  <a:rPr lang="en-US" altLang="ja" sz="2800" dirty="0">
                    <a:solidFill>
                      <a:srgbClr val="002060"/>
                    </a:solidFill>
                    <a:ea typeface="Meiryo UI" panose="020B0604030504040204" pitchFamily="50" charset="-128"/>
                    <a:cs typeface="Segoe UI" panose="020B0502040204020203" pitchFamily="34" charset="0"/>
                  </a:rPr>
                  <a:t>Tax crime investigation in Japan</a:t>
                </a:r>
                <a:endParaRPr lang="ja" sz="2800" dirty="0">
                  <a:solidFill>
                    <a:srgbClr val="002060"/>
                  </a:solidFill>
                  <a:ea typeface="Meiryo UI" panose="020B0604030504040204" pitchFamily="50" charset="-128"/>
                  <a:cs typeface="Segoe UI" panose="020B0502040204020203" pitchFamily="34" charset="0"/>
                </a:endParaRPr>
              </a:p>
            </p:txBody>
          </p:sp>
          <p:sp>
            <p:nvSpPr>
              <p:cNvPr id="37" name="長方形 7">
                <a:extLst>
                  <a:ext uri="{FF2B5EF4-FFF2-40B4-BE49-F238E27FC236}">
                    <a16:creationId xmlns:a16="http://schemas.microsoft.com/office/drawing/2014/main" id="{6D84A35F-E8B5-4D42-A190-FE99A9AD02A7}"/>
                  </a:ext>
                </a:extLst>
              </p:cNvPr>
              <p:cNvSpPr/>
              <p:nvPr/>
            </p:nvSpPr>
            <p:spPr>
              <a:xfrm>
                <a:off x="1083395" y="2800536"/>
                <a:ext cx="5977722" cy="701584"/>
              </a:xfrm>
              <a:prstGeom prst="rect">
                <a:avLst/>
              </a:prstGeom>
            </p:spPr>
            <p:txBody>
              <a:bodyPr wrap="square" lIns="0" tIns="0" rIns="0" bIns="0" rtlCol="0">
                <a:spAutoFit/>
              </a:bodyPr>
              <a:lstStyle/>
              <a:p>
                <a:pPr rtl="0"/>
                <a:r>
                  <a:rPr lang="en-US" altLang="ja" sz="5400" dirty="0">
                    <a:solidFill>
                      <a:srgbClr val="002060"/>
                    </a:solidFill>
                    <a:ea typeface="Meiryo UI" panose="020B0604030504040204" pitchFamily="50" charset="-128"/>
                    <a:cs typeface="Segoe UI" panose="020B0502040204020203" pitchFamily="34" charset="0"/>
                  </a:rPr>
                  <a:t>Overview on Japan’s Cash Economy</a:t>
                </a:r>
                <a:endParaRPr lang="ja" sz="5400" dirty="0">
                  <a:solidFill>
                    <a:srgbClr val="002060"/>
                  </a:solidFill>
                  <a:ea typeface="Meiryo UI" panose="020B0604030504040204" pitchFamily="50" charset="-128"/>
                  <a:cs typeface="Segoe UI" panose="020B0502040204020203" pitchFamily="34" charset="0"/>
                </a:endParaRPr>
              </a:p>
            </p:txBody>
          </p:sp>
        </p:grpSp>
        <p:grpSp>
          <p:nvGrpSpPr>
            <p:cNvPr id="20" name="グループ 19">
              <a:extLst>
                <a:ext uri="{FF2B5EF4-FFF2-40B4-BE49-F238E27FC236}">
                  <a16:creationId xmlns:a16="http://schemas.microsoft.com/office/drawing/2014/main" id="{2D19246F-8F2D-4FAD-8927-AA34DDAA5DFA}"/>
                </a:ext>
              </a:extLst>
            </p:cNvPr>
            <p:cNvGrpSpPr/>
            <p:nvPr/>
          </p:nvGrpSpPr>
          <p:grpSpPr>
            <a:xfrm>
              <a:off x="518433" y="2905489"/>
              <a:ext cx="4118160" cy="1470053"/>
              <a:chOff x="518433" y="2847627"/>
              <a:chExt cx="4118160" cy="1470053"/>
            </a:xfrm>
          </p:grpSpPr>
          <p:sp>
            <p:nvSpPr>
              <p:cNvPr id="9" name="長方形:角丸 8">
                <a:extLst>
                  <a:ext uri="{FF2B5EF4-FFF2-40B4-BE49-F238E27FC236}">
                    <a16:creationId xmlns:a16="http://schemas.microsoft.com/office/drawing/2014/main" id="{14FF47BA-9557-4442-8E2A-74A4F4AAD237}"/>
                  </a:ext>
                </a:extLst>
              </p:cNvPr>
              <p:cNvSpPr/>
              <p:nvPr/>
            </p:nvSpPr>
            <p:spPr>
              <a:xfrm>
                <a:off x="518433" y="2847627"/>
                <a:ext cx="443592" cy="232296"/>
              </a:xfrm>
              <a:prstGeom prst="roundRect">
                <a:avLst>
                  <a:gd name="adj" fmla="val 50000"/>
                </a:avLst>
              </a:prstGeom>
              <a:solidFill>
                <a:srgbClr val="B17EEE"/>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dirty="0">
                  <a:latin typeface="Meiryo UI" panose="020B0604030504040204" pitchFamily="50" charset="-128"/>
                  <a:ea typeface="Meiryo UI" panose="020B0604030504040204" pitchFamily="50" charset="-128"/>
                </a:endParaRPr>
              </a:p>
            </p:txBody>
          </p:sp>
          <p:sp>
            <p:nvSpPr>
              <p:cNvPr id="10" name="長方形 9">
                <a:extLst>
                  <a:ext uri="{FF2B5EF4-FFF2-40B4-BE49-F238E27FC236}">
                    <a16:creationId xmlns:a16="http://schemas.microsoft.com/office/drawing/2014/main" id="{B00C2221-E8A7-47E0-B2B2-5A6A32F96791}"/>
                  </a:ext>
                </a:extLst>
              </p:cNvPr>
              <p:cNvSpPr/>
              <p:nvPr/>
            </p:nvSpPr>
            <p:spPr>
              <a:xfrm>
                <a:off x="1100398" y="3953896"/>
                <a:ext cx="3536195" cy="363784"/>
              </a:xfrm>
              <a:prstGeom prst="rect">
                <a:avLst/>
              </a:prstGeom>
            </p:spPr>
            <p:txBody>
              <a:bodyPr wrap="square" lIns="0" tIns="0" rIns="0" bIns="0" rtlCol="0">
                <a:spAutoFit/>
              </a:bodyPr>
              <a:lstStyle/>
              <a:p>
                <a:pPr rtl="0"/>
                <a:r>
                  <a:rPr lang="en-US" altLang="ja" sz="2800" dirty="0">
                    <a:solidFill>
                      <a:srgbClr val="002060"/>
                    </a:solidFill>
                    <a:ea typeface="Meiryo UI" panose="020B0604030504040204" pitchFamily="50" charset="-128"/>
                    <a:cs typeface="Segoe UI" panose="020B0502040204020203" pitchFamily="34" charset="0"/>
                  </a:rPr>
                  <a:t>Tax Crime in Cash Economy</a:t>
                </a:r>
                <a:endParaRPr lang="ja" sz="2800" dirty="0">
                  <a:solidFill>
                    <a:srgbClr val="002060"/>
                  </a:solidFill>
                  <a:ea typeface="Meiryo UI" panose="020B0604030504040204" pitchFamily="50" charset="-128"/>
                  <a:cs typeface="Segoe UI" panose="020B0502040204020203" pitchFamily="34" charset="0"/>
                </a:endParaRPr>
              </a:p>
            </p:txBody>
          </p:sp>
        </p:grpSp>
        <p:grpSp>
          <p:nvGrpSpPr>
            <p:cNvPr id="19" name="グループ 18">
              <a:extLst>
                <a:ext uri="{FF2B5EF4-FFF2-40B4-BE49-F238E27FC236}">
                  <a16:creationId xmlns:a16="http://schemas.microsoft.com/office/drawing/2014/main" id="{9D065A01-39E4-4CC9-9075-3910C66205F5}"/>
                </a:ext>
              </a:extLst>
            </p:cNvPr>
            <p:cNvGrpSpPr/>
            <p:nvPr/>
          </p:nvGrpSpPr>
          <p:grpSpPr>
            <a:xfrm>
              <a:off x="518433" y="3988856"/>
              <a:ext cx="4118160" cy="1398368"/>
              <a:chOff x="518433" y="3727980"/>
              <a:chExt cx="4118160" cy="1398368"/>
            </a:xfrm>
          </p:grpSpPr>
          <p:sp>
            <p:nvSpPr>
              <p:cNvPr id="11" name="長方形:角丸 10">
                <a:extLst>
                  <a:ext uri="{FF2B5EF4-FFF2-40B4-BE49-F238E27FC236}">
                    <a16:creationId xmlns:a16="http://schemas.microsoft.com/office/drawing/2014/main" id="{6B458D5C-BDF7-4A75-A4E8-B99128DCD84A}"/>
                  </a:ext>
                </a:extLst>
              </p:cNvPr>
              <p:cNvSpPr/>
              <p:nvPr/>
            </p:nvSpPr>
            <p:spPr>
              <a:xfrm>
                <a:off x="518433" y="3727980"/>
                <a:ext cx="443592" cy="232296"/>
              </a:xfrm>
              <a:prstGeom prst="roundRect">
                <a:avLst>
                  <a:gd name="adj" fmla="val 50000"/>
                </a:avLst>
              </a:pr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dirty="0">
                  <a:latin typeface="Meiryo UI" panose="020B0604030504040204" pitchFamily="50" charset="-128"/>
                  <a:ea typeface="Meiryo UI" panose="020B0604030504040204" pitchFamily="50" charset="-128"/>
                </a:endParaRPr>
              </a:p>
            </p:txBody>
          </p:sp>
          <p:sp>
            <p:nvSpPr>
              <p:cNvPr id="12" name="長方形 11">
                <a:extLst>
                  <a:ext uri="{FF2B5EF4-FFF2-40B4-BE49-F238E27FC236}">
                    <a16:creationId xmlns:a16="http://schemas.microsoft.com/office/drawing/2014/main" id="{CA17B45E-57F0-4725-89C0-3CD74A5097A3}"/>
                  </a:ext>
                </a:extLst>
              </p:cNvPr>
              <p:cNvSpPr/>
              <p:nvPr/>
            </p:nvSpPr>
            <p:spPr>
              <a:xfrm>
                <a:off x="1100398" y="4762564"/>
                <a:ext cx="3536195" cy="363784"/>
              </a:xfrm>
              <a:prstGeom prst="rect">
                <a:avLst/>
              </a:prstGeom>
            </p:spPr>
            <p:txBody>
              <a:bodyPr wrap="square" lIns="0" tIns="0" rIns="0" bIns="0" rtlCol="0">
                <a:spAutoFit/>
              </a:bodyPr>
              <a:lstStyle/>
              <a:p>
                <a:pPr rtl="0"/>
                <a:r>
                  <a:rPr lang="en-US" altLang="ja" sz="2800" dirty="0">
                    <a:solidFill>
                      <a:srgbClr val="002060"/>
                    </a:solidFill>
                    <a:ea typeface="Meiryo UI" panose="020B0604030504040204" pitchFamily="50" charset="-128"/>
                    <a:cs typeface="Segoe UI" panose="020B0502040204020203" pitchFamily="34" charset="0"/>
                  </a:rPr>
                  <a:t>Hidden Cashes</a:t>
                </a:r>
                <a:endParaRPr lang="ja" sz="2800" dirty="0">
                  <a:solidFill>
                    <a:srgbClr val="002060"/>
                  </a:solidFill>
                  <a:ea typeface="Meiryo UI" panose="020B0604030504040204" pitchFamily="50" charset="-128"/>
                  <a:cs typeface="Segoe UI" panose="020B0502040204020203" pitchFamily="34" charset="0"/>
                </a:endParaRPr>
              </a:p>
            </p:txBody>
          </p:sp>
        </p:grpSp>
        <p:sp>
          <p:nvSpPr>
            <p:cNvPr id="13" name="長方形:角丸 12">
              <a:extLst>
                <a:ext uri="{FF2B5EF4-FFF2-40B4-BE49-F238E27FC236}">
                  <a16:creationId xmlns:a16="http://schemas.microsoft.com/office/drawing/2014/main" id="{64E3D015-D1E6-40C0-B820-5D2B0144652D}"/>
                </a:ext>
              </a:extLst>
            </p:cNvPr>
            <p:cNvSpPr/>
            <p:nvPr/>
          </p:nvSpPr>
          <p:spPr>
            <a:xfrm>
              <a:off x="518433" y="5072222"/>
              <a:ext cx="443592" cy="232296"/>
            </a:xfrm>
            <a:prstGeom prst="roundRect">
              <a:avLst>
                <a:gd name="adj" fmla="val 50000"/>
              </a:avLst>
            </a:pr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dirty="0">
                <a:latin typeface="Meiryo UI" panose="020B0604030504040204" pitchFamily="50" charset="-128"/>
                <a:ea typeface="Meiryo UI" panose="020B0604030504040204" pitchFamily="50" charset="-128"/>
              </a:endParaRPr>
            </a:p>
          </p:txBody>
        </p:sp>
      </p:grpSp>
      <p:sp>
        <p:nvSpPr>
          <p:cNvPr id="22" name="円/楕円 21">
            <a:extLst>
              <a:ext uri="{FF2B5EF4-FFF2-40B4-BE49-F238E27FC236}">
                <a16:creationId xmlns:a16="http://schemas.microsoft.com/office/drawing/2014/main" id="{E7D1D117-BC5C-430A-9FEB-B231E691511F}"/>
              </a:ext>
              <a:ext uri="{C183D7F6-B498-43B3-948B-1728B52AA6E4}">
                <adec:decorative xmlns:adec="http://schemas.microsoft.com/office/drawing/2017/decorative" val="1"/>
              </a:ext>
            </a:extLst>
          </p:cNvPr>
          <p:cNvSpPr/>
          <p:nvPr/>
        </p:nvSpPr>
        <p:spPr>
          <a:xfrm>
            <a:off x="713852" y="6330880"/>
            <a:ext cx="52754" cy="52754"/>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dirty="0">
              <a:latin typeface="Meiryo UI" panose="020B0604030504040204" pitchFamily="50" charset="-128"/>
              <a:ea typeface="Meiryo UI" panose="020B0604030504040204" pitchFamily="50" charset="-128"/>
            </a:endParaRPr>
          </a:p>
        </p:txBody>
      </p:sp>
      <p:sp>
        <p:nvSpPr>
          <p:cNvPr id="23" name="円/楕円 22">
            <a:extLst>
              <a:ext uri="{FF2B5EF4-FFF2-40B4-BE49-F238E27FC236}">
                <a16:creationId xmlns:a16="http://schemas.microsoft.com/office/drawing/2014/main" id="{2577E8EA-5E95-41C5-8BE8-EE647DE2613A}"/>
              </a:ext>
              <a:ext uri="{C183D7F6-B498-43B3-948B-1728B52AA6E4}">
                <adec:decorative xmlns:adec="http://schemas.microsoft.com/office/drawing/2017/decorative" val="1"/>
              </a:ext>
            </a:extLst>
          </p:cNvPr>
          <p:cNvSpPr/>
          <p:nvPr/>
        </p:nvSpPr>
        <p:spPr>
          <a:xfrm>
            <a:off x="713852" y="567838"/>
            <a:ext cx="52754" cy="52754"/>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dirty="0">
              <a:latin typeface="Meiryo UI" panose="020B0604030504040204" pitchFamily="50" charset="-128"/>
              <a:ea typeface="Meiryo UI" panose="020B0604030504040204" pitchFamily="50" charset="-128"/>
            </a:endParaRPr>
          </a:p>
        </p:txBody>
      </p:sp>
      <p:sp>
        <p:nvSpPr>
          <p:cNvPr id="15" name="タイトル 14" hidden="1">
            <a:extLst>
              <a:ext uri="{FF2B5EF4-FFF2-40B4-BE49-F238E27FC236}">
                <a16:creationId xmlns:a16="http://schemas.microsoft.com/office/drawing/2014/main" id="{1B710331-53CB-4E4F-A9D3-D1E190EEAEE4}"/>
              </a:ext>
            </a:extLst>
          </p:cNvPr>
          <p:cNvSpPr>
            <a:spLocks noGrp="1"/>
          </p:cNvSpPr>
          <p:nvPr>
            <p:ph type="title"/>
          </p:nvPr>
        </p:nvSpPr>
        <p:spPr/>
        <p:txBody>
          <a:bodyPr rtlCol="0"/>
          <a:lstStyle/>
          <a:p>
            <a:pPr rtl="0"/>
            <a:r>
              <a:rPr lang="ja" dirty="0"/>
              <a:t>人的資源スライド 2</a:t>
            </a:r>
          </a:p>
        </p:txBody>
      </p:sp>
    </p:spTree>
    <p:extLst>
      <p:ext uri="{BB962C8B-B14F-4D97-AF65-F5344CB8AC3E}">
        <p14:creationId xmlns:p14="http://schemas.microsoft.com/office/powerpoint/2010/main" val="191957877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9" name="グループ 22" descr="これは抽象的図形の画像です。 ">
            <a:extLst>
              <a:ext uri="{FF2B5EF4-FFF2-40B4-BE49-F238E27FC236}">
                <a16:creationId xmlns:a16="http://schemas.microsoft.com/office/drawing/2014/main" id="{8CB215B2-F28E-4E18-B04F-0CBC878506C7}"/>
              </a:ext>
            </a:extLst>
          </p:cNvPr>
          <p:cNvGrpSpPr/>
          <p:nvPr/>
        </p:nvGrpSpPr>
        <p:grpSpPr>
          <a:xfrm>
            <a:off x="-1439263" y="420699"/>
            <a:ext cx="1884818" cy="4407669"/>
            <a:chOff x="4855953" y="-2833465"/>
            <a:chExt cx="8948964" cy="12105059"/>
          </a:xfrm>
        </p:grpSpPr>
        <p:sp>
          <p:nvSpPr>
            <p:cNvPr id="71" name="フリーフォーム(F) 10">
              <a:extLst>
                <a:ext uri="{FF2B5EF4-FFF2-40B4-BE49-F238E27FC236}">
                  <a16:creationId xmlns:a16="http://schemas.microsoft.com/office/drawing/2014/main" id="{44DA47A3-7BAA-4BF0-A879-79BF30EC03ED}"/>
                </a:ext>
              </a:extLst>
            </p:cNvPr>
            <p:cNvSpPr>
              <a:spLocks/>
            </p:cNvSpPr>
            <p:nvPr/>
          </p:nvSpPr>
          <p:spPr bwMode="auto">
            <a:xfrm rot="9420272">
              <a:off x="4855953" y="-2246936"/>
              <a:ext cx="8673602" cy="11518530"/>
            </a:xfrm>
            <a:custGeom>
              <a:avLst/>
              <a:gdLst>
                <a:gd name="T0" fmla="*/ 1166 w 2492"/>
                <a:gd name="T1" fmla="*/ 2419 h 3315"/>
                <a:gd name="T2" fmla="*/ 243 w 2492"/>
                <a:gd name="T3" fmla="*/ 912 h 3315"/>
                <a:gd name="T4" fmla="*/ 449 w 2492"/>
                <a:gd name="T5" fmla="*/ 15 h 3315"/>
                <a:gd name="T6" fmla="*/ 766 w 2492"/>
                <a:gd name="T7" fmla="*/ 302 h 3315"/>
                <a:gd name="T8" fmla="*/ 1651 w 2492"/>
                <a:gd name="T9" fmla="*/ 481 h 3315"/>
                <a:gd name="T10" fmla="*/ 2239 w 2492"/>
                <a:gd name="T11" fmla="*/ 1238 h 3315"/>
                <a:gd name="T12" fmla="*/ 2186 w 2492"/>
                <a:gd name="T13" fmla="*/ 2201 h 3315"/>
                <a:gd name="T14" fmla="*/ 2165 w 2492"/>
                <a:gd name="T15" fmla="*/ 2928 h 3315"/>
                <a:gd name="T16" fmla="*/ 1400 w 2492"/>
                <a:gd name="T17" fmla="*/ 3100 h 3315"/>
                <a:gd name="T18" fmla="*/ 1166 w 2492"/>
                <a:gd name="T19" fmla="*/ 2419 h 33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92" h="3315">
                  <a:moveTo>
                    <a:pt x="1166" y="2419"/>
                  </a:moveTo>
                  <a:cubicBezTo>
                    <a:pt x="1505" y="1277"/>
                    <a:pt x="486" y="1533"/>
                    <a:pt x="243" y="912"/>
                  </a:cubicBezTo>
                  <a:cubicBezTo>
                    <a:pt x="0" y="292"/>
                    <a:pt x="291" y="31"/>
                    <a:pt x="449" y="15"/>
                  </a:cubicBezTo>
                  <a:cubicBezTo>
                    <a:pt x="607" y="0"/>
                    <a:pt x="716" y="54"/>
                    <a:pt x="766" y="302"/>
                  </a:cubicBezTo>
                  <a:cubicBezTo>
                    <a:pt x="817" y="551"/>
                    <a:pt x="1312" y="508"/>
                    <a:pt x="1651" y="481"/>
                  </a:cubicBezTo>
                  <a:cubicBezTo>
                    <a:pt x="1989" y="454"/>
                    <a:pt x="2492" y="733"/>
                    <a:pt x="2239" y="1238"/>
                  </a:cubicBezTo>
                  <a:cubicBezTo>
                    <a:pt x="1986" y="1743"/>
                    <a:pt x="2000" y="1716"/>
                    <a:pt x="2186" y="2201"/>
                  </a:cubicBezTo>
                  <a:cubicBezTo>
                    <a:pt x="2372" y="2685"/>
                    <a:pt x="2165" y="2928"/>
                    <a:pt x="2165" y="2928"/>
                  </a:cubicBezTo>
                  <a:cubicBezTo>
                    <a:pt x="2165" y="2928"/>
                    <a:pt x="1791" y="3315"/>
                    <a:pt x="1400" y="3100"/>
                  </a:cubicBezTo>
                  <a:cubicBezTo>
                    <a:pt x="1008" y="2885"/>
                    <a:pt x="1166" y="2419"/>
                    <a:pt x="1166" y="2419"/>
                  </a:cubicBezTo>
                  <a:close/>
                </a:path>
              </a:pathLst>
            </a:custGeom>
            <a:gradFill>
              <a:gsLst>
                <a:gs pos="0">
                  <a:srgbClr val="80DEDE"/>
                </a:gs>
                <a:gs pos="53500">
                  <a:srgbClr val="85C1E7"/>
                </a:gs>
                <a:gs pos="100000">
                  <a:srgbClr val="878CFF"/>
                </a:gs>
              </a:gsLst>
              <a:lin ang="5400000" scaled="1"/>
            </a:gradFill>
            <a:ln w="12700" cap="flat">
              <a:noFill/>
              <a:prstDash val="solid"/>
              <a:miter lim="800000"/>
              <a:headEnd/>
              <a:tailEnd/>
            </a:ln>
          </p:spPr>
          <p:txBody>
            <a:bodyPr vert="horz" wrap="square" lIns="91440" tIns="45720" rIns="91440" bIns="45720" numCol="1" rtlCol="0" anchor="t" anchorCtr="0" compatLnSpc="1">
              <a:prstTxWarp prst="textNoShape">
                <a:avLst/>
              </a:prstTxWarp>
            </a:bodyPr>
            <a:lstStyle/>
            <a:p>
              <a:pPr rtl="0"/>
              <a:endParaRPr lang="ja-JP" altLang="en-US" dirty="0">
                <a:latin typeface="Meiryo UI" panose="020B0604030504040204" pitchFamily="50" charset="-128"/>
                <a:ea typeface="Meiryo UI" panose="020B0604030504040204" pitchFamily="50" charset="-128"/>
              </a:endParaRPr>
            </a:p>
          </p:txBody>
        </p:sp>
        <p:sp>
          <p:nvSpPr>
            <p:cNvPr id="72" name="フリーフォーム(F) 11">
              <a:extLst>
                <a:ext uri="{FF2B5EF4-FFF2-40B4-BE49-F238E27FC236}">
                  <a16:creationId xmlns:a16="http://schemas.microsoft.com/office/drawing/2014/main" id="{BB3A4443-B365-4997-81B2-F201A178546F}"/>
                </a:ext>
              </a:extLst>
            </p:cNvPr>
            <p:cNvSpPr>
              <a:spLocks/>
            </p:cNvSpPr>
            <p:nvPr/>
          </p:nvSpPr>
          <p:spPr bwMode="auto">
            <a:xfrm rot="9420272">
              <a:off x="5048022" y="-2833465"/>
              <a:ext cx="8756895" cy="10755934"/>
            </a:xfrm>
            <a:custGeom>
              <a:avLst/>
              <a:gdLst>
                <a:gd name="T0" fmla="*/ 1504 w 2516"/>
                <a:gd name="T1" fmla="*/ 2980 h 3095"/>
                <a:gd name="T2" fmla="*/ 2237 w 2516"/>
                <a:gd name="T3" fmla="*/ 2283 h 3095"/>
                <a:gd name="T4" fmla="*/ 1468 w 2516"/>
                <a:gd name="T5" fmla="*/ 1052 h 3095"/>
                <a:gd name="T6" fmla="*/ 979 w 2516"/>
                <a:gd name="T7" fmla="*/ 648 h 3095"/>
                <a:gd name="T8" fmla="*/ 411 w 2516"/>
                <a:gd name="T9" fmla="*/ 195 h 3095"/>
                <a:gd name="T10" fmla="*/ 397 w 2516"/>
                <a:gd name="T11" fmla="*/ 1117 h 3095"/>
                <a:gd name="T12" fmla="*/ 194 w 2516"/>
                <a:gd name="T13" fmla="*/ 1767 h 3095"/>
                <a:gd name="T14" fmla="*/ 866 w 2516"/>
                <a:gd name="T15" fmla="*/ 2349 h 3095"/>
                <a:gd name="T16" fmla="*/ 1275 w 2516"/>
                <a:gd name="T17" fmla="*/ 2766 h 3095"/>
                <a:gd name="T18" fmla="*/ 1504 w 2516"/>
                <a:gd name="T19" fmla="*/ 2980 h 30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6" h="3095">
                  <a:moveTo>
                    <a:pt x="1504" y="2980"/>
                  </a:moveTo>
                  <a:cubicBezTo>
                    <a:pt x="1504" y="2980"/>
                    <a:pt x="1958" y="3095"/>
                    <a:pt x="2237" y="2283"/>
                  </a:cubicBezTo>
                  <a:cubicBezTo>
                    <a:pt x="2516" y="1472"/>
                    <a:pt x="1745" y="1159"/>
                    <a:pt x="1468" y="1052"/>
                  </a:cubicBezTo>
                  <a:cubicBezTo>
                    <a:pt x="1191" y="945"/>
                    <a:pt x="1126" y="907"/>
                    <a:pt x="979" y="648"/>
                  </a:cubicBezTo>
                  <a:cubicBezTo>
                    <a:pt x="832" y="389"/>
                    <a:pt x="822" y="0"/>
                    <a:pt x="411" y="195"/>
                  </a:cubicBezTo>
                  <a:cubicBezTo>
                    <a:pt x="0" y="391"/>
                    <a:pt x="384" y="948"/>
                    <a:pt x="397" y="1117"/>
                  </a:cubicBezTo>
                  <a:cubicBezTo>
                    <a:pt x="411" y="1286"/>
                    <a:pt x="128" y="1580"/>
                    <a:pt x="194" y="1767"/>
                  </a:cubicBezTo>
                  <a:cubicBezTo>
                    <a:pt x="259" y="1954"/>
                    <a:pt x="273" y="2154"/>
                    <a:pt x="866" y="2349"/>
                  </a:cubicBezTo>
                  <a:cubicBezTo>
                    <a:pt x="866" y="2349"/>
                    <a:pt x="1186" y="2374"/>
                    <a:pt x="1275" y="2766"/>
                  </a:cubicBezTo>
                  <a:cubicBezTo>
                    <a:pt x="1275" y="2766"/>
                    <a:pt x="1340" y="2988"/>
                    <a:pt x="1504" y="2980"/>
                  </a:cubicBezTo>
                  <a:close/>
                </a:path>
              </a:pathLst>
            </a:custGeom>
            <a:gradFill>
              <a:gsLst>
                <a:gs pos="0">
                  <a:srgbClr val="7CEFD8"/>
                </a:gs>
                <a:gs pos="51000">
                  <a:srgbClr val="6672E4"/>
                </a:gs>
                <a:gs pos="100000">
                  <a:srgbClr val="882BE5"/>
                </a:gs>
              </a:gsLst>
              <a:lin ang="5400000" scaled="1"/>
            </a:gradFill>
            <a:ln w="12700" cap="flat">
              <a:noFill/>
              <a:prstDash val="solid"/>
              <a:miter lim="800000"/>
              <a:headEnd/>
              <a:tailEnd/>
            </a:ln>
          </p:spPr>
          <p:txBody>
            <a:bodyPr vert="horz" wrap="square" lIns="91440" tIns="45720" rIns="91440" bIns="45720" numCol="1" rtlCol="0" anchor="t" anchorCtr="0" compatLnSpc="1">
              <a:prstTxWarp prst="textNoShape">
                <a:avLst/>
              </a:prstTxWarp>
            </a:bodyPr>
            <a:lstStyle/>
            <a:p>
              <a:pPr rtl="0"/>
              <a:endParaRPr lang="ja-JP" altLang="en-US" dirty="0">
                <a:latin typeface="Meiryo UI" panose="020B0604030504040204" pitchFamily="50" charset="-128"/>
                <a:ea typeface="Meiryo UI" panose="020B0604030504040204" pitchFamily="50" charset="-128"/>
              </a:endParaRPr>
            </a:p>
          </p:txBody>
        </p:sp>
        <p:sp>
          <p:nvSpPr>
            <p:cNvPr id="73" name="フリーフォーム(F) 12">
              <a:extLst>
                <a:ext uri="{FF2B5EF4-FFF2-40B4-BE49-F238E27FC236}">
                  <a16:creationId xmlns:a16="http://schemas.microsoft.com/office/drawing/2014/main" id="{82AD1220-5165-439D-98B0-D2E8A3630445}"/>
                </a:ext>
              </a:extLst>
            </p:cNvPr>
            <p:cNvSpPr>
              <a:spLocks/>
            </p:cNvSpPr>
            <p:nvPr/>
          </p:nvSpPr>
          <p:spPr bwMode="auto">
            <a:xfrm rot="9420272">
              <a:off x="5218811" y="-1993836"/>
              <a:ext cx="7570428" cy="10122905"/>
            </a:xfrm>
            <a:custGeom>
              <a:avLst/>
              <a:gdLst>
                <a:gd name="T0" fmla="*/ 1896 w 2175"/>
                <a:gd name="T1" fmla="*/ 2283 h 2913"/>
                <a:gd name="T2" fmla="*/ 1467 w 2175"/>
                <a:gd name="T3" fmla="*/ 2913 h 2913"/>
                <a:gd name="T4" fmla="*/ 1250 w 2175"/>
                <a:gd name="T5" fmla="*/ 2849 h 2913"/>
                <a:gd name="T6" fmla="*/ 1016 w 2175"/>
                <a:gd name="T7" fmla="*/ 2168 h 2913"/>
                <a:gd name="T8" fmla="*/ 93 w 2175"/>
                <a:gd name="T9" fmla="*/ 661 h 2913"/>
                <a:gd name="T10" fmla="*/ 0 w 2175"/>
                <a:gd name="T11" fmla="*/ 238 h 2913"/>
                <a:gd name="T12" fmla="*/ 70 w 2175"/>
                <a:gd name="T13" fmla="*/ 195 h 2913"/>
                <a:gd name="T14" fmla="*/ 638 w 2175"/>
                <a:gd name="T15" fmla="*/ 648 h 2913"/>
                <a:gd name="T16" fmla="*/ 1127 w 2175"/>
                <a:gd name="T17" fmla="*/ 1052 h 2913"/>
                <a:gd name="T18" fmla="*/ 1896 w 2175"/>
                <a:gd name="T19" fmla="*/ 2283 h 29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75" h="2913">
                  <a:moveTo>
                    <a:pt x="1896" y="2283"/>
                  </a:moveTo>
                  <a:cubicBezTo>
                    <a:pt x="1770" y="2651"/>
                    <a:pt x="1607" y="2829"/>
                    <a:pt x="1467" y="2913"/>
                  </a:cubicBezTo>
                  <a:cubicBezTo>
                    <a:pt x="1397" y="2909"/>
                    <a:pt x="1324" y="2889"/>
                    <a:pt x="1250" y="2849"/>
                  </a:cubicBezTo>
                  <a:cubicBezTo>
                    <a:pt x="858" y="2634"/>
                    <a:pt x="1016" y="2168"/>
                    <a:pt x="1016" y="2168"/>
                  </a:cubicBezTo>
                  <a:cubicBezTo>
                    <a:pt x="1354" y="1026"/>
                    <a:pt x="336" y="1282"/>
                    <a:pt x="93" y="661"/>
                  </a:cubicBezTo>
                  <a:cubicBezTo>
                    <a:pt x="28" y="495"/>
                    <a:pt x="1" y="354"/>
                    <a:pt x="0" y="238"/>
                  </a:cubicBezTo>
                  <a:cubicBezTo>
                    <a:pt x="20" y="222"/>
                    <a:pt x="44" y="208"/>
                    <a:pt x="70" y="195"/>
                  </a:cubicBezTo>
                  <a:cubicBezTo>
                    <a:pt x="481" y="0"/>
                    <a:pt x="491" y="389"/>
                    <a:pt x="638" y="648"/>
                  </a:cubicBezTo>
                  <a:cubicBezTo>
                    <a:pt x="785" y="907"/>
                    <a:pt x="850" y="945"/>
                    <a:pt x="1127" y="1052"/>
                  </a:cubicBezTo>
                  <a:cubicBezTo>
                    <a:pt x="1404" y="1159"/>
                    <a:pt x="2175" y="1472"/>
                    <a:pt x="1896" y="2283"/>
                  </a:cubicBezTo>
                  <a:close/>
                </a:path>
              </a:pathLst>
            </a:custGeom>
            <a:gradFill>
              <a:gsLst>
                <a:gs pos="100000">
                  <a:srgbClr val="7CEFD8"/>
                </a:gs>
                <a:gs pos="19000">
                  <a:srgbClr val="6672E4"/>
                </a:gs>
                <a:gs pos="0">
                  <a:srgbClr val="882BE5"/>
                </a:gs>
              </a:gsLst>
              <a:lin ang="10200000" scaled="0"/>
            </a:gradFill>
            <a:ln w="12700" cap="flat">
              <a:noFill/>
              <a:prstDash val="solid"/>
              <a:miter lim="800000"/>
              <a:headEnd/>
              <a:tailEnd/>
            </a:ln>
          </p:spPr>
          <p:txBody>
            <a:bodyPr vert="horz" wrap="square" lIns="91440" tIns="45720" rIns="91440" bIns="45720" numCol="1" rtlCol="0" anchor="t" anchorCtr="0" compatLnSpc="1">
              <a:prstTxWarp prst="textNoShape">
                <a:avLst/>
              </a:prstTxWarp>
            </a:bodyPr>
            <a:lstStyle/>
            <a:p>
              <a:pPr rtl="0"/>
              <a:endParaRPr lang="ja-JP" altLang="en-US" dirty="0">
                <a:latin typeface="Meiryo UI" panose="020B0604030504040204" pitchFamily="50" charset="-128"/>
                <a:ea typeface="Meiryo UI" panose="020B0604030504040204" pitchFamily="50" charset="-128"/>
              </a:endParaRPr>
            </a:p>
          </p:txBody>
        </p:sp>
      </p:grpSp>
      <p:sp>
        <p:nvSpPr>
          <p:cNvPr id="53" name="タイトル 52" hidden="1">
            <a:extLst>
              <a:ext uri="{FF2B5EF4-FFF2-40B4-BE49-F238E27FC236}">
                <a16:creationId xmlns:a16="http://schemas.microsoft.com/office/drawing/2014/main" id="{6BCAF586-A14B-4A3B-A249-655ADDBB3A4C}"/>
              </a:ext>
            </a:extLst>
          </p:cNvPr>
          <p:cNvSpPr>
            <a:spLocks noGrp="1"/>
          </p:cNvSpPr>
          <p:nvPr>
            <p:ph type="title"/>
          </p:nvPr>
        </p:nvSpPr>
        <p:spPr/>
        <p:txBody>
          <a:bodyPr rtlCol="0"/>
          <a:lstStyle/>
          <a:p>
            <a:pPr rtl="0"/>
            <a:r>
              <a:rPr lang="ja"/>
              <a:t>人的資源スライド 8</a:t>
            </a:r>
          </a:p>
        </p:txBody>
      </p:sp>
      <p:grpSp>
        <p:nvGrpSpPr>
          <p:cNvPr id="19" name="グループ化 18">
            <a:extLst>
              <a:ext uri="{FF2B5EF4-FFF2-40B4-BE49-F238E27FC236}">
                <a16:creationId xmlns:a16="http://schemas.microsoft.com/office/drawing/2014/main" id="{7A8D206E-FBB7-4198-8D51-93CF52AC536E}"/>
              </a:ext>
            </a:extLst>
          </p:cNvPr>
          <p:cNvGrpSpPr/>
          <p:nvPr/>
        </p:nvGrpSpPr>
        <p:grpSpPr>
          <a:xfrm>
            <a:off x="97570" y="473333"/>
            <a:ext cx="11827038" cy="5879956"/>
            <a:chOff x="-588235" y="910244"/>
            <a:chExt cx="11039550" cy="4696108"/>
          </a:xfrm>
        </p:grpSpPr>
        <p:sp>
          <p:nvSpPr>
            <p:cNvPr id="20" name="Shape 2588">
              <a:extLst>
                <a:ext uri="{FF2B5EF4-FFF2-40B4-BE49-F238E27FC236}">
                  <a16:creationId xmlns:a16="http://schemas.microsoft.com/office/drawing/2014/main" id="{7EF91A24-28E8-49F4-89CE-62D603F0B03F}"/>
                </a:ext>
              </a:extLst>
            </p:cNvPr>
            <p:cNvSpPr/>
            <p:nvPr/>
          </p:nvSpPr>
          <p:spPr>
            <a:xfrm>
              <a:off x="3341986" y="1586802"/>
              <a:ext cx="0" cy="3760565"/>
            </a:xfrm>
            <a:custGeom>
              <a:avLst/>
              <a:gdLst/>
              <a:ahLst/>
              <a:cxnLst/>
              <a:rect l="0" t="0" r="0" b="0"/>
              <a:pathLst>
                <a:path h="4184904">
                  <a:moveTo>
                    <a:pt x="0" y="0"/>
                  </a:moveTo>
                  <a:lnTo>
                    <a:pt x="0" y="4184904"/>
                  </a:lnTo>
                </a:path>
              </a:pathLst>
            </a:custGeom>
            <a:ln w="0" cap="flat">
              <a:custDash>
                <a:ds d="1" sp="1"/>
              </a:custDash>
              <a:round/>
            </a:ln>
          </p:spPr>
          <p:style>
            <a:lnRef idx="1">
              <a:srgbClr val="D9D9D9"/>
            </a:lnRef>
            <a:fillRef idx="0">
              <a:srgbClr val="000000">
                <a:alpha val="0"/>
              </a:srgbClr>
            </a:fillRef>
            <a:effectRef idx="0">
              <a:scrgbClr r="0" g="0" b="0"/>
            </a:effectRef>
            <a:fontRef idx="none"/>
          </p:style>
          <p:txBody>
            <a:bodyPr/>
            <a:lstStyle/>
            <a:p>
              <a:endParaRPr lang="ja-JP" altLang="en-US"/>
            </a:p>
          </p:txBody>
        </p:sp>
        <p:sp>
          <p:nvSpPr>
            <p:cNvPr id="21" name="Shape 2589">
              <a:extLst>
                <a:ext uri="{FF2B5EF4-FFF2-40B4-BE49-F238E27FC236}">
                  <a16:creationId xmlns:a16="http://schemas.microsoft.com/office/drawing/2014/main" id="{668D1F4C-2201-4117-AA8F-C8C3D2E01772}"/>
                </a:ext>
              </a:extLst>
            </p:cNvPr>
            <p:cNvSpPr/>
            <p:nvPr/>
          </p:nvSpPr>
          <p:spPr>
            <a:xfrm>
              <a:off x="4238912" y="1639840"/>
              <a:ext cx="0" cy="3760565"/>
            </a:xfrm>
            <a:custGeom>
              <a:avLst/>
              <a:gdLst/>
              <a:ahLst/>
              <a:cxnLst/>
              <a:rect l="0" t="0" r="0" b="0"/>
              <a:pathLst>
                <a:path h="4184904">
                  <a:moveTo>
                    <a:pt x="0" y="0"/>
                  </a:moveTo>
                  <a:lnTo>
                    <a:pt x="0" y="4184904"/>
                  </a:lnTo>
                </a:path>
              </a:pathLst>
            </a:custGeom>
            <a:ln w="0" cap="flat">
              <a:custDash>
                <a:ds d="1" sp="1"/>
              </a:custDash>
              <a:round/>
            </a:ln>
          </p:spPr>
          <p:style>
            <a:lnRef idx="1">
              <a:srgbClr val="D9D9D9"/>
            </a:lnRef>
            <a:fillRef idx="0">
              <a:srgbClr val="000000">
                <a:alpha val="0"/>
              </a:srgbClr>
            </a:fillRef>
            <a:effectRef idx="0">
              <a:scrgbClr r="0" g="0" b="0"/>
            </a:effectRef>
            <a:fontRef idx="none"/>
          </p:style>
          <p:txBody>
            <a:bodyPr/>
            <a:lstStyle/>
            <a:p>
              <a:endParaRPr lang="ja-JP" altLang="en-US"/>
            </a:p>
          </p:txBody>
        </p:sp>
        <p:sp>
          <p:nvSpPr>
            <p:cNvPr id="22" name="Shape 2590">
              <a:extLst>
                <a:ext uri="{FF2B5EF4-FFF2-40B4-BE49-F238E27FC236}">
                  <a16:creationId xmlns:a16="http://schemas.microsoft.com/office/drawing/2014/main" id="{0DB27D6B-E7A3-4FA0-8174-7267B3ECD208}"/>
                </a:ext>
              </a:extLst>
            </p:cNvPr>
            <p:cNvSpPr/>
            <p:nvPr/>
          </p:nvSpPr>
          <p:spPr>
            <a:xfrm>
              <a:off x="4802687" y="1586802"/>
              <a:ext cx="0" cy="3760565"/>
            </a:xfrm>
            <a:custGeom>
              <a:avLst/>
              <a:gdLst/>
              <a:ahLst/>
              <a:cxnLst/>
              <a:rect l="0" t="0" r="0" b="0"/>
              <a:pathLst>
                <a:path h="4184904">
                  <a:moveTo>
                    <a:pt x="0" y="0"/>
                  </a:moveTo>
                  <a:lnTo>
                    <a:pt x="0" y="4184904"/>
                  </a:lnTo>
                </a:path>
              </a:pathLst>
            </a:custGeom>
            <a:ln w="0" cap="flat">
              <a:custDash>
                <a:ds d="1" sp="1"/>
              </a:custDash>
              <a:round/>
            </a:ln>
          </p:spPr>
          <p:style>
            <a:lnRef idx="1">
              <a:srgbClr val="D9D9D9"/>
            </a:lnRef>
            <a:fillRef idx="0">
              <a:srgbClr val="000000">
                <a:alpha val="0"/>
              </a:srgbClr>
            </a:fillRef>
            <a:effectRef idx="0">
              <a:scrgbClr r="0" g="0" b="0"/>
            </a:effectRef>
            <a:fontRef idx="none"/>
          </p:style>
          <p:txBody>
            <a:bodyPr/>
            <a:lstStyle/>
            <a:p>
              <a:endParaRPr lang="ja-JP" altLang="en-US"/>
            </a:p>
          </p:txBody>
        </p:sp>
        <p:sp>
          <p:nvSpPr>
            <p:cNvPr id="23" name="Shape 2591">
              <a:extLst>
                <a:ext uri="{FF2B5EF4-FFF2-40B4-BE49-F238E27FC236}">
                  <a16:creationId xmlns:a16="http://schemas.microsoft.com/office/drawing/2014/main" id="{26A42F4D-2471-49BF-8AC8-9F078302301E}"/>
                </a:ext>
              </a:extLst>
            </p:cNvPr>
            <p:cNvSpPr/>
            <p:nvPr/>
          </p:nvSpPr>
          <p:spPr>
            <a:xfrm>
              <a:off x="5649322" y="1586802"/>
              <a:ext cx="0" cy="3760565"/>
            </a:xfrm>
            <a:custGeom>
              <a:avLst/>
              <a:gdLst/>
              <a:ahLst/>
              <a:cxnLst/>
              <a:rect l="0" t="0" r="0" b="0"/>
              <a:pathLst>
                <a:path h="4184904">
                  <a:moveTo>
                    <a:pt x="0" y="0"/>
                  </a:moveTo>
                  <a:lnTo>
                    <a:pt x="0" y="4184904"/>
                  </a:lnTo>
                </a:path>
              </a:pathLst>
            </a:custGeom>
            <a:ln w="0" cap="flat">
              <a:custDash>
                <a:ds d="1" sp="1"/>
              </a:custDash>
              <a:round/>
            </a:ln>
          </p:spPr>
          <p:style>
            <a:lnRef idx="1">
              <a:srgbClr val="D9D9D9"/>
            </a:lnRef>
            <a:fillRef idx="0">
              <a:srgbClr val="000000">
                <a:alpha val="0"/>
              </a:srgbClr>
            </a:fillRef>
            <a:effectRef idx="0">
              <a:scrgbClr r="0" g="0" b="0"/>
            </a:effectRef>
            <a:fontRef idx="none"/>
          </p:style>
          <p:txBody>
            <a:bodyPr/>
            <a:lstStyle/>
            <a:p>
              <a:endParaRPr lang="ja-JP" altLang="en-US"/>
            </a:p>
          </p:txBody>
        </p:sp>
        <p:sp>
          <p:nvSpPr>
            <p:cNvPr id="24" name="Shape 2592">
              <a:extLst>
                <a:ext uri="{FF2B5EF4-FFF2-40B4-BE49-F238E27FC236}">
                  <a16:creationId xmlns:a16="http://schemas.microsoft.com/office/drawing/2014/main" id="{3318DC4D-B3DE-4995-B624-EB1139291158}"/>
                </a:ext>
              </a:extLst>
            </p:cNvPr>
            <p:cNvSpPr/>
            <p:nvPr/>
          </p:nvSpPr>
          <p:spPr>
            <a:xfrm>
              <a:off x="6418180" y="1586802"/>
              <a:ext cx="0" cy="3760565"/>
            </a:xfrm>
            <a:custGeom>
              <a:avLst/>
              <a:gdLst/>
              <a:ahLst/>
              <a:cxnLst/>
              <a:rect l="0" t="0" r="0" b="0"/>
              <a:pathLst>
                <a:path h="4184904">
                  <a:moveTo>
                    <a:pt x="0" y="0"/>
                  </a:moveTo>
                  <a:lnTo>
                    <a:pt x="0" y="4184904"/>
                  </a:lnTo>
                </a:path>
              </a:pathLst>
            </a:custGeom>
            <a:ln w="0" cap="flat">
              <a:custDash>
                <a:ds d="1" sp="1"/>
              </a:custDash>
              <a:round/>
            </a:ln>
          </p:spPr>
          <p:style>
            <a:lnRef idx="1">
              <a:srgbClr val="D9D9D9"/>
            </a:lnRef>
            <a:fillRef idx="0">
              <a:srgbClr val="000000">
                <a:alpha val="0"/>
              </a:srgbClr>
            </a:fillRef>
            <a:effectRef idx="0">
              <a:scrgbClr r="0" g="0" b="0"/>
            </a:effectRef>
            <a:fontRef idx="none"/>
          </p:style>
          <p:txBody>
            <a:bodyPr/>
            <a:lstStyle/>
            <a:p>
              <a:endParaRPr lang="ja-JP" altLang="en-US"/>
            </a:p>
          </p:txBody>
        </p:sp>
        <p:sp>
          <p:nvSpPr>
            <p:cNvPr id="25" name="Shape 2593">
              <a:extLst>
                <a:ext uri="{FF2B5EF4-FFF2-40B4-BE49-F238E27FC236}">
                  <a16:creationId xmlns:a16="http://schemas.microsoft.com/office/drawing/2014/main" id="{22BBD3E5-CE92-41D7-B2FB-DB815C0FD124}"/>
                </a:ext>
              </a:extLst>
            </p:cNvPr>
            <p:cNvSpPr/>
            <p:nvPr/>
          </p:nvSpPr>
          <p:spPr>
            <a:xfrm>
              <a:off x="7186264" y="1586803"/>
              <a:ext cx="0" cy="3760565"/>
            </a:xfrm>
            <a:custGeom>
              <a:avLst/>
              <a:gdLst/>
              <a:ahLst/>
              <a:cxnLst/>
              <a:rect l="0" t="0" r="0" b="0"/>
              <a:pathLst>
                <a:path h="4184904">
                  <a:moveTo>
                    <a:pt x="0" y="0"/>
                  </a:moveTo>
                  <a:lnTo>
                    <a:pt x="0" y="4184904"/>
                  </a:lnTo>
                </a:path>
              </a:pathLst>
            </a:custGeom>
            <a:ln w="0" cap="flat">
              <a:custDash>
                <a:ds d="1" sp="1"/>
              </a:custDash>
              <a:round/>
            </a:ln>
          </p:spPr>
          <p:style>
            <a:lnRef idx="1">
              <a:srgbClr val="D9D9D9"/>
            </a:lnRef>
            <a:fillRef idx="0">
              <a:srgbClr val="000000">
                <a:alpha val="0"/>
              </a:srgbClr>
            </a:fillRef>
            <a:effectRef idx="0">
              <a:scrgbClr r="0" g="0" b="0"/>
            </a:effectRef>
            <a:fontRef idx="none"/>
          </p:style>
          <p:txBody>
            <a:bodyPr/>
            <a:lstStyle/>
            <a:p>
              <a:endParaRPr lang="ja-JP" altLang="en-US"/>
            </a:p>
          </p:txBody>
        </p:sp>
        <p:sp>
          <p:nvSpPr>
            <p:cNvPr id="26" name="Shape 2594">
              <a:extLst>
                <a:ext uri="{FF2B5EF4-FFF2-40B4-BE49-F238E27FC236}">
                  <a16:creationId xmlns:a16="http://schemas.microsoft.com/office/drawing/2014/main" id="{EE02C14A-8627-4F09-A5BC-004DDB79B686}"/>
                </a:ext>
              </a:extLst>
            </p:cNvPr>
            <p:cNvSpPr/>
            <p:nvPr/>
          </p:nvSpPr>
          <p:spPr>
            <a:xfrm>
              <a:off x="7955134" y="1586803"/>
              <a:ext cx="0" cy="3760565"/>
            </a:xfrm>
            <a:custGeom>
              <a:avLst/>
              <a:gdLst/>
              <a:ahLst/>
              <a:cxnLst/>
              <a:rect l="0" t="0" r="0" b="0"/>
              <a:pathLst>
                <a:path h="4184904">
                  <a:moveTo>
                    <a:pt x="0" y="0"/>
                  </a:moveTo>
                  <a:lnTo>
                    <a:pt x="0" y="4184904"/>
                  </a:lnTo>
                </a:path>
              </a:pathLst>
            </a:custGeom>
            <a:ln w="0" cap="flat">
              <a:custDash>
                <a:ds d="1" sp="1"/>
              </a:custDash>
              <a:round/>
            </a:ln>
          </p:spPr>
          <p:style>
            <a:lnRef idx="1">
              <a:srgbClr val="D9D9D9"/>
            </a:lnRef>
            <a:fillRef idx="0">
              <a:srgbClr val="000000">
                <a:alpha val="0"/>
              </a:srgbClr>
            </a:fillRef>
            <a:effectRef idx="0">
              <a:scrgbClr r="0" g="0" b="0"/>
            </a:effectRef>
            <a:fontRef idx="none"/>
          </p:style>
          <p:txBody>
            <a:bodyPr/>
            <a:lstStyle/>
            <a:p>
              <a:endParaRPr lang="ja-JP" altLang="en-US"/>
            </a:p>
          </p:txBody>
        </p:sp>
        <p:sp>
          <p:nvSpPr>
            <p:cNvPr id="27" name="Shape 2595">
              <a:extLst>
                <a:ext uri="{FF2B5EF4-FFF2-40B4-BE49-F238E27FC236}">
                  <a16:creationId xmlns:a16="http://schemas.microsoft.com/office/drawing/2014/main" id="{0F5947EE-0A9E-4737-8E63-C9118D20FC2F}"/>
                </a:ext>
              </a:extLst>
            </p:cNvPr>
            <p:cNvSpPr/>
            <p:nvPr/>
          </p:nvSpPr>
          <p:spPr>
            <a:xfrm>
              <a:off x="8723980" y="1586803"/>
              <a:ext cx="0" cy="3760565"/>
            </a:xfrm>
            <a:custGeom>
              <a:avLst/>
              <a:gdLst/>
              <a:ahLst/>
              <a:cxnLst/>
              <a:rect l="0" t="0" r="0" b="0"/>
              <a:pathLst>
                <a:path h="4184904">
                  <a:moveTo>
                    <a:pt x="0" y="0"/>
                  </a:moveTo>
                  <a:lnTo>
                    <a:pt x="0" y="4184904"/>
                  </a:lnTo>
                </a:path>
              </a:pathLst>
            </a:custGeom>
            <a:ln w="0" cap="flat">
              <a:custDash>
                <a:ds d="1" sp="1"/>
              </a:custDash>
              <a:round/>
            </a:ln>
          </p:spPr>
          <p:style>
            <a:lnRef idx="1">
              <a:srgbClr val="D9D9D9"/>
            </a:lnRef>
            <a:fillRef idx="0">
              <a:srgbClr val="000000">
                <a:alpha val="0"/>
              </a:srgbClr>
            </a:fillRef>
            <a:effectRef idx="0">
              <a:scrgbClr r="0" g="0" b="0"/>
            </a:effectRef>
            <a:fontRef idx="none"/>
          </p:style>
          <p:txBody>
            <a:bodyPr/>
            <a:lstStyle/>
            <a:p>
              <a:endParaRPr lang="ja-JP" altLang="en-US"/>
            </a:p>
          </p:txBody>
        </p:sp>
        <p:sp>
          <p:nvSpPr>
            <p:cNvPr id="28" name="Shape 2596">
              <a:extLst>
                <a:ext uri="{FF2B5EF4-FFF2-40B4-BE49-F238E27FC236}">
                  <a16:creationId xmlns:a16="http://schemas.microsoft.com/office/drawing/2014/main" id="{2B7B8CB0-A7F2-4784-9BE2-9BDB74808FB4}"/>
                </a:ext>
              </a:extLst>
            </p:cNvPr>
            <p:cNvSpPr/>
            <p:nvPr/>
          </p:nvSpPr>
          <p:spPr>
            <a:xfrm>
              <a:off x="9492837" y="1586803"/>
              <a:ext cx="0" cy="3760565"/>
            </a:xfrm>
            <a:custGeom>
              <a:avLst/>
              <a:gdLst/>
              <a:ahLst/>
              <a:cxnLst/>
              <a:rect l="0" t="0" r="0" b="0"/>
              <a:pathLst>
                <a:path h="4184904">
                  <a:moveTo>
                    <a:pt x="0" y="0"/>
                  </a:moveTo>
                  <a:lnTo>
                    <a:pt x="0" y="4184904"/>
                  </a:lnTo>
                </a:path>
              </a:pathLst>
            </a:custGeom>
            <a:ln w="0" cap="flat">
              <a:custDash>
                <a:ds d="1" sp="1"/>
              </a:custDash>
              <a:round/>
            </a:ln>
          </p:spPr>
          <p:style>
            <a:lnRef idx="1">
              <a:srgbClr val="D9D9D9"/>
            </a:lnRef>
            <a:fillRef idx="0">
              <a:srgbClr val="000000">
                <a:alpha val="0"/>
              </a:srgbClr>
            </a:fillRef>
            <a:effectRef idx="0">
              <a:scrgbClr r="0" g="0" b="0"/>
            </a:effectRef>
            <a:fontRef idx="none"/>
          </p:style>
          <p:txBody>
            <a:bodyPr/>
            <a:lstStyle/>
            <a:p>
              <a:endParaRPr lang="ja-JP" altLang="en-US"/>
            </a:p>
          </p:txBody>
        </p:sp>
        <p:sp>
          <p:nvSpPr>
            <p:cNvPr id="29" name="Shape 2597">
              <a:extLst>
                <a:ext uri="{FF2B5EF4-FFF2-40B4-BE49-F238E27FC236}">
                  <a16:creationId xmlns:a16="http://schemas.microsoft.com/office/drawing/2014/main" id="{6AB4E510-FAB2-4E38-8675-994C7A49E8C9}"/>
                </a:ext>
              </a:extLst>
            </p:cNvPr>
            <p:cNvSpPr/>
            <p:nvPr/>
          </p:nvSpPr>
          <p:spPr>
            <a:xfrm>
              <a:off x="10260946" y="1586803"/>
              <a:ext cx="0" cy="3760565"/>
            </a:xfrm>
            <a:custGeom>
              <a:avLst/>
              <a:gdLst/>
              <a:ahLst/>
              <a:cxnLst/>
              <a:rect l="0" t="0" r="0" b="0"/>
              <a:pathLst>
                <a:path h="4184904">
                  <a:moveTo>
                    <a:pt x="0" y="0"/>
                  </a:moveTo>
                  <a:lnTo>
                    <a:pt x="0" y="4184904"/>
                  </a:lnTo>
                </a:path>
              </a:pathLst>
            </a:custGeom>
            <a:ln w="0" cap="flat">
              <a:custDash>
                <a:ds d="1" sp="1"/>
              </a:custDash>
              <a:round/>
            </a:ln>
          </p:spPr>
          <p:style>
            <a:lnRef idx="1">
              <a:srgbClr val="D9D9D9"/>
            </a:lnRef>
            <a:fillRef idx="0">
              <a:srgbClr val="000000">
                <a:alpha val="0"/>
              </a:srgbClr>
            </a:fillRef>
            <a:effectRef idx="0">
              <a:scrgbClr r="0" g="0" b="0"/>
            </a:effectRef>
            <a:fontRef idx="none"/>
          </p:style>
          <p:txBody>
            <a:bodyPr/>
            <a:lstStyle/>
            <a:p>
              <a:endParaRPr lang="ja-JP" altLang="en-US"/>
            </a:p>
          </p:txBody>
        </p:sp>
        <p:sp>
          <p:nvSpPr>
            <p:cNvPr id="30" name="Shape 2598">
              <a:extLst>
                <a:ext uri="{FF2B5EF4-FFF2-40B4-BE49-F238E27FC236}">
                  <a16:creationId xmlns:a16="http://schemas.microsoft.com/office/drawing/2014/main" id="{BDC2547A-F164-4118-94AB-778C0D5D1F27}"/>
                </a:ext>
              </a:extLst>
            </p:cNvPr>
            <p:cNvSpPr/>
            <p:nvPr/>
          </p:nvSpPr>
          <p:spPr>
            <a:xfrm>
              <a:off x="2611267" y="4896218"/>
              <a:ext cx="30480" cy="193095"/>
            </a:xfrm>
            <a:custGeom>
              <a:avLst/>
              <a:gdLst/>
              <a:ahLst/>
              <a:cxnLst/>
              <a:rect l="0" t="0" r="0" b="0"/>
              <a:pathLst>
                <a:path w="30480" h="214884">
                  <a:moveTo>
                    <a:pt x="0" y="0"/>
                  </a:moveTo>
                  <a:lnTo>
                    <a:pt x="30480" y="0"/>
                  </a:lnTo>
                  <a:lnTo>
                    <a:pt x="30480" y="214884"/>
                  </a:lnTo>
                  <a:lnTo>
                    <a:pt x="30480" y="214884"/>
                  </a:lnTo>
                  <a:lnTo>
                    <a:pt x="0" y="214884"/>
                  </a:lnTo>
                  <a:lnTo>
                    <a:pt x="0" y="0"/>
                  </a:lnTo>
                  <a:close/>
                </a:path>
              </a:pathLst>
            </a:custGeom>
            <a:gradFill>
              <a:gsLst>
                <a:gs pos="0">
                  <a:srgbClr val="BAF4EA"/>
                </a:gs>
                <a:gs pos="42000">
                  <a:srgbClr val="6C92E1"/>
                </a:gs>
                <a:gs pos="58000">
                  <a:srgbClr val="6B8DE1"/>
                </a:gs>
                <a:gs pos="100000">
                  <a:srgbClr val="8335E5"/>
                </a:gs>
              </a:gsLst>
              <a:path path="circle">
                <a:fillToRect t="100000" r="100000"/>
              </a:path>
            </a:gradFill>
            <a:ln w="0" cap="flat">
              <a:solidFill>
                <a:schemeClr val="accent1"/>
              </a:solidFill>
              <a:custDash>
                <a:ds d="1" sp="1"/>
              </a:custDash>
              <a:round/>
            </a:ln>
          </p:spPr>
          <p:style>
            <a:lnRef idx="0">
              <a:srgbClr val="000000">
                <a:alpha val="0"/>
              </a:srgbClr>
            </a:lnRef>
            <a:fillRef idx="1">
              <a:srgbClr val="94DCFF"/>
            </a:fillRef>
            <a:effectRef idx="0">
              <a:scrgbClr r="0" g="0" b="0"/>
            </a:effectRef>
            <a:fontRef idx="none"/>
          </p:style>
          <p:txBody>
            <a:bodyPr/>
            <a:lstStyle/>
            <a:p>
              <a:endParaRPr lang="ja-JP" altLang="en-US"/>
            </a:p>
          </p:txBody>
        </p:sp>
        <p:sp>
          <p:nvSpPr>
            <p:cNvPr id="31" name="Shape 38026">
              <a:extLst>
                <a:ext uri="{FF2B5EF4-FFF2-40B4-BE49-F238E27FC236}">
                  <a16:creationId xmlns:a16="http://schemas.microsoft.com/office/drawing/2014/main" id="{1093D74D-20D2-4EE8-B548-D2F212F5B798}"/>
                </a:ext>
              </a:extLst>
            </p:cNvPr>
            <p:cNvSpPr/>
            <p:nvPr/>
          </p:nvSpPr>
          <p:spPr>
            <a:xfrm>
              <a:off x="2596640" y="4527740"/>
              <a:ext cx="5542788" cy="193096"/>
            </a:xfrm>
            <a:custGeom>
              <a:avLst/>
              <a:gdLst/>
              <a:ahLst/>
              <a:cxnLst/>
              <a:rect l="0" t="0" r="0" b="0"/>
              <a:pathLst>
                <a:path w="5542788" h="214885">
                  <a:moveTo>
                    <a:pt x="0" y="0"/>
                  </a:moveTo>
                  <a:lnTo>
                    <a:pt x="5542788" y="0"/>
                  </a:lnTo>
                  <a:lnTo>
                    <a:pt x="5542788" y="214885"/>
                  </a:lnTo>
                  <a:lnTo>
                    <a:pt x="0" y="214884"/>
                  </a:lnTo>
                  <a:lnTo>
                    <a:pt x="0" y="0"/>
                  </a:lnTo>
                </a:path>
              </a:pathLst>
            </a:custGeom>
            <a:gradFill>
              <a:gsLst>
                <a:gs pos="0">
                  <a:srgbClr val="BAF4EA"/>
                </a:gs>
                <a:gs pos="42000">
                  <a:srgbClr val="6C92E1"/>
                </a:gs>
                <a:gs pos="58000">
                  <a:srgbClr val="6B8DE1"/>
                </a:gs>
                <a:gs pos="100000">
                  <a:srgbClr val="8335E5"/>
                </a:gs>
              </a:gsLst>
              <a:path path="circle">
                <a:fillToRect t="100000" r="100000"/>
              </a:path>
            </a:gradFill>
            <a:ln w="0" cap="flat">
              <a:solidFill>
                <a:schemeClr val="accent1"/>
              </a:solidFill>
              <a:custDash>
                <a:ds d="1" sp="1"/>
              </a:custDash>
              <a:round/>
            </a:ln>
          </p:spPr>
          <p:style>
            <a:lnRef idx="0">
              <a:srgbClr val="000000">
                <a:alpha val="0"/>
              </a:srgbClr>
            </a:lnRef>
            <a:fillRef idx="1">
              <a:srgbClr val="94DCFF"/>
            </a:fillRef>
            <a:effectRef idx="0">
              <a:scrgbClr r="0" g="0" b="0"/>
            </a:effectRef>
            <a:fontRef idx="none"/>
          </p:style>
          <p:txBody>
            <a:bodyPr/>
            <a:lstStyle/>
            <a:p>
              <a:endParaRPr lang="ja-JP" altLang="en-US"/>
            </a:p>
          </p:txBody>
        </p:sp>
        <p:sp>
          <p:nvSpPr>
            <p:cNvPr id="32" name="Shape 2605">
              <a:extLst>
                <a:ext uri="{FF2B5EF4-FFF2-40B4-BE49-F238E27FC236}">
                  <a16:creationId xmlns:a16="http://schemas.microsoft.com/office/drawing/2014/main" id="{21555297-3621-4F04-B8A7-C8C84AD99C97}"/>
                </a:ext>
              </a:extLst>
            </p:cNvPr>
            <p:cNvSpPr/>
            <p:nvPr/>
          </p:nvSpPr>
          <p:spPr>
            <a:xfrm>
              <a:off x="2595814" y="4106651"/>
              <a:ext cx="2998470" cy="192411"/>
            </a:xfrm>
            <a:custGeom>
              <a:avLst/>
              <a:gdLst/>
              <a:ahLst/>
              <a:cxnLst/>
              <a:rect l="0" t="0" r="0" b="0"/>
              <a:pathLst>
                <a:path w="2998470" h="214122">
                  <a:moveTo>
                    <a:pt x="0" y="0"/>
                  </a:moveTo>
                  <a:lnTo>
                    <a:pt x="2998470" y="0"/>
                  </a:lnTo>
                  <a:lnTo>
                    <a:pt x="2998470" y="214122"/>
                  </a:lnTo>
                  <a:lnTo>
                    <a:pt x="0" y="214122"/>
                  </a:lnTo>
                  <a:lnTo>
                    <a:pt x="0" y="0"/>
                  </a:lnTo>
                  <a:close/>
                </a:path>
              </a:pathLst>
            </a:custGeom>
            <a:gradFill>
              <a:gsLst>
                <a:gs pos="0">
                  <a:srgbClr val="BAF4EA"/>
                </a:gs>
                <a:gs pos="42000">
                  <a:srgbClr val="6C92E1"/>
                </a:gs>
                <a:gs pos="58000">
                  <a:srgbClr val="6B8DE1"/>
                </a:gs>
                <a:gs pos="100000">
                  <a:srgbClr val="8335E5"/>
                </a:gs>
              </a:gsLst>
              <a:path path="circle">
                <a:fillToRect t="100000" r="100000"/>
              </a:path>
            </a:gradFill>
            <a:ln w="0" cap="flat">
              <a:solidFill>
                <a:schemeClr val="accent1"/>
              </a:solidFill>
              <a:custDash>
                <a:ds d="1" sp="1"/>
              </a:custDash>
              <a:round/>
            </a:ln>
          </p:spPr>
          <p:style>
            <a:lnRef idx="0">
              <a:srgbClr val="000000">
                <a:alpha val="0"/>
              </a:srgbClr>
            </a:lnRef>
            <a:fillRef idx="1">
              <a:srgbClr val="94DCFF"/>
            </a:fillRef>
            <a:effectRef idx="0">
              <a:scrgbClr r="0" g="0" b="0"/>
            </a:effectRef>
            <a:fontRef idx="none"/>
          </p:style>
          <p:txBody>
            <a:bodyPr/>
            <a:lstStyle/>
            <a:p>
              <a:endParaRPr lang="ja-JP" altLang="en-US"/>
            </a:p>
          </p:txBody>
        </p:sp>
        <p:sp>
          <p:nvSpPr>
            <p:cNvPr id="33" name="Shape 38028">
              <a:extLst>
                <a:ext uri="{FF2B5EF4-FFF2-40B4-BE49-F238E27FC236}">
                  <a16:creationId xmlns:a16="http://schemas.microsoft.com/office/drawing/2014/main" id="{464E7417-00E8-4030-B2D6-F57E6EEFEF7E}"/>
                </a:ext>
              </a:extLst>
            </p:cNvPr>
            <p:cNvSpPr/>
            <p:nvPr/>
          </p:nvSpPr>
          <p:spPr>
            <a:xfrm>
              <a:off x="2620663" y="3711947"/>
              <a:ext cx="45719" cy="138338"/>
            </a:xfrm>
            <a:custGeom>
              <a:avLst/>
              <a:gdLst/>
              <a:ahLst/>
              <a:cxnLst/>
              <a:rect l="0" t="0" r="0" b="0"/>
              <a:pathLst>
                <a:path w="53340" h="214884">
                  <a:moveTo>
                    <a:pt x="0" y="0"/>
                  </a:moveTo>
                  <a:lnTo>
                    <a:pt x="53340" y="0"/>
                  </a:lnTo>
                  <a:lnTo>
                    <a:pt x="53340" y="214884"/>
                  </a:lnTo>
                  <a:lnTo>
                    <a:pt x="0" y="214884"/>
                  </a:lnTo>
                  <a:lnTo>
                    <a:pt x="0" y="0"/>
                  </a:lnTo>
                </a:path>
              </a:pathLst>
            </a:custGeom>
            <a:gradFill>
              <a:gsLst>
                <a:gs pos="0">
                  <a:srgbClr val="BAF4EA"/>
                </a:gs>
                <a:gs pos="42000">
                  <a:srgbClr val="6C92E1"/>
                </a:gs>
                <a:gs pos="58000">
                  <a:srgbClr val="6B8DE1"/>
                </a:gs>
                <a:gs pos="100000">
                  <a:srgbClr val="8335E5"/>
                </a:gs>
              </a:gsLst>
              <a:path path="circle">
                <a:fillToRect t="100000" r="100000"/>
              </a:path>
            </a:gradFill>
            <a:ln w="0" cap="flat">
              <a:solidFill>
                <a:schemeClr val="accent1"/>
              </a:solidFill>
              <a:custDash>
                <a:ds d="1" sp="1"/>
              </a:custDash>
              <a:round/>
            </a:ln>
          </p:spPr>
          <p:style>
            <a:lnRef idx="0">
              <a:srgbClr val="000000">
                <a:alpha val="0"/>
              </a:srgbClr>
            </a:lnRef>
            <a:fillRef idx="1">
              <a:srgbClr val="94DCFF"/>
            </a:fillRef>
            <a:effectRef idx="0">
              <a:scrgbClr r="0" g="0" b="0"/>
            </a:effectRef>
            <a:fontRef idx="none"/>
          </p:style>
          <p:txBody>
            <a:bodyPr/>
            <a:lstStyle/>
            <a:p>
              <a:endParaRPr lang="ja-JP" altLang="en-US"/>
            </a:p>
          </p:txBody>
        </p:sp>
        <p:sp>
          <p:nvSpPr>
            <p:cNvPr id="34" name="Shape 38030">
              <a:extLst>
                <a:ext uri="{FF2B5EF4-FFF2-40B4-BE49-F238E27FC236}">
                  <a16:creationId xmlns:a16="http://schemas.microsoft.com/office/drawing/2014/main" id="{E8046DC5-BCBF-4473-8C17-67CE4E0F031F}"/>
                </a:ext>
              </a:extLst>
            </p:cNvPr>
            <p:cNvSpPr/>
            <p:nvPr/>
          </p:nvSpPr>
          <p:spPr>
            <a:xfrm>
              <a:off x="2611267" y="3237682"/>
              <a:ext cx="4013454" cy="192411"/>
            </a:xfrm>
            <a:custGeom>
              <a:avLst/>
              <a:gdLst/>
              <a:ahLst/>
              <a:cxnLst/>
              <a:rect l="0" t="0" r="0" b="0"/>
              <a:pathLst>
                <a:path w="4013454" h="214122">
                  <a:moveTo>
                    <a:pt x="0" y="0"/>
                  </a:moveTo>
                  <a:lnTo>
                    <a:pt x="4013454" y="0"/>
                  </a:lnTo>
                  <a:lnTo>
                    <a:pt x="4013454" y="214122"/>
                  </a:lnTo>
                  <a:lnTo>
                    <a:pt x="0" y="214122"/>
                  </a:lnTo>
                  <a:lnTo>
                    <a:pt x="0" y="0"/>
                  </a:lnTo>
                </a:path>
              </a:pathLst>
            </a:custGeom>
            <a:gradFill>
              <a:gsLst>
                <a:gs pos="0">
                  <a:srgbClr val="BAF4EA"/>
                </a:gs>
                <a:gs pos="42000">
                  <a:srgbClr val="6C92E1"/>
                </a:gs>
                <a:gs pos="58000">
                  <a:srgbClr val="6B8DE1"/>
                </a:gs>
                <a:gs pos="100000">
                  <a:srgbClr val="8335E5"/>
                </a:gs>
              </a:gsLst>
              <a:path path="circle">
                <a:fillToRect t="100000" r="100000"/>
              </a:path>
            </a:gradFill>
            <a:ln w="0" cap="flat">
              <a:solidFill>
                <a:schemeClr val="accent1"/>
              </a:solidFill>
              <a:custDash>
                <a:ds d="1" sp="1"/>
              </a:custDash>
              <a:round/>
            </a:ln>
          </p:spPr>
          <p:style>
            <a:lnRef idx="0">
              <a:srgbClr val="000000">
                <a:alpha val="0"/>
              </a:srgbClr>
            </a:lnRef>
            <a:fillRef idx="1">
              <a:srgbClr val="94DCFF"/>
            </a:fillRef>
            <a:effectRef idx="0">
              <a:scrgbClr r="0" g="0" b="0"/>
            </a:effectRef>
            <a:fontRef idx="none"/>
          </p:style>
          <p:txBody>
            <a:bodyPr/>
            <a:lstStyle/>
            <a:p>
              <a:endParaRPr lang="ja-JP" altLang="en-US"/>
            </a:p>
          </p:txBody>
        </p:sp>
        <p:sp>
          <p:nvSpPr>
            <p:cNvPr id="35" name="Shape 38031">
              <a:extLst>
                <a:ext uri="{FF2B5EF4-FFF2-40B4-BE49-F238E27FC236}">
                  <a16:creationId xmlns:a16="http://schemas.microsoft.com/office/drawing/2014/main" id="{BEAF8917-C197-4776-8E25-C25B428BAE6F}"/>
                </a:ext>
              </a:extLst>
            </p:cNvPr>
            <p:cNvSpPr/>
            <p:nvPr/>
          </p:nvSpPr>
          <p:spPr>
            <a:xfrm>
              <a:off x="2582424" y="2860212"/>
              <a:ext cx="3813048" cy="193095"/>
            </a:xfrm>
            <a:custGeom>
              <a:avLst/>
              <a:gdLst/>
              <a:ahLst/>
              <a:cxnLst/>
              <a:rect l="0" t="0" r="0" b="0"/>
              <a:pathLst>
                <a:path w="3813048" h="214884">
                  <a:moveTo>
                    <a:pt x="0" y="0"/>
                  </a:moveTo>
                  <a:lnTo>
                    <a:pt x="3813048" y="0"/>
                  </a:lnTo>
                  <a:lnTo>
                    <a:pt x="3813048" y="214884"/>
                  </a:lnTo>
                  <a:lnTo>
                    <a:pt x="0" y="214884"/>
                  </a:lnTo>
                  <a:lnTo>
                    <a:pt x="0" y="0"/>
                  </a:lnTo>
                </a:path>
              </a:pathLst>
            </a:custGeom>
            <a:gradFill>
              <a:gsLst>
                <a:gs pos="0">
                  <a:srgbClr val="BAF4EA"/>
                </a:gs>
                <a:gs pos="74000">
                  <a:srgbClr val="6C92E1"/>
                </a:gs>
                <a:gs pos="83000">
                  <a:srgbClr val="6B8DE1"/>
                </a:gs>
                <a:gs pos="100000">
                  <a:srgbClr val="8335E5"/>
                </a:gs>
              </a:gsLst>
              <a:path path="circle">
                <a:fillToRect t="100000" r="100000"/>
              </a:path>
            </a:gradFill>
            <a:ln w="0" cap="flat">
              <a:solidFill>
                <a:schemeClr val="accent1"/>
              </a:solidFill>
              <a:custDash>
                <a:ds d="1" sp="1"/>
              </a:custDash>
              <a:round/>
            </a:ln>
          </p:spPr>
          <p:style>
            <a:lnRef idx="0">
              <a:srgbClr val="000000">
                <a:alpha val="0"/>
              </a:srgbClr>
            </a:lnRef>
            <a:fillRef idx="1">
              <a:srgbClr val="94DCFF"/>
            </a:fillRef>
            <a:effectRef idx="0">
              <a:scrgbClr r="0" g="0" b="0"/>
            </a:effectRef>
            <a:fontRef idx="none"/>
          </p:style>
          <p:txBody>
            <a:bodyPr/>
            <a:lstStyle/>
            <a:p>
              <a:endParaRPr lang="ja-JP" altLang="en-US"/>
            </a:p>
          </p:txBody>
        </p:sp>
        <p:sp>
          <p:nvSpPr>
            <p:cNvPr id="36" name="Shape 38032">
              <a:extLst>
                <a:ext uri="{FF2B5EF4-FFF2-40B4-BE49-F238E27FC236}">
                  <a16:creationId xmlns:a16="http://schemas.microsoft.com/office/drawing/2014/main" id="{DF8BCA17-05F1-409D-A9D7-53BA5FF622E9}"/>
                </a:ext>
              </a:extLst>
            </p:cNvPr>
            <p:cNvSpPr/>
            <p:nvPr/>
          </p:nvSpPr>
          <p:spPr>
            <a:xfrm>
              <a:off x="2610843" y="2435920"/>
              <a:ext cx="6964681" cy="192411"/>
            </a:xfrm>
            <a:custGeom>
              <a:avLst/>
              <a:gdLst/>
              <a:ahLst/>
              <a:cxnLst/>
              <a:rect l="0" t="0" r="0" b="0"/>
              <a:pathLst>
                <a:path w="6964681" h="214122">
                  <a:moveTo>
                    <a:pt x="0" y="0"/>
                  </a:moveTo>
                  <a:lnTo>
                    <a:pt x="6964681" y="0"/>
                  </a:lnTo>
                  <a:lnTo>
                    <a:pt x="6964681" y="214122"/>
                  </a:lnTo>
                  <a:lnTo>
                    <a:pt x="0" y="214122"/>
                  </a:lnTo>
                  <a:lnTo>
                    <a:pt x="0" y="0"/>
                  </a:lnTo>
                </a:path>
              </a:pathLst>
            </a:custGeom>
            <a:gradFill flip="none" rotWithShape="1">
              <a:gsLst>
                <a:gs pos="0">
                  <a:srgbClr val="BAF4EA"/>
                </a:gs>
                <a:gs pos="74000">
                  <a:srgbClr val="6C92E1"/>
                </a:gs>
                <a:gs pos="83000">
                  <a:srgbClr val="6B8DE1"/>
                </a:gs>
                <a:gs pos="100000">
                  <a:srgbClr val="8335E5"/>
                </a:gs>
              </a:gsLst>
              <a:path path="circle">
                <a:fillToRect t="100000" r="100000"/>
              </a:path>
              <a:tileRect l="-100000" b="-100000"/>
            </a:gradFill>
            <a:ln w="0" cap="flat">
              <a:solidFill>
                <a:schemeClr val="accent1"/>
              </a:solidFill>
              <a:custDash>
                <a:ds d="1" sp="1"/>
              </a:custDash>
              <a:round/>
            </a:ln>
          </p:spPr>
          <p:style>
            <a:lnRef idx="0">
              <a:srgbClr val="000000">
                <a:alpha val="0"/>
              </a:srgbClr>
            </a:lnRef>
            <a:fillRef idx="1">
              <a:srgbClr val="94DCFF"/>
            </a:fillRef>
            <a:effectRef idx="0">
              <a:scrgbClr r="0" g="0" b="0"/>
            </a:effectRef>
            <a:fontRef idx="none"/>
          </p:style>
          <p:txBody>
            <a:bodyPr/>
            <a:lstStyle/>
            <a:p>
              <a:endParaRPr lang="ja-JP" altLang="en-US"/>
            </a:p>
          </p:txBody>
        </p:sp>
        <p:sp>
          <p:nvSpPr>
            <p:cNvPr id="37" name="Shape 2613">
              <a:extLst>
                <a:ext uri="{FF2B5EF4-FFF2-40B4-BE49-F238E27FC236}">
                  <a16:creationId xmlns:a16="http://schemas.microsoft.com/office/drawing/2014/main" id="{F55E4B2D-1737-4320-BA3D-85B431ED6339}"/>
                </a:ext>
              </a:extLst>
            </p:cNvPr>
            <p:cNvSpPr/>
            <p:nvPr/>
          </p:nvSpPr>
          <p:spPr>
            <a:xfrm>
              <a:off x="2573890" y="5347368"/>
              <a:ext cx="7687057" cy="0"/>
            </a:xfrm>
            <a:custGeom>
              <a:avLst/>
              <a:gdLst/>
              <a:ahLst/>
              <a:cxnLst/>
              <a:rect l="0" t="0" r="0" b="0"/>
              <a:pathLst>
                <a:path w="7687057">
                  <a:moveTo>
                    <a:pt x="0" y="0"/>
                  </a:moveTo>
                  <a:lnTo>
                    <a:pt x="7687057" y="0"/>
                  </a:lnTo>
                </a:path>
              </a:pathLst>
            </a:custGeom>
            <a:ln w="0" cap="flat">
              <a:round/>
            </a:ln>
          </p:spPr>
          <p:style>
            <a:lnRef idx="1">
              <a:srgbClr val="000000"/>
            </a:lnRef>
            <a:fillRef idx="0">
              <a:srgbClr val="000000">
                <a:alpha val="0"/>
              </a:srgbClr>
            </a:fillRef>
            <a:effectRef idx="0">
              <a:scrgbClr r="0" g="0" b="0"/>
            </a:effectRef>
            <a:fontRef idx="none"/>
          </p:style>
          <p:txBody>
            <a:bodyPr/>
            <a:lstStyle/>
            <a:p>
              <a:endParaRPr lang="ja-JP" altLang="en-US"/>
            </a:p>
          </p:txBody>
        </p:sp>
        <p:sp>
          <p:nvSpPr>
            <p:cNvPr id="38" name="Shape 2614">
              <a:extLst>
                <a:ext uri="{FF2B5EF4-FFF2-40B4-BE49-F238E27FC236}">
                  <a16:creationId xmlns:a16="http://schemas.microsoft.com/office/drawing/2014/main" id="{68BAA391-7694-4F2D-8ACE-06FBC297CC74}"/>
                </a:ext>
              </a:extLst>
            </p:cNvPr>
            <p:cNvSpPr/>
            <p:nvPr/>
          </p:nvSpPr>
          <p:spPr>
            <a:xfrm flipH="1">
              <a:off x="2545400" y="1674188"/>
              <a:ext cx="45719" cy="3672982"/>
            </a:xfrm>
            <a:custGeom>
              <a:avLst/>
              <a:gdLst/>
              <a:ahLst/>
              <a:cxnLst/>
              <a:rect l="0" t="0" r="0" b="0"/>
              <a:pathLst>
                <a:path h="4184904">
                  <a:moveTo>
                    <a:pt x="0" y="4184904"/>
                  </a:moveTo>
                  <a:lnTo>
                    <a:pt x="0" y="0"/>
                  </a:lnTo>
                </a:path>
              </a:pathLst>
            </a:custGeom>
            <a:ln w="0" cap="flat">
              <a:round/>
            </a:ln>
          </p:spPr>
          <p:style>
            <a:lnRef idx="1">
              <a:srgbClr val="000000"/>
            </a:lnRef>
            <a:fillRef idx="0">
              <a:srgbClr val="000000">
                <a:alpha val="0"/>
              </a:srgbClr>
            </a:fillRef>
            <a:effectRef idx="0">
              <a:scrgbClr r="0" g="0" b="0"/>
            </a:effectRef>
            <a:fontRef idx="none"/>
          </p:style>
          <p:txBody>
            <a:bodyPr/>
            <a:lstStyle/>
            <a:p>
              <a:endParaRPr lang="ja-JP" altLang="en-US" dirty="0"/>
            </a:p>
          </p:txBody>
        </p:sp>
        <p:sp>
          <p:nvSpPr>
            <p:cNvPr id="39" name="Rectangle 2615">
              <a:extLst>
                <a:ext uri="{FF2B5EF4-FFF2-40B4-BE49-F238E27FC236}">
                  <a16:creationId xmlns:a16="http://schemas.microsoft.com/office/drawing/2014/main" id="{BDE12BE6-067F-4EF8-875C-65B300B62CA7}"/>
                </a:ext>
              </a:extLst>
            </p:cNvPr>
            <p:cNvSpPr/>
            <p:nvPr/>
          </p:nvSpPr>
          <p:spPr>
            <a:xfrm>
              <a:off x="2725089" y="4914112"/>
              <a:ext cx="865267" cy="229632"/>
            </a:xfrm>
            <a:prstGeom prst="rect">
              <a:avLst/>
            </a:prstGeom>
            <a:ln>
              <a:noFill/>
            </a:ln>
          </p:spPr>
          <p:txBody>
            <a:bodyPr vert="horz" lIns="0" tIns="0" rIns="0" bIns="0" rtlCol="0">
              <a:noAutofit/>
            </a:bodyPr>
            <a:lstStyle/>
            <a:p>
              <a:pPr>
                <a:lnSpc>
                  <a:spcPct val="107000"/>
                </a:lnSpc>
                <a:spcAft>
                  <a:spcPts val="800"/>
                </a:spcAft>
              </a:pPr>
              <a:r>
                <a:rPr lang="en-US" b="1" kern="100" dirty="0">
                  <a:solidFill>
                    <a:srgbClr val="404040"/>
                  </a:solidFill>
                  <a:effectLst/>
                  <a:latin typeface="Calibri" panose="020F0502020204030204" pitchFamily="34" charset="0"/>
                  <a:ea typeface="Calibri" panose="020F0502020204030204" pitchFamily="34" charset="0"/>
                </a:rPr>
                <a:t>0.4</a:t>
              </a:r>
              <a:endParaRPr lang="ja-JP" b="1" kern="100" dirty="0">
                <a:solidFill>
                  <a:srgbClr val="000000"/>
                </a:solidFill>
                <a:effectLst/>
                <a:latin typeface="Calibri" panose="020F0502020204030204" pitchFamily="34" charset="0"/>
                <a:ea typeface="Calibri" panose="020F0502020204030204" pitchFamily="34" charset="0"/>
              </a:endParaRPr>
            </a:p>
          </p:txBody>
        </p:sp>
        <p:sp>
          <p:nvSpPr>
            <p:cNvPr id="40" name="Rectangle 2617">
              <a:extLst>
                <a:ext uri="{FF2B5EF4-FFF2-40B4-BE49-F238E27FC236}">
                  <a16:creationId xmlns:a16="http://schemas.microsoft.com/office/drawing/2014/main" id="{CBC3E273-74B3-4B82-BEC9-374AA30B1B6C}"/>
                </a:ext>
              </a:extLst>
            </p:cNvPr>
            <p:cNvSpPr/>
            <p:nvPr/>
          </p:nvSpPr>
          <p:spPr>
            <a:xfrm>
              <a:off x="8249726" y="4510189"/>
              <a:ext cx="571002" cy="210647"/>
            </a:xfrm>
            <a:prstGeom prst="rect">
              <a:avLst/>
            </a:prstGeom>
            <a:ln>
              <a:noFill/>
            </a:ln>
          </p:spPr>
          <p:txBody>
            <a:bodyPr vert="horz" lIns="0" tIns="0" rIns="0" bIns="0" rtlCol="0">
              <a:noAutofit/>
            </a:bodyPr>
            <a:lstStyle/>
            <a:p>
              <a:pPr>
                <a:lnSpc>
                  <a:spcPct val="107000"/>
                </a:lnSpc>
                <a:spcAft>
                  <a:spcPts val="800"/>
                </a:spcAft>
              </a:pPr>
              <a:r>
                <a:rPr lang="en-US" b="1" kern="100" dirty="0">
                  <a:solidFill>
                    <a:srgbClr val="404040"/>
                  </a:solidFill>
                  <a:effectLst/>
                  <a:latin typeface="Calibri" panose="020F0502020204030204" pitchFamily="34" charset="0"/>
                  <a:ea typeface="Calibri" panose="020F0502020204030204" pitchFamily="34" charset="0"/>
                </a:rPr>
                <a:t>72.1</a:t>
              </a:r>
              <a:endParaRPr lang="ja-JP" b="1" kern="100" dirty="0">
                <a:solidFill>
                  <a:srgbClr val="000000"/>
                </a:solidFill>
                <a:effectLst/>
                <a:latin typeface="Calibri" panose="020F0502020204030204" pitchFamily="34" charset="0"/>
                <a:ea typeface="Calibri" panose="020F0502020204030204" pitchFamily="34" charset="0"/>
              </a:endParaRPr>
            </a:p>
          </p:txBody>
        </p:sp>
        <p:sp>
          <p:nvSpPr>
            <p:cNvPr id="41" name="Rectangle 2621">
              <a:extLst>
                <a:ext uri="{FF2B5EF4-FFF2-40B4-BE49-F238E27FC236}">
                  <a16:creationId xmlns:a16="http://schemas.microsoft.com/office/drawing/2014/main" id="{39EDFD86-1ABD-42B2-B554-A94834E1DA2D}"/>
                </a:ext>
              </a:extLst>
            </p:cNvPr>
            <p:cNvSpPr/>
            <p:nvPr/>
          </p:nvSpPr>
          <p:spPr>
            <a:xfrm>
              <a:off x="5669531" y="4071268"/>
              <a:ext cx="748649" cy="198291"/>
            </a:xfrm>
            <a:prstGeom prst="rect">
              <a:avLst/>
            </a:prstGeom>
            <a:ln>
              <a:noFill/>
            </a:ln>
          </p:spPr>
          <p:txBody>
            <a:bodyPr vert="horz" lIns="0" tIns="0" rIns="0" bIns="0" rtlCol="0">
              <a:noAutofit/>
            </a:bodyPr>
            <a:lstStyle/>
            <a:p>
              <a:pPr>
                <a:lnSpc>
                  <a:spcPct val="107000"/>
                </a:lnSpc>
                <a:spcAft>
                  <a:spcPts val="800"/>
                </a:spcAft>
              </a:pPr>
              <a:r>
                <a:rPr lang="en-US" b="1" kern="100" dirty="0">
                  <a:solidFill>
                    <a:srgbClr val="404040"/>
                  </a:solidFill>
                  <a:effectLst/>
                  <a:latin typeface="Calibri" panose="020F0502020204030204" pitchFamily="34" charset="0"/>
                  <a:ea typeface="Calibri" panose="020F0502020204030204" pitchFamily="34" charset="0"/>
                </a:rPr>
                <a:t>39.0</a:t>
              </a:r>
              <a:endParaRPr lang="ja-JP" b="1" kern="100" dirty="0">
                <a:solidFill>
                  <a:srgbClr val="000000"/>
                </a:solidFill>
                <a:effectLst/>
                <a:latin typeface="Calibri" panose="020F0502020204030204" pitchFamily="34" charset="0"/>
                <a:ea typeface="Calibri" panose="020F0502020204030204" pitchFamily="34" charset="0"/>
              </a:endParaRPr>
            </a:p>
          </p:txBody>
        </p:sp>
        <p:sp>
          <p:nvSpPr>
            <p:cNvPr id="42" name="Rectangle 2622">
              <a:extLst>
                <a:ext uri="{FF2B5EF4-FFF2-40B4-BE49-F238E27FC236}">
                  <a16:creationId xmlns:a16="http://schemas.microsoft.com/office/drawing/2014/main" id="{C126B1AE-61CE-4FB1-9D9A-4DB4E8D9C7DC}"/>
                </a:ext>
              </a:extLst>
            </p:cNvPr>
            <p:cNvSpPr/>
            <p:nvPr/>
          </p:nvSpPr>
          <p:spPr>
            <a:xfrm>
              <a:off x="5871750" y="4156999"/>
              <a:ext cx="37105" cy="150271"/>
            </a:xfrm>
            <a:prstGeom prst="rect">
              <a:avLst/>
            </a:prstGeom>
            <a:ln>
              <a:noFill/>
            </a:ln>
          </p:spPr>
          <p:txBody>
            <a:bodyPr vert="horz" lIns="0" tIns="0" rIns="0" bIns="0" rtlCol="0">
              <a:noAutofit/>
            </a:bodyPr>
            <a:lstStyle/>
            <a:p>
              <a:pPr>
                <a:lnSpc>
                  <a:spcPct val="107000"/>
                </a:lnSpc>
                <a:spcAft>
                  <a:spcPts val="800"/>
                </a:spcAft>
              </a:pPr>
              <a:r>
                <a:rPr lang="ja-JP" sz="950" kern="100">
                  <a:solidFill>
                    <a:srgbClr val="404040"/>
                  </a:solidFill>
                  <a:effectLst/>
                  <a:latin typeface="Calibri" panose="020F0502020204030204" pitchFamily="34" charset="0"/>
                  <a:ea typeface="Calibri" panose="020F0502020204030204" pitchFamily="34" charset="0"/>
                </a:rPr>
                <a:t> </a:t>
              </a:r>
              <a:endParaRPr lang="ja-JP" sz="1100" kern="100">
                <a:solidFill>
                  <a:srgbClr val="000000"/>
                </a:solidFill>
                <a:effectLst/>
                <a:latin typeface="Calibri" panose="020F0502020204030204" pitchFamily="34" charset="0"/>
                <a:ea typeface="Calibri" panose="020F0502020204030204" pitchFamily="34" charset="0"/>
              </a:endParaRPr>
            </a:p>
          </p:txBody>
        </p:sp>
        <p:sp>
          <p:nvSpPr>
            <p:cNvPr id="43" name="Rectangle 2623">
              <a:extLst>
                <a:ext uri="{FF2B5EF4-FFF2-40B4-BE49-F238E27FC236}">
                  <a16:creationId xmlns:a16="http://schemas.microsoft.com/office/drawing/2014/main" id="{D65B6CBC-A18C-4204-891C-D1DB9ADBDA9D}"/>
                </a:ext>
              </a:extLst>
            </p:cNvPr>
            <p:cNvSpPr/>
            <p:nvPr/>
          </p:nvSpPr>
          <p:spPr>
            <a:xfrm>
              <a:off x="2762759" y="3656912"/>
              <a:ext cx="540726" cy="179268"/>
            </a:xfrm>
            <a:prstGeom prst="rect">
              <a:avLst/>
            </a:prstGeom>
            <a:ln>
              <a:noFill/>
            </a:ln>
          </p:spPr>
          <p:txBody>
            <a:bodyPr vert="horz" lIns="0" tIns="0" rIns="0" bIns="0" rtlCol="0">
              <a:noAutofit/>
            </a:bodyPr>
            <a:lstStyle/>
            <a:p>
              <a:pPr>
                <a:lnSpc>
                  <a:spcPct val="107000"/>
                </a:lnSpc>
                <a:spcAft>
                  <a:spcPts val="800"/>
                </a:spcAft>
              </a:pPr>
              <a:r>
                <a:rPr lang="en-US" b="1" kern="100" dirty="0">
                  <a:solidFill>
                    <a:srgbClr val="404040"/>
                  </a:solidFill>
                  <a:effectLst/>
                  <a:latin typeface="Calibri" panose="020F0502020204030204" pitchFamily="34" charset="0"/>
                  <a:ea typeface="Calibri" panose="020F0502020204030204" pitchFamily="34" charset="0"/>
                </a:rPr>
                <a:t>0.7</a:t>
              </a:r>
              <a:endParaRPr lang="ja-JP" b="1" kern="100" dirty="0">
                <a:solidFill>
                  <a:srgbClr val="000000"/>
                </a:solidFill>
                <a:effectLst/>
                <a:latin typeface="Calibri" panose="020F0502020204030204" pitchFamily="34" charset="0"/>
                <a:ea typeface="Calibri" panose="020F0502020204030204" pitchFamily="34" charset="0"/>
              </a:endParaRPr>
            </a:p>
          </p:txBody>
        </p:sp>
        <p:sp>
          <p:nvSpPr>
            <p:cNvPr id="44" name="Rectangle 2626">
              <a:extLst>
                <a:ext uri="{FF2B5EF4-FFF2-40B4-BE49-F238E27FC236}">
                  <a16:creationId xmlns:a16="http://schemas.microsoft.com/office/drawing/2014/main" id="{BB25330A-4A45-4957-A07C-6852F3712CEA}"/>
                </a:ext>
              </a:extLst>
            </p:cNvPr>
            <p:cNvSpPr/>
            <p:nvPr/>
          </p:nvSpPr>
          <p:spPr>
            <a:xfrm>
              <a:off x="6762245" y="3212757"/>
              <a:ext cx="405085" cy="255631"/>
            </a:xfrm>
            <a:prstGeom prst="rect">
              <a:avLst/>
            </a:prstGeom>
            <a:ln>
              <a:noFill/>
            </a:ln>
          </p:spPr>
          <p:txBody>
            <a:bodyPr vert="horz" lIns="0" tIns="0" rIns="0" bIns="0" rtlCol="0">
              <a:noAutofit/>
            </a:bodyPr>
            <a:lstStyle/>
            <a:p>
              <a:pPr>
                <a:lnSpc>
                  <a:spcPct val="107000"/>
                </a:lnSpc>
                <a:spcAft>
                  <a:spcPts val="800"/>
                </a:spcAft>
              </a:pPr>
              <a:r>
                <a:rPr lang="en-US" b="1" kern="100" dirty="0">
                  <a:solidFill>
                    <a:srgbClr val="404040"/>
                  </a:solidFill>
                  <a:effectLst/>
                  <a:latin typeface="Calibri" panose="020F0502020204030204" pitchFamily="34" charset="0"/>
                  <a:ea typeface="Calibri" panose="020F0502020204030204" pitchFamily="34" charset="0"/>
                </a:rPr>
                <a:t>52.2</a:t>
              </a:r>
              <a:endParaRPr lang="ja-JP" b="1" kern="100" dirty="0">
                <a:solidFill>
                  <a:srgbClr val="000000"/>
                </a:solidFill>
                <a:effectLst/>
                <a:latin typeface="Calibri" panose="020F0502020204030204" pitchFamily="34" charset="0"/>
                <a:ea typeface="Calibri" panose="020F0502020204030204" pitchFamily="34" charset="0"/>
              </a:endParaRPr>
            </a:p>
          </p:txBody>
        </p:sp>
        <p:sp>
          <p:nvSpPr>
            <p:cNvPr id="45" name="Rectangle 2627">
              <a:extLst>
                <a:ext uri="{FF2B5EF4-FFF2-40B4-BE49-F238E27FC236}">
                  <a16:creationId xmlns:a16="http://schemas.microsoft.com/office/drawing/2014/main" id="{215E889D-DD9E-4624-AEF1-51348B048DA5}"/>
                </a:ext>
              </a:extLst>
            </p:cNvPr>
            <p:cNvSpPr/>
            <p:nvPr/>
          </p:nvSpPr>
          <p:spPr>
            <a:xfrm>
              <a:off x="6531318" y="2837286"/>
              <a:ext cx="612804" cy="243187"/>
            </a:xfrm>
            <a:prstGeom prst="rect">
              <a:avLst/>
            </a:prstGeom>
            <a:ln>
              <a:noFill/>
            </a:ln>
          </p:spPr>
          <p:txBody>
            <a:bodyPr vert="horz" lIns="0" tIns="0" rIns="0" bIns="0" rtlCol="0">
              <a:noAutofit/>
            </a:bodyPr>
            <a:lstStyle/>
            <a:p>
              <a:pPr>
                <a:lnSpc>
                  <a:spcPct val="107000"/>
                </a:lnSpc>
                <a:spcAft>
                  <a:spcPts val="800"/>
                </a:spcAft>
              </a:pPr>
              <a:r>
                <a:rPr lang="en-US" b="1" kern="100" dirty="0">
                  <a:solidFill>
                    <a:srgbClr val="404040"/>
                  </a:solidFill>
                  <a:effectLst/>
                  <a:latin typeface="Calibri" panose="020F0502020204030204" pitchFamily="34" charset="0"/>
                  <a:ea typeface="Calibri" panose="020F0502020204030204" pitchFamily="34" charset="0"/>
                </a:rPr>
                <a:t>49.6</a:t>
              </a:r>
              <a:endParaRPr lang="ja-JP" b="1" kern="100" dirty="0">
                <a:solidFill>
                  <a:srgbClr val="000000"/>
                </a:solidFill>
                <a:effectLst/>
                <a:latin typeface="Calibri" panose="020F0502020204030204" pitchFamily="34" charset="0"/>
                <a:ea typeface="Calibri" panose="020F0502020204030204" pitchFamily="34" charset="0"/>
              </a:endParaRPr>
            </a:p>
          </p:txBody>
        </p:sp>
        <p:sp>
          <p:nvSpPr>
            <p:cNvPr id="46" name="Rectangle 2628">
              <a:extLst>
                <a:ext uri="{FF2B5EF4-FFF2-40B4-BE49-F238E27FC236}">
                  <a16:creationId xmlns:a16="http://schemas.microsoft.com/office/drawing/2014/main" id="{6EF2A13E-07EC-412E-802B-48306A2AC01D}"/>
                </a:ext>
              </a:extLst>
            </p:cNvPr>
            <p:cNvSpPr/>
            <p:nvPr/>
          </p:nvSpPr>
          <p:spPr>
            <a:xfrm>
              <a:off x="9751573" y="2417891"/>
              <a:ext cx="688880" cy="266291"/>
            </a:xfrm>
            <a:prstGeom prst="rect">
              <a:avLst/>
            </a:prstGeom>
            <a:ln>
              <a:noFill/>
            </a:ln>
          </p:spPr>
          <p:txBody>
            <a:bodyPr vert="horz" lIns="0" tIns="0" rIns="0" bIns="0" rtlCol="0">
              <a:noAutofit/>
            </a:bodyPr>
            <a:lstStyle/>
            <a:p>
              <a:pPr>
                <a:lnSpc>
                  <a:spcPct val="107000"/>
                </a:lnSpc>
                <a:spcAft>
                  <a:spcPts val="800"/>
                </a:spcAft>
              </a:pPr>
              <a:r>
                <a:rPr lang="en-US" b="1" kern="100" dirty="0">
                  <a:solidFill>
                    <a:srgbClr val="404040"/>
                  </a:solidFill>
                  <a:effectLst/>
                  <a:latin typeface="Calibri" panose="020F0502020204030204" pitchFamily="34" charset="0"/>
                  <a:ea typeface="Calibri" panose="020F0502020204030204" pitchFamily="34" charset="0"/>
                </a:rPr>
                <a:t>90.6</a:t>
              </a:r>
              <a:endParaRPr lang="ja-JP" b="1" kern="100" dirty="0">
                <a:solidFill>
                  <a:srgbClr val="000000"/>
                </a:solidFill>
                <a:effectLst/>
                <a:latin typeface="Calibri" panose="020F0502020204030204" pitchFamily="34" charset="0"/>
                <a:ea typeface="Calibri" panose="020F0502020204030204" pitchFamily="34" charset="0"/>
              </a:endParaRPr>
            </a:p>
          </p:txBody>
        </p:sp>
        <p:sp>
          <p:nvSpPr>
            <p:cNvPr id="47" name="Rectangle 4025">
              <a:extLst>
                <a:ext uri="{FF2B5EF4-FFF2-40B4-BE49-F238E27FC236}">
                  <a16:creationId xmlns:a16="http://schemas.microsoft.com/office/drawing/2014/main" id="{B7B2B31D-942D-4CF5-B142-A2A62A46D0AC}"/>
                </a:ext>
              </a:extLst>
            </p:cNvPr>
            <p:cNvSpPr/>
            <p:nvPr/>
          </p:nvSpPr>
          <p:spPr>
            <a:xfrm>
              <a:off x="10145676" y="5445853"/>
              <a:ext cx="305639" cy="160499"/>
            </a:xfrm>
            <a:prstGeom prst="rect">
              <a:avLst/>
            </a:prstGeom>
            <a:ln>
              <a:noFill/>
            </a:ln>
          </p:spPr>
          <p:txBody>
            <a:bodyPr vert="horz" lIns="0" tIns="0" rIns="0" bIns="0" rtlCol="0">
              <a:noAutofit/>
            </a:bodyPr>
            <a:lstStyle/>
            <a:p>
              <a:pPr>
                <a:lnSpc>
                  <a:spcPct val="107000"/>
                </a:lnSpc>
                <a:spcAft>
                  <a:spcPts val="800"/>
                </a:spcAft>
              </a:pPr>
              <a:r>
                <a:rPr lang="en-US" sz="950" kern="100">
                  <a:solidFill>
                    <a:srgbClr val="595959"/>
                  </a:solidFill>
                  <a:effectLst/>
                  <a:latin typeface="Meiryo UI" panose="020B0604030504040204" pitchFamily="50" charset="-128"/>
                  <a:ea typeface="Calibri" panose="020F0502020204030204" pitchFamily="34" charset="0"/>
                  <a:cs typeface="Meiryo UI" panose="020B0604030504040204" pitchFamily="50" charset="-128"/>
                </a:rPr>
                <a:t>100</a:t>
              </a:r>
              <a:endParaRPr lang="ja-JP" sz="1100" kern="100">
                <a:solidFill>
                  <a:srgbClr val="000000"/>
                </a:solidFill>
                <a:effectLst/>
                <a:latin typeface="Calibri" panose="020F0502020204030204" pitchFamily="34" charset="0"/>
                <a:ea typeface="Calibri" panose="020F0502020204030204" pitchFamily="34" charset="0"/>
              </a:endParaRPr>
            </a:p>
          </p:txBody>
        </p:sp>
        <p:sp>
          <p:nvSpPr>
            <p:cNvPr id="48" name="Rectangle 4017">
              <a:extLst>
                <a:ext uri="{FF2B5EF4-FFF2-40B4-BE49-F238E27FC236}">
                  <a16:creationId xmlns:a16="http://schemas.microsoft.com/office/drawing/2014/main" id="{9374EC01-BCF8-47C3-AE5F-7F04FFCC60AA}"/>
                </a:ext>
              </a:extLst>
            </p:cNvPr>
            <p:cNvSpPr/>
            <p:nvPr/>
          </p:nvSpPr>
          <p:spPr>
            <a:xfrm>
              <a:off x="4034606" y="5445852"/>
              <a:ext cx="204306" cy="160499"/>
            </a:xfrm>
            <a:prstGeom prst="rect">
              <a:avLst/>
            </a:prstGeom>
            <a:ln>
              <a:noFill/>
            </a:ln>
          </p:spPr>
          <p:txBody>
            <a:bodyPr vert="horz" lIns="0" tIns="0" rIns="0" bIns="0" rtlCol="0">
              <a:noAutofit/>
            </a:bodyPr>
            <a:lstStyle/>
            <a:p>
              <a:pPr>
                <a:lnSpc>
                  <a:spcPct val="107000"/>
                </a:lnSpc>
                <a:spcAft>
                  <a:spcPts val="800"/>
                </a:spcAft>
              </a:pPr>
              <a:r>
                <a:rPr lang="en-US" sz="950" kern="100">
                  <a:solidFill>
                    <a:srgbClr val="595959"/>
                  </a:solidFill>
                  <a:effectLst/>
                  <a:latin typeface="Meiryo UI" panose="020B0604030504040204" pitchFamily="50" charset="-128"/>
                  <a:ea typeface="Calibri" panose="020F0502020204030204" pitchFamily="34" charset="0"/>
                  <a:cs typeface="Meiryo UI" panose="020B0604030504040204" pitchFamily="50" charset="-128"/>
                </a:rPr>
                <a:t>20</a:t>
              </a:r>
              <a:endParaRPr lang="ja-JP" sz="1100" kern="100">
                <a:solidFill>
                  <a:srgbClr val="000000"/>
                </a:solidFill>
                <a:effectLst/>
                <a:latin typeface="Calibri" panose="020F0502020204030204" pitchFamily="34" charset="0"/>
                <a:ea typeface="Calibri" panose="020F0502020204030204" pitchFamily="34" charset="0"/>
              </a:endParaRPr>
            </a:p>
          </p:txBody>
        </p:sp>
        <p:sp>
          <p:nvSpPr>
            <p:cNvPr id="49" name="Rectangle 4015">
              <a:extLst>
                <a:ext uri="{FF2B5EF4-FFF2-40B4-BE49-F238E27FC236}">
                  <a16:creationId xmlns:a16="http://schemas.microsoft.com/office/drawing/2014/main" id="{BE0442A1-F9ED-4392-9127-1712BF7EB54E}"/>
                </a:ext>
              </a:extLst>
            </p:cNvPr>
            <p:cNvSpPr/>
            <p:nvPr/>
          </p:nvSpPr>
          <p:spPr>
            <a:xfrm>
              <a:off x="2535021" y="5445852"/>
              <a:ext cx="101956" cy="160499"/>
            </a:xfrm>
            <a:prstGeom prst="rect">
              <a:avLst/>
            </a:prstGeom>
            <a:ln>
              <a:noFill/>
            </a:ln>
          </p:spPr>
          <p:txBody>
            <a:bodyPr vert="horz" lIns="0" tIns="0" rIns="0" bIns="0" rtlCol="0">
              <a:noAutofit/>
            </a:bodyPr>
            <a:lstStyle/>
            <a:p>
              <a:pPr>
                <a:lnSpc>
                  <a:spcPct val="107000"/>
                </a:lnSpc>
                <a:spcAft>
                  <a:spcPts val="800"/>
                </a:spcAft>
              </a:pPr>
              <a:r>
                <a:rPr lang="en-US" sz="950" kern="100">
                  <a:solidFill>
                    <a:srgbClr val="595959"/>
                  </a:solidFill>
                  <a:effectLst/>
                  <a:latin typeface="Meiryo UI" panose="020B0604030504040204" pitchFamily="50" charset="-128"/>
                  <a:ea typeface="Calibri" panose="020F0502020204030204" pitchFamily="34" charset="0"/>
                  <a:cs typeface="Meiryo UI" panose="020B0604030504040204" pitchFamily="50" charset="-128"/>
                </a:rPr>
                <a:t>0</a:t>
              </a:r>
              <a:endParaRPr lang="ja-JP" sz="1100" kern="100">
                <a:solidFill>
                  <a:srgbClr val="000000"/>
                </a:solidFill>
                <a:effectLst/>
                <a:latin typeface="Calibri" panose="020F0502020204030204" pitchFamily="34" charset="0"/>
                <a:ea typeface="Calibri" panose="020F0502020204030204" pitchFamily="34" charset="0"/>
              </a:endParaRPr>
            </a:p>
          </p:txBody>
        </p:sp>
        <p:sp>
          <p:nvSpPr>
            <p:cNvPr id="50" name="Rectangle 4016">
              <a:extLst>
                <a:ext uri="{FF2B5EF4-FFF2-40B4-BE49-F238E27FC236}">
                  <a16:creationId xmlns:a16="http://schemas.microsoft.com/office/drawing/2014/main" id="{CB0F110F-7D79-4CE6-9915-5D828E00F0A4}"/>
                </a:ext>
              </a:extLst>
            </p:cNvPr>
            <p:cNvSpPr/>
            <p:nvPr/>
          </p:nvSpPr>
          <p:spPr>
            <a:xfrm>
              <a:off x="3265772" y="5445852"/>
              <a:ext cx="204306" cy="160499"/>
            </a:xfrm>
            <a:prstGeom prst="rect">
              <a:avLst/>
            </a:prstGeom>
            <a:ln>
              <a:noFill/>
            </a:ln>
          </p:spPr>
          <p:txBody>
            <a:bodyPr vert="horz" lIns="0" tIns="0" rIns="0" bIns="0" rtlCol="0">
              <a:noAutofit/>
            </a:bodyPr>
            <a:lstStyle/>
            <a:p>
              <a:pPr>
                <a:lnSpc>
                  <a:spcPct val="107000"/>
                </a:lnSpc>
                <a:spcAft>
                  <a:spcPts val="800"/>
                </a:spcAft>
              </a:pPr>
              <a:r>
                <a:rPr lang="en-US" sz="950" kern="100">
                  <a:solidFill>
                    <a:srgbClr val="595959"/>
                  </a:solidFill>
                  <a:effectLst/>
                  <a:latin typeface="Meiryo UI" panose="020B0604030504040204" pitchFamily="50" charset="-128"/>
                  <a:ea typeface="Calibri" panose="020F0502020204030204" pitchFamily="34" charset="0"/>
                  <a:cs typeface="Meiryo UI" panose="020B0604030504040204" pitchFamily="50" charset="-128"/>
                </a:rPr>
                <a:t>10</a:t>
              </a:r>
              <a:endParaRPr lang="ja-JP" sz="1100" kern="100">
                <a:solidFill>
                  <a:srgbClr val="000000"/>
                </a:solidFill>
                <a:effectLst/>
                <a:latin typeface="Calibri" panose="020F0502020204030204" pitchFamily="34" charset="0"/>
                <a:ea typeface="Calibri" panose="020F0502020204030204" pitchFamily="34" charset="0"/>
              </a:endParaRPr>
            </a:p>
          </p:txBody>
        </p:sp>
        <p:sp>
          <p:nvSpPr>
            <p:cNvPr id="51" name="Rectangle 4018">
              <a:extLst>
                <a:ext uri="{FF2B5EF4-FFF2-40B4-BE49-F238E27FC236}">
                  <a16:creationId xmlns:a16="http://schemas.microsoft.com/office/drawing/2014/main" id="{D34F9B56-DC7F-4501-B60C-22638B544D14}"/>
                </a:ext>
              </a:extLst>
            </p:cNvPr>
            <p:cNvSpPr/>
            <p:nvPr/>
          </p:nvSpPr>
          <p:spPr>
            <a:xfrm>
              <a:off x="4802687" y="5445852"/>
              <a:ext cx="204306" cy="160499"/>
            </a:xfrm>
            <a:prstGeom prst="rect">
              <a:avLst/>
            </a:prstGeom>
            <a:ln>
              <a:noFill/>
            </a:ln>
          </p:spPr>
          <p:txBody>
            <a:bodyPr vert="horz" lIns="0" tIns="0" rIns="0" bIns="0" rtlCol="0">
              <a:noAutofit/>
            </a:bodyPr>
            <a:lstStyle/>
            <a:p>
              <a:pPr>
                <a:lnSpc>
                  <a:spcPct val="107000"/>
                </a:lnSpc>
                <a:spcAft>
                  <a:spcPts val="800"/>
                </a:spcAft>
              </a:pPr>
              <a:r>
                <a:rPr lang="en-US" sz="950" kern="100">
                  <a:solidFill>
                    <a:srgbClr val="595959"/>
                  </a:solidFill>
                  <a:effectLst/>
                  <a:latin typeface="Meiryo UI" panose="020B0604030504040204" pitchFamily="50" charset="-128"/>
                  <a:ea typeface="Calibri" panose="020F0502020204030204" pitchFamily="34" charset="0"/>
                  <a:cs typeface="Meiryo UI" panose="020B0604030504040204" pitchFamily="50" charset="-128"/>
                </a:rPr>
                <a:t>30</a:t>
              </a:r>
              <a:endParaRPr lang="ja-JP" sz="1100" kern="100">
                <a:solidFill>
                  <a:srgbClr val="000000"/>
                </a:solidFill>
                <a:effectLst/>
                <a:latin typeface="Calibri" panose="020F0502020204030204" pitchFamily="34" charset="0"/>
                <a:ea typeface="Calibri" panose="020F0502020204030204" pitchFamily="34" charset="0"/>
              </a:endParaRPr>
            </a:p>
          </p:txBody>
        </p:sp>
        <p:sp>
          <p:nvSpPr>
            <p:cNvPr id="54" name="Rectangle 4019">
              <a:extLst>
                <a:ext uri="{FF2B5EF4-FFF2-40B4-BE49-F238E27FC236}">
                  <a16:creationId xmlns:a16="http://schemas.microsoft.com/office/drawing/2014/main" id="{2FD8B759-010A-4D23-BE72-CBC8F01D9811}"/>
                </a:ext>
              </a:extLst>
            </p:cNvPr>
            <p:cNvSpPr/>
            <p:nvPr/>
          </p:nvSpPr>
          <p:spPr>
            <a:xfrm>
              <a:off x="5571521" y="5445852"/>
              <a:ext cx="204306" cy="160499"/>
            </a:xfrm>
            <a:prstGeom prst="rect">
              <a:avLst/>
            </a:prstGeom>
            <a:ln>
              <a:noFill/>
            </a:ln>
          </p:spPr>
          <p:txBody>
            <a:bodyPr vert="horz" lIns="0" tIns="0" rIns="0" bIns="0" rtlCol="0">
              <a:noAutofit/>
            </a:bodyPr>
            <a:lstStyle/>
            <a:p>
              <a:pPr>
                <a:lnSpc>
                  <a:spcPct val="107000"/>
                </a:lnSpc>
                <a:spcAft>
                  <a:spcPts val="800"/>
                </a:spcAft>
              </a:pPr>
              <a:r>
                <a:rPr lang="en-US" sz="950" kern="100">
                  <a:solidFill>
                    <a:srgbClr val="595959"/>
                  </a:solidFill>
                  <a:effectLst/>
                  <a:latin typeface="Meiryo UI" panose="020B0604030504040204" pitchFamily="50" charset="-128"/>
                  <a:ea typeface="Calibri" panose="020F0502020204030204" pitchFamily="34" charset="0"/>
                  <a:cs typeface="Meiryo UI" panose="020B0604030504040204" pitchFamily="50" charset="-128"/>
                </a:rPr>
                <a:t>40</a:t>
              </a:r>
              <a:endParaRPr lang="ja-JP" sz="1100" kern="100">
                <a:solidFill>
                  <a:srgbClr val="000000"/>
                </a:solidFill>
                <a:effectLst/>
                <a:latin typeface="Calibri" panose="020F0502020204030204" pitchFamily="34" charset="0"/>
                <a:ea typeface="Calibri" panose="020F0502020204030204" pitchFamily="34" charset="0"/>
              </a:endParaRPr>
            </a:p>
          </p:txBody>
        </p:sp>
        <p:sp>
          <p:nvSpPr>
            <p:cNvPr id="55" name="Rectangle 4020">
              <a:extLst>
                <a:ext uri="{FF2B5EF4-FFF2-40B4-BE49-F238E27FC236}">
                  <a16:creationId xmlns:a16="http://schemas.microsoft.com/office/drawing/2014/main" id="{76109444-1CC7-4E22-B93B-488648955F48}"/>
                </a:ext>
              </a:extLst>
            </p:cNvPr>
            <p:cNvSpPr/>
            <p:nvPr/>
          </p:nvSpPr>
          <p:spPr>
            <a:xfrm>
              <a:off x="6340355" y="5445852"/>
              <a:ext cx="204306" cy="160499"/>
            </a:xfrm>
            <a:prstGeom prst="rect">
              <a:avLst/>
            </a:prstGeom>
            <a:ln>
              <a:noFill/>
            </a:ln>
          </p:spPr>
          <p:txBody>
            <a:bodyPr vert="horz" lIns="0" tIns="0" rIns="0" bIns="0" rtlCol="0">
              <a:noAutofit/>
            </a:bodyPr>
            <a:lstStyle/>
            <a:p>
              <a:pPr>
                <a:lnSpc>
                  <a:spcPct val="107000"/>
                </a:lnSpc>
                <a:spcAft>
                  <a:spcPts val="800"/>
                </a:spcAft>
              </a:pPr>
              <a:r>
                <a:rPr lang="en-US" sz="950" kern="100">
                  <a:solidFill>
                    <a:srgbClr val="595959"/>
                  </a:solidFill>
                  <a:effectLst/>
                  <a:latin typeface="Meiryo UI" panose="020B0604030504040204" pitchFamily="50" charset="-128"/>
                  <a:ea typeface="Calibri" panose="020F0502020204030204" pitchFamily="34" charset="0"/>
                  <a:cs typeface="Meiryo UI" panose="020B0604030504040204" pitchFamily="50" charset="-128"/>
                </a:rPr>
                <a:t>50</a:t>
              </a:r>
              <a:endParaRPr lang="ja-JP" sz="1100" kern="100">
                <a:solidFill>
                  <a:srgbClr val="000000"/>
                </a:solidFill>
                <a:effectLst/>
                <a:latin typeface="Calibri" panose="020F0502020204030204" pitchFamily="34" charset="0"/>
                <a:ea typeface="Calibri" panose="020F0502020204030204" pitchFamily="34" charset="0"/>
              </a:endParaRPr>
            </a:p>
          </p:txBody>
        </p:sp>
        <p:sp>
          <p:nvSpPr>
            <p:cNvPr id="56" name="Rectangle 4021">
              <a:extLst>
                <a:ext uri="{FF2B5EF4-FFF2-40B4-BE49-F238E27FC236}">
                  <a16:creationId xmlns:a16="http://schemas.microsoft.com/office/drawing/2014/main" id="{324201BA-94B8-4E26-A104-9FAEA0205808}"/>
                </a:ext>
              </a:extLst>
            </p:cNvPr>
            <p:cNvSpPr/>
            <p:nvPr/>
          </p:nvSpPr>
          <p:spPr>
            <a:xfrm>
              <a:off x="7109189" y="5445852"/>
              <a:ext cx="204306" cy="160499"/>
            </a:xfrm>
            <a:prstGeom prst="rect">
              <a:avLst/>
            </a:prstGeom>
            <a:ln>
              <a:noFill/>
            </a:ln>
          </p:spPr>
          <p:txBody>
            <a:bodyPr vert="horz" lIns="0" tIns="0" rIns="0" bIns="0" rtlCol="0">
              <a:noAutofit/>
            </a:bodyPr>
            <a:lstStyle/>
            <a:p>
              <a:pPr>
                <a:lnSpc>
                  <a:spcPct val="107000"/>
                </a:lnSpc>
                <a:spcAft>
                  <a:spcPts val="800"/>
                </a:spcAft>
              </a:pPr>
              <a:r>
                <a:rPr lang="en-US" sz="950" kern="100">
                  <a:solidFill>
                    <a:srgbClr val="595959"/>
                  </a:solidFill>
                  <a:effectLst/>
                  <a:latin typeface="Meiryo UI" panose="020B0604030504040204" pitchFamily="50" charset="-128"/>
                  <a:ea typeface="Calibri" panose="020F0502020204030204" pitchFamily="34" charset="0"/>
                  <a:cs typeface="Meiryo UI" panose="020B0604030504040204" pitchFamily="50" charset="-128"/>
                </a:rPr>
                <a:t>60</a:t>
              </a:r>
              <a:endParaRPr lang="ja-JP" sz="1100" kern="100">
                <a:solidFill>
                  <a:srgbClr val="000000"/>
                </a:solidFill>
                <a:effectLst/>
                <a:latin typeface="Calibri" panose="020F0502020204030204" pitchFamily="34" charset="0"/>
                <a:ea typeface="Calibri" panose="020F0502020204030204" pitchFamily="34" charset="0"/>
              </a:endParaRPr>
            </a:p>
          </p:txBody>
        </p:sp>
        <p:sp>
          <p:nvSpPr>
            <p:cNvPr id="57" name="Rectangle 4022">
              <a:extLst>
                <a:ext uri="{FF2B5EF4-FFF2-40B4-BE49-F238E27FC236}">
                  <a16:creationId xmlns:a16="http://schemas.microsoft.com/office/drawing/2014/main" id="{732DF743-1DBA-460F-A941-21B2D1FF27D5}"/>
                </a:ext>
              </a:extLst>
            </p:cNvPr>
            <p:cNvSpPr/>
            <p:nvPr/>
          </p:nvSpPr>
          <p:spPr>
            <a:xfrm>
              <a:off x="7878023" y="5445852"/>
              <a:ext cx="204306" cy="160499"/>
            </a:xfrm>
            <a:prstGeom prst="rect">
              <a:avLst/>
            </a:prstGeom>
            <a:ln>
              <a:noFill/>
            </a:ln>
          </p:spPr>
          <p:txBody>
            <a:bodyPr vert="horz" lIns="0" tIns="0" rIns="0" bIns="0" rtlCol="0">
              <a:noAutofit/>
            </a:bodyPr>
            <a:lstStyle/>
            <a:p>
              <a:pPr>
                <a:lnSpc>
                  <a:spcPct val="107000"/>
                </a:lnSpc>
                <a:spcAft>
                  <a:spcPts val="800"/>
                </a:spcAft>
              </a:pPr>
              <a:r>
                <a:rPr lang="en-US" sz="950" kern="100">
                  <a:solidFill>
                    <a:srgbClr val="595959"/>
                  </a:solidFill>
                  <a:effectLst/>
                  <a:latin typeface="Meiryo UI" panose="020B0604030504040204" pitchFamily="50" charset="-128"/>
                  <a:ea typeface="Calibri" panose="020F0502020204030204" pitchFamily="34" charset="0"/>
                  <a:cs typeface="Meiryo UI" panose="020B0604030504040204" pitchFamily="50" charset="-128"/>
                </a:rPr>
                <a:t>70</a:t>
              </a:r>
              <a:endParaRPr lang="ja-JP" sz="1100" kern="100">
                <a:solidFill>
                  <a:srgbClr val="000000"/>
                </a:solidFill>
                <a:effectLst/>
                <a:latin typeface="Calibri" panose="020F0502020204030204" pitchFamily="34" charset="0"/>
                <a:ea typeface="Calibri" panose="020F0502020204030204" pitchFamily="34" charset="0"/>
              </a:endParaRPr>
            </a:p>
          </p:txBody>
        </p:sp>
        <p:sp>
          <p:nvSpPr>
            <p:cNvPr id="58" name="Rectangle 4023">
              <a:extLst>
                <a:ext uri="{FF2B5EF4-FFF2-40B4-BE49-F238E27FC236}">
                  <a16:creationId xmlns:a16="http://schemas.microsoft.com/office/drawing/2014/main" id="{067D1B56-023F-4C5C-82CB-EB1FD7986A37}"/>
                </a:ext>
              </a:extLst>
            </p:cNvPr>
            <p:cNvSpPr/>
            <p:nvPr/>
          </p:nvSpPr>
          <p:spPr>
            <a:xfrm>
              <a:off x="8646857" y="5445852"/>
              <a:ext cx="204306" cy="160499"/>
            </a:xfrm>
            <a:prstGeom prst="rect">
              <a:avLst/>
            </a:prstGeom>
            <a:ln>
              <a:noFill/>
            </a:ln>
          </p:spPr>
          <p:txBody>
            <a:bodyPr vert="horz" lIns="0" tIns="0" rIns="0" bIns="0" rtlCol="0">
              <a:noAutofit/>
            </a:bodyPr>
            <a:lstStyle/>
            <a:p>
              <a:pPr>
                <a:lnSpc>
                  <a:spcPct val="107000"/>
                </a:lnSpc>
                <a:spcAft>
                  <a:spcPts val="800"/>
                </a:spcAft>
              </a:pPr>
              <a:r>
                <a:rPr lang="en-US" sz="950" kern="100">
                  <a:solidFill>
                    <a:srgbClr val="595959"/>
                  </a:solidFill>
                  <a:effectLst/>
                  <a:latin typeface="Meiryo UI" panose="020B0604030504040204" pitchFamily="50" charset="-128"/>
                  <a:ea typeface="Calibri" panose="020F0502020204030204" pitchFamily="34" charset="0"/>
                  <a:cs typeface="Meiryo UI" panose="020B0604030504040204" pitchFamily="50" charset="-128"/>
                </a:rPr>
                <a:t>80</a:t>
              </a:r>
              <a:endParaRPr lang="ja-JP" sz="1100" kern="100">
                <a:solidFill>
                  <a:srgbClr val="000000"/>
                </a:solidFill>
                <a:effectLst/>
                <a:latin typeface="Calibri" panose="020F0502020204030204" pitchFamily="34" charset="0"/>
                <a:ea typeface="Calibri" panose="020F0502020204030204" pitchFamily="34" charset="0"/>
              </a:endParaRPr>
            </a:p>
          </p:txBody>
        </p:sp>
        <p:sp>
          <p:nvSpPr>
            <p:cNvPr id="59" name="Rectangle 4024">
              <a:extLst>
                <a:ext uri="{FF2B5EF4-FFF2-40B4-BE49-F238E27FC236}">
                  <a16:creationId xmlns:a16="http://schemas.microsoft.com/office/drawing/2014/main" id="{A38E41A1-35B4-46AE-A3CD-49453C5307E1}"/>
                </a:ext>
              </a:extLst>
            </p:cNvPr>
            <p:cNvSpPr/>
            <p:nvPr/>
          </p:nvSpPr>
          <p:spPr>
            <a:xfrm>
              <a:off x="9414938" y="5445853"/>
              <a:ext cx="204306" cy="160499"/>
            </a:xfrm>
            <a:prstGeom prst="rect">
              <a:avLst/>
            </a:prstGeom>
            <a:ln>
              <a:noFill/>
            </a:ln>
          </p:spPr>
          <p:txBody>
            <a:bodyPr vert="horz" lIns="0" tIns="0" rIns="0" bIns="0" rtlCol="0">
              <a:noAutofit/>
            </a:bodyPr>
            <a:lstStyle/>
            <a:p>
              <a:pPr>
                <a:lnSpc>
                  <a:spcPct val="107000"/>
                </a:lnSpc>
                <a:spcAft>
                  <a:spcPts val="800"/>
                </a:spcAft>
              </a:pPr>
              <a:r>
                <a:rPr lang="en-US" sz="950" kern="100">
                  <a:solidFill>
                    <a:srgbClr val="595959"/>
                  </a:solidFill>
                  <a:effectLst/>
                  <a:latin typeface="Meiryo UI" panose="020B0604030504040204" pitchFamily="50" charset="-128"/>
                  <a:ea typeface="Calibri" panose="020F0502020204030204" pitchFamily="34" charset="0"/>
                  <a:cs typeface="Meiryo UI" panose="020B0604030504040204" pitchFamily="50" charset="-128"/>
                </a:rPr>
                <a:t>90</a:t>
              </a:r>
              <a:endParaRPr lang="ja-JP" sz="1100" kern="100">
                <a:solidFill>
                  <a:srgbClr val="000000"/>
                </a:solidFill>
                <a:effectLst/>
                <a:latin typeface="Calibri" panose="020F0502020204030204" pitchFamily="34" charset="0"/>
                <a:ea typeface="Calibri" panose="020F0502020204030204" pitchFamily="34" charset="0"/>
              </a:endParaRPr>
            </a:p>
          </p:txBody>
        </p:sp>
        <p:sp>
          <p:nvSpPr>
            <p:cNvPr id="60" name="Rectangle 2630">
              <a:extLst>
                <a:ext uri="{FF2B5EF4-FFF2-40B4-BE49-F238E27FC236}">
                  <a16:creationId xmlns:a16="http://schemas.microsoft.com/office/drawing/2014/main" id="{3F392140-DA2A-4DE1-B7DC-7C547ACF426F}"/>
                </a:ext>
              </a:extLst>
            </p:cNvPr>
            <p:cNvSpPr/>
            <p:nvPr/>
          </p:nvSpPr>
          <p:spPr>
            <a:xfrm>
              <a:off x="-588235" y="4884640"/>
              <a:ext cx="3165074" cy="221933"/>
            </a:xfrm>
            <a:prstGeom prst="rect">
              <a:avLst/>
            </a:prstGeom>
            <a:ln>
              <a:noFill/>
            </a:ln>
          </p:spPr>
          <p:txBody>
            <a:bodyPr vert="horz" lIns="0" tIns="0" rIns="0" bIns="0" rtlCol="0">
              <a:noAutofit/>
            </a:bodyPr>
            <a:lstStyle/>
            <a:p>
              <a:pPr>
                <a:lnSpc>
                  <a:spcPct val="107000"/>
                </a:lnSpc>
                <a:spcAft>
                  <a:spcPts val="800"/>
                </a:spcAft>
              </a:pPr>
              <a:r>
                <a:rPr lang="en-US" b="1" kern="100" dirty="0">
                  <a:solidFill>
                    <a:srgbClr val="595959"/>
                  </a:solidFill>
                  <a:latin typeface="Meiryo UI" panose="020B0604030504040204" pitchFamily="50" charset="-128"/>
                  <a:ea typeface="Calibri" panose="020F0502020204030204" pitchFamily="34" charset="0"/>
                  <a:cs typeface="Meiryo UI" panose="020B0604030504040204" pitchFamily="50" charset="-128"/>
                </a:rPr>
                <a:t>              No</a:t>
              </a:r>
              <a:r>
                <a:rPr lang="en-US" b="1" kern="100" dirty="0">
                  <a:solidFill>
                    <a:srgbClr val="595959"/>
                  </a:solidFill>
                  <a:effectLst/>
                  <a:latin typeface="Meiryo UI" panose="020B0604030504040204" pitchFamily="50" charset="-128"/>
                  <a:ea typeface="Calibri" panose="020F0502020204030204" pitchFamily="34" charset="0"/>
                  <a:cs typeface="Meiryo UI" panose="020B0604030504040204" pitchFamily="50" charset="-128"/>
                </a:rPr>
                <a:t> Bank Accounts</a:t>
              </a:r>
              <a:endParaRPr lang="ja-JP" b="1" kern="100" dirty="0">
                <a:solidFill>
                  <a:srgbClr val="000000"/>
                </a:solidFill>
                <a:effectLst/>
                <a:latin typeface="Calibri" panose="020F0502020204030204" pitchFamily="34" charset="0"/>
                <a:ea typeface="Calibri" panose="020F0502020204030204" pitchFamily="34" charset="0"/>
              </a:endParaRPr>
            </a:p>
          </p:txBody>
        </p:sp>
        <p:sp>
          <p:nvSpPr>
            <p:cNvPr id="61" name="Rectangle 2632">
              <a:extLst>
                <a:ext uri="{FF2B5EF4-FFF2-40B4-BE49-F238E27FC236}">
                  <a16:creationId xmlns:a16="http://schemas.microsoft.com/office/drawing/2014/main" id="{943FBDD5-9DEE-4632-99CF-A3F0CB094132}"/>
                </a:ext>
              </a:extLst>
            </p:cNvPr>
            <p:cNvSpPr/>
            <p:nvPr/>
          </p:nvSpPr>
          <p:spPr>
            <a:xfrm>
              <a:off x="975476" y="4487276"/>
              <a:ext cx="2036637" cy="284536"/>
            </a:xfrm>
            <a:prstGeom prst="rect">
              <a:avLst/>
            </a:prstGeom>
            <a:ln>
              <a:noFill/>
            </a:ln>
          </p:spPr>
          <p:txBody>
            <a:bodyPr vert="horz" lIns="0" tIns="0" rIns="0" bIns="0" rtlCol="0">
              <a:noAutofit/>
            </a:bodyPr>
            <a:lstStyle/>
            <a:p>
              <a:pPr>
                <a:lnSpc>
                  <a:spcPct val="107000"/>
                </a:lnSpc>
                <a:spcAft>
                  <a:spcPts val="800"/>
                </a:spcAft>
              </a:pPr>
              <a:r>
                <a:rPr lang="en-US" b="1" kern="100" dirty="0">
                  <a:solidFill>
                    <a:srgbClr val="595959"/>
                  </a:solidFill>
                  <a:effectLst/>
                  <a:latin typeface="Meiryo UI" panose="020B0604030504040204" pitchFamily="50" charset="-128"/>
                  <a:ea typeface="Calibri" panose="020F0502020204030204" pitchFamily="34" charset="0"/>
                  <a:cs typeface="Meiryo UI" panose="020B0604030504040204" pitchFamily="50" charset="-128"/>
                </a:rPr>
                <a:t>Japan Post Bank</a:t>
              </a:r>
              <a:endParaRPr lang="ja-JP" b="1" kern="100" dirty="0">
                <a:solidFill>
                  <a:srgbClr val="000000"/>
                </a:solidFill>
                <a:effectLst/>
                <a:latin typeface="Calibri" panose="020F0502020204030204" pitchFamily="34" charset="0"/>
                <a:ea typeface="Calibri" panose="020F0502020204030204" pitchFamily="34" charset="0"/>
              </a:endParaRPr>
            </a:p>
          </p:txBody>
        </p:sp>
        <p:sp>
          <p:nvSpPr>
            <p:cNvPr id="62" name="Rectangle 2636">
              <a:extLst>
                <a:ext uri="{FF2B5EF4-FFF2-40B4-BE49-F238E27FC236}">
                  <a16:creationId xmlns:a16="http://schemas.microsoft.com/office/drawing/2014/main" id="{99FE4BB9-23BB-495E-9F60-8B001C9A131C}"/>
                </a:ext>
              </a:extLst>
            </p:cNvPr>
            <p:cNvSpPr/>
            <p:nvPr/>
          </p:nvSpPr>
          <p:spPr>
            <a:xfrm>
              <a:off x="802488" y="4100890"/>
              <a:ext cx="1866554" cy="213927"/>
            </a:xfrm>
            <a:prstGeom prst="rect">
              <a:avLst/>
            </a:prstGeom>
            <a:ln>
              <a:noFill/>
            </a:ln>
          </p:spPr>
          <p:txBody>
            <a:bodyPr vert="horz" lIns="0" tIns="0" rIns="0" bIns="0" rtlCol="0">
              <a:noAutofit/>
            </a:bodyPr>
            <a:lstStyle/>
            <a:p>
              <a:pPr>
                <a:lnSpc>
                  <a:spcPct val="107000"/>
                </a:lnSpc>
                <a:spcAft>
                  <a:spcPts val="800"/>
                </a:spcAft>
              </a:pPr>
              <a:r>
                <a:rPr lang="en-US" b="1" kern="100" dirty="0">
                  <a:solidFill>
                    <a:srgbClr val="595959"/>
                  </a:solidFill>
                  <a:effectLst/>
                  <a:latin typeface="Meiryo UI" panose="020B0604030504040204" pitchFamily="50" charset="-128"/>
                  <a:ea typeface="Calibri" panose="020F0502020204030204" pitchFamily="34" charset="0"/>
                  <a:cs typeface="Meiryo UI" panose="020B0604030504040204" pitchFamily="50" charset="-128"/>
                </a:rPr>
                <a:t>Internet Bank</a:t>
              </a:r>
              <a:endParaRPr lang="ja-JP" b="1" kern="100" dirty="0">
                <a:solidFill>
                  <a:srgbClr val="000000"/>
                </a:solidFill>
                <a:effectLst/>
                <a:latin typeface="Calibri" panose="020F0502020204030204" pitchFamily="34" charset="0"/>
                <a:ea typeface="Calibri" panose="020F0502020204030204" pitchFamily="34" charset="0"/>
              </a:endParaRPr>
            </a:p>
          </p:txBody>
        </p:sp>
        <p:sp>
          <p:nvSpPr>
            <p:cNvPr id="65" name="Rectangle 2637">
              <a:extLst>
                <a:ext uri="{FF2B5EF4-FFF2-40B4-BE49-F238E27FC236}">
                  <a16:creationId xmlns:a16="http://schemas.microsoft.com/office/drawing/2014/main" id="{1BDB0BC7-D4AE-4512-9F95-7C253470210B}"/>
                </a:ext>
              </a:extLst>
            </p:cNvPr>
            <p:cNvSpPr/>
            <p:nvPr/>
          </p:nvSpPr>
          <p:spPr>
            <a:xfrm>
              <a:off x="326190" y="3660087"/>
              <a:ext cx="2257155" cy="216291"/>
            </a:xfrm>
            <a:prstGeom prst="rect">
              <a:avLst/>
            </a:prstGeom>
            <a:ln>
              <a:noFill/>
            </a:ln>
          </p:spPr>
          <p:txBody>
            <a:bodyPr vert="horz" lIns="0" tIns="0" rIns="0" bIns="0" rtlCol="0">
              <a:noAutofit/>
            </a:bodyPr>
            <a:lstStyle/>
            <a:p>
              <a:pPr>
                <a:lnSpc>
                  <a:spcPct val="107000"/>
                </a:lnSpc>
                <a:spcAft>
                  <a:spcPts val="800"/>
                </a:spcAft>
              </a:pPr>
              <a:r>
                <a:rPr lang="en-US" b="1" kern="100" dirty="0">
                  <a:solidFill>
                    <a:srgbClr val="595959"/>
                  </a:solidFill>
                  <a:effectLst/>
                  <a:latin typeface="Meiryo UI" panose="020B0604030504040204" pitchFamily="50" charset="-128"/>
                  <a:ea typeface="Calibri" panose="020F0502020204030204" pitchFamily="34" charset="0"/>
                  <a:cs typeface="Meiryo UI" panose="020B0604030504040204" pitchFamily="50" charset="-128"/>
                </a:rPr>
                <a:t>International Bank</a:t>
              </a:r>
              <a:endParaRPr lang="ja-JP" b="1" kern="100" dirty="0">
                <a:solidFill>
                  <a:srgbClr val="000000"/>
                </a:solidFill>
                <a:effectLst/>
                <a:latin typeface="Calibri" panose="020F0502020204030204" pitchFamily="34" charset="0"/>
                <a:ea typeface="Calibri" panose="020F0502020204030204" pitchFamily="34" charset="0"/>
              </a:endParaRPr>
            </a:p>
          </p:txBody>
        </p:sp>
        <p:sp>
          <p:nvSpPr>
            <p:cNvPr id="67" name="Rectangle 2640">
              <a:extLst>
                <a:ext uri="{FF2B5EF4-FFF2-40B4-BE49-F238E27FC236}">
                  <a16:creationId xmlns:a16="http://schemas.microsoft.com/office/drawing/2014/main" id="{0C69C6AF-66E3-4467-872A-834AF75E47A2}"/>
                </a:ext>
              </a:extLst>
            </p:cNvPr>
            <p:cNvSpPr/>
            <p:nvPr/>
          </p:nvSpPr>
          <p:spPr>
            <a:xfrm>
              <a:off x="1245517" y="3220405"/>
              <a:ext cx="1641884" cy="192411"/>
            </a:xfrm>
            <a:prstGeom prst="rect">
              <a:avLst/>
            </a:prstGeom>
            <a:ln>
              <a:noFill/>
            </a:ln>
          </p:spPr>
          <p:txBody>
            <a:bodyPr vert="horz" lIns="0" tIns="0" rIns="0" bIns="0" rtlCol="0">
              <a:noAutofit/>
            </a:bodyPr>
            <a:lstStyle/>
            <a:p>
              <a:pPr>
                <a:lnSpc>
                  <a:spcPct val="107000"/>
                </a:lnSpc>
                <a:spcAft>
                  <a:spcPts val="800"/>
                </a:spcAft>
              </a:pPr>
              <a:r>
                <a:rPr lang="en-US" b="1" kern="100" dirty="0">
                  <a:solidFill>
                    <a:srgbClr val="595959"/>
                  </a:solidFill>
                  <a:effectLst/>
                  <a:latin typeface="Meiryo UI" panose="020B0604030504040204" pitchFamily="50" charset="-128"/>
                  <a:ea typeface="Calibri" panose="020F0502020204030204" pitchFamily="34" charset="0"/>
                  <a:cs typeface="Meiryo UI" panose="020B0604030504040204" pitchFamily="50" charset="-128"/>
                </a:rPr>
                <a:t>Local Bank</a:t>
              </a:r>
              <a:endParaRPr lang="ja-JP" b="1" kern="100" dirty="0">
                <a:solidFill>
                  <a:srgbClr val="000000"/>
                </a:solidFill>
                <a:effectLst/>
                <a:latin typeface="Calibri" panose="020F0502020204030204" pitchFamily="34" charset="0"/>
                <a:ea typeface="Calibri" panose="020F0502020204030204" pitchFamily="34" charset="0"/>
              </a:endParaRPr>
            </a:p>
          </p:txBody>
        </p:sp>
        <p:sp>
          <p:nvSpPr>
            <p:cNvPr id="70" name="Rectangle 2641">
              <a:extLst>
                <a:ext uri="{FF2B5EF4-FFF2-40B4-BE49-F238E27FC236}">
                  <a16:creationId xmlns:a16="http://schemas.microsoft.com/office/drawing/2014/main" id="{AE9D233E-27B9-423A-B0A0-5FE7769906C4}"/>
                </a:ext>
              </a:extLst>
            </p:cNvPr>
            <p:cNvSpPr/>
            <p:nvPr/>
          </p:nvSpPr>
          <p:spPr>
            <a:xfrm>
              <a:off x="1280726" y="2851996"/>
              <a:ext cx="1641884" cy="192411"/>
            </a:xfrm>
            <a:prstGeom prst="rect">
              <a:avLst/>
            </a:prstGeom>
            <a:ln>
              <a:noFill/>
            </a:ln>
          </p:spPr>
          <p:txBody>
            <a:bodyPr vert="horz" lIns="0" tIns="0" rIns="0" bIns="0" rtlCol="0">
              <a:noAutofit/>
            </a:bodyPr>
            <a:lstStyle/>
            <a:p>
              <a:pPr>
                <a:lnSpc>
                  <a:spcPct val="107000"/>
                </a:lnSpc>
                <a:spcAft>
                  <a:spcPts val="800"/>
                </a:spcAft>
              </a:pPr>
              <a:r>
                <a:rPr lang="en-US" b="1" kern="100" dirty="0">
                  <a:solidFill>
                    <a:srgbClr val="595959"/>
                  </a:solidFill>
                  <a:effectLst/>
                  <a:latin typeface="Meiryo UI" panose="020B0604030504040204" pitchFamily="50" charset="-128"/>
                  <a:ea typeface="Calibri" panose="020F0502020204030204" pitchFamily="34" charset="0"/>
                  <a:cs typeface="Meiryo UI" panose="020B0604030504040204" pitchFamily="50" charset="-128"/>
                </a:rPr>
                <a:t>City Bank</a:t>
              </a:r>
              <a:endParaRPr lang="ja-JP" b="1" kern="100" dirty="0">
                <a:solidFill>
                  <a:srgbClr val="000000"/>
                </a:solidFill>
                <a:effectLst/>
                <a:latin typeface="Calibri" panose="020F0502020204030204" pitchFamily="34" charset="0"/>
                <a:ea typeface="Calibri" panose="020F0502020204030204" pitchFamily="34" charset="0"/>
              </a:endParaRPr>
            </a:p>
          </p:txBody>
        </p:sp>
        <p:sp>
          <p:nvSpPr>
            <p:cNvPr id="77" name="Rectangle 2642">
              <a:extLst>
                <a:ext uri="{FF2B5EF4-FFF2-40B4-BE49-F238E27FC236}">
                  <a16:creationId xmlns:a16="http://schemas.microsoft.com/office/drawing/2014/main" id="{0FC4C968-B9A9-4695-BDE1-03C1D01685F9}"/>
                </a:ext>
              </a:extLst>
            </p:cNvPr>
            <p:cNvSpPr/>
            <p:nvPr/>
          </p:nvSpPr>
          <p:spPr>
            <a:xfrm>
              <a:off x="1037707" y="2427019"/>
              <a:ext cx="2052357" cy="192411"/>
            </a:xfrm>
            <a:prstGeom prst="rect">
              <a:avLst/>
            </a:prstGeom>
            <a:ln>
              <a:noFill/>
            </a:ln>
          </p:spPr>
          <p:txBody>
            <a:bodyPr vert="horz" lIns="0" tIns="0" rIns="0" bIns="0" rtlCol="0">
              <a:noAutofit/>
            </a:bodyPr>
            <a:lstStyle/>
            <a:p>
              <a:pPr>
                <a:lnSpc>
                  <a:spcPct val="107000"/>
                </a:lnSpc>
                <a:spcAft>
                  <a:spcPts val="800"/>
                </a:spcAft>
              </a:pPr>
              <a:r>
                <a:rPr lang="en-US" b="1" kern="100" dirty="0">
                  <a:solidFill>
                    <a:srgbClr val="595959"/>
                  </a:solidFill>
                  <a:effectLst/>
                  <a:latin typeface="Meiryo UI" panose="020B0604030504040204" pitchFamily="50" charset="-128"/>
                  <a:ea typeface="Calibri" panose="020F0502020204030204" pitchFamily="34" charset="0"/>
                  <a:cs typeface="Meiryo UI" panose="020B0604030504040204" pitchFamily="50" charset="-128"/>
                </a:rPr>
                <a:t>Bank (total</a:t>
              </a:r>
              <a:r>
                <a:rPr lang="ja-JP" b="1" kern="100" dirty="0">
                  <a:solidFill>
                    <a:srgbClr val="595959"/>
                  </a:solidFill>
                  <a:effectLst/>
                  <a:latin typeface="Calibri" panose="020F0502020204030204" pitchFamily="34" charset="0"/>
                  <a:ea typeface="Meiryo UI" panose="020B0604030504040204" pitchFamily="50" charset="-128"/>
                  <a:cs typeface="Meiryo UI" panose="020B0604030504040204" pitchFamily="50" charset="-128"/>
                </a:rPr>
                <a:t>）</a:t>
              </a:r>
              <a:endParaRPr lang="ja-JP" b="1" kern="100" dirty="0">
                <a:solidFill>
                  <a:srgbClr val="000000"/>
                </a:solidFill>
                <a:effectLst/>
                <a:latin typeface="Calibri" panose="020F0502020204030204" pitchFamily="34" charset="0"/>
                <a:ea typeface="Calibri" panose="020F0502020204030204" pitchFamily="34" charset="0"/>
              </a:endParaRPr>
            </a:p>
          </p:txBody>
        </p:sp>
        <p:sp>
          <p:nvSpPr>
            <p:cNvPr id="78" name="Rectangle 2643">
              <a:extLst>
                <a:ext uri="{FF2B5EF4-FFF2-40B4-BE49-F238E27FC236}">
                  <a16:creationId xmlns:a16="http://schemas.microsoft.com/office/drawing/2014/main" id="{223FE10A-AF57-403E-AD94-261FFA6FAEF5}"/>
                </a:ext>
              </a:extLst>
            </p:cNvPr>
            <p:cNvSpPr/>
            <p:nvPr/>
          </p:nvSpPr>
          <p:spPr>
            <a:xfrm>
              <a:off x="-398265" y="910244"/>
              <a:ext cx="8081109" cy="522407"/>
            </a:xfrm>
            <a:prstGeom prst="rect">
              <a:avLst/>
            </a:prstGeom>
            <a:solidFill>
              <a:schemeClr val="bg1"/>
            </a:solidFill>
            <a:ln>
              <a:noFill/>
            </a:ln>
          </p:spPr>
          <p:txBody>
            <a:bodyPr vert="horz" lIns="0" tIns="0" rIns="0" bIns="0" rtlCol="0">
              <a:noAutofit/>
            </a:bodyPr>
            <a:lstStyle/>
            <a:p>
              <a:pPr>
                <a:lnSpc>
                  <a:spcPct val="107000"/>
                </a:lnSpc>
                <a:spcAft>
                  <a:spcPts val="800"/>
                </a:spcAft>
              </a:pPr>
              <a:r>
                <a:rPr lang="en-US" sz="3600" b="1" kern="100" dirty="0">
                  <a:solidFill>
                    <a:srgbClr val="002060"/>
                  </a:solidFill>
                  <a:effectLst/>
                  <a:latin typeface="Meiryo UI" panose="020B0604030504040204" pitchFamily="50" charset="-128"/>
                  <a:ea typeface="Calibri" panose="020F0502020204030204" pitchFamily="34" charset="0"/>
                  <a:cs typeface="Meiryo UI" panose="020B0604030504040204" pitchFamily="50" charset="-128"/>
                </a:rPr>
                <a:t>Banks with private saving accounts</a:t>
              </a:r>
              <a:endParaRPr lang="ja-JP" sz="3600" kern="100" dirty="0">
                <a:solidFill>
                  <a:srgbClr val="002060"/>
                </a:solidFill>
                <a:effectLst/>
                <a:latin typeface="Calibri" panose="020F0502020204030204" pitchFamily="34" charset="0"/>
                <a:ea typeface="Calibri" panose="020F0502020204030204" pitchFamily="34" charset="0"/>
              </a:endParaRPr>
            </a:p>
          </p:txBody>
        </p:sp>
        <p:sp>
          <p:nvSpPr>
            <p:cNvPr id="82" name="Shape 2645">
              <a:extLst>
                <a:ext uri="{FF2B5EF4-FFF2-40B4-BE49-F238E27FC236}">
                  <a16:creationId xmlns:a16="http://schemas.microsoft.com/office/drawing/2014/main" id="{02023532-4B4C-45E8-A525-F8719C0D3CA0}"/>
                </a:ext>
              </a:extLst>
            </p:cNvPr>
            <p:cNvSpPr/>
            <p:nvPr/>
          </p:nvSpPr>
          <p:spPr>
            <a:xfrm>
              <a:off x="289940" y="4825732"/>
              <a:ext cx="2845507" cy="328844"/>
            </a:xfrm>
            <a:custGeom>
              <a:avLst/>
              <a:gdLst/>
              <a:ahLst/>
              <a:cxnLst/>
              <a:rect l="0" t="0" r="0" b="0"/>
              <a:pathLst>
                <a:path w="1880616" h="333756">
                  <a:moveTo>
                    <a:pt x="0" y="333756"/>
                  </a:moveTo>
                  <a:lnTo>
                    <a:pt x="0" y="0"/>
                  </a:lnTo>
                  <a:lnTo>
                    <a:pt x="1880616" y="0"/>
                  </a:lnTo>
                  <a:lnTo>
                    <a:pt x="1880616" y="333756"/>
                  </a:lnTo>
                  <a:close/>
                </a:path>
              </a:pathLst>
            </a:custGeom>
            <a:ln w="63500" cap="flat">
              <a:round/>
            </a:ln>
          </p:spPr>
          <p:style>
            <a:lnRef idx="1">
              <a:srgbClr val="FF4B00"/>
            </a:lnRef>
            <a:fillRef idx="0">
              <a:srgbClr val="000000">
                <a:alpha val="0"/>
              </a:srgbClr>
            </a:fillRef>
            <a:effectRef idx="0">
              <a:scrgbClr r="0" g="0" b="0"/>
            </a:effectRef>
            <a:fontRef idx="none"/>
          </p:style>
          <p:txBody>
            <a:bodyPr/>
            <a:lstStyle/>
            <a:p>
              <a:endParaRPr lang="ja-JP" altLang="en-US" dirty="0"/>
            </a:p>
          </p:txBody>
        </p:sp>
      </p:grpSp>
      <p:grpSp>
        <p:nvGrpSpPr>
          <p:cNvPr id="63" name="グループ 22" descr="これは抽象的図形の画像です。 ">
            <a:extLst>
              <a:ext uri="{FF2B5EF4-FFF2-40B4-BE49-F238E27FC236}">
                <a16:creationId xmlns:a16="http://schemas.microsoft.com/office/drawing/2014/main" id="{5BF8E36A-F1E8-4189-9F45-E83F93EEE92E}"/>
              </a:ext>
            </a:extLst>
          </p:cNvPr>
          <p:cNvGrpSpPr/>
          <p:nvPr/>
        </p:nvGrpSpPr>
        <p:grpSpPr>
          <a:xfrm rot="19605077">
            <a:off x="9909951" y="-1601522"/>
            <a:ext cx="2942138" cy="4407669"/>
            <a:chOff x="4855953" y="-2833465"/>
            <a:chExt cx="8948964" cy="12105059"/>
          </a:xfrm>
        </p:grpSpPr>
        <p:sp>
          <p:nvSpPr>
            <p:cNvPr id="64" name="フリーフォーム(F) 10">
              <a:extLst>
                <a:ext uri="{FF2B5EF4-FFF2-40B4-BE49-F238E27FC236}">
                  <a16:creationId xmlns:a16="http://schemas.microsoft.com/office/drawing/2014/main" id="{1BE3F7CE-3C35-438A-A3B7-E386CE6E0D16}"/>
                </a:ext>
              </a:extLst>
            </p:cNvPr>
            <p:cNvSpPr>
              <a:spLocks/>
            </p:cNvSpPr>
            <p:nvPr/>
          </p:nvSpPr>
          <p:spPr bwMode="auto">
            <a:xfrm rot="9420272">
              <a:off x="4855953" y="-2246936"/>
              <a:ext cx="8673602" cy="11518530"/>
            </a:xfrm>
            <a:custGeom>
              <a:avLst/>
              <a:gdLst>
                <a:gd name="T0" fmla="*/ 1166 w 2492"/>
                <a:gd name="T1" fmla="*/ 2419 h 3315"/>
                <a:gd name="T2" fmla="*/ 243 w 2492"/>
                <a:gd name="T3" fmla="*/ 912 h 3315"/>
                <a:gd name="T4" fmla="*/ 449 w 2492"/>
                <a:gd name="T5" fmla="*/ 15 h 3315"/>
                <a:gd name="T6" fmla="*/ 766 w 2492"/>
                <a:gd name="T7" fmla="*/ 302 h 3315"/>
                <a:gd name="T8" fmla="*/ 1651 w 2492"/>
                <a:gd name="T9" fmla="*/ 481 h 3315"/>
                <a:gd name="T10" fmla="*/ 2239 w 2492"/>
                <a:gd name="T11" fmla="*/ 1238 h 3315"/>
                <a:gd name="T12" fmla="*/ 2186 w 2492"/>
                <a:gd name="T13" fmla="*/ 2201 h 3315"/>
                <a:gd name="T14" fmla="*/ 2165 w 2492"/>
                <a:gd name="T15" fmla="*/ 2928 h 3315"/>
                <a:gd name="T16" fmla="*/ 1400 w 2492"/>
                <a:gd name="T17" fmla="*/ 3100 h 3315"/>
                <a:gd name="T18" fmla="*/ 1166 w 2492"/>
                <a:gd name="T19" fmla="*/ 2419 h 33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92" h="3315">
                  <a:moveTo>
                    <a:pt x="1166" y="2419"/>
                  </a:moveTo>
                  <a:cubicBezTo>
                    <a:pt x="1505" y="1277"/>
                    <a:pt x="486" y="1533"/>
                    <a:pt x="243" y="912"/>
                  </a:cubicBezTo>
                  <a:cubicBezTo>
                    <a:pt x="0" y="292"/>
                    <a:pt x="291" y="31"/>
                    <a:pt x="449" y="15"/>
                  </a:cubicBezTo>
                  <a:cubicBezTo>
                    <a:pt x="607" y="0"/>
                    <a:pt x="716" y="54"/>
                    <a:pt x="766" y="302"/>
                  </a:cubicBezTo>
                  <a:cubicBezTo>
                    <a:pt x="817" y="551"/>
                    <a:pt x="1312" y="508"/>
                    <a:pt x="1651" y="481"/>
                  </a:cubicBezTo>
                  <a:cubicBezTo>
                    <a:pt x="1989" y="454"/>
                    <a:pt x="2492" y="733"/>
                    <a:pt x="2239" y="1238"/>
                  </a:cubicBezTo>
                  <a:cubicBezTo>
                    <a:pt x="1986" y="1743"/>
                    <a:pt x="2000" y="1716"/>
                    <a:pt x="2186" y="2201"/>
                  </a:cubicBezTo>
                  <a:cubicBezTo>
                    <a:pt x="2372" y="2685"/>
                    <a:pt x="2165" y="2928"/>
                    <a:pt x="2165" y="2928"/>
                  </a:cubicBezTo>
                  <a:cubicBezTo>
                    <a:pt x="2165" y="2928"/>
                    <a:pt x="1791" y="3315"/>
                    <a:pt x="1400" y="3100"/>
                  </a:cubicBezTo>
                  <a:cubicBezTo>
                    <a:pt x="1008" y="2885"/>
                    <a:pt x="1166" y="2419"/>
                    <a:pt x="1166" y="2419"/>
                  </a:cubicBezTo>
                  <a:close/>
                </a:path>
              </a:pathLst>
            </a:custGeom>
            <a:gradFill>
              <a:gsLst>
                <a:gs pos="0">
                  <a:srgbClr val="80DEDE"/>
                </a:gs>
                <a:gs pos="53500">
                  <a:srgbClr val="85C1E7"/>
                </a:gs>
                <a:gs pos="100000">
                  <a:srgbClr val="878CFF"/>
                </a:gs>
              </a:gsLst>
              <a:lin ang="5400000" scaled="1"/>
            </a:gradFill>
            <a:ln w="12700" cap="flat">
              <a:noFill/>
              <a:prstDash val="solid"/>
              <a:miter lim="800000"/>
              <a:headEnd/>
              <a:tailEnd/>
            </a:ln>
          </p:spPr>
          <p:txBody>
            <a:bodyPr vert="horz" wrap="square" lIns="91440" tIns="45720" rIns="91440" bIns="45720" numCol="1" rtlCol="0" anchor="t" anchorCtr="0" compatLnSpc="1">
              <a:prstTxWarp prst="textNoShape">
                <a:avLst/>
              </a:prstTxWarp>
            </a:bodyPr>
            <a:lstStyle/>
            <a:p>
              <a:pPr rtl="0"/>
              <a:endParaRPr lang="ja-JP" altLang="en-US" dirty="0">
                <a:latin typeface="Meiryo UI" panose="020B0604030504040204" pitchFamily="50" charset="-128"/>
                <a:ea typeface="Meiryo UI" panose="020B0604030504040204" pitchFamily="50" charset="-128"/>
              </a:endParaRPr>
            </a:p>
          </p:txBody>
        </p:sp>
        <p:sp>
          <p:nvSpPr>
            <p:cNvPr id="66" name="フリーフォーム(F) 11">
              <a:extLst>
                <a:ext uri="{FF2B5EF4-FFF2-40B4-BE49-F238E27FC236}">
                  <a16:creationId xmlns:a16="http://schemas.microsoft.com/office/drawing/2014/main" id="{467A7D13-7949-40B9-AA22-01B10110A4D7}"/>
                </a:ext>
              </a:extLst>
            </p:cNvPr>
            <p:cNvSpPr>
              <a:spLocks/>
            </p:cNvSpPr>
            <p:nvPr/>
          </p:nvSpPr>
          <p:spPr bwMode="auto">
            <a:xfrm rot="9420272">
              <a:off x="5048022" y="-2833465"/>
              <a:ext cx="8756895" cy="10755934"/>
            </a:xfrm>
            <a:custGeom>
              <a:avLst/>
              <a:gdLst>
                <a:gd name="T0" fmla="*/ 1504 w 2516"/>
                <a:gd name="T1" fmla="*/ 2980 h 3095"/>
                <a:gd name="T2" fmla="*/ 2237 w 2516"/>
                <a:gd name="T3" fmla="*/ 2283 h 3095"/>
                <a:gd name="T4" fmla="*/ 1468 w 2516"/>
                <a:gd name="T5" fmla="*/ 1052 h 3095"/>
                <a:gd name="T6" fmla="*/ 979 w 2516"/>
                <a:gd name="T7" fmla="*/ 648 h 3095"/>
                <a:gd name="T8" fmla="*/ 411 w 2516"/>
                <a:gd name="T9" fmla="*/ 195 h 3095"/>
                <a:gd name="T10" fmla="*/ 397 w 2516"/>
                <a:gd name="T11" fmla="*/ 1117 h 3095"/>
                <a:gd name="T12" fmla="*/ 194 w 2516"/>
                <a:gd name="T13" fmla="*/ 1767 h 3095"/>
                <a:gd name="T14" fmla="*/ 866 w 2516"/>
                <a:gd name="T15" fmla="*/ 2349 h 3095"/>
                <a:gd name="T16" fmla="*/ 1275 w 2516"/>
                <a:gd name="T17" fmla="*/ 2766 h 3095"/>
                <a:gd name="T18" fmla="*/ 1504 w 2516"/>
                <a:gd name="T19" fmla="*/ 2980 h 30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6" h="3095">
                  <a:moveTo>
                    <a:pt x="1504" y="2980"/>
                  </a:moveTo>
                  <a:cubicBezTo>
                    <a:pt x="1504" y="2980"/>
                    <a:pt x="1958" y="3095"/>
                    <a:pt x="2237" y="2283"/>
                  </a:cubicBezTo>
                  <a:cubicBezTo>
                    <a:pt x="2516" y="1472"/>
                    <a:pt x="1745" y="1159"/>
                    <a:pt x="1468" y="1052"/>
                  </a:cubicBezTo>
                  <a:cubicBezTo>
                    <a:pt x="1191" y="945"/>
                    <a:pt x="1126" y="907"/>
                    <a:pt x="979" y="648"/>
                  </a:cubicBezTo>
                  <a:cubicBezTo>
                    <a:pt x="832" y="389"/>
                    <a:pt x="822" y="0"/>
                    <a:pt x="411" y="195"/>
                  </a:cubicBezTo>
                  <a:cubicBezTo>
                    <a:pt x="0" y="391"/>
                    <a:pt x="384" y="948"/>
                    <a:pt x="397" y="1117"/>
                  </a:cubicBezTo>
                  <a:cubicBezTo>
                    <a:pt x="411" y="1286"/>
                    <a:pt x="128" y="1580"/>
                    <a:pt x="194" y="1767"/>
                  </a:cubicBezTo>
                  <a:cubicBezTo>
                    <a:pt x="259" y="1954"/>
                    <a:pt x="273" y="2154"/>
                    <a:pt x="866" y="2349"/>
                  </a:cubicBezTo>
                  <a:cubicBezTo>
                    <a:pt x="866" y="2349"/>
                    <a:pt x="1186" y="2374"/>
                    <a:pt x="1275" y="2766"/>
                  </a:cubicBezTo>
                  <a:cubicBezTo>
                    <a:pt x="1275" y="2766"/>
                    <a:pt x="1340" y="2988"/>
                    <a:pt x="1504" y="2980"/>
                  </a:cubicBezTo>
                  <a:close/>
                </a:path>
              </a:pathLst>
            </a:custGeom>
            <a:gradFill>
              <a:gsLst>
                <a:gs pos="0">
                  <a:srgbClr val="7CEFD8"/>
                </a:gs>
                <a:gs pos="51000">
                  <a:srgbClr val="6672E4"/>
                </a:gs>
                <a:gs pos="100000">
                  <a:srgbClr val="882BE5"/>
                </a:gs>
              </a:gsLst>
              <a:lin ang="5400000" scaled="1"/>
            </a:gradFill>
            <a:ln w="12700" cap="flat">
              <a:noFill/>
              <a:prstDash val="solid"/>
              <a:miter lim="800000"/>
              <a:headEnd/>
              <a:tailEnd/>
            </a:ln>
          </p:spPr>
          <p:txBody>
            <a:bodyPr vert="horz" wrap="square" lIns="91440" tIns="45720" rIns="91440" bIns="45720" numCol="1" rtlCol="0" anchor="t" anchorCtr="0" compatLnSpc="1">
              <a:prstTxWarp prst="textNoShape">
                <a:avLst/>
              </a:prstTxWarp>
            </a:bodyPr>
            <a:lstStyle/>
            <a:p>
              <a:pPr rtl="0"/>
              <a:endParaRPr lang="ja-JP" altLang="en-US" dirty="0">
                <a:latin typeface="Meiryo UI" panose="020B0604030504040204" pitchFamily="50" charset="-128"/>
                <a:ea typeface="Meiryo UI" panose="020B0604030504040204" pitchFamily="50" charset="-128"/>
              </a:endParaRPr>
            </a:p>
          </p:txBody>
        </p:sp>
        <p:sp>
          <p:nvSpPr>
            <p:cNvPr id="68" name="フリーフォーム(F) 12">
              <a:extLst>
                <a:ext uri="{FF2B5EF4-FFF2-40B4-BE49-F238E27FC236}">
                  <a16:creationId xmlns:a16="http://schemas.microsoft.com/office/drawing/2014/main" id="{9E06DF14-3F9B-41A2-B300-6B51C84EDEE5}"/>
                </a:ext>
              </a:extLst>
            </p:cNvPr>
            <p:cNvSpPr>
              <a:spLocks/>
            </p:cNvSpPr>
            <p:nvPr/>
          </p:nvSpPr>
          <p:spPr bwMode="auto">
            <a:xfrm rot="9420272">
              <a:off x="5218811" y="-1993836"/>
              <a:ext cx="7570428" cy="10122905"/>
            </a:xfrm>
            <a:custGeom>
              <a:avLst/>
              <a:gdLst>
                <a:gd name="T0" fmla="*/ 1896 w 2175"/>
                <a:gd name="T1" fmla="*/ 2283 h 2913"/>
                <a:gd name="T2" fmla="*/ 1467 w 2175"/>
                <a:gd name="T3" fmla="*/ 2913 h 2913"/>
                <a:gd name="T4" fmla="*/ 1250 w 2175"/>
                <a:gd name="T5" fmla="*/ 2849 h 2913"/>
                <a:gd name="T6" fmla="*/ 1016 w 2175"/>
                <a:gd name="T7" fmla="*/ 2168 h 2913"/>
                <a:gd name="T8" fmla="*/ 93 w 2175"/>
                <a:gd name="T9" fmla="*/ 661 h 2913"/>
                <a:gd name="T10" fmla="*/ 0 w 2175"/>
                <a:gd name="T11" fmla="*/ 238 h 2913"/>
                <a:gd name="T12" fmla="*/ 70 w 2175"/>
                <a:gd name="T13" fmla="*/ 195 h 2913"/>
                <a:gd name="T14" fmla="*/ 638 w 2175"/>
                <a:gd name="T15" fmla="*/ 648 h 2913"/>
                <a:gd name="T16" fmla="*/ 1127 w 2175"/>
                <a:gd name="T17" fmla="*/ 1052 h 2913"/>
                <a:gd name="T18" fmla="*/ 1896 w 2175"/>
                <a:gd name="T19" fmla="*/ 2283 h 29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75" h="2913">
                  <a:moveTo>
                    <a:pt x="1896" y="2283"/>
                  </a:moveTo>
                  <a:cubicBezTo>
                    <a:pt x="1770" y="2651"/>
                    <a:pt x="1607" y="2829"/>
                    <a:pt x="1467" y="2913"/>
                  </a:cubicBezTo>
                  <a:cubicBezTo>
                    <a:pt x="1397" y="2909"/>
                    <a:pt x="1324" y="2889"/>
                    <a:pt x="1250" y="2849"/>
                  </a:cubicBezTo>
                  <a:cubicBezTo>
                    <a:pt x="858" y="2634"/>
                    <a:pt x="1016" y="2168"/>
                    <a:pt x="1016" y="2168"/>
                  </a:cubicBezTo>
                  <a:cubicBezTo>
                    <a:pt x="1354" y="1026"/>
                    <a:pt x="336" y="1282"/>
                    <a:pt x="93" y="661"/>
                  </a:cubicBezTo>
                  <a:cubicBezTo>
                    <a:pt x="28" y="495"/>
                    <a:pt x="1" y="354"/>
                    <a:pt x="0" y="238"/>
                  </a:cubicBezTo>
                  <a:cubicBezTo>
                    <a:pt x="20" y="222"/>
                    <a:pt x="44" y="208"/>
                    <a:pt x="70" y="195"/>
                  </a:cubicBezTo>
                  <a:cubicBezTo>
                    <a:pt x="481" y="0"/>
                    <a:pt x="491" y="389"/>
                    <a:pt x="638" y="648"/>
                  </a:cubicBezTo>
                  <a:cubicBezTo>
                    <a:pt x="785" y="907"/>
                    <a:pt x="850" y="945"/>
                    <a:pt x="1127" y="1052"/>
                  </a:cubicBezTo>
                  <a:cubicBezTo>
                    <a:pt x="1404" y="1159"/>
                    <a:pt x="2175" y="1472"/>
                    <a:pt x="1896" y="2283"/>
                  </a:cubicBezTo>
                  <a:close/>
                </a:path>
              </a:pathLst>
            </a:custGeom>
            <a:gradFill>
              <a:gsLst>
                <a:gs pos="100000">
                  <a:srgbClr val="7CEFD8"/>
                </a:gs>
                <a:gs pos="19000">
                  <a:srgbClr val="6672E4"/>
                </a:gs>
                <a:gs pos="0">
                  <a:srgbClr val="882BE5"/>
                </a:gs>
              </a:gsLst>
              <a:lin ang="10200000" scaled="0"/>
            </a:gradFill>
            <a:ln w="12700" cap="flat">
              <a:noFill/>
              <a:prstDash val="solid"/>
              <a:miter lim="800000"/>
              <a:headEnd/>
              <a:tailEnd/>
            </a:ln>
          </p:spPr>
          <p:txBody>
            <a:bodyPr vert="horz" wrap="square" lIns="91440" tIns="45720" rIns="91440" bIns="45720" numCol="1" rtlCol="0" anchor="t" anchorCtr="0" compatLnSpc="1">
              <a:prstTxWarp prst="textNoShape">
                <a:avLst/>
              </a:prstTxWarp>
            </a:bodyPr>
            <a:lstStyle/>
            <a:p>
              <a:pPr rtl="0"/>
              <a:endParaRPr lang="ja-JP" altLang="en-US" dirty="0">
                <a:latin typeface="Meiryo UI" panose="020B0604030504040204" pitchFamily="50" charset="-128"/>
                <a:ea typeface="Meiryo UI" panose="020B0604030504040204" pitchFamily="50" charset="-128"/>
              </a:endParaRPr>
            </a:p>
          </p:txBody>
        </p:sp>
      </p:grpSp>
      <p:sp>
        <p:nvSpPr>
          <p:cNvPr id="74" name="Google Shape;1546;p63">
            <a:extLst>
              <a:ext uri="{FF2B5EF4-FFF2-40B4-BE49-F238E27FC236}">
                <a16:creationId xmlns:a16="http://schemas.microsoft.com/office/drawing/2014/main" id="{78F30988-8280-4BF8-9BE5-930C60CF9A0D}"/>
              </a:ext>
            </a:extLst>
          </p:cNvPr>
          <p:cNvSpPr txBox="1"/>
          <p:nvPr/>
        </p:nvSpPr>
        <p:spPr>
          <a:xfrm>
            <a:off x="301091" y="5985273"/>
            <a:ext cx="1970410" cy="705285"/>
          </a:xfrm>
          <a:prstGeom prst="rect">
            <a:avLst/>
          </a:prstGeom>
          <a:noFill/>
          <a:ln>
            <a:noFill/>
          </a:ln>
        </p:spPr>
        <p:txBody>
          <a:bodyPr spcFirstLastPara="1" wrap="square" lIns="91425" tIns="91425" rIns="91425" bIns="91425" anchor="ctr" anchorCtr="0">
            <a:noAutofit/>
          </a:bodyPr>
          <a:lstStyle/>
          <a:p>
            <a:pPr marL="0" lvl="0" indent="0" rtl="0">
              <a:spcBef>
                <a:spcPts val="0"/>
              </a:spcBef>
              <a:spcAft>
                <a:spcPts val="0"/>
              </a:spcAft>
              <a:buNone/>
            </a:pPr>
            <a:r>
              <a:rPr lang="en-US" sz="1000" dirty="0">
                <a:solidFill>
                  <a:schemeClr val="dk1"/>
                </a:solidFill>
                <a:latin typeface="Maven Pro"/>
                <a:ea typeface="Maven Pro"/>
                <a:cs typeface="Maven Pro"/>
                <a:sym typeface="Maven Pro"/>
              </a:rPr>
              <a:t>Source: A excerpt from</a:t>
            </a:r>
            <a:r>
              <a:rPr lang="ja-JP" altLang="en-US" sz="1000" dirty="0">
                <a:solidFill>
                  <a:schemeClr val="dk1"/>
                </a:solidFill>
                <a:latin typeface="Maven Pro"/>
                <a:ea typeface="Maven Pro"/>
                <a:cs typeface="Maven Pro"/>
                <a:sym typeface="Maven Pro"/>
              </a:rPr>
              <a:t>「</a:t>
            </a:r>
            <a:r>
              <a:rPr lang="en-US" sz="1000" dirty="0">
                <a:solidFill>
                  <a:schemeClr val="dk1"/>
                </a:solidFill>
                <a:latin typeface="Maven Pro"/>
                <a:ea typeface="Maven Pro"/>
                <a:cs typeface="Maven Pro"/>
                <a:sym typeface="Maven Pro"/>
              </a:rPr>
              <a:t>Survey report (2021)by Japanese Bankers Association</a:t>
            </a:r>
            <a:r>
              <a:rPr lang="ja-JP" altLang="en-US" sz="1000" dirty="0">
                <a:solidFill>
                  <a:schemeClr val="dk1"/>
                </a:solidFill>
                <a:latin typeface="Maven Pro"/>
                <a:ea typeface="Maven Pro"/>
                <a:cs typeface="Maven Pro"/>
                <a:sym typeface="Maven Pro"/>
              </a:rPr>
              <a:t>」</a:t>
            </a:r>
            <a:endParaRPr lang="en-US" sz="1000" dirty="0">
              <a:solidFill>
                <a:schemeClr val="dk1"/>
              </a:solidFill>
              <a:latin typeface="Maven Pro"/>
              <a:ea typeface="Maven Pro"/>
              <a:cs typeface="Maven Pro"/>
              <a:sym typeface="Maven Pro"/>
            </a:endParaRPr>
          </a:p>
        </p:txBody>
      </p:sp>
      <p:sp>
        <p:nvSpPr>
          <p:cNvPr id="75" name="スライド番号プレースホルダー 1">
            <a:extLst>
              <a:ext uri="{FF2B5EF4-FFF2-40B4-BE49-F238E27FC236}">
                <a16:creationId xmlns:a16="http://schemas.microsoft.com/office/drawing/2014/main" id="{A0EC20A5-7029-4485-AB56-D0BCC270F092}"/>
              </a:ext>
            </a:extLst>
          </p:cNvPr>
          <p:cNvSpPr txBox="1">
            <a:spLocks/>
          </p:cNvSpPr>
          <p:nvPr/>
        </p:nvSpPr>
        <p:spPr>
          <a:xfrm>
            <a:off x="11305254" y="6228341"/>
            <a:ext cx="583877" cy="389224"/>
          </a:xfrm>
          <a:prstGeom prst="rect">
            <a:avLst/>
          </a:prstGeom>
        </p:spPr>
        <p:txBody>
          <a:bodyPr vert="horz" lIns="91440" tIns="45720" rIns="91440" bIns="45720" rtlCol="0" anchor="ctr"/>
          <a:lstStyle>
            <a:defPPr rtl="0">
              <a:defRPr lang="ja-JP"/>
            </a:defPPr>
            <a:lvl1pPr marL="0" algn="r" defTabSz="914400" rtl="0" eaLnBrk="1" latinLnBrk="0" hangingPunct="1">
              <a:defRPr sz="1200" kern="1200" baseline="0">
                <a:solidFill>
                  <a:schemeClr val="tx1">
                    <a:tint val="75000"/>
                  </a:schemeClr>
                </a:solidFill>
                <a:latin typeface="Meiryo UI" panose="020B0604030504040204" pitchFamily="50" charset="-128"/>
                <a:ea typeface="Meiryo UI" panose="020B0604030504040204" pitchFamily="50" charset="-128"/>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fld id="{FABC962E-B4BD-494A-B383-FB3B2DBC4283}" type="slidenum">
              <a:rPr lang="ja-JP" altLang="en-US" smtClean="0">
                <a:solidFill>
                  <a:prstClr val="black">
                    <a:tint val="75000"/>
                  </a:prstClr>
                </a:solidFill>
              </a:rPr>
              <a:pPr algn="ctr">
                <a:defRPr/>
              </a:pPr>
              <a:t>26</a:t>
            </a:fld>
            <a:endParaRPr lang="ja-JP" altLang="en-US" dirty="0">
              <a:solidFill>
                <a:prstClr val="black">
                  <a:tint val="75000"/>
                </a:prstClr>
              </a:solidFill>
            </a:endParaRPr>
          </a:p>
        </p:txBody>
      </p:sp>
    </p:spTree>
    <p:extLst>
      <p:ext uri="{BB962C8B-B14F-4D97-AF65-F5344CB8AC3E}">
        <p14:creationId xmlns:p14="http://schemas.microsoft.com/office/powerpoint/2010/main" val="131792729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タイトル 23" hidden="1">
            <a:extLst>
              <a:ext uri="{FF2B5EF4-FFF2-40B4-BE49-F238E27FC236}">
                <a16:creationId xmlns:a16="http://schemas.microsoft.com/office/drawing/2014/main" id="{6FF5F564-0C08-4A3C-8BAC-1FADF459417F}"/>
              </a:ext>
            </a:extLst>
          </p:cNvPr>
          <p:cNvSpPr>
            <a:spLocks noGrp="1"/>
          </p:cNvSpPr>
          <p:nvPr>
            <p:ph type="title"/>
          </p:nvPr>
        </p:nvSpPr>
        <p:spPr/>
        <p:txBody>
          <a:bodyPr rtlCol="0"/>
          <a:lstStyle/>
          <a:p>
            <a:pPr rtl="0"/>
            <a:r>
              <a:rPr lang="ja"/>
              <a:t>人的資源スライド 4</a:t>
            </a:r>
          </a:p>
        </p:txBody>
      </p:sp>
      <p:grpSp>
        <p:nvGrpSpPr>
          <p:cNvPr id="43" name="グループ 42">
            <a:extLst>
              <a:ext uri="{FF2B5EF4-FFF2-40B4-BE49-F238E27FC236}">
                <a16:creationId xmlns:a16="http://schemas.microsoft.com/office/drawing/2014/main" id="{A64F8879-D01A-46C0-82F4-C2574F5186EA}"/>
              </a:ext>
              <a:ext uri="{C183D7F6-B498-43B3-948B-1728B52AA6E4}">
                <adec:decorative xmlns:adec="http://schemas.microsoft.com/office/drawing/2017/decorative" val="1"/>
              </a:ext>
            </a:extLst>
          </p:cNvPr>
          <p:cNvGrpSpPr/>
          <p:nvPr/>
        </p:nvGrpSpPr>
        <p:grpSpPr>
          <a:xfrm>
            <a:off x="1965370" y="1106856"/>
            <a:ext cx="1598853" cy="645589"/>
            <a:chOff x="9695998" y="4588462"/>
            <a:chExt cx="1734002" cy="645589"/>
          </a:xfrm>
        </p:grpSpPr>
        <p:sp>
          <p:nvSpPr>
            <p:cNvPr id="331" name="テキスト ボックス 330">
              <a:extLst>
                <a:ext uri="{FF2B5EF4-FFF2-40B4-BE49-F238E27FC236}">
                  <a16:creationId xmlns:a16="http://schemas.microsoft.com/office/drawing/2014/main" id="{62109C55-9EBC-4778-80D4-D55D22307915}"/>
                </a:ext>
              </a:extLst>
            </p:cNvPr>
            <p:cNvSpPr txBox="1"/>
            <p:nvPr/>
          </p:nvSpPr>
          <p:spPr>
            <a:xfrm>
              <a:off x="9700605" y="4588462"/>
              <a:ext cx="1729395" cy="246221"/>
            </a:xfrm>
            <a:prstGeom prst="rect">
              <a:avLst/>
            </a:prstGeom>
            <a:noFill/>
          </p:spPr>
          <p:txBody>
            <a:bodyPr wrap="square" lIns="0" tIns="0" rIns="0" bIns="0" rtlCol="0">
              <a:spAutoFit/>
            </a:bodyPr>
            <a:lstStyle/>
            <a:p>
              <a:pPr rtl="0"/>
              <a:endParaRPr lang="ja" sz="1600" b="1" dirty="0">
                <a:solidFill>
                  <a:srgbClr val="002060"/>
                </a:solidFill>
                <a:latin typeface="Meiryo UI" panose="020B0604030504040204" pitchFamily="50" charset="-128"/>
                <a:ea typeface="Meiryo UI" panose="020B0604030504040204" pitchFamily="50" charset="-128"/>
                <a:cs typeface="Segoe UI" panose="020B0502040204020203" pitchFamily="34" charset="0"/>
              </a:endParaRPr>
            </a:p>
          </p:txBody>
        </p:sp>
        <p:sp>
          <p:nvSpPr>
            <p:cNvPr id="332" name="長方形 331">
              <a:extLst>
                <a:ext uri="{FF2B5EF4-FFF2-40B4-BE49-F238E27FC236}">
                  <a16:creationId xmlns:a16="http://schemas.microsoft.com/office/drawing/2014/main" id="{779BDC05-BA31-44EF-B695-331F1F3CEBCA}"/>
                </a:ext>
              </a:extLst>
            </p:cNvPr>
            <p:cNvSpPr/>
            <p:nvPr/>
          </p:nvSpPr>
          <p:spPr>
            <a:xfrm>
              <a:off x="9695998" y="4987830"/>
              <a:ext cx="1729394" cy="246221"/>
            </a:xfrm>
            <a:prstGeom prst="rect">
              <a:avLst/>
            </a:prstGeom>
          </p:spPr>
          <p:txBody>
            <a:bodyPr wrap="square" lIns="0" tIns="0" rIns="0" bIns="0" rtlCol="0">
              <a:spAutoFit/>
            </a:bodyPr>
            <a:lstStyle/>
            <a:p>
              <a:pPr rtl="0"/>
              <a:endParaRPr lang="ja" sz="1600" i="1" dirty="0">
                <a:solidFill>
                  <a:srgbClr val="002060"/>
                </a:solidFill>
                <a:latin typeface="Meiryo UI" panose="020B0604030504040204" pitchFamily="50" charset="-128"/>
                <a:ea typeface="Meiryo UI" panose="020B0604030504040204" pitchFamily="50" charset="-128"/>
                <a:cs typeface="Segoe UI" panose="020B0502040204020203" pitchFamily="34" charset="0"/>
              </a:endParaRPr>
            </a:p>
          </p:txBody>
        </p:sp>
      </p:grpSp>
      <p:grpSp>
        <p:nvGrpSpPr>
          <p:cNvPr id="47" name="グループ 22" descr="これは抽象的図形の画像です。 ">
            <a:extLst>
              <a:ext uri="{FF2B5EF4-FFF2-40B4-BE49-F238E27FC236}">
                <a16:creationId xmlns:a16="http://schemas.microsoft.com/office/drawing/2014/main" id="{87DF960E-DD82-4121-B629-65AC34E3D55D}"/>
              </a:ext>
            </a:extLst>
          </p:cNvPr>
          <p:cNvGrpSpPr/>
          <p:nvPr/>
        </p:nvGrpSpPr>
        <p:grpSpPr>
          <a:xfrm rot="20422110">
            <a:off x="9247326" y="-2442412"/>
            <a:ext cx="4681068" cy="7407808"/>
            <a:chOff x="4855953" y="-2833465"/>
            <a:chExt cx="8948964" cy="12105059"/>
          </a:xfrm>
        </p:grpSpPr>
        <p:sp>
          <p:nvSpPr>
            <p:cNvPr id="48" name="フリーフォーム(F) 10">
              <a:extLst>
                <a:ext uri="{FF2B5EF4-FFF2-40B4-BE49-F238E27FC236}">
                  <a16:creationId xmlns:a16="http://schemas.microsoft.com/office/drawing/2014/main" id="{9B0EB3BE-E964-4B5F-9DCF-BFD4D740D293}"/>
                </a:ext>
              </a:extLst>
            </p:cNvPr>
            <p:cNvSpPr>
              <a:spLocks/>
            </p:cNvSpPr>
            <p:nvPr/>
          </p:nvSpPr>
          <p:spPr bwMode="auto">
            <a:xfrm rot="9420272">
              <a:off x="4855953" y="-2246936"/>
              <a:ext cx="8673602" cy="11518530"/>
            </a:xfrm>
            <a:custGeom>
              <a:avLst/>
              <a:gdLst>
                <a:gd name="T0" fmla="*/ 1166 w 2492"/>
                <a:gd name="T1" fmla="*/ 2419 h 3315"/>
                <a:gd name="T2" fmla="*/ 243 w 2492"/>
                <a:gd name="T3" fmla="*/ 912 h 3315"/>
                <a:gd name="T4" fmla="*/ 449 w 2492"/>
                <a:gd name="T5" fmla="*/ 15 h 3315"/>
                <a:gd name="T6" fmla="*/ 766 w 2492"/>
                <a:gd name="T7" fmla="*/ 302 h 3315"/>
                <a:gd name="T8" fmla="*/ 1651 w 2492"/>
                <a:gd name="T9" fmla="*/ 481 h 3315"/>
                <a:gd name="T10" fmla="*/ 2239 w 2492"/>
                <a:gd name="T11" fmla="*/ 1238 h 3315"/>
                <a:gd name="T12" fmla="*/ 2186 w 2492"/>
                <a:gd name="T13" fmla="*/ 2201 h 3315"/>
                <a:gd name="T14" fmla="*/ 2165 w 2492"/>
                <a:gd name="T15" fmla="*/ 2928 h 3315"/>
                <a:gd name="T16" fmla="*/ 1400 w 2492"/>
                <a:gd name="T17" fmla="*/ 3100 h 3315"/>
                <a:gd name="T18" fmla="*/ 1166 w 2492"/>
                <a:gd name="T19" fmla="*/ 2419 h 33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92" h="3315">
                  <a:moveTo>
                    <a:pt x="1166" y="2419"/>
                  </a:moveTo>
                  <a:cubicBezTo>
                    <a:pt x="1505" y="1277"/>
                    <a:pt x="486" y="1533"/>
                    <a:pt x="243" y="912"/>
                  </a:cubicBezTo>
                  <a:cubicBezTo>
                    <a:pt x="0" y="292"/>
                    <a:pt x="291" y="31"/>
                    <a:pt x="449" y="15"/>
                  </a:cubicBezTo>
                  <a:cubicBezTo>
                    <a:pt x="607" y="0"/>
                    <a:pt x="716" y="54"/>
                    <a:pt x="766" y="302"/>
                  </a:cubicBezTo>
                  <a:cubicBezTo>
                    <a:pt x="817" y="551"/>
                    <a:pt x="1312" y="508"/>
                    <a:pt x="1651" y="481"/>
                  </a:cubicBezTo>
                  <a:cubicBezTo>
                    <a:pt x="1989" y="454"/>
                    <a:pt x="2492" y="733"/>
                    <a:pt x="2239" y="1238"/>
                  </a:cubicBezTo>
                  <a:cubicBezTo>
                    <a:pt x="1986" y="1743"/>
                    <a:pt x="2000" y="1716"/>
                    <a:pt x="2186" y="2201"/>
                  </a:cubicBezTo>
                  <a:cubicBezTo>
                    <a:pt x="2372" y="2685"/>
                    <a:pt x="2165" y="2928"/>
                    <a:pt x="2165" y="2928"/>
                  </a:cubicBezTo>
                  <a:cubicBezTo>
                    <a:pt x="2165" y="2928"/>
                    <a:pt x="1791" y="3315"/>
                    <a:pt x="1400" y="3100"/>
                  </a:cubicBezTo>
                  <a:cubicBezTo>
                    <a:pt x="1008" y="2885"/>
                    <a:pt x="1166" y="2419"/>
                    <a:pt x="1166" y="2419"/>
                  </a:cubicBezTo>
                  <a:close/>
                </a:path>
              </a:pathLst>
            </a:custGeom>
            <a:gradFill>
              <a:gsLst>
                <a:gs pos="0">
                  <a:srgbClr val="80DEDE"/>
                </a:gs>
                <a:gs pos="53500">
                  <a:srgbClr val="85C1E7"/>
                </a:gs>
                <a:gs pos="100000">
                  <a:srgbClr val="878CFF"/>
                </a:gs>
              </a:gsLst>
              <a:lin ang="5400000" scaled="1"/>
            </a:gradFill>
            <a:ln w="12700" cap="flat">
              <a:noFill/>
              <a:prstDash val="solid"/>
              <a:miter lim="800000"/>
              <a:headEnd/>
              <a:tailEnd/>
            </a:ln>
          </p:spPr>
          <p:txBody>
            <a:bodyPr vert="horz" wrap="square" lIns="91440" tIns="45720" rIns="91440" bIns="45720" numCol="1" rtlCol="0" anchor="t" anchorCtr="0" compatLnSpc="1">
              <a:prstTxWarp prst="textNoShape">
                <a:avLst/>
              </a:prstTxWarp>
            </a:bodyPr>
            <a:lstStyle/>
            <a:p>
              <a:pPr rtl="0"/>
              <a:endParaRPr lang="ja-JP" altLang="en-US" dirty="0">
                <a:latin typeface="Meiryo UI" panose="020B0604030504040204" pitchFamily="50" charset="-128"/>
                <a:ea typeface="Meiryo UI" panose="020B0604030504040204" pitchFamily="50" charset="-128"/>
              </a:endParaRPr>
            </a:p>
          </p:txBody>
        </p:sp>
        <p:sp>
          <p:nvSpPr>
            <p:cNvPr id="49" name="フリーフォーム(F) 11">
              <a:extLst>
                <a:ext uri="{FF2B5EF4-FFF2-40B4-BE49-F238E27FC236}">
                  <a16:creationId xmlns:a16="http://schemas.microsoft.com/office/drawing/2014/main" id="{7F54085E-DB67-4661-A17D-2E3D61175F95}"/>
                </a:ext>
              </a:extLst>
            </p:cNvPr>
            <p:cNvSpPr>
              <a:spLocks/>
            </p:cNvSpPr>
            <p:nvPr/>
          </p:nvSpPr>
          <p:spPr bwMode="auto">
            <a:xfrm rot="9420272">
              <a:off x="5048022" y="-2833465"/>
              <a:ext cx="8756895" cy="10755934"/>
            </a:xfrm>
            <a:custGeom>
              <a:avLst/>
              <a:gdLst>
                <a:gd name="T0" fmla="*/ 1504 w 2516"/>
                <a:gd name="T1" fmla="*/ 2980 h 3095"/>
                <a:gd name="T2" fmla="*/ 2237 w 2516"/>
                <a:gd name="T3" fmla="*/ 2283 h 3095"/>
                <a:gd name="T4" fmla="*/ 1468 w 2516"/>
                <a:gd name="T5" fmla="*/ 1052 h 3095"/>
                <a:gd name="T6" fmla="*/ 979 w 2516"/>
                <a:gd name="T7" fmla="*/ 648 h 3095"/>
                <a:gd name="T8" fmla="*/ 411 w 2516"/>
                <a:gd name="T9" fmla="*/ 195 h 3095"/>
                <a:gd name="T10" fmla="*/ 397 w 2516"/>
                <a:gd name="T11" fmla="*/ 1117 h 3095"/>
                <a:gd name="T12" fmla="*/ 194 w 2516"/>
                <a:gd name="T13" fmla="*/ 1767 h 3095"/>
                <a:gd name="T14" fmla="*/ 866 w 2516"/>
                <a:gd name="T15" fmla="*/ 2349 h 3095"/>
                <a:gd name="T16" fmla="*/ 1275 w 2516"/>
                <a:gd name="T17" fmla="*/ 2766 h 3095"/>
                <a:gd name="T18" fmla="*/ 1504 w 2516"/>
                <a:gd name="T19" fmla="*/ 2980 h 30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6" h="3095">
                  <a:moveTo>
                    <a:pt x="1504" y="2980"/>
                  </a:moveTo>
                  <a:cubicBezTo>
                    <a:pt x="1504" y="2980"/>
                    <a:pt x="1958" y="3095"/>
                    <a:pt x="2237" y="2283"/>
                  </a:cubicBezTo>
                  <a:cubicBezTo>
                    <a:pt x="2516" y="1472"/>
                    <a:pt x="1745" y="1159"/>
                    <a:pt x="1468" y="1052"/>
                  </a:cubicBezTo>
                  <a:cubicBezTo>
                    <a:pt x="1191" y="945"/>
                    <a:pt x="1126" y="907"/>
                    <a:pt x="979" y="648"/>
                  </a:cubicBezTo>
                  <a:cubicBezTo>
                    <a:pt x="832" y="389"/>
                    <a:pt x="822" y="0"/>
                    <a:pt x="411" y="195"/>
                  </a:cubicBezTo>
                  <a:cubicBezTo>
                    <a:pt x="0" y="391"/>
                    <a:pt x="384" y="948"/>
                    <a:pt x="397" y="1117"/>
                  </a:cubicBezTo>
                  <a:cubicBezTo>
                    <a:pt x="411" y="1286"/>
                    <a:pt x="128" y="1580"/>
                    <a:pt x="194" y="1767"/>
                  </a:cubicBezTo>
                  <a:cubicBezTo>
                    <a:pt x="259" y="1954"/>
                    <a:pt x="273" y="2154"/>
                    <a:pt x="866" y="2349"/>
                  </a:cubicBezTo>
                  <a:cubicBezTo>
                    <a:pt x="866" y="2349"/>
                    <a:pt x="1186" y="2374"/>
                    <a:pt x="1275" y="2766"/>
                  </a:cubicBezTo>
                  <a:cubicBezTo>
                    <a:pt x="1275" y="2766"/>
                    <a:pt x="1340" y="2988"/>
                    <a:pt x="1504" y="2980"/>
                  </a:cubicBezTo>
                  <a:close/>
                </a:path>
              </a:pathLst>
            </a:custGeom>
            <a:gradFill>
              <a:gsLst>
                <a:gs pos="0">
                  <a:srgbClr val="7CEFD8"/>
                </a:gs>
                <a:gs pos="51000">
                  <a:srgbClr val="6672E4"/>
                </a:gs>
                <a:gs pos="100000">
                  <a:srgbClr val="882BE5"/>
                </a:gs>
              </a:gsLst>
              <a:lin ang="5400000" scaled="1"/>
            </a:gradFill>
            <a:ln w="12700" cap="flat">
              <a:noFill/>
              <a:prstDash val="solid"/>
              <a:miter lim="800000"/>
              <a:headEnd/>
              <a:tailEnd/>
            </a:ln>
          </p:spPr>
          <p:txBody>
            <a:bodyPr vert="horz" wrap="square" lIns="91440" tIns="45720" rIns="91440" bIns="45720" numCol="1" rtlCol="0" anchor="t" anchorCtr="0" compatLnSpc="1">
              <a:prstTxWarp prst="textNoShape">
                <a:avLst/>
              </a:prstTxWarp>
            </a:bodyPr>
            <a:lstStyle/>
            <a:p>
              <a:pPr rtl="0"/>
              <a:endParaRPr lang="ja-JP" altLang="en-US" dirty="0">
                <a:latin typeface="Meiryo UI" panose="020B0604030504040204" pitchFamily="50" charset="-128"/>
                <a:ea typeface="Meiryo UI" panose="020B0604030504040204" pitchFamily="50" charset="-128"/>
              </a:endParaRPr>
            </a:p>
          </p:txBody>
        </p:sp>
        <p:sp>
          <p:nvSpPr>
            <p:cNvPr id="50" name="フリーフォーム(F) 12">
              <a:extLst>
                <a:ext uri="{FF2B5EF4-FFF2-40B4-BE49-F238E27FC236}">
                  <a16:creationId xmlns:a16="http://schemas.microsoft.com/office/drawing/2014/main" id="{74FC799E-4984-422D-A163-536064B41A76}"/>
                </a:ext>
              </a:extLst>
            </p:cNvPr>
            <p:cNvSpPr>
              <a:spLocks/>
            </p:cNvSpPr>
            <p:nvPr/>
          </p:nvSpPr>
          <p:spPr bwMode="auto">
            <a:xfrm rot="9420272">
              <a:off x="5218811" y="-1993836"/>
              <a:ext cx="7570428" cy="10122905"/>
            </a:xfrm>
            <a:custGeom>
              <a:avLst/>
              <a:gdLst>
                <a:gd name="T0" fmla="*/ 1896 w 2175"/>
                <a:gd name="T1" fmla="*/ 2283 h 2913"/>
                <a:gd name="T2" fmla="*/ 1467 w 2175"/>
                <a:gd name="T3" fmla="*/ 2913 h 2913"/>
                <a:gd name="T4" fmla="*/ 1250 w 2175"/>
                <a:gd name="T5" fmla="*/ 2849 h 2913"/>
                <a:gd name="T6" fmla="*/ 1016 w 2175"/>
                <a:gd name="T7" fmla="*/ 2168 h 2913"/>
                <a:gd name="T8" fmla="*/ 93 w 2175"/>
                <a:gd name="T9" fmla="*/ 661 h 2913"/>
                <a:gd name="T10" fmla="*/ 0 w 2175"/>
                <a:gd name="T11" fmla="*/ 238 h 2913"/>
                <a:gd name="T12" fmla="*/ 70 w 2175"/>
                <a:gd name="T13" fmla="*/ 195 h 2913"/>
                <a:gd name="T14" fmla="*/ 638 w 2175"/>
                <a:gd name="T15" fmla="*/ 648 h 2913"/>
                <a:gd name="T16" fmla="*/ 1127 w 2175"/>
                <a:gd name="T17" fmla="*/ 1052 h 2913"/>
                <a:gd name="T18" fmla="*/ 1896 w 2175"/>
                <a:gd name="T19" fmla="*/ 2283 h 29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75" h="2913">
                  <a:moveTo>
                    <a:pt x="1896" y="2283"/>
                  </a:moveTo>
                  <a:cubicBezTo>
                    <a:pt x="1770" y="2651"/>
                    <a:pt x="1607" y="2829"/>
                    <a:pt x="1467" y="2913"/>
                  </a:cubicBezTo>
                  <a:cubicBezTo>
                    <a:pt x="1397" y="2909"/>
                    <a:pt x="1324" y="2889"/>
                    <a:pt x="1250" y="2849"/>
                  </a:cubicBezTo>
                  <a:cubicBezTo>
                    <a:pt x="858" y="2634"/>
                    <a:pt x="1016" y="2168"/>
                    <a:pt x="1016" y="2168"/>
                  </a:cubicBezTo>
                  <a:cubicBezTo>
                    <a:pt x="1354" y="1026"/>
                    <a:pt x="336" y="1282"/>
                    <a:pt x="93" y="661"/>
                  </a:cubicBezTo>
                  <a:cubicBezTo>
                    <a:pt x="28" y="495"/>
                    <a:pt x="1" y="354"/>
                    <a:pt x="0" y="238"/>
                  </a:cubicBezTo>
                  <a:cubicBezTo>
                    <a:pt x="20" y="222"/>
                    <a:pt x="44" y="208"/>
                    <a:pt x="70" y="195"/>
                  </a:cubicBezTo>
                  <a:cubicBezTo>
                    <a:pt x="481" y="0"/>
                    <a:pt x="491" y="389"/>
                    <a:pt x="638" y="648"/>
                  </a:cubicBezTo>
                  <a:cubicBezTo>
                    <a:pt x="785" y="907"/>
                    <a:pt x="850" y="945"/>
                    <a:pt x="1127" y="1052"/>
                  </a:cubicBezTo>
                  <a:cubicBezTo>
                    <a:pt x="1404" y="1159"/>
                    <a:pt x="2175" y="1472"/>
                    <a:pt x="1896" y="2283"/>
                  </a:cubicBezTo>
                  <a:close/>
                </a:path>
              </a:pathLst>
            </a:custGeom>
            <a:gradFill>
              <a:gsLst>
                <a:gs pos="100000">
                  <a:srgbClr val="7CEFD8"/>
                </a:gs>
                <a:gs pos="19000">
                  <a:srgbClr val="6672E4"/>
                </a:gs>
                <a:gs pos="0">
                  <a:srgbClr val="882BE5"/>
                </a:gs>
              </a:gsLst>
              <a:lin ang="10200000" scaled="0"/>
            </a:gradFill>
            <a:ln w="12700" cap="flat">
              <a:noFill/>
              <a:prstDash val="solid"/>
              <a:miter lim="800000"/>
              <a:headEnd/>
              <a:tailEnd/>
            </a:ln>
          </p:spPr>
          <p:txBody>
            <a:bodyPr vert="horz" wrap="square" lIns="91440" tIns="45720" rIns="91440" bIns="45720" numCol="1" rtlCol="0" anchor="t" anchorCtr="0" compatLnSpc="1">
              <a:prstTxWarp prst="textNoShape">
                <a:avLst/>
              </a:prstTxWarp>
            </a:bodyPr>
            <a:lstStyle/>
            <a:p>
              <a:pPr rtl="0"/>
              <a:endParaRPr lang="ja-JP" altLang="en-US" dirty="0">
                <a:latin typeface="Meiryo UI" panose="020B0604030504040204" pitchFamily="50" charset="-128"/>
                <a:ea typeface="Meiryo UI" panose="020B0604030504040204" pitchFamily="50" charset="-128"/>
              </a:endParaRPr>
            </a:p>
          </p:txBody>
        </p:sp>
      </p:grpSp>
      <p:sp>
        <p:nvSpPr>
          <p:cNvPr id="51" name="フリーフォーム(F) 10">
            <a:extLst>
              <a:ext uri="{FF2B5EF4-FFF2-40B4-BE49-F238E27FC236}">
                <a16:creationId xmlns:a16="http://schemas.microsoft.com/office/drawing/2014/main" id="{30461EB9-2B20-4F41-911E-83ECD80593D1}"/>
              </a:ext>
            </a:extLst>
          </p:cNvPr>
          <p:cNvSpPr>
            <a:spLocks/>
          </p:cNvSpPr>
          <p:nvPr/>
        </p:nvSpPr>
        <p:spPr bwMode="auto">
          <a:xfrm rot="11246829">
            <a:off x="-2254276" y="4645405"/>
            <a:ext cx="5487203" cy="2982720"/>
          </a:xfrm>
          <a:custGeom>
            <a:avLst/>
            <a:gdLst>
              <a:gd name="T0" fmla="*/ 1166 w 2492"/>
              <a:gd name="T1" fmla="*/ 2419 h 3315"/>
              <a:gd name="T2" fmla="*/ 243 w 2492"/>
              <a:gd name="T3" fmla="*/ 912 h 3315"/>
              <a:gd name="T4" fmla="*/ 449 w 2492"/>
              <a:gd name="T5" fmla="*/ 15 h 3315"/>
              <a:gd name="T6" fmla="*/ 766 w 2492"/>
              <a:gd name="T7" fmla="*/ 302 h 3315"/>
              <a:gd name="T8" fmla="*/ 1651 w 2492"/>
              <a:gd name="T9" fmla="*/ 481 h 3315"/>
              <a:gd name="T10" fmla="*/ 2239 w 2492"/>
              <a:gd name="T11" fmla="*/ 1238 h 3315"/>
              <a:gd name="T12" fmla="*/ 2186 w 2492"/>
              <a:gd name="T13" fmla="*/ 2201 h 3315"/>
              <a:gd name="T14" fmla="*/ 2165 w 2492"/>
              <a:gd name="T15" fmla="*/ 2928 h 3315"/>
              <a:gd name="T16" fmla="*/ 1400 w 2492"/>
              <a:gd name="T17" fmla="*/ 3100 h 3315"/>
              <a:gd name="T18" fmla="*/ 1166 w 2492"/>
              <a:gd name="T19" fmla="*/ 2419 h 33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92" h="3315">
                <a:moveTo>
                  <a:pt x="1166" y="2419"/>
                </a:moveTo>
                <a:cubicBezTo>
                  <a:pt x="1505" y="1277"/>
                  <a:pt x="486" y="1533"/>
                  <a:pt x="243" y="912"/>
                </a:cubicBezTo>
                <a:cubicBezTo>
                  <a:pt x="0" y="292"/>
                  <a:pt x="291" y="31"/>
                  <a:pt x="449" y="15"/>
                </a:cubicBezTo>
                <a:cubicBezTo>
                  <a:pt x="607" y="0"/>
                  <a:pt x="716" y="54"/>
                  <a:pt x="766" y="302"/>
                </a:cubicBezTo>
                <a:cubicBezTo>
                  <a:pt x="817" y="551"/>
                  <a:pt x="1312" y="508"/>
                  <a:pt x="1651" y="481"/>
                </a:cubicBezTo>
                <a:cubicBezTo>
                  <a:pt x="1989" y="454"/>
                  <a:pt x="2492" y="733"/>
                  <a:pt x="2239" y="1238"/>
                </a:cubicBezTo>
                <a:cubicBezTo>
                  <a:pt x="1986" y="1743"/>
                  <a:pt x="2000" y="1716"/>
                  <a:pt x="2186" y="2201"/>
                </a:cubicBezTo>
                <a:cubicBezTo>
                  <a:pt x="2372" y="2685"/>
                  <a:pt x="2165" y="2928"/>
                  <a:pt x="2165" y="2928"/>
                </a:cubicBezTo>
                <a:cubicBezTo>
                  <a:pt x="2165" y="2928"/>
                  <a:pt x="1791" y="3315"/>
                  <a:pt x="1400" y="3100"/>
                </a:cubicBezTo>
                <a:cubicBezTo>
                  <a:pt x="1008" y="2885"/>
                  <a:pt x="1166" y="2419"/>
                  <a:pt x="1166" y="2419"/>
                </a:cubicBezTo>
                <a:close/>
              </a:path>
            </a:pathLst>
          </a:custGeom>
          <a:gradFill>
            <a:gsLst>
              <a:gs pos="0">
                <a:srgbClr val="80DEDE"/>
              </a:gs>
              <a:gs pos="53500">
                <a:srgbClr val="85C1E7"/>
              </a:gs>
              <a:gs pos="100000">
                <a:srgbClr val="878CFF"/>
              </a:gs>
            </a:gsLst>
            <a:lin ang="5400000" scaled="1"/>
          </a:gradFill>
          <a:ln w="12700" cap="flat">
            <a:noFill/>
            <a:prstDash val="solid"/>
            <a:miter lim="800000"/>
            <a:headEnd/>
            <a:tailEnd/>
          </a:ln>
        </p:spPr>
        <p:txBody>
          <a:bodyPr vert="horz" wrap="square" lIns="91440" tIns="45720" rIns="91440" bIns="45720" numCol="1" rtlCol="0" anchor="t" anchorCtr="0" compatLnSpc="1">
            <a:prstTxWarp prst="textNoShape">
              <a:avLst/>
            </a:prstTxWarp>
          </a:bodyPr>
          <a:lstStyle/>
          <a:p>
            <a:pPr rtl="0"/>
            <a:endParaRPr lang="ja-JP" altLang="en-US" dirty="0">
              <a:latin typeface="Meiryo UI" panose="020B0604030504040204" pitchFamily="50" charset="-128"/>
              <a:ea typeface="Meiryo UI" panose="020B0604030504040204" pitchFamily="50" charset="-128"/>
            </a:endParaRPr>
          </a:p>
        </p:txBody>
      </p:sp>
      <p:sp>
        <p:nvSpPr>
          <p:cNvPr id="53" name="Google Shape;1151;p45">
            <a:extLst>
              <a:ext uri="{FF2B5EF4-FFF2-40B4-BE49-F238E27FC236}">
                <a16:creationId xmlns:a16="http://schemas.microsoft.com/office/drawing/2014/main" id="{875B84C2-C7F6-4272-BC28-6A38DD57A0F3}"/>
              </a:ext>
            </a:extLst>
          </p:cNvPr>
          <p:cNvSpPr txBox="1">
            <a:spLocks/>
          </p:cNvSpPr>
          <p:nvPr/>
        </p:nvSpPr>
        <p:spPr>
          <a:xfrm>
            <a:off x="134495" y="279961"/>
            <a:ext cx="7891789" cy="1019682"/>
          </a:xfrm>
          <a:prstGeom prst="rect">
            <a:avLst/>
          </a:prstGeom>
        </p:spPr>
        <p:txBody>
          <a:bodyPr spcFirstLastPara="1" vert="horz" wrap="square" lIns="91425" tIns="91425" rIns="91425" bIns="91425" rtlCol="0" anchor="t" anchorCtr="0">
            <a:noAutofit/>
          </a:bodyPr>
          <a:lstStyle>
            <a:lvl1pPr algn="l" defTabSz="914400" rtl="0" eaLnBrk="1" latinLnBrk="0" hangingPunct="1">
              <a:lnSpc>
                <a:spcPct val="90000"/>
              </a:lnSpc>
              <a:spcBef>
                <a:spcPct val="0"/>
              </a:spcBef>
              <a:buNone/>
              <a:defRPr sz="4400" kern="1200" baseline="0">
                <a:solidFill>
                  <a:schemeClr val="tx1"/>
                </a:solidFill>
                <a:latin typeface="Meiryo UI" panose="020B0604030504040204" pitchFamily="50" charset="-128"/>
                <a:ea typeface="Meiryo UI" panose="020B0604030504040204" pitchFamily="50" charset="-128"/>
                <a:cs typeface="+mj-cs"/>
              </a:defRPr>
            </a:lvl1pPr>
          </a:lstStyle>
          <a:p>
            <a:pPr>
              <a:spcBef>
                <a:spcPts val="0"/>
              </a:spcBef>
            </a:pPr>
            <a:r>
              <a:rPr lang="en-US" sz="3200" b="1" dirty="0">
                <a:solidFill>
                  <a:srgbClr val="002060"/>
                </a:solidFill>
              </a:rPr>
              <a:t>Impact of cash payments on the shadow economy</a:t>
            </a:r>
          </a:p>
        </p:txBody>
      </p:sp>
      <p:sp>
        <p:nvSpPr>
          <p:cNvPr id="54" name="Rectangle 1583">
            <a:extLst>
              <a:ext uri="{FF2B5EF4-FFF2-40B4-BE49-F238E27FC236}">
                <a16:creationId xmlns:a16="http://schemas.microsoft.com/office/drawing/2014/main" id="{5FA5D639-47D4-4C76-B66A-07FFDB172FDA}"/>
              </a:ext>
            </a:extLst>
          </p:cNvPr>
          <p:cNvSpPr/>
          <p:nvPr/>
        </p:nvSpPr>
        <p:spPr>
          <a:xfrm>
            <a:off x="396218" y="1409370"/>
            <a:ext cx="12218403" cy="323494"/>
          </a:xfrm>
          <a:prstGeom prst="rect">
            <a:avLst/>
          </a:prstGeom>
          <a:ln>
            <a:noFill/>
          </a:ln>
        </p:spPr>
        <p:txBody>
          <a:bodyPr vert="horz" lIns="0" tIns="0" rIns="0" bIns="0" rtlCol="0">
            <a:noAutofit/>
          </a:bodyPr>
          <a:lstStyle/>
          <a:p>
            <a:pPr>
              <a:lnSpc>
                <a:spcPct val="107000"/>
              </a:lnSpc>
              <a:spcAft>
                <a:spcPts val="800"/>
              </a:spcAft>
            </a:pPr>
            <a:r>
              <a:rPr lang="en-US" altLang="ja-JP" sz="2400" b="1" u="sng" kern="100" dirty="0">
                <a:latin typeface="Meiryo UI" panose="020B0604030504040204" pitchFamily="50" charset="-128"/>
                <a:ea typeface="Calibri" panose="020F0502020204030204" pitchFamily="34" charset="0"/>
              </a:rPr>
              <a:t>Comparison about payment methods by private consumers</a:t>
            </a:r>
            <a:endParaRPr lang="ja-JP" sz="2400" b="1" u="sng" kern="100" dirty="0">
              <a:effectLst/>
              <a:latin typeface="Calibri" panose="020F0502020204030204" pitchFamily="34" charset="0"/>
              <a:ea typeface="Calibri" panose="020F0502020204030204" pitchFamily="34" charset="0"/>
            </a:endParaRPr>
          </a:p>
        </p:txBody>
      </p:sp>
      <p:grpSp>
        <p:nvGrpSpPr>
          <p:cNvPr id="55" name="Group 30816">
            <a:extLst>
              <a:ext uri="{FF2B5EF4-FFF2-40B4-BE49-F238E27FC236}">
                <a16:creationId xmlns:a16="http://schemas.microsoft.com/office/drawing/2014/main" id="{D72E89C9-320B-4F89-A46E-0BB1EBB1B723}"/>
              </a:ext>
            </a:extLst>
          </p:cNvPr>
          <p:cNvGrpSpPr/>
          <p:nvPr/>
        </p:nvGrpSpPr>
        <p:grpSpPr>
          <a:xfrm>
            <a:off x="1022888" y="1922987"/>
            <a:ext cx="9851859" cy="5159738"/>
            <a:chOff x="0" y="0"/>
            <a:chExt cx="9320307" cy="4620177"/>
          </a:xfrm>
        </p:grpSpPr>
        <p:sp>
          <p:nvSpPr>
            <p:cNvPr id="56" name="Shape 1515">
              <a:extLst>
                <a:ext uri="{FF2B5EF4-FFF2-40B4-BE49-F238E27FC236}">
                  <a16:creationId xmlns:a16="http://schemas.microsoft.com/office/drawing/2014/main" id="{AFEC5C6F-CBD5-4929-8AE1-7A3C0064A6FF}"/>
                </a:ext>
              </a:extLst>
            </p:cNvPr>
            <p:cNvSpPr/>
            <p:nvPr/>
          </p:nvSpPr>
          <p:spPr>
            <a:xfrm>
              <a:off x="317004" y="3124371"/>
              <a:ext cx="8616696" cy="0"/>
            </a:xfrm>
            <a:custGeom>
              <a:avLst/>
              <a:gdLst/>
              <a:ahLst/>
              <a:cxnLst/>
              <a:rect l="0" t="0" r="0" b="0"/>
              <a:pathLst>
                <a:path w="8616696">
                  <a:moveTo>
                    <a:pt x="0" y="0"/>
                  </a:moveTo>
                  <a:lnTo>
                    <a:pt x="8616696" y="0"/>
                  </a:lnTo>
                </a:path>
              </a:pathLst>
            </a:custGeom>
            <a:ln w="0" cap="flat">
              <a:custDash>
                <a:ds d="1" sp="1"/>
              </a:custDash>
              <a:round/>
            </a:ln>
          </p:spPr>
          <p:style>
            <a:lnRef idx="1">
              <a:srgbClr val="D9D9D9"/>
            </a:lnRef>
            <a:fillRef idx="0">
              <a:srgbClr val="000000">
                <a:alpha val="0"/>
              </a:srgbClr>
            </a:fillRef>
            <a:effectRef idx="0">
              <a:scrgbClr r="0" g="0" b="0"/>
            </a:effectRef>
            <a:fontRef idx="none"/>
          </p:style>
          <p:txBody>
            <a:bodyPr/>
            <a:lstStyle/>
            <a:p>
              <a:endParaRPr lang="ja-JP" altLang="en-US"/>
            </a:p>
          </p:txBody>
        </p:sp>
        <p:sp>
          <p:nvSpPr>
            <p:cNvPr id="57" name="Shape 1516">
              <a:extLst>
                <a:ext uri="{FF2B5EF4-FFF2-40B4-BE49-F238E27FC236}">
                  <a16:creationId xmlns:a16="http://schemas.microsoft.com/office/drawing/2014/main" id="{17D57B92-5247-43D6-9EC0-80B51DBC9B65}"/>
                </a:ext>
              </a:extLst>
            </p:cNvPr>
            <p:cNvSpPr/>
            <p:nvPr/>
          </p:nvSpPr>
          <p:spPr>
            <a:xfrm>
              <a:off x="317004" y="2712891"/>
              <a:ext cx="8616696" cy="0"/>
            </a:xfrm>
            <a:custGeom>
              <a:avLst/>
              <a:gdLst/>
              <a:ahLst/>
              <a:cxnLst/>
              <a:rect l="0" t="0" r="0" b="0"/>
              <a:pathLst>
                <a:path w="8616696">
                  <a:moveTo>
                    <a:pt x="0" y="0"/>
                  </a:moveTo>
                  <a:lnTo>
                    <a:pt x="8616696" y="0"/>
                  </a:lnTo>
                </a:path>
              </a:pathLst>
            </a:custGeom>
            <a:ln w="0" cap="flat">
              <a:custDash>
                <a:ds d="1" sp="1"/>
              </a:custDash>
              <a:round/>
            </a:ln>
          </p:spPr>
          <p:style>
            <a:lnRef idx="1">
              <a:srgbClr val="D9D9D9"/>
            </a:lnRef>
            <a:fillRef idx="0">
              <a:srgbClr val="000000">
                <a:alpha val="0"/>
              </a:srgbClr>
            </a:fillRef>
            <a:effectRef idx="0">
              <a:scrgbClr r="0" g="0" b="0"/>
            </a:effectRef>
            <a:fontRef idx="none"/>
          </p:style>
          <p:txBody>
            <a:bodyPr/>
            <a:lstStyle/>
            <a:p>
              <a:endParaRPr lang="ja-JP" altLang="en-US"/>
            </a:p>
          </p:txBody>
        </p:sp>
        <p:sp>
          <p:nvSpPr>
            <p:cNvPr id="58" name="Shape 1517">
              <a:extLst>
                <a:ext uri="{FF2B5EF4-FFF2-40B4-BE49-F238E27FC236}">
                  <a16:creationId xmlns:a16="http://schemas.microsoft.com/office/drawing/2014/main" id="{2A40793B-EEF5-4509-BEB3-0B6A461E705D}"/>
                </a:ext>
              </a:extLst>
            </p:cNvPr>
            <p:cNvSpPr/>
            <p:nvPr/>
          </p:nvSpPr>
          <p:spPr>
            <a:xfrm>
              <a:off x="285254" y="2716040"/>
              <a:ext cx="8616696" cy="0"/>
            </a:xfrm>
            <a:custGeom>
              <a:avLst/>
              <a:gdLst/>
              <a:ahLst/>
              <a:cxnLst/>
              <a:rect l="0" t="0" r="0" b="0"/>
              <a:pathLst>
                <a:path w="8616696">
                  <a:moveTo>
                    <a:pt x="0" y="0"/>
                  </a:moveTo>
                  <a:lnTo>
                    <a:pt x="8616696" y="0"/>
                  </a:lnTo>
                </a:path>
              </a:pathLst>
            </a:custGeom>
            <a:ln w="0" cap="flat">
              <a:custDash>
                <a:ds d="1" sp="1"/>
              </a:custDash>
              <a:round/>
            </a:ln>
          </p:spPr>
          <p:style>
            <a:lnRef idx="1">
              <a:srgbClr val="D9D9D9"/>
            </a:lnRef>
            <a:fillRef idx="0">
              <a:srgbClr val="000000">
                <a:alpha val="0"/>
              </a:srgbClr>
            </a:fillRef>
            <a:effectRef idx="0">
              <a:scrgbClr r="0" g="0" b="0"/>
            </a:effectRef>
            <a:fontRef idx="none"/>
          </p:style>
          <p:txBody>
            <a:bodyPr/>
            <a:lstStyle/>
            <a:p>
              <a:endParaRPr lang="ja-JP" altLang="en-US"/>
            </a:p>
          </p:txBody>
        </p:sp>
        <p:sp>
          <p:nvSpPr>
            <p:cNvPr id="59" name="Shape 1518">
              <a:extLst>
                <a:ext uri="{FF2B5EF4-FFF2-40B4-BE49-F238E27FC236}">
                  <a16:creationId xmlns:a16="http://schemas.microsoft.com/office/drawing/2014/main" id="{E1ED3009-854D-499F-9CAA-D71AD866A3F3}"/>
                </a:ext>
              </a:extLst>
            </p:cNvPr>
            <p:cNvSpPr/>
            <p:nvPr/>
          </p:nvSpPr>
          <p:spPr>
            <a:xfrm>
              <a:off x="317004" y="1890693"/>
              <a:ext cx="8616696" cy="0"/>
            </a:xfrm>
            <a:custGeom>
              <a:avLst/>
              <a:gdLst/>
              <a:ahLst/>
              <a:cxnLst/>
              <a:rect l="0" t="0" r="0" b="0"/>
              <a:pathLst>
                <a:path w="8616696">
                  <a:moveTo>
                    <a:pt x="0" y="0"/>
                  </a:moveTo>
                  <a:lnTo>
                    <a:pt x="8616696" y="0"/>
                  </a:lnTo>
                </a:path>
              </a:pathLst>
            </a:custGeom>
            <a:ln w="0" cap="flat">
              <a:custDash>
                <a:ds d="1" sp="1"/>
              </a:custDash>
              <a:round/>
            </a:ln>
          </p:spPr>
          <p:style>
            <a:lnRef idx="1">
              <a:srgbClr val="D9D9D9"/>
            </a:lnRef>
            <a:fillRef idx="0">
              <a:srgbClr val="000000">
                <a:alpha val="0"/>
              </a:srgbClr>
            </a:fillRef>
            <a:effectRef idx="0">
              <a:scrgbClr r="0" g="0" b="0"/>
            </a:effectRef>
            <a:fontRef idx="none"/>
          </p:style>
          <p:txBody>
            <a:bodyPr/>
            <a:lstStyle/>
            <a:p>
              <a:endParaRPr lang="ja-JP" altLang="en-US"/>
            </a:p>
          </p:txBody>
        </p:sp>
        <p:sp>
          <p:nvSpPr>
            <p:cNvPr id="60" name="Shape 1519">
              <a:extLst>
                <a:ext uri="{FF2B5EF4-FFF2-40B4-BE49-F238E27FC236}">
                  <a16:creationId xmlns:a16="http://schemas.microsoft.com/office/drawing/2014/main" id="{46A929C3-56E7-468B-90AF-CDB52C9B708E}"/>
                </a:ext>
              </a:extLst>
            </p:cNvPr>
            <p:cNvSpPr/>
            <p:nvPr/>
          </p:nvSpPr>
          <p:spPr>
            <a:xfrm>
              <a:off x="317004" y="1478451"/>
              <a:ext cx="8616696" cy="0"/>
            </a:xfrm>
            <a:custGeom>
              <a:avLst/>
              <a:gdLst/>
              <a:ahLst/>
              <a:cxnLst/>
              <a:rect l="0" t="0" r="0" b="0"/>
              <a:pathLst>
                <a:path w="8616696">
                  <a:moveTo>
                    <a:pt x="0" y="0"/>
                  </a:moveTo>
                  <a:lnTo>
                    <a:pt x="8616696" y="0"/>
                  </a:lnTo>
                </a:path>
              </a:pathLst>
            </a:custGeom>
            <a:ln w="0" cap="flat">
              <a:custDash>
                <a:ds d="1" sp="1"/>
              </a:custDash>
              <a:round/>
            </a:ln>
          </p:spPr>
          <p:style>
            <a:lnRef idx="1">
              <a:srgbClr val="D9D9D9"/>
            </a:lnRef>
            <a:fillRef idx="0">
              <a:srgbClr val="000000">
                <a:alpha val="0"/>
              </a:srgbClr>
            </a:fillRef>
            <a:effectRef idx="0">
              <a:scrgbClr r="0" g="0" b="0"/>
            </a:effectRef>
            <a:fontRef idx="none"/>
          </p:style>
          <p:txBody>
            <a:bodyPr/>
            <a:lstStyle/>
            <a:p>
              <a:endParaRPr lang="ja-JP" altLang="en-US"/>
            </a:p>
          </p:txBody>
        </p:sp>
        <p:sp>
          <p:nvSpPr>
            <p:cNvPr id="61" name="Shape 1520">
              <a:extLst>
                <a:ext uri="{FF2B5EF4-FFF2-40B4-BE49-F238E27FC236}">
                  <a16:creationId xmlns:a16="http://schemas.microsoft.com/office/drawing/2014/main" id="{E124148D-6E94-435A-A02F-F7806FEA5107}"/>
                </a:ext>
              </a:extLst>
            </p:cNvPr>
            <p:cNvSpPr/>
            <p:nvPr/>
          </p:nvSpPr>
          <p:spPr>
            <a:xfrm>
              <a:off x="317004" y="1066971"/>
              <a:ext cx="8616696" cy="0"/>
            </a:xfrm>
            <a:custGeom>
              <a:avLst/>
              <a:gdLst/>
              <a:ahLst/>
              <a:cxnLst/>
              <a:rect l="0" t="0" r="0" b="0"/>
              <a:pathLst>
                <a:path w="8616696">
                  <a:moveTo>
                    <a:pt x="0" y="0"/>
                  </a:moveTo>
                  <a:lnTo>
                    <a:pt x="8616696" y="0"/>
                  </a:lnTo>
                </a:path>
              </a:pathLst>
            </a:custGeom>
            <a:ln w="0" cap="flat">
              <a:custDash>
                <a:ds d="1" sp="1"/>
              </a:custDash>
              <a:round/>
            </a:ln>
          </p:spPr>
          <p:style>
            <a:lnRef idx="1">
              <a:srgbClr val="D9D9D9"/>
            </a:lnRef>
            <a:fillRef idx="0">
              <a:srgbClr val="000000">
                <a:alpha val="0"/>
              </a:srgbClr>
            </a:fillRef>
            <a:effectRef idx="0">
              <a:scrgbClr r="0" g="0" b="0"/>
            </a:effectRef>
            <a:fontRef idx="none"/>
          </p:style>
          <p:txBody>
            <a:bodyPr/>
            <a:lstStyle/>
            <a:p>
              <a:endParaRPr lang="ja-JP" altLang="en-US"/>
            </a:p>
          </p:txBody>
        </p:sp>
        <p:sp>
          <p:nvSpPr>
            <p:cNvPr id="62" name="Shape 1521">
              <a:extLst>
                <a:ext uri="{FF2B5EF4-FFF2-40B4-BE49-F238E27FC236}">
                  <a16:creationId xmlns:a16="http://schemas.microsoft.com/office/drawing/2014/main" id="{2E55664F-CBC8-4E24-846C-E6EDE9FA3D72}"/>
                </a:ext>
              </a:extLst>
            </p:cNvPr>
            <p:cNvSpPr/>
            <p:nvPr/>
          </p:nvSpPr>
          <p:spPr>
            <a:xfrm>
              <a:off x="317004" y="656253"/>
              <a:ext cx="8616696" cy="0"/>
            </a:xfrm>
            <a:custGeom>
              <a:avLst/>
              <a:gdLst/>
              <a:ahLst/>
              <a:cxnLst/>
              <a:rect l="0" t="0" r="0" b="0"/>
              <a:pathLst>
                <a:path w="8616696">
                  <a:moveTo>
                    <a:pt x="0" y="0"/>
                  </a:moveTo>
                  <a:lnTo>
                    <a:pt x="8616696" y="0"/>
                  </a:lnTo>
                </a:path>
              </a:pathLst>
            </a:custGeom>
            <a:ln w="0" cap="flat">
              <a:custDash>
                <a:ds d="1" sp="1"/>
              </a:custDash>
              <a:round/>
            </a:ln>
          </p:spPr>
          <p:style>
            <a:lnRef idx="1">
              <a:srgbClr val="D9D9D9"/>
            </a:lnRef>
            <a:fillRef idx="0">
              <a:srgbClr val="000000">
                <a:alpha val="0"/>
              </a:srgbClr>
            </a:fillRef>
            <a:effectRef idx="0">
              <a:scrgbClr r="0" g="0" b="0"/>
            </a:effectRef>
            <a:fontRef idx="none"/>
          </p:style>
          <p:txBody>
            <a:bodyPr/>
            <a:lstStyle/>
            <a:p>
              <a:endParaRPr lang="ja-JP" altLang="en-US"/>
            </a:p>
          </p:txBody>
        </p:sp>
        <p:sp>
          <p:nvSpPr>
            <p:cNvPr id="63" name="Shape 1522">
              <a:extLst>
                <a:ext uri="{FF2B5EF4-FFF2-40B4-BE49-F238E27FC236}">
                  <a16:creationId xmlns:a16="http://schemas.microsoft.com/office/drawing/2014/main" id="{DED614C9-FCDC-460D-90AB-FB39DEACAF7C}"/>
                </a:ext>
              </a:extLst>
            </p:cNvPr>
            <p:cNvSpPr/>
            <p:nvPr/>
          </p:nvSpPr>
          <p:spPr>
            <a:xfrm>
              <a:off x="317004" y="244773"/>
              <a:ext cx="8616696" cy="0"/>
            </a:xfrm>
            <a:custGeom>
              <a:avLst/>
              <a:gdLst/>
              <a:ahLst/>
              <a:cxnLst/>
              <a:rect l="0" t="0" r="0" b="0"/>
              <a:pathLst>
                <a:path w="8616696">
                  <a:moveTo>
                    <a:pt x="0" y="0"/>
                  </a:moveTo>
                  <a:lnTo>
                    <a:pt x="8616696" y="0"/>
                  </a:lnTo>
                </a:path>
              </a:pathLst>
            </a:custGeom>
            <a:ln w="0" cap="flat">
              <a:custDash>
                <a:ds d="1" sp="1"/>
              </a:custDash>
              <a:round/>
            </a:ln>
          </p:spPr>
          <p:style>
            <a:lnRef idx="1">
              <a:srgbClr val="D9D9D9"/>
            </a:lnRef>
            <a:fillRef idx="0">
              <a:srgbClr val="000000">
                <a:alpha val="0"/>
              </a:srgbClr>
            </a:fillRef>
            <a:effectRef idx="0">
              <a:scrgbClr r="0" g="0" b="0"/>
            </a:effectRef>
            <a:fontRef idx="none"/>
          </p:style>
          <p:txBody>
            <a:bodyPr/>
            <a:lstStyle/>
            <a:p>
              <a:endParaRPr lang="ja-JP" altLang="en-US"/>
            </a:p>
          </p:txBody>
        </p:sp>
        <p:sp>
          <p:nvSpPr>
            <p:cNvPr id="64" name="Shape 37813">
              <a:extLst>
                <a:ext uri="{FF2B5EF4-FFF2-40B4-BE49-F238E27FC236}">
                  <a16:creationId xmlns:a16="http://schemas.microsoft.com/office/drawing/2014/main" id="{4184BC0C-60EF-40CD-9E95-8EA221E510AF}"/>
                </a:ext>
              </a:extLst>
            </p:cNvPr>
            <p:cNvSpPr/>
            <p:nvPr/>
          </p:nvSpPr>
          <p:spPr>
            <a:xfrm>
              <a:off x="3938790" y="3235624"/>
              <a:ext cx="159258" cy="299466"/>
            </a:xfrm>
            <a:custGeom>
              <a:avLst/>
              <a:gdLst/>
              <a:ahLst/>
              <a:cxnLst/>
              <a:rect l="0" t="0" r="0" b="0"/>
              <a:pathLst>
                <a:path w="159258" h="299466">
                  <a:moveTo>
                    <a:pt x="0" y="0"/>
                  </a:moveTo>
                  <a:lnTo>
                    <a:pt x="159258" y="0"/>
                  </a:lnTo>
                  <a:lnTo>
                    <a:pt x="159258" y="299466"/>
                  </a:lnTo>
                  <a:lnTo>
                    <a:pt x="0" y="299466"/>
                  </a:lnTo>
                  <a:lnTo>
                    <a:pt x="0" y="0"/>
                  </a:lnTo>
                </a:path>
              </a:pathLst>
            </a:custGeom>
            <a:ln w="0" cap="flat">
              <a:custDash>
                <a:ds d="1" sp="1"/>
              </a:custDash>
              <a:round/>
            </a:ln>
          </p:spPr>
          <p:style>
            <a:lnRef idx="0">
              <a:srgbClr val="000000">
                <a:alpha val="0"/>
              </a:srgbClr>
            </a:lnRef>
            <a:fillRef idx="1">
              <a:srgbClr val="BFC7FF"/>
            </a:fillRef>
            <a:effectRef idx="0">
              <a:scrgbClr r="0" g="0" b="0"/>
            </a:effectRef>
            <a:fontRef idx="none"/>
          </p:style>
          <p:txBody>
            <a:bodyPr/>
            <a:lstStyle/>
            <a:p>
              <a:endParaRPr lang="ja-JP" altLang="en-US"/>
            </a:p>
          </p:txBody>
        </p:sp>
        <p:sp>
          <p:nvSpPr>
            <p:cNvPr id="65" name="Shape 37814">
              <a:extLst>
                <a:ext uri="{FF2B5EF4-FFF2-40B4-BE49-F238E27FC236}">
                  <a16:creationId xmlns:a16="http://schemas.microsoft.com/office/drawing/2014/main" id="{3FF3D42E-9AF7-4C56-AB5A-309D7D60C59A}"/>
                </a:ext>
              </a:extLst>
            </p:cNvPr>
            <p:cNvSpPr/>
            <p:nvPr/>
          </p:nvSpPr>
          <p:spPr>
            <a:xfrm>
              <a:off x="5661659" y="2795187"/>
              <a:ext cx="159258" cy="739902"/>
            </a:xfrm>
            <a:custGeom>
              <a:avLst/>
              <a:gdLst/>
              <a:ahLst/>
              <a:cxnLst/>
              <a:rect l="0" t="0" r="0" b="0"/>
              <a:pathLst>
                <a:path w="159258" h="739902">
                  <a:moveTo>
                    <a:pt x="0" y="0"/>
                  </a:moveTo>
                  <a:lnTo>
                    <a:pt x="159258" y="0"/>
                  </a:lnTo>
                  <a:lnTo>
                    <a:pt x="159258" y="739902"/>
                  </a:lnTo>
                  <a:lnTo>
                    <a:pt x="0" y="739902"/>
                  </a:lnTo>
                  <a:lnTo>
                    <a:pt x="0" y="0"/>
                  </a:lnTo>
                </a:path>
              </a:pathLst>
            </a:custGeom>
            <a:ln w="0" cap="flat">
              <a:custDash>
                <a:ds d="1" sp="1"/>
              </a:custDash>
              <a:round/>
            </a:ln>
          </p:spPr>
          <p:style>
            <a:lnRef idx="0">
              <a:srgbClr val="000000">
                <a:alpha val="0"/>
              </a:srgbClr>
            </a:lnRef>
            <a:fillRef idx="1">
              <a:srgbClr val="BFC7FF"/>
            </a:fillRef>
            <a:effectRef idx="0">
              <a:scrgbClr r="0" g="0" b="0"/>
            </a:effectRef>
            <a:fontRef idx="none"/>
          </p:style>
          <p:txBody>
            <a:bodyPr/>
            <a:lstStyle/>
            <a:p>
              <a:endParaRPr lang="ja-JP" altLang="en-US"/>
            </a:p>
          </p:txBody>
        </p:sp>
        <p:sp>
          <p:nvSpPr>
            <p:cNvPr id="66" name="Shape 37815">
              <a:extLst>
                <a:ext uri="{FF2B5EF4-FFF2-40B4-BE49-F238E27FC236}">
                  <a16:creationId xmlns:a16="http://schemas.microsoft.com/office/drawing/2014/main" id="{62C412F3-5ABD-4180-8359-D02252B2F47E}"/>
                </a:ext>
              </a:extLst>
            </p:cNvPr>
            <p:cNvSpPr/>
            <p:nvPr/>
          </p:nvSpPr>
          <p:spPr>
            <a:xfrm>
              <a:off x="2214384" y="2309793"/>
              <a:ext cx="159258" cy="1225296"/>
            </a:xfrm>
            <a:custGeom>
              <a:avLst/>
              <a:gdLst/>
              <a:ahLst/>
              <a:cxnLst/>
              <a:rect l="0" t="0" r="0" b="0"/>
              <a:pathLst>
                <a:path w="159258" h="1225296">
                  <a:moveTo>
                    <a:pt x="0" y="0"/>
                  </a:moveTo>
                  <a:lnTo>
                    <a:pt x="159258" y="0"/>
                  </a:lnTo>
                  <a:lnTo>
                    <a:pt x="159258" y="1225296"/>
                  </a:lnTo>
                  <a:lnTo>
                    <a:pt x="0" y="1225296"/>
                  </a:lnTo>
                  <a:lnTo>
                    <a:pt x="0" y="0"/>
                  </a:lnTo>
                </a:path>
              </a:pathLst>
            </a:custGeom>
            <a:ln w="0" cap="flat">
              <a:custDash>
                <a:ds d="1" sp="1"/>
              </a:custDash>
              <a:round/>
            </a:ln>
          </p:spPr>
          <p:style>
            <a:lnRef idx="0">
              <a:srgbClr val="000000">
                <a:alpha val="0"/>
              </a:srgbClr>
            </a:lnRef>
            <a:fillRef idx="1">
              <a:srgbClr val="BFC7FF"/>
            </a:fillRef>
            <a:effectRef idx="0">
              <a:scrgbClr r="0" g="0" b="0"/>
            </a:effectRef>
            <a:fontRef idx="none"/>
          </p:style>
          <p:txBody>
            <a:bodyPr/>
            <a:lstStyle/>
            <a:p>
              <a:endParaRPr lang="ja-JP" altLang="en-US"/>
            </a:p>
          </p:txBody>
        </p:sp>
        <p:sp>
          <p:nvSpPr>
            <p:cNvPr id="67" name="Shape 37816">
              <a:extLst>
                <a:ext uri="{FF2B5EF4-FFF2-40B4-BE49-F238E27FC236}">
                  <a16:creationId xmlns:a16="http://schemas.microsoft.com/office/drawing/2014/main" id="{A738C3BE-168E-42DD-A7BA-CE0CCB99231D}"/>
                </a:ext>
              </a:extLst>
            </p:cNvPr>
            <p:cNvSpPr/>
            <p:nvPr/>
          </p:nvSpPr>
          <p:spPr>
            <a:xfrm>
              <a:off x="7385316" y="1915078"/>
              <a:ext cx="159258" cy="1620012"/>
            </a:xfrm>
            <a:custGeom>
              <a:avLst/>
              <a:gdLst/>
              <a:ahLst/>
              <a:cxnLst/>
              <a:rect l="0" t="0" r="0" b="0"/>
              <a:pathLst>
                <a:path w="159258" h="1620012">
                  <a:moveTo>
                    <a:pt x="0" y="0"/>
                  </a:moveTo>
                  <a:lnTo>
                    <a:pt x="159258" y="0"/>
                  </a:lnTo>
                  <a:lnTo>
                    <a:pt x="159258" y="1620012"/>
                  </a:lnTo>
                  <a:lnTo>
                    <a:pt x="0" y="1620012"/>
                  </a:lnTo>
                  <a:lnTo>
                    <a:pt x="0" y="0"/>
                  </a:lnTo>
                </a:path>
              </a:pathLst>
            </a:custGeom>
            <a:ln w="0" cap="flat">
              <a:custDash>
                <a:ds d="1" sp="1"/>
              </a:custDash>
              <a:round/>
            </a:ln>
          </p:spPr>
          <p:style>
            <a:lnRef idx="0">
              <a:srgbClr val="000000">
                <a:alpha val="0"/>
              </a:srgbClr>
            </a:lnRef>
            <a:fillRef idx="1">
              <a:srgbClr val="BFC7FF"/>
            </a:fillRef>
            <a:effectRef idx="0">
              <a:scrgbClr r="0" g="0" b="0"/>
            </a:effectRef>
            <a:fontRef idx="none"/>
          </p:style>
          <p:txBody>
            <a:bodyPr/>
            <a:lstStyle/>
            <a:p>
              <a:endParaRPr lang="ja-JP" altLang="en-US"/>
            </a:p>
          </p:txBody>
        </p:sp>
        <p:sp>
          <p:nvSpPr>
            <p:cNvPr id="68" name="Shape 1527">
              <a:extLst>
                <a:ext uri="{FF2B5EF4-FFF2-40B4-BE49-F238E27FC236}">
                  <a16:creationId xmlns:a16="http://schemas.microsoft.com/office/drawing/2014/main" id="{C25DD38A-4CE6-4CC9-9EF8-75D28059C26C}"/>
                </a:ext>
              </a:extLst>
            </p:cNvPr>
            <p:cNvSpPr/>
            <p:nvPr/>
          </p:nvSpPr>
          <p:spPr>
            <a:xfrm>
              <a:off x="490740" y="972483"/>
              <a:ext cx="160020" cy="2562606"/>
            </a:xfrm>
            <a:custGeom>
              <a:avLst/>
              <a:gdLst/>
              <a:ahLst/>
              <a:cxnLst/>
              <a:rect l="0" t="0" r="0" b="0"/>
              <a:pathLst>
                <a:path w="160020" h="2562606">
                  <a:moveTo>
                    <a:pt x="0" y="0"/>
                  </a:moveTo>
                  <a:lnTo>
                    <a:pt x="160020" y="0"/>
                  </a:lnTo>
                  <a:lnTo>
                    <a:pt x="160020" y="2562606"/>
                  </a:lnTo>
                  <a:lnTo>
                    <a:pt x="0" y="2562606"/>
                  </a:lnTo>
                  <a:lnTo>
                    <a:pt x="0" y="0"/>
                  </a:lnTo>
                  <a:close/>
                </a:path>
              </a:pathLst>
            </a:custGeom>
            <a:ln w="0" cap="flat">
              <a:custDash>
                <a:ds d="1" sp="1"/>
              </a:custDash>
              <a:round/>
            </a:ln>
          </p:spPr>
          <p:style>
            <a:lnRef idx="0">
              <a:srgbClr val="000000">
                <a:alpha val="0"/>
              </a:srgbClr>
            </a:lnRef>
            <a:fillRef idx="1">
              <a:srgbClr val="BFC7FF"/>
            </a:fillRef>
            <a:effectRef idx="0">
              <a:scrgbClr r="0" g="0" b="0"/>
            </a:effectRef>
            <a:fontRef idx="none"/>
          </p:style>
          <p:txBody>
            <a:bodyPr/>
            <a:lstStyle/>
            <a:p>
              <a:endParaRPr lang="ja-JP" altLang="en-US"/>
            </a:p>
          </p:txBody>
        </p:sp>
        <p:sp>
          <p:nvSpPr>
            <p:cNvPr id="69" name="Shape 37817">
              <a:extLst>
                <a:ext uri="{FF2B5EF4-FFF2-40B4-BE49-F238E27FC236}">
                  <a16:creationId xmlns:a16="http://schemas.microsoft.com/office/drawing/2014/main" id="{8CA00CD7-C71A-490F-BD62-162C271F08BF}"/>
                </a:ext>
              </a:extLst>
            </p:cNvPr>
            <p:cNvSpPr/>
            <p:nvPr/>
          </p:nvSpPr>
          <p:spPr>
            <a:xfrm>
              <a:off x="4140720" y="3354495"/>
              <a:ext cx="160020" cy="180594"/>
            </a:xfrm>
            <a:custGeom>
              <a:avLst/>
              <a:gdLst/>
              <a:ahLst/>
              <a:cxnLst/>
              <a:rect l="0" t="0" r="0" b="0"/>
              <a:pathLst>
                <a:path w="160020" h="180594">
                  <a:moveTo>
                    <a:pt x="0" y="0"/>
                  </a:moveTo>
                  <a:lnTo>
                    <a:pt x="160020" y="0"/>
                  </a:lnTo>
                  <a:lnTo>
                    <a:pt x="160020" y="180594"/>
                  </a:lnTo>
                  <a:lnTo>
                    <a:pt x="0" y="180594"/>
                  </a:lnTo>
                  <a:lnTo>
                    <a:pt x="0" y="0"/>
                  </a:lnTo>
                </a:path>
              </a:pathLst>
            </a:custGeom>
            <a:ln w="0" cap="flat">
              <a:custDash>
                <a:ds d="1" sp="1"/>
              </a:custDash>
              <a:round/>
            </a:ln>
          </p:spPr>
          <p:style>
            <a:lnRef idx="0">
              <a:srgbClr val="000000">
                <a:alpha val="0"/>
              </a:srgbClr>
            </a:lnRef>
            <a:fillRef idx="1">
              <a:srgbClr val="A0ADFF"/>
            </a:fillRef>
            <a:effectRef idx="0">
              <a:scrgbClr r="0" g="0" b="0"/>
            </a:effectRef>
            <a:fontRef idx="none"/>
          </p:style>
          <p:txBody>
            <a:bodyPr/>
            <a:lstStyle/>
            <a:p>
              <a:endParaRPr lang="ja-JP" altLang="en-US"/>
            </a:p>
          </p:txBody>
        </p:sp>
        <p:sp>
          <p:nvSpPr>
            <p:cNvPr id="70" name="Shape 37818">
              <a:extLst>
                <a:ext uri="{FF2B5EF4-FFF2-40B4-BE49-F238E27FC236}">
                  <a16:creationId xmlns:a16="http://schemas.microsoft.com/office/drawing/2014/main" id="{79024CA7-C702-45FD-9F25-99A0F1C164A7}"/>
                </a:ext>
              </a:extLst>
            </p:cNvPr>
            <p:cNvSpPr/>
            <p:nvPr/>
          </p:nvSpPr>
          <p:spPr>
            <a:xfrm>
              <a:off x="5864364" y="2935396"/>
              <a:ext cx="159258" cy="599694"/>
            </a:xfrm>
            <a:custGeom>
              <a:avLst/>
              <a:gdLst/>
              <a:ahLst/>
              <a:cxnLst/>
              <a:rect l="0" t="0" r="0" b="0"/>
              <a:pathLst>
                <a:path w="159258" h="599694">
                  <a:moveTo>
                    <a:pt x="0" y="0"/>
                  </a:moveTo>
                  <a:lnTo>
                    <a:pt x="159258" y="0"/>
                  </a:lnTo>
                  <a:lnTo>
                    <a:pt x="159258" y="599694"/>
                  </a:lnTo>
                  <a:lnTo>
                    <a:pt x="0" y="599694"/>
                  </a:lnTo>
                  <a:lnTo>
                    <a:pt x="0" y="0"/>
                  </a:lnTo>
                </a:path>
              </a:pathLst>
            </a:custGeom>
            <a:ln w="0" cap="flat">
              <a:custDash>
                <a:ds d="1" sp="1"/>
              </a:custDash>
              <a:round/>
            </a:ln>
          </p:spPr>
          <p:style>
            <a:lnRef idx="0">
              <a:srgbClr val="000000">
                <a:alpha val="0"/>
              </a:srgbClr>
            </a:lnRef>
            <a:fillRef idx="1">
              <a:srgbClr val="A0ADFF"/>
            </a:fillRef>
            <a:effectRef idx="0">
              <a:scrgbClr r="0" g="0" b="0"/>
            </a:effectRef>
            <a:fontRef idx="none"/>
          </p:style>
          <p:txBody>
            <a:bodyPr/>
            <a:lstStyle/>
            <a:p>
              <a:endParaRPr lang="ja-JP" altLang="en-US"/>
            </a:p>
          </p:txBody>
        </p:sp>
        <p:sp>
          <p:nvSpPr>
            <p:cNvPr id="71" name="Shape 37819">
              <a:extLst>
                <a:ext uri="{FF2B5EF4-FFF2-40B4-BE49-F238E27FC236}">
                  <a16:creationId xmlns:a16="http://schemas.microsoft.com/office/drawing/2014/main" id="{283F35FA-50EC-4623-B03F-C8D93B4C9EF1}"/>
                </a:ext>
              </a:extLst>
            </p:cNvPr>
            <p:cNvSpPr/>
            <p:nvPr/>
          </p:nvSpPr>
          <p:spPr>
            <a:xfrm>
              <a:off x="7587995" y="2059096"/>
              <a:ext cx="159258" cy="1475994"/>
            </a:xfrm>
            <a:custGeom>
              <a:avLst/>
              <a:gdLst/>
              <a:ahLst/>
              <a:cxnLst/>
              <a:rect l="0" t="0" r="0" b="0"/>
              <a:pathLst>
                <a:path w="159258" h="1475994">
                  <a:moveTo>
                    <a:pt x="0" y="0"/>
                  </a:moveTo>
                  <a:lnTo>
                    <a:pt x="159258" y="0"/>
                  </a:lnTo>
                  <a:lnTo>
                    <a:pt x="159258" y="1475994"/>
                  </a:lnTo>
                  <a:lnTo>
                    <a:pt x="0" y="1475994"/>
                  </a:lnTo>
                  <a:lnTo>
                    <a:pt x="0" y="0"/>
                  </a:lnTo>
                </a:path>
              </a:pathLst>
            </a:custGeom>
            <a:ln w="0" cap="flat">
              <a:custDash>
                <a:ds d="1" sp="1"/>
              </a:custDash>
              <a:round/>
            </a:ln>
          </p:spPr>
          <p:style>
            <a:lnRef idx="0">
              <a:srgbClr val="000000">
                <a:alpha val="0"/>
              </a:srgbClr>
            </a:lnRef>
            <a:fillRef idx="1">
              <a:srgbClr val="A0ADFF"/>
            </a:fillRef>
            <a:effectRef idx="0">
              <a:scrgbClr r="0" g="0" b="0"/>
            </a:effectRef>
            <a:fontRef idx="none"/>
          </p:style>
          <p:txBody>
            <a:bodyPr/>
            <a:lstStyle/>
            <a:p>
              <a:endParaRPr lang="ja-JP" altLang="en-US"/>
            </a:p>
          </p:txBody>
        </p:sp>
        <p:sp>
          <p:nvSpPr>
            <p:cNvPr id="72" name="Shape 37820">
              <a:extLst>
                <a:ext uri="{FF2B5EF4-FFF2-40B4-BE49-F238E27FC236}">
                  <a16:creationId xmlns:a16="http://schemas.microsoft.com/office/drawing/2014/main" id="{182F4107-5281-4B34-A43F-AE5719980C0D}"/>
                </a:ext>
              </a:extLst>
            </p:cNvPr>
            <p:cNvSpPr/>
            <p:nvPr/>
          </p:nvSpPr>
          <p:spPr>
            <a:xfrm>
              <a:off x="2417076" y="1713147"/>
              <a:ext cx="159258" cy="1821942"/>
            </a:xfrm>
            <a:custGeom>
              <a:avLst/>
              <a:gdLst/>
              <a:ahLst/>
              <a:cxnLst/>
              <a:rect l="0" t="0" r="0" b="0"/>
              <a:pathLst>
                <a:path w="159258" h="1821942">
                  <a:moveTo>
                    <a:pt x="0" y="0"/>
                  </a:moveTo>
                  <a:lnTo>
                    <a:pt x="159258" y="0"/>
                  </a:lnTo>
                  <a:lnTo>
                    <a:pt x="159258" y="1821942"/>
                  </a:lnTo>
                  <a:lnTo>
                    <a:pt x="0" y="1821942"/>
                  </a:lnTo>
                  <a:lnTo>
                    <a:pt x="0" y="0"/>
                  </a:lnTo>
                </a:path>
              </a:pathLst>
            </a:custGeom>
            <a:ln w="0" cap="flat">
              <a:custDash>
                <a:ds d="1" sp="1"/>
              </a:custDash>
              <a:round/>
            </a:ln>
          </p:spPr>
          <p:style>
            <a:lnRef idx="0">
              <a:srgbClr val="000000">
                <a:alpha val="0"/>
              </a:srgbClr>
            </a:lnRef>
            <a:fillRef idx="1">
              <a:srgbClr val="A0ADFF"/>
            </a:fillRef>
            <a:effectRef idx="0">
              <a:scrgbClr r="0" g="0" b="0"/>
            </a:effectRef>
            <a:fontRef idx="none"/>
          </p:style>
          <p:txBody>
            <a:bodyPr/>
            <a:lstStyle/>
            <a:p>
              <a:endParaRPr lang="ja-JP" altLang="en-US"/>
            </a:p>
          </p:txBody>
        </p:sp>
        <p:sp>
          <p:nvSpPr>
            <p:cNvPr id="73" name="Shape 37821">
              <a:extLst>
                <a:ext uri="{FF2B5EF4-FFF2-40B4-BE49-F238E27FC236}">
                  <a16:creationId xmlns:a16="http://schemas.microsoft.com/office/drawing/2014/main" id="{FC5EBA7A-FAFC-4309-A465-625A879AA147}"/>
                </a:ext>
              </a:extLst>
            </p:cNvPr>
            <p:cNvSpPr/>
            <p:nvPr/>
          </p:nvSpPr>
          <p:spPr>
            <a:xfrm>
              <a:off x="693432" y="1404537"/>
              <a:ext cx="159258" cy="2130552"/>
            </a:xfrm>
            <a:custGeom>
              <a:avLst/>
              <a:gdLst/>
              <a:ahLst/>
              <a:cxnLst/>
              <a:rect l="0" t="0" r="0" b="0"/>
              <a:pathLst>
                <a:path w="159258" h="2130552">
                  <a:moveTo>
                    <a:pt x="0" y="0"/>
                  </a:moveTo>
                  <a:lnTo>
                    <a:pt x="159258" y="0"/>
                  </a:lnTo>
                  <a:lnTo>
                    <a:pt x="159258" y="2130552"/>
                  </a:lnTo>
                  <a:lnTo>
                    <a:pt x="0" y="2130552"/>
                  </a:lnTo>
                  <a:lnTo>
                    <a:pt x="0" y="0"/>
                  </a:lnTo>
                </a:path>
              </a:pathLst>
            </a:custGeom>
            <a:ln w="0" cap="flat">
              <a:custDash>
                <a:ds d="1" sp="1"/>
              </a:custDash>
              <a:round/>
            </a:ln>
          </p:spPr>
          <p:style>
            <a:lnRef idx="0">
              <a:srgbClr val="000000">
                <a:alpha val="0"/>
              </a:srgbClr>
            </a:lnRef>
            <a:fillRef idx="1">
              <a:srgbClr val="A0ADFF"/>
            </a:fillRef>
            <a:effectRef idx="0">
              <a:scrgbClr r="0" g="0" b="0"/>
            </a:effectRef>
            <a:fontRef idx="none"/>
          </p:style>
          <p:txBody>
            <a:bodyPr/>
            <a:lstStyle/>
            <a:p>
              <a:endParaRPr lang="ja-JP" altLang="en-US"/>
            </a:p>
          </p:txBody>
        </p:sp>
        <p:sp>
          <p:nvSpPr>
            <p:cNvPr id="74" name="Shape 37822">
              <a:extLst>
                <a:ext uri="{FF2B5EF4-FFF2-40B4-BE49-F238E27FC236}">
                  <a16:creationId xmlns:a16="http://schemas.microsoft.com/office/drawing/2014/main" id="{43B7546E-394A-489F-98CB-B2D265E7C739}"/>
                </a:ext>
              </a:extLst>
            </p:cNvPr>
            <p:cNvSpPr/>
            <p:nvPr/>
          </p:nvSpPr>
          <p:spPr>
            <a:xfrm>
              <a:off x="4343412" y="3388024"/>
              <a:ext cx="159258" cy="147066"/>
            </a:xfrm>
            <a:custGeom>
              <a:avLst/>
              <a:gdLst/>
              <a:ahLst/>
              <a:cxnLst/>
              <a:rect l="0" t="0" r="0" b="0"/>
              <a:pathLst>
                <a:path w="159258" h="147066">
                  <a:moveTo>
                    <a:pt x="0" y="0"/>
                  </a:moveTo>
                  <a:lnTo>
                    <a:pt x="159258" y="0"/>
                  </a:lnTo>
                  <a:lnTo>
                    <a:pt x="159258" y="147066"/>
                  </a:lnTo>
                  <a:lnTo>
                    <a:pt x="0" y="147066"/>
                  </a:lnTo>
                  <a:lnTo>
                    <a:pt x="0" y="0"/>
                  </a:lnTo>
                </a:path>
              </a:pathLst>
            </a:custGeom>
            <a:ln w="0" cap="flat">
              <a:custDash>
                <a:ds d="1" sp="1"/>
              </a:custDash>
              <a:round/>
            </a:ln>
          </p:spPr>
          <p:style>
            <a:lnRef idx="0">
              <a:srgbClr val="000000">
                <a:alpha val="0"/>
              </a:srgbClr>
            </a:lnRef>
            <a:fillRef idx="1">
              <a:srgbClr val="738AFF"/>
            </a:fillRef>
            <a:effectRef idx="0">
              <a:scrgbClr r="0" g="0" b="0"/>
            </a:effectRef>
            <a:fontRef idx="none"/>
          </p:style>
          <p:txBody>
            <a:bodyPr/>
            <a:lstStyle/>
            <a:p>
              <a:endParaRPr lang="ja-JP" altLang="en-US"/>
            </a:p>
          </p:txBody>
        </p:sp>
        <p:sp>
          <p:nvSpPr>
            <p:cNvPr id="75" name="Shape 37823">
              <a:extLst>
                <a:ext uri="{FF2B5EF4-FFF2-40B4-BE49-F238E27FC236}">
                  <a16:creationId xmlns:a16="http://schemas.microsoft.com/office/drawing/2014/main" id="{3A9AF6A9-FF1A-4A54-8EF9-341232747A21}"/>
                </a:ext>
              </a:extLst>
            </p:cNvPr>
            <p:cNvSpPr/>
            <p:nvPr/>
          </p:nvSpPr>
          <p:spPr>
            <a:xfrm>
              <a:off x="6067043" y="3148755"/>
              <a:ext cx="159258" cy="386334"/>
            </a:xfrm>
            <a:custGeom>
              <a:avLst/>
              <a:gdLst/>
              <a:ahLst/>
              <a:cxnLst/>
              <a:rect l="0" t="0" r="0" b="0"/>
              <a:pathLst>
                <a:path w="159258" h="386334">
                  <a:moveTo>
                    <a:pt x="0" y="0"/>
                  </a:moveTo>
                  <a:lnTo>
                    <a:pt x="159258" y="0"/>
                  </a:lnTo>
                  <a:lnTo>
                    <a:pt x="159258" y="386334"/>
                  </a:lnTo>
                  <a:lnTo>
                    <a:pt x="0" y="386334"/>
                  </a:lnTo>
                  <a:lnTo>
                    <a:pt x="0" y="0"/>
                  </a:lnTo>
                </a:path>
              </a:pathLst>
            </a:custGeom>
            <a:ln w="0" cap="flat">
              <a:custDash>
                <a:ds d="1" sp="1"/>
              </a:custDash>
              <a:round/>
            </a:ln>
          </p:spPr>
          <p:style>
            <a:lnRef idx="0">
              <a:srgbClr val="000000">
                <a:alpha val="0"/>
              </a:srgbClr>
            </a:lnRef>
            <a:fillRef idx="1">
              <a:srgbClr val="738AFF"/>
            </a:fillRef>
            <a:effectRef idx="0">
              <a:scrgbClr r="0" g="0" b="0"/>
            </a:effectRef>
            <a:fontRef idx="none"/>
          </p:style>
          <p:txBody>
            <a:bodyPr/>
            <a:lstStyle/>
            <a:p>
              <a:endParaRPr lang="ja-JP" altLang="en-US"/>
            </a:p>
          </p:txBody>
        </p:sp>
        <p:sp>
          <p:nvSpPr>
            <p:cNvPr id="76" name="Shape 37824">
              <a:extLst>
                <a:ext uri="{FF2B5EF4-FFF2-40B4-BE49-F238E27FC236}">
                  <a16:creationId xmlns:a16="http://schemas.microsoft.com/office/drawing/2014/main" id="{4420A46C-A7AE-46CB-8A11-0E295C8B835E}"/>
                </a:ext>
              </a:extLst>
            </p:cNvPr>
            <p:cNvSpPr/>
            <p:nvPr/>
          </p:nvSpPr>
          <p:spPr>
            <a:xfrm>
              <a:off x="7789938" y="2458384"/>
              <a:ext cx="159258" cy="1076706"/>
            </a:xfrm>
            <a:custGeom>
              <a:avLst/>
              <a:gdLst/>
              <a:ahLst/>
              <a:cxnLst/>
              <a:rect l="0" t="0" r="0" b="0"/>
              <a:pathLst>
                <a:path w="159258" h="1076706">
                  <a:moveTo>
                    <a:pt x="0" y="0"/>
                  </a:moveTo>
                  <a:lnTo>
                    <a:pt x="159258" y="0"/>
                  </a:lnTo>
                  <a:lnTo>
                    <a:pt x="159258" y="1076706"/>
                  </a:lnTo>
                  <a:lnTo>
                    <a:pt x="0" y="1076706"/>
                  </a:lnTo>
                  <a:lnTo>
                    <a:pt x="0" y="0"/>
                  </a:lnTo>
                </a:path>
              </a:pathLst>
            </a:custGeom>
            <a:ln w="0" cap="flat">
              <a:custDash>
                <a:ds d="1" sp="1"/>
              </a:custDash>
              <a:round/>
            </a:ln>
          </p:spPr>
          <p:style>
            <a:lnRef idx="0">
              <a:srgbClr val="000000">
                <a:alpha val="0"/>
              </a:srgbClr>
            </a:lnRef>
            <a:fillRef idx="1">
              <a:srgbClr val="738AFF"/>
            </a:fillRef>
            <a:effectRef idx="0">
              <a:scrgbClr r="0" g="0" b="0"/>
            </a:effectRef>
            <a:fontRef idx="none"/>
          </p:style>
          <p:txBody>
            <a:bodyPr/>
            <a:lstStyle/>
            <a:p>
              <a:endParaRPr lang="ja-JP" altLang="en-US"/>
            </a:p>
          </p:txBody>
        </p:sp>
        <p:sp>
          <p:nvSpPr>
            <p:cNvPr id="77" name="Shape 37825">
              <a:extLst>
                <a:ext uri="{FF2B5EF4-FFF2-40B4-BE49-F238E27FC236}">
                  <a16:creationId xmlns:a16="http://schemas.microsoft.com/office/drawing/2014/main" id="{A4C26EB5-5033-4776-B762-40632CA2AD27}"/>
                </a:ext>
              </a:extLst>
            </p:cNvPr>
            <p:cNvSpPr/>
            <p:nvPr/>
          </p:nvSpPr>
          <p:spPr>
            <a:xfrm>
              <a:off x="896124" y="1749723"/>
              <a:ext cx="159258" cy="1785366"/>
            </a:xfrm>
            <a:custGeom>
              <a:avLst/>
              <a:gdLst/>
              <a:ahLst/>
              <a:cxnLst/>
              <a:rect l="0" t="0" r="0" b="0"/>
              <a:pathLst>
                <a:path w="159258" h="1785366">
                  <a:moveTo>
                    <a:pt x="0" y="0"/>
                  </a:moveTo>
                  <a:lnTo>
                    <a:pt x="159258" y="0"/>
                  </a:lnTo>
                  <a:lnTo>
                    <a:pt x="159258" y="1785366"/>
                  </a:lnTo>
                  <a:lnTo>
                    <a:pt x="0" y="1785366"/>
                  </a:lnTo>
                  <a:lnTo>
                    <a:pt x="0" y="0"/>
                  </a:lnTo>
                </a:path>
              </a:pathLst>
            </a:custGeom>
            <a:ln w="0" cap="flat">
              <a:custDash>
                <a:ds d="1" sp="1"/>
              </a:custDash>
              <a:round/>
            </a:ln>
          </p:spPr>
          <p:style>
            <a:lnRef idx="0">
              <a:srgbClr val="000000">
                <a:alpha val="0"/>
              </a:srgbClr>
            </a:lnRef>
            <a:fillRef idx="1">
              <a:srgbClr val="738AFF"/>
            </a:fillRef>
            <a:effectRef idx="0">
              <a:scrgbClr r="0" g="0" b="0"/>
            </a:effectRef>
            <a:fontRef idx="none"/>
          </p:style>
          <p:txBody>
            <a:bodyPr/>
            <a:lstStyle/>
            <a:p>
              <a:endParaRPr lang="ja-JP" altLang="en-US"/>
            </a:p>
          </p:txBody>
        </p:sp>
        <p:sp>
          <p:nvSpPr>
            <p:cNvPr id="78" name="Shape 1538">
              <a:extLst>
                <a:ext uri="{FF2B5EF4-FFF2-40B4-BE49-F238E27FC236}">
                  <a16:creationId xmlns:a16="http://schemas.microsoft.com/office/drawing/2014/main" id="{7087BC24-1E2D-4794-B32C-C22ED5418C57}"/>
                </a:ext>
              </a:extLst>
            </p:cNvPr>
            <p:cNvSpPr/>
            <p:nvPr/>
          </p:nvSpPr>
          <p:spPr>
            <a:xfrm>
              <a:off x="2619006" y="1301667"/>
              <a:ext cx="160020" cy="2233422"/>
            </a:xfrm>
            <a:custGeom>
              <a:avLst/>
              <a:gdLst/>
              <a:ahLst/>
              <a:cxnLst/>
              <a:rect l="0" t="0" r="0" b="0"/>
              <a:pathLst>
                <a:path w="160020" h="2233422">
                  <a:moveTo>
                    <a:pt x="0" y="0"/>
                  </a:moveTo>
                  <a:lnTo>
                    <a:pt x="160020" y="0"/>
                  </a:lnTo>
                  <a:lnTo>
                    <a:pt x="160020" y="2233422"/>
                  </a:lnTo>
                  <a:lnTo>
                    <a:pt x="0" y="2233422"/>
                  </a:lnTo>
                  <a:lnTo>
                    <a:pt x="0" y="0"/>
                  </a:lnTo>
                  <a:close/>
                </a:path>
              </a:pathLst>
            </a:custGeom>
            <a:ln w="0" cap="flat">
              <a:custDash>
                <a:ds d="1" sp="1"/>
              </a:custDash>
              <a:round/>
            </a:ln>
          </p:spPr>
          <p:style>
            <a:lnRef idx="0">
              <a:srgbClr val="000000">
                <a:alpha val="0"/>
              </a:srgbClr>
            </a:lnRef>
            <a:fillRef idx="1">
              <a:srgbClr val="738AFF"/>
            </a:fillRef>
            <a:effectRef idx="0">
              <a:scrgbClr r="0" g="0" b="0"/>
            </a:effectRef>
            <a:fontRef idx="none"/>
          </p:style>
          <p:txBody>
            <a:bodyPr/>
            <a:lstStyle/>
            <a:p>
              <a:endParaRPr lang="ja-JP" altLang="en-US"/>
            </a:p>
          </p:txBody>
        </p:sp>
        <p:sp>
          <p:nvSpPr>
            <p:cNvPr id="79" name="Shape 37826">
              <a:extLst>
                <a:ext uri="{FF2B5EF4-FFF2-40B4-BE49-F238E27FC236}">
                  <a16:creationId xmlns:a16="http://schemas.microsoft.com/office/drawing/2014/main" id="{88AB7EC6-9E7E-4C54-9BE5-A5E0BC57A6F3}"/>
                </a:ext>
              </a:extLst>
            </p:cNvPr>
            <p:cNvSpPr/>
            <p:nvPr/>
          </p:nvSpPr>
          <p:spPr>
            <a:xfrm>
              <a:off x="4546104" y="3371259"/>
              <a:ext cx="159258" cy="163830"/>
            </a:xfrm>
            <a:custGeom>
              <a:avLst/>
              <a:gdLst/>
              <a:ahLst/>
              <a:cxnLst/>
              <a:rect l="0" t="0" r="0" b="0"/>
              <a:pathLst>
                <a:path w="159258" h="163830">
                  <a:moveTo>
                    <a:pt x="0" y="0"/>
                  </a:moveTo>
                  <a:lnTo>
                    <a:pt x="159258" y="0"/>
                  </a:lnTo>
                  <a:lnTo>
                    <a:pt x="159258" y="163830"/>
                  </a:lnTo>
                  <a:lnTo>
                    <a:pt x="0" y="163830"/>
                  </a:lnTo>
                  <a:lnTo>
                    <a:pt x="0" y="0"/>
                  </a:lnTo>
                </a:path>
              </a:pathLst>
            </a:custGeom>
            <a:ln w="0" cap="flat">
              <a:custDash>
                <a:ds d="1" sp="1"/>
              </a:custDash>
              <a:round/>
            </a:ln>
          </p:spPr>
          <p:style>
            <a:lnRef idx="0">
              <a:srgbClr val="000000">
                <a:alpha val="0"/>
              </a:srgbClr>
            </a:lnRef>
            <a:fillRef idx="1">
              <a:srgbClr val="005AFF"/>
            </a:fillRef>
            <a:effectRef idx="0">
              <a:scrgbClr r="0" g="0" b="0"/>
            </a:effectRef>
            <a:fontRef idx="none"/>
          </p:style>
          <p:txBody>
            <a:bodyPr/>
            <a:lstStyle/>
            <a:p>
              <a:endParaRPr lang="ja-JP" altLang="en-US"/>
            </a:p>
          </p:txBody>
        </p:sp>
        <p:sp>
          <p:nvSpPr>
            <p:cNvPr id="80" name="Shape 37827">
              <a:extLst>
                <a:ext uri="{FF2B5EF4-FFF2-40B4-BE49-F238E27FC236}">
                  <a16:creationId xmlns:a16="http://schemas.microsoft.com/office/drawing/2014/main" id="{03A785EC-E53E-481D-B189-7A30EE656253}"/>
                </a:ext>
              </a:extLst>
            </p:cNvPr>
            <p:cNvSpPr/>
            <p:nvPr/>
          </p:nvSpPr>
          <p:spPr>
            <a:xfrm>
              <a:off x="6268986" y="3285154"/>
              <a:ext cx="160020" cy="249936"/>
            </a:xfrm>
            <a:custGeom>
              <a:avLst/>
              <a:gdLst/>
              <a:ahLst/>
              <a:cxnLst/>
              <a:rect l="0" t="0" r="0" b="0"/>
              <a:pathLst>
                <a:path w="160020" h="249936">
                  <a:moveTo>
                    <a:pt x="0" y="0"/>
                  </a:moveTo>
                  <a:lnTo>
                    <a:pt x="160020" y="0"/>
                  </a:lnTo>
                  <a:lnTo>
                    <a:pt x="160020" y="249936"/>
                  </a:lnTo>
                  <a:lnTo>
                    <a:pt x="0" y="249936"/>
                  </a:lnTo>
                  <a:lnTo>
                    <a:pt x="0" y="0"/>
                  </a:lnTo>
                </a:path>
              </a:pathLst>
            </a:custGeom>
            <a:ln w="0" cap="flat">
              <a:custDash>
                <a:ds d="1" sp="1"/>
              </a:custDash>
              <a:round/>
            </a:ln>
          </p:spPr>
          <p:style>
            <a:lnRef idx="0">
              <a:srgbClr val="000000">
                <a:alpha val="0"/>
              </a:srgbClr>
            </a:lnRef>
            <a:fillRef idx="1">
              <a:srgbClr val="005AFF"/>
            </a:fillRef>
            <a:effectRef idx="0">
              <a:scrgbClr r="0" g="0" b="0"/>
            </a:effectRef>
            <a:fontRef idx="none"/>
          </p:style>
          <p:txBody>
            <a:bodyPr/>
            <a:lstStyle/>
            <a:p>
              <a:endParaRPr lang="ja-JP" altLang="en-US"/>
            </a:p>
          </p:txBody>
        </p:sp>
        <p:sp>
          <p:nvSpPr>
            <p:cNvPr id="81" name="Shape 37828">
              <a:extLst>
                <a:ext uri="{FF2B5EF4-FFF2-40B4-BE49-F238E27FC236}">
                  <a16:creationId xmlns:a16="http://schemas.microsoft.com/office/drawing/2014/main" id="{3869BDAF-A487-4DA4-8D03-BECE9BEC90DC}"/>
                </a:ext>
              </a:extLst>
            </p:cNvPr>
            <p:cNvSpPr/>
            <p:nvPr/>
          </p:nvSpPr>
          <p:spPr>
            <a:xfrm>
              <a:off x="7992617" y="2811952"/>
              <a:ext cx="159258" cy="723138"/>
            </a:xfrm>
            <a:custGeom>
              <a:avLst/>
              <a:gdLst/>
              <a:ahLst/>
              <a:cxnLst/>
              <a:rect l="0" t="0" r="0" b="0"/>
              <a:pathLst>
                <a:path w="159258" h="723138">
                  <a:moveTo>
                    <a:pt x="0" y="0"/>
                  </a:moveTo>
                  <a:lnTo>
                    <a:pt x="159258" y="0"/>
                  </a:lnTo>
                  <a:lnTo>
                    <a:pt x="159258" y="723138"/>
                  </a:lnTo>
                  <a:lnTo>
                    <a:pt x="0" y="723138"/>
                  </a:lnTo>
                  <a:lnTo>
                    <a:pt x="0" y="0"/>
                  </a:lnTo>
                </a:path>
              </a:pathLst>
            </a:custGeom>
            <a:ln w="0" cap="flat">
              <a:custDash>
                <a:ds d="1" sp="1"/>
              </a:custDash>
              <a:round/>
            </a:ln>
          </p:spPr>
          <p:style>
            <a:lnRef idx="0">
              <a:srgbClr val="000000">
                <a:alpha val="0"/>
              </a:srgbClr>
            </a:lnRef>
            <a:fillRef idx="1">
              <a:srgbClr val="005AFF"/>
            </a:fillRef>
            <a:effectRef idx="0">
              <a:scrgbClr r="0" g="0" b="0"/>
            </a:effectRef>
            <a:fontRef idx="none"/>
          </p:style>
          <p:txBody>
            <a:bodyPr/>
            <a:lstStyle/>
            <a:p>
              <a:endParaRPr lang="ja-JP" altLang="en-US"/>
            </a:p>
          </p:txBody>
        </p:sp>
        <p:sp>
          <p:nvSpPr>
            <p:cNvPr id="82" name="Shape 1542">
              <a:extLst>
                <a:ext uri="{FF2B5EF4-FFF2-40B4-BE49-F238E27FC236}">
                  <a16:creationId xmlns:a16="http://schemas.microsoft.com/office/drawing/2014/main" id="{FC22B196-B555-4CD9-AD7C-77573B9414E7}"/>
                </a:ext>
              </a:extLst>
            </p:cNvPr>
            <p:cNvSpPr/>
            <p:nvPr/>
          </p:nvSpPr>
          <p:spPr>
            <a:xfrm>
              <a:off x="1098816" y="2120817"/>
              <a:ext cx="159258" cy="1414272"/>
            </a:xfrm>
            <a:custGeom>
              <a:avLst/>
              <a:gdLst/>
              <a:ahLst/>
              <a:cxnLst/>
              <a:rect l="0" t="0" r="0" b="0"/>
              <a:pathLst>
                <a:path w="159258" h="1414272">
                  <a:moveTo>
                    <a:pt x="0" y="0"/>
                  </a:moveTo>
                  <a:lnTo>
                    <a:pt x="159258" y="0"/>
                  </a:lnTo>
                  <a:lnTo>
                    <a:pt x="159258" y="1414272"/>
                  </a:lnTo>
                  <a:lnTo>
                    <a:pt x="0" y="1414272"/>
                  </a:lnTo>
                  <a:lnTo>
                    <a:pt x="0" y="0"/>
                  </a:lnTo>
                  <a:lnTo>
                    <a:pt x="0" y="0"/>
                  </a:lnTo>
                  <a:close/>
                </a:path>
              </a:pathLst>
            </a:custGeom>
            <a:ln w="0" cap="flat">
              <a:custDash>
                <a:ds d="1" sp="1"/>
              </a:custDash>
              <a:round/>
            </a:ln>
          </p:spPr>
          <p:style>
            <a:lnRef idx="0">
              <a:srgbClr val="000000">
                <a:alpha val="0"/>
              </a:srgbClr>
            </a:lnRef>
            <a:fillRef idx="1">
              <a:srgbClr val="005AFF"/>
            </a:fillRef>
            <a:effectRef idx="0">
              <a:scrgbClr r="0" g="0" b="0"/>
            </a:effectRef>
            <a:fontRef idx="none"/>
          </p:style>
          <p:txBody>
            <a:bodyPr/>
            <a:lstStyle/>
            <a:p>
              <a:endParaRPr lang="ja-JP" altLang="en-US"/>
            </a:p>
          </p:txBody>
        </p:sp>
        <p:sp>
          <p:nvSpPr>
            <p:cNvPr id="83" name="Shape 1543">
              <a:extLst>
                <a:ext uri="{FF2B5EF4-FFF2-40B4-BE49-F238E27FC236}">
                  <a16:creationId xmlns:a16="http://schemas.microsoft.com/office/drawing/2014/main" id="{A1980B50-DA58-455D-B9EE-ED0459313A8C}"/>
                </a:ext>
              </a:extLst>
            </p:cNvPr>
            <p:cNvSpPr/>
            <p:nvPr/>
          </p:nvSpPr>
          <p:spPr>
            <a:xfrm>
              <a:off x="2821697" y="943527"/>
              <a:ext cx="159259" cy="2591562"/>
            </a:xfrm>
            <a:custGeom>
              <a:avLst/>
              <a:gdLst/>
              <a:ahLst/>
              <a:cxnLst/>
              <a:rect l="0" t="0" r="0" b="0"/>
              <a:pathLst>
                <a:path w="159259" h="2591562">
                  <a:moveTo>
                    <a:pt x="0" y="0"/>
                  </a:moveTo>
                  <a:lnTo>
                    <a:pt x="159259" y="0"/>
                  </a:lnTo>
                  <a:lnTo>
                    <a:pt x="159258" y="2591562"/>
                  </a:lnTo>
                  <a:lnTo>
                    <a:pt x="0" y="2591562"/>
                  </a:lnTo>
                  <a:lnTo>
                    <a:pt x="0" y="0"/>
                  </a:lnTo>
                  <a:close/>
                </a:path>
              </a:pathLst>
            </a:custGeom>
            <a:ln w="0" cap="flat">
              <a:custDash>
                <a:ds d="1" sp="1"/>
              </a:custDash>
              <a:round/>
            </a:ln>
          </p:spPr>
          <p:style>
            <a:lnRef idx="0">
              <a:srgbClr val="000000">
                <a:alpha val="0"/>
              </a:srgbClr>
            </a:lnRef>
            <a:fillRef idx="1">
              <a:srgbClr val="005AFF"/>
            </a:fillRef>
            <a:effectRef idx="0">
              <a:scrgbClr r="0" g="0" b="0"/>
            </a:effectRef>
            <a:fontRef idx="none"/>
          </p:style>
          <p:txBody>
            <a:bodyPr/>
            <a:lstStyle/>
            <a:p>
              <a:endParaRPr lang="ja-JP" altLang="en-US"/>
            </a:p>
          </p:txBody>
        </p:sp>
        <p:sp>
          <p:nvSpPr>
            <p:cNvPr id="84" name="Shape 37829">
              <a:extLst>
                <a:ext uri="{FF2B5EF4-FFF2-40B4-BE49-F238E27FC236}">
                  <a16:creationId xmlns:a16="http://schemas.microsoft.com/office/drawing/2014/main" id="{F6C597C5-809D-4C1C-9E14-58CB1897C40F}"/>
                </a:ext>
              </a:extLst>
            </p:cNvPr>
            <p:cNvSpPr/>
            <p:nvPr/>
          </p:nvSpPr>
          <p:spPr>
            <a:xfrm>
              <a:off x="4748034" y="3379642"/>
              <a:ext cx="160020" cy="155448"/>
            </a:xfrm>
            <a:custGeom>
              <a:avLst/>
              <a:gdLst/>
              <a:ahLst/>
              <a:cxnLst/>
              <a:rect l="0" t="0" r="0" b="0"/>
              <a:pathLst>
                <a:path w="160020" h="155448">
                  <a:moveTo>
                    <a:pt x="0" y="0"/>
                  </a:moveTo>
                  <a:lnTo>
                    <a:pt x="160020" y="0"/>
                  </a:lnTo>
                  <a:lnTo>
                    <a:pt x="160020" y="155448"/>
                  </a:lnTo>
                  <a:lnTo>
                    <a:pt x="0" y="155448"/>
                  </a:lnTo>
                  <a:lnTo>
                    <a:pt x="0" y="0"/>
                  </a:lnTo>
                </a:path>
              </a:pathLst>
            </a:custGeom>
            <a:ln w="0" cap="flat">
              <a:custDash>
                <a:ds d="1" sp="1"/>
              </a:custDash>
              <a:round/>
            </a:ln>
          </p:spPr>
          <p:style>
            <a:lnRef idx="0">
              <a:srgbClr val="000000">
                <a:alpha val="0"/>
              </a:srgbClr>
            </a:lnRef>
            <a:fillRef idx="1">
              <a:srgbClr val="0052EA"/>
            </a:fillRef>
            <a:effectRef idx="0">
              <a:scrgbClr r="0" g="0" b="0"/>
            </a:effectRef>
            <a:fontRef idx="none"/>
          </p:style>
          <p:txBody>
            <a:bodyPr/>
            <a:lstStyle/>
            <a:p>
              <a:endParaRPr lang="ja-JP" altLang="en-US"/>
            </a:p>
          </p:txBody>
        </p:sp>
        <p:sp>
          <p:nvSpPr>
            <p:cNvPr id="85" name="Shape 37830">
              <a:extLst>
                <a:ext uri="{FF2B5EF4-FFF2-40B4-BE49-F238E27FC236}">
                  <a16:creationId xmlns:a16="http://schemas.microsoft.com/office/drawing/2014/main" id="{0AB96BBB-2B2A-4226-94DE-C1FE030B8ADD}"/>
                </a:ext>
              </a:extLst>
            </p:cNvPr>
            <p:cNvSpPr/>
            <p:nvPr/>
          </p:nvSpPr>
          <p:spPr>
            <a:xfrm>
              <a:off x="6471678" y="3362878"/>
              <a:ext cx="159258" cy="172212"/>
            </a:xfrm>
            <a:custGeom>
              <a:avLst/>
              <a:gdLst/>
              <a:ahLst/>
              <a:cxnLst/>
              <a:rect l="0" t="0" r="0" b="0"/>
              <a:pathLst>
                <a:path w="159258" h="172212">
                  <a:moveTo>
                    <a:pt x="0" y="0"/>
                  </a:moveTo>
                  <a:lnTo>
                    <a:pt x="159258" y="0"/>
                  </a:lnTo>
                  <a:lnTo>
                    <a:pt x="159258" y="172212"/>
                  </a:lnTo>
                  <a:lnTo>
                    <a:pt x="0" y="172212"/>
                  </a:lnTo>
                  <a:lnTo>
                    <a:pt x="0" y="0"/>
                  </a:lnTo>
                </a:path>
              </a:pathLst>
            </a:custGeom>
            <a:ln w="0" cap="flat">
              <a:custDash>
                <a:ds d="1" sp="1"/>
              </a:custDash>
              <a:round/>
            </a:ln>
          </p:spPr>
          <p:style>
            <a:lnRef idx="0">
              <a:srgbClr val="000000">
                <a:alpha val="0"/>
              </a:srgbClr>
            </a:lnRef>
            <a:fillRef idx="1">
              <a:srgbClr val="0052EA"/>
            </a:fillRef>
            <a:effectRef idx="0">
              <a:scrgbClr r="0" g="0" b="0"/>
            </a:effectRef>
            <a:fontRef idx="none"/>
          </p:style>
          <p:txBody>
            <a:bodyPr/>
            <a:lstStyle/>
            <a:p>
              <a:endParaRPr lang="ja-JP" altLang="en-US"/>
            </a:p>
          </p:txBody>
        </p:sp>
        <p:sp>
          <p:nvSpPr>
            <p:cNvPr id="86" name="Shape 1546">
              <a:extLst>
                <a:ext uri="{FF2B5EF4-FFF2-40B4-BE49-F238E27FC236}">
                  <a16:creationId xmlns:a16="http://schemas.microsoft.com/office/drawing/2014/main" id="{B23E5191-043B-4487-9795-2FC940AB80E7}"/>
                </a:ext>
              </a:extLst>
            </p:cNvPr>
            <p:cNvSpPr/>
            <p:nvPr/>
          </p:nvSpPr>
          <p:spPr>
            <a:xfrm>
              <a:off x="8195309" y="2997117"/>
              <a:ext cx="159258" cy="537972"/>
            </a:xfrm>
            <a:custGeom>
              <a:avLst/>
              <a:gdLst/>
              <a:ahLst/>
              <a:cxnLst/>
              <a:rect l="0" t="0" r="0" b="0"/>
              <a:pathLst>
                <a:path w="159258" h="537972">
                  <a:moveTo>
                    <a:pt x="0" y="0"/>
                  </a:moveTo>
                  <a:lnTo>
                    <a:pt x="159258" y="0"/>
                  </a:lnTo>
                  <a:lnTo>
                    <a:pt x="159258" y="537972"/>
                  </a:lnTo>
                  <a:lnTo>
                    <a:pt x="0" y="537972"/>
                  </a:lnTo>
                  <a:lnTo>
                    <a:pt x="0" y="0"/>
                  </a:lnTo>
                  <a:lnTo>
                    <a:pt x="0" y="0"/>
                  </a:lnTo>
                  <a:close/>
                </a:path>
              </a:pathLst>
            </a:custGeom>
            <a:ln w="0" cap="flat">
              <a:custDash>
                <a:ds d="1" sp="1"/>
              </a:custDash>
              <a:round/>
            </a:ln>
          </p:spPr>
          <p:style>
            <a:lnRef idx="0">
              <a:srgbClr val="000000">
                <a:alpha val="0"/>
              </a:srgbClr>
            </a:lnRef>
            <a:fillRef idx="1">
              <a:srgbClr val="0052EA"/>
            </a:fillRef>
            <a:effectRef idx="0">
              <a:scrgbClr r="0" g="0" b="0"/>
            </a:effectRef>
            <a:fontRef idx="none"/>
          </p:style>
          <p:txBody>
            <a:bodyPr/>
            <a:lstStyle/>
            <a:p>
              <a:endParaRPr lang="ja-JP" altLang="en-US"/>
            </a:p>
          </p:txBody>
        </p:sp>
        <p:sp>
          <p:nvSpPr>
            <p:cNvPr id="87" name="Shape 37831">
              <a:extLst>
                <a:ext uri="{FF2B5EF4-FFF2-40B4-BE49-F238E27FC236}">
                  <a16:creationId xmlns:a16="http://schemas.microsoft.com/office/drawing/2014/main" id="{352F7747-6253-4D6E-BE6F-838A9D37A481}"/>
                </a:ext>
              </a:extLst>
            </p:cNvPr>
            <p:cNvSpPr/>
            <p:nvPr/>
          </p:nvSpPr>
          <p:spPr>
            <a:xfrm>
              <a:off x="1300746" y="2400471"/>
              <a:ext cx="159258" cy="1134618"/>
            </a:xfrm>
            <a:custGeom>
              <a:avLst/>
              <a:gdLst/>
              <a:ahLst/>
              <a:cxnLst/>
              <a:rect l="0" t="0" r="0" b="0"/>
              <a:pathLst>
                <a:path w="159258" h="1134618">
                  <a:moveTo>
                    <a:pt x="0" y="0"/>
                  </a:moveTo>
                  <a:lnTo>
                    <a:pt x="159258" y="0"/>
                  </a:lnTo>
                  <a:lnTo>
                    <a:pt x="159258" y="1134618"/>
                  </a:lnTo>
                  <a:lnTo>
                    <a:pt x="0" y="1134618"/>
                  </a:lnTo>
                  <a:lnTo>
                    <a:pt x="0" y="0"/>
                  </a:lnTo>
                </a:path>
              </a:pathLst>
            </a:custGeom>
            <a:ln w="0" cap="flat">
              <a:custDash>
                <a:ds d="1" sp="1"/>
              </a:custDash>
              <a:round/>
            </a:ln>
          </p:spPr>
          <p:style>
            <a:lnRef idx="0">
              <a:srgbClr val="000000">
                <a:alpha val="0"/>
              </a:srgbClr>
            </a:lnRef>
            <a:fillRef idx="1">
              <a:srgbClr val="0052EA"/>
            </a:fillRef>
            <a:effectRef idx="0">
              <a:scrgbClr r="0" g="0" b="0"/>
            </a:effectRef>
            <a:fontRef idx="none"/>
          </p:style>
          <p:txBody>
            <a:bodyPr/>
            <a:lstStyle/>
            <a:p>
              <a:endParaRPr lang="ja-JP" altLang="en-US"/>
            </a:p>
          </p:txBody>
        </p:sp>
        <p:sp>
          <p:nvSpPr>
            <p:cNvPr id="88" name="Shape 1548">
              <a:extLst>
                <a:ext uri="{FF2B5EF4-FFF2-40B4-BE49-F238E27FC236}">
                  <a16:creationId xmlns:a16="http://schemas.microsoft.com/office/drawing/2014/main" id="{2CA233F4-7235-4632-9387-9362773FC1FB}"/>
                </a:ext>
              </a:extLst>
            </p:cNvPr>
            <p:cNvSpPr/>
            <p:nvPr/>
          </p:nvSpPr>
          <p:spPr>
            <a:xfrm>
              <a:off x="3024390" y="807891"/>
              <a:ext cx="159259" cy="2727198"/>
            </a:xfrm>
            <a:custGeom>
              <a:avLst/>
              <a:gdLst/>
              <a:ahLst/>
              <a:cxnLst/>
              <a:rect l="0" t="0" r="0" b="0"/>
              <a:pathLst>
                <a:path w="159259" h="2727198">
                  <a:moveTo>
                    <a:pt x="0" y="0"/>
                  </a:moveTo>
                  <a:lnTo>
                    <a:pt x="159259" y="0"/>
                  </a:lnTo>
                  <a:lnTo>
                    <a:pt x="159258" y="2727198"/>
                  </a:lnTo>
                  <a:lnTo>
                    <a:pt x="0" y="2727198"/>
                  </a:lnTo>
                  <a:lnTo>
                    <a:pt x="0" y="0"/>
                  </a:lnTo>
                  <a:close/>
                </a:path>
              </a:pathLst>
            </a:custGeom>
            <a:ln w="0" cap="flat">
              <a:custDash>
                <a:ds d="1" sp="1"/>
              </a:custDash>
              <a:round/>
            </a:ln>
          </p:spPr>
          <p:style>
            <a:lnRef idx="0">
              <a:srgbClr val="000000">
                <a:alpha val="0"/>
              </a:srgbClr>
            </a:lnRef>
            <a:fillRef idx="1">
              <a:srgbClr val="0052EA"/>
            </a:fillRef>
            <a:effectRef idx="0">
              <a:scrgbClr r="0" g="0" b="0"/>
            </a:effectRef>
            <a:fontRef idx="none"/>
          </p:style>
          <p:txBody>
            <a:bodyPr/>
            <a:lstStyle/>
            <a:p>
              <a:endParaRPr lang="ja-JP" altLang="en-US"/>
            </a:p>
          </p:txBody>
        </p:sp>
        <p:sp>
          <p:nvSpPr>
            <p:cNvPr id="89" name="Shape 37832">
              <a:extLst>
                <a:ext uri="{FF2B5EF4-FFF2-40B4-BE49-F238E27FC236}">
                  <a16:creationId xmlns:a16="http://schemas.microsoft.com/office/drawing/2014/main" id="{4FB0702B-F1CA-4DD7-A5B0-1AE5994B222E}"/>
                </a:ext>
              </a:extLst>
            </p:cNvPr>
            <p:cNvSpPr/>
            <p:nvPr/>
          </p:nvSpPr>
          <p:spPr>
            <a:xfrm>
              <a:off x="4950726" y="3400216"/>
              <a:ext cx="159258" cy="134874"/>
            </a:xfrm>
            <a:custGeom>
              <a:avLst/>
              <a:gdLst/>
              <a:ahLst/>
              <a:cxnLst/>
              <a:rect l="0" t="0" r="0" b="0"/>
              <a:pathLst>
                <a:path w="159258" h="134874">
                  <a:moveTo>
                    <a:pt x="0" y="0"/>
                  </a:moveTo>
                  <a:lnTo>
                    <a:pt x="159258" y="0"/>
                  </a:lnTo>
                  <a:lnTo>
                    <a:pt x="159258" y="134874"/>
                  </a:lnTo>
                  <a:lnTo>
                    <a:pt x="0" y="134874"/>
                  </a:lnTo>
                  <a:lnTo>
                    <a:pt x="0" y="0"/>
                  </a:lnTo>
                </a:path>
              </a:pathLst>
            </a:custGeom>
            <a:ln w="0" cap="flat">
              <a:custDash>
                <a:ds d="1" sp="1"/>
              </a:custDash>
              <a:round/>
            </a:ln>
          </p:spPr>
          <p:style>
            <a:lnRef idx="0">
              <a:srgbClr val="000000">
                <a:alpha val="0"/>
              </a:srgbClr>
            </a:lnRef>
            <a:fillRef idx="1">
              <a:srgbClr val="0049D3"/>
            </a:fillRef>
            <a:effectRef idx="0">
              <a:scrgbClr r="0" g="0" b="0"/>
            </a:effectRef>
            <a:fontRef idx="none"/>
          </p:style>
          <p:txBody>
            <a:bodyPr/>
            <a:lstStyle/>
            <a:p>
              <a:endParaRPr lang="ja-JP" altLang="en-US"/>
            </a:p>
          </p:txBody>
        </p:sp>
        <p:sp>
          <p:nvSpPr>
            <p:cNvPr id="90" name="Shape 37833">
              <a:extLst>
                <a:ext uri="{FF2B5EF4-FFF2-40B4-BE49-F238E27FC236}">
                  <a16:creationId xmlns:a16="http://schemas.microsoft.com/office/drawing/2014/main" id="{CE521C89-1075-4962-8450-1EB7B3052757}"/>
                </a:ext>
              </a:extLst>
            </p:cNvPr>
            <p:cNvSpPr/>
            <p:nvPr/>
          </p:nvSpPr>
          <p:spPr>
            <a:xfrm>
              <a:off x="6674357" y="3383452"/>
              <a:ext cx="159258" cy="151638"/>
            </a:xfrm>
            <a:custGeom>
              <a:avLst/>
              <a:gdLst/>
              <a:ahLst/>
              <a:cxnLst/>
              <a:rect l="0" t="0" r="0" b="0"/>
              <a:pathLst>
                <a:path w="159258" h="151638">
                  <a:moveTo>
                    <a:pt x="0" y="0"/>
                  </a:moveTo>
                  <a:lnTo>
                    <a:pt x="159258" y="0"/>
                  </a:lnTo>
                  <a:lnTo>
                    <a:pt x="159258" y="151638"/>
                  </a:lnTo>
                  <a:lnTo>
                    <a:pt x="0" y="151638"/>
                  </a:lnTo>
                  <a:lnTo>
                    <a:pt x="0" y="0"/>
                  </a:lnTo>
                </a:path>
              </a:pathLst>
            </a:custGeom>
            <a:ln w="0" cap="flat">
              <a:custDash>
                <a:ds d="1" sp="1"/>
              </a:custDash>
              <a:round/>
            </a:ln>
          </p:spPr>
          <p:style>
            <a:lnRef idx="0">
              <a:srgbClr val="000000">
                <a:alpha val="0"/>
              </a:srgbClr>
            </a:lnRef>
            <a:fillRef idx="1">
              <a:srgbClr val="0049D3"/>
            </a:fillRef>
            <a:effectRef idx="0">
              <a:scrgbClr r="0" g="0" b="0"/>
            </a:effectRef>
            <a:fontRef idx="none"/>
          </p:style>
          <p:txBody>
            <a:bodyPr/>
            <a:lstStyle/>
            <a:p>
              <a:endParaRPr lang="ja-JP" altLang="en-US"/>
            </a:p>
          </p:txBody>
        </p:sp>
        <p:sp>
          <p:nvSpPr>
            <p:cNvPr id="91" name="Shape 37834">
              <a:extLst>
                <a:ext uri="{FF2B5EF4-FFF2-40B4-BE49-F238E27FC236}">
                  <a16:creationId xmlns:a16="http://schemas.microsoft.com/office/drawing/2014/main" id="{022DFC84-4654-46ED-994C-961869ADE1C7}"/>
                </a:ext>
              </a:extLst>
            </p:cNvPr>
            <p:cNvSpPr/>
            <p:nvPr/>
          </p:nvSpPr>
          <p:spPr>
            <a:xfrm>
              <a:off x="8397252" y="3091605"/>
              <a:ext cx="160020" cy="443484"/>
            </a:xfrm>
            <a:custGeom>
              <a:avLst/>
              <a:gdLst/>
              <a:ahLst/>
              <a:cxnLst/>
              <a:rect l="0" t="0" r="0" b="0"/>
              <a:pathLst>
                <a:path w="160020" h="443484">
                  <a:moveTo>
                    <a:pt x="0" y="0"/>
                  </a:moveTo>
                  <a:lnTo>
                    <a:pt x="160020" y="0"/>
                  </a:lnTo>
                  <a:lnTo>
                    <a:pt x="160020" y="443484"/>
                  </a:lnTo>
                  <a:lnTo>
                    <a:pt x="0" y="443484"/>
                  </a:lnTo>
                  <a:lnTo>
                    <a:pt x="0" y="0"/>
                  </a:lnTo>
                </a:path>
              </a:pathLst>
            </a:custGeom>
            <a:ln w="0" cap="flat">
              <a:custDash>
                <a:ds d="1" sp="1"/>
              </a:custDash>
              <a:round/>
            </a:ln>
          </p:spPr>
          <p:style>
            <a:lnRef idx="0">
              <a:srgbClr val="000000">
                <a:alpha val="0"/>
              </a:srgbClr>
            </a:lnRef>
            <a:fillRef idx="1">
              <a:srgbClr val="0049D3"/>
            </a:fillRef>
            <a:effectRef idx="0">
              <a:scrgbClr r="0" g="0" b="0"/>
            </a:effectRef>
            <a:fontRef idx="none"/>
          </p:style>
          <p:txBody>
            <a:bodyPr/>
            <a:lstStyle/>
            <a:p>
              <a:endParaRPr lang="ja-JP" altLang="en-US"/>
            </a:p>
          </p:txBody>
        </p:sp>
        <p:sp>
          <p:nvSpPr>
            <p:cNvPr id="92" name="Shape 37835">
              <a:extLst>
                <a:ext uri="{FF2B5EF4-FFF2-40B4-BE49-F238E27FC236}">
                  <a16:creationId xmlns:a16="http://schemas.microsoft.com/office/drawing/2014/main" id="{370E09D7-5142-4EBB-A82B-60BE6957D525}"/>
                </a:ext>
              </a:extLst>
            </p:cNvPr>
            <p:cNvSpPr/>
            <p:nvPr/>
          </p:nvSpPr>
          <p:spPr>
            <a:xfrm>
              <a:off x="1503438" y="2515533"/>
              <a:ext cx="159258" cy="1019556"/>
            </a:xfrm>
            <a:custGeom>
              <a:avLst/>
              <a:gdLst/>
              <a:ahLst/>
              <a:cxnLst/>
              <a:rect l="0" t="0" r="0" b="0"/>
              <a:pathLst>
                <a:path w="159258" h="1019556">
                  <a:moveTo>
                    <a:pt x="0" y="0"/>
                  </a:moveTo>
                  <a:lnTo>
                    <a:pt x="159258" y="0"/>
                  </a:lnTo>
                  <a:lnTo>
                    <a:pt x="159258" y="1019556"/>
                  </a:lnTo>
                  <a:lnTo>
                    <a:pt x="0" y="1019556"/>
                  </a:lnTo>
                  <a:lnTo>
                    <a:pt x="0" y="0"/>
                  </a:lnTo>
                </a:path>
              </a:pathLst>
            </a:custGeom>
            <a:ln w="0" cap="flat">
              <a:custDash>
                <a:ds d="1" sp="1"/>
              </a:custDash>
              <a:round/>
            </a:ln>
          </p:spPr>
          <p:style>
            <a:lnRef idx="0">
              <a:srgbClr val="000000">
                <a:alpha val="0"/>
              </a:srgbClr>
            </a:lnRef>
            <a:fillRef idx="1">
              <a:srgbClr val="0049D3"/>
            </a:fillRef>
            <a:effectRef idx="0">
              <a:scrgbClr r="0" g="0" b="0"/>
            </a:effectRef>
            <a:fontRef idx="none"/>
          </p:style>
          <p:txBody>
            <a:bodyPr/>
            <a:lstStyle/>
            <a:p>
              <a:endParaRPr lang="ja-JP" altLang="en-US"/>
            </a:p>
          </p:txBody>
        </p:sp>
        <p:sp>
          <p:nvSpPr>
            <p:cNvPr id="93" name="Shape 1553">
              <a:extLst>
                <a:ext uri="{FF2B5EF4-FFF2-40B4-BE49-F238E27FC236}">
                  <a16:creationId xmlns:a16="http://schemas.microsoft.com/office/drawing/2014/main" id="{15F0340B-C8D9-497A-83AA-E75534223D45}"/>
                </a:ext>
              </a:extLst>
            </p:cNvPr>
            <p:cNvSpPr/>
            <p:nvPr/>
          </p:nvSpPr>
          <p:spPr>
            <a:xfrm>
              <a:off x="3227844" y="759123"/>
              <a:ext cx="159259" cy="2775966"/>
            </a:xfrm>
            <a:custGeom>
              <a:avLst/>
              <a:gdLst/>
              <a:ahLst/>
              <a:cxnLst/>
              <a:rect l="0" t="0" r="0" b="0"/>
              <a:pathLst>
                <a:path w="159259" h="2775966">
                  <a:moveTo>
                    <a:pt x="0" y="0"/>
                  </a:moveTo>
                  <a:lnTo>
                    <a:pt x="159259" y="0"/>
                  </a:lnTo>
                  <a:lnTo>
                    <a:pt x="159258" y="2775966"/>
                  </a:lnTo>
                  <a:lnTo>
                    <a:pt x="0" y="2775966"/>
                  </a:lnTo>
                  <a:lnTo>
                    <a:pt x="0" y="0"/>
                  </a:lnTo>
                  <a:close/>
                </a:path>
              </a:pathLst>
            </a:custGeom>
            <a:ln w="0" cap="flat">
              <a:custDash>
                <a:ds d="1" sp="1"/>
              </a:custDash>
              <a:round/>
            </a:ln>
          </p:spPr>
          <p:style>
            <a:lnRef idx="0">
              <a:srgbClr val="000000">
                <a:alpha val="0"/>
              </a:srgbClr>
            </a:lnRef>
            <a:fillRef idx="1">
              <a:srgbClr val="0049D3"/>
            </a:fillRef>
            <a:effectRef idx="0">
              <a:scrgbClr r="0" g="0" b="0"/>
            </a:effectRef>
            <a:fontRef idx="none"/>
          </p:style>
          <p:txBody>
            <a:bodyPr/>
            <a:lstStyle/>
            <a:p>
              <a:endParaRPr lang="ja-JP" altLang="en-US"/>
            </a:p>
          </p:txBody>
        </p:sp>
        <p:sp>
          <p:nvSpPr>
            <p:cNvPr id="94" name="Shape 37836">
              <a:extLst>
                <a:ext uri="{FF2B5EF4-FFF2-40B4-BE49-F238E27FC236}">
                  <a16:creationId xmlns:a16="http://schemas.microsoft.com/office/drawing/2014/main" id="{20311970-65AB-4B40-8FC2-9F963B7D6D48}"/>
                </a:ext>
              </a:extLst>
            </p:cNvPr>
            <p:cNvSpPr/>
            <p:nvPr/>
          </p:nvSpPr>
          <p:spPr>
            <a:xfrm>
              <a:off x="5153418" y="3404026"/>
              <a:ext cx="159258" cy="131064"/>
            </a:xfrm>
            <a:custGeom>
              <a:avLst/>
              <a:gdLst/>
              <a:ahLst/>
              <a:cxnLst/>
              <a:rect l="0" t="0" r="0" b="0"/>
              <a:pathLst>
                <a:path w="159258" h="131064">
                  <a:moveTo>
                    <a:pt x="0" y="0"/>
                  </a:moveTo>
                  <a:lnTo>
                    <a:pt x="159258" y="0"/>
                  </a:lnTo>
                  <a:lnTo>
                    <a:pt x="159258" y="131064"/>
                  </a:lnTo>
                  <a:lnTo>
                    <a:pt x="0" y="131064"/>
                  </a:lnTo>
                  <a:lnTo>
                    <a:pt x="0" y="0"/>
                  </a:lnTo>
                </a:path>
              </a:pathLst>
            </a:custGeom>
            <a:ln w="0" cap="flat">
              <a:custDash>
                <a:ds d="1" sp="1"/>
              </a:custDash>
              <a:round/>
            </a:ln>
          </p:spPr>
          <p:style>
            <a:lnRef idx="0">
              <a:srgbClr val="000000">
                <a:alpha val="0"/>
              </a:srgbClr>
            </a:lnRef>
            <a:fillRef idx="1">
              <a:srgbClr val="003EB6"/>
            </a:fillRef>
            <a:effectRef idx="0">
              <a:scrgbClr r="0" g="0" b="0"/>
            </a:effectRef>
            <a:fontRef idx="none"/>
          </p:style>
          <p:txBody>
            <a:bodyPr/>
            <a:lstStyle/>
            <a:p>
              <a:endParaRPr lang="ja-JP" altLang="en-US"/>
            </a:p>
          </p:txBody>
        </p:sp>
        <p:sp>
          <p:nvSpPr>
            <p:cNvPr id="95" name="Shape 37837">
              <a:extLst>
                <a:ext uri="{FF2B5EF4-FFF2-40B4-BE49-F238E27FC236}">
                  <a16:creationId xmlns:a16="http://schemas.microsoft.com/office/drawing/2014/main" id="{A418AA94-1EA6-4260-8EF3-F36A5B1418E5}"/>
                </a:ext>
              </a:extLst>
            </p:cNvPr>
            <p:cNvSpPr/>
            <p:nvPr/>
          </p:nvSpPr>
          <p:spPr>
            <a:xfrm>
              <a:off x="6876300" y="3395643"/>
              <a:ext cx="160020" cy="139446"/>
            </a:xfrm>
            <a:custGeom>
              <a:avLst/>
              <a:gdLst/>
              <a:ahLst/>
              <a:cxnLst/>
              <a:rect l="0" t="0" r="0" b="0"/>
              <a:pathLst>
                <a:path w="160020" h="139446">
                  <a:moveTo>
                    <a:pt x="0" y="0"/>
                  </a:moveTo>
                  <a:lnTo>
                    <a:pt x="160020" y="0"/>
                  </a:lnTo>
                  <a:lnTo>
                    <a:pt x="160020" y="139446"/>
                  </a:lnTo>
                  <a:lnTo>
                    <a:pt x="0" y="139446"/>
                  </a:lnTo>
                  <a:lnTo>
                    <a:pt x="0" y="0"/>
                  </a:lnTo>
                </a:path>
              </a:pathLst>
            </a:custGeom>
            <a:ln w="0" cap="flat">
              <a:custDash>
                <a:ds d="1" sp="1"/>
              </a:custDash>
              <a:round/>
            </a:ln>
          </p:spPr>
          <p:style>
            <a:lnRef idx="0">
              <a:srgbClr val="000000">
                <a:alpha val="0"/>
              </a:srgbClr>
            </a:lnRef>
            <a:fillRef idx="1">
              <a:srgbClr val="003EB6"/>
            </a:fillRef>
            <a:effectRef idx="0">
              <a:scrgbClr r="0" g="0" b="0"/>
            </a:effectRef>
            <a:fontRef idx="none"/>
          </p:style>
          <p:txBody>
            <a:bodyPr/>
            <a:lstStyle/>
            <a:p>
              <a:endParaRPr lang="ja-JP" altLang="en-US"/>
            </a:p>
          </p:txBody>
        </p:sp>
        <p:sp>
          <p:nvSpPr>
            <p:cNvPr id="96" name="Shape 37838">
              <a:extLst>
                <a:ext uri="{FF2B5EF4-FFF2-40B4-BE49-F238E27FC236}">
                  <a16:creationId xmlns:a16="http://schemas.microsoft.com/office/drawing/2014/main" id="{DC827C00-ED03-443F-8349-0B54B4B207A6}"/>
                </a:ext>
              </a:extLst>
            </p:cNvPr>
            <p:cNvSpPr/>
            <p:nvPr/>
          </p:nvSpPr>
          <p:spPr>
            <a:xfrm>
              <a:off x="8599944" y="3148755"/>
              <a:ext cx="159258" cy="386334"/>
            </a:xfrm>
            <a:custGeom>
              <a:avLst/>
              <a:gdLst/>
              <a:ahLst/>
              <a:cxnLst/>
              <a:rect l="0" t="0" r="0" b="0"/>
              <a:pathLst>
                <a:path w="159258" h="386334">
                  <a:moveTo>
                    <a:pt x="0" y="0"/>
                  </a:moveTo>
                  <a:lnTo>
                    <a:pt x="159258" y="0"/>
                  </a:lnTo>
                  <a:lnTo>
                    <a:pt x="159258" y="386334"/>
                  </a:lnTo>
                  <a:lnTo>
                    <a:pt x="0" y="386334"/>
                  </a:lnTo>
                  <a:lnTo>
                    <a:pt x="0" y="0"/>
                  </a:lnTo>
                </a:path>
              </a:pathLst>
            </a:custGeom>
            <a:ln w="0" cap="flat">
              <a:custDash>
                <a:ds d="1" sp="1"/>
              </a:custDash>
              <a:round/>
            </a:ln>
          </p:spPr>
          <p:style>
            <a:lnRef idx="0">
              <a:srgbClr val="000000">
                <a:alpha val="0"/>
              </a:srgbClr>
            </a:lnRef>
            <a:fillRef idx="1">
              <a:srgbClr val="003EB6"/>
            </a:fillRef>
            <a:effectRef idx="0">
              <a:scrgbClr r="0" g="0" b="0"/>
            </a:effectRef>
            <a:fontRef idx="none"/>
          </p:style>
          <p:txBody>
            <a:bodyPr/>
            <a:lstStyle/>
            <a:p>
              <a:endParaRPr lang="ja-JP" altLang="en-US"/>
            </a:p>
          </p:txBody>
        </p:sp>
        <p:sp>
          <p:nvSpPr>
            <p:cNvPr id="97" name="Shape 37839">
              <a:extLst>
                <a:ext uri="{FF2B5EF4-FFF2-40B4-BE49-F238E27FC236}">
                  <a16:creationId xmlns:a16="http://schemas.microsoft.com/office/drawing/2014/main" id="{39C2B936-2C38-43A6-A881-412AA538CFE2}"/>
                </a:ext>
              </a:extLst>
            </p:cNvPr>
            <p:cNvSpPr/>
            <p:nvPr/>
          </p:nvSpPr>
          <p:spPr>
            <a:xfrm>
              <a:off x="1706130" y="2494959"/>
              <a:ext cx="159258" cy="1040130"/>
            </a:xfrm>
            <a:custGeom>
              <a:avLst/>
              <a:gdLst/>
              <a:ahLst/>
              <a:cxnLst/>
              <a:rect l="0" t="0" r="0" b="0"/>
              <a:pathLst>
                <a:path w="159258" h="1040130">
                  <a:moveTo>
                    <a:pt x="0" y="0"/>
                  </a:moveTo>
                  <a:lnTo>
                    <a:pt x="159258" y="0"/>
                  </a:lnTo>
                  <a:lnTo>
                    <a:pt x="159258" y="1040130"/>
                  </a:lnTo>
                  <a:lnTo>
                    <a:pt x="0" y="1040130"/>
                  </a:lnTo>
                  <a:lnTo>
                    <a:pt x="0" y="0"/>
                  </a:lnTo>
                </a:path>
              </a:pathLst>
            </a:custGeom>
            <a:ln w="0" cap="flat">
              <a:custDash>
                <a:ds d="1" sp="1"/>
              </a:custDash>
              <a:round/>
            </a:ln>
          </p:spPr>
          <p:style>
            <a:lnRef idx="0">
              <a:srgbClr val="000000">
                <a:alpha val="0"/>
              </a:srgbClr>
            </a:lnRef>
            <a:fillRef idx="1">
              <a:srgbClr val="003EB6"/>
            </a:fillRef>
            <a:effectRef idx="0">
              <a:scrgbClr r="0" g="0" b="0"/>
            </a:effectRef>
            <a:fontRef idx="none"/>
          </p:style>
          <p:txBody>
            <a:bodyPr/>
            <a:lstStyle/>
            <a:p>
              <a:endParaRPr lang="ja-JP" altLang="en-US"/>
            </a:p>
          </p:txBody>
        </p:sp>
        <p:sp>
          <p:nvSpPr>
            <p:cNvPr id="98" name="Shape 1558">
              <a:extLst>
                <a:ext uri="{FF2B5EF4-FFF2-40B4-BE49-F238E27FC236}">
                  <a16:creationId xmlns:a16="http://schemas.microsoft.com/office/drawing/2014/main" id="{830A99C5-ED6A-4ACF-BB93-4CBF04199349}"/>
                </a:ext>
              </a:extLst>
            </p:cNvPr>
            <p:cNvSpPr/>
            <p:nvPr/>
          </p:nvSpPr>
          <p:spPr>
            <a:xfrm>
              <a:off x="3429774" y="807891"/>
              <a:ext cx="159259" cy="2727198"/>
            </a:xfrm>
            <a:custGeom>
              <a:avLst/>
              <a:gdLst/>
              <a:ahLst/>
              <a:cxnLst/>
              <a:rect l="0" t="0" r="0" b="0"/>
              <a:pathLst>
                <a:path w="159259" h="2727198">
                  <a:moveTo>
                    <a:pt x="0" y="0"/>
                  </a:moveTo>
                  <a:lnTo>
                    <a:pt x="159259" y="0"/>
                  </a:lnTo>
                  <a:lnTo>
                    <a:pt x="159258" y="2727198"/>
                  </a:lnTo>
                  <a:lnTo>
                    <a:pt x="0" y="2727198"/>
                  </a:lnTo>
                  <a:lnTo>
                    <a:pt x="0" y="0"/>
                  </a:lnTo>
                  <a:close/>
                </a:path>
              </a:pathLst>
            </a:custGeom>
            <a:ln w="0" cap="flat">
              <a:custDash>
                <a:ds d="1" sp="1"/>
              </a:custDash>
              <a:round/>
            </a:ln>
          </p:spPr>
          <p:style>
            <a:lnRef idx="0">
              <a:srgbClr val="000000">
                <a:alpha val="0"/>
              </a:srgbClr>
            </a:lnRef>
            <a:fillRef idx="1">
              <a:srgbClr val="003EB6"/>
            </a:fillRef>
            <a:effectRef idx="0">
              <a:scrgbClr r="0" g="0" b="0"/>
            </a:effectRef>
            <a:fontRef idx="none"/>
          </p:style>
          <p:txBody>
            <a:bodyPr/>
            <a:lstStyle/>
            <a:p>
              <a:endParaRPr lang="ja-JP" altLang="en-US"/>
            </a:p>
          </p:txBody>
        </p:sp>
        <p:sp>
          <p:nvSpPr>
            <p:cNvPr id="99" name="Shape 1559">
              <a:extLst>
                <a:ext uri="{FF2B5EF4-FFF2-40B4-BE49-F238E27FC236}">
                  <a16:creationId xmlns:a16="http://schemas.microsoft.com/office/drawing/2014/main" id="{6C67BBB7-86AB-42FB-B73B-B7B873E878CC}"/>
                </a:ext>
              </a:extLst>
            </p:cNvPr>
            <p:cNvSpPr/>
            <p:nvPr/>
          </p:nvSpPr>
          <p:spPr>
            <a:xfrm>
              <a:off x="317004" y="244773"/>
              <a:ext cx="0" cy="3290316"/>
            </a:xfrm>
            <a:custGeom>
              <a:avLst/>
              <a:gdLst/>
              <a:ahLst/>
              <a:cxnLst/>
              <a:rect l="0" t="0" r="0" b="0"/>
              <a:pathLst>
                <a:path h="3290316">
                  <a:moveTo>
                    <a:pt x="0" y="3290316"/>
                  </a:moveTo>
                  <a:lnTo>
                    <a:pt x="0" y="0"/>
                  </a:lnTo>
                </a:path>
              </a:pathLst>
            </a:custGeom>
            <a:ln w="0" cap="flat">
              <a:round/>
            </a:ln>
          </p:spPr>
          <p:style>
            <a:lnRef idx="1">
              <a:srgbClr val="000000"/>
            </a:lnRef>
            <a:fillRef idx="0">
              <a:srgbClr val="000000">
                <a:alpha val="0"/>
              </a:srgbClr>
            </a:fillRef>
            <a:effectRef idx="0">
              <a:scrgbClr r="0" g="0" b="0"/>
            </a:effectRef>
            <a:fontRef idx="none"/>
          </p:style>
          <p:txBody>
            <a:bodyPr/>
            <a:lstStyle/>
            <a:p>
              <a:endParaRPr lang="ja-JP" altLang="en-US"/>
            </a:p>
          </p:txBody>
        </p:sp>
        <p:sp>
          <p:nvSpPr>
            <p:cNvPr id="100" name="Shape 1560">
              <a:extLst>
                <a:ext uri="{FF2B5EF4-FFF2-40B4-BE49-F238E27FC236}">
                  <a16:creationId xmlns:a16="http://schemas.microsoft.com/office/drawing/2014/main" id="{05B07C10-D700-4129-95BC-46EAC14728BC}"/>
                </a:ext>
              </a:extLst>
            </p:cNvPr>
            <p:cNvSpPr/>
            <p:nvPr/>
          </p:nvSpPr>
          <p:spPr>
            <a:xfrm>
              <a:off x="317004" y="3535089"/>
              <a:ext cx="8616696" cy="0"/>
            </a:xfrm>
            <a:custGeom>
              <a:avLst/>
              <a:gdLst/>
              <a:ahLst/>
              <a:cxnLst/>
              <a:rect l="0" t="0" r="0" b="0"/>
              <a:pathLst>
                <a:path w="8616696">
                  <a:moveTo>
                    <a:pt x="0" y="0"/>
                  </a:moveTo>
                  <a:lnTo>
                    <a:pt x="8616696" y="0"/>
                  </a:lnTo>
                </a:path>
              </a:pathLst>
            </a:custGeom>
            <a:ln w="0" cap="flat">
              <a:round/>
            </a:ln>
          </p:spPr>
          <p:style>
            <a:lnRef idx="1">
              <a:srgbClr val="000000"/>
            </a:lnRef>
            <a:fillRef idx="0">
              <a:srgbClr val="000000">
                <a:alpha val="0"/>
              </a:srgbClr>
            </a:fillRef>
            <a:effectRef idx="0">
              <a:scrgbClr r="0" g="0" b="0"/>
            </a:effectRef>
            <a:fontRef idx="none"/>
          </p:style>
          <p:txBody>
            <a:bodyPr/>
            <a:lstStyle/>
            <a:p>
              <a:endParaRPr lang="ja-JP" altLang="en-US"/>
            </a:p>
          </p:txBody>
        </p:sp>
        <p:sp>
          <p:nvSpPr>
            <p:cNvPr id="101" name="Rectangle 1561">
              <a:extLst>
                <a:ext uri="{FF2B5EF4-FFF2-40B4-BE49-F238E27FC236}">
                  <a16:creationId xmlns:a16="http://schemas.microsoft.com/office/drawing/2014/main" id="{EBBFF350-831B-42F8-95D6-77C392F60F55}"/>
                </a:ext>
              </a:extLst>
            </p:cNvPr>
            <p:cNvSpPr/>
            <p:nvPr/>
          </p:nvSpPr>
          <p:spPr>
            <a:xfrm>
              <a:off x="76967" y="3470910"/>
              <a:ext cx="101956" cy="178611"/>
            </a:xfrm>
            <a:prstGeom prst="rect">
              <a:avLst/>
            </a:prstGeom>
            <a:ln>
              <a:noFill/>
            </a:ln>
          </p:spPr>
          <p:txBody>
            <a:bodyPr vert="horz" lIns="0" tIns="0" rIns="0" bIns="0" rtlCol="0">
              <a:noAutofit/>
            </a:bodyPr>
            <a:lstStyle/>
            <a:p>
              <a:pPr>
                <a:lnSpc>
                  <a:spcPct val="107000"/>
                </a:lnSpc>
                <a:spcAft>
                  <a:spcPts val="800"/>
                </a:spcAft>
              </a:pPr>
              <a:r>
                <a:rPr lang="en-US" sz="950" kern="100">
                  <a:solidFill>
                    <a:srgbClr val="595959"/>
                  </a:solidFill>
                  <a:effectLst/>
                  <a:latin typeface="Meiryo UI" panose="020B0604030504040204" pitchFamily="50" charset="-128"/>
                  <a:ea typeface="Calibri" panose="020F0502020204030204" pitchFamily="34" charset="0"/>
                  <a:cs typeface="Meiryo UI" panose="020B0604030504040204" pitchFamily="50" charset="-128"/>
                </a:rPr>
                <a:t>0</a:t>
              </a:r>
              <a:endParaRPr lang="ja-JP" sz="1100" kern="100">
                <a:solidFill>
                  <a:srgbClr val="000000"/>
                </a:solidFill>
                <a:effectLst/>
                <a:latin typeface="Calibri" panose="020F0502020204030204" pitchFamily="34" charset="0"/>
                <a:ea typeface="Calibri" panose="020F0502020204030204" pitchFamily="34" charset="0"/>
              </a:endParaRPr>
            </a:p>
          </p:txBody>
        </p:sp>
        <p:sp>
          <p:nvSpPr>
            <p:cNvPr id="102" name="Rectangle 1562">
              <a:extLst>
                <a:ext uri="{FF2B5EF4-FFF2-40B4-BE49-F238E27FC236}">
                  <a16:creationId xmlns:a16="http://schemas.microsoft.com/office/drawing/2014/main" id="{0969FF51-6302-4075-BDDC-4B8F1997DD18}"/>
                </a:ext>
              </a:extLst>
            </p:cNvPr>
            <p:cNvSpPr/>
            <p:nvPr/>
          </p:nvSpPr>
          <p:spPr>
            <a:xfrm>
              <a:off x="0" y="3060187"/>
              <a:ext cx="204306" cy="178611"/>
            </a:xfrm>
            <a:prstGeom prst="rect">
              <a:avLst/>
            </a:prstGeom>
            <a:ln>
              <a:noFill/>
            </a:ln>
          </p:spPr>
          <p:txBody>
            <a:bodyPr vert="horz" lIns="0" tIns="0" rIns="0" bIns="0" rtlCol="0">
              <a:noAutofit/>
            </a:bodyPr>
            <a:lstStyle/>
            <a:p>
              <a:pPr>
                <a:lnSpc>
                  <a:spcPct val="107000"/>
                </a:lnSpc>
                <a:spcAft>
                  <a:spcPts val="800"/>
                </a:spcAft>
              </a:pPr>
              <a:r>
                <a:rPr lang="en-US" sz="950" kern="100">
                  <a:solidFill>
                    <a:srgbClr val="595959"/>
                  </a:solidFill>
                  <a:effectLst/>
                  <a:latin typeface="Meiryo UI" panose="020B0604030504040204" pitchFamily="50" charset="-128"/>
                  <a:ea typeface="Calibri" panose="020F0502020204030204" pitchFamily="34" charset="0"/>
                  <a:cs typeface="Meiryo UI" panose="020B0604030504040204" pitchFamily="50" charset="-128"/>
                </a:rPr>
                <a:t>10</a:t>
              </a:r>
              <a:endParaRPr lang="ja-JP" sz="1100" kern="100">
                <a:solidFill>
                  <a:srgbClr val="000000"/>
                </a:solidFill>
                <a:effectLst/>
                <a:latin typeface="Calibri" panose="020F0502020204030204" pitchFamily="34" charset="0"/>
                <a:ea typeface="Calibri" panose="020F0502020204030204" pitchFamily="34" charset="0"/>
              </a:endParaRPr>
            </a:p>
          </p:txBody>
        </p:sp>
        <p:sp>
          <p:nvSpPr>
            <p:cNvPr id="103" name="Rectangle 1563">
              <a:extLst>
                <a:ext uri="{FF2B5EF4-FFF2-40B4-BE49-F238E27FC236}">
                  <a16:creationId xmlns:a16="http://schemas.microsoft.com/office/drawing/2014/main" id="{D5D9F16E-F0D1-450F-846A-90A5922115AF}"/>
                </a:ext>
              </a:extLst>
            </p:cNvPr>
            <p:cNvSpPr/>
            <p:nvPr/>
          </p:nvSpPr>
          <p:spPr>
            <a:xfrm>
              <a:off x="0" y="2648711"/>
              <a:ext cx="204306" cy="178611"/>
            </a:xfrm>
            <a:prstGeom prst="rect">
              <a:avLst/>
            </a:prstGeom>
            <a:ln>
              <a:noFill/>
            </a:ln>
          </p:spPr>
          <p:txBody>
            <a:bodyPr vert="horz" lIns="0" tIns="0" rIns="0" bIns="0" rtlCol="0">
              <a:noAutofit/>
            </a:bodyPr>
            <a:lstStyle/>
            <a:p>
              <a:pPr>
                <a:lnSpc>
                  <a:spcPct val="107000"/>
                </a:lnSpc>
                <a:spcAft>
                  <a:spcPts val="800"/>
                </a:spcAft>
              </a:pPr>
              <a:r>
                <a:rPr lang="en-US" sz="950" kern="100">
                  <a:solidFill>
                    <a:srgbClr val="595959"/>
                  </a:solidFill>
                  <a:effectLst/>
                  <a:latin typeface="Meiryo UI" panose="020B0604030504040204" pitchFamily="50" charset="-128"/>
                  <a:ea typeface="Calibri" panose="020F0502020204030204" pitchFamily="34" charset="0"/>
                  <a:cs typeface="Meiryo UI" panose="020B0604030504040204" pitchFamily="50" charset="-128"/>
                </a:rPr>
                <a:t>20</a:t>
              </a:r>
              <a:endParaRPr lang="ja-JP" sz="1100" kern="100">
                <a:solidFill>
                  <a:srgbClr val="000000"/>
                </a:solidFill>
                <a:effectLst/>
                <a:latin typeface="Calibri" panose="020F0502020204030204" pitchFamily="34" charset="0"/>
                <a:ea typeface="Calibri" panose="020F0502020204030204" pitchFamily="34" charset="0"/>
              </a:endParaRPr>
            </a:p>
          </p:txBody>
        </p:sp>
        <p:sp>
          <p:nvSpPr>
            <p:cNvPr id="104" name="Rectangle 1564">
              <a:extLst>
                <a:ext uri="{FF2B5EF4-FFF2-40B4-BE49-F238E27FC236}">
                  <a16:creationId xmlns:a16="http://schemas.microsoft.com/office/drawing/2014/main" id="{12A59B63-F188-4FA9-82EF-97ACA8EBE87A}"/>
                </a:ext>
              </a:extLst>
            </p:cNvPr>
            <p:cNvSpPr/>
            <p:nvPr/>
          </p:nvSpPr>
          <p:spPr>
            <a:xfrm>
              <a:off x="0" y="2237235"/>
              <a:ext cx="204306" cy="178611"/>
            </a:xfrm>
            <a:prstGeom prst="rect">
              <a:avLst/>
            </a:prstGeom>
            <a:ln>
              <a:noFill/>
            </a:ln>
          </p:spPr>
          <p:txBody>
            <a:bodyPr vert="horz" lIns="0" tIns="0" rIns="0" bIns="0" rtlCol="0">
              <a:noAutofit/>
            </a:bodyPr>
            <a:lstStyle/>
            <a:p>
              <a:pPr>
                <a:lnSpc>
                  <a:spcPct val="107000"/>
                </a:lnSpc>
                <a:spcAft>
                  <a:spcPts val="800"/>
                </a:spcAft>
              </a:pPr>
              <a:r>
                <a:rPr lang="en-US" sz="950" kern="100">
                  <a:solidFill>
                    <a:srgbClr val="595959"/>
                  </a:solidFill>
                  <a:effectLst/>
                  <a:latin typeface="Meiryo UI" panose="020B0604030504040204" pitchFamily="50" charset="-128"/>
                  <a:ea typeface="Calibri" panose="020F0502020204030204" pitchFamily="34" charset="0"/>
                  <a:cs typeface="Meiryo UI" panose="020B0604030504040204" pitchFamily="50" charset="-128"/>
                </a:rPr>
                <a:t>30</a:t>
              </a:r>
              <a:endParaRPr lang="ja-JP" sz="1100" kern="100">
                <a:solidFill>
                  <a:srgbClr val="000000"/>
                </a:solidFill>
                <a:effectLst/>
                <a:latin typeface="Calibri" panose="020F0502020204030204" pitchFamily="34" charset="0"/>
                <a:ea typeface="Calibri" panose="020F0502020204030204" pitchFamily="34" charset="0"/>
              </a:endParaRPr>
            </a:p>
          </p:txBody>
        </p:sp>
        <p:sp>
          <p:nvSpPr>
            <p:cNvPr id="105" name="Rectangle 1565">
              <a:extLst>
                <a:ext uri="{FF2B5EF4-FFF2-40B4-BE49-F238E27FC236}">
                  <a16:creationId xmlns:a16="http://schemas.microsoft.com/office/drawing/2014/main" id="{9508C68D-F4C0-4B24-B703-403412BCD84F}"/>
                </a:ext>
              </a:extLst>
            </p:cNvPr>
            <p:cNvSpPr/>
            <p:nvPr/>
          </p:nvSpPr>
          <p:spPr>
            <a:xfrm>
              <a:off x="0" y="1825759"/>
              <a:ext cx="204306" cy="178611"/>
            </a:xfrm>
            <a:prstGeom prst="rect">
              <a:avLst/>
            </a:prstGeom>
            <a:ln>
              <a:noFill/>
            </a:ln>
          </p:spPr>
          <p:txBody>
            <a:bodyPr vert="horz" lIns="0" tIns="0" rIns="0" bIns="0" rtlCol="0">
              <a:noAutofit/>
            </a:bodyPr>
            <a:lstStyle/>
            <a:p>
              <a:pPr>
                <a:lnSpc>
                  <a:spcPct val="107000"/>
                </a:lnSpc>
                <a:spcAft>
                  <a:spcPts val="800"/>
                </a:spcAft>
              </a:pPr>
              <a:r>
                <a:rPr lang="en-US" sz="950" kern="100">
                  <a:solidFill>
                    <a:srgbClr val="595959"/>
                  </a:solidFill>
                  <a:effectLst/>
                  <a:latin typeface="Meiryo UI" panose="020B0604030504040204" pitchFamily="50" charset="-128"/>
                  <a:ea typeface="Calibri" panose="020F0502020204030204" pitchFamily="34" charset="0"/>
                  <a:cs typeface="Meiryo UI" panose="020B0604030504040204" pitchFamily="50" charset="-128"/>
                </a:rPr>
                <a:t>40</a:t>
              </a:r>
              <a:endParaRPr lang="ja-JP" sz="1100" kern="100">
                <a:solidFill>
                  <a:srgbClr val="000000"/>
                </a:solidFill>
                <a:effectLst/>
                <a:latin typeface="Calibri" panose="020F0502020204030204" pitchFamily="34" charset="0"/>
                <a:ea typeface="Calibri" panose="020F0502020204030204" pitchFamily="34" charset="0"/>
              </a:endParaRPr>
            </a:p>
          </p:txBody>
        </p:sp>
        <p:sp>
          <p:nvSpPr>
            <p:cNvPr id="106" name="Rectangle 1566">
              <a:extLst>
                <a:ext uri="{FF2B5EF4-FFF2-40B4-BE49-F238E27FC236}">
                  <a16:creationId xmlns:a16="http://schemas.microsoft.com/office/drawing/2014/main" id="{E9D84D8B-B41F-4962-8726-4DA8F325285B}"/>
                </a:ext>
              </a:extLst>
            </p:cNvPr>
            <p:cNvSpPr/>
            <p:nvPr/>
          </p:nvSpPr>
          <p:spPr>
            <a:xfrm>
              <a:off x="0" y="1415036"/>
              <a:ext cx="204306" cy="178611"/>
            </a:xfrm>
            <a:prstGeom prst="rect">
              <a:avLst/>
            </a:prstGeom>
            <a:ln>
              <a:noFill/>
            </a:ln>
          </p:spPr>
          <p:txBody>
            <a:bodyPr vert="horz" lIns="0" tIns="0" rIns="0" bIns="0" rtlCol="0">
              <a:noAutofit/>
            </a:bodyPr>
            <a:lstStyle/>
            <a:p>
              <a:pPr>
                <a:lnSpc>
                  <a:spcPct val="107000"/>
                </a:lnSpc>
                <a:spcAft>
                  <a:spcPts val="800"/>
                </a:spcAft>
              </a:pPr>
              <a:r>
                <a:rPr lang="en-US" sz="950" kern="100">
                  <a:solidFill>
                    <a:srgbClr val="595959"/>
                  </a:solidFill>
                  <a:effectLst/>
                  <a:latin typeface="Meiryo UI" panose="020B0604030504040204" pitchFamily="50" charset="-128"/>
                  <a:ea typeface="Calibri" panose="020F0502020204030204" pitchFamily="34" charset="0"/>
                  <a:cs typeface="Meiryo UI" panose="020B0604030504040204" pitchFamily="50" charset="-128"/>
                </a:rPr>
                <a:t>50</a:t>
              </a:r>
              <a:endParaRPr lang="ja-JP" sz="1100" kern="100">
                <a:solidFill>
                  <a:srgbClr val="000000"/>
                </a:solidFill>
                <a:effectLst/>
                <a:latin typeface="Calibri" panose="020F0502020204030204" pitchFamily="34" charset="0"/>
                <a:ea typeface="Calibri" panose="020F0502020204030204" pitchFamily="34" charset="0"/>
              </a:endParaRPr>
            </a:p>
          </p:txBody>
        </p:sp>
        <p:sp>
          <p:nvSpPr>
            <p:cNvPr id="107" name="Rectangle 1567">
              <a:extLst>
                <a:ext uri="{FF2B5EF4-FFF2-40B4-BE49-F238E27FC236}">
                  <a16:creationId xmlns:a16="http://schemas.microsoft.com/office/drawing/2014/main" id="{4FB315E8-0A69-439F-AEB9-615892FCC6E9}"/>
                </a:ext>
              </a:extLst>
            </p:cNvPr>
            <p:cNvSpPr/>
            <p:nvPr/>
          </p:nvSpPr>
          <p:spPr>
            <a:xfrm>
              <a:off x="0" y="1003560"/>
              <a:ext cx="204306" cy="178611"/>
            </a:xfrm>
            <a:prstGeom prst="rect">
              <a:avLst/>
            </a:prstGeom>
            <a:ln>
              <a:noFill/>
            </a:ln>
          </p:spPr>
          <p:txBody>
            <a:bodyPr vert="horz" lIns="0" tIns="0" rIns="0" bIns="0" rtlCol="0">
              <a:noAutofit/>
            </a:bodyPr>
            <a:lstStyle/>
            <a:p>
              <a:pPr>
                <a:lnSpc>
                  <a:spcPct val="107000"/>
                </a:lnSpc>
                <a:spcAft>
                  <a:spcPts val="800"/>
                </a:spcAft>
              </a:pPr>
              <a:r>
                <a:rPr lang="en-US" sz="950" kern="100">
                  <a:solidFill>
                    <a:srgbClr val="595959"/>
                  </a:solidFill>
                  <a:effectLst/>
                  <a:latin typeface="Meiryo UI" panose="020B0604030504040204" pitchFamily="50" charset="-128"/>
                  <a:ea typeface="Calibri" panose="020F0502020204030204" pitchFamily="34" charset="0"/>
                  <a:cs typeface="Meiryo UI" panose="020B0604030504040204" pitchFamily="50" charset="-128"/>
                </a:rPr>
                <a:t>60</a:t>
              </a:r>
              <a:endParaRPr lang="ja-JP" sz="1100" kern="100">
                <a:solidFill>
                  <a:srgbClr val="000000"/>
                </a:solidFill>
                <a:effectLst/>
                <a:latin typeface="Calibri" panose="020F0502020204030204" pitchFamily="34" charset="0"/>
                <a:ea typeface="Calibri" panose="020F0502020204030204" pitchFamily="34" charset="0"/>
              </a:endParaRPr>
            </a:p>
          </p:txBody>
        </p:sp>
        <p:sp>
          <p:nvSpPr>
            <p:cNvPr id="108" name="Rectangle 1568">
              <a:extLst>
                <a:ext uri="{FF2B5EF4-FFF2-40B4-BE49-F238E27FC236}">
                  <a16:creationId xmlns:a16="http://schemas.microsoft.com/office/drawing/2014/main" id="{734B5D7C-6BC8-49AB-97C7-C9224A09B95A}"/>
                </a:ext>
              </a:extLst>
            </p:cNvPr>
            <p:cNvSpPr/>
            <p:nvPr/>
          </p:nvSpPr>
          <p:spPr>
            <a:xfrm>
              <a:off x="0" y="592084"/>
              <a:ext cx="204306" cy="178610"/>
            </a:xfrm>
            <a:prstGeom prst="rect">
              <a:avLst/>
            </a:prstGeom>
            <a:ln>
              <a:noFill/>
            </a:ln>
          </p:spPr>
          <p:txBody>
            <a:bodyPr vert="horz" lIns="0" tIns="0" rIns="0" bIns="0" rtlCol="0">
              <a:noAutofit/>
            </a:bodyPr>
            <a:lstStyle/>
            <a:p>
              <a:pPr>
                <a:lnSpc>
                  <a:spcPct val="107000"/>
                </a:lnSpc>
                <a:spcAft>
                  <a:spcPts val="800"/>
                </a:spcAft>
              </a:pPr>
              <a:r>
                <a:rPr lang="en-US" sz="950" kern="100">
                  <a:solidFill>
                    <a:srgbClr val="595959"/>
                  </a:solidFill>
                  <a:effectLst/>
                  <a:latin typeface="Meiryo UI" panose="020B0604030504040204" pitchFamily="50" charset="-128"/>
                  <a:ea typeface="Calibri" panose="020F0502020204030204" pitchFamily="34" charset="0"/>
                  <a:cs typeface="Meiryo UI" panose="020B0604030504040204" pitchFamily="50" charset="-128"/>
                </a:rPr>
                <a:t>70</a:t>
              </a:r>
              <a:endParaRPr lang="ja-JP" sz="1100" kern="100">
                <a:solidFill>
                  <a:srgbClr val="000000"/>
                </a:solidFill>
                <a:effectLst/>
                <a:latin typeface="Calibri" panose="020F0502020204030204" pitchFamily="34" charset="0"/>
                <a:ea typeface="Calibri" panose="020F0502020204030204" pitchFamily="34" charset="0"/>
              </a:endParaRPr>
            </a:p>
          </p:txBody>
        </p:sp>
        <p:sp>
          <p:nvSpPr>
            <p:cNvPr id="109" name="Rectangle 1569">
              <a:extLst>
                <a:ext uri="{FF2B5EF4-FFF2-40B4-BE49-F238E27FC236}">
                  <a16:creationId xmlns:a16="http://schemas.microsoft.com/office/drawing/2014/main" id="{FCD8A4C2-E76B-4119-9D7B-46AF70010624}"/>
                </a:ext>
              </a:extLst>
            </p:cNvPr>
            <p:cNvSpPr/>
            <p:nvPr/>
          </p:nvSpPr>
          <p:spPr>
            <a:xfrm>
              <a:off x="0" y="180608"/>
              <a:ext cx="204306" cy="178610"/>
            </a:xfrm>
            <a:prstGeom prst="rect">
              <a:avLst/>
            </a:prstGeom>
            <a:ln>
              <a:noFill/>
            </a:ln>
          </p:spPr>
          <p:txBody>
            <a:bodyPr vert="horz" lIns="0" tIns="0" rIns="0" bIns="0" rtlCol="0">
              <a:noAutofit/>
            </a:bodyPr>
            <a:lstStyle/>
            <a:p>
              <a:pPr>
                <a:lnSpc>
                  <a:spcPct val="107000"/>
                </a:lnSpc>
                <a:spcAft>
                  <a:spcPts val="800"/>
                </a:spcAft>
              </a:pPr>
              <a:r>
                <a:rPr lang="en-US" sz="950" kern="100">
                  <a:solidFill>
                    <a:srgbClr val="595959"/>
                  </a:solidFill>
                  <a:effectLst/>
                  <a:latin typeface="Meiryo UI" panose="020B0604030504040204" pitchFamily="50" charset="-128"/>
                  <a:ea typeface="Calibri" panose="020F0502020204030204" pitchFamily="34" charset="0"/>
                  <a:cs typeface="Meiryo UI" panose="020B0604030504040204" pitchFamily="50" charset="-128"/>
                </a:rPr>
                <a:t>80</a:t>
              </a:r>
              <a:endParaRPr lang="ja-JP" sz="1100" kern="100">
                <a:solidFill>
                  <a:srgbClr val="000000"/>
                </a:solidFill>
                <a:effectLst/>
                <a:latin typeface="Calibri" panose="020F0502020204030204" pitchFamily="34" charset="0"/>
                <a:ea typeface="Calibri" panose="020F0502020204030204" pitchFamily="34" charset="0"/>
              </a:endParaRPr>
            </a:p>
          </p:txBody>
        </p:sp>
        <p:sp>
          <p:nvSpPr>
            <p:cNvPr id="110" name="Rectangle 3834">
              <a:extLst>
                <a:ext uri="{FF2B5EF4-FFF2-40B4-BE49-F238E27FC236}">
                  <a16:creationId xmlns:a16="http://schemas.microsoft.com/office/drawing/2014/main" id="{6FF1422E-3D4E-4F85-9AA3-095F48BF218A}"/>
                </a:ext>
              </a:extLst>
            </p:cNvPr>
            <p:cNvSpPr/>
            <p:nvPr/>
          </p:nvSpPr>
          <p:spPr>
            <a:xfrm>
              <a:off x="7509692" y="3610322"/>
              <a:ext cx="1810615" cy="282195"/>
            </a:xfrm>
            <a:prstGeom prst="rect">
              <a:avLst/>
            </a:prstGeom>
            <a:ln>
              <a:noFill/>
            </a:ln>
          </p:spPr>
          <p:txBody>
            <a:bodyPr vert="horz" lIns="0" tIns="0" rIns="0" bIns="0" rtlCol="0">
              <a:noAutofit/>
            </a:bodyPr>
            <a:lstStyle/>
            <a:p>
              <a:pPr>
                <a:lnSpc>
                  <a:spcPct val="107000"/>
                </a:lnSpc>
                <a:spcAft>
                  <a:spcPts val="800"/>
                </a:spcAft>
              </a:pPr>
              <a:r>
                <a:rPr lang="ja-JP" sz="1400" b="1" kern="100" dirty="0">
                  <a:solidFill>
                    <a:srgbClr val="595959"/>
                  </a:solidFill>
                  <a:effectLst/>
                  <a:latin typeface="Calibri" panose="020F0502020204030204" pitchFamily="34" charset="0"/>
                  <a:ea typeface="Meiryo UI" panose="020B0604030504040204" pitchFamily="50" charset="-128"/>
                  <a:cs typeface="Meiryo UI" panose="020B0604030504040204" pitchFamily="50" charset="-128"/>
                </a:rPr>
                <a:t>ＱＲ・</a:t>
              </a:r>
              <a:r>
                <a:rPr lang="en-US" sz="1400" b="1" kern="100" dirty="0">
                  <a:solidFill>
                    <a:srgbClr val="595959"/>
                  </a:solidFill>
                  <a:effectLst/>
                  <a:latin typeface="Calibri" panose="020F0502020204030204" pitchFamily="34" charset="0"/>
                  <a:ea typeface="Meiryo UI" panose="020B0604030504040204" pitchFamily="50" charset="-128"/>
                  <a:cs typeface="Meiryo UI" panose="020B0604030504040204" pitchFamily="50" charset="-128"/>
                </a:rPr>
                <a:t>Barcodes</a:t>
              </a:r>
              <a:endParaRPr lang="ja-JP" sz="1400" b="1" kern="100" dirty="0">
                <a:solidFill>
                  <a:srgbClr val="000000"/>
                </a:solidFill>
                <a:effectLst/>
                <a:latin typeface="Calibri" panose="020F0502020204030204" pitchFamily="34" charset="0"/>
                <a:ea typeface="Calibri" panose="020F0502020204030204" pitchFamily="34" charset="0"/>
              </a:endParaRPr>
            </a:p>
          </p:txBody>
        </p:sp>
        <p:sp>
          <p:nvSpPr>
            <p:cNvPr id="111" name="Rectangle 3833">
              <a:extLst>
                <a:ext uri="{FF2B5EF4-FFF2-40B4-BE49-F238E27FC236}">
                  <a16:creationId xmlns:a16="http://schemas.microsoft.com/office/drawing/2014/main" id="{127A54C5-8C09-4B1F-93E9-D29576C71946}"/>
                </a:ext>
              </a:extLst>
            </p:cNvPr>
            <p:cNvSpPr/>
            <p:nvPr/>
          </p:nvSpPr>
          <p:spPr>
            <a:xfrm>
              <a:off x="5893610" y="3668286"/>
              <a:ext cx="1225459" cy="260421"/>
            </a:xfrm>
            <a:prstGeom prst="rect">
              <a:avLst/>
            </a:prstGeom>
            <a:ln>
              <a:noFill/>
            </a:ln>
          </p:spPr>
          <p:txBody>
            <a:bodyPr vert="horz" lIns="0" tIns="0" rIns="0" bIns="0" rtlCol="0">
              <a:noAutofit/>
            </a:bodyPr>
            <a:lstStyle/>
            <a:p>
              <a:pPr>
                <a:lnSpc>
                  <a:spcPct val="107000"/>
                </a:lnSpc>
                <a:spcAft>
                  <a:spcPts val="800"/>
                </a:spcAft>
              </a:pPr>
              <a:r>
                <a:rPr lang="en-US" sz="1400" b="1" kern="100" dirty="0">
                  <a:solidFill>
                    <a:srgbClr val="595959"/>
                  </a:solidFill>
                  <a:effectLst/>
                  <a:latin typeface="Meiryo UI" panose="020B0604030504040204" pitchFamily="50" charset="-128"/>
                  <a:ea typeface="Calibri" panose="020F0502020204030204" pitchFamily="34" charset="0"/>
                  <a:cs typeface="Meiryo UI" panose="020B0604030504040204" pitchFamily="50" charset="-128"/>
                </a:rPr>
                <a:t>Other IC </a:t>
              </a:r>
              <a:endParaRPr lang="ja-JP" sz="1400" b="1" kern="100" dirty="0">
                <a:solidFill>
                  <a:srgbClr val="000000"/>
                </a:solidFill>
                <a:effectLst/>
                <a:latin typeface="Calibri" panose="020F0502020204030204" pitchFamily="34" charset="0"/>
                <a:ea typeface="Calibri" panose="020F0502020204030204" pitchFamily="34" charset="0"/>
              </a:endParaRPr>
            </a:p>
          </p:txBody>
        </p:sp>
        <p:sp>
          <p:nvSpPr>
            <p:cNvPr id="112" name="Rectangle 3832">
              <a:extLst>
                <a:ext uri="{FF2B5EF4-FFF2-40B4-BE49-F238E27FC236}">
                  <a16:creationId xmlns:a16="http://schemas.microsoft.com/office/drawing/2014/main" id="{BB4FF171-4289-40FD-9D08-C61C338CE5D6}"/>
                </a:ext>
              </a:extLst>
            </p:cNvPr>
            <p:cNvSpPr/>
            <p:nvPr/>
          </p:nvSpPr>
          <p:spPr>
            <a:xfrm>
              <a:off x="4312294" y="3668285"/>
              <a:ext cx="1435285" cy="209705"/>
            </a:xfrm>
            <a:prstGeom prst="rect">
              <a:avLst/>
            </a:prstGeom>
            <a:ln>
              <a:noFill/>
            </a:ln>
          </p:spPr>
          <p:txBody>
            <a:bodyPr vert="horz" lIns="0" tIns="0" rIns="0" bIns="0" rtlCol="0">
              <a:noAutofit/>
            </a:bodyPr>
            <a:lstStyle/>
            <a:p>
              <a:pPr>
                <a:lnSpc>
                  <a:spcPct val="107000"/>
                </a:lnSpc>
                <a:spcAft>
                  <a:spcPts val="800"/>
                </a:spcAft>
              </a:pPr>
              <a:r>
                <a:rPr lang="en-US" sz="1400" b="1" kern="100" dirty="0">
                  <a:solidFill>
                    <a:srgbClr val="595959"/>
                  </a:solidFill>
                  <a:effectLst/>
                  <a:latin typeface="Meiryo UI" panose="020B0604030504040204" pitchFamily="50" charset="-128"/>
                  <a:ea typeface="Calibri" panose="020F0502020204030204" pitchFamily="34" charset="0"/>
                  <a:cs typeface="Meiryo UI" panose="020B0604030504040204" pitchFamily="50" charset="-128"/>
                </a:rPr>
                <a:t>Debit Card</a:t>
              </a:r>
              <a:endParaRPr lang="ja-JP" sz="1400" b="1" kern="100" dirty="0">
                <a:solidFill>
                  <a:srgbClr val="000000"/>
                </a:solidFill>
                <a:effectLst/>
                <a:latin typeface="Calibri" panose="020F0502020204030204" pitchFamily="34" charset="0"/>
                <a:ea typeface="Calibri" panose="020F0502020204030204" pitchFamily="34" charset="0"/>
              </a:endParaRPr>
            </a:p>
          </p:txBody>
        </p:sp>
        <p:sp>
          <p:nvSpPr>
            <p:cNvPr id="113" name="Rectangle 3831">
              <a:extLst>
                <a:ext uri="{FF2B5EF4-FFF2-40B4-BE49-F238E27FC236}">
                  <a16:creationId xmlns:a16="http://schemas.microsoft.com/office/drawing/2014/main" id="{8737B79C-D120-4496-9365-0A55009B8E16}"/>
                </a:ext>
              </a:extLst>
            </p:cNvPr>
            <p:cNvSpPr/>
            <p:nvPr/>
          </p:nvSpPr>
          <p:spPr>
            <a:xfrm>
              <a:off x="2358226" y="3646341"/>
              <a:ext cx="1923910" cy="211984"/>
            </a:xfrm>
            <a:prstGeom prst="rect">
              <a:avLst/>
            </a:prstGeom>
            <a:ln>
              <a:noFill/>
            </a:ln>
          </p:spPr>
          <p:txBody>
            <a:bodyPr vert="horz" lIns="0" tIns="0" rIns="0" bIns="0" rtlCol="0">
              <a:noAutofit/>
            </a:bodyPr>
            <a:lstStyle/>
            <a:p>
              <a:pPr>
                <a:lnSpc>
                  <a:spcPct val="107000"/>
                </a:lnSpc>
                <a:spcAft>
                  <a:spcPts val="800"/>
                </a:spcAft>
              </a:pPr>
              <a:r>
                <a:rPr lang="en-US" sz="1400" b="1" kern="100" dirty="0">
                  <a:solidFill>
                    <a:srgbClr val="595959"/>
                  </a:solidFill>
                  <a:effectLst/>
                  <a:latin typeface="Meiryo UI" panose="020B0604030504040204" pitchFamily="50" charset="-128"/>
                  <a:ea typeface="Calibri" panose="020F0502020204030204" pitchFamily="34" charset="0"/>
                  <a:cs typeface="Meiryo UI" panose="020B0604030504040204" pitchFamily="50" charset="-128"/>
                </a:rPr>
                <a:t>Credit Card</a:t>
              </a:r>
              <a:endParaRPr lang="ja-JP" sz="1400" b="1" kern="100" dirty="0">
                <a:solidFill>
                  <a:srgbClr val="000000"/>
                </a:solidFill>
                <a:effectLst/>
                <a:latin typeface="Calibri" panose="020F0502020204030204" pitchFamily="34" charset="0"/>
                <a:ea typeface="Calibri" panose="020F0502020204030204" pitchFamily="34" charset="0"/>
              </a:endParaRPr>
            </a:p>
          </p:txBody>
        </p:sp>
        <p:sp>
          <p:nvSpPr>
            <p:cNvPr id="114" name="Rectangle 3830">
              <a:extLst>
                <a:ext uri="{FF2B5EF4-FFF2-40B4-BE49-F238E27FC236}">
                  <a16:creationId xmlns:a16="http://schemas.microsoft.com/office/drawing/2014/main" id="{E185C7BD-7329-4030-AF2A-666F0CB31894}"/>
                </a:ext>
              </a:extLst>
            </p:cNvPr>
            <p:cNvSpPr/>
            <p:nvPr/>
          </p:nvSpPr>
          <p:spPr>
            <a:xfrm>
              <a:off x="1054606" y="3668285"/>
              <a:ext cx="839796" cy="166270"/>
            </a:xfrm>
            <a:prstGeom prst="rect">
              <a:avLst/>
            </a:prstGeom>
            <a:ln>
              <a:noFill/>
            </a:ln>
          </p:spPr>
          <p:txBody>
            <a:bodyPr vert="horz" lIns="0" tIns="0" rIns="0" bIns="0" rtlCol="0">
              <a:noAutofit/>
            </a:bodyPr>
            <a:lstStyle/>
            <a:p>
              <a:pPr>
                <a:lnSpc>
                  <a:spcPct val="107000"/>
                </a:lnSpc>
                <a:spcAft>
                  <a:spcPts val="800"/>
                </a:spcAft>
              </a:pPr>
              <a:r>
                <a:rPr lang="en-US" sz="1400" b="1" kern="100" dirty="0">
                  <a:solidFill>
                    <a:srgbClr val="595959"/>
                  </a:solidFill>
                  <a:effectLst/>
                  <a:latin typeface="Meiryo UI" panose="020B0604030504040204" pitchFamily="50" charset="-128"/>
                  <a:ea typeface="Calibri" panose="020F0502020204030204" pitchFamily="34" charset="0"/>
                  <a:cs typeface="Meiryo UI" panose="020B0604030504040204" pitchFamily="50" charset="-128"/>
                </a:rPr>
                <a:t>Cash</a:t>
              </a:r>
              <a:endParaRPr lang="ja-JP" sz="1400" b="1" kern="100" dirty="0">
                <a:solidFill>
                  <a:srgbClr val="000000"/>
                </a:solidFill>
                <a:effectLst/>
                <a:latin typeface="Calibri" panose="020F0502020204030204" pitchFamily="34" charset="0"/>
                <a:ea typeface="Calibri" panose="020F0502020204030204" pitchFamily="34" charset="0"/>
              </a:endParaRPr>
            </a:p>
          </p:txBody>
        </p:sp>
        <p:pic>
          <p:nvPicPr>
            <p:cNvPr id="115" name="Picture 1572">
              <a:extLst>
                <a:ext uri="{FF2B5EF4-FFF2-40B4-BE49-F238E27FC236}">
                  <a16:creationId xmlns:a16="http://schemas.microsoft.com/office/drawing/2014/main" id="{A7F64FC3-D88E-487F-8101-7FA76C534451}"/>
                </a:ext>
              </a:extLst>
            </p:cNvPr>
            <p:cNvPicPr/>
            <p:nvPr/>
          </p:nvPicPr>
          <p:blipFill>
            <a:blip r:embed="rId3"/>
            <a:stretch>
              <a:fillRect/>
            </a:stretch>
          </p:blipFill>
          <p:spPr>
            <a:xfrm>
              <a:off x="5993143" y="3880276"/>
              <a:ext cx="731520" cy="498348"/>
            </a:xfrm>
            <a:prstGeom prst="rect">
              <a:avLst/>
            </a:prstGeom>
          </p:spPr>
        </p:pic>
        <p:pic>
          <p:nvPicPr>
            <p:cNvPr id="116" name="Picture 1574">
              <a:extLst>
                <a:ext uri="{FF2B5EF4-FFF2-40B4-BE49-F238E27FC236}">
                  <a16:creationId xmlns:a16="http://schemas.microsoft.com/office/drawing/2014/main" id="{5B793CC1-86A4-4712-B605-7CD1FEE027F7}"/>
                </a:ext>
              </a:extLst>
            </p:cNvPr>
            <p:cNvPicPr/>
            <p:nvPr/>
          </p:nvPicPr>
          <p:blipFill>
            <a:blip r:embed="rId4"/>
            <a:stretch>
              <a:fillRect/>
            </a:stretch>
          </p:blipFill>
          <p:spPr>
            <a:xfrm>
              <a:off x="7942338" y="3838365"/>
              <a:ext cx="382524" cy="781812"/>
            </a:xfrm>
            <a:prstGeom prst="rect">
              <a:avLst/>
            </a:prstGeom>
          </p:spPr>
        </p:pic>
        <p:pic>
          <p:nvPicPr>
            <p:cNvPr id="117" name="Picture 1576">
              <a:extLst>
                <a:ext uri="{FF2B5EF4-FFF2-40B4-BE49-F238E27FC236}">
                  <a16:creationId xmlns:a16="http://schemas.microsoft.com/office/drawing/2014/main" id="{64110A40-5E93-45DA-A414-628F07B41CB1}"/>
                </a:ext>
              </a:extLst>
            </p:cNvPr>
            <p:cNvPicPr/>
            <p:nvPr/>
          </p:nvPicPr>
          <p:blipFill>
            <a:blip r:embed="rId5"/>
            <a:stretch>
              <a:fillRect/>
            </a:stretch>
          </p:blipFill>
          <p:spPr>
            <a:xfrm>
              <a:off x="2426982" y="3880275"/>
              <a:ext cx="748284" cy="606552"/>
            </a:xfrm>
            <a:prstGeom prst="rect">
              <a:avLst/>
            </a:prstGeom>
          </p:spPr>
        </p:pic>
        <p:pic>
          <p:nvPicPr>
            <p:cNvPr id="118" name="Picture 1578">
              <a:extLst>
                <a:ext uri="{FF2B5EF4-FFF2-40B4-BE49-F238E27FC236}">
                  <a16:creationId xmlns:a16="http://schemas.microsoft.com/office/drawing/2014/main" id="{4D8D4704-8A12-44A0-9B38-D6E56E2EADC1}"/>
                </a:ext>
              </a:extLst>
            </p:cNvPr>
            <p:cNvPicPr/>
            <p:nvPr/>
          </p:nvPicPr>
          <p:blipFill>
            <a:blip r:embed="rId6"/>
            <a:stretch>
              <a:fillRect/>
            </a:stretch>
          </p:blipFill>
          <p:spPr>
            <a:xfrm>
              <a:off x="835164" y="3917614"/>
              <a:ext cx="752094" cy="403098"/>
            </a:xfrm>
            <a:prstGeom prst="rect">
              <a:avLst/>
            </a:prstGeom>
          </p:spPr>
        </p:pic>
        <p:pic>
          <p:nvPicPr>
            <p:cNvPr id="119" name="Picture 1580">
              <a:extLst>
                <a:ext uri="{FF2B5EF4-FFF2-40B4-BE49-F238E27FC236}">
                  <a16:creationId xmlns:a16="http://schemas.microsoft.com/office/drawing/2014/main" id="{B52C060E-A256-4024-9A62-DA51A02089A8}"/>
                </a:ext>
              </a:extLst>
            </p:cNvPr>
            <p:cNvPicPr/>
            <p:nvPr/>
          </p:nvPicPr>
          <p:blipFill>
            <a:blip r:embed="rId7"/>
            <a:stretch>
              <a:fillRect/>
            </a:stretch>
          </p:blipFill>
          <p:spPr>
            <a:xfrm>
              <a:off x="4267974" y="3888657"/>
              <a:ext cx="731520" cy="594360"/>
            </a:xfrm>
            <a:prstGeom prst="rect">
              <a:avLst/>
            </a:prstGeom>
          </p:spPr>
        </p:pic>
        <p:sp>
          <p:nvSpPr>
            <p:cNvPr id="120" name="Rectangle 1581">
              <a:extLst>
                <a:ext uri="{FF2B5EF4-FFF2-40B4-BE49-F238E27FC236}">
                  <a16:creationId xmlns:a16="http://schemas.microsoft.com/office/drawing/2014/main" id="{D55D785B-2A3C-4C7C-B564-A5A05DD23851}"/>
                </a:ext>
              </a:extLst>
            </p:cNvPr>
            <p:cNvSpPr/>
            <p:nvPr/>
          </p:nvSpPr>
          <p:spPr>
            <a:xfrm>
              <a:off x="96780" y="0"/>
              <a:ext cx="492542" cy="178610"/>
            </a:xfrm>
            <a:prstGeom prst="rect">
              <a:avLst/>
            </a:prstGeom>
            <a:ln>
              <a:noFill/>
            </a:ln>
          </p:spPr>
          <p:txBody>
            <a:bodyPr vert="horz" lIns="0" tIns="0" rIns="0" bIns="0" rtlCol="0">
              <a:noAutofit/>
            </a:bodyPr>
            <a:lstStyle/>
            <a:p>
              <a:pPr>
                <a:lnSpc>
                  <a:spcPct val="107000"/>
                </a:lnSpc>
                <a:spcAft>
                  <a:spcPts val="800"/>
                </a:spcAft>
              </a:pPr>
              <a:r>
                <a:rPr lang="ja-JP" sz="950" kern="100">
                  <a:solidFill>
                    <a:srgbClr val="595959"/>
                  </a:solidFill>
                  <a:effectLst/>
                  <a:latin typeface="Calibri" panose="020F0502020204030204" pitchFamily="34" charset="0"/>
                  <a:ea typeface="Meiryo UI" panose="020B0604030504040204" pitchFamily="50" charset="-128"/>
                  <a:cs typeface="Meiryo UI" panose="020B0604030504040204" pitchFamily="50" charset="-128"/>
                </a:rPr>
                <a:t>（％）</a:t>
              </a:r>
              <a:endParaRPr lang="ja-JP" sz="1100" kern="100">
                <a:solidFill>
                  <a:srgbClr val="000000"/>
                </a:solidFill>
                <a:effectLst/>
                <a:latin typeface="Calibri" panose="020F0502020204030204" pitchFamily="34" charset="0"/>
                <a:ea typeface="Calibri" panose="020F0502020204030204" pitchFamily="34" charset="0"/>
              </a:endParaRPr>
            </a:p>
          </p:txBody>
        </p:sp>
        <p:sp>
          <p:nvSpPr>
            <p:cNvPr id="121" name="Rectangle 1582">
              <a:extLst>
                <a:ext uri="{FF2B5EF4-FFF2-40B4-BE49-F238E27FC236}">
                  <a16:creationId xmlns:a16="http://schemas.microsoft.com/office/drawing/2014/main" id="{7155E6B7-D835-4B7B-A1C8-CFFB8F020228}"/>
                </a:ext>
              </a:extLst>
            </p:cNvPr>
            <p:cNvSpPr/>
            <p:nvPr/>
          </p:nvSpPr>
          <p:spPr>
            <a:xfrm>
              <a:off x="531849" y="738912"/>
              <a:ext cx="1077021" cy="251688"/>
            </a:xfrm>
            <a:prstGeom prst="rect">
              <a:avLst/>
            </a:prstGeom>
            <a:ln>
              <a:noFill/>
            </a:ln>
          </p:spPr>
          <p:txBody>
            <a:bodyPr vert="horz" lIns="0" tIns="0" rIns="0" bIns="0" rtlCol="0">
              <a:noAutofit/>
            </a:bodyPr>
            <a:lstStyle/>
            <a:p>
              <a:pPr>
                <a:lnSpc>
                  <a:spcPct val="107000"/>
                </a:lnSpc>
                <a:spcAft>
                  <a:spcPts val="800"/>
                </a:spcAft>
              </a:pPr>
              <a:r>
                <a:rPr lang="ja-JP" sz="1400" kern="100" dirty="0">
                  <a:solidFill>
                    <a:srgbClr val="000000"/>
                  </a:solidFill>
                  <a:effectLst/>
                  <a:latin typeface="Calibri" panose="020F0502020204030204" pitchFamily="34" charset="0"/>
                  <a:ea typeface="Meiryo UI" panose="020B0604030504040204" pitchFamily="50" charset="-128"/>
                  <a:cs typeface="Meiryo UI" panose="020B0604030504040204" pitchFamily="50" charset="-128"/>
                </a:rPr>
                <a:t>〜</a:t>
              </a:r>
              <a:r>
                <a:rPr lang="en-US" sz="1400" kern="100" dirty="0">
                  <a:solidFill>
                    <a:srgbClr val="000000"/>
                  </a:solidFill>
                  <a:effectLst/>
                  <a:latin typeface="Calibri" panose="020F0502020204030204" pitchFamily="34" charset="0"/>
                  <a:ea typeface="Meiryo UI" panose="020B0604030504040204" pitchFamily="50" charset="-128"/>
                  <a:cs typeface="Meiryo UI" panose="020B0604030504040204" pitchFamily="50" charset="-128"/>
                </a:rPr>
                <a:t>1,000yen</a:t>
              </a:r>
              <a:endParaRPr lang="ja-JP" sz="1400" kern="100" dirty="0">
                <a:solidFill>
                  <a:srgbClr val="000000"/>
                </a:solidFill>
                <a:effectLst/>
                <a:latin typeface="Calibri" panose="020F0502020204030204" pitchFamily="34" charset="0"/>
                <a:ea typeface="Calibri" panose="020F0502020204030204" pitchFamily="34" charset="0"/>
              </a:endParaRPr>
            </a:p>
          </p:txBody>
        </p:sp>
        <p:sp>
          <p:nvSpPr>
            <p:cNvPr id="122" name="Rectangle 1583">
              <a:extLst>
                <a:ext uri="{FF2B5EF4-FFF2-40B4-BE49-F238E27FC236}">
                  <a16:creationId xmlns:a16="http://schemas.microsoft.com/office/drawing/2014/main" id="{FF336201-F6D8-42E6-A520-DDD5DD97B073}"/>
                </a:ext>
              </a:extLst>
            </p:cNvPr>
            <p:cNvSpPr/>
            <p:nvPr/>
          </p:nvSpPr>
          <p:spPr>
            <a:xfrm>
              <a:off x="724589" y="1029254"/>
              <a:ext cx="1410881" cy="259796"/>
            </a:xfrm>
            <a:prstGeom prst="rect">
              <a:avLst/>
            </a:prstGeom>
            <a:ln>
              <a:noFill/>
            </a:ln>
          </p:spPr>
          <p:txBody>
            <a:bodyPr vert="horz" lIns="0" tIns="0" rIns="0" bIns="0" rtlCol="0">
              <a:noAutofit/>
            </a:bodyPr>
            <a:lstStyle/>
            <a:p>
              <a:pPr>
                <a:lnSpc>
                  <a:spcPct val="107000"/>
                </a:lnSpc>
                <a:spcAft>
                  <a:spcPts val="800"/>
                </a:spcAft>
              </a:pPr>
              <a:r>
                <a:rPr lang="en-US" sz="1400" kern="100" dirty="0">
                  <a:solidFill>
                    <a:srgbClr val="000000"/>
                  </a:solidFill>
                  <a:effectLst/>
                  <a:latin typeface="Meiryo UI" panose="020B0604030504040204" pitchFamily="50" charset="-128"/>
                  <a:ea typeface="Calibri" panose="020F0502020204030204" pitchFamily="34" charset="0"/>
                  <a:cs typeface="Meiryo UI" panose="020B0604030504040204" pitchFamily="50" charset="-128"/>
                </a:rPr>
                <a:t>1,000</a:t>
              </a:r>
              <a:r>
                <a:rPr lang="ja-JP" sz="1400" kern="100" dirty="0">
                  <a:solidFill>
                    <a:srgbClr val="000000"/>
                  </a:solidFill>
                  <a:effectLst/>
                  <a:latin typeface="Calibri" panose="020F0502020204030204" pitchFamily="34" charset="0"/>
                  <a:ea typeface="Meiryo UI" panose="020B0604030504040204" pitchFamily="50" charset="-128"/>
                  <a:cs typeface="Meiryo UI" panose="020B0604030504040204" pitchFamily="50" charset="-128"/>
                </a:rPr>
                <a:t>〜</a:t>
              </a:r>
              <a:r>
                <a:rPr lang="en-US" sz="1400" kern="100" dirty="0">
                  <a:solidFill>
                    <a:srgbClr val="000000"/>
                  </a:solidFill>
                  <a:effectLst/>
                  <a:latin typeface="Calibri" panose="020F0502020204030204" pitchFamily="34" charset="0"/>
                  <a:ea typeface="Meiryo UI" panose="020B0604030504040204" pitchFamily="50" charset="-128"/>
                  <a:cs typeface="Meiryo UI" panose="020B0604030504040204" pitchFamily="50" charset="-128"/>
                </a:rPr>
                <a:t>5,000yen</a:t>
              </a:r>
              <a:endParaRPr lang="ja-JP" sz="1400" kern="100" dirty="0">
                <a:solidFill>
                  <a:srgbClr val="000000"/>
                </a:solidFill>
                <a:effectLst/>
                <a:latin typeface="Calibri" panose="020F0502020204030204" pitchFamily="34" charset="0"/>
                <a:ea typeface="Calibri" panose="020F0502020204030204" pitchFamily="34" charset="0"/>
              </a:endParaRPr>
            </a:p>
          </p:txBody>
        </p:sp>
        <p:sp>
          <p:nvSpPr>
            <p:cNvPr id="123" name="Rectangle 1584">
              <a:extLst>
                <a:ext uri="{FF2B5EF4-FFF2-40B4-BE49-F238E27FC236}">
                  <a16:creationId xmlns:a16="http://schemas.microsoft.com/office/drawing/2014/main" id="{5285DA0B-DA25-462B-A337-D03C894E8B4C}"/>
                </a:ext>
              </a:extLst>
            </p:cNvPr>
            <p:cNvSpPr/>
            <p:nvPr/>
          </p:nvSpPr>
          <p:spPr>
            <a:xfrm>
              <a:off x="941784" y="1289050"/>
              <a:ext cx="2344988" cy="266700"/>
            </a:xfrm>
            <a:prstGeom prst="rect">
              <a:avLst/>
            </a:prstGeom>
            <a:ln>
              <a:noFill/>
            </a:ln>
          </p:spPr>
          <p:txBody>
            <a:bodyPr vert="horz" lIns="0" tIns="0" rIns="0" bIns="0" rtlCol="0">
              <a:noAutofit/>
            </a:bodyPr>
            <a:lstStyle/>
            <a:p>
              <a:pPr>
                <a:lnSpc>
                  <a:spcPct val="107000"/>
                </a:lnSpc>
                <a:spcAft>
                  <a:spcPts val="800"/>
                </a:spcAft>
              </a:pPr>
              <a:r>
                <a:rPr lang="en-US" sz="1400" kern="100" dirty="0">
                  <a:solidFill>
                    <a:srgbClr val="000000"/>
                  </a:solidFill>
                  <a:effectLst/>
                  <a:latin typeface="Meiryo UI" panose="020B0604030504040204" pitchFamily="50" charset="-128"/>
                  <a:ea typeface="Calibri" panose="020F0502020204030204" pitchFamily="34" charset="0"/>
                  <a:cs typeface="Meiryo UI" panose="020B0604030504040204" pitchFamily="50" charset="-128"/>
                </a:rPr>
                <a:t>5,000</a:t>
              </a:r>
              <a:r>
                <a:rPr lang="ja-JP" sz="1400" kern="100" dirty="0">
                  <a:solidFill>
                    <a:srgbClr val="000000"/>
                  </a:solidFill>
                  <a:effectLst/>
                  <a:latin typeface="Calibri" panose="020F0502020204030204" pitchFamily="34" charset="0"/>
                  <a:ea typeface="Meiryo UI" panose="020B0604030504040204" pitchFamily="50" charset="-128"/>
                  <a:cs typeface="Meiryo UI" panose="020B0604030504040204" pitchFamily="50" charset="-128"/>
                </a:rPr>
                <a:t>〜</a:t>
              </a:r>
              <a:r>
                <a:rPr lang="en-US" sz="1400" kern="100" dirty="0">
                  <a:solidFill>
                    <a:srgbClr val="000000"/>
                  </a:solidFill>
                  <a:effectLst/>
                  <a:latin typeface="Calibri" panose="020F0502020204030204" pitchFamily="34" charset="0"/>
                  <a:ea typeface="Meiryo UI" panose="020B0604030504040204" pitchFamily="50" charset="-128"/>
                  <a:cs typeface="Meiryo UI" panose="020B0604030504040204" pitchFamily="50" charset="-128"/>
                </a:rPr>
                <a:t>10,000yen</a:t>
              </a:r>
              <a:endParaRPr lang="ja-JP" sz="1400" kern="100" dirty="0">
                <a:solidFill>
                  <a:srgbClr val="000000"/>
                </a:solidFill>
                <a:effectLst/>
                <a:latin typeface="Calibri" panose="020F0502020204030204" pitchFamily="34" charset="0"/>
                <a:ea typeface="Calibri" panose="020F0502020204030204" pitchFamily="34" charset="0"/>
              </a:endParaRPr>
            </a:p>
          </p:txBody>
        </p:sp>
        <p:sp>
          <p:nvSpPr>
            <p:cNvPr id="124" name="Rectangle 1585">
              <a:extLst>
                <a:ext uri="{FF2B5EF4-FFF2-40B4-BE49-F238E27FC236}">
                  <a16:creationId xmlns:a16="http://schemas.microsoft.com/office/drawing/2014/main" id="{E37F5B74-75D9-418B-AD98-956BD410AD03}"/>
                </a:ext>
              </a:extLst>
            </p:cNvPr>
            <p:cNvSpPr/>
            <p:nvPr/>
          </p:nvSpPr>
          <p:spPr>
            <a:xfrm>
              <a:off x="1105541" y="1536288"/>
              <a:ext cx="2302389" cy="308314"/>
            </a:xfrm>
            <a:prstGeom prst="rect">
              <a:avLst/>
            </a:prstGeom>
            <a:ln>
              <a:noFill/>
            </a:ln>
          </p:spPr>
          <p:txBody>
            <a:bodyPr vert="horz" lIns="0" tIns="0" rIns="0" bIns="0" rtlCol="0">
              <a:noAutofit/>
            </a:bodyPr>
            <a:lstStyle/>
            <a:p>
              <a:pPr>
                <a:lnSpc>
                  <a:spcPct val="107000"/>
                </a:lnSpc>
                <a:spcAft>
                  <a:spcPts val="800"/>
                </a:spcAft>
              </a:pPr>
              <a:r>
                <a:rPr lang="en-US" sz="1400" kern="100" dirty="0">
                  <a:solidFill>
                    <a:srgbClr val="000000"/>
                  </a:solidFill>
                  <a:effectLst/>
                  <a:latin typeface="Meiryo UI" panose="020B0604030504040204" pitchFamily="50" charset="-128"/>
                  <a:ea typeface="Calibri" panose="020F0502020204030204" pitchFamily="34" charset="0"/>
                  <a:cs typeface="Meiryo UI" panose="020B0604030504040204" pitchFamily="50" charset="-128"/>
                </a:rPr>
                <a:t>10,000</a:t>
              </a:r>
              <a:r>
                <a:rPr lang="ja-JP" sz="1400" kern="100" dirty="0">
                  <a:solidFill>
                    <a:srgbClr val="000000"/>
                  </a:solidFill>
                  <a:effectLst/>
                  <a:latin typeface="Calibri" panose="020F0502020204030204" pitchFamily="34" charset="0"/>
                  <a:ea typeface="Meiryo UI" panose="020B0604030504040204" pitchFamily="50" charset="-128"/>
                  <a:cs typeface="Meiryo UI" panose="020B0604030504040204" pitchFamily="50" charset="-128"/>
                </a:rPr>
                <a:t>〜</a:t>
              </a:r>
              <a:r>
                <a:rPr lang="en-US" sz="1400" kern="100" dirty="0">
                  <a:solidFill>
                    <a:srgbClr val="000000"/>
                  </a:solidFill>
                  <a:effectLst/>
                  <a:latin typeface="Calibri" panose="020F0502020204030204" pitchFamily="34" charset="0"/>
                  <a:ea typeface="Meiryo UI" panose="020B0604030504040204" pitchFamily="50" charset="-128"/>
                  <a:cs typeface="Meiryo UI" panose="020B0604030504040204" pitchFamily="50" charset="-128"/>
                </a:rPr>
                <a:t>30,000yen</a:t>
              </a:r>
              <a:endParaRPr lang="ja-JP" sz="1400" kern="100" dirty="0">
                <a:solidFill>
                  <a:srgbClr val="000000"/>
                </a:solidFill>
                <a:effectLst/>
                <a:latin typeface="Calibri" panose="020F0502020204030204" pitchFamily="34" charset="0"/>
                <a:ea typeface="Calibri" panose="020F0502020204030204" pitchFamily="34" charset="0"/>
              </a:endParaRPr>
            </a:p>
          </p:txBody>
        </p:sp>
        <p:sp>
          <p:nvSpPr>
            <p:cNvPr id="125" name="Rectangle 1586">
              <a:extLst>
                <a:ext uri="{FF2B5EF4-FFF2-40B4-BE49-F238E27FC236}">
                  <a16:creationId xmlns:a16="http://schemas.microsoft.com/office/drawing/2014/main" id="{2E097B3D-3EBB-4AFA-847E-E50B77DBC577}"/>
                </a:ext>
              </a:extLst>
            </p:cNvPr>
            <p:cNvSpPr/>
            <p:nvPr/>
          </p:nvSpPr>
          <p:spPr>
            <a:xfrm>
              <a:off x="1325056" y="1770287"/>
              <a:ext cx="2170230" cy="299813"/>
            </a:xfrm>
            <a:prstGeom prst="rect">
              <a:avLst/>
            </a:prstGeom>
            <a:ln>
              <a:noFill/>
            </a:ln>
          </p:spPr>
          <p:txBody>
            <a:bodyPr vert="horz" lIns="0" tIns="0" rIns="0" bIns="0" rtlCol="0">
              <a:noAutofit/>
            </a:bodyPr>
            <a:lstStyle/>
            <a:p>
              <a:pPr>
                <a:lnSpc>
                  <a:spcPct val="107000"/>
                </a:lnSpc>
                <a:spcAft>
                  <a:spcPts val="800"/>
                </a:spcAft>
              </a:pPr>
              <a:r>
                <a:rPr lang="en-US" sz="1400" kern="100" dirty="0">
                  <a:solidFill>
                    <a:srgbClr val="000000"/>
                  </a:solidFill>
                  <a:effectLst/>
                  <a:latin typeface="Meiryo UI" panose="020B0604030504040204" pitchFamily="50" charset="-128"/>
                  <a:ea typeface="Calibri" panose="020F0502020204030204" pitchFamily="34" charset="0"/>
                  <a:cs typeface="Meiryo UI" panose="020B0604030504040204" pitchFamily="50" charset="-128"/>
                </a:rPr>
                <a:t>30,000</a:t>
              </a:r>
              <a:r>
                <a:rPr lang="ja-JP" sz="1400" kern="100" dirty="0">
                  <a:solidFill>
                    <a:srgbClr val="000000"/>
                  </a:solidFill>
                  <a:effectLst/>
                  <a:latin typeface="Calibri" panose="020F0502020204030204" pitchFamily="34" charset="0"/>
                  <a:ea typeface="Meiryo UI" panose="020B0604030504040204" pitchFamily="50" charset="-128"/>
                  <a:cs typeface="Meiryo UI" panose="020B0604030504040204" pitchFamily="50" charset="-128"/>
                </a:rPr>
                <a:t>〜</a:t>
              </a:r>
              <a:r>
                <a:rPr lang="en-US" sz="1400" kern="100" dirty="0">
                  <a:solidFill>
                    <a:srgbClr val="000000"/>
                  </a:solidFill>
                  <a:effectLst/>
                  <a:latin typeface="Calibri" panose="020F0502020204030204" pitchFamily="34" charset="0"/>
                  <a:ea typeface="Meiryo UI" panose="020B0604030504040204" pitchFamily="50" charset="-128"/>
                  <a:cs typeface="Meiryo UI" panose="020B0604030504040204" pitchFamily="50" charset="-128"/>
                </a:rPr>
                <a:t>50,000yen</a:t>
              </a:r>
              <a:endParaRPr lang="ja-JP" sz="1400" kern="100" dirty="0">
                <a:solidFill>
                  <a:srgbClr val="000000"/>
                </a:solidFill>
                <a:effectLst/>
                <a:latin typeface="Calibri" panose="020F0502020204030204" pitchFamily="34" charset="0"/>
                <a:ea typeface="Calibri" panose="020F0502020204030204" pitchFamily="34" charset="0"/>
              </a:endParaRPr>
            </a:p>
          </p:txBody>
        </p:sp>
        <p:sp>
          <p:nvSpPr>
            <p:cNvPr id="126" name="Rectangle 1587">
              <a:extLst>
                <a:ext uri="{FF2B5EF4-FFF2-40B4-BE49-F238E27FC236}">
                  <a16:creationId xmlns:a16="http://schemas.microsoft.com/office/drawing/2014/main" id="{10552C53-0E68-4878-A613-B5B0E531C85C}"/>
                </a:ext>
              </a:extLst>
            </p:cNvPr>
            <p:cNvSpPr/>
            <p:nvPr/>
          </p:nvSpPr>
          <p:spPr>
            <a:xfrm>
              <a:off x="1522403" y="2097681"/>
              <a:ext cx="1671647" cy="188319"/>
            </a:xfrm>
            <a:prstGeom prst="rect">
              <a:avLst/>
            </a:prstGeom>
            <a:ln>
              <a:noFill/>
            </a:ln>
          </p:spPr>
          <p:txBody>
            <a:bodyPr vert="horz" lIns="0" tIns="0" rIns="0" bIns="0" rtlCol="0">
              <a:noAutofit/>
            </a:bodyPr>
            <a:lstStyle/>
            <a:p>
              <a:pPr>
                <a:lnSpc>
                  <a:spcPct val="107000"/>
                </a:lnSpc>
                <a:spcAft>
                  <a:spcPts val="800"/>
                </a:spcAft>
              </a:pPr>
              <a:r>
                <a:rPr lang="en-US" sz="1400" kern="100" dirty="0">
                  <a:solidFill>
                    <a:srgbClr val="000000"/>
                  </a:solidFill>
                  <a:effectLst/>
                  <a:latin typeface="Meiryo UI" panose="020B0604030504040204" pitchFamily="50" charset="-128"/>
                  <a:ea typeface="Calibri" panose="020F0502020204030204" pitchFamily="34" charset="0"/>
                  <a:cs typeface="Meiryo UI" panose="020B0604030504040204" pitchFamily="50" charset="-128"/>
                </a:rPr>
                <a:t>50,000</a:t>
              </a:r>
              <a:r>
                <a:rPr lang="ja-JP" sz="1400" kern="100" dirty="0">
                  <a:solidFill>
                    <a:srgbClr val="000000"/>
                  </a:solidFill>
                  <a:effectLst/>
                  <a:latin typeface="Calibri" panose="020F0502020204030204" pitchFamily="34" charset="0"/>
                  <a:ea typeface="Meiryo UI" panose="020B0604030504040204" pitchFamily="50" charset="-128"/>
                  <a:cs typeface="Meiryo UI" panose="020B0604030504040204" pitchFamily="50" charset="-128"/>
                </a:rPr>
                <a:t>～</a:t>
              </a:r>
              <a:r>
                <a:rPr lang="en-US" sz="1400" kern="100" dirty="0">
                  <a:solidFill>
                    <a:srgbClr val="000000"/>
                  </a:solidFill>
                  <a:effectLst/>
                  <a:latin typeface="Calibri" panose="020F0502020204030204" pitchFamily="34" charset="0"/>
                  <a:ea typeface="Meiryo UI" panose="020B0604030504040204" pitchFamily="50" charset="-128"/>
                  <a:cs typeface="Meiryo UI" panose="020B0604030504040204" pitchFamily="50" charset="-128"/>
                </a:rPr>
                <a:t>100,000yen</a:t>
              </a:r>
              <a:endParaRPr lang="ja-JP" sz="1400" kern="100" dirty="0">
                <a:solidFill>
                  <a:srgbClr val="000000"/>
                </a:solidFill>
                <a:effectLst/>
                <a:latin typeface="Calibri" panose="020F0502020204030204" pitchFamily="34" charset="0"/>
                <a:ea typeface="Calibri" panose="020F0502020204030204" pitchFamily="34" charset="0"/>
              </a:endParaRPr>
            </a:p>
          </p:txBody>
        </p:sp>
        <p:sp>
          <p:nvSpPr>
            <p:cNvPr id="127" name="Rectangle 30569">
              <a:extLst>
                <a:ext uri="{FF2B5EF4-FFF2-40B4-BE49-F238E27FC236}">
                  <a16:creationId xmlns:a16="http://schemas.microsoft.com/office/drawing/2014/main" id="{A1D75675-E824-4059-AB41-A20B213EB235}"/>
                </a:ext>
              </a:extLst>
            </p:cNvPr>
            <p:cNvSpPr/>
            <p:nvPr/>
          </p:nvSpPr>
          <p:spPr>
            <a:xfrm>
              <a:off x="1894403" y="2437814"/>
              <a:ext cx="1609225" cy="371972"/>
            </a:xfrm>
            <a:prstGeom prst="rect">
              <a:avLst/>
            </a:prstGeom>
            <a:ln>
              <a:noFill/>
            </a:ln>
          </p:spPr>
          <p:txBody>
            <a:bodyPr vert="horz" lIns="0" tIns="0" rIns="0" bIns="0" rtlCol="0">
              <a:noAutofit/>
            </a:bodyPr>
            <a:lstStyle/>
            <a:p>
              <a:pPr>
                <a:lnSpc>
                  <a:spcPct val="107000"/>
                </a:lnSpc>
                <a:spcAft>
                  <a:spcPts val="800"/>
                </a:spcAft>
              </a:pPr>
              <a:r>
                <a:rPr lang="en-US" sz="1400" kern="100" dirty="0">
                  <a:solidFill>
                    <a:srgbClr val="000000"/>
                  </a:solidFill>
                  <a:effectLst/>
                  <a:latin typeface="Meiryo UI" panose="020B0604030504040204" pitchFamily="50" charset="-128"/>
                  <a:ea typeface="Calibri" panose="020F0502020204030204" pitchFamily="34" charset="0"/>
                  <a:cs typeface="Meiryo UI" panose="020B0604030504040204" pitchFamily="50" charset="-128"/>
                </a:rPr>
                <a:t>100,000yen</a:t>
              </a:r>
              <a:r>
                <a:rPr lang="ja-JP" sz="1400" kern="100" dirty="0">
                  <a:solidFill>
                    <a:srgbClr val="000000"/>
                  </a:solidFill>
                  <a:effectLst/>
                  <a:latin typeface="Calibri" panose="020F0502020204030204" pitchFamily="34" charset="0"/>
                  <a:ea typeface="Meiryo UI" panose="020B0604030504040204" pitchFamily="50" charset="-128"/>
                  <a:cs typeface="Meiryo UI" panose="020B0604030504040204" pitchFamily="50" charset="-128"/>
                </a:rPr>
                <a:t>～</a:t>
              </a:r>
              <a:endParaRPr lang="ja-JP" sz="1400" kern="100" dirty="0">
                <a:solidFill>
                  <a:srgbClr val="000000"/>
                </a:solidFill>
                <a:effectLst/>
                <a:latin typeface="Calibri" panose="020F0502020204030204" pitchFamily="34" charset="0"/>
                <a:ea typeface="Calibri" panose="020F0502020204030204" pitchFamily="34" charset="0"/>
              </a:endParaRPr>
            </a:p>
          </p:txBody>
        </p:sp>
        <p:sp>
          <p:nvSpPr>
            <p:cNvPr id="128" name="Shape 1600">
              <a:extLst>
                <a:ext uri="{FF2B5EF4-FFF2-40B4-BE49-F238E27FC236}">
                  <a16:creationId xmlns:a16="http://schemas.microsoft.com/office/drawing/2014/main" id="{5590E53D-D08C-476E-B08C-0B525213EF7A}"/>
                </a:ext>
              </a:extLst>
            </p:cNvPr>
            <p:cNvSpPr/>
            <p:nvPr/>
          </p:nvSpPr>
          <p:spPr>
            <a:xfrm>
              <a:off x="5663196" y="2607736"/>
              <a:ext cx="1383030" cy="678180"/>
            </a:xfrm>
            <a:custGeom>
              <a:avLst/>
              <a:gdLst/>
              <a:ahLst/>
              <a:cxnLst/>
              <a:rect l="0" t="0" r="0" b="0"/>
              <a:pathLst>
                <a:path w="1383030" h="678180">
                  <a:moveTo>
                    <a:pt x="12954" y="0"/>
                  </a:moveTo>
                  <a:lnTo>
                    <a:pt x="1310601" y="614366"/>
                  </a:lnTo>
                  <a:lnTo>
                    <a:pt x="1282446" y="573024"/>
                  </a:lnTo>
                  <a:cubicBezTo>
                    <a:pt x="1277112" y="566166"/>
                    <a:pt x="1279398" y="556260"/>
                    <a:pt x="1286256" y="551688"/>
                  </a:cubicBezTo>
                  <a:cubicBezTo>
                    <a:pt x="1293114" y="547116"/>
                    <a:pt x="1303020" y="548640"/>
                    <a:pt x="1307592" y="555498"/>
                  </a:cubicBezTo>
                  <a:lnTo>
                    <a:pt x="1383030" y="665988"/>
                  </a:lnTo>
                  <a:lnTo>
                    <a:pt x="1249680" y="677418"/>
                  </a:lnTo>
                  <a:cubicBezTo>
                    <a:pt x="1241298" y="678180"/>
                    <a:pt x="1233678" y="672084"/>
                    <a:pt x="1233678" y="662940"/>
                  </a:cubicBezTo>
                  <a:cubicBezTo>
                    <a:pt x="1232916" y="654558"/>
                    <a:pt x="1239012" y="646938"/>
                    <a:pt x="1247394" y="646938"/>
                  </a:cubicBezTo>
                  <a:lnTo>
                    <a:pt x="1297773" y="642620"/>
                  </a:lnTo>
                  <a:lnTo>
                    <a:pt x="0" y="28194"/>
                  </a:lnTo>
                  <a:lnTo>
                    <a:pt x="12954" y="0"/>
                  </a:lnTo>
                  <a:close/>
                </a:path>
              </a:pathLst>
            </a:custGeom>
            <a:ln w="0" cap="flat">
              <a:round/>
            </a:ln>
          </p:spPr>
          <p:style>
            <a:lnRef idx="0">
              <a:srgbClr val="000000">
                <a:alpha val="0"/>
              </a:srgbClr>
            </a:lnRef>
            <a:fillRef idx="1">
              <a:srgbClr val="000000"/>
            </a:fillRef>
            <a:effectRef idx="0">
              <a:scrgbClr r="0" g="0" b="0"/>
            </a:effectRef>
            <a:fontRef idx="none"/>
          </p:style>
          <p:txBody>
            <a:bodyPr/>
            <a:lstStyle/>
            <a:p>
              <a:endParaRPr lang="ja-JP" altLang="en-US"/>
            </a:p>
          </p:txBody>
        </p:sp>
        <p:sp>
          <p:nvSpPr>
            <p:cNvPr id="129" name="Shape 1601">
              <a:extLst>
                <a:ext uri="{FF2B5EF4-FFF2-40B4-BE49-F238E27FC236}">
                  <a16:creationId xmlns:a16="http://schemas.microsoft.com/office/drawing/2014/main" id="{7B98820E-8712-463C-90E7-CD3C20E4FF77}"/>
                </a:ext>
              </a:extLst>
            </p:cNvPr>
            <p:cNvSpPr/>
            <p:nvPr/>
          </p:nvSpPr>
          <p:spPr>
            <a:xfrm>
              <a:off x="7494282" y="1723816"/>
              <a:ext cx="1197102" cy="1141476"/>
            </a:xfrm>
            <a:custGeom>
              <a:avLst/>
              <a:gdLst/>
              <a:ahLst/>
              <a:cxnLst/>
              <a:rect l="0" t="0" r="0" b="0"/>
              <a:pathLst>
                <a:path w="1197102" h="1141476">
                  <a:moveTo>
                    <a:pt x="21336" y="0"/>
                  </a:moveTo>
                  <a:lnTo>
                    <a:pt x="1143556" y="1068606"/>
                  </a:lnTo>
                  <a:lnTo>
                    <a:pt x="1130046" y="1021842"/>
                  </a:lnTo>
                  <a:cubicBezTo>
                    <a:pt x="1127760" y="1013460"/>
                    <a:pt x="1132332" y="1005078"/>
                    <a:pt x="1140714" y="1002792"/>
                  </a:cubicBezTo>
                  <a:cubicBezTo>
                    <a:pt x="1149096" y="1000506"/>
                    <a:pt x="1157478" y="1005078"/>
                    <a:pt x="1159764" y="1012698"/>
                  </a:cubicBezTo>
                  <a:lnTo>
                    <a:pt x="1197102" y="1141476"/>
                  </a:lnTo>
                  <a:lnTo>
                    <a:pt x="1066800" y="1110234"/>
                  </a:lnTo>
                  <a:cubicBezTo>
                    <a:pt x="1058418" y="1108710"/>
                    <a:pt x="1053846" y="1100328"/>
                    <a:pt x="1055370" y="1091946"/>
                  </a:cubicBezTo>
                  <a:cubicBezTo>
                    <a:pt x="1057656" y="1083564"/>
                    <a:pt x="1066038" y="1078230"/>
                    <a:pt x="1074420" y="1080516"/>
                  </a:cubicBezTo>
                  <a:lnTo>
                    <a:pt x="1122673" y="1091870"/>
                  </a:lnTo>
                  <a:lnTo>
                    <a:pt x="0" y="22098"/>
                  </a:lnTo>
                  <a:lnTo>
                    <a:pt x="21336" y="0"/>
                  </a:lnTo>
                  <a:close/>
                </a:path>
              </a:pathLst>
            </a:custGeom>
            <a:ln w="0" cap="flat">
              <a:round/>
            </a:ln>
          </p:spPr>
          <p:style>
            <a:lnRef idx="0">
              <a:srgbClr val="000000">
                <a:alpha val="0"/>
              </a:srgbClr>
            </a:lnRef>
            <a:fillRef idx="1">
              <a:srgbClr val="000000"/>
            </a:fillRef>
            <a:effectRef idx="0">
              <a:scrgbClr r="0" g="0" b="0"/>
            </a:effectRef>
            <a:fontRef idx="none"/>
          </p:style>
          <p:txBody>
            <a:bodyPr/>
            <a:lstStyle/>
            <a:p>
              <a:endParaRPr lang="ja-JP" altLang="en-US"/>
            </a:p>
          </p:txBody>
        </p:sp>
        <p:sp>
          <p:nvSpPr>
            <p:cNvPr id="130" name="Shape 1602">
              <a:extLst>
                <a:ext uri="{FF2B5EF4-FFF2-40B4-BE49-F238E27FC236}">
                  <a16:creationId xmlns:a16="http://schemas.microsoft.com/office/drawing/2014/main" id="{100CC0C6-E15B-4452-A42E-3D808C2D21D7}"/>
                </a:ext>
              </a:extLst>
            </p:cNvPr>
            <p:cNvSpPr/>
            <p:nvPr/>
          </p:nvSpPr>
          <p:spPr>
            <a:xfrm>
              <a:off x="2284488" y="388791"/>
              <a:ext cx="1081278" cy="1185672"/>
            </a:xfrm>
            <a:custGeom>
              <a:avLst/>
              <a:gdLst/>
              <a:ahLst/>
              <a:cxnLst/>
              <a:rect l="0" t="0" r="0" b="0"/>
              <a:pathLst>
                <a:path w="1081278" h="1185672">
                  <a:moveTo>
                    <a:pt x="1081278" y="0"/>
                  </a:moveTo>
                  <a:lnTo>
                    <a:pt x="1053846" y="130302"/>
                  </a:lnTo>
                  <a:cubicBezTo>
                    <a:pt x="1051560" y="138684"/>
                    <a:pt x="1043940" y="144018"/>
                    <a:pt x="1035558" y="142494"/>
                  </a:cubicBezTo>
                  <a:cubicBezTo>
                    <a:pt x="1027176" y="140970"/>
                    <a:pt x="1021842" y="132588"/>
                    <a:pt x="1023366" y="124206"/>
                  </a:cubicBezTo>
                  <a:lnTo>
                    <a:pt x="1034178" y="74470"/>
                  </a:lnTo>
                  <a:lnTo>
                    <a:pt x="22860" y="1185672"/>
                  </a:lnTo>
                  <a:lnTo>
                    <a:pt x="0" y="1165098"/>
                  </a:lnTo>
                  <a:lnTo>
                    <a:pt x="1010868" y="54391"/>
                  </a:lnTo>
                  <a:lnTo>
                    <a:pt x="963168" y="69342"/>
                  </a:lnTo>
                  <a:cubicBezTo>
                    <a:pt x="955548" y="71628"/>
                    <a:pt x="946404" y="67056"/>
                    <a:pt x="944118" y="59436"/>
                  </a:cubicBezTo>
                  <a:cubicBezTo>
                    <a:pt x="941832" y="51054"/>
                    <a:pt x="945642" y="42672"/>
                    <a:pt x="954024" y="39624"/>
                  </a:cubicBezTo>
                  <a:lnTo>
                    <a:pt x="1081278" y="0"/>
                  </a:lnTo>
                  <a:close/>
                </a:path>
              </a:pathLst>
            </a:custGeom>
            <a:ln w="0" cap="flat">
              <a:round/>
            </a:ln>
          </p:spPr>
          <p:style>
            <a:lnRef idx="0">
              <a:srgbClr val="000000">
                <a:alpha val="0"/>
              </a:srgbClr>
            </a:lnRef>
            <a:fillRef idx="1">
              <a:srgbClr val="000000"/>
            </a:fillRef>
            <a:effectRef idx="0">
              <a:scrgbClr r="0" g="0" b="0"/>
            </a:effectRef>
            <a:fontRef idx="none"/>
          </p:style>
          <p:txBody>
            <a:bodyPr/>
            <a:lstStyle/>
            <a:p>
              <a:endParaRPr lang="ja-JP" altLang="en-US"/>
            </a:p>
          </p:txBody>
        </p:sp>
        <p:sp>
          <p:nvSpPr>
            <p:cNvPr id="131" name="Shape 1603">
              <a:extLst>
                <a:ext uri="{FF2B5EF4-FFF2-40B4-BE49-F238E27FC236}">
                  <a16:creationId xmlns:a16="http://schemas.microsoft.com/office/drawing/2014/main" id="{2774BB2F-8C4D-43B8-94B8-593E0092F63F}"/>
                </a:ext>
              </a:extLst>
            </p:cNvPr>
            <p:cNvSpPr/>
            <p:nvPr/>
          </p:nvSpPr>
          <p:spPr>
            <a:xfrm>
              <a:off x="1381518" y="2106339"/>
              <a:ext cx="0" cy="294132"/>
            </a:xfrm>
            <a:custGeom>
              <a:avLst/>
              <a:gdLst/>
              <a:ahLst/>
              <a:cxnLst/>
              <a:rect l="0" t="0" r="0" b="0"/>
              <a:pathLst>
                <a:path h="294132">
                  <a:moveTo>
                    <a:pt x="0" y="0"/>
                  </a:moveTo>
                  <a:lnTo>
                    <a:pt x="0" y="294132"/>
                  </a:lnTo>
                </a:path>
              </a:pathLst>
            </a:custGeom>
            <a:ln w="0" cap="flat">
              <a:round/>
            </a:ln>
          </p:spPr>
          <p:style>
            <a:lnRef idx="1">
              <a:srgbClr val="000000"/>
            </a:lnRef>
            <a:fillRef idx="0">
              <a:srgbClr val="000000">
                <a:alpha val="0"/>
              </a:srgbClr>
            </a:fillRef>
            <a:effectRef idx="0">
              <a:scrgbClr r="0" g="0" b="0"/>
            </a:effectRef>
            <a:fontRef idx="none"/>
          </p:style>
          <p:txBody>
            <a:bodyPr/>
            <a:lstStyle/>
            <a:p>
              <a:endParaRPr lang="ja-JP" altLang="en-US"/>
            </a:p>
          </p:txBody>
        </p:sp>
        <p:sp>
          <p:nvSpPr>
            <p:cNvPr id="132" name="Shape 1604">
              <a:extLst>
                <a:ext uri="{FF2B5EF4-FFF2-40B4-BE49-F238E27FC236}">
                  <a16:creationId xmlns:a16="http://schemas.microsoft.com/office/drawing/2014/main" id="{56ABEF77-FD35-4D64-B19F-2BF963E56F76}"/>
                </a:ext>
              </a:extLst>
            </p:cNvPr>
            <p:cNvSpPr/>
            <p:nvPr/>
          </p:nvSpPr>
          <p:spPr>
            <a:xfrm>
              <a:off x="1584210" y="2375325"/>
              <a:ext cx="0" cy="142494"/>
            </a:xfrm>
            <a:custGeom>
              <a:avLst/>
              <a:gdLst/>
              <a:ahLst/>
              <a:cxnLst/>
              <a:rect l="0" t="0" r="0" b="0"/>
              <a:pathLst>
                <a:path h="142494">
                  <a:moveTo>
                    <a:pt x="0" y="0"/>
                  </a:moveTo>
                  <a:lnTo>
                    <a:pt x="0" y="142494"/>
                  </a:lnTo>
                </a:path>
              </a:pathLst>
            </a:custGeom>
            <a:ln w="0" cap="flat">
              <a:round/>
            </a:ln>
          </p:spPr>
          <p:style>
            <a:lnRef idx="1">
              <a:srgbClr val="000000"/>
            </a:lnRef>
            <a:fillRef idx="0">
              <a:srgbClr val="000000">
                <a:alpha val="0"/>
              </a:srgbClr>
            </a:fillRef>
            <a:effectRef idx="0">
              <a:scrgbClr r="0" g="0" b="0"/>
            </a:effectRef>
            <a:fontRef idx="none"/>
          </p:style>
          <p:txBody>
            <a:bodyPr/>
            <a:lstStyle/>
            <a:p>
              <a:endParaRPr lang="ja-JP" altLang="en-US"/>
            </a:p>
          </p:txBody>
        </p:sp>
        <p:sp>
          <p:nvSpPr>
            <p:cNvPr id="133" name="Shape 1605">
              <a:extLst>
                <a:ext uri="{FF2B5EF4-FFF2-40B4-BE49-F238E27FC236}">
                  <a16:creationId xmlns:a16="http://schemas.microsoft.com/office/drawing/2014/main" id="{982C5DC4-7700-4C2D-AC28-24F04B77840F}"/>
                </a:ext>
              </a:extLst>
            </p:cNvPr>
            <p:cNvSpPr/>
            <p:nvPr/>
          </p:nvSpPr>
          <p:spPr>
            <a:xfrm>
              <a:off x="1176540" y="1870881"/>
              <a:ext cx="0" cy="248412"/>
            </a:xfrm>
            <a:custGeom>
              <a:avLst/>
              <a:gdLst/>
              <a:ahLst/>
              <a:cxnLst/>
              <a:rect l="0" t="0" r="0" b="0"/>
              <a:pathLst>
                <a:path h="248412">
                  <a:moveTo>
                    <a:pt x="0" y="0"/>
                  </a:moveTo>
                  <a:lnTo>
                    <a:pt x="0" y="248412"/>
                  </a:lnTo>
                </a:path>
              </a:pathLst>
            </a:custGeom>
            <a:ln w="0" cap="flat">
              <a:round/>
            </a:ln>
          </p:spPr>
          <p:style>
            <a:lnRef idx="1">
              <a:srgbClr val="000000"/>
            </a:lnRef>
            <a:fillRef idx="0">
              <a:srgbClr val="000000">
                <a:alpha val="0"/>
              </a:srgbClr>
            </a:fillRef>
            <a:effectRef idx="0">
              <a:scrgbClr r="0" g="0" b="0"/>
            </a:effectRef>
            <a:fontRef idx="none"/>
          </p:style>
          <p:txBody>
            <a:bodyPr/>
            <a:lstStyle/>
            <a:p>
              <a:endParaRPr lang="ja-JP" altLang="en-US"/>
            </a:p>
          </p:txBody>
        </p:sp>
      </p:grpSp>
      <p:sp>
        <p:nvSpPr>
          <p:cNvPr id="134" name="Google Shape;1546;p63">
            <a:extLst>
              <a:ext uri="{FF2B5EF4-FFF2-40B4-BE49-F238E27FC236}">
                <a16:creationId xmlns:a16="http://schemas.microsoft.com/office/drawing/2014/main" id="{A3572461-0588-4DB5-BD93-5A373F6820D2}"/>
              </a:ext>
            </a:extLst>
          </p:cNvPr>
          <p:cNvSpPr txBox="1"/>
          <p:nvPr/>
        </p:nvSpPr>
        <p:spPr>
          <a:xfrm>
            <a:off x="109555" y="6023548"/>
            <a:ext cx="1970410" cy="705285"/>
          </a:xfrm>
          <a:prstGeom prst="rect">
            <a:avLst/>
          </a:prstGeom>
          <a:noFill/>
          <a:ln>
            <a:noFill/>
          </a:ln>
        </p:spPr>
        <p:txBody>
          <a:bodyPr spcFirstLastPara="1" wrap="square" lIns="91425" tIns="91425" rIns="91425" bIns="91425" anchor="ctr" anchorCtr="0">
            <a:noAutofit/>
          </a:bodyPr>
          <a:lstStyle/>
          <a:p>
            <a:pPr marL="0" lvl="0" indent="0" rtl="0">
              <a:spcBef>
                <a:spcPts val="0"/>
              </a:spcBef>
              <a:spcAft>
                <a:spcPts val="0"/>
              </a:spcAft>
              <a:buNone/>
            </a:pPr>
            <a:r>
              <a:rPr lang="en-US" sz="1000" dirty="0">
                <a:solidFill>
                  <a:schemeClr val="dk1"/>
                </a:solidFill>
                <a:latin typeface="Maven Pro"/>
                <a:ea typeface="Maven Pro"/>
                <a:cs typeface="Maven Pro"/>
                <a:sym typeface="Maven Pro"/>
              </a:rPr>
              <a:t>Source: Ministry of finance</a:t>
            </a:r>
          </a:p>
          <a:p>
            <a:pPr marL="0" lvl="0" indent="0" rtl="0">
              <a:spcBef>
                <a:spcPts val="0"/>
              </a:spcBef>
              <a:spcAft>
                <a:spcPts val="0"/>
              </a:spcAft>
              <a:buNone/>
            </a:pPr>
            <a:r>
              <a:rPr lang="en-US" sz="1000" dirty="0">
                <a:solidFill>
                  <a:schemeClr val="dk1"/>
                </a:solidFill>
                <a:latin typeface="Maven Pro"/>
                <a:ea typeface="Maven Pro"/>
                <a:cs typeface="Maven Pro"/>
                <a:sym typeface="Maven Pro"/>
              </a:rPr>
              <a:t>Fact-finding survey on </a:t>
            </a:r>
          </a:p>
          <a:p>
            <a:pPr marL="0" lvl="0" indent="0" rtl="0">
              <a:spcBef>
                <a:spcPts val="0"/>
              </a:spcBef>
              <a:spcAft>
                <a:spcPts val="0"/>
              </a:spcAft>
              <a:buNone/>
            </a:pPr>
            <a:r>
              <a:rPr lang="en-US" sz="1000" dirty="0">
                <a:solidFill>
                  <a:schemeClr val="dk1"/>
                </a:solidFill>
                <a:latin typeface="Maven Pro"/>
                <a:ea typeface="Maven Pro"/>
                <a:cs typeface="Maven Pro"/>
                <a:sym typeface="Maven Pro"/>
              </a:rPr>
              <a:t>currencies (2023)</a:t>
            </a:r>
            <a:endParaRPr sz="1000" dirty="0">
              <a:solidFill>
                <a:schemeClr val="dk1"/>
              </a:solidFill>
              <a:latin typeface="Maven Pro"/>
              <a:ea typeface="Maven Pro"/>
              <a:cs typeface="Maven Pro"/>
              <a:sym typeface="Maven Pro"/>
            </a:endParaRPr>
          </a:p>
        </p:txBody>
      </p:sp>
      <p:sp>
        <p:nvSpPr>
          <p:cNvPr id="135" name="スライド番号プレースホルダー 1">
            <a:extLst>
              <a:ext uri="{FF2B5EF4-FFF2-40B4-BE49-F238E27FC236}">
                <a16:creationId xmlns:a16="http://schemas.microsoft.com/office/drawing/2014/main" id="{FD920A82-9C11-4D9A-B15B-D4F9FBB043B8}"/>
              </a:ext>
            </a:extLst>
          </p:cNvPr>
          <p:cNvSpPr txBox="1">
            <a:spLocks/>
          </p:cNvSpPr>
          <p:nvPr/>
        </p:nvSpPr>
        <p:spPr>
          <a:xfrm>
            <a:off x="11305254" y="6228341"/>
            <a:ext cx="583877" cy="389224"/>
          </a:xfrm>
          <a:prstGeom prst="rect">
            <a:avLst/>
          </a:prstGeom>
        </p:spPr>
        <p:txBody>
          <a:bodyPr vert="horz" lIns="91440" tIns="45720" rIns="91440" bIns="45720" rtlCol="0" anchor="ctr"/>
          <a:lstStyle>
            <a:defPPr rtl="0">
              <a:defRPr lang="ja-JP"/>
            </a:defPPr>
            <a:lvl1pPr marL="0" algn="r" defTabSz="914400" rtl="0" eaLnBrk="1" latinLnBrk="0" hangingPunct="1">
              <a:defRPr sz="1200" kern="1200" baseline="0">
                <a:solidFill>
                  <a:schemeClr val="tx1">
                    <a:tint val="75000"/>
                  </a:schemeClr>
                </a:solidFill>
                <a:latin typeface="Meiryo UI" panose="020B0604030504040204" pitchFamily="50" charset="-128"/>
                <a:ea typeface="Meiryo UI" panose="020B0604030504040204" pitchFamily="50" charset="-128"/>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fld id="{FABC962E-B4BD-494A-B383-FB3B2DBC4283}" type="slidenum">
              <a:rPr lang="ja-JP" altLang="en-US" smtClean="0">
                <a:solidFill>
                  <a:prstClr val="black">
                    <a:tint val="75000"/>
                  </a:prstClr>
                </a:solidFill>
              </a:rPr>
              <a:pPr algn="ctr">
                <a:defRPr/>
              </a:pPr>
              <a:t>27</a:t>
            </a:fld>
            <a:endParaRPr lang="ja-JP" altLang="en-US" dirty="0">
              <a:solidFill>
                <a:prstClr val="black">
                  <a:tint val="75000"/>
                </a:prstClr>
              </a:solidFill>
            </a:endParaRPr>
          </a:p>
        </p:txBody>
      </p:sp>
    </p:spTree>
    <p:extLst>
      <p:ext uri="{BB962C8B-B14F-4D97-AF65-F5344CB8AC3E}">
        <p14:creationId xmlns:p14="http://schemas.microsoft.com/office/powerpoint/2010/main" val="347086805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 name="タイトル 67">
            <a:extLst>
              <a:ext uri="{FF2B5EF4-FFF2-40B4-BE49-F238E27FC236}">
                <a16:creationId xmlns:a16="http://schemas.microsoft.com/office/drawing/2014/main" id="{3D46526D-118F-4F6F-BAE0-066F422EBD1E}"/>
              </a:ext>
            </a:extLst>
          </p:cNvPr>
          <p:cNvSpPr>
            <a:spLocks noGrp="1"/>
          </p:cNvSpPr>
          <p:nvPr>
            <p:ph type="title" idx="4294967295"/>
          </p:nvPr>
        </p:nvSpPr>
        <p:spPr>
          <a:xfrm>
            <a:off x="0" y="365125"/>
            <a:ext cx="10515600" cy="1325563"/>
          </a:xfrm>
        </p:spPr>
        <p:txBody>
          <a:bodyPr rtlCol="0"/>
          <a:lstStyle/>
          <a:p>
            <a:pPr rtl="0"/>
            <a:r>
              <a:rPr lang="ja-JP" altLang="en-US" dirty="0"/>
              <a:t>人的資源スライド </a:t>
            </a:r>
            <a:r>
              <a:rPr lang="en-US" altLang="ja-JP" dirty="0"/>
              <a:t>3</a:t>
            </a:r>
          </a:p>
        </p:txBody>
      </p:sp>
      <p:pic>
        <p:nvPicPr>
          <p:cNvPr id="122" name="画像 121">
            <a:extLst>
              <a:ext uri="{FF2B5EF4-FFF2-40B4-BE49-F238E27FC236}">
                <a16:creationId xmlns:a16="http://schemas.microsoft.com/office/drawing/2014/main" id="{470070FC-19D0-4354-9BC9-608A5DC44997}"/>
              </a:ext>
              <a:ext uri="{C183D7F6-B498-43B3-948B-1728B52AA6E4}">
                <adec:decorative xmlns:adec="http://schemas.microsoft.com/office/drawing/2017/decorative" val="1"/>
              </a:ext>
            </a:extLst>
          </p:cNvPr>
          <p:cNvPicPr>
            <a:picLocks noChangeAspect="1"/>
          </p:cNvPicPr>
          <p:nvPr/>
        </p:nvPicPr>
        <p:blipFill rotWithShape="1">
          <a:blip r:embed="rId3">
            <a:lum bright="70000" contrast="-70000"/>
            <a:extLst>
              <a:ext uri="{BEBA8EAE-BF5A-486C-A8C5-ECC9F3942E4B}">
                <a14:imgProps xmlns:a14="http://schemas.microsoft.com/office/drawing/2010/main">
                  <a14:imgLayer r:embed="rId4">
                    <a14:imgEffect>
                      <a14:colorTemperature colorTemp="5300"/>
                    </a14:imgEffect>
                    <a14:imgEffect>
                      <a14:saturation sat="0"/>
                    </a14:imgEffect>
                  </a14:imgLayer>
                </a14:imgProps>
              </a:ext>
              <a:ext uri="{28A0092B-C50C-407E-A947-70E740481C1C}">
                <a14:useLocalDpi xmlns:a14="http://schemas.microsoft.com/office/drawing/2010/main" val="0"/>
              </a:ext>
            </a:extLst>
          </a:blip>
          <a:srcRect/>
          <a:stretch/>
        </p:blipFill>
        <p:spPr>
          <a:xfrm>
            <a:off x="0" y="0"/>
            <a:ext cx="12192000" cy="6858000"/>
          </a:xfrm>
          <a:custGeom>
            <a:avLst/>
            <a:gdLst>
              <a:gd name="connsiteX0" fmla="*/ 0 w 12192000"/>
              <a:gd name="connsiteY0" fmla="*/ 0 h 2895600"/>
              <a:gd name="connsiteX1" fmla="*/ 12192000 w 12192000"/>
              <a:gd name="connsiteY1" fmla="*/ 0 h 2895600"/>
              <a:gd name="connsiteX2" fmla="*/ 12192000 w 12192000"/>
              <a:gd name="connsiteY2" fmla="*/ 2895600 h 2895600"/>
              <a:gd name="connsiteX3" fmla="*/ 0 w 12192000"/>
              <a:gd name="connsiteY3" fmla="*/ 2895600 h 2895600"/>
            </a:gdLst>
            <a:ahLst/>
            <a:cxnLst>
              <a:cxn ang="0">
                <a:pos x="connsiteX0" y="connsiteY0"/>
              </a:cxn>
              <a:cxn ang="0">
                <a:pos x="connsiteX1" y="connsiteY1"/>
              </a:cxn>
              <a:cxn ang="0">
                <a:pos x="connsiteX2" y="connsiteY2"/>
              </a:cxn>
              <a:cxn ang="0">
                <a:pos x="connsiteX3" y="connsiteY3"/>
              </a:cxn>
            </a:cxnLst>
            <a:rect l="l" t="t" r="r" b="b"/>
            <a:pathLst>
              <a:path w="12192000" h="2895600">
                <a:moveTo>
                  <a:pt x="0" y="0"/>
                </a:moveTo>
                <a:lnTo>
                  <a:pt x="12192000" y="0"/>
                </a:lnTo>
                <a:lnTo>
                  <a:pt x="12192000" y="2895600"/>
                </a:lnTo>
                <a:lnTo>
                  <a:pt x="0" y="2895600"/>
                </a:lnTo>
                <a:close/>
              </a:path>
            </a:pathLst>
          </a:custGeom>
        </p:spPr>
      </p:pic>
      <p:sp>
        <p:nvSpPr>
          <p:cNvPr id="123" name="長方形 122">
            <a:extLst>
              <a:ext uri="{FF2B5EF4-FFF2-40B4-BE49-F238E27FC236}">
                <a16:creationId xmlns:a16="http://schemas.microsoft.com/office/drawing/2014/main" id="{C9C2C56A-C4D4-4578-84E9-27FD62603EAA}"/>
              </a:ext>
              <a:ext uri="{C183D7F6-B498-43B3-948B-1728B52AA6E4}">
                <adec:decorative xmlns:adec="http://schemas.microsoft.com/office/drawing/2017/decorative" val="1"/>
              </a:ext>
            </a:extLst>
          </p:cNvPr>
          <p:cNvSpPr/>
          <p:nvPr/>
        </p:nvSpPr>
        <p:spPr>
          <a:xfrm>
            <a:off x="0" y="0"/>
            <a:ext cx="12192000" cy="6858000"/>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dirty="0">
              <a:latin typeface="Meiryo UI" panose="020B0604030504040204" pitchFamily="50" charset="-128"/>
              <a:ea typeface="Meiryo UI" panose="020B0604030504040204" pitchFamily="50" charset="-128"/>
            </a:endParaRPr>
          </a:p>
        </p:txBody>
      </p:sp>
      <p:sp>
        <p:nvSpPr>
          <p:cNvPr id="4" name="平行四辺形 3">
            <a:extLst>
              <a:ext uri="{FF2B5EF4-FFF2-40B4-BE49-F238E27FC236}">
                <a16:creationId xmlns:a16="http://schemas.microsoft.com/office/drawing/2014/main" id="{241C7FC4-FEFA-4A96-9749-9068C68611EF}"/>
              </a:ext>
              <a:ext uri="{C183D7F6-B498-43B3-948B-1728B52AA6E4}">
                <adec:decorative xmlns:adec="http://schemas.microsoft.com/office/drawing/2017/decorative" val="1"/>
              </a:ext>
            </a:extLst>
          </p:cNvPr>
          <p:cNvSpPr/>
          <p:nvPr/>
        </p:nvSpPr>
        <p:spPr>
          <a:xfrm>
            <a:off x="10897256" y="-19822"/>
            <a:ext cx="2575522" cy="6857998"/>
          </a:xfrm>
          <a:prstGeom prst="parallelogram">
            <a:avLst>
              <a:gd name="adj" fmla="val 0"/>
            </a:avLst>
          </a:prstGeom>
          <a:gradFill>
            <a:gsLst>
              <a:gs pos="0">
                <a:srgbClr val="7CEFD8"/>
              </a:gs>
              <a:gs pos="71000">
                <a:srgbClr val="6672E4"/>
              </a:gs>
              <a:gs pos="100000">
                <a:srgbClr val="882BE5"/>
              </a:gs>
            </a:gsLst>
            <a:lin ang="5400000" scaled="1"/>
          </a:gradFill>
          <a:ln w="12700" cap="flat">
            <a:noFill/>
            <a:prstDash val="solid"/>
            <a:miter lim="800000"/>
            <a:headEnd/>
            <a:tailEnd/>
          </a:ln>
        </p:spPr>
        <p:txBody>
          <a:bodyPr vert="horz" wrap="square" lIns="91440" tIns="45720" rIns="91440" bIns="45720" numCol="1" rtlCol="0" anchor="t" anchorCtr="0" compatLnSpc="1">
            <a:prstTxWarp prst="textNoShape">
              <a:avLst/>
            </a:prstTxWarp>
          </a:bodyPr>
          <a:lstStyle/>
          <a:p>
            <a:pPr rtl="0"/>
            <a:endParaRPr lang="ja-JP" altLang="en-US" dirty="0">
              <a:solidFill>
                <a:schemeClr val="tx1"/>
              </a:solidFill>
              <a:latin typeface="Meiryo UI" panose="020B0604030504040204" pitchFamily="50" charset="-128"/>
              <a:ea typeface="Meiryo UI" panose="020B0604030504040204" pitchFamily="50" charset="-128"/>
            </a:endParaRPr>
          </a:p>
        </p:txBody>
      </p:sp>
      <p:graphicFrame>
        <p:nvGraphicFramePr>
          <p:cNvPr id="91" name="グラフ 90">
            <a:extLst>
              <a:ext uri="{FF2B5EF4-FFF2-40B4-BE49-F238E27FC236}">
                <a16:creationId xmlns:a16="http://schemas.microsoft.com/office/drawing/2014/main" id="{51AE2B15-CB34-4ECA-B613-47E713136DDB}"/>
              </a:ext>
            </a:extLst>
          </p:cNvPr>
          <p:cNvGraphicFramePr>
            <a:graphicFrameLocks/>
          </p:cNvGraphicFramePr>
          <p:nvPr>
            <p:extLst>
              <p:ext uri="{D42A27DB-BD31-4B8C-83A1-F6EECF244321}">
                <p14:modId xmlns:p14="http://schemas.microsoft.com/office/powerpoint/2010/main" val="1796548424"/>
              </p:ext>
            </p:extLst>
          </p:nvPr>
        </p:nvGraphicFramePr>
        <p:xfrm>
          <a:off x="169165" y="185979"/>
          <a:ext cx="10515600" cy="6306895"/>
        </p:xfrm>
        <a:graphic>
          <a:graphicData uri="http://schemas.openxmlformats.org/drawingml/2006/chart">
            <c:chart xmlns:c="http://schemas.openxmlformats.org/drawingml/2006/chart" xmlns:r="http://schemas.openxmlformats.org/officeDocument/2006/relationships" r:id="rId5"/>
          </a:graphicData>
        </a:graphic>
      </p:graphicFrame>
      <p:sp>
        <p:nvSpPr>
          <p:cNvPr id="7" name="Google Shape;1546;p63">
            <a:extLst>
              <a:ext uri="{FF2B5EF4-FFF2-40B4-BE49-F238E27FC236}">
                <a16:creationId xmlns:a16="http://schemas.microsoft.com/office/drawing/2014/main" id="{5BE4470F-5241-4CEB-81CD-7FE1ED5C58B7}"/>
              </a:ext>
            </a:extLst>
          </p:cNvPr>
          <p:cNvSpPr txBox="1"/>
          <p:nvPr/>
        </p:nvSpPr>
        <p:spPr>
          <a:xfrm>
            <a:off x="169165" y="6172537"/>
            <a:ext cx="3736409" cy="705285"/>
          </a:xfrm>
          <a:prstGeom prst="rect">
            <a:avLst/>
          </a:prstGeom>
          <a:noFill/>
          <a:ln>
            <a:noFill/>
          </a:ln>
        </p:spPr>
        <p:txBody>
          <a:bodyPr spcFirstLastPara="1" wrap="square" lIns="91425" tIns="91425" rIns="91425" bIns="91425" anchor="ctr" anchorCtr="0">
            <a:noAutofit/>
          </a:bodyPr>
          <a:lstStyle/>
          <a:p>
            <a:pPr marL="0" lvl="0" indent="0" rtl="0">
              <a:spcBef>
                <a:spcPts val="0"/>
              </a:spcBef>
              <a:spcAft>
                <a:spcPts val="0"/>
              </a:spcAft>
              <a:buNone/>
            </a:pPr>
            <a:r>
              <a:rPr lang="en-US" sz="1000" dirty="0">
                <a:solidFill>
                  <a:schemeClr val="dk1"/>
                </a:solidFill>
                <a:latin typeface="Maven Pro"/>
                <a:ea typeface="Maven Pro"/>
                <a:cs typeface="Maven Pro"/>
                <a:sym typeface="Maven Pro"/>
              </a:rPr>
              <a:t>Source: Payments Japan Association</a:t>
            </a:r>
            <a:r>
              <a:rPr lang="ja-JP" altLang="en-US" sz="1000" dirty="0">
                <a:solidFill>
                  <a:schemeClr val="dk1"/>
                </a:solidFill>
                <a:latin typeface="Maven Pro"/>
                <a:ea typeface="Maven Pro"/>
                <a:cs typeface="Maven Pro"/>
                <a:sym typeface="Maven Pro"/>
              </a:rPr>
              <a:t>「</a:t>
            </a:r>
            <a:r>
              <a:rPr lang="en-US" altLang="ja-JP" sz="1000" dirty="0">
                <a:solidFill>
                  <a:schemeClr val="dk1"/>
                </a:solidFill>
                <a:latin typeface="Maven Pro"/>
                <a:ea typeface="Maven Pro"/>
                <a:cs typeface="Maven Pro"/>
                <a:sym typeface="Maven Pro"/>
              </a:rPr>
              <a:t>cashless roadmap 2024</a:t>
            </a:r>
            <a:r>
              <a:rPr lang="ja-JP" altLang="en-US" sz="1000" dirty="0">
                <a:solidFill>
                  <a:schemeClr val="dk1"/>
                </a:solidFill>
                <a:latin typeface="Maven Pro"/>
                <a:ea typeface="Maven Pro"/>
                <a:cs typeface="Maven Pro"/>
                <a:sym typeface="Maven Pro"/>
              </a:rPr>
              <a:t>」</a:t>
            </a:r>
            <a:endParaRPr lang="en-US" sz="1000" dirty="0">
              <a:solidFill>
                <a:schemeClr val="dk1"/>
              </a:solidFill>
              <a:latin typeface="Maven Pro"/>
              <a:ea typeface="Maven Pro"/>
              <a:cs typeface="Maven Pro"/>
              <a:sym typeface="Maven Pro"/>
            </a:endParaRPr>
          </a:p>
        </p:txBody>
      </p:sp>
    </p:spTree>
    <p:extLst>
      <p:ext uri="{BB962C8B-B14F-4D97-AF65-F5344CB8AC3E}">
        <p14:creationId xmlns:p14="http://schemas.microsoft.com/office/powerpoint/2010/main" val="38560363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 name="タイトル 67">
            <a:extLst>
              <a:ext uri="{FF2B5EF4-FFF2-40B4-BE49-F238E27FC236}">
                <a16:creationId xmlns:a16="http://schemas.microsoft.com/office/drawing/2014/main" id="{3D46526D-118F-4F6F-BAE0-066F422EBD1E}"/>
              </a:ext>
            </a:extLst>
          </p:cNvPr>
          <p:cNvSpPr>
            <a:spLocks noGrp="1"/>
          </p:cNvSpPr>
          <p:nvPr>
            <p:ph type="title" idx="4294967295"/>
          </p:nvPr>
        </p:nvSpPr>
        <p:spPr>
          <a:xfrm>
            <a:off x="0" y="365125"/>
            <a:ext cx="10515600" cy="1325563"/>
          </a:xfrm>
        </p:spPr>
        <p:txBody>
          <a:bodyPr rtlCol="0"/>
          <a:lstStyle/>
          <a:p>
            <a:pPr rtl="0"/>
            <a:r>
              <a:rPr lang="ja-JP" altLang="en-US" dirty="0"/>
              <a:t>人的資源スライド </a:t>
            </a:r>
            <a:r>
              <a:rPr lang="en-US" altLang="ja-JP" dirty="0"/>
              <a:t>3</a:t>
            </a:r>
          </a:p>
        </p:txBody>
      </p:sp>
      <p:pic>
        <p:nvPicPr>
          <p:cNvPr id="122" name="画像 121">
            <a:extLst>
              <a:ext uri="{FF2B5EF4-FFF2-40B4-BE49-F238E27FC236}">
                <a16:creationId xmlns:a16="http://schemas.microsoft.com/office/drawing/2014/main" id="{470070FC-19D0-4354-9BC9-608A5DC44997}"/>
              </a:ext>
              <a:ext uri="{C183D7F6-B498-43B3-948B-1728B52AA6E4}">
                <adec:decorative xmlns:adec="http://schemas.microsoft.com/office/drawing/2017/decorative" val="1"/>
              </a:ext>
            </a:extLst>
          </p:cNvPr>
          <p:cNvPicPr>
            <a:picLocks noChangeAspect="1"/>
          </p:cNvPicPr>
          <p:nvPr/>
        </p:nvPicPr>
        <p:blipFill rotWithShape="1">
          <a:blip r:embed="rId3">
            <a:lum bright="70000" contrast="-70000"/>
            <a:extLst>
              <a:ext uri="{BEBA8EAE-BF5A-486C-A8C5-ECC9F3942E4B}">
                <a14:imgProps xmlns:a14="http://schemas.microsoft.com/office/drawing/2010/main">
                  <a14:imgLayer r:embed="rId4">
                    <a14:imgEffect>
                      <a14:colorTemperature colorTemp="5300"/>
                    </a14:imgEffect>
                    <a14:imgEffect>
                      <a14:saturation sat="0"/>
                    </a14:imgEffect>
                  </a14:imgLayer>
                </a14:imgProps>
              </a:ext>
              <a:ext uri="{28A0092B-C50C-407E-A947-70E740481C1C}">
                <a14:useLocalDpi xmlns:a14="http://schemas.microsoft.com/office/drawing/2010/main" val="0"/>
              </a:ext>
            </a:extLst>
          </a:blip>
          <a:srcRect/>
          <a:stretch/>
        </p:blipFill>
        <p:spPr>
          <a:xfrm>
            <a:off x="0" y="0"/>
            <a:ext cx="12192000" cy="6858000"/>
          </a:xfrm>
          <a:custGeom>
            <a:avLst/>
            <a:gdLst>
              <a:gd name="connsiteX0" fmla="*/ 0 w 12192000"/>
              <a:gd name="connsiteY0" fmla="*/ 0 h 2895600"/>
              <a:gd name="connsiteX1" fmla="*/ 12192000 w 12192000"/>
              <a:gd name="connsiteY1" fmla="*/ 0 h 2895600"/>
              <a:gd name="connsiteX2" fmla="*/ 12192000 w 12192000"/>
              <a:gd name="connsiteY2" fmla="*/ 2895600 h 2895600"/>
              <a:gd name="connsiteX3" fmla="*/ 0 w 12192000"/>
              <a:gd name="connsiteY3" fmla="*/ 2895600 h 2895600"/>
            </a:gdLst>
            <a:ahLst/>
            <a:cxnLst>
              <a:cxn ang="0">
                <a:pos x="connsiteX0" y="connsiteY0"/>
              </a:cxn>
              <a:cxn ang="0">
                <a:pos x="connsiteX1" y="connsiteY1"/>
              </a:cxn>
              <a:cxn ang="0">
                <a:pos x="connsiteX2" y="connsiteY2"/>
              </a:cxn>
              <a:cxn ang="0">
                <a:pos x="connsiteX3" y="connsiteY3"/>
              </a:cxn>
            </a:cxnLst>
            <a:rect l="l" t="t" r="r" b="b"/>
            <a:pathLst>
              <a:path w="12192000" h="2895600">
                <a:moveTo>
                  <a:pt x="0" y="0"/>
                </a:moveTo>
                <a:lnTo>
                  <a:pt x="12192000" y="0"/>
                </a:lnTo>
                <a:lnTo>
                  <a:pt x="12192000" y="2895600"/>
                </a:lnTo>
                <a:lnTo>
                  <a:pt x="0" y="2895600"/>
                </a:lnTo>
                <a:close/>
              </a:path>
            </a:pathLst>
          </a:custGeom>
        </p:spPr>
      </p:pic>
      <p:sp>
        <p:nvSpPr>
          <p:cNvPr id="123" name="長方形 122">
            <a:extLst>
              <a:ext uri="{FF2B5EF4-FFF2-40B4-BE49-F238E27FC236}">
                <a16:creationId xmlns:a16="http://schemas.microsoft.com/office/drawing/2014/main" id="{C9C2C56A-C4D4-4578-84E9-27FD62603EAA}"/>
              </a:ext>
              <a:ext uri="{C183D7F6-B498-43B3-948B-1728B52AA6E4}">
                <adec:decorative xmlns:adec="http://schemas.microsoft.com/office/drawing/2017/decorative" val="1"/>
              </a:ext>
            </a:extLst>
          </p:cNvPr>
          <p:cNvSpPr/>
          <p:nvPr/>
        </p:nvSpPr>
        <p:spPr>
          <a:xfrm>
            <a:off x="6983" y="-9910"/>
            <a:ext cx="12192000" cy="6858000"/>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dirty="0">
              <a:latin typeface="Meiryo UI" panose="020B0604030504040204" pitchFamily="50" charset="-128"/>
              <a:ea typeface="Meiryo UI" panose="020B0604030504040204" pitchFamily="50" charset="-128"/>
            </a:endParaRPr>
          </a:p>
        </p:txBody>
      </p:sp>
      <p:sp>
        <p:nvSpPr>
          <p:cNvPr id="4" name="平行四辺形 3">
            <a:extLst>
              <a:ext uri="{FF2B5EF4-FFF2-40B4-BE49-F238E27FC236}">
                <a16:creationId xmlns:a16="http://schemas.microsoft.com/office/drawing/2014/main" id="{241C7FC4-FEFA-4A96-9749-9068C68611EF}"/>
              </a:ext>
              <a:ext uri="{C183D7F6-B498-43B3-948B-1728B52AA6E4}">
                <adec:decorative xmlns:adec="http://schemas.microsoft.com/office/drawing/2017/decorative" val="1"/>
              </a:ext>
            </a:extLst>
          </p:cNvPr>
          <p:cNvSpPr/>
          <p:nvPr/>
        </p:nvSpPr>
        <p:spPr>
          <a:xfrm>
            <a:off x="6983" y="9912"/>
            <a:ext cx="12205966" cy="6857998"/>
          </a:xfrm>
          <a:prstGeom prst="parallelogram">
            <a:avLst>
              <a:gd name="adj" fmla="val 0"/>
            </a:avLst>
          </a:prstGeom>
          <a:gradFill>
            <a:gsLst>
              <a:gs pos="0">
                <a:srgbClr val="7CEFD8"/>
              </a:gs>
              <a:gs pos="71000">
                <a:srgbClr val="6672E4"/>
              </a:gs>
              <a:gs pos="100000">
                <a:srgbClr val="882BE5"/>
              </a:gs>
            </a:gsLst>
            <a:lin ang="5400000" scaled="1"/>
          </a:gradFill>
          <a:ln w="12700" cap="flat">
            <a:noFill/>
            <a:prstDash val="solid"/>
            <a:miter lim="800000"/>
            <a:headEnd/>
            <a:tailEnd/>
          </a:ln>
        </p:spPr>
        <p:txBody>
          <a:bodyPr vert="horz" wrap="square" lIns="91440" tIns="45720" rIns="91440" bIns="45720" numCol="1" rtlCol="0" anchor="t" anchorCtr="0" compatLnSpc="1">
            <a:prstTxWarp prst="textNoShape">
              <a:avLst/>
            </a:prstTxWarp>
          </a:bodyPr>
          <a:lstStyle/>
          <a:p>
            <a:pPr rtl="0"/>
            <a:endParaRPr lang="ja-JP" altLang="en-US" dirty="0">
              <a:solidFill>
                <a:schemeClr val="tx1"/>
              </a:solidFill>
              <a:latin typeface="Meiryo UI" panose="020B0604030504040204" pitchFamily="50" charset="-128"/>
              <a:ea typeface="Meiryo UI" panose="020B0604030504040204" pitchFamily="50" charset="-128"/>
            </a:endParaRPr>
          </a:p>
        </p:txBody>
      </p:sp>
      <p:graphicFrame>
        <p:nvGraphicFramePr>
          <p:cNvPr id="100" name="グラフ 99">
            <a:extLst>
              <a:ext uri="{FF2B5EF4-FFF2-40B4-BE49-F238E27FC236}">
                <a16:creationId xmlns:a16="http://schemas.microsoft.com/office/drawing/2014/main" id="{2D608B5F-35C7-425C-AF14-0DE425E50A15}"/>
              </a:ext>
            </a:extLst>
          </p:cNvPr>
          <p:cNvGraphicFramePr/>
          <p:nvPr>
            <p:extLst>
              <p:ext uri="{D42A27DB-BD31-4B8C-83A1-F6EECF244321}">
                <p14:modId xmlns:p14="http://schemas.microsoft.com/office/powerpoint/2010/main" val="2692127782"/>
              </p:ext>
            </p:extLst>
          </p:nvPr>
        </p:nvGraphicFramePr>
        <p:xfrm>
          <a:off x="428568" y="789341"/>
          <a:ext cx="10784681" cy="5935793"/>
        </p:xfrm>
        <a:graphic>
          <a:graphicData uri="http://schemas.openxmlformats.org/drawingml/2006/chart">
            <c:chart xmlns:c="http://schemas.openxmlformats.org/drawingml/2006/chart" xmlns:r="http://schemas.openxmlformats.org/officeDocument/2006/relationships" r:id="rId5"/>
          </a:graphicData>
        </a:graphic>
      </p:graphicFrame>
      <p:sp>
        <p:nvSpPr>
          <p:cNvPr id="109" name="Google Shape;1545;p63">
            <a:extLst>
              <a:ext uri="{FF2B5EF4-FFF2-40B4-BE49-F238E27FC236}">
                <a16:creationId xmlns:a16="http://schemas.microsoft.com/office/drawing/2014/main" id="{63657454-C9F6-43A7-9364-8F80D560AC33}"/>
              </a:ext>
            </a:extLst>
          </p:cNvPr>
          <p:cNvSpPr txBox="1">
            <a:spLocks/>
          </p:cNvSpPr>
          <p:nvPr/>
        </p:nvSpPr>
        <p:spPr>
          <a:xfrm>
            <a:off x="217775" y="130899"/>
            <a:ext cx="10784682" cy="89786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Montserrat"/>
              <a:buNone/>
              <a:defRPr sz="2800" b="1" i="0" u="none" strike="noStrike" cap="none">
                <a:solidFill>
                  <a:schemeClr val="dk1"/>
                </a:solidFill>
                <a:latin typeface="Montserrat"/>
                <a:ea typeface="Montserrat"/>
                <a:cs typeface="Montserrat"/>
                <a:sym typeface="Montserrat"/>
              </a:defRPr>
            </a:lvl1pPr>
            <a:lvl2pPr marR="0" lvl="1" algn="l" rtl="0">
              <a:lnSpc>
                <a:spcPct val="100000"/>
              </a:lnSpc>
              <a:spcBef>
                <a:spcPts val="0"/>
              </a:spcBef>
              <a:spcAft>
                <a:spcPts val="0"/>
              </a:spcAft>
              <a:buClr>
                <a:schemeClr val="dk1"/>
              </a:buClr>
              <a:buSzPts val="2800"/>
              <a:buFont typeface="Montserrat"/>
              <a:buNone/>
              <a:defRPr sz="2800" b="1" i="0" u="none" strike="noStrike" cap="none">
                <a:solidFill>
                  <a:schemeClr val="dk1"/>
                </a:solidFill>
                <a:latin typeface="Montserrat"/>
                <a:ea typeface="Montserrat"/>
                <a:cs typeface="Montserrat"/>
                <a:sym typeface="Montserrat"/>
              </a:defRPr>
            </a:lvl2pPr>
            <a:lvl3pPr marR="0" lvl="2" algn="l" rtl="0">
              <a:lnSpc>
                <a:spcPct val="100000"/>
              </a:lnSpc>
              <a:spcBef>
                <a:spcPts val="0"/>
              </a:spcBef>
              <a:spcAft>
                <a:spcPts val="0"/>
              </a:spcAft>
              <a:buClr>
                <a:schemeClr val="dk1"/>
              </a:buClr>
              <a:buSzPts val="2800"/>
              <a:buFont typeface="Montserrat"/>
              <a:buNone/>
              <a:defRPr sz="2800" b="1" i="0" u="none" strike="noStrike" cap="none">
                <a:solidFill>
                  <a:schemeClr val="dk1"/>
                </a:solidFill>
                <a:latin typeface="Montserrat"/>
                <a:ea typeface="Montserrat"/>
                <a:cs typeface="Montserrat"/>
                <a:sym typeface="Montserrat"/>
              </a:defRPr>
            </a:lvl3pPr>
            <a:lvl4pPr marR="0" lvl="3" algn="l" rtl="0">
              <a:lnSpc>
                <a:spcPct val="100000"/>
              </a:lnSpc>
              <a:spcBef>
                <a:spcPts val="0"/>
              </a:spcBef>
              <a:spcAft>
                <a:spcPts val="0"/>
              </a:spcAft>
              <a:buClr>
                <a:schemeClr val="dk1"/>
              </a:buClr>
              <a:buSzPts val="2800"/>
              <a:buFont typeface="Montserrat"/>
              <a:buNone/>
              <a:defRPr sz="2800" b="1" i="0" u="none" strike="noStrike" cap="none">
                <a:solidFill>
                  <a:schemeClr val="dk1"/>
                </a:solidFill>
                <a:latin typeface="Montserrat"/>
                <a:ea typeface="Montserrat"/>
                <a:cs typeface="Montserrat"/>
                <a:sym typeface="Montserrat"/>
              </a:defRPr>
            </a:lvl4pPr>
            <a:lvl5pPr marR="0" lvl="4" algn="l" rtl="0">
              <a:lnSpc>
                <a:spcPct val="100000"/>
              </a:lnSpc>
              <a:spcBef>
                <a:spcPts val="0"/>
              </a:spcBef>
              <a:spcAft>
                <a:spcPts val="0"/>
              </a:spcAft>
              <a:buClr>
                <a:schemeClr val="dk1"/>
              </a:buClr>
              <a:buSzPts val="2800"/>
              <a:buFont typeface="Montserrat"/>
              <a:buNone/>
              <a:defRPr sz="2800" b="1" i="0" u="none" strike="noStrike" cap="none">
                <a:solidFill>
                  <a:schemeClr val="dk1"/>
                </a:solidFill>
                <a:latin typeface="Montserrat"/>
                <a:ea typeface="Montserrat"/>
                <a:cs typeface="Montserrat"/>
                <a:sym typeface="Montserrat"/>
              </a:defRPr>
            </a:lvl5pPr>
            <a:lvl6pPr marR="0" lvl="5" algn="l" rtl="0">
              <a:lnSpc>
                <a:spcPct val="100000"/>
              </a:lnSpc>
              <a:spcBef>
                <a:spcPts val="0"/>
              </a:spcBef>
              <a:spcAft>
                <a:spcPts val="0"/>
              </a:spcAft>
              <a:buClr>
                <a:schemeClr val="dk1"/>
              </a:buClr>
              <a:buSzPts val="2800"/>
              <a:buFont typeface="Montserrat"/>
              <a:buNone/>
              <a:defRPr sz="2800" b="1" i="0" u="none" strike="noStrike" cap="none">
                <a:solidFill>
                  <a:schemeClr val="dk1"/>
                </a:solidFill>
                <a:latin typeface="Montserrat"/>
                <a:ea typeface="Montserrat"/>
                <a:cs typeface="Montserrat"/>
                <a:sym typeface="Montserrat"/>
              </a:defRPr>
            </a:lvl6pPr>
            <a:lvl7pPr marR="0" lvl="6" algn="l" rtl="0">
              <a:lnSpc>
                <a:spcPct val="100000"/>
              </a:lnSpc>
              <a:spcBef>
                <a:spcPts val="0"/>
              </a:spcBef>
              <a:spcAft>
                <a:spcPts val="0"/>
              </a:spcAft>
              <a:buClr>
                <a:schemeClr val="dk1"/>
              </a:buClr>
              <a:buSzPts val="2800"/>
              <a:buFont typeface="Montserrat"/>
              <a:buNone/>
              <a:defRPr sz="2800" b="1" i="0" u="none" strike="noStrike" cap="none">
                <a:solidFill>
                  <a:schemeClr val="dk1"/>
                </a:solidFill>
                <a:latin typeface="Montserrat"/>
                <a:ea typeface="Montserrat"/>
                <a:cs typeface="Montserrat"/>
                <a:sym typeface="Montserrat"/>
              </a:defRPr>
            </a:lvl7pPr>
            <a:lvl8pPr marR="0" lvl="7" algn="l" rtl="0">
              <a:lnSpc>
                <a:spcPct val="100000"/>
              </a:lnSpc>
              <a:spcBef>
                <a:spcPts val="0"/>
              </a:spcBef>
              <a:spcAft>
                <a:spcPts val="0"/>
              </a:spcAft>
              <a:buClr>
                <a:schemeClr val="dk1"/>
              </a:buClr>
              <a:buSzPts val="2800"/>
              <a:buFont typeface="Montserrat"/>
              <a:buNone/>
              <a:defRPr sz="2800" b="1" i="0" u="none" strike="noStrike" cap="none">
                <a:solidFill>
                  <a:schemeClr val="dk1"/>
                </a:solidFill>
                <a:latin typeface="Montserrat"/>
                <a:ea typeface="Montserrat"/>
                <a:cs typeface="Montserrat"/>
                <a:sym typeface="Montserrat"/>
              </a:defRPr>
            </a:lvl8pPr>
            <a:lvl9pPr marR="0" lvl="8" algn="l" rtl="0">
              <a:lnSpc>
                <a:spcPct val="100000"/>
              </a:lnSpc>
              <a:spcBef>
                <a:spcPts val="0"/>
              </a:spcBef>
              <a:spcAft>
                <a:spcPts val="0"/>
              </a:spcAft>
              <a:buClr>
                <a:schemeClr val="dk1"/>
              </a:buClr>
              <a:buSzPts val="2800"/>
              <a:buFont typeface="Montserrat"/>
              <a:buNone/>
              <a:defRPr sz="2800" b="1" i="0" u="none" strike="noStrike" cap="none">
                <a:solidFill>
                  <a:schemeClr val="dk1"/>
                </a:solidFill>
                <a:latin typeface="Montserrat"/>
                <a:ea typeface="Montserrat"/>
                <a:cs typeface="Montserrat"/>
                <a:sym typeface="Montserrat"/>
              </a:defRPr>
            </a:lvl9pPr>
          </a:lstStyle>
          <a:p>
            <a:pPr marL="0" marR="0" lvl="0" indent="0" algn="l" defTabSz="914400" rtl="0" eaLnBrk="1" fontAlgn="auto" latinLnBrk="0" hangingPunct="1">
              <a:lnSpc>
                <a:spcPct val="100000"/>
              </a:lnSpc>
              <a:spcBef>
                <a:spcPts val="0"/>
              </a:spcBef>
              <a:spcAft>
                <a:spcPts val="0"/>
              </a:spcAft>
              <a:buClr>
                <a:srgbClr val="00094A"/>
              </a:buClr>
              <a:buSzPts val="2800"/>
              <a:buFont typeface="Montserrat"/>
              <a:buNone/>
              <a:tabLst/>
              <a:defRPr/>
            </a:pPr>
            <a:r>
              <a:rPr kumimoji="0" lang="en-US" sz="2800" b="1" i="0" u="none" strike="noStrike" kern="0" cap="none" spc="0" normalizeH="0" baseline="0" noProof="0" dirty="0">
                <a:ln>
                  <a:noFill/>
                </a:ln>
                <a:solidFill>
                  <a:srgbClr val="00094A"/>
                </a:solidFill>
                <a:effectLst/>
                <a:uLnTx/>
                <a:uFillTx/>
                <a:latin typeface="+mn-lt"/>
                <a:sym typeface="Montserrat"/>
              </a:rPr>
              <a:t>Bills and Coins in circulation in Japan</a:t>
            </a:r>
          </a:p>
        </p:txBody>
      </p:sp>
      <p:sp>
        <p:nvSpPr>
          <p:cNvPr id="110" name="Google Shape;1546;p63">
            <a:extLst>
              <a:ext uri="{FF2B5EF4-FFF2-40B4-BE49-F238E27FC236}">
                <a16:creationId xmlns:a16="http://schemas.microsoft.com/office/drawing/2014/main" id="{A124A143-33BC-4BE4-9F5E-DEC386D0A6A4}"/>
              </a:ext>
            </a:extLst>
          </p:cNvPr>
          <p:cNvSpPr txBox="1"/>
          <p:nvPr/>
        </p:nvSpPr>
        <p:spPr>
          <a:xfrm>
            <a:off x="8827731" y="6082310"/>
            <a:ext cx="1970410" cy="705285"/>
          </a:xfrm>
          <a:prstGeom prst="rect">
            <a:avLst/>
          </a:prstGeom>
          <a:noFill/>
          <a:ln>
            <a:noFill/>
          </a:ln>
        </p:spPr>
        <p:txBody>
          <a:bodyPr spcFirstLastPara="1" wrap="square" lIns="91425" tIns="91425" rIns="91425" bIns="91425" anchor="ctr" anchorCtr="0">
            <a:noAutofit/>
          </a:bodyPr>
          <a:lstStyle/>
          <a:p>
            <a:pPr marL="0" lvl="0" indent="0" rtl="0">
              <a:spcBef>
                <a:spcPts val="0"/>
              </a:spcBef>
              <a:spcAft>
                <a:spcPts val="0"/>
              </a:spcAft>
              <a:buNone/>
            </a:pPr>
            <a:r>
              <a:rPr lang="en-US" sz="1000" dirty="0">
                <a:solidFill>
                  <a:schemeClr val="dk1"/>
                </a:solidFill>
                <a:latin typeface="Maven Pro"/>
                <a:ea typeface="Maven Pro"/>
                <a:cs typeface="Maven Pro"/>
                <a:sym typeface="Maven Pro"/>
              </a:rPr>
              <a:t>Source: BIS Red Book statistics for CPMI countries</a:t>
            </a:r>
            <a:endParaRPr sz="1000" b="1" u="sng" dirty="0">
              <a:solidFill>
                <a:schemeClr val="dk1"/>
              </a:solidFill>
              <a:latin typeface="Maven Pro"/>
              <a:ea typeface="Maven Pro"/>
              <a:cs typeface="Maven Pro"/>
              <a:sym typeface="Maven Pro"/>
            </a:endParaRPr>
          </a:p>
        </p:txBody>
      </p:sp>
    </p:spTree>
    <p:extLst>
      <p:ext uri="{BB962C8B-B14F-4D97-AF65-F5344CB8AC3E}">
        <p14:creationId xmlns:p14="http://schemas.microsoft.com/office/powerpoint/2010/main" val="18609449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2" name="グループ 61" descr="これは紙に手書きしている女性の画像です。 ">
            <a:extLst>
              <a:ext uri="{FF2B5EF4-FFF2-40B4-BE49-F238E27FC236}">
                <a16:creationId xmlns:a16="http://schemas.microsoft.com/office/drawing/2014/main" id="{123C05C1-3914-48FB-B4B8-1388A2DB5ACE}"/>
              </a:ext>
            </a:extLst>
          </p:cNvPr>
          <p:cNvGrpSpPr/>
          <p:nvPr/>
        </p:nvGrpSpPr>
        <p:grpSpPr>
          <a:xfrm>
            <a:off x="4482071" y="-508000"/>
            <a:ext cx="8739666" cy="8346238"/>
            <a:chOff x="4597682" y="-439156"/>
            <a:chExt cx="7594320" cy="7252450"/>
          </a:xfrm>
        </p:grpSpPr>
        <p:sp>
          <p:nvSpPr>
            <p:cNvPr id="45" name="フリーフォーム(F) 22">
              <a:extLst>
                <a:ext uri="{FF2B5EF4-FFF2-40B4-BE49-F238E27FC236}">
                  <a16:creationId xmlns:a16="http://schemas.microsoft.com/office/drawing/2014/main" id="{52C7242F-F484-4573-8387-13E2AE9DD93F}"/>
                </a:ext>
              </a:extLst>
            </p:cNvPr>
            <p:cNvSpPr>
              <a:spLocks/>
            </p:cNvSpPr>
            <p:nvPr/>
          </p:nvSpPr>
          <p:spPr bwMode="auto">
            <a:xfrm>
              <a:off x="4597682" y="-6899"/>
              <a:ext cx="7594319" cy="6820193"/>
            </a:xfrm>
            <a:custGeom>
              <a:avLst/>
              <a:gdLst>
                <a:gd name="T0" fmla="*/ 2254 w 2254"/>
                <a:gd name="T1" fmla="*/ 0 h 2026"/>
                <a:gd name="T2" fmla="*/ 2254 w 2254"/>
                <a:gd name="T3" fmla="*/ 2026 h 2026"/>
                <a:gd name="T4" fmla="*/ 2091 w 2254"/>
                <a:gd name="T5" fmla="*/ 1927 h 2026"/>
                <a:gd name="T6" fmla="*/ 1829 w 2254"/>
                <a:gd name="T7" fmla="*/ 1867 h 2026"/>
                <a:gd name="T8" fmla="*/ 1784 w 2254"/>
                <a:gd name="T9" fmla="*/ 1860 h 2026"/>
                <a:gd name="T10" fmla="*/ 1025 w 2254"/>
                <a:gd name="T11" fmla="*/ 1812 h 2026"/>
                <a:gd name="T12" fmla="*/ 330 w 2254"/>
                <a:gd name="T13" fmla="*/ 1005 h 2026"/>
                <a:gd name="T14" fmla="*/ 662 w 2254"/>
                <a:gd name="T15" fmla="*/ 430 h 2026"/>
                <a:gd name="T16" fmla="*/ 770 w 2254"/>
                <a:gd name="T17" fmla="*/ 0 h 2026"/>
                <a:gd name="T18" fmla="*/ 2254 w 2254"/>
                <a:gd name="T19" fmla="*/ 0 h 20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54" h="2026">
                  <a:moveTo>
                    <a:pt x="2254" y="0"/>
                  </a:moveTo>
                  <a:cubicBezTo>
                    <a:pt x="2254" y="2026"/>
                    <a:pt x="2254" y="2026"/>
                    <a:pt x="2254" y="2026"/>
                  </a:cubicBezTo>
                  <a:cubicBezTo>
                    <a:pt x="2243" y="2005"/>
                    <a:pt x="2206" y="1966"/>
                    <a:pt x="2091" y="1927"/>
                  </a:cubicBezTo>
                  <a:cubicBezTo>
                    <a:pt x="2029" y="1906"/>
                    <a:pt x="1944" y="1885"/>
                    <a:pt x="1829" y="1867"/>
                  </a:cubicBezTo>
                  <a:cubicBezTo>
                    <a:pt x="1814" y="1865"/>
                    <a:pt x="1800" y="1862"/>
                    <a:pt x="1784" y="1860"/>
                  </a:cubicBezTo>
                  <a:cubicBezTo>
                    <a:pt x="1606" y="1835"/>
                    <a:pt x="1361" y="1816"/>
                    <a:pt x="1025" y="1812"/>
                  </a:cubicBezTo>
                  <a:cubicBezTo>
                    <a:pt x="0" y="1800"/>
                    <a:pt x="66" y="1196"/>
                    <a:pt x="330" y="1005"/>
                  </a:cubicBezTo>
                  <a:cubicBezTo>
                    <a:pt x="580" y="825"/>
                    <a:pt x="686" y="680"/>
                    <a:pt x="662" y="430"/>
                  </a:cubicBezTo>
                  <a:cubicBezTo>
                    <a:pt x="638" y="181"/>
                    <a:pt x="770" y="0"/>
                    <a:pt x="770" y="0"/>
                  </a:cubicBezTo>
                  <a:lnTo>
                    <a:pt x="2254" y="0"/>
                  </a:lnTo>
                  <a:close/>
                </a:path>
              </a:pathLst>
            </a:custGeom>
            <a:gradFill>
              <a:gsLst>
                <a:gs pos="0">
                  <a:srgbClr val="7CEFD8"/>
                </a:gs>
                <a:gs pos="55000">
                  <a:srgbClr val="6672E4"/>
                </a:gs>
                <a:gs pos="100000">
                  <a:srgbClr val="882BE5"/>
                </a:gs>
              </a:gsLst>
              <a:lin ang="4800000" scaled="0"/>
            </a:gradFill>
            <a:ln>
              <a:noFill/>
            </a:ln>
          </p:spPr>
          <p:txBody>
            <a:bodyPr vert="horz" wrap="square" lIns="91440" tIns="45720" rIns="91440" bIns="45720" numCol="1" rtlCol="0" anchor="t" anchorCtr="0" compatLnSpc="1">
              <a:prstTxWarp prst="textNoShape">
                <a:avLst/>
              </a:prstTxWarp>
            </a:bodyPr>
            <a:lstStyle/>
            <a:p>
              <a:pPr rtl="0"/>
              <a:endParaRPr lang="en-US" dirty="0">
                <a:latin typeface="Meiryo UI" panose="020B0604030504040204" pitchFamily="50" charset="-128"/>
                <a:ea typeface="Meiryo UI" panose="020B0604030504040204" pitchFamily="50" charset="-128"/>
              </a:endParaRPr>
            </a:p>
          </p:txBody>
        </p:sp>
        <p:sp>
          <p:nvSpPr>
            <p:cNvPr id="46" name="フリーフォーム(F) 23">
              <a:extLst>
                <a:ext uri="{FF2B5EF4-FFF2-40B4-BE49-F238E27FC236}">
                  <a16:creationId xmlns:a16="http://schemas.microsoft.com/office/drawing/2014/main" id="{DFA1772D-1024-422A-B407-BE0F21E16E56}"/>
                </a:ext>
              </a:extLst>
            </p:cNvPr>
            <p:cNvSpPr>
              <a:spLocks/>
            </p:cNvSpPr>
            <p:nvPr/>
          </p:nvSpPr>
          <p:spPr bwMode="auto">
            <a:xfrm>
              <a:off x="7013242" y="1441003"/>
              <a:ext cx="4110752" cy="3954852"/>
            </a:xfrm>
            <a:custGeom>
              <a:avLst/>
              <a:gdLst>
                <a:gd name="T0" fmla="*/ 0 w 2294"/>
                <a:gd name="T1" fmla="*/ 221 h 2207"/>
                <a:gd name="T2" fmla="*/ 1809 w 2294"/>
                <a:gd name="T3" fmla="*/ 0 h 2207"/>
                <a:gd name="T4" fmla="*/ 2294 w 2294"/>
                <a:gd name="T5" fmla="*/ 1957 h 2207"/>
                <a:gd name="T6" fmla="*/ 432 w 2294"/>
                <a:gd name="T7" fmla="*/ 2207 h 2207"/>
                <a:gd name="T8" fmla="*/ 0 w 2294"/>
                <a:gd name="T9" fmla="*/ 221 h 2207"/>
              </a:gdLst>
              <a:ahLst/>
              <a:cxnLst>
                <a:cxn ang="0">
                  <a:pos x="T0" y="T1"/>
                </a:cxn>
                <a:cxn ang="0">
                  <a:pos x="T2" y="T3"/>
                </a:cxn>
                <a:cxn ang="0">
                  <a:pos x="T4" y="T5"/>
                </a:cxn>
                <a:cxn ang="0">
                  <a:pos x="T6" y="T7"/>
                </a:cxn>
                <a:cxn ang="0">
                  <a:pos x="T8" y="T9"/>
                </a:cxn>
              </a:cxnLst>
              <a:rect l="0" t="0" r="r" b="b"/>
              <a:pathLst>
                <a:path w="2294" h="2207">
                  <a:moveTo>
                    <a:pt x="0" y="221"/>
                  </a:moveTo>
                  <a:lnTo>
                    <a:pt x="1809" y="0"/>
                  </a:lnTo>
                  <a:lnTo>
                    <a:pt x="2294" y="1957"/>
                  </a:lnTo>
                  <a:lnTo>
                    <a:pt x="432" y="2207"/>
                  </a:lnTo>
                  <a:lnTo>
                    <a:pt x="0" y="221"/>
                  </a:lnTo>
                  <a:close/>
                </a:path>
              </a:pathLst>
            </a:custGeom>
            <a:solidFill>
              <a:srgbClr val="C8F4F7"/>
            </a:solidFill>
            <a:ln>
              <a:noFill/>
            </a:ln>
          </p:spPr>
          <p:txBody>
            <a:bodyPr vert="horz" wrap="square" lIns="91440" tIns="45720" rIns="91440" bIns="45720" numCol="1" rtlCol="0" anchor="t" anchorCtr="0" compatLnSpc="1">
              <a:prstTxWarp prst="textNoShape">
                <a:avLst/>
              </a:prstTxWarp>
            </a:bodyPr>
            <a:lstStyle/>
            <a:p>
              <a:pPr rtl="0"/>
              <a:endParaRPr lang="en-US" dirty="0">
                <a:latin typeface="Meiryo UI" panose="020B0604030504040204" pitchFamily="50" charset="-128"/>
                <a:ea typeface="Meiryo UI" panose="020B0604030504040204" pitchFamily="50" charset="-128"/>
              </a:endParaRPr>
            </a:p>
          </p:txBody>
        </p:sp>
        <p:sp>
          <p:nvSpPr>
            <p:cNvPr id="47" name="フリーフォーム(F) 24">
              <a:extLst>
                <a:ext uri="{FF2B5EF4-FFF2-40B4-BE49-F238E27FC236}">
                  <a16:creationId xmlns:a16="http://schemas.microsoft.com/office/drawing/2014/main" id="{30CD4E41-332B-4C6B-9927-54698D5D0DF2}"/>
                </a:ext>
              </a:extLst>
            </p:cNvPr>
            <p:cNvSpPr>
              <a:spLocks/>
            </p:cNvSpPr>
            <p:nvPr/>
          </p:nvSpPr>
          <p:spPr bwMode="auto">
            <a:xfrm>
              <a:off x="7676266" y="1441003"/>
              <a:ext cx="2981818" cy="1632475"/>
            </a:xfrm>
            <a:custGeom>
              <a:avLst/>
              <a:gdLst>
                <a:gd name="T0" fmla="*/ 0 w 1664"/>
                <a:gd name="T1" fmla="*/ 736 h 911"/>
                <a:gd name="T2" fmla="*/ 1664 w 1664"/>
                <a:gd name="T3" fmla="*/ 911 h 911"/>
                <a:gd name="T4" fmla="*/ 1439 w 1664"/>
                <a:gd name="T5" fmla="*/ 0 h 911"/>
                <a:gd name="T6" fmla="*/ 399 w 1664"/>
                <a:gd name="T7" fmla="*/ 127 h 911"/>
                <a:gd name="T8" fmla="*/ 0 w 1664"/>
                <a:gd name="T9" fmla="*/ 736 h 911"/>
              </a:gdLst>
              <a:ahLst/>
              <a:cxnLst>
                <a:cxn ang="0">
                  <a:pos x="T0" y="T1"/>
                </a:cxn>
                <a:cxn ang="0">
                  <a:pos x="T2" y="T3"/>
                </a:cxn>
                <a:cxn ang="0">
                  <a:pos x="T4" y="T5"/>
                </a:cxn>
                <a:cxn ang="0">
                  <a:pos x="T6" y="T7"/>
                </a:cxn>
                <a:cxn ang="0">
                  <a:pos x="T8" y="T9"/>
                </a:cxn>
              </a:cxnLst>
              <a:rect l="0" t="0" r="r" b="b"/>
              <a:pathLst>
                <a:path w="1664" h="911">
                  <a:moveTo>
                    <a:pt x="0" y="736"/>
                  </a:moveTo>
                  <a:lnTo>
                    <a:pt x="1664" y="911"/>
                  </a:lnTo>
                  <a:lnTo>
                    <a:pt x="1439" y="0"/>
                  </a:lnTo>
                  <a:lnTo>
                    <a:pt x="399" y="127"/>
                  </a:lnTo>
                  <a:lnTo>
                    <a:pt x="0" y="736"/>
                  </a:lnTo>
                  <a:close/>
                </a:path>
              </a:pathLst>
            </a:custGeom>
            <a:solidFill>
              <a:srgbClr val="7CE4EC"/>
            </a:solidFill>
            <a:ln>
              <a:noFill/>
            </a:ln>
          </p:spPr>
          <p:txBody>
            <a:bodyPr vert="horz" wrap="square" lIns="91440" tIns="45720" rIns="91440" bIns="45720" numCol="1" rtlCol="0" anchor="t" anchorCtr="0" compatLnSpc="1">
              <a:prstTxWarp prst="textNoShape">
                <a:avLst/>
              </a:prstTxWarp>
            </a:bodyPr>
            <a:lstStyle/>
            <a:p>
              <a:pPr rtl="0"/>
              <a:endParaRPr lang="en-US" dirty="0">
                <a:latin typeface="Meiryo UI" panose="020B0604030504040204" pitchFamily="50" charset="-128"/>
                <a:ea typeface="Meiryo UI" panose="020B0604030504040204" pitchFamily="50" charset="-128"/>
              </a:endParaRPr>
            </a:p>
          </p:txBody>
        </p:sp>
        <p:sp>
          <p:nvSpPr>
            <p:cNvPr id="48" name="フリーフォーム(F) 25">
              <a:extLst>
                <a:ext uri="{FF2B5EF4-FFF2-40B4-BE49-F238E27FC236}">
                  <a16:creationId xmlns:a16="http://schemas.microsoft.com/office/drawing/2014/main" id="{12DCF2D5-0997-409A-9DB7-B4DFF4C5BA0B}"/>
                </a:ext>
              </a:extLst>
            </p:cNvPr>
            <p:cNvSpPr>
              <a:spLocks/>
            </p:cNvSpPr>
            <p:nvPr/>
          </p:nvSpPr>
          <p:spPr bwMode="auto">
            <a:xfrm>
              <a:off x="8108129" y="1426667"/>
              <a:ext cx="1347553" cy="593139"/>
            </a:xfrm>
            <a:custGeom>
              <a:avLst/>
              <a:gdLst>
                <a:gd name="T0" fmla="*/ 752 w 752"/>
                <a:gd name="T1" fmla="*/ 0 h 331"/>
                <a:gd name="T2" fmla="*/ 275 w 752"/>
                <a:gd name="T3" fmla="*/ 72 h 331"/>
                <a:gd name="T4" fmla="*/ 0 w 752"/>
                <a:gd name="T5" fmla="*/ 331 h 331"/>
                <a:gd name="T6" fmla="*/ 752 w 752"/>
                <a:gd name="T7" fmla="*/ 130 h 331"/>
                <a:gd name="T8" fmla="*/ 752 w 752"/>
                <a:gd name="T9" fmla="*/ 0 h 331"/>
              </a:gdLst>
              <a:ahLst/>
              <a:cxnLst>
                <a:cxn ang="0">
                  <a:pos x="T0" y="T1"/>
                </a:cxn>
                <a:cxn ang="0">
                  <a:pos x="T2" y="T3"/>
                </a:cxn>
                <a:cxn ang="0">
                  <a:pos x="T4" y="T5"/>
                </a:cxn>
                <a:cxn ang="0">
                  <a:pos x="T6" y="T7"/>
                </a:cxn>
                <a:cxn ang="0">
                  <a:pos x="T8" y="T9"/>
                </a:cxn>
              </a:cxnLst>
              <a:rect l="0" t="0" r="r" b="b"/>
              <a:pathLst>
                <a:path w="752" h="331">
                  <a:moveTo>
                    <a:pt x="752" y="0"/>
                  </a:moveTo>
                  <a:lnTo>
                    <a:pt x="275" y="72"/>
                  </a:lnTo>
                  <a:lnTo>
                    <a:pt x="0" y="331"/>
                  </a:lnTo>
                  <a:lnTo>
                    <a:pt x="752" y="130"/>
                  </a:lnTo>
                  <a:lnTo>
                    <a:pt x="752" y="0"/>
                  </a:lnTo>
                  <a:close/>
                </a:path>
              </a:pathLst>
            </a:custGeom>
            <a:solidFill>
              <a:srgbClr val="ADA4F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US" dirty="0">
                <a:latin typeface="Meiryo UI" panose="020B0604030504040204" pitchFamily="50" charset="-128"/>
                <a:ea typeface="Meiryo UI" panose="020B0604030504040204" pitchFamily="50" charset="-128"/>
              </a:endParaRPr>
            </a:p>
          </p:txBody>
        </p:sp>
        <p:sp>
          <p:nvSpPr>
            <p:cNvPr id="49" name="フリーフォーム(F) 26">
              <a:extLst>
                <a:ext uri="{FF2B5EF4-FFF2-40B4-BE49-F238E27FC236}">
                  <a16:creationId xmlns:a16="http://schemas.microsoft.com/office/drawing/2014/main" id="{56FE8491-17D1-44D2-A059-D277D43E3DDA}"/>
                </a:ext>
              </a:extLst>
            </p:cNvPr>
            <p:cNvSpPr>
              <a:spLocks/>
            </p:cNvSpPr>
            <p:nvPr/>
          </p:nvSpPr>
          <p:spPr bwMode="auto">
            <a:xfrm>
              <a:off x="7955812" y="1828066"/>
              <a:ext cx="546548" cy="456950"/>
            </a:xfrm>
            <a:custGeom>
              <a:avLst/>
              <a:gdLst>
                <a:gd name="T0" fmla="*/ 162 w 162"/>
                <a:gd name="T1" fmla="*/ 66 h 136"/>
                <a:gd name="T2" fmla="*/ 87 w 162"/>
                <a:gd name="T3" fmla="*/ 130 h 136"/>
                <a:gd name="T4" fmla="*/ 36 w 162"/>
                <a:gd name="T5" fmla="*/ 124 h 136"/>
                <a:gd name="T6" fmla="*/ 0 w 162"/>
                <a:gd name="T7" fmla="*/ 103 h 136"/>
                <a:gd name="T8" fmla="*/ 103 w 162"/>
                <a:gd name="T9" fmla="*/ 0 h 136"/>
                <a:gd name="T10" fmla="*/ 148 w 162"/>
                <a:gd name="T11" fmla="*/ 50 h 136"/>
                <a:gd name="T12" fmla="*/ 162 w 162"/>
                <a:gd name="T13" fmla="*/ 66 h 136"/>
              </a:gdLst>
              <a:ahLst/>
              <a:cxnLst>
                <a:cxn ang="0">
                  <a:pos x="T0" y="T1"/>
                </a:cxn>
                <a:cxn ang="0">
                  <a:pos x="T2" y="T3"/>
                </a:cxn>
                <a:cxn ang="0">
                  <a:pos x="T4" y="T5"/>
                </a:cxn>
                <a:cxn ang="0">
                  <a:pos x="T6" y="T7"/>
                </a:cxn>
                <a:cxn ang="0">
                  <a:pos x="T8" y="T9"/>
                </a:cxn>
                <a:cxn ang="0">
                  <a:pos x="T10" y="T11"/>
                </a:cxn>
                <a:cxn ang="0">
                  <a:pos x="T12" y="T13"/>
                </a:cxn>
              </a:cxnLst>
              <a:rect l="0" t="0" r="r" b="b"/>
              <a:pathLst>
                <a:path w="162" h="136">
                  <a:moveTo>
                    <a:pt x="162" y="66"/>
                  </a:moveTo>
                  <a:cubicBezTo>
                    <a:pt x="162" y="66"/>
                    <a:pt x="119" y="116"/>
                    <a:pt x="87" y="130"/>
                  </a:cubicBezTo>
                  <a:cubicBezTo>
                    <a:pt x="72" y="136"/>
                    <a:pt x="53" y="131"/>
                    <a:pt x="36" y="124"/>
                  </a:cubicBezTo>
                  <a:cubicBezTo>
                    <a:pt x="16" y="115"/>
                    <a:pt x="0" y="103"/>
                    <a:pt x="0" y="103"/>
                  </a:cubicBezTo>
                  <a:cubicBezTo>
                    <a:pt x="103" y="0"/>
                    <a:pt x="103" y="0"/>
                    <a:pt x="103" y="0"/>
                  </a:cubicBezTo>
                  <a:cubicBezTo>
                    <a:pt x="148" y="50"/>
                    <a:pt x="148" y="50"/>
                    <a:pt x="148" y="50"/>
                  </a:cubicBezTo>
                  <a:lnTo>
                    <a:pt x="162" y="66"/>
                  </a:lnTo>
                  <a:close/>
                </a:path>
              </a:pathLst>
            </a:custGeom>
            <a:solidFill>
              <a:srgbClr val="D8C4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US" dirty="0">
                <a:latin typeface="Meiryo UI" panose="020B0604030504040204" pitchFamily="50" charset="-128"/>
                <a:ea typeface="Meiryo UI" panose="020B0604030504040204" pitchFamily="50" charset="-128"/>
              </a:endParaRPr>
            </a:p>
          </p:txBody>
        </p:sp>
        <p:sp>
          <p:nvSpPr>
            <p:cNvPr id="50" name="フリーフォーム(F) 27">
              <a:extLst>
                <a:ext uri="{FF2B5EF4-FFF2-40B4-BE49-F238E27FC236}">
                  <a16:creationId xmlns:a16="http://schemas.microsoft.com/office/drawing/2014/main" id="{59AC079D-039E-4639-B27F-9908EF107DB5}"/>
                </a:ext>
              </a:extLst>
            </p:cNvPr>
            <p:cNvSpPr>
              <a:spLocks/>
            </p:cNvSpPr>
            <p:nvPr/>
          </p:nvSpPr>
          <p:spPr bwMode="auto">
            <a:xfrm>
              <a:off x="8077665" y="1996510"/>
              <a:ext cx="424695" cy="288506"/>
            </a:xfrm>
            <a:custGeom>
              <a:avLst/>
              <a:gdLst>
                <a:gd name="T0" fmla="*/ 126 w 126"/>
                <a:gd name="T1" fmla="*/ 16 h 86"/>
                <a:gd name="T2" fmla="*/ 51 w 126"/>
                <a:gd name="T3" fmla="*/ 80 h 86"/>
                <a:gd name="T4" fmla="*/ 0 w 126"/>
                <a:gd name="T5" fmla="*/ 74 h 86"/>
                <a:gd name="T6" fmla="*/ 6 w 126"/>
                <a:gd name="T7" fmla="*/ 61 h 86"/>
                <a:gd name="T8" fmla="*/ 112 w 126"/>
                <a:gd name="T9" fmla="*/ 0 h 86"/>
                <a:gd name="T10" fmla="*/ 126 w 126"/>
                <a:gd name="T11" fmla="*/ 16 h 86"/>
              </a:gdLst>
              <a:ahLst/>
              <a:cxnLst>
                <a:cxn ang="0">
                  <a:pos x="T0" y="T1"/>
                </a:cxn>
                <a:cxn ang="0">
                  <a:pos x="T2" y="T3"/>
                </a:cxn>
                <a:cxn ang="0">
                  <a:pos x="T4" y="T5"/>
                </a:cxn>
                <a:cxn ang="0">
                  <a:pos x="T6" y="T7"/>
                </a:cxn>
                <a:cxn ang="0">
                  <a:pos x="T8" y="T9"/>
                </a:cxn>
                <a:cxn ang="0">
                  <a:pos x="T10" y="T11"/>
                </a:cxn>
              </a:cxnLst>
              <a:rect l="0" t="0" r="r" b="b"/>
              <a:pathLst>
                <a:path w="126" h="86">
                  <a:moveTo>
                    <a:pt x="126" y="16"/>
                  </a:moveTo>
                  <a:cubicBezTo>
                    <a:pt x="126" y="16"/>
                    <a:pt x="83" y="66"/>
                    <a:pt x="51" y="80"/>
                  </a:cubicBezTo>
                  <a:cubicBezTo>
                    <a:pt x="36" y="86"/>
                    <a:pt x="17" y="81"/>
                    <a:pt x="0" y="74"/>
                  </a:cubicBezTo>
                  <a:cubicBezTo>
                    <a:pt x="2" y="70"/>
                    <a:pt x="3" y="65"/>
                    <a:pt x="6" y="61"/>
                  </a:cubicBezTo>
                  <a:cubicBezTo>
                    <a:pt x="6" y="61"/>
                    <a:pt x="54" y="25"/>
                    <a:pt x="112" y="0"/>
                  </a:cubicBezTo>
                  <a:lnTo>
                    <a:pt x="126" y="1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US" dirty="0">
                <a:latin typeface="Meiryo UI" panose="020B0604030504040204" pitchFamily="50" charset="-128"/>
                <a:ea typeface="Meiryo UI" panose="020B0604030504040204" pitchFamily="50" charset="-128"/>
              </a:endParaRPr>
            </a:p>
          </p:txBody>
        </p:sp>
        <p:sp>
          <p:nvSpPr>
            <p:cNvPr id="51" name="フリーフォーム(F) 28">
              <a:extLst>
                <a:ext uri="{FF2B5EF4-FFF2-40B4-BE49-F238E27FC236}">
                  <a16:creationId xmlns:a16="http://schemas.microsoft.com/office/drawing/2014/main" id="{C95685F9-863C-488D-A6CE-3A519F21EA34}"/>
                </a:ext>
              </a:extLst>
            </p:cNvPr>
            <p:cNvSpPr>
              <a:spLocks/>
            </p:cNvSpPr>
            <p:nvPr/>
          </p:nvSpPr>
          <p:spPr bwMode="auto">
            <a:xfrm>
              <a:off x="11804938" y="-14067"/>
              <a:ext cx="387063" cy="7168"/>
            </a:xfrm>
            <a:custGeom>
              <a:avLst/>
              <a:gdLst>
                <a:gd name="T0" fmla="*/ 115 w 115"/>
                <a:gd name="T1" fmla="*/ 2 h 2"/>
                <a:gd name="T2" fmla="*/ 0 w 115"/>
                <a:gd name="T3" fmla="*/ 2 h 2"/>
                <a:gd name="T4" fmla="*/ 115 w 115"/>
                <a:gd name="T5" fmla="*/ 2 h 2"/>
              </a:gdLst>
              <a:ahLst/>
              <a:cxnLst>
                <a:cxn ang="0">
                  <a:pos x="T0" y="T1"/>
                </a:cxn>
                <a:cxn ang="0">
                  <a:pos x="T2" y="T3"/>
                </a:cxn>
                <a:cxn ang="0">
                  <a:pos x="T4" y="T5"/>
                </a:cxn>
              </a:cxnLst>
              <a:rect l="0" t="0" r="r" b="b"/>
              <a:pathLst>
                <a:path w="115" h="2">
                  <a:moveTo>
                    <a:pt x="115" y="2"/>
                  </a:moveTo>
                  <a:cubicBezTo>
                    <a:pt x="0" y="2"/>
                    <a:pt x="0" y="2"/>
                    <a:pt x="0" y="2"/>
                  </a:cubicBezTo>
                  <a:cubicBezTo>
                    <a:pt x="73" y="0"/>
                    <a:pt x="115" y="2"/>
                    <a:pt x="115" y="2"/>
                  </a:cubicBezTo>
                  <a:close/>
                </a:path>
              </a:pathLst>
            </a:custGeom>
            <a:solidFill>
              <a:srgbClr val="190E4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US" dirty="0">
                <a:latin typeface="Meiryo UI" panose="020B0604030504040204" pitchFamily="50" charset="-128"/>
                <a:ea typeface="Meiryo UI" panose="020B0604030504040204" pitchFamily="50" charset="-128"/>
              </a:endParaRPr>
            </a:p>
          </p:txBody>
        </p:sp>
        <p:grpSp>
          <p:nvGrpSpPr>
            <p:cNvPr id="60" name="グループ 59">
              <a:extLst>
                <a:ext uri="{FF2B5EF4-FFF2-40B4-BE49-F238E27FC236}">
                  <a16:creationId xmlns:a16="http://schemas.microsoft.com/office/drawing/2014/main" id="{D88A045D-1D47-48A7-BD6D-329F30D7916F}"/>
                </a:ext>
              </a:extLst>
            </p:cNvPr>
            <p:cNvGrpSpPr/>
            <p:nvPr/>
          </p:nvGrpSpPr>
          <p:grpSpPr>
            <a:xfrm>
              <a:off x="7676266" y="528897"/>
              <a:ext cx="1904852" cy="2230988"/>
              <a:chOff x="7676266" y="528897"/>
              <a:chExt cx="1904852" cy="2230988"/>
            </a:xfrm>
            <a:gradFill>
              <a:gsLst>
                <a:gs pos="0">
                  <a:srgbClr val="03002F"/>
                </a:gs>
                <a:gs pos="100000">
                  <a:srgbClr val="F870FF"/>
                </a:gs>
              </a:gsLst>
              <a:lin ang="19800000" scaled="0"/>
            </a:gradFill>
          </p:grpSpPr>
          <p:sp>
            <p:nvSpPr>
              <p:cNvPr id="52" name="フリーフォーム(F) 29">
                <a:extLst>
                  <a:ext uri="{FF2B5EF4-FFF2-40B4-BE49-F238E27FC236}">
                    <a16:creationId xmlns:a16="http://schemas.microsoft.com/office/drawing/2014/main" id="{8AC43BD2-6A27-4E0F-BAFD-FDAF479A012B}"/>
                  </a:ext>
                </a:extLst>
              </p:cNvPr>
              <p:cNvSpPr>
                <a:spLocks/>
              </p:cNvSpPr>
              <p:nvPr/>
            </p:nvSpPr>
            <p:spPr bwMode="auto">
              <a:xfrm>
                <a:off x="7676266" y="2195418"/>
                <a:ext cx="589555" cy="564467"/>
              </a:xfrm>
              <a:custGeom>
                <a:avLst/>
                <a:gdLst>
                  <a:gd name="T0" fmla="*/ 138 w 175"/>
                  <a:gd name="T1" fmla="*/ 16 h 168"/>
                  <a:gd name="T2" fmla="*/ 175 w 175"/>
                  <a:gd name="T3" fmla="*/ 32 h 168"/>
                  <a:gd name="T4" fmla="*/ 167 w 175"/>
                  <a:gd name="T5" fmla="*/ 40 h 168"/>
                  <a:gd name="T6" fmla="*/ 109 w 175"/>
                  <a:gd name="T7" fmla="*/ 105 h 168"/>
                  <a:gd name="T8" fmla="*/ 109 w 175"/>
                  <a:gd name="T9" fmla="*/ 105 h 168"/>
                  <a:gd name="T10" fmla="*/ 84 w 175"/>
                  <a:gd name="T11" fmla="*/ 133 h 168"/>
                  <a:gd name="T12" fmla="*/ 0 w 175"/>
                  <a:gd name="T13" fmla="*/ 168 h 168"/>
                  <a:gd name="T14" fmla="*/ 32 w 175"/>
                  <a:gd name="T15" fmla="*/ 83 h 168"/>
                  <a:gd name="T16" fmla="*/ 48 w 175"/>
                  <a:gd name="T17" fmla="*/ 63 h 168"/>
                  <a:gd name="T18" fmla="*/ 65 w 175"/>
                  <a:gd name="T19" fmla="*/ 42 h 168"/>
                  <a:gd name="T20" fmla="*/ 99 w 175"/>
                  <a:gd name="T21" fmla="*/ 0 h 168"/>
                  <a:gd name="T22" fmla="*/ 103 w 175"/>
                  <a:gd name="T23" fmla="*/ 1 h 168"/>
                  <a:gd name="T24" fmla="*/ 108 w 175"/>
                  <a:gd name="T25" fmla="*/ 3 h 168"/>
                  <a:gd name="T26" fmla="*/ 113 w 175"/>
                  <a:gd name="T27" fmla="*/ 6 h 168"/>
                  <a:gd name="T28" fmla="*/ 115 w 175"/>
                  <a:gd name="T29" fmla="*/ 6 h 168"/>
                  <a:gd name="T30" fmla="*/ 115 w 175"/>
                  <a:gd name="T31" fmla="*/ 6 h 168"/>
                  <a:gd name="T32" fmla="*/ 115 w 175"/>
                  <a:gd name="T33" fmla="*/ 6 h 168"/>
                  <a:gd name="T34" fmla="*/ 131 w 175"/>
                  <a:gd name="T35" fmla="*/ 13 h 168"/>
                  <a:gd name="T36" fmla="*/ 136 w 175"/>
                  <a:gd name="T37" fmla="*/ 15 h 168"/>
                  <a:gd name="T38" fmla="*/ 138 w 175"/>
                  <a:gd name="T39" fmla="*/ 16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5" h="168">
                    <a:moveTo>
                      <a:pt x="138" y="16"/>
                    </a:moveTo>
                    <a:cubicBezTo>
                      <a:pt x="150" y="21"/>
                      <a:pt x="162" y="27"/>
                      <a:pt x="175" y="32"/>
                    </a:cubicBezTo>
                    <a:cubicBezTo>
                      <a:pt x="167" y="40"/>
                      <a:pt x="167" y="40"/>
                      <a:pt x="167" y="40"/>
                    </a:cubicBezTo>
                    <a:cubicBezTo>
                      <a:pt x="109" y="105"/>
                      <a:pt x="109" y="105"/>
                      <a:pt x="109" y="105"/>
                    </a:cubicBezTo>
                    <a:cubicBezTo>
                      <a:pt x="109" y="105"/>
                      <a:pt x="109" y="105"/>
                      <a:pt x="109" y="105"/>
                    </a:cubicBezTo>
                    <a:cubicBezTo>
                      <a:pt x="84" y="133"/>
                      <a:pt x="84" y="133"/>
                      <a:pt x="84" y="133"/>
                    </a:cubicBezTo>
                    <a:cubicBezTo>
                      <a:pt x="0" y="168"/>
                      <a:pt x="0" y="168"/>
                      <a:pt x="0" y="168"/>
                    </a:cubicBezTo>
                    <a:cubicBezTo>
                      <a:pt x="32" y="83"/>
                      <a:pt x="32" y="83"/>
                      <a:pt x="32" y="83"/>
                    </a:cubicBezTo>
                    <a:cubicBezTo>
                      <a:pt x="48" y="63"/>
                      <a:pt x="48" y="63"/>
                      <a:pt x="48" y="63"/>
                    </a:cubicBezTo>
                    <a:cubicBezTo>
                      <a:pt x="65" y="42"/>
                      <a:pt x="65" y="42"/>
                      <a:pt x="65" y="42"/>
                    </a:cubicBezTo>
                    <a:cubicBezTo>
                      <a:pt x="99" y="0"/>
                      <a:pt x="99" y="0"/>
                      <a:pt x="99" y="0"/>
                    </a:cubicBezTo>
                    <a:cubicBezTo>
                      <a:pt x="100" y="0"/>
                      <a:pt x="101" y="1"/>
                      <a:pt x="103" y="1"/>
                    </a:cubicBezTo>
                    <a:cubicBezTo>
                      <a:pt x="104" y="2"/>
                      <a:pt x="106" y="3"/>
                      <a:pt x="108" y="3"/>
                    </a:cubicBezTo>
                    <a:cubicBezTo>
                      <a:pt x="110" y="4"/>
                      <a:pt x="112" y="5"/>
                      <a:pt x="113" y="6"/>
                    </a:cubicBezTo>
                    <a:cubicBezTo>
                      <a:pt x="114" y="6"/>
                      <a:pt x="114" y="6"/>
                      <a:pt x="115" y="6"/>
                    </a:cubicBezTo>
                    <a:cubicBezTo>
                      <a:pt x="115" y="6"/>
                      <a:pt x="115" y="6"/>
                      <a:pt x="115" y="6"/>
                    </a:cubicBezTo>
                    <a:cubicBezTo>
                      <a:pt x="115" y="6"/>
                      <a:pt x="115" y="6"/>
                      <a:pt x="115" y="6"/>
                    </a:cubicBezTo>
                    <a:cubicBezTo>
                      <a:pt x="120" y="8"/>
                      <a:pt x="126" y="11"/>
                      <a:pt x="131" y="13"/>
                    </a:cubicBezTo>
                    <a:cubicBezTo>
                      <a:pt x="133" y="14"/>
                      <a:pt x="134" y="15"/>
                      <a:pt x="136" y="15"/>
                    </a:cubicBezTo>
                    <a:cubicBezTo>
                      <a:pt x="137" y="16"/>
                      <a:pt x="137" y="16"/>
                      <a:pt x="138"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US" dirty="0">
                  <a:latin typeface="Meiryo UI" panose="020B0604030504040204" pitchFamily="50" charset="-128"/>
                  <a:ea typeface="Meiryo UI" panose="020B0604030504040204" pitchFamily="50" charset="-128"/>
                </a:endParaRPr>
              </a:p>
            </p:txBody>
          </p:sp>
          <p:sp>
            <p:nvSpPr>
              <p:cNvPr id="53" name="フリーフォーム(F) 30">
                <a:extLst>
                  <a:ext uri="{FF2B5EF4-FFF2-40B4-BE49-F238E27FC236}">
                    <a16:creationId xmlns:a16="http://schemas.microsoft.com/office/drawing/2014/main" id="{ADA7EFA8-1700-4615-8891-221172E4BD3B}"/>
                  </a:ext>
                </a:extLst>
              </p:cNvPr>
              <p:cNvSpPr>
                <a:spLocks/>
              </p:cNvSpPr>
              <p:nvPr/>
            </p:nvSpPr>
            <p:spPr bwMode="auto">
              <a:xfrm>
                <a:off x="8009570" y="528897"/>
                <a:ext cx="1571548" cy="1774039"/>
              </a:xfrm>
              <a:custGeom>
                <a:avLst/>
                <a:gdLst>
                  <a:gd name="T0" fmla="*/ 454 w 466"/>
                  <a:gd name="T1" fmla="*/ 77 h 527"/>
                  <a:gd name="T2" fmla="*/ 450 w 466"/>
                  <a:gd name="T3" fmla="*/ 81 h 527"/>
                  <a:gd name="T4" fmla="*/ 241 w 466"/>
                  <a:gd name="T5" fmla="*/ 334 h 527"/>
                  <a:gd name="T6" fmla="*/ 228 w 466"/>
                  <a:gd name="T7" fmla="*/ 350 h 527"/>
                  <a:gd name="T8" fmla="*/ 184 w 466"/>
                  <a:gd name="T9" fmla="*/ 403 h 527"/>
                  <a:gd name="T10" fmla="*/ 162 w 466"/>
                  <a:gd name="T11" fmla="*/ 429 h 527"/>
                  <a:gd name="T12" fmla="*/ 134 w 466"/>
                  <a:gd name="T13" fmla="*/ 461 h 527"/>
                  <a:gd name="T14" fmla="*/ 76 w 466"/>
                  <a:gd name="T15" fmla="*/ 527 h 527"/>
                  <a:gd name="T16" fmla="*/ 39 w 466"/>
                  <a:gd name="T17" fmla="*/ 511 h 527"/>
                  <a:gd name="T18" fmla="*/ 37 w 466"/>
                  <a:gd name="T19" fmla="*/ 510 h 527"/>
                  <a:gd name="T20" fmla="*/ 32 w 466"/>
                  <a:gd name="T21" fmla="*/ 508 h 527"/>
                  <a:gd name="T22" fmla="*/ 16 w 466"/>
                  <a:gd name="T23" fmla="*/ 501 h 527"/>
                  <a:gd name="T24" fmla="*/ 16 w 466"/>
                  <a:gd name="T25" fmla="*/ 501 h 527"/>
                  <a:gd name="T26" fmla="*/ 16 w 466"/>
                  <a:gd name="T27" fmla="*/ 501 h 527"/>
                  <a:gd name="T28" fmla="*/ 14 w 466"/>
                  <a:gd name="T29" fmla="*/ 501 h 527"/>
                  <a:gd name="T30" fmla="*/ 9 w 466"/>
                  <a:gd name="T31" fmla="*/ 498 h 527"/>
                  <a:gd name="T32" fmla="*/ 4 w 466"/>
                  <a:gd name="T33" fmla="*/ 496 h 527"/>
                  <a:gd name="T34" fmla="*/ 0 w 466"/>
                  <a:gd name="T35" fmla="*/ 495 h 527"/>
                  <a:gd name="T36" fmla="*/ 378 w 466"/>
                  <a:gd name="T37" fmla="*/ 24 h 527"/>
                  <a:gd name="T38" fmla="*/ 443 w 466"/>
                  <a:gd name="T39" fmla="*/ 16 h 527"/>
                  <a:gd name="T40" fmla="*/ 454 w 466"/>
                  <a:gd name="T41" fmla="*/ 77 h 5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66" h="527">
                    <a:moveTo>
                      <a:pt x="454" y="77"/>
                    </a:moveTo>
                    <a:cubicBezTo>
                      <a:pt x="453" y="78"/>
                      <a:pt x="452" y="80"/>
                      <a:pt x="450" y="81"/>
                    </a:cubicBezTo>
                    <a:cubicBezTo>
                      <a:pt x="241" y="334"/>
                      <a:pt x="241" y="334"/>
                      <a:pt x="241" y="334"/>
                    </a:cubicBezTo>
                    <a:cubicBezTo>
                      <a:pt x="228" y="350"/>
                      <a:pt x="228" y="350"/>
                      <a:pt x="228" y="350"/>
                    </a:cubicBezTo>
                    <a:cubicBezTo>
                      <a:pt x="184" y="403"/>
                      <a:pt x="184" y="403"/>
                      <a:pt x="184" y="403"/>
                    </a:cubicBezTo>
                    <a:cubicBezTo>
                      <a:pt x="162" y="429"/>
                      <a:pt x="162" y="429"/>
                      <a:pt x="162" y="429"/>
                    </a:cubicBezTo>
                    <a:cubicBezTo>
                      <a:pt x="134" y="461"/>
                      <a:pt x="134" y="461"/>
                      <a:pt x="134" y="461"/>
                    </a:cubicBezTo>
                    <a:cubicBezTo>
                      <a:pt x="76" y="527"/>
                      <a:pt x="76" y="527"/>
                      <a:pt x="76" y="527"/>
                    </a:cubicBezTo>
                    <a:cubicBezTo>
                      <a:pt x="63" y="522"/>
                      <a:pt x="51" y="516"/>
                      <a:pt x="39" y="511"/>
                    </a:cubicBezTo>
                    <a:cubicBezTo>
                      <a:pt x="38" y="511"/>
                      <a:pt x="38" y="511"/>
                      <a:pt x="37" y="510"/>
                    </a:cubicBezTo>
                    <a:cubicBezTo>
                      <a:pt x="35" y="510"/>
                      <a:pt x="34" y="509"/>
                      <a:pt x="32" y="508"/>
                    </a:cubicBezTo>
                    <a:cubicBezTo>
                      <a:pt x="27" y="506"/>
                      <a:pt x="21" y="503"/>
                      <a:pt x="16" y="501"/>
                    </a:cubicBezTo>
                    <a:cubicBezTo>
                      <a:pt x="16" y="501"/>
                      <a:pt x="16" y="501"/>
                      <a:pt x="16" y="501"/>
                    </a:cubicBezTo>
                    <a:cubicBezTo>
                      <a:pt x="16" y="501"/>
                      <a:pt x="16" y="501"/>
                      <a:pt x="16" y="501"/>
                    </a:cubicBezTo>
                    <a:cubicBezTo>
                      <a:pt x="15" y="501"/>
                      <a:pt x="15" y="501"/>
                      <a:pt x="14" y="501"/>
                    </a:cubicBezTo>
                    <a:cubicBezTo>
                      <a:pt x="13" y="500"/>
                      <a:pt x="11" y="499"/>
                      <a:pt x="9" y="498"/>
                    </a:cubicBezTo>
                    <a:cubicBezTo>
                      <a:pt x="7" y="498"/>
                      <a:pt x="5" y="497"/>
                      <a:pt x="4" y="496"/>
                    </a:cubicBezTo>
                    <a:cubicBezTo>
                      <a:pt x="2" y="496"/>
                      <a:pt x="1" y="495"/>
                      <a:pt x="0" y="495"/>
                    </a:cubicBezTo>
                    <a:cubicBezTo>
                      <a:pt x="378" y="24"/>
                      <a:pt x="378" y="24"/>
                      <a:pt x="378" y="24"/>
                    </a:cubicBezTo>
                    <a:cubicBezTo>
                      <a:pt x="394" y="4"/>
                      <a:pt x="423" y="0"/>
                      <a:pt x="443" y="16"/>
                    </a:cubicBezTo>
                    <a:cubicBezTo>
                      <a:pt x="462" y="31"/>
                      <a:pt x="466" y="57"/>
                      <a:pt x="454" y="7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US" dirty="0">
                  <a:latin typeface="Meiryo UI" panose="020B0604030504040204" pitchFamily="50" charset="-128"/>
                  <a:ea typeface="Meiryo UI" panose="020B0604030504040204" pitchFamily="50" charset="-128"/>
                </a:endParaRPr>
              </a:p>
            </p:txBody>
          </p:sp>
        </p:grpSp>
        <p:sp>
          <p:nvSpPr>
            <p:cNvPr id="54" name="フリーフォーム(F) 31">
              <a:extLst>
                <a:ext uri="{FF2B5EF4-FFF2-40B4-BE49-F238E27FC236}">
                  <a16:creationId xmlns:a16="http://schemas.microsoft.com/office/drawing/2014/main" id="{B6F47CAE-1A30-4CE3-B40D-9C8C433D52D4}"/>
                </a:ext>
              </a:extLst>
            </p:cNvPr>
            <p:cNvSpPr>
              <a:spLocks/>
            </p:cNvSpPr>
            <p:nvPr/>
          </p:nvSpPr>
          <p:spPr bwMode="auto">
            <a:xfrm>
              <a:off x="7609964" y="1441003"/>
              <a:ext cx="4582038" cy="5372291"/>
            </a:xfrm>
            <a:custGeom>
              <a:avLst/>
              <a:gdLst>
                <a:gd name="T0" fmla="*/ 1360 w 1360"/>
                <a:gd name="T1" fmla="*/ 1596 h 1596"/>
                <a:gd name="T2" fmla="*/ 935 w 1360"/>
                <a:gd name="T3" fmla="*/ 1437 h 1596"/>
                <a:gd name="T4" fmla="*/ 823 w 1360"/>
                <a:gd name="T5" fmla="*/ 1072 h 1596"/>
                <a:gd name="T6" fmla="*/ 756 w 1360"/>
                <a:gd name="T7" fmla="*/ 634 h 1596"/>
                <a:gd name="T8" fmla="*/ 753 w 1360"/>
                <a:gd name="T9" fmla="*/ 624 h 1596"/>
                <a:gd name="T10" fmla="*/ 750 w 1360"/>
                <a:gd name="T11" fmla="*/ 616 h 1596"/>
                <a:gd name="T12" fmla="*/ 737 w 1360"/>
                <a:gd name="T13" fmla="*/ 587 h 1596"/>
                <a:gd name="T14" fmla="*/ 729 w 1360"/>
                <a:gd name="T15" fmla="*/ 577 h 1596"/>
                <a:gd name="T16" fmla="*/ 722 w 1360"/>
                <a:gd name="T17" fmla="*/ 571 h 1596"/>
                <a:gd name="T18" fmla="*/ 718 w 1360"/>
                <a:gd name="T19" fmla="*/ 568 h 1596"/>
                <a:gd name="T20" fmla="*/ 699 w 1360"/>
                <a:gd name="T21" fmla="*/ 559 h 1596"/>
                <a:gd name="T22" fmla="*/ 694 w 1360"/>
                <a:gd name="T23" fmla="*/ 557 h 1596"/>
                <a:gd name="T24" fmla="*/ 667 w 1360"/>
                <a:gd name="T25" fmla="*/ 551 h 1596"/>
                <a:gd name="T26" fmla="*/ 637 w 1360"/>
                <a:gd name="T27" fmla="*/ 546 h 1596"/>
                <a:gd name="T28" fmla="*/ 612 w 1360"/>
                <a:gd name="T29" fmla="*/ 542 h 1596"/>
                <a:gd name="T30" fmla="*/ 597 w 1360"/>
                <a:gd name="T31" fmla="*/ 539 h 1596"/>
                <a:gd name="T32" fmla="*/ 554 w 1360"/>
                <a:gd name="T33" fmla="*/ 532 h 1596"/>
                <a:gd name="T34" fmla="*/ 495 w 1360"/>
                <a:gd name="T35" fmla="*/ 522 h 1596"/>
                <a:gd name="T36" fmla="*/ 469 w 1360"/>
                <a:gd name="T37" fmla="*/ 516 h 1596"/>
                <a:gd name="T38" fmla="*/ 447 w 1360"/>
                <a:gd name="T39" fmla="*/ 512 h 1596"/>
                <a:gd name="T40" fmla="*/ 421 w 1360"/>
                <a:gd name="T41" fmla="*/ 506 h 1596"/>
                <a:gd name="T42" fmla="*/ 402 w 1360"/>
                <a:gd name="T43" fmla="*/ 500 h 1596"/>
                <a:gd name="T44" fmla="*/ 382 w 1360"/>
                <a:gd name="T45" fmla="*/ 495 h 1596"/>
                <a:gd name="T46" fmla="*/ 367 w 1360"/>
                <a:gd name="T47" fmla="*/ 490 h 1596"/>
                <a:gd name="T48" fmla="*/ 355 w 1360"/>
                <a:gd name="T49" fmla="*/ 485 h 1596"/>
                <a:gd name="T50" fmla="*/ 332 w 1360"/>
                <a:gd name="T51" fmla="*/ 476 h 1596"/>
                <a:gd name="T52" fmla="*/ 290 w 1360"/>
                <a:gd name="T53" fmla="*/ 452 h 1596"/>
                <a:gd name="T54" fmla="*/ 280 w 1360"/>
                <a:gd name="T55" fmla="*/ 444 h 1596"/>
                <a:gd name="T56" fmla="*/ 264 w 1360"/>
                <a:gd name="T57" fmla="*/ 429 h 1596"/>
                <a:gd name="T58" fmla="*/ 252 w 1360"/>
                <a:gd name="T59" fmla="*/ 419 h 1596"/>
                <a:gd name="T60" fmla="*/ 241 w 1360"/>
                <a:gd name="T61" fmla="*/ 410 h 1596"/>
                <a:gd name="T62" fmla="*/ 129 w 1360"/>
                <a:gd name="T63" fmla="*/ 329 h 1596"/>
                <a:gd name="T64" fmla="*/ 106 w 1360"/>
                <a:gd name="T65" fmla="*/ 313 h 1596"/>
                <a:gd name="T66" fmla="*/ 68 w 1360"/>
                <a:gd name="T67" fmla="*/ 287 h 1596"/>
                <a:gd name="T68" fmla="*/ 33 w 1360"/>
                <a:gd name="T69" fmla="*/ 221 h 1596"/>
                <a:gd name="T70" fmla="*/ 73 w 1360"/>
                <a:gd name="T71" fmla="*/ 213 h 1596"/>
                <a:gd name="T72" fmla="*/ 79 w 1360"/>
                <a:gd name="T73" fmla="*/ 213 h 1596"/>
                <a:gd name="T74" fmla="*/ 87 w 1360"/>
                <a:gd name="T75" fmla="*/ 214 h 1596"/>
                <a:gd name="T76" fmla="*/ 119 w 1360"/>
                <a:gd name="T77" fmla="*/ 224 h 1596"/>
                <a:gd name="T78" fmla="*/ 128 w 1360"/>
                <a:gd name="T79" fmla="*/ 227 h 1596"/>
                <a:gd name="T80" fmla="*/ 135 w 1360"/>
                <a:gd name="T81" fmla="*/ 230 h 1596"/>
                <a:gd name="T82" fmla="*/ 151 w 1360"/>
                <a:gd name="T83" fmla="*/ 237 h 1596"/>
                <a:gd name="T84" fmla="*/ 158 w 1360"/>
                <a:gd name="T85" fmla="*/ 240 h 1596"/>
                <a:gd name="T86" fmla="*/ 197 w 1360"/>
                <a:gd name="T87" fmla="*/ 257 h 1596"/>
                <a:gd name="T88" fmla="*/ 412 w 1360"/>
                <a:gd name="T89" fmla="*/ 273 h 1596"/>
                <a:gd name="T90" fmla="*/ 461 w 1360"/>
                <a:gd name="T91" fmla="*/ 189 h 1596"/>
                <a:gd name="T92" fmla="*/ 460 w 1360"/>
                <a:gd name="T93" fmla="*/ 185 h 1596"/>
                <a:gd name="T94" fmla="*/ 460 w 1360"/>
                <a:gd name="T95" fmla="*/ 181 h 1596"/>
                <a:gd name="T96" fmla="*/ 457 w 1360"/>
                <a:gd name="T97" fmla="*/ 176 h 1596"/>
                <a:gd name="T98" fmla="*/ 455 w 1360"/>
                <a:gd name="T99" fmla="*/ 172 h 1596"/>
                <a:gd name="T100" fmla="*/ 451 w 1360"/>
                <a:gd name="T101" fmla="*/ 168 h 1596"/>
                <a:gd name="T102" fmla="*/ 444 w 1360"/>
                <a:gd name="T103" fmla="*/ 164 h 1596"/>
                <a:gd name="T104" fmla="*/ 423 w 1360"/>
                <a:gd name="T105" fmla="*/ 160 h 1596"/>
                <a:gd name="T106" fmla="*/ 281 w 1360"/>
                <a:gd name="T107" fmla="*/ 158 h 1596"/>
                <a:gd name="T108" fmla="*/ 347 w 1360"/>
                <a:gd name="T109" fmla="*/ 79 h 1596"/>
                <a:gd name="T110" fmla="*/ 420 w 1360"/>
                <a:gd name="T111" fmla="*/ 45 h 1596"/>
                <a:gd name="T112" fmla="*/ 548 w 1360"/>
                <a:gd name="T113" fmla="*/ 2 h 1596"/>
                <a:gd name="T114" fmla="*/ 584 w 1360"/>
                <a:gd name="T115" fmla="*/ 24 h 1596"/>
                <a:gd name="T116" fmla="*/ 905 w 1360"/>
                <a:gd name="T117" fmla="*/ 485 h 1596"/>
                <a:gd name="T118" fmla="*/ 918 w 1360"/>
                <a:gd name="T119" fmla="*/ 526 h 1596"/>
                <a:gd name="T120" fmla="*/ 1360 w 1360"/>
                <a:gd name="T121" fmla="*/ 1194 h 15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360" h="1596">
                  <a:moveTo>
                    <a:pt x="1360" y="1194"/>
                  </a:moveTo>
                  <a:cubicBezTo>
                    <a:pt x="1360" y="1596"/>
                    <a:pt x="1360" y="1596"/>
                    <a:pt x="1360" y="1596"/>
                  </a:cubicBezTo>
                  <a:cubicBezTo>
                    <a:pt x="1349" y="1575"/>
                    <a:pt x="1312" y="1536"/>
                    <a:pt x="1197" y="1497"/>
                  </a:cubicBezTo>
                  <a:cubicBezTo>
                    <a:pt x="1135" y="1476"/>
                    <a:pt x="1050" y="1455"/>
                    <a:pt x="935" y="1437"/>
                  </a:cubicBezTo>
                  <a:cubicBezTo>
                    <a:pt x="897" y="1361"/>
                    <a:pt x="867" y="1277"/>
                    <a:pt x="847" y="1188"/>
                  </a:cubicBezTo>
                  <a:cubicBezTo>
                    <a:pt x="838" y="1147"/>
                    <a:pt x="830" y="1108"/>
                    <a:pt x="823" y="1072"/>
                  </a:cubicBezTo>
                  <a:cubicBezTo>
                    <a:pt x="785" y="876"/>
                    <a:pt x="776" y="752"/>
                    <a:pt x="763" y="674"/>
                  </a:cubicBezTo>
                  <a:cubicBezTo>
                    <a:pt x="761" y="659"/>
                    <a:pt x="758" y="646"/>
                    <a:pt x="756" y="634"/>
                  </a:cubicBezTo>
                  <a:cubicBezTo>
                    <a:pt x="755" y="632"/>
                    <a:pt x="754" y="630"/>
                    <a:pt x="754" y="628"/>
                  </a:cubicBezTo>
                  <a:cubicBezTo>
                    <a:pt x="754" y="627"/>
                    <a:pt x="753" y="625"/>
                    <a:pt x="753" y="624"/>
                  </a:cubicBezTo>
                  <a:cubicBezTo>
                    <a:pt x="752" y="622"/>
                    <a:pt x="752" y="620"/>
                    <a:pt x="751" y="618"/>
                  </a:cubicBezTo>
                  <a:cubicBezTo>
                    <a:pt x="751" y="618"/>
                    <a:pt x="751" y="617"/>
                    <a:pt x="750" y="616"/>
                  </a:cubicBezTo>
                  <a:cubicBezTo>
                    <a:pt x="747" y="605"/>
                    <a:pt x="743" y="596"/>
                    <a:pt x="738" y="589"/>
                  </a:cubicBezTo>
                  <a:cubicBezTo>
                    <a:pt x="737" y="588"/>
                    <a:pt x="737" y="588"/>
                    <a:pt x="737" y="587"/>
                  </a:cubicBezTo>
                  <a:cubicBezTo>
                    <a:pt x="735" y="584"/>
                    <a:pt x="732" y="581"/>
                    <a:pt x="730" y="579"/>
                  </a:cubicBezTo>
                  <a:cubicBezTo>
                    <a:pt x="730" y="578"/>
                    <a:pt x="729" y="578"/>
                    <a:pt x="729" y="577"/>
                  </a:cubicBezTo>
                  <a:cubicBezTo>
                    <a:pt x="727" y="576"/>
                    <a:pt x="725" y="574"/>
                    <a:pt x="723" y="572"/>
                  </a:cubicBezTo>
                  <a:cubicBezTo>
                    <a:pt x="723" y="572"/>
                    <a:pt x="723" y="571"/>
                    <a:pt x="722" y="571"/>
                  </a:cubicBezTo>
                  <a:cubicBezTo>
                    <a:pt x="722" y="571"/>
                    <a:pt x="722" y="571"/>
                    <a:pt x="721" y="571"/>
                  </a:cubicBezTo>
                  <a:cubicBezTo>
                    <a:pt x="720" y="570"/>
                    <a:pt x="719" y="569"/>
                    <a:pt x="718" y="568"/>
                  </a:cubicBezTo>
                  <a:cubicBezTo>
                    <a:pt x="715" y="566"/>
                    <a:pt x="712" y="564"/>
                    <a:pt x="709" y="563"/>
                  </a:cubicBezTo>
                  <a:cubicBezTo>
                    <a:pt x="705" y="561"/>
                    <a:pt x="702" y="560"/>
                    <a:pt x="699" y="559"/>
                  </a:cubicBezTo>
                  <a:cubicBezTo>
                    <a:pt x="698" y="559"/>
                    <a:pt x="697" y="558"/>
                    <a:pt x="696" y="558"/>
                  </a:cubicBezTo>
                  <a:cubicBezTo>
                    <a:pt x="696" y="558"/>
                    <a:pt x="695" y="558"/>
                    <a:pt x="694" y="557"/>
                  </a:cubicBezTo>
                  <a:cubicBezTo>
                    <a:pt x="692" y="557"/>
                    <a:pt x="690" y="556"/>
                    <a:pt x="688" y="556"/>
                  </a:cubicBezTo>
                  <a:cubicBezTo>
                    <a:pt x="681" y="554"/>
                    <a:pt x="674" y="553"/>
                    <a:pt x="667" y="551"/>
                  </a:cubicBezTo>
                  <a:cubicBezTo>
                    <a:pt x="665" y="551"/>
                    <a:pt x="663" y="551"/>
                    <a:pt x="661" y="550"/>
                  </a:cubicBezTo>
                  <a:cubicBezTo>
                    <a:pt x="653" y="549"/>
                    <a:pt x="645" y="547"/>
                    <a:pt x="637" y="546"/>
                  </a:cubicBezTo>
                  <a:cubicBezTo>
                    <a:pt x="632" y="545"/>
                    <a:pt x="628" y="545"/>
                    <a:pt x="624" y="544"/>
                  </a:cubicBezTo>
                  <a:cubicBezTo>
                    <a:pt x="620" y="543"/>
                    <a:pt x="616" y="543"/>
                    <a:pt x="612" y="542"/>
                  </a:cubicBezTo>
                  <a:cubicBezTo>
                    <a:pt x="611" y="542"/>
                    <a:pt x="611" y="542"/>
                    <a:pt x="610" y="541"/>
                  </a:cubicBezTo>
                  <a:cubicBezTo>
                    <a:pt x="605" y="541"/>
                    <a:pt x="601" y="540"/>
                    <a:pt x="597" y="539"/>
                  </a:cubicBezTo>
                  <a:cubicBezTo>
                    <a:pt x="590" y="538"/>
                    <a:pt x="583" y="537"/>
                    <a:pt x="576" y="536"/>
                  </a:cubicBezTo>
                  <a:cubicBezTo>
                    <a:pt x="569" y="535"/>
                    <a:pt x="562" y="534"/>
                    <a:pt x="554" y="532"/>
                  </a:cubicBezTo>
                  <a:cubicBezTo>
                    <a:pt x="539" y="530"/>
                    <a:pt x="523" y="527"/>
                    <a:pt x="508" y="524"/>
                  </a:cubicBezTo>
                  <a:cubicBezTo>
                    <a:pt x="504" y="523"/>
                    <a:pt x="499" y="523"/>
                    <a:pt x="495" y="522"/>
                  </a:cubicBezTo>
                  <a:cubicBezTo>
                    <a:pt x="493" y="521"/>
                    <a:pt x="490" y="521"/>
                    <a:pt x="488" y="520"/>
                  </a:cubicBezTo>
                  <a:cubicBezTo>
                    <a:pt x="481" y="519"/>
                    <a:pt x="475" y="518"/>
                    <a:pt x="469" y="516"/>
                  </a:cubicBezTo>
                  <a:cubicBezTo>
                    <a:pt x="464" y="515"/>
                    <a:pt x="459" y="514"/>
                    <a:pt x="454" y="513"/>
                  </a:cubicBezTo>
                  <a:cubicBezTo>
                    <a:pt x="452" y="513"/>
                    <a:pt x="449" y="512"/>
                    <a:pt x="447" y="512"/>
                  </a:cubicBezTo>
                  <a:cubicBezTo>
                    <a:pt x="439" y="510"/>
                    <a:pt x="432" y="508"/>
                    <a:pt x="425" y="507"/>
                  </a:cubicBezTo>
                  <a:cubicBezTo>
                    <a:pt x="424" y="506"/>
                    <a:pt x="422" y="506"/>
                    <a:pt x="421" y="506"/>
                  </a:cubicBezTo>
                  <a:cubicBezTo>
                    <a:pt x="418" y="505"/>
                    <a:pt x="414" y="504"/>
                    <a:pt x="411" y="503"/>
                  </a:cubicBezTo>
                  <a:cubicBezTo>
                    <a:pt x="408" y="502"/>
                    <a:pt x="405" y="501"/>
                    <a:pt x="402" y="500"/>
                  </a:cubicBezTo>
                  <a:cubicBezTo>
                    <a:pt x="399" y="500"/>
                    <a:pt x="396" y="499"/>
                    <a:pt x="393" y="498"/>
                  </a:cubicBezTo>
                  <a:cubicBezTo>
                    <a:pt x="389" y="497"/>
                    <a:pt x="386" y="496"/>
                    <a:pt x="382" y="495"/>
                  </a:cubicBezTo>
                  <a:cubicBezTo>
                    <a:pt x="380" y="494"/>
                    <a:pt x="377" y="493"/>
                    <a:pt x="374" y="492"/>
                  </a:cubicBezTo>
                  <a:cubicBezTo>
                    <a:pt x="372" y="491"/>
                    <a:pt x="370" y="491"/>
                    <a:pt x="367" y="490"/>
                  </a:cubicBezTo>
                  <a:cubicBezTo>
                    <a:pt x="365" y="489"/>
                    <a:pt x="363" y="488"/>
                    <a:pt x="361" y="488"/>
                  </a:cubicBezTo>
                  <a:cubicBezTo>
                    <a:pt x="359" y="487"/>
                    <a:pt x="357" y="486"/>
                    <a:pt x="355" y="485"/>
                  </a:cubicBezTo>
                  <a:cubicBezTo>
                    <a:pt x="349" y="483"/>
                    <a:pt x="343" y="481"/>
                    <a:pt x="337" y="478"/>
                  </a:cubicBezTo>
                  <a:cubicBezTo>
                    <a:pt x="335" y="477"/>
                    <a:pt x="334" y="477"/>
                    <a:pt x="332" y="476"/>
                  </a:cubicBezTo>
                  <a:cubicBezTo>
                    <a:pt x="317" y="469"/>
                    <a:pt x="304" y="462"/>
                    <a:pt x="292" y="453"/>
                  </a:cubicBezTo>
                  <a:cubicBezTo>
                    <a:pt x="292" y="453"/>
                    <a:pt x="291" y="453"/>
                    <a:pt x="290" y="452"/>
                  </a:cubicBezTo>
                  <a:cubicBezTo>
                    <a:pt x="288" y="450"/>
                    <a:pt x="286" y="449"/>
                    <a:pt x="284" y="447"/>
                  </a:cubicBezTo>
                  <a:cubicBezTo>
                    <a:pt x="282" y="446"/>
                    <a:pt x="281" y="445"/>
                    <a:pt x="280" y="444"/>
                  </a:cubicBezTo>
                  <a:cubicBezTo>
                    <a:pt x="276" y="440"/>
                    <a:pt x="272" y="436"/>
                    <a:pt x="268" y="432"/>
                  </a:cubicBezTo>
                  <a:cubicBezTo>
                    <a:pt x="266" y="431"/>
                    <a:pt x="265" y="430"/>
                    <a:pt x="264" y="429"/>
                  </a:cubicBezTo>
                  <a:cubicBezTo>
                    <a:pt x="262" y="428"/>
                    <a:pt x="260" y="426"/>
                    <a:pt x="258" y="424"/>
                  </a:cubicBezTo>
                  <a:cubicBezTo>
                    <a:pt x="256" y="423"/>
                    <a:pt x="254" y="421"/>
                    <a:pt x="252" y="419"/>
                  </a:cubicBezTo>
                  <a:cubicBezTo>
                    <a:pt x="249" y="417"/>
                    <a:pt x="247" y="416"/>
                    <a:pt x="245" y="414"/>
                  </a:cubicBezTo>
                  <a:cubicBezTo>
                    <a:pt x="244" y="413"/>
                    <a:pt x="242" y="412"/>
                    <a:pt x="241" y="410"/>
                  </a:cubicBezTo>
                  <a:cubicBezTo>
                    <a:pt x="208" y="384"/>
                    <a:pt x="168" y="355"/>
                    <a:pt x="129" y="329"/>
                  </a:cubicBezTo>
                  <a:cubicBezTo>
                    <a:pt x="129" y="329"/>
                    <a:pt x="129" y="329"/>
                    <a:pt x="129" y="329"/>
                  </a:cubicBezTo>
                  <a:cubicBezTo>
                    <a:pt x="125" y="326"/>
                    <a:pt x="121" y="323"/>
                    <a:pt x="117" y="320"/>
                  </a:cubicBezTo>
                  <a:cubicBezTo>
                    <a:pt x="113" y="318"/>
                    <a:pt x="110" y="315"/>
                    <a:pt x="106" y="313"/>
                  </a:cubicBezTo>
                  <a:cubicBezTo>
                    <a:pt x="104" y="311"/>
                    <a:pt x="101" y="309"/>
                    <a:pt x="99" y="308"/>
                  </a:cubicBezTo>
                  <a:cubicBezTo>
                    <a:pt x="88" y="300"/>
                    <a:pt x="78" y="294"/>
                    <a:pt x="68" y="287"/>
                  </a:cubicBezTo>
                  <a:cubicBezTo>
                    <a:pt x="29" y="261"/>
                    <a:pt x="0" y="243"/>
                    <a:pt x="0" y="243"/>
                  </a:cubicBezTo>
                  <a:cubicBezTo>
                    <a:pt x="0" y="243"/>
                    <a:pt x="7" y="230"/>
                    <a:pt x="33" y="221"/>
                  </a:cubicBezTo>
                  <a:cubicBezTo>
                    <a:pt x="43" y="217"/>
                    <a:pt x="55" y="215"/>
                    <a:pt x="71" y="213"/>
                  </a:cubicBezTo>
                  <a:cubicBezTo>
                    <a:pt x="73" y="213"/>
                    <a:pt x="73" y="213"/>
                    <a:pt x="73" y="213"/>
                  </a:cubicBezTo>
                  <a:cubicBezTo>
                    <a:pt x="74" y="213"/>
                    <a:pt x="74" y="213"/>
                    <a:pt x="75" y="213"/>
                  </a:cubicBezTo>
                  <a:cubicBezTo>
                    <a:pt x="77" y="213"/>
                    <a:pt x="78" y="213"/>
                    <a:pt x="79" y="213"/>
                  </a:cubicBezTo>
                  <a:cubicBezTo>
                    <a:pt x="81" y="213"/>
                    <a:pt x="82" y="213"/>
                    <a:pt x="84" y="214"/>
                  </a:cubicBezTo>
                  <a:cubicBezTo>
                    <a:pt x="85" y="214"/>
                    <a:pt x="86" y="214"/>
                    <a:pt x="87" y="214"/>
                  </a:cubicBezTo>
                  <a:cubicBezTo>
                    <a:pt x="95" y="216"/>
                    <a:pt x="103" y="218"/>
                    <a:pt x="113" y="221"/>
                  </a:cubicBezTo>
                  <a:cubicBezTo>
                    <a:pt x="115" y="222"/>
                    <a:pt x="117" y="223"/>
                    <a:pt x="119" y="224"/>
                  </a:cubicBezTo>
                  <a:cubicBezTo>
                    <a:pt x="120" y="224"/>
                    <a:pt x="121" y="225"/>
                    <a:pt x="123" y="225"/>
                  </a:cubicBezTo>
                  <a:cubicBezTo>
                    <a:pt x="124" y="226"/>
                    <a:pt x="126" y="227"/>
                    <a:pt x="128" y="227"/>
                  </a:cubicBezTo>
                  <a:cubicBezTo>
                    <a:pt x="130" y="228"/>
                    <a:pt x="132" y="229"/>
                    <a:pt x="133" y="230"/>
                  </a:cubicBezTo>
                  <a:cubicBezTo>
                    <a:pt x="134" y="230"/>
                    <a:pt x="135" y="230"/>
                    <a:pt x="135" y="230"/>
                  </a:cubicBezTo>
                  <a:cubicBezTo>
                    <a:pt x="135" y="230"/>
                    <a:pt x="135" y="230"/>
                    <a:pt x="135" y="230"/>
                  </a:cubicBezTo>
                  <a:cubicBezTo>
                    <a:pt x="140" y="232"/>
                    <a:pt x="146" y="235"/>
                    <a:pt x="151" y="237"/>
                  </a:cubicBezTo>
                  <a:cubicBezTo>
                    <a:pt x="153" y="238"/>
                    <a:pt x="154" y="239"/>
                    <a:pt x="156" y="239"/>
                  </a:cubicBezTo>
                  <a:cubicBezTo>
                    <a:pt x="157" y="240"/>
                    <a:pt x="157" y="240"/>
                    <a:pt x="158" y="240"/>
                  </a:cubicBezTo>
                  <a:cubicBezTo>
                    <a:pt x="170" y="245"/>
                    <a:pt x="182" y="251"/>
                    <a:pt x="195" y="256"/>
                  </a:cubicBezTo>
                  <a:cubicBezTo>
                    <a:pt x="195" y="256"/>
                    <a:pt x="196" y="257"/>
                    <a:pt x="197" y="257"/>
                  </a:cubicBezTo>
                  <a:cubicBezTo>
                    <a:pt x="211" y="263"/>
                    <a:pt x="226" y="268"/>
                    <a:pt x="241" y="273"/>
                  </a:cubicBezTo>
                  <a:cubicBezTo>
                    <a:pt x="293" y="290"/>
                    <a:pt x="368" y="304"/>
                    <a:pt x="412" y="273"/>
                  </a:cubicBezTo>
                  <a:cubicBezTo>
                    <a:pt x="438" y="255"/>
                    <a:pt x="458" y="224"/>
                    <a:pt x="461" y="198"/>
                  </a:cubicBezTo>
                  <a:cubicBezTo>
                    <a:pt x="461" y="195"/>
                    <a:pt x="461" y="192"/>
                    <a:pt x="461" y="189"/>
                  </a:cubicBezTo>
                  <a:cubicBezTo>
                    <a:pt x="461" y="188"/>
                    <a:pt x="461" y="188"/>
                    <a:pt x="461" y="187"/>
                  </a:cubicBezTo>
                  <a:cubicBezTo>
                    <a:pt x="461" y="186"/>
                    <a:pt x="461" y="186"/>
                    <a:pt x="460" y="185"/>
                  </a:cubicBezTo>
                  <a:cubicBezTo>
                    <a:pt x="460" y="184"/>
                    <a:pt x="460" y="184"/>
                    <a:pt x="460" y="183"/>
                  </a:cubicBezTo>
                  <a:cubicBezTo>
                    <a:pt x="460" y="182"/>
                    <a:pt x="460" y="182"/>
                    <a:pt x="460" y="181"/>
                  </a:cubicBezTo>
                  <a:cubicBezTo>
                    <a:pt x="459" y="181"/>
                    <a:pt x="459" y="180"/>
                    <a:pt x="459" y="180"/>
                  </a:cubicBezTo>
                  <a:cubicBezTo>
                    <a:pt x="459" y="179"/>
                    <a:pt x="458" y="177"/>
                    <a:pt x="457" y="176"/>
                  </a:cubicBezTo>
                  <a:cubicBezTo>
                    <a:pt x="457" y="175"/>
                    <a:pt x="457" y="175"/>
                    <a:pt x="456" y="174"/>
                  </a:cubicBezTo>
                  <a:cubicBezTo>
                    <a:pt x="456" y="174"/>
                    <a:pt x="456" y="173"/>
                    <a:pt x="455" y="172"/>
                  </a:cubicBezTo>
                  <a:cubicBezTo>
                    <a:pt x="455" y="172"/>
                    <a:pt x="454" y="171"/>
                    <a:pt x="453" y="170"/>
                  </a:cubicBezTo>
                  <a:cubicBezTo>
                    <a:pt x="453" y="169"/>
                    <a:pt x="452" y="169"/>
                    <a:pt x="451" y="168"/>
                  </a:cubicBezTo>
                  <a:cubicBezTo>
                    <a:pt x="451" y="168"/>
                    <a:pt x="450" y="167"/>
                    <a:pt x="450" y="167"/>
                  </a:cubicBezTo>
                  <a:cubicBezTo>
                    <a:pt x="448" y="166"/>
                    <a:pt x="446" y="165"/>
                    <a:pt x="444" y="164"/>
                  </a:cubicBezTo>
                  <a:cubicBezTo>
                    <a:pt x="443" y="163"/>
                    <a:pt x="442" y="163"/>
                    <a:pt x="441" y="162"/>
                  </a:cubicBezTo>
                  <a:cubicBezTo>
                    <a:pt x="436" y="161"/>
                    <a:pt x="430" y="160"/>
                    <a:pt x="423" y="160"/>
                  </a:cubicBezTo>
                  <a:cubicBezTo>
                    <a:pt x="375" y="160"/>
                    <a:pt x="287" y="192"/>
                    <a:pt x="253" y="190"/>
                  </a:cubicBezTo>
                  <a:cubicBezTo>
                    <a:pt x="281" y="158"/>
                    <a:pt x="281" y="158"/>
                    <a:pt x="281" y="158"/>
                  </a:cubicBezTo>
                  <a:cubicBezTo>
                    <a:pt x="303" y="132"/>
                    <a:pt x="303" y="132"/>
                    <a:pt x="303" y="132"/>
                  </a:cubicBezTo>
                  <a:cubicBezTo>
                    <a:pt x="347" y="79"/>
                    <a:pt x="347" y="79"/>
                    <a:pt x="347" y="79"/>
                  </a:cubicBezTo>
                  <a:cubicBezTo>
                    <a:pt x="360" y="63"/>
                    <a:pt x="360" y="63"/>
                    <a:pt x="360" y="63"/>
                  </a:cubicBezTo>
                  <a:cubicBezTo>
                    <a:pt x="380" y="57"/>
                    <a:pt x="400" y="51"/>
                    <a:pt x="420" y="45"/>
                  </a:cubicBezTo>
                  <a:cubicBezTo>
                    <a:pt x="420" y="45"/>
                    <a:pt x="420" y="45"/>
                    <a:pt x="420" y="45"/>
                  </a:cubicBezTo>
                  <a:cubicBezTo>
                    <a:pt x="480" y="25"/>
                    <a:pt x="533" y="7"/>
                    <a:pt x="548" y="2"/>
                  </a:cubicBezTo>
                  <a:cubicBezTo>
                    <a:pt x="550" y="1"/>
                    <a:pt x="552" y="0"/>
                    <a:pt x="552" y="0"/>
                  </a:cubicBezTo>
                  <a:cubicBezTo>
                    <a:pt x="552" y="0"/>
                    <a:pt x="564" y="8"/>
                    <a:pt x="584" y="24"/>
                  </a:cubicBezTo>
                  <a:cubicBezTo>
                    <a:pt x="631" y="62"/>
                    <a:pt x="721" y="143"/>
                    <a:pt x="801" y="268"/>
                  </a:cubicBezTo>
                  <a:cubicBezTo>
                    <a:pt x="840" y="330"/>
                    <a:pt x="877" y="402"/>
                    <a:pt x="905" y="485"/>
                  </a:cubicBezTo>
                  <a:cubicBezTo>
                    <a:pt x="905" y="485"/>
                    <a:pt x="905" y="485"/>
                    <a:pt x="905" y="485"/>
                  </a:cubicBezTo>
                  <a:cubicBezTo>
                    <a:pt x="910" y="498"/>
                    <a:pt x="914" y="512"/>
                    <a:pt x="918" y="526"/>
                  </a:cubicBezTo>
                  <a:cubicBezTo>
                    <a:pt x="918" y="526"/>
                    <a:pt x="934" y="547"/>
                    <a:pt x="960" y="582"/>
                  </a:cubicBezTo>
                  <a:cubicBezTo>
                    <a:pt x="1041" y="691"/>
                    <a:pt x="1224" y="945"/>
                    <a:pt x="1360" y="1194"/>
                  </a:cubicBezTo>
                  <a:close/>
                </a:path>
              </a:pathLst>
            </a:custGeom>
            <a:gradFill>
              <a:gsLst>
                <a:gs pos="0">
                  <a:srgbClr val="E5C3FF"/>
                </a:gs>
                <a:gs pos="65000">
                  <a:srgbClr val="B0C7FF"/>
                </a:gs>
              </a:gsLst>
              <a:lin ang="0" scaled="0"/>
            </a:gradFill>
            <a:ln>
              <a:noFill/>
            </a:ln>
          </p:spPr>
          <p:txBody>
            <a:bodyPr vert="horz" wrap="square" lIns="91440" tIns="45720" rIns="91440" bIns="45720" numCol="1" rtlCol="0" anchor="t" anchorCtr="0" compatLnSpc="1">
              <a:prstTxWarp prst="textNoShape">
                <a:avLst/>
              </a:prstTxWarp>
            </a:bodyPr>
            <a:lstStyle/>
            <a:p>
              <a:pPr rtl="0"/>
              <a:endParaRPr lang="en-US" dirty="0">
                <a:latin typeface="Meiryo UI" panose="020B0604030504040204" pitchFamily="50" charset="-128"/>
                <a:ea typeface="Meiryo UI" panose="020B0604030504040204" pitchFamily="50" charset="-128"/>
              </a:endParaRPr>
            </a:p>
          </p:txBody>
        </p:sp>
        <p:sp>
          <p:nvSpPr>
            <p:cNvPr id="55" name="フリーフォーム(F) 32">
              <a:extLst>
                <a:ext uri="{FF2B5EF4-FFF2-40B4-BE49-F238E27FC236}">
                  <a16:creationId xmlns:a16="http://schemas.microsoft.com/office/drawing/2014/main" id="{742FC6CF-44F1-407F-BEB2-8F383DCEC064}"/>
                </a:ext>
              </a:extLst>
            </p:cNvPr>
            <p:cNvSpPr>
              <a:spLocks/>
            </p:cNvSpPr>
            <p:nvPr/>
          </p:nvSpPr>
          <p:spPr bwMode="auto">
            <a:xfrm>
              <a:off x="7721066" y="1559272"/>
              <a:ext cx="2833086" cy="2015954"/>
            </a:xfrm>
            <a:custGeom>
              <a:avLst/>
              <a:gdLst>
                <a:gd name="T0" fmla="*/ 723 w 841"/>
                <a:gd name="T1" fmla="*/ 599 h 599"/>
                <a:gd name="T2" fmla="*/ 720 w 841"/>
                <a:gd name="T3" fmla="*/ 589 h 599"/>
                <a:gd name="T4" fmla="*/ 717 w 841"/>
                <a:gd name="T5" fmla="*/ 581 h 599"/>
                <a:gd name="T6" fmla="*/ 704 w 841"/>
                <a:gd name="T7" fmla="*/ 552 h 599"/>
                <a:gd name="T8" fmla="*/ 696 w 841"/>
                <a:gd name="T9" fmla="*/ 542 h 599"/>
                <a:gd name="T10" fmla="*/ 689 w 841"/>
                <a:gd name="T11" fmla="*/ 536 h 599"/>
                <a:gd name="T12" fmla="*/ 685 w 841"/>
                <a:gd name="T13" fmla="*/ 533 h 599"/>
                <a:gd name="T14" fmla="*/ 666 w 841"/>
                <a:gd name="T15" fmla="*/ 524 h 599"/>
                <a:gd name="T16" fmla="*/ 661 w 841"/>
                <a:gd name="T17" fmla="*/ 522 h 599"/>
                <a:gd name="T18" fmla="*/ 634 w 841"/>
                <a:gd name="T19" fmla="*/ 516 h 599"/>
                <a:gd name="T20" fmla="*/ 604 w 841"/>
                <a:gd name="T21" fmla="*/ 511 h 599"/>
                <a:gd name="T22" fmla="*/ 579 w 841"/>
                <a:gd name="T23" fmla="*/ 507 h 599"/>
                <a:gd name="T24" fmla="*/ 564 w 841"/>
                <a:gd name="T25" fmla="*/ 504 h 599"/>
                <a:gd name="T26" fmla="*/ 521 w 841"/>
                <a:gd name="T27" fmla="*/ 497 h 599"/>
                <a:gd name="T28" fmla="*/ 462 w 841"/>
                <a:gd name="T29" fmla="*/ 487 h 599"/>
                <a:gd name="T30" fmla="*/ 436 w 841"/>
                <a:gd name="T31" fmla="*/ 481 h 599"/>
                <a:gd name="T32" fmla="*/ 414 w 841"/>
                <a:gd name="T33" fmla="*/ 477 h 599"/>
                <a:gd name="T34" fmla="*/ 388 w 841"/>
                <a:gd name="T35" fmla="*/ 471 h 599"/>
                <a:gd name="T36" fmla="*/ 369 w 841"/>
                <a:gd name="T37" fmla="*/ 465 h 599"/>
                <a:gd name="T38" fmla="*/ 349 w 841"/>
                <a:gd name="T39" fmla="*/ 460 h 599"/>
                <a:gd name="T40" fmla="*/ 334 w 841"/>
                <a:gd name="T41" fmla="*/ 455 h 599"/>
                <a:gd name="T42" fmla="*/ 322 w 841"/>
                <a:gd name="T43" fmla="*/ 450 h 599"/>
                <a:gd name="T44" fmla="*/ 299 w 841"/>
                <a:gd name="T45" fmla="*/ 441 h 599"/>
                <a:gd name="T46" fmla="*/ 257 w 841"/>
                <a:gd name="T47" fmla="*/ 417 h 599"/>
                <a:gd name="T48" fmla="*/ 247 w 841"/>
                <a:gd name="T49" fmla="*/ 409 h 599"/>
                <a:gd name="T50" fmla="*/ 231 w 841"/>
                <a:gd name="T51" fmla="*/ 394 h 599"/>
                <a:gd name="T52" fmla="*/ 219 w 841"/>
                <a:gd name="T53" fmla="*/ 384 h 599"/>
                <a:gd name="T54" fmla="*/ 208 w 841"/>
                <a:gd name="T55" fmla="*/ 375 h 599"/>
                <a:gd name="T56" fmla="*/ 96 w 841"/>
                <a:gd name="T57" fmla="*/ 294 h 599"/>
                <a:gd name="T58" fmla="*/ 73 w 841"/>
                <a:gd name="T59" fmla="*/ 278 h 599"/>
                <a:gd name="T60" fmla="*/ 52 w 841"/>
                <a:gd name="T61" fmla="*/ 231 h 599"/>
                <a:gd name="T62" fmla="*/ 38 w 841"/>
                <a:gd name="T63" fmla="*/ 178 h 599"/>
                <a:gd name="T64" fmla="*/ 42 w 841"/>
                <a:gd name="T65" fmla="*/ 178 h 599"/>
                <a:gd name="T66" fmla="*/ 51 w 841"/>
                <a:gd name="T67" fmla="*/ 179 h 599"/>
                <a:gd name="T68" fmla="*/ 80 w 841"/>
                <a:gd name="T69" fmla="*/ 186 h 599"/>
                <a:gd name="T70" fmla="*/ 90 w 841"/>
                <a:gd name="T71" fmla="*/ 190 h 599"/>
                <a:gd name="T72" fmla="*/ 100 w 841"/>
                <a:gd name="T73" fmla="*/ 195 h 599"/>
                <a:gd name="T74" fmla="*/ 102 w 841"/>
                <a:gd name="T75" fmla="*/ 195 h 599"/>
                <a:gd name="T76" fmla="*/ 154 w 841"/>
                <a:gd name="T77" fmla="*/ 229 h 599"/>
                <a:gd name="T78" fmla="*/ 428 w 841"/>
                <a:gd name="T79" fmla="*/ 189 h 599"/>
                <a:gd name="T80" fmla="*/ 428 w 841"/>
                <a:gd name="T81" fmla="*/ 163 h 599"/>
                <a:gd name="T82" fmla="*/ 428 w 841"/>
                <a:gd name="T83" fmla="*/ 152 h 599"/>
                <a:gd name="T84" fmla="*/ 427 w 841"/>
                <a:gd name="T85" fmla="*/ 148 h 599"/>
                <a:gd name="T86" fmla="*/ 426 w 841"/>
                <a:gd name="T87" fmla="*/ 145 h 599"/>
                <a:gd name="T88" fmla="*/ 423 w 841"/>
                <a:gd name="T89" fmla="*/ 139 h 599"/>
                <a:gd name="T90" fmla="*/ 420 w 841"/>
                <a:gd name="T91" fmla="*/ 135 h 599"/>
                <a:gd name="T92" fmla="*/ 417 w 841"/>
                <a:gd name="T93" fmla="*/ 132 h 599"/>
                <a:gd name="T94" fmla="*/ 408 w 841"/>
                <a:gd name="T95" fmla="*/ 127 h 599"/>
                <a:gd name="T96" fmla="*/ 220 w 841"/>
                <a:gd name="T97" fmla="*/ 155 h 599"/>
                <a:gd name="T98" fmla="*/ 270 w 841"/>
                <a:gd name="T99" fmla="*/ 97 h 599"/>
                <a:gd name="T100" fmla="*/ 594 w 841"/>
                <a:gd name="T101" fmla="*/ 148 h 599"/>
                <a:gd name="T102" fmla="*/ 832 w 841"/>
                <a:gd name="T103" fmla="*/ 544 h 5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841" h="599">
                  <a:moveTo>
                    <a:pt x="832" y="544"/>
                  </a:moveTo>
                  <a:cubicBezTo>
                    <a:pt x="827" y="548"/>
                    <a:pt x="784" y="581"/>
                    <a:pt x="723" y="599"/>
                  </a:cubicBezTo>
                  <a:cubicBezTo>
                    <a:pt x="722" y="597"/>
                    <a:pt x="721" y="595"/>
                    <a:pt x="721" y="593"/>
                  </a:cubicBezTo>
                  <a:cubicBezTo>
                    <a:pt x="721" y="592"/>
                    <a:pt x="720" y="590"/>
                    <a:pt x="720" y="589"/>
                  </a:cubicBezTo>
                  <a:cubicBezTo>
                    <a:pt x="719" y="587"/>
                    <a:pt x="719" y="585"/>
                    <a:pt x="718" y="583"/>
                  </a:cubicBezTo>
                  <a:cubicBezTo>
                    <a:pt x="718" y="583"/>
                    <a:pt x="718" y="582"/>
                    <a:pt x="717" y="581"/>
                  </a:cubicBezTo>
                  <a:cubicBezTo>
                    <a:pt x="714" y="570"/>
                    <a:pt x="710" y="561"/>
                    <a:pt x="705" y="554"/>
                  </a:cubicBezTo>
                  <a:cubicBezTo>
                    <a:pt x="704" y="553"/>
                    <a:pt x="704" y="553"/>
                    <a:pt x="704" y="552"/>
                  </a:cubicBezTo>
                  <a:cubicBezTo>
                    <a:pt x="702" y="549"/>
                    <a:pt x="699" y="546"/>
                    <a:pt x="697" y="544"/>
                  </a:cubicBezTo>
                  <a:cubicBezTo>
                    <a:pt x="697" y="543"/>
                    <a:pt x="696" y="543"/>
                    <a:pt x="696" y="542"/>
                  </a:cubicBezTo>
                  <a:cubicBezTo>
                    <a:pt x="694" y="541"/>
                    <a:pt x="692" y="539"/>
                    <a:pt x="690" y="537"/>
                  </a:cubicBezTo>
                  <a:cubicBezTo>
                    <a:pt x="690" y="537"/>
                    <a:pt x="690" y="536"/>
                    <a:pt x="689" y="536"/>
                  </a:cubicBezTo>
                  <a:cubicBezTo>
                    <a:pt x="689" y="536"/>
                    <a:pt x="689" y="536"/>
                    <a:pt x="688" y="536"/>
                  </a:cubicBezTo>
                  <a:cubicBezTo>
                    <a:pt x="687" y="535"/>
                    <a:pt x="686" y="534"/>
                    <a:pt x="685" y="533"/>
                  </a:cubicBezTo>
                  <a:cubicBezTo>
                    <a:pt x="682" y="531"/>
                    <a:pt x="679" y="529"/>
                    <a:pt x="676" y="528"/>
                  </a:cubicBezTo>
                  <a:cubicBezTo>
                    <a:pt x="672" y="526"/>
                    <a:pt x="669" y="525"/>
                    <a:pt x="666" y="524"/>
                  </a:cubicBezTo>
                  <a:cubicBezTo>
                    <a:pt x="665" y="524"/>
                    <a:pt x="664" y="523"/>
                    <a:pt x="663" y="523"/>
                  </a:cubicBezTo>
                  <a:cubicBezTo>
                    <a:pt x="663" y="523"/>
                    <a:pt x="662" y="523"/>
                    <a:pt x="661" y="522"/>
                  </a:cubicBezTo>
                  <a:cubicBezTo>
                    <a:pt x="659" y="522"/>
                    <a:pt x="657" y="521"/>
                    <a:pt x="655" y="521"/>
                  </a:cubicBezTo>
                  <a:cubicBezTo>
                    <a:pt x="648" y="519"/>
                    <a:pt x="641" y="518"/>
                    <a:pt x="634" y="516"/>
                  </a:cubicBezTo>
                  <a:cubicBezTo>
                    <a:pt x="632" y="516"/>
                    <a:pt x="630" y="516"/>
                    <a:pt x="628" y="515"/>
                  </a:cubicBezTo>
                  <a:cubicBezTo>
                    <a:pt x="620" y="514"/>
                    <a:pt x="612" y="512"/>
                    <a:pt x="604" y="511"/>
                  </a:cubicBezTo>
                  <a:cubicBezTo>
                    <a:pt x="599" y="510"/>
                    <a:pt x="595" y="510"/>
                    <a:pt x="591" y="509"/>
                  </a:cubicBezTo>
                  <a:cubicBezTo>
                    <a:pt x="587" y="508"/>
                    <a:pt x="583" y="508"/>
                    <a:pt x="579" y="507"/>
                  </a:cubicBezTo>
                  <a:cubicBezTo>
                    <a:pt x="578" y="507"/>
                    <a:pt x="578" y="507"/>
                    <a:pt x="577" y="506"/>
                  </a:cubicBezTo>
                  <a:cubicBezTo>
                    <a:pt x="572" y="506"/>
                    <a:pt x="568" y="505"/>
                    <a:pt x="564" y="504"/>
                  </a:cubicBezTo>
                  <a:cubicBezTo>
                    <a:pt x="557" y="503"/>
                    <a:pt x="550" y="502"/>
                    <a:pt x="543" y="501"/>
                  </a:cubicBezTo>
                  <a:cubicBezTo>
                    <a:pt x="536" y="500"/>
                    <a:pt x="529" y="499"/>
                    <a:pt x="521" y="497"/>
                  </a:cubicBezTo>
                  <a:cubicBezTo>
                    <a:pt x="506" y="495"/>
                    <a:pt x="490" y="492"/>
                    <a:pt x="475" y="489"/>
                  </a:cubicBezTo>
                  <a:cubicBezTo>
                    <a:pt x="471" y="488"/>
                    <a:pt x="466" y="488"/>
                    <a:pt x="462" y="487"/>
                  </a:cubicBezTo>
                  <a:cubicBezTo>
                    <a:pt x="460" y="486"/>
                    <a:pt x="457" y="486"/>
                    <a:pt x="455" y="485"/>
                  </a:cubicBezTo>
                  <a:cubicBezTo>
                    <a:pt x="448" y="484"/>
                    <a:pt x="442" y="483"/>
                    <a:pt x="436" y="481"/>
                  </a:cubicBezTo>
                  <a:cubicBezTo>
                    <a:pt x="431" y="480"/>
                    <a:pt x="426" y="479"/>
                    <a:pt x="421" y="478"/>
                  </a:cubicBezTo>
                  <a:cubicBezTo>
                    <a:pt x="419" y="478"/>
                    <a:pt x="416" y="477"/>
                    <a:pt x="414" y="477"/>
                  </a:cubicBezTo>
                  <a:cubicBezTo>
                    <a:pt x="406" y="475"/>
                    <a:pt x="399" y="473"/>
                    <a:pt x="392" y="472"/>
                  </a:cubicBezTo>
                  <a:cubicBezTo>
                    <a:pt x="391" y="471"/>
                    <a:pt x="389" y="471"/>
                    <a:pt x="388" y="471"/>
                  </a:cubicBezTo>
                  <a:cubicBezTo>
                    <a:pt x="385" y="470"/>
                    <a:pt x="381" y="469"/>
                    <a:pt x="378" y="468"/>
                  </a:cubicBezTo>
                  <a:cubicBezTo>
                    <a:pt x="375" y="467"/>
                    <a:pt x="372" y="466"/>
                    <a:pt x="369" y="465"/>
                  </a:cubicBezTo>
                  <a:cubicBezTo>
                    <a:pt x="366" y="465"/>
                    <a:pt x="363" y="464"/>
                    <a:pt x="360" y="463"/>
                  </a:cubicBezTo>
                  <a:cubicBezTo>
                    <a:pt x="356" y="462"/>
                    <a:pt x="353" y="461"/>
                    <a:pt x="349" y="460"/>
                  </a:cubicBezTo>
                  <a:cubicBezTo>
                    <a:pt x="347" y="459"/>
                    <a:pt x="344" y="458"/>
                    <a:pt x="341" y="457"/>
                  </a:cubicBezTo>
                  <a:cubicBezTo>
                    <a:pt x="339" y="456"/>
                    <a:pt x="337" y="456"/>
                    <a:pt x="334" y="455"/>
                  </a:cubicBezTo>
                  <a:cubicBezTo>
                    <a:pt x="332" y="454"/>
                    <a:pt x="330" y="453"/>
                    <a:pt x="328" y="453"/>
                  </a:cubicBezTo>
                  <a:cubicBezTo>
                    <a:pt x="326" y="452"/>
                    <a:pt x="324" y="451"/>
                    <a:pt x="322" y="450"/>
                  </a:cubicBezTo>
                  <a:cubicBezTo>
                    <a:pt x="316" y="448"/>
                    <a:pt x="310" y="446"/>
                    <a:pt x="304" y="443"/>
                  </a:cubicBezTo>
                  <a:cubicBezTo>
                    <a:pt x="302" y="442"/>
                    <a:pt x="301" y="442"/>
                    <a:pt x="299" y="441"/>
                  </a:cubicBezTo>
                  <a:cubicBezTo>
                    <a:pt x="284" y="434"/>
                    <a:pt x="271" y="427"/>
                    <a:pt x="259" y="418"/>
                  </a:cubicBezTo>
                  <a:cubicBezTo>
                    <a:pt x="259" y="418"/>
                    <a:pt x="258" y="418"/>
                    <a:pt x="257" y="417"/>
                  </a:cubicBezTo>
                  <a:cubicBezTo>
                    <a:pt x="255" y="415"/>
                    <a:pt x="253" y="414"/>
                    <a:pt x="251" y="412"/>
                  </a:cubicBezTo>
                  <a:cubicBezTo>
                    <a:pt x="249" y="411"/>
                    <a:pt x="248" y="410"/>
                    <a:pt x="247" y="409"/>
                  </a:cubicBezTo>
                  <a:cubicBezTo>
                    <a:pt x="243" y="405"/>
                    <a:pt x="239" y="401"/>
                    <a:pt x="235" y="397"/>
                  </a:cubicBezTo>
                  <a:cubicBezTo>
                    <a:pt x="233" y="396"/>
                    <a:pt x="232" y="395"/>
                    <a:pt x="231" y="394"/>
                  </a:cubicBezTo>
                  <a:cubicBezTo>
                    <a:pt x="229" y="393"/>
                    <a:pt x="227" y="391"/>
                    <a:pt x="225" y="389"/>
                  </a:cubicBezTo>
                  <a:cubicBezTo>
                    <a:pt x="223" y="388"/>
                    <a:pt x="221" y="386"/>
                    <a:pt x="219" y="384"/>
                  </a:cubicBezTo>
                  <a:cubicBezTo>
                    <a:pt x="216" y="382"/>
                    <a:pt x="214" y="381"/>
                    <a:pt x="212" y="379"/>
                  </a:cubicBezTo>
                  <a:cubicBezTo>
                    <a:pt x="211" y="378"/>
                    <a:pt x="209" y="377"/>
                    <a:pt x="208" y="375"/>
                  </a:cubicBezTo>
                  <a:cubicBezTo>
                    <a:pt x="175" y="349"/>
                    <a:pt x="135" y="320"/>
                    <a:pt x="96" y="294"/>
                  </a:cubicBezTo>
                  <a:cubicBezTo>
                    <a:pt x="96" y="294"/>
                    <a:pt x="96" y="294"/>
                    <a:pt x="96" y="294"/>
                  </a:cubicBezTo>
                  <a:cubicBezTo>
                    <a:pt x="92" y="291"/>
                    <a:pt x="88" y="288"/>
                    <a:pt x="84" y="285"/>
                  </a:cubicBezTo>
                  <a:cubicBezTo>
                    <a:pt x="80" y="283"/>
                    <a:pt x="77" y="280"/>
                    <a:pt x="73" y="278"/>
                  </a:cubicBezTo>
                  <a:cubicBezTo>
                    <a:pt x="71" y="276"/>
                    <a:pt x="68" y="274"/>
                    <a:pt x="66" y="273"/>
                  </a:cubicBezTo>
                  <a:cubicBezTo>
                    <a:pt x="65" y="256"/>
                    <a:pt x="60" y="242"/>
                    <a:pt x="52" y="231"/>
                  </a:cubicBezTo>
                  <a:cubicBezTo>
                    <a:pt x="38" y="211"/>
                    <a:pt x="16" y="198"/>
                    <a:pt x="0" y="186"/>
                  </a:cubicBezTo>
                  <a:cubicBezTo>
                    <a:pt x="10" y="182"/>
                    <a:pt x="22" y="180"/>
                    <a:pt x="38" y="178"/>
                  </a:cubicBezTo>
                  <a:cubicBezTo>
                    <a:pt x="40" y="178"/>
                    <a:pt x="40" y="178"/>
                    <a:pt x="40" y="178"/>
                  </a:cubicBezTo>
                  <a:cubicBezTo>
                    <a:pt x="41" y="178"/>
                    <a:pt x="41" y="178"/>
                    <a:pt x="42" y="178"/>
                  </a:cubicBezTo>
                  <a:cubicBezTo>
                    <a:pt x="44" y="178"/>
                    <a:pt x="45" y="178"/>
                    <a:pt x="46" y="178"/>
                  </a:cubicBezTo>
                  <a:cubicBezTo>
                    <a:pt x="48" y="178"/>
                    <a:pt x="49" y="178"/>
                    <a:pt x="51" y="179"/>
                  </a:cubicBezTo>
                  <a:cubicBezTo>
                    <a:pt x="52" y="179"/>
                    <a:pt x="53" y="179"/>
                    <a:pt x="54" y="179"/>
                  </a:cubicBezTo>
                  <a:cubicBezTo>
                    <a:pt x="62" y="181"/>
                    <a:pt x="70" y="183"/>
                    <a:pt x="80" y="186"/>
                  </a:cubicBezTo>
                  <a:cubicBezTo>
                    <a:pt x="82" y="187"/>
                    <a:pt x="84" y="188"/>
                    <a:pt x="86" y="189"/>
                  </a:cubicBezTo>
                  <a:cubicBezTo>
                    <a:pt x="87" y="189"/>
                    <a:pt x="88" y="190"/>
                    <a:pt x="90" y="190"/>
                  </a:cubicBezTo>
                  <a:cubicBezTo>
                    <a:pt x="91" y="191"/>
                    <a:pt x="93" y="192"/>
                    <a:pt x="95" y="192"/>
                  </a:cubicBezTo>
                  <a:cubicBezTo>
                    <a:pt x="97" y="193"/>
                    <a:pt x="99" y="194"/>
                    <a:pt x="100" y="195"/>
                  </a:cubicBezTo>
                  <a:cubicBezTo>
                    <a:pt x="101" y="195"/>
                    <a:pt x="101" y="195"/>
                    <a:pt x="102" y="195"/>
                  </a:cubicBezTo>
                  <a:cubicBezTo>
                    <a:pt x="102" y="195"/>
                    <a:pt x="102" y="195"/>
                    <a:pt x="102" y="195"/>
                  </a:cubicBezTo>
                  <a:cubicBezTo>
                    <a:pt x="102" y="195"/>
                    <a:pt x="102" y="195"/>
                    <a:pt x="102" y="195"/>
                  </a:cubicBezTo>
                  <a:cubicBezTo>
                    <a:pt x="116" y="207"/>
                    <a:pt x="134" y="218"/>
                    <a:pt x="154" y="229"/>
                  </a:cubicBezTo>
                  <a:cubicBezTo>
                    <a:pt x="251" y="280"/>
                    <a:pt x="405" y="310"/>
                    <a:pt x="428" y="196"/>
                  </a:cubicBezTo>
                  <a:cubicBezTo>
                    <a:pt x="429" y="193"/>
                    <a:pt x="429" y="191"/>
                    <a:pt x="428" y="189"/>
                  </a:cubicBezTo>
                  <a:cubicBezTo>
                    <a:pt x="430" y="180"/>
                    <a:pt x="430" y="171"/>
                    <a:pt x="428" y="163"/>
                  </a:cubicBezTo>
                  <a:cubicBezTo>
                    <a:pt x="428" y="163"/>
                    <a:pt x="428" y="163"/>
                    <a:pt x="428" y="163"/>
                  </a:cubicBezTo>
                  <a:cubicBezTo>
                    <a:pt x="428" y="160"/>
                    <a:pt x="428" y="157"/>
                    <a:pt x="428" y="154"/>
                  </a:cubicBezTo>
                  <a:cubicBezTo>
                    <a:pt x="428" y="153"/>
                    <a:pt x="428" y="153"/>
                    <a:pt x="428" y="152"/>
                  </a:cubicBezTo>
                  <a:cubicBezTo>
                    <a:pt x="428" y="151"/>
                    <a:pt x="428" y="151"/>
                    <a:pt x="427" y="150"/>
                  </a:cubicBezTo>
                  <a:cubicBezTo>
                    <a:pt x="427" y="149"/>
                    <a:pt x="427" y="149"/>
                    <a:pt x="427" y="148"/>
                  </a:cubicBezTo>
                  <a:cubicBezTo>
                    <a:pt x="427" y="147"/>
                    <a:pt x="427" y="147"/>
                    <a:pt x="427" y="146"/>
                  </a:cubicBezTo>
                  <a:cubicBezTo>
                    <a:pt x="426" y="146"/>
                    <a:pt x="426" y="145"/>
                    <a:pt x="426" y="145"/>
                  </a:cubicBezTo>
                  <a:cubicBezTo>
                    <a:pt x="426" y="144"/>
                    <a:pt x="425" y="142"/>
                    <a:pt x="424" y="141"/>
                  </a:cubicBezTo>
                  <a:cubicBezTo>
                    <a:pt x="424" y="140"/>
                    <a:pt x="424" y="140"/>
                    <a:pt x="423" y="139"/>
                  </a:cubicBezTo>
                  <a:cubicBezTo>
                    <a:pt x="423" y="139"/>
                    <a:pt x="423" y="138"/>
                    <a:pt x="422" y="137"/>
                  </a:cubicBezTo>
                  <a:cubicBezTo>
                    <a:pt x="422" y="137"/>
                    <a:pt x="421" y="136"/>
                    <a:pt x="420" y="135"/>
                  </a:cubicBezTo>
                  <a:cubicBezTo>
                    <a:pt x="420" y="134"/>
                    <a:pt x="419" y="134"/>
                    <a:pt x="418" y="133"/>
                  </a:cubicBezTo>
                  <a:cubicBezTo>
                    <a:pt x="418" y="133"/>
                    <a:pt x="417" y="132"/>
                    <a:pt x="417" y="132"/>
                  </a:cubicBezTo>
                  <a:cubicBezTo>
                    <a:pt x="415" y="131"/>
                    <a:pt x="413" y="130"/>
                    <a:pt x="411" y="129"/>
                  </a:cubicBezTo>
                  <a:cubicBezTo>
                    <a:pt x="410" y="128"/>
                    <a:pt x="409" y="128"/>
                    <a:pt x="408" y="127"/>
                  </a:cubicBezTo>
                  <a:cubicBezTo>
                    <a:pt x="403" y="126"/>
                    <a:pt x="397" y="125"/>
                    <a:pt x="390" y="125"/>
                  </a:cubicBezTo>
                  <a:cubicBezTo>
                    <a:pt x="342" y="125"/>
                    <a:pt x="254" y="157"/>
                    <a:pt x="220" y="155"/>
                  </a:cubicBezTo>
                  <a:cubicBezTo>
                    <a:pt x="248" y="123"/>
                    <a:pt x="248" y="123"/>
                    <a:pt x="248" y="123"/>
                  </a:cubicBezTo>
                  <a:cubicBezTo>
                    <a:pt x="270" y="97"/>
                    <a:pt x="270" y="97"/>
                    <a:pt x="270" y="97"/>
                  </a:cubicBezTo>
                  <a:cubicBezTo>
                    <a:pt x="333" y="79"/>
                    <a:pt x="410" y="61"/>
                    <a:pt x="464" y="53"/>
                  </a:cubicBezTo>
                  <a:cubicBezTo>
                    <a:pt x="541" y="42"/>
                    <a:pt x="566" y="0"/>
                    <a:pt x="594" y="148"/>
                  </a:cubicBezTo>
                  <a:cubicBezTo>
                    <a:pt x="621" y="297"/>
                    <a:pt x="682" y="329"/>
                    <a:pt x="730" y="361"/>
                  </a:cubicBezTo>
                  <a:cubicBezTo>
                    <a:pt x="779" y="394"/>
                    <a:pt x="841" y="538"/>
                    <a:pt x="832" y="54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US" dirty="0">
                <a:latin typeface="Meiryo UI" panose="020B0604030504040204" pitchFamily="50" charset="-128"/>
                <a:ea typeface="Meiryo UI" panose="020B0604030504040204" pitchFamily="50" charset="-128"/>
              </a:endParaRPr>
            </a:p>
          </p:txBody>
        </p:sp>
        <p:sp>
          <p:nvSpPr>
            <p:cNvPr id="56" name="フリーフォーム(F) 33">
              <a:extLst>
                <a:ext uri="{FF2B5EF4-FFF2-40B4-BE49-F238E27FC236}">
                  <a16:creationId xmlns:a16="http://schemas.microsoft.com/office/drawing/2014/main" id="{86469AEA-7511-41DC-A011-88DD81748329}"/>
                </a:ext>
              </a:extLst>
            </p:cNvPr>
            <p:cNvSpPr>
              <a:spLocks/>
            </p:cNvSpPr>
            <p:nvPr/>
          </p:nvSpPr>
          <p:spPr bwMode="auto">
            <a:xfrm>
              <a:off x="9860664" y="3197122"/>
              <a:ext cx="964074" cy="677360"/>
            </a:xfrm>
            <a:custGeom>
              <a:avLst/>
              <a:gdLst>
                <a:gd name="T0" fmla="*/ 462 w 538"/>
                <a:gd name="T1" fmla="*/ 0 h 378"/>
                <a:gd name="T2" fmla="*/ 0 w 538"/>
                <a:gd name="T3" fmla="*/ 245 h 378"/>
                <a:gd name="T4" fmla="*/ 0 w 538"/>
                <a:gd name="T5" fmla="*/ 378 h 378"/>
                <a:gd name="T6" fmla="*/ 538 w 538"/>
                <a:gd name="T7" fmla="*/ 100 h 378"/>
                <a:gd name="T8" fmla="*/ 462 w 538"/>
                <a:gd name="T9" fmla="*/ 0 h 378"/>
              </a:gdLst>
              <a:ahLst/>
              <a:cxnLst>
                <a:cxn ang="0">
                  <a:pos x="T0" y="T1"/>
                </a:cxn>
                <a:cxn ang="0">
                  <a:pos x="T2" y="T3"/>
                </a:cxn>
                <a:cxn ang="0">
                  <a:pos x="T4" y="T5"/>
                </a:cxn>
                <a:cxn ang="0">
                  <a:pos x="T6" y="T7"/>
                </a:cxn>
                <a:cxn ang="0">
                  <a:pos x="T8" y="T9"/>
                </a:cxn>
              </a:cxnLst>
              <a:rect l="0" t="0" r="r" b="b"/>
              <a:pathLst>
                <a:path w="538" h="378">
                  <a:moveTo>
                    <a:pt x="462" y="0"/>
                  </a:moveTo>
                  <a:lnTo>
                    <a:pt x="0" y="245"/>
                  </a:lnTo>
                  <a:lnTo>
                    <a:pt x="0" y="378"/>
                  </a:lnTo>
                  <a:lnTo>
                    <a:pt x="538" y="100"/>
                  </a:lnTo>
                  <a:lnTo>
                    <a:pt x="462" y="0"/>
                  </a:lnTo>
                  <a:close/>
                </a:path>
              </a:pathLst>
            </a:custGeom>
            <a:solidFill>
              <a:schemeClr val="bg1"/>
            </a:solidFill>
            <a:ln>
              <a:noFill/>
            </a:ln>
          </p:spPr>
          <p:txBody>
            <a:bodyPr vert="horz" wrap="square" lIns="91440" tIns="45720" rIns="91440" bIns="45720" numCol="1" rtlCol="0" anchor="t" anchorCtr="0" compatLnSpc="1">
              <a:prstTxWarp prst="textNoShape">
                <a:avLst/>
              </a:prstTxWarp>
            </a:bodyPr>
            <a:lstStyle/>
            <a:p>
              <a:pPr rtl="0"/>
              <a:endParaRPr lang="en-US" dirty="0">
                <a:latin typeface="Meiryo UI" panose="020B0604030504040204" pitchFamily="50" charset="-128"/>
                <a:ea typeface="Meiryo UI" panose="020B0604030504040204" pitchFamily="50" charset="-128"/>
              </a:endParaRPr>
            </a:p>
          </p:txBody>
        </p:sp>
        <p:sp>
          <p:nvSpPr>
            <p:cNvPr id="57" name="フリーフォーム 34">
              <a:extLst>
                <a:ext uri="{FF2B5EF4-FFF2-40B4-BE49-F238E27FC236}">
                  <a16:creationId xmlns:a16="http://schemas.microsoft.com/office/drawing/2014/main" id="{A828F27C-2D7F-4EC9-819B-5E25949089DA}"/>
                </a:ext>
              </a:extLst>
            </p:cNvPr>
            <p:cNvSpPr>
              <a:spLocks/>
            </p:cNvSpPr>
            <p:nvPr/>
          </p:nvSpPr>
          <p:spPr bwMode="auto">
            <a:xfrm>
              <a:off x="9860664" y="3376318"/>
              <a:ext cx="2331338" cy="3436976"/>
            </a:xfrm>
            <a:custGeom>
              <a:avLst/>
              <a:gdLst>
                <a:gd name="T0" fmla="*/ 692 w 692"/>
                <a:gd name="T1" fmla="*/ 543 h 1021"/>
                <a:gd name="T2" fmla="*/ 692 w 692"/>
                <a:gd name="T3" fmla="*/ 1021 h 1021"/>
                <a:gd name="T4" fmla="*/ 529 w 692"/>
                <a:gd name="T5" fmla="*/ 922 h 1021"/>
                <a:gd name="T6" fmla="*/ 267 w 692"/>
                <a:gd name="T7" fmla="*/ 862 h 1021"/>
                <a:gd name="T8" fmla="*/ 222 w 692"/>
                <a:gd name="T9" fmla="*/ 855 h 1021"/>
                <a:gd name="T10" fmla="*/ 85 w 692"/>
                <a:gd name="T11" fmla="*/ 506 h 1021"/>
                <a:gd name="T12" fmla="*/ 0 w 692"/>
                <a:gd name="T13" fmla="*/ 148 h 1021"/>
                <a:gd name="T14" fmla="*/ 95 w 692"/>
                <a:gd name="T15" fmla="*/ 99 h 1021"/>
                <a:gd name="T16" fmla="*/ 183 w 692"/>
                <a:gd name="T17" fmla="*/ 54 h 1021"/>
                <a:gd name="T18" fmla="*/ 263 w 692"/>
                <a:gd name="T19" fmla="*/ 13 h 1021"/>
                <a:gd name="T20" fmla="*/ 286 w 692"/>
                <a:gd name="T21" fmla="*/ 0 h 1021"/>
                <a:gd name="T22" fmla="*/ 286 w 692"/>
                <a:gd name="T23" fmla="*/ 0 h 1021"/>
                <a:gd name="T24" fmla="*/ 286 w 692"/>
                <a:gd name="T25" fmla="*/ 0 h 1021"/>
                <a:gd name="T26" fmla="*/ 292 w 692"/>
                <a:gd name="T27" fmla="*/ 7 h 1021"/>
                <a:gd name="T28" fmla="*/ 692 w 692"/>
                <a:gd name="T29" fmla="*/ 543 h 10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92" h="1021">
                  <a:moveTo>
                    <a:pt x="692" y="543"/>
                  </a:moveTo>
                  <a:cubicBezTo>
                    <a:pt x="692" y="1021"/>
                    <a:pt x="692" y="1021"/>
                    <a:pt x="692" y="1021"/>
                  </a:cubicBezTo>
                  <a:cubicBezTo>
                    <a:pt x="681" y="1000"/>
                    <a:pt x="644" y="961"/>
                    <a:pt x="529" y="922"/>
                  </a:cubicBezTo>
                  <a:cubicBezTo>
                    <a:pt x="467" y="901"/>
                    <a:pt x="382" y="880"/>
                    <a:pt x="267" y="862"/>
                  </a:cubicBezTo>
                  <a:cubicBezTo>
                    <a:pt x="252" y="860"/>
                    <a:pt x="238" y="857"/>
                    <a:pt x="222" y="855"/>
                  </a:cubicBezTo>
                  <a:cubicBezTo>
                    <a:pt x="164" y="741"/>
                    <a:pt x="118" y="618"/>
                    <a:pt x="85" y="506"/>
                  </a:cubicBezTo>
                  <a:cubicBezTo>
                    <a:pt x="24" y="308"/>
                    <a:pt x="0" y="148"/>
                    <a:pt x="0" y="148"/>
                  </a:cubicBezTo>
                  <a:cubicBezTo>
                    <a:pt x="95" y="99"/>
                    <a:pt x="95" y="99"/>
                    <a:pt x="95" y="99"/>
                  </a:cubicBezTo>
                  <a:cubicBezTo>
                    <a:pt x="183" y="54"/>
                    <a:pt x="183" y="54"/>
                    <a:pt x="183" y="54"/>
                  </a:cubicBezTo>
                  <a:cubicBezTo>
                    <a:pt x="263" y="13"/>
                    <a:pt x="263" y="13"/>
                    <a:pt x="263" y="13"/>
                  </a:cubicBezTo>
                  <a:cubicBezTo>
                    <a:pt x="286" y="0"/>
                    <a:pt x="286" y="0"/>
                    <a:pt x="286" y="0"/>
                  </a:cubicBezTo>
                  <a:cubicBezTo>
                    <a:pt x="286" y="0"/>
                    <a:pt x="286" y="0"/>
                    <a:pt x="286" y="0"/>
                  </a:cubicBezTo>
                  <a:cubicBezTo>
                    <a:pt x="286" y="0"/>
                    <a:pt x="286" y="0"/>
                    <a:pt x="286" y="0"/>
                  </a:cubicBezTo>
                  <a:cubicBezTo>
                    <a:pt x="288" y="2"/>
                    <a:pt x="290" y="5"/>
                    <a:pt x="292" y="7"/>
                  </a:cubicBezTo>
                  <a:cubicBezTo>
                    <a:pt x="354" y="77"/>
                    <a:pt x="539" y="303"/>
                    <a:pt x="692" y="543"/>
                  </a:cubicBezTo>
                  <a:close/>
                </a:path>
              </a:pathLst>
            </a:custGeom>
            <a:gradFill>
              <a:gsLst>
                <a:gs pos="0">
                  <a:srgbClr val="0A2DDB"/>
                </a:gs>
                <a:gs pos="83000">
                  <a:srgbClr val="3E04A9"/>
                </a:gs>
              </a:gsLst>
              <a:lin ang="13200000" scaled="0"/>
            </a:gradFill>
            <a:ln>
              <a:noFill/>
            </a:ln>
          </p:spPr>
          <p:txBody>
            <a:bodyPr vert="horz" wrap="square" lIns="91440" tIns="45720" rIns="91440" bIns="45720" numCol="1" rtlCol="0" anchor="t" anchorCtr="0" compatLnSpc="1">
              <a:prstTxWarp prst="textNoShape">
                <a:avLst/>
              </a:prstTxWarp>
            </a:bodyPr>
            <a:lstStyle/>
            <a:p>
              <a:pPr rtl="0"/>
              <a:endParaRPr lang="en-US" dirty="0">
                <a:latin typeface="Meiryo UI" panose="020B0604030504040204" pitchFamily="50" charset="-128"/>
                <a:ea typeface="Meiryo UI" panose="020B0604030504040204" pitchFamily="50" charset="-128"/>
              </a:endParaRPr>
            </a:p>
          </p:txBody>
        </p:sp>
        <p:sp>
          <p:nvSpPr>
            <p:cNvPr id="58" name="フリーフォーム(F) 35">
              <a:extLst>
                <a:ext uri="{FF2B5EF4-FFF2-40B4-BE49-F238E27FC236}">
                  <a16:creationId xmlns:a16="http://schemas.microsoft.com/office/drawing/2014/main" id="{3CEFFA90-EB51-41A6-8D88-DC1FC480C0E4}"/>
                </a:ext>
              </a:extLst>
            </p:cNvPr>
            <p:cNvSpPr>
              <a:spLocks/>
            </p:cNvSpPr>
            <p:nvPr/>
          </p:nvSpPr>
          <p:spPr bwMode="auto">
            <a:xfrm>
              <a:off x="9860664" y="3557306"/>
              <a:ext cx="1782999" cy="2922684"/>
            </a:xfrm>
            <a:custGeom>
              <a:avLst/>
              <a:gdLst>
                <a:gd name="T0" fmla="*/ 529 w 529"/>
                <a:gd name="T1" fmla="*/ 868 h 868"/>
                <a:gd name="T2" fmla="*/ 267 w 529"/>
                <a:gd name="T3" fmla="*/ 808 h 868"/>
                <a:gd name="T4" fmla="*/ 222 w 529"/>
                <a:gd name="T5" fmla="*/ 801 h 868"/>
                <a:gd name="T6" fmla="*/ 85 w 529"/>
                <a:gd name="T7" fmla="*/ 452 h 868"/>
                <a:gd name="T8" fmla="*/ 0 w 529"/>
                <a:gd name="T9" fmla="*/ 94 h 868"/>
                <a:gd name="T10" fmla="*/ 95 w 529"/>
                <a:gd name="T11" fmla="*/ 45 h 868"/>
                <a:gd name="T12" fmla="*/ 183 w 529"/>
                <a:gd name="T13" fmla="*/ 0 h 868"/>
                <a:gd name="T14" fmla="*/ 194 w 529"/>
                <a:gd name="T15" fmla="*/ 1 h 868"/>
                <a:gd name="T16" fmla="*/ 315 w 529"/>
                <a:gd name="T17" fmla="*/ 378 h 868"/>
                <a:gd name="T18" fmla="*/ 315 w 529"/>
                <a:gd name="T19" fmla="*/ 421 h 868"/>
                <a:gd name="T20" fmla="*/ 508 w 529"/>
                <a:gd name="T21" fmla="*/ 855 h 868"/>
                <a:gd name="T22" fmla="*/ 529 w 529"/>
                <a:gd name="T23" fmla="*/ 868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29" h="868">
                  <a:moveTo>
                    <a:pt x="529" y="868"/>
                  </a:moveTo>
                  <a:cubicBezTo>
                    <a:pt x="467" y="847"/>
                    <a:pt x="382" y="826"/>
                    <a:pt x="267" y="808"/>
                  </a:cubicBezTo>
                  <a:cubicBezTo>
                    <a:pt x="252" y="806"/>
                    <a:pt x="238" y="803"/>
                    <a:pt x="222" y="801"/>
                  </a:cubicBezTo>
                  <a:cubicBezTo>
                    <a:pt x="164" y="687"/>
                    <a:pt x="118" y="564"/>
                    <a:pt x="85" y="452"/>
                  </a:cubicBezTo>
                  <a:cubicBezTo>
                    <a:pt x="24" y="254"/>
                    <a:pt x="0" y="94"/>
                    <a:pt x="0" y="94"/>
                  </a:cubicBezTo>
                  <a:cubicBezTo>
                    <a:pt x="95" y="45"/>
                    <a:pt x="95" y="45"/>
                    <a:pt x="95" y="45"/>
                  </a:cubicBezTo>
                  <a:cubicBezTo>
                    <a:pt x="183" y="0"/>
                    <a:pt x="183" y="0"/>
                    <a:pt x="183" y="0"/>
                  </a:cubicBezTo>
                  <a:cubicBezTo>
                    <a:pt x="187" y="0"/>
                    <a:pt x="190" y="0"/>
                    <a:pt x="194" y="1"/>
                  </a:cubicBezTo>
                  <a:cubicBezTo>
                    <a:pt x="194" y="1"/>
                    <a:pt x="315" y="244"/>
                    <a:pt x="315" y="378"/>
                  </a:cubicBezTo>
                  <a:cubicBezTo>
                    <a:pt x="315" y="392"/>
                    <a:pt x="315" y="406"/>
                    <a:pt x="315" y="421"/>
                  </a:cubicBezTo>
                  <a:cubicBezTo>
                    <a:pt x="311" y="551"/>
                    <a:pt x="307" y="720"/>
                    <a:pt x="508" y="855"/>
                  </a:cubicBezTo>
                  <a:cubicBezTo>
                    <a:pt x="515" y="859"/>
                    <a:pt x="522" y="864"/>
                    <a:pt x="529" y="868"/>
                  </a:cubicBezTo>
                  <a:close/>
                </a:path>
              </a:pathLst>
            </a:custGeom>
            <a:gradFill>
              <a:gsLst>
                <a:gs pos="100000">
                  <a:srgbClr val="5936E0"/>
                </a:gs>
                <a:gs pos="44000">
                  <a:srgbClr val="371DBD"/>
                </a:gs>
              </a:gsLst>
              <a:lin ang="13200000" scaled="0"/>
            </a:gradFill>
            <a:ln>
              <a:noFill/>
            </a:ln>
          </p:spPr>
          <p:txBody>
            <a:bodyPr vert="horz" wrap="square" lIns="91440" tIns="45720" rIns="91440" bIns="45720" numCol="1" rtlCol="0" anchor="t" anchorCtr="0" compatLnSpc="1">
              <a:prstTxWarp prst="textNoShape">
                <a:avLst/>
              </a:prstTxWarp>
            </a:bodyPr>
            <a:lstStyle/>
            <a:p>
              <a:pPr rtl="0"/>
              <a:endParaRPr lang="en-US" dirty="0">
                <a:latin typeface="Meiryo UI" panose="020B0604030504040204" pitchFamily="50" charset="-128"/>
                <a:ea typeface="Meiryo UI" panose="020B0604030504040204" pitchFamily="50" charset="-128"/>
              </a:endParaRPr>
            </a:p>
          </p:txBody>
        </p:sp>
        <p:sp>
          <p:nvSpPr>
            <p:cNvPr id="67" name="フリーフォーム:図形 66">
              <a:extLst>
                <a:ext uri="{FF2B5EF4-FFF2-40B4-BE49-F238E27FC236}">
                  <a16:creationId xmlns:a16="http://schemas.microsoft.com/office/drawing/2014/main" id="{2ACAA286-8EC7-477A-B799-85B6B23E638D}"/>
                </a:ext>
              </a:extLst>
            </p:cNvPr>
            <p:cNvSpPr/>
            <p:nvPr/>
          </p:nvSpPr>
          <p:spPr>
            <a:xfrm rot="20923453">
              <a:off x="6655548" y="-439156"/>
              <a:ext cx="5488008" cy="1037277"/>
            </a:xfrm>
            <a:custGeom>
              <a:avLst/>
              <a:gdLst>
                <a:gd name="connsiteX0" fmla="*/ 584535 w 5488008"/>
                <a:gd name="connsiteY0" fmla="*/ 0 h 1037277"/>
                <a:gd name="connsiteX1" fmla="*/ 5488008 w 5488008"/>
                <a:gd name="connsiteY1" fmla="*/ 977656 h 1037277"/>
                <a:gd name="connsiteX2" fmla="*/ 5476121 w 5488008"/>
                <a:gd name="connsiteY2" fmla="*/ 1037276 h 1037277"/>
                <a:gd name="connsiteX3" fmla="*/ 0 w 5488008"/>
                <a:gd name="connsiteY3" fmla="*/ 1037277 h 1037277"/>
                <a:gd name="connsiteX4" fmla="*/ 35107 w 5488008"/>
                <a:gd name="connsiteY4" fmla="*/ 912868 h 1037277"/>
                <a:gd name="connsiteX5" fmla="*/ 584535 w 5488008"/>
                <a:gd name="connsiteY5" fmla="*/ 0 h 1037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88008" h="1037277">
                  <a:moveTo>
                    <a:pt x="584535" y="0"/>
                  </a:moveTo>
                  <a:lnTo>
                    <a:pt x="5488008" y="977656"/>
                  </a:lnTo>
                  <a:lnTo>
                    <a:pt x="5476121" y="1037276"/>
                  </a:lnTo>
                  <a:lnTo>
                    <a:pt x="0" y="1037277"/>
                  </a:lnTo>
                  <a:lnTo>
                    <a:pt x="35107" y="912868"/>
                  </a:lnTo>
                  <a:cubicBezTo>
                    <a:pt x="217952" y="337066"/>
                    <a:pt x="584535" y="0"/>
                    <a:pt x="584535" y="0"/>
                  </a:cubicBezTo>
                  <a:close/>
                </a:path>
              </a:pathLst>
            </a:custGeom>
            <a:gradFill>
              <a:gsLst>
                <a:gs pos="0">
                  <a:srgbClr val="7CEFD8"/>
                </a:gs>
                <a:gs pos="83000">
                  <a:srgbClr val="6672E4"/>
                </a:gs>
              </a:gsLst>
              <a:lin ang="2400000" scaled="0"/>
            </a:gradFill>
            <a:ln w="12700" cap="flat">
              <a:noFill/>
              <a:prstDash val="solid"/>
              <a:miter lim="800000"/>
              <a:headEnd/>
              <a:tailEnd/>
            </a:ln>
          </p:spPr>
          <p:txBody>
            <a:bodyPr vert="horz" wrap="square" lIns="91440" tIns="45720" rIns="91440" bIns="45720" numCol="1" rtlCol="0" anchor="t" anchorCtr="0" compatLnSpc="1">
              <a:prstTxWarp prst="textNoShape">
                <a:avLst/>
              </a:prstTxWarp>
            </a:bodyPr>
            <a:lstStyle/>
            <a:p>
              <a:pPr rtl="0"/>
              <a:endParaRPr lang="en-US" dirty="0">
                <a:solidFill>
                  <a:schemeClr val="tx1"/>
                </a:solidFill>
                <a:latin typeface="Meiryo UI" panose="020B0604030504040204" pitchFamily="50" charset="-128"/>
                <a:ea typeface="Meiryo UI" panose="020B0604030504040204" pitchFamily="50" charset="-128"/>
              </a:endParaRPr>
            </a:p>
          </p:txBody>
        </p:sp>
      </p:grpSp>
      <p:cxnSp>
        <p:nvCxnSpPr>
          <p:cNvPr id="4" name="直線​​コネクタ(S) 3">
            <a:extLst>
              <a:ext uri="{FF2B5EF4-FFF2-40B4-BE49-F238E27FC236}">
                <a16:creationId xmlns:a16="http://schemas.microsoft.com/office/drawing/2014/main" id="{B38D4B56-7D6C-4345-912F-B3BA9A014E8B}"/>
              </a:ext>
              <a:ext uri="{C183D7F6-B498-43B3-948B-1728B52AA6E4}">
                <adec:decorative xmlns:adec="http://schemas.microsoft.com/office/drawing/2017/decorative" val="1"/>
              </a:ext>
            </a:extLst>
          </p:cNvPr>
          <p:cNvCxnSpPr/>
          <p:nvPr/>
        </p:nvCxnSpPr>
        <p:spPr>
          <a:xfrm>
            <a:off x="740229" y="0"/>
            <a:ext cx="0" cy="6357257"/>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69" name="グループ 68">
            <a:extLst>
              <a:ext uri="{FF2B5EF4-FFF2-40B4-BE49-F238E27FC236}">
                <a16:creationId xmlns:a16="http://schemas.microsoft.com/office/drawing/2014/main" id="{B457331C-2A24-4352-9B4C-1C1B326F404F}"/>
              </a:ext>
              <a:ext uri="{C183D7F6-B498-43B3-948B-1728B52AA6E4}">
                <adec:decorative xmlns:adec="http://schemas.microsoft.com/office/drawing/2017/decorative" val="1"/>
              </a:ext>
            </a:extLst>
          </p:cNvPr>
          <p:cNvGrpSpPr/>
          <p:nvPr/>
        </p:nvGrpSpPr>
        <p:grpSpPr>
          <a:xfrm>
            <a:off x="518432" y="1028418"/>
            <a:ext cx="10367889" cy="4579362"/>
            <a:chOff x="518433" y="1534129"/>
            <a:chExt cx="6069664" cy="3866211"/>
          </a:xfrm>
        </p:grpSpPr>
        <p:grpSp>
          <p:nvGrpSpPr>
            <p:cNvPr id="21" name="グループ 20">
              <a:extLst>
                <a:ext uri="{FF2B5EF4-FFF2-40B4-BE49-F238E27FC236}">
                  <a16:creationId xmlns:a16="http://schemas.microsoft.com/office/drawing/2014/main" id="{B111D787-E830-4638-97B3-205F0A0ABC3F}"/>
                </a:ext>
              </a:extLst>
            </p:cNvPr>
            <p:cNvGrpSpPr/>
            <p:nvPr/>
          </p:nvGrpSpPr>
          <p:grpSpPr>
            <a:xfrm>
              <a:off x="518433" y="1534129"/>
              <a:ext cx="6069664" cy="1686447"/>
              <a:chOff x="518433" y="1693206"/>
              <a:chExt cx="6069664" cy="1686447"/>
            </a:xfrm>
          </p:grpSpPr>
          <p:sp>
            <p:nvSpPr>
              <p:cNvPr id="6" name="長方形:角丸 5">
                <a:extLst>
                  <a:ext uri="{FF2B5EF4-FFF2-40B4-BE49-F238E27FC236}">
                    <a16:creationId xmlns:a16="http://schemas.microsoft.com/office/drawing/2014/main" id="{6BFCD1AA-E1CA-41D6-8605-56AFEBE4EEE3}"/>
                  </a:ext>
                </a:extLst>
              </p:cNvPr>
              <p:cNvSpPr/>
              <p:nvPr/>
            </p:nvSpPr>
            <p:spPr>
              <a:xfrm>
                <a:off x="518433" y="1981199"/>
                <a:ext cx="443592" cy="232296"/>
              </a:xfrm>
              <a:prstGeom prst="roundRect">
                <a:avLst>
                  <a:gd name="adj" fmla="val 50000"/>
                </a:avLst>
              </a:prstGeom>
              <a:solidFill>
                <a:srgbClr val="B17EEE"/>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dirty="0">
                  <a:latin typeface="Meiryo UI" panose="020B0604030504040204" pitchFamily="50" charset="-128"/>
                  <a:ea typeface="Meiryo UI" panose="020B0604030504040204" pitchFamily="50" charset="-128"/>
                </a:endParaRPr>
              </a:p>
            </p:txBody>
          </p:sp>
          <p:sp>
            <p:nvSpPr>
              <p:cNvPr id="8" name="長方形 7">
                <a:extLst>
                  <a:ext uri="{FF2B5EF4-FFF2-40B4-BE49-F238E27FC236}">
                    <a16:creationId xmlns:a16="http://schemas.microsoft.com/office/drawing/2014/main" id="{E9101D99-B002-4698-9C7E-C942B9AA2D39}"/>
                  </a:ext>
                </a:extLst>
              </p:cNvPr>
              <p:cNvSpPr/>
              <p:nvPr/>
            </p:nvSpPr>
            <p:spPr>
              <a:xfrm>
                <a:off x="1151107" y="1693206"/>
                <a:ext cx="5436990" cy="830997"/>
              </a:xfrm>
              <a:prstGeom prst="rect">
                <a:avLst/>
              </a:prstGeom>
            </p:spPr>
            <p:txBody>
              <a:bodyPr wrap="square" lIns="0" tIns="0" rIns="0" bIns="0" rtlCol="0">
                <a:spAutoFit/>
              </a:bodyPr>
              <a:lstStyle/>
              <a:p>
                <a:pPr rtl="0"/>
                <a:r>
                  <a:rPr lang="en-US" altLang="ja" sz="5400" dirty="0">
                    <a:solidFill>
                      <a:srgbClr val="002060"/>
                    </a:solidFill>
                    <a:ea typeface="Meiryo UI" panose="020B0604030504040204" pitchFamily="50" charset="-128"/>
                    <a:cs typeface="Segoe UI" panose="020B0502040204020203" pitchFamily="34" charset="0"/>
                  </a:rPr>
                  <a:t>Tax crime investigation in Japan</a:t>
                </a:r>
                <a:endParaRPr lang="ja" sz="5400" dirty="0">
                  <a:solidFill>
                    <a:srgbClr val="002060"/>
                  </a:solidFill>
                  <a:ea typeface="Meiryo UI" panose="020B0604030504040204" pitchFamily="50" charset="-128"/>
                  <a:cs typeface="Segoe UI" panose="020B0502040204020203" pitchFamily="34" charset="0"/>
                </a:endParaRPr>
              </a:p>
            </p:txBody>
          </p:sp>
          <p:sp>
            <p:nvSpPr>
              <p:cNvPr id="37" name="長方形 7">
                <a:extLst>
                  <a:ext uri="{FF2B5EF4-FFF2-40B4-BE49-F238E27FC236}">
                    <a16:creationId xmlns:a16="http://schemas.microsoft.com/office/drawing/2014/main" id="{6D84A35F-E8B5-4D42-A190-FE99A9AD02A7}"/>
                  </a:ext>
                </a:extLst>
              </p:cNvPr>
              <p:cNvSpPr/>
              <p:nvPr/>
            </p:nvSpPr>
            <p:spPr>
              <a:xfrm>
                <a:off x="1100398" y="3015869"/>
                <a:ext cx="3536195" cy="363784"/>
              </a:xfrm>
              <a:prstGeom prst="rect">
                <a:avLst/>
              </a:prstGeom>
            </p:spPr>
            <p:txBody>
              <a:bodyPr wrap="square" lIns="0" tIns="0" rIns="0" bIns="0" rtlCol="0">
                <a:spAutoFit/>
              </a:bodyPr>
              <a:lstStyle/>
              <a:p>
                <a:pPr rtl="0"/>
                <a:r>
                  <a:rPr lang="en-US" altLang="ja" sz="2800" dirty="0">
                    <a:solidFill>
                      <a:srgbClr val="002060"/>
                    </a:solidFill>
                    <a:ea typeface="Meiryo UI" panose="020B0604030504040204" pitchFamily="50" charset="-128"/>
                    <a:cs typeface="Segoe UI" panose="020B0502040204020203" pitchFamily="34" charset="0"/>
                  </a:rPr>
                  <a:t>Overview on Japan’s Cash Economy</a:t>
                </a:r>
                <a:endParaRPr lang="ja" sz="2800" dirty="0">
                  <a:solidFill>
                    <a:srgbClr val="002060"/>
                  </a:solidFill>
                  <a:ea typeface="Meiryo UI" panose="020B0604030504040204" pitchFamily="50" charset="-128"/>
                  <a:cs typeface="Segoe UI" panose="020B0502040204020203" pitchFamily="34" charset="0"/>
                </a:endParaRPr>
              </a:p>
            </p:txBody>
          </p:sp>
        </p:grpSp>
        <p:grpSp>
          <p:nvGrpSpPr>
            <p:cNvPr id="20" name="グループ 19">
              <a:extLst>
                <a:ext uri="{FF2B5EF4-FFF2-40B4-BE49-F238E27FC236}">
                  <a16:creationId xmlns:a16="http://schemas.microsoft.com/office/drawing/2014/main" id="{2D19246F-8F2D-4FAD-8927-AA34DDAA5DFA}"/>
                </a:ext>
              </a:extLst>
            </p:cNvPr>
            <p:cNvGrpSpPr/>
            <p:nvPr/>
          </p:nvGrpSpPr>
          <p:grpSpPr>
            <a:xfrm>
              <a:off x="518433" y="2905489"/>
              <a:ext cx="4074608" cy="1381406"/>
              <a:chOff x="518433" y="2847627"/>
              <a:chExt cx="4074608" cy="1381406"/>
            </a:xfrm>
          </p:grpSpPr>
          <p:sp>
            <p:nvSpPr>
              <p:cNvPr id="9" name="長方形:角丸 8">
                <a:extLst>
                  <a:ext uri="{FF2B5EF4-FFF2-40B4-BE49-F238E27FC236}">
                    <a16:creationId xmlns:a16="http://schemas.microsoft.com/office/drawing/2014/main" id="{14FF47BA-9557-4442-8E2A-74A4F4AAD237}"/>
                  </a:ext>
                </a:extLst>
              </p:cNvPr>
              <p:cNvSpPr/>
              <p:nvPr/>
            </p:nvSpPr>
            <p:spPr>
              <a:xfrm>
                <a:off x="518433" y="2847627"/>
                <a:ext cx="443592" cy="232296"/>
              </a:xfrm>
              <a:prstGeom prst="roundRect">
                <a:avLst>
                  <a:gd name="adj" fmla="val 50000"/>
                </a:avLst>
              </a:pr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dirty="0">
                  <a:latin typeface="Meiryo UI" panose="020B0604030504040204" pitchFamily="50" charset="-128"/>
                  <a:ea typeface="Meiryo UI" panose="020B0604030504040204" pitchFamily="50" charset="-128"/>
                </a:endParaRPr>
              </a:p>
            </p:txBody>
          </p:sp>
          <p:sp>
            <p:nvSpPr>
              <p:cNvPr id="10" name="長方形 9">
                <a:extLst>
                  <a:ext uri="{FF2B5EF4-FFF2-40B4-BE49-F238E27FC236}">
                    <a16:creationId xmlns:a16="http://schemas.microsoft.com/office/drawing/2014/main" id="{B00C2221-E8A7-47E0-B2B2-5A6A32F96791}"/>
                  </a:ext>
                </a:extLst>
              </p:cNvPr>
              <p:cNvSpPr/>
              <p:nvPr/>
            </p:nvSpPr>
            <p:spPr>
              <a:xfrm>
                <a:off x="1056846" y="3865249"/>
                <a:ext cx="3536195" cy="363784"/>
              </a:xfrm>
              <a:prstGeom prst="rect">
                <a:avLst/>
              </a:prstGeom>
            </p:spPr>
            <p:txBody>
              <a:bodyPr wrap="square" lIns="0" tIns="0" rIns="0" bIns="0" rtlCol="0">
                <a:spAutoFit/>
              </a:bodyPr>
              <a:lstStyle/>
              <a:p>
                <a:pPr rtl="0"/>
                <a:r>
                  <a:rPr lang="en-US" altLang="ja" sz="2800" dirty="0">
                    <a:solidFill>
                      <a:srgbClr val="002060"/>
                    </a:solidFill>
                    <a:ea typeface="Meiryo UI" panose="020B0604030504040204" pitchFamily="50" charset="-128"/>
                    <a:cs typeface="Segoe UI" panose="020B0502040204020203" pitchFamily="34" charset="0"/>
                  </a:rPr>
                  <a:t>Tax Crime in Cash Economy</a:t>
                </a:r>
                <a:endParaRPr lang="ja" sz="2800" dirty="0">
                  <a:solidFill>
                    <a:srgbClr val="002060"/>
                  </a:solidFill>
                  <a:ea typeface="Meiryo UI" panose="020B0604030504040204" pitchFamily="50" charset="-128"/>
                  <a:cs typeface="Segoe UI" panose="020B0502040204020203" pitchFamily="34" charset="0"/>
                </a:endParaRPr>
              </a:p>
            </p:txBody>
          </p:sp>
        </p:grpSp>
        <p:grpSp>
          <p:nvGrpSpPr>
            <p:cNvPr id="19" name="グループ 18">
              <a:extLst>
                <a:ext uri="{FF2B5EF4-FFF2-40B4-BE49-F238E27FC236}">
                  <a16:creationId xmlns:a16="http://schemas.microsoft.com/office/drawing/2014/main" id="{9D065A01-39E4-4CC9-9075-3910C66205F5}"/>
                </a:ext>
              </a:extLst>
            </p:cNvPr>
            <p:cNvGrpSpPr/>
            <p:nvPr/>
          </p:nvGrpSpPr>
          <p:grpSpPr>
            <a:xfrm>
              <a:off x="518433" y="3988856"/>
              <a:ext cx="4093497" cy="1411484"/>
              <a:chOff x="518433" y="3727980"/>
              <a:chExt cx="4093497" cy="1411484"/>
            </a:xfrm>
          </p:grpSpPr>
          <p:sp>
            <p:nvSpPr>
              <p:cNvPr id="11" name="長方形:角丸 10">
                <a:extLst>
                  <a:ext uri="{FF2B5EF4-FFF2-40B4-BE49-F238E27FC236}">
                    <a16:creationId xmlns:a16="http://schemas.microsoft.com/office/drawing/2014/main" id="{6B458D5C-BDF7-4A75-A4E8-B99128DCD84A}"/>
                  </a:ext>
                </a:extLst>
              </p:cNvPr>
              <p:cNvSpPr/>
              <p:nvPr/>
            </p:nvSpPr>
            <p:spPr>
              <a:xfrm>
                <a:off x="518433" y="3727980"/>
                <a:ext cx="443592" cy="232296"/>
              </a:xfrm>
              <a:prstGeom prst="roundRect">
                <a:avLst>
                  <a:gd name="adj" fmla="val 50000"/>
                </a:avLst>
              </a:pr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dirty="0">
                  <a:latin typeface="Meiryo UI" panose="020B0604030504040204" pitchFamily="50" charset="-128"/>
                  <a:ea typeface="Meiryo UI" panose="020B0604030504040204" pitchFamily="50" charset="-128"/>
                </a:endParaRPr>
              </a:p>
            </p:txBody>
          </p:sp>
          <p:sp>
            <p:nvSpPr>
              <p:cNvPr id="12" name="長方形 11">
                <a:extLst>
                  <a:ext uri="{FF2B5EF4-FFF2-40B4-BE49-F238E27FC236}">
                    <a16:creationId xmlns:a16="http://schemas.microsoft.com/office/drawing/2014/main" id="{CA17B45E-57F0-4725-89C0-3CD74A5097A3}"/>
                  </a:ext>
                </a:extLst>
              </p:cNvPr>
              <p:cNvSpPr/>
              <p:nvPr/>
            </p:nvSpPr>
            <p:spPr>
              <a:xfrm>
                <a:off x="1075735" y="4775680"/>
                <a:ext cx="3536195" cy="363784"/>
              </a:xfrm>
              <a:prstGeom prst="rect">
                <a:avLst/>
              </a:prstGeom>
            </p:spPr>
            <p:txBody>
              <a:bodyPr wrap="square" lIns="0" tIns="0" rIns="0" bIns="0" rtlCol="0">
                <a:spAutoFit/>
              </a:bodyPr>
              <a:lstStyle/>
              <a:p>
                <a:pPr rtl="0"/>
                <a:r>
                  <a:rPr lang="en-US" altLang="ja" sz="2800" dirty="0">
                    <a:solidFill>
                      <a:srgbClr val="002060"/>
                    </a:solidFill>
                    <a:ea typeface="Meiryo UI" panose="020B0604030504040204" pitchFamily="50" charset="-128"/>
                    <a:cs typeface="Segoe UI" panose="020B0502040204020203" pitchFamily="34" charset="0"/>
                  </a:rPr>
                  <a:t>Hidden Cashes</a:t>
                </a:r>
                <a:endParaRPr lang="ja" sz="2800" dirty="0">
                  <a:solidFill>
                    <a:srgbClr val="002060"/>
                  </a:solidFill>
                  <a:ea typeface="Meiryo UI" panose="020B0604030504040204" pitchFamily="50" charset="-128"/>
                  <a:cs typeface="Segoe UI" panose="020B0502040204020203" pitchFamily="34" charset="0"/>
                </a:endParaRPr>
              </a:p>
            </p:txBody>
          </p:sp>
        </p:grpSp>
        <p:sp>
          <p:nvSpPr>
            <p:cNvPr id="13" name="長方形:角丸 12">
              <a:extLst>
                <a:ext uri="{FF2B5EF4-FFF2-40B4-BE49-F238E27FC236}">
                  <a16:creationId xmlns:a16="http://schemas.microsoft.com/office/drawing/2014/main" id="{64E3D015-D1E6-40C0-B820-5D2B0144652D}"/>
                </a:ext>
              </a:extLst>
            </p:cNvPr>
            <p:cNvSpPr/>
            <p:nvPr/>
          </p:nvSpPr>
          <p:spPr>
            <a:xfrm>
              <a:off x="518433" y="5072222"/>
              <a:ext cx="443592" cy="232296"/>
            </a:xfrm>
            <a:prstGeom prst="roundRect">
              <a:avLst>
                <a:gd name="adj" fmla="val 50000"/>
              </a:avLst>
            </a:pr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dirty="0">
                <a:latin typeface="Meiryo UI" panose="020B0604030504040204" pitchFamily="50" charset="-128"/>
                <a:ea typeface="Meiryo UI" panose="020B0604030504040204" pitchFamily="50" charset="-128"/>
              </a:endParaRPr>
            </a:p>
          </p:txBody>
        </p:sp>
      </p:grpSp>
      <p:sp>
        <p:nvSpPr>
          <p:cNvPr id="22" name="円/楕円 21">
            <a:extLst>
              <a:ext uri="{FF2B5EF4-FFF2-40B4-BE49-F238E27FC236}">
                <a16:creationId xmlns:a16="http://schemas.microsoft.com/office/drawing/2014/main" id="{E7D1D117-BC5C-430A-9FEB-B231E691511F}"/>
              </a:ext>
              <a:ext uri="{C183D7F6-B498-43B3-948B-1728B52AA6E4}">
                <adec:decorative xmlns:adec="http://schemas.microsoft.com/office/drawing/2017/decorative" val="1"/>
              </a:ext>
            </a:extLst>
          </p:cNvPr>
          <p:cNvSpPr/>
          <p:nvPr/>
        </p:nvSpPr>
        <p:spPr>
          <a:xfrm>
            <a:off x="713852" y="6330880"/>
            <a:ext cx="52754" cy="52754"/>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dirty="0">
              <a:latin typeface="Meiryo UI" panose="020B0604030504040204" pitchFamily="50" charset="-128"/>
              <a:ea typeface="Meiryo UI" panose="020B0604030504040204" pitchFamily="50" charset="-128"/>
            </a:endParaRPr>
          </a:p>
        </p:txBody>
      </p:sp>
      <p:sp>
        <p:nvSpPr>
          <p:cNvPr id="23" name="円/楕円 22">
            <a:extLst>
              <a:ext uri="{FF2B5EF4-FFF2-40B4-BE49-F238E27FC236}">
                <a16:creationId xmlns:a16="http://schemas.microsoft.com/office/drawing/2014/main" id="{2577E8EA-5E95-41C5-8BE8-EE647DE2613A}"/>
              </a:ext>
              <a:ext uri="{C183D7F6-B498-43B3-948B-1728B52AA6E4}">
                <adec:decorative xmlns:adec="http://schemas.microsoft.com/office/drawing/2017/decorative" val="1"/>
              </a:ext>
            </a:extLst>
          </p:cNvPr>
          <p:cNvSpPr/>
          <p:nvPr/>
        </p:nvSpPr>
        <p:spPr>
          <a:xfrm>
            <a:off x="713852" y="567838"/>
            <a:ext cx="52754" cy="52754"/>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dirty="0">
              <a:latin typeface="Meiryo UI" panose="020B0604030504040204" pitchFamily="50" charset="-128"/>
              <a:ea typeface="Meiryo UI" panose="020B0604030504040204" pitchFamily="50" charset="-128"/>
            </a:endParaRPr>
          </a:p>
        </p:txBody>
      </p:sp>
      <p:sp>
        <p:nvSpPr>
          <p:cNvPr id="15" name="タイトル 14" hidden="1">
            <a:extLst>
              <a:ext uri="{FF2B5EF4-FFF2-40B4-BE49-F238E27FC236}">
                <a16:creationId xmlns:a16="http://schemas.microsoft.com/office/drawing/2014/main" id="{1B710331-53CB-4E4F-A9D3-D1E190EEAEE4}"/>
              </a:ext>
            </a:extLst>
          </p:cNvPr>
          <p:cNvSpPr>
            <a:spLocks noGrp="1"/>
          </p:cNvSpPr>
          <p:nvPr>
            <p:ph type="title"/>
          </p:nvPr>
        </p:nvSpPr>
        <p:spPr/>
        <p:txBody>
          <a:bodyPr rtlCol="0"/>
          <a:lstStyle/>
          <a:p>
            <a:pPr rtl="0"/>
            <a:r>
              <a:rPr lang="ja" dirty="0"/>
              <a:t>人的資源スライド 2</a:t>
            </a:r>
          </a:p>
        </p:txBody>
      </p:sp>
    </p:spTree>
    <p:extLst>
      <p:ext uri="{BB962C8B-B14F-4D97-AF65-F5344CB8AC3E}">
        <p14:creationId xmlns:p14="http://schemas.microsoft.com/office/powerpoint/2010/main" val="259626379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 name="平行四辺形 228">
            <a:extLst>
              <a:ext uri="{FF2B5EF4-FFF2-40B4-BE49-F238E27FC236}">
                <a16:creationId xmlns:a16="http://schemas.microsoft.com/office/drawing/2014/main" id="{892B6761-B546-4009-B11E-7EE5B65A3C9F}"/>
              </a:ext>
              <a:ext uri="{C183D7F6-B498-43B3-948B-1728B52AA6E4}">
                <adec:decorative xmlns:adec="http://schemas.microsoft.com/office/drawing/2017/decorative" val="1"/>
              </a:ext>
            </a:extLst>
          </p:cNvPr>
          <p:cNvSpPr/>
          <p:nvPr/>
        </p:nvSpPr>
        <p:spPr>
          <a:xfrm>
            <a:off x="-46405" y="443335"/>
            <a:ext cx="12192000" cy="4463301"/>
          </a:xfrm>
          <a:prstGeom prst="parallelogram">
            <a:avLst>
              <a:gd name="adj" fmla="val 0"/>
            </a:avLst>
          </a:prstGeom>
          <a:gradFill>
            <a:gsLst>
              <a:gs pos="0">
                <a:srgbClr val="7CEFD8"/>
              </a:gs>
              <a:gs pos="71000">
                <a:srgbClr val="6672E4"/>
              </a:gs>
              <a:gs pos="100000">
                <a:srgbClr val="882BE5"/>
              </a:gs>
            </a:gsLst>
            <a:lin ang="5400000" scaled="1"/>
          </a:gradFill>
          <a:ln w="12700" cap="flat">
            <a:noFill/>
            <a:prstDash val="solid"/>
            <a:miter lim="800000"/>
            <a:headEnd/>
            <a:tailEnd/>
          </a:ln>
        </p:spPr>
        <p:txBody>
          <a:bodyPr vert="horz" wrap="square" lIns="91440" tIns="45720" rIns="91440" bIns="45720" numCol="1" rtlCol="0" anchor="t" anchorCtr="0" compatLnSpc="1">
            <a:prstTxWarp prst="textNoShape">
              <a:avLst/>
            </a:prstTxWarp>
          </a:bodyPr>
          <a:lstStyle/>
          <a:p>
            <a:pPr rtl="0"/>
            <a:endParaRPr lang="ja-JP" altLang="en-US" dirty="0">
              <a:solidFill>
                <a:schemeClr val="tx1"/>
              </a:solidFill>
              <a:latin typeface="Meiryo UI" panose="020B0604030504040204" pitchFamily="50" charset="-128"/>
              <a:ea typeface="Meiryo UI" panose="020B0604030504040204" pitchFamily="50" charset="-128"/>
            </a:endParaRPr>
          </a:p>
        </p:txBody>
      </p:sp>
      <p:sp>
        <p:nvSpPr>
          <p:cNvPr id="24" name="タイトル 23" hidden="1">
            <a:extLst>
              <a:ext uri="{FF2B5EF4-FFF2-40B4-BE49-F238E27FC236}">
                <a16:creationId xmlns:a16="http://schemas.microsoft.com/office/drawing/2014/main" id="{6FF5F564-0C08-4A3C-8BAC-1FADF459417F}"/>
              </a:ext>
            </a:extLst>
          </p:cNvPr>
          <p:cNvSpPr>
            <a:spLocks noGrp="1"/>
          </p:cNvSpPr>
          <p:nvPr>
            <p:ph type="title"/>
          </p:nvPr>
        </p:nvSpPr>
        <p:spPr/>
        <p:txBody>
          <a:bodyPr rtlCol="0"/>
          <a:lstStyle/>
          <a:p>
            <a:pPr rtl="0"/>
            <a:r>
              <a:rPr lang="ja"/>
              <a:t>人的資源スライド 4</a:t>
            </a:r>
          </a:p>
        </p:txBody>
      </p:sp>
      <p:grpSp>
        <p:nvGrpSpPr>
          <p:cNvPr id="27" name="グループ 26" descr="これは後ろから見た男性の画像です。 ">
            <a:extLst>
              <a:ext uri="{FF2B5EF4-FFF2-40B4-BE49-F238E27FC236}">
                <a16:creationId xmlns:a16="http://schemas.microsoft.com/office/drawing/2014/main" id="{ABC2A172-1C05-4D6F-B5FB-5CEBE6B7E962}"/>
              </a:ext>
            </a:extLst>
          </p:cNvPr>
          <p:cNvGrpSpPr/>
          <p:nvPr/>
        </p:nvGrpSpPr>
        <p:grpSpPr>
          <a:xfrm>
            <a:off x="147566" y="4961953"/>
            <a:ext cx="1923274" cy="1817531"/>
            <a:chOff x="4832350" y="3127375"/>
            <a:chExt cx="2668588" cy="2679700"/>
          </a:xfrm>
        </p:grpSpPr>
        <p:sp>
          <p:nvSpPr>
            <p:cNvPr id="5" name="フリーフォーム(F) 5">
              <a:extLst>
                <a:ext uri="{FF2B5EF4-FFF2-40B4-BE49-F238E27FC236}">
                  <a16:creationId xmlns:a16="http://schemas.microsoft.com/office/drawing/2014/main" id="{A113113D-0844-4CD7-B171-8F00F9D68757}"/>
                </a:ext>
              </a:extLst>
            </p:cNvPr>
            <p:cNvSpPr>
              <a:spLocks/>
            </p:cNvSpPr>
            <p:nvPr/>
          </p:nvSpPr>
          <p:spPr bwMode="auto">
            <a:xfrm>
              <a:off x="6364288" y="3810000"/>
              <a:ext cx="1004888" cy="1736725"/>
            </a:xfrm>
            <a:custGeom>
              <a:avLst/>
              <a:gdLst>
                <a:gd name="T0" fmla="*/ 82 w 175"/>
                <a:gd name="T1" fmla="*/ 75 h 303"/>
                <a:gd name="T2" fmla="*/ 172 w 175"/>
                <a:gd name="T3" fmla="*/ 242 h 303"/>
                <a:gd name="T4" fmla="*/ 103 w 175"/>
                <a:gd name="T5" fmla="*/ 242 h 303"/>
                <a:gd name="T6" fmla="*/ 49 w 175"/>
                <a:gd name="T7" fmla="*/ 89 h 303"/>
                <a:gd name="T8" fmla="*/ 22 w 175"/>
                <a:gd name="T9" fmla="*/ 67 h 303"/>
                <a:gd name="T10" fmla="*/ 7 w 175"/>
                <a:gd name="T11" fmla="*/ 36 h 303"/>
                <a:gd name="T12" fmla="*/ 23 w 175"/>
                <a:gd name="T13" fmla="*/ 36 h 303"/>
                <a:gd name="T14" fmla="*/ 35 w 175"/>
                <a:gd name="T15" fmla="*/ 54 h 303"/>
                <a:gd name="T16" fmla="*/ 8 w 175"/>
                <a:gd name="T17" fmla="*/ 5 h 303"/>
                <a:gd name="T18" fmla="*/ 30 w 175"/>
                <a:gd name="T19" fmla="*/ 21 h 303"/>
                <a:gd name="T20" fmla="*/ 51 w 175"/>
                <a:gd name="T21" fmla="*/ 25 h 303"/>
                <a:gd name="T22" fmla="*/ 70 w 175"/>
                <a:gd name="T23" fmla="*/ 49 h 303"/>
                <a:gd name="T24" fmla="*/ 82 w 175"/>
                <a:gd name="T25" fmla="*/ 75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5" h="303">
                  <a:moveTo>
                    <a:pt x="82" y="75"/>
                  </a:moveTo>
                  <a:cubicBezTo>
                    <a:pt x="82" y="75"/>
                    <a:pt x="175" y="184"/>
                    <a:pt x="172" y="242"/>
                  </a:cubicBezTo>
                  <a:cubicBezTo>
                    <a:pt x="169" y="299"/>
                    <a:pt x="126" y="303"/>
                    <a:pt x="103" y="242"/>
                  </a:cubicBezTo>
                  <a:cubicBezTo>
                    <a:pt x="81" y="180"/>
                    <a:pt x="49" y="89"/>
                    <a:pt x="49" y="89"/>
                  </a:cubicBezTo>
                  <a:cubicBezTo>
                    <a:pt x="49" y="89"/>
                    <a:pt x="27" y="74"/>
                    <a:pt x="22" y="67"/>
                  </a:cubicBezTo>
                  <a:cubicBezTo>
                    <a:pt x="17" y="61"/>
                    <a:pt x="13" y="39"/>
                    <a:pt x="7" y="36"/>
                  </a:cubicBezTo>
                  <a:cubicBezTo>
                    <a:pt x="0" y="33"/>
                    <a:pt x="12" y="26"/>
                    <a:pt x="23" y="36"/>
                  </a:cubicBezTo>
                  <a:cubicBezTo>
                    <a:pt x="33" y="46"/>
                    <a:pt x="30" y="57"/>
                    <a:pt x="35" y="54"/>
                  </a:cubicBezTo>
                  <a:cubicBezTo>
                    <a:pt x="40" y="50"/>
                    <a:pt x="8" y="10"/>
                    <a:pt x="8" y="5"/>
                  </a:cubicBezTo>
                  <a:cubicBezTo>
                    <a:pt x="9" y="0"/>
                    <a:pt x="30" y="21"/>
                    <a:pt x="30" y="21"/>
                  </a:cubicBezTo>
                  <a:cubicBezTo>
                    <a:pt x="30" y="21"/>
                    <a:pt x="44" y="19"/>
                    <a:pt x="51" y="25"/>
                  </a:cubicBezTo>
                  <a:cubicBezTo>
                    <a:pt x="58" y="30"/>
                    <a:pt x="67" y="43"/>
                    <a:pt x="70" y="49"/>
                  </a:cubicBezTo>
                  <a:cubicBezTo>
                    <a:pt x="72" y="55"/>
                    <a:pt x="75" y="66"/>
                    <a:pt x="82" y="75"/>
                  </a:cubicBezTo>
                  <a:close/>
                </a:path>
              </a:pathLst>
            </a:custGeom>
            <a:solidFill>
              <a:srgbClr val="F8F3F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US" dirty="0">
                <a:latin typeface="Meiryo UI" panose="020B0604030504040204" pitchFamily="50" charset="-128"/>
                <a:ea typeface="Meiryo UI" panose="020B0604030504040204" pitchFamily="50" charset="-128"/>
              </a:endParaRPr>
            </a:p>
          </p:txBody>
        </p:sp>
        <p:sp>
          <p:nvSpPr>
            <p:cNvPr id="4" name="オートシェイプ 3">
              <a:extLst>
                <a:ext uri="{FF2B5EF4-FFF2-40B4-BE49-F238E27FC236}">
                  <a16:creationId xmlns:a16="http://schemas.microsoft.com/office/drawing/2014/main" id="{CBAFF68D-D572-4371-A91E-AC6024B691FF}"/>
                </a:ext>
              </a:extLst>
            </p:cNvPr>
            <p:cNvSpPr>
              <a:spLocks noChangeAspect="1" noChangeArrowheads="1" noTextEdit="1"/>
            </p:cNvSpPr>
            <p:nvPr/>
          </p:nvSpPr>
          <p:spPr bwMode="auto">
            <a:xfrm>
              <a:off x="4905375" y="3141662"/>
              <a:ext cx="2479675" cy="2665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bodyPr>
            <a:lstStyle/>
            <a:p>
              <a:pPr rtl="0"/>
              <a:endParaRPr lang="en-US" dirty="0"/>
            </a:p>
          </p:txBody>
        </p:sp>
        <p:sp>
          <p:nvSpPr>
            <p:cNvPr id="6" name="フリーフォーム(F) 6">
              <a:extLst>
                <a:ext uri="{FF2B5EF4-FFF2-40B4-BE49-F238E27FC236}">
                  <a16:creationId xmlns:a16="http://schemas.microsoft.com/office/drawing/2014/main" id="{48C4C649-8470-4879-B490-47F99A11E63F}"/>
                </a:ext>
              </a:extLst>
            </p:cNvPr>
            <p:cNvSpPr>
              <a:spLocks/>
            </p:cNvSpPr>
            <p:nvPr/>
          </p:nvSpPr>
          <p:spPr bwMode="auto">
            <a:xfrm>
              <a:off x="6610350" y="4210050"/>
              <a:ext cx="752475" cy="1301750"/>
            </a:xfrm>
            <a:custGeom>
              <a:avLst/>
              <a:gdLst>
                <a:gd name="T0" fmla="*/ 36 w 131"/>
                <a:gd name="T1" fmla="*/ 0 h 227"/>
                <a:gd name="T2" fmla="*/ 0 w 131"/>
                <a:gd name="T3" fmla="*/ 22 h 227"/>
                <a:gd name="T4" fmla="*/ 94 w 131"/>
                <a:gd name="T5" fmla="*/ 215 h 227"/>
                <a:gd name="T6" fmla="*/ 130 w 131"/>
                <a:gd name="T7" fmla="*/ 168 h 227"/>
                <a:gd name="T8" fmla="*/ 36 w 131"/>
                <a:gd name="T9" fmla="*/ 0 h 227"/>
              </a:gdLst>
              <a:ahLst/>
              <a:cxnLst>
                <a:cxn ang="0">
                  <a:pos x="T0" y="T1"/>
                </a:cxn>
                <a:cxn ang="0">
                  <a:pos x="T2" y="T3"/>
                </a:cxn>
                <a:cxn ang="0">
                  <a:pos x="T4" y="T5"/>
                </a:cxn>
                <a:cxn ang="0">
                  <a:pos x="T6" y="T7"/>
                </a:cxn>
                <a:cxn ang="0">
                  <a:pos x="T8" y="T9"/>
                </a:cxn>
              </a:cxnLst>
              <a:rect l="0" t="0" r="r" b="b"/>
              <a:pathLst>
                <a:path w="131" h="227">
                  <a:moveTo>
                    <a:pt x="36" y="0"/>
                  </a:moveTo>
                  <a:cubicBezTo>
                    <a:pt x="36" y="0"/>
                    <a:pt x="5" y="19"/>
                    <a:pt x="0" y="22"/>
                  </a:cubicBezTo>
                  <a:cubicBezTo>
                    <a:pt x="0" y="22"/>
                    <a:pt x="64" y="203"/>
                    <a:pt x="94" y="215"/>
                  </a:cubicBezTo>
                  <a:cubicBezTo>
                    <a:pt x="124" y="227"/>
                    <a:pt x="131" y="194"/>
                    <a:pt x="130" y="168"/>
                  </a:cubicBezTo>
                  <a:cubicBezTo>
                    <a:pt x="129" y="138"/>
                    <a:pt x="99" y="55"/>
                    <a:pt x="36" y="0"/>
                  </a:cubicBezTo>
                  <a:close/>
                </a:path>
              </a:pathLst>
            </a:custGeom>
            <a:solidFill>
              <a:srgbClr val="E5E1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US" dirty="0">
                <a:latin typeface="Meiryo UI" panose="020B0604030504040204" pitchFamily="50" charset="-128"/>
                <a:ea typeface="Meiryo UI" panose="020B0604030504040204" pitchFamily="50" charset="-128"/>
              </a:endParaRPr>
            </a:p>
          </p:txBody>
        </p:sp>
        <p:sp>
          <p:nvSpPr>
            <p:cNvPr id="7" name="フリーフォーム(F) 7">
              <a:extLst>
                <a:ext uri="{FF2B5EF4-FFF2-40B4-BE49-F238E27FC236}">
                  <a16:creationId xmlns:a16="http://schemas.microsoft.com/office/drawing/2014/main" id="{A6D0BE20-D8F3-4E9A-9E7A-BC6FFF63D4D3}"/>
                </a:ext>
              </a:extLst>
            </p:cNvPr>
            <p:cNvSpPr>
              <a:spLocks/>
            </p:cNvSpPr>
            <p:nvPr/>
          </p:nvSpPr>
          <p:spPr bwMode="auto">
            <a:xfrm>
              <a:off x="4883150" y="5529263"/>
              <a:ext cx="2451100" cy="257175"/>
            </a:xfrm>
            <a:custGeom>
              <a:avLst/>
              <a:gdLst>
                <a:gd name="T0" fmla="*/ 1544 w 1544"/>
                <a:gd name="T1" fmla="*/ 162 h 162"/>
                <a:gd name="T2" fmla="*/ 0 w 1544"/>
                <a:gd name="T3" fmla="*/ 162 h 162"/>
                <a:gd name="T4" fmla="*/ 156 w 1544"/>
                <a:gd name="T5" fmla="*/ 0 h 162"/>
                <a:gd name="T6" fmla="*/ 1436 w 1544"/>
                <a:gd name="T7" fmla="*/ 0 h 162"/>
                <a:gd name="T8" fmla="*/ 1544 w 1544"/>
                <a:gd name="T9" fmla="*/ 162 h 162"/>
              </a:gdLst>
              <a:ahLst/>
              <a:cxnLst>
                <a:cxn ang="0">
                  <a:pos x="T0" y="T1"/>
                </a:cxn>
                <a:cxn ang="0">
                  <a:pos x="T2" y="T3"/>
                </a:cxn>
                <a:cxn ang="0">
                  <a:pos x="T4" y="T5"/>
                </a:cxn>
                <a:cxn ang="0">
                  <a:pos x="T6" y="T7"/>
                </a:cxn>
                <a:cxn ang="0">
                  <a:pos x="T8" y="T9"/>
                </a:cxn>
              </a:cxnLst>
              <a:rect l="0" t="0" r="r" b="b"/>
              <a:pathLst>
                <a:path w="1544" h="162">
                  <a:moveTo>
                    <a:pt x="1544" y="162"/>
                  </a:moveTo>
                  <a:lnTo>
                    <a:pt x="0" y="162"/>
                  </a:lnTo>
                  <a:lnTo>
                    <a:pt x="156" y="0"/>
                  </a:lnTo>
                  <a:lnTo>
                    <a:pt x="1436" y="0"/>
                  </a:lnTo>
                  <a:lnTo>
                    <a:pt x="1544" y="162"/>
                  </a:lnTo>
                  <a:close/>
                </a:path>
              </a:pathLst>
            </a:custGeom>
            <a:gradFill flip="none" rotWithShape="1">
              <a:gsLst>
                <a:gs pos="0">
                  <a:srgbClr val="6FC9E0"/>
                </a:gs>
                <a:gs pos="39000">
                  <a:srgbClr val="4BC3E2"/>
                </a:gs>
                <a:gs pos="85000">
                  <a:srgbClr val="030341"/>
                </a:gs>
              </a:gsLst>
              <a:path path="circle">
                <a:fillToRect l="50000" t="130000" r="50000" b="-30000"/>
              </a:path>
              <a:tileRect/>
            </a:gradFill>
            <a:ln>
              <a:noFill/>
            </a:ln>
          </p:spPr>
          <p:txBody>
            <a:bodyPr vert="horz" wrap="square" lIns="91440" tIns="45720" rIns="91440" bIns="45720" numCol="1" rtlCol="0" anchor="t" anchorCtr="0" compatLnSpc="1">
              <a:prstTxWarp prst="textNoShape">
                <a:avLst/>
              </a:prstTxWarp>
            </a:bodyPr>
            <a:lstStyle/>
            <a:p>
              <a:pPr rtl="0"/>
              <a:endParaRPr lang="en-US" dirty="0">
                <a:latin typeface="Meiryo UI" panose="020B0604030504040204" pitchFamily="50" charset="-128"/>
                <a:ea typeface="Meiryo UI" panose="020B0604030504040204" pitchFamily="50" charset="-128"/>
              </a:endParaRPr>
            </a:p>
          </p:txBody>
        </p:sp>
        <p:sp>
          <p:nvSpPr>
            <p:cNvPr id="8" name="フリーフォーム(F) 8">
              <a:extLst>
                <a:ext uri="{FF2B5EF4-FFF2-40B4-BE49-F238E27FC236}">
                  <a16:creationId xmlns:a16="http://schemas.microsoft.com/office/drawing/2014/main" id="{91E2CD51-2ACF-4F68-863C-840F1804E8B5}"/>
                </a:ext>
              </a:extLst>
            </p:cNvPr>
            <p:cNvSpPr>
              <a:spLocks/>
            </p:cNvSpPr>
            <p:nvPr/>
          </p:nvSpPr>
          <p:spPr bwMode="auto">
            <a:xfrm>
              <a:off x="5313363" y="4187825"/>
              <a:ext cx="1520825" cy="1598613"/>
            </a:xfrm>
            <a:custGeom>
              <a:avLst/>
              <a:gdLst>
                <a:gd name="T0" fmla="*/ 265 w 265"/>
                <a:gd name="T1" fmla="*/ 279 h 279"/>
                <a:gd name="T2" fmla="*/ 25 w 265"/>
                <a:gd name="T3" fmla="*/ 279 h 279"/>
                <a:gd name="T4" fmla="*/ 20 w 265"/>
                <a:gd name="T5" fmla="*/ 234 h 279"/>
                <a:gd name="T6" fmla="*/ 20 w 265"/>
                <a:gd name="T7" fmla="*/ 230 h 279"/>
                <a:gd name="T8" fmla="*/ 13 w 265"/>
                <a:gd name="T9" fmla="*/ 171 h 279"/>
                <a:gd name="T10" fmla="*/ 11 w 265"/>
                <a:gd name="T11" fmla="*/ 150 h 279"/>
                <a:gd name="T12" fmla="*/ 10 w 265"/>
                <a:gd name="T13" fmla="*/ 129 h 279"/>
                <a:gd name="T14" fmla="*/ 10 w 265"/>
                <a:gd name="T15" fmla="*/ 34 h 279"/>
                <a:gd name="T16" fmla="*/ 10 w 265"/>
                <a:gd name="T17" fmla="*/ 34 h 279"/>
                <a:gd name="T18" fmla="*/ 65 w 265"/>
                <a:gd name="T19" fmla="*/ 17 h 279"/>
                <a:gd name="T20" fmla="*/ 86 w 265"/>
                <a:gd name="T21" fmla="*/ 1 h 279"/>
                <a:gd name="T22" fmla="*/ 131 w 265"/>
                <a:gd name="T23" fmla="*/ 3 h 279"/>
                <a:gd name="T24" fmla="*/ 132 w 265"/>
                <a:gd name="T25" fmla="*/ 3 h 279"/>
                <a:gd name="T26" fmla="*/ 132 w 265"/>
                <a:gd name="T27" fmla="*/ 3 h 279"/>
                <a:gd name="T28" fmla="*/ 133 w 265"/>
                <a:gd name="T29" fmla="*/ 3 h 279"/>
                <a:gd name="T30" fmla="*/ 169 w 265"/>
                <a:gd name="T31" fmla="*/ 12 h 279"/>
                <a:gd name="T32" fmla="*/ 170 w 265"/>
                <a:gd name="T33" fmla="*/ 13 h 279"/>
                <a:gd name="T34" fmla="*/ 170 w 265"/>
                <a:gd name="T35" fmla="*/ 13 h 279"/>
                <a:gd name="T36" fmla="*/ 171 w 265"/>
                <a:gd name="T37" fmla="*/ 26 h 279"/>
                <a:gd name="T38" fmla="*/ 197 w 265"/>
                <a:gd name="T39" fmla="*/ 31 h 279"/>
                <a:gd name="T40" fmla="*/ 201 w 265"/>
                <a:gd name="T41" fmla="*/ 32 h 279"/>
                <a:gd name="T42" fmla="*/ 251 w 265"/>
                <a:gd name="T43" fmla="*/ 105 h 279"/>
                <a:gd name="T44" fmla="*/ 255 w 265"/>
                <a:gd name="T45" fmla="*/ 151 h 279"/>
                <a:gd name="T46" fmla="*/ 259 w 265"/>
                <a:gd name="T47" fmla="*/ 192 h 279"/>
                <a:gd name="T48" fmla="*/ 262 w 265"/>
                <a:gd name="T49" fmla="*/ 234 h 279"/>
                <a:gd name="T50" fmla="*/ 264 w 265"/>
                <a:gd name="T51" fmla="*/ 266 h 279"/>
                <a:gd name="T52" fmla="*/ 264 w 265"/>
                <a:gd name="T53" fmla="*/ 266 h 279"/>
                <a:gd name="T54" fmla="*/ 265 w 265"/>
                <a:gd name="T55" fmla="*/ 279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65" h="279">
                  <a:moveTo>
                    <a:pt x="265" y="279"/>
                  </a:moveTo>
                  <a:cubicBezTo>
                    <a:pt x="25" y="279"/>
                    <a:pt x="25" y="279"/>
                    <a:pt x="25" y="279"/>
                  </a:cubicBezTo>
                  <a:cubicBezTo>
                    <a:pt x="25" y="273"/>
                    <a:pt x="23" y="256"/>
                    <a:pt x="20" y="234"/>
                  </a:cubicBezTo>
                  <a:cubicBezTo>
                    <a:pt x="20" y="232"/>
                    <a:pt x="20" y="231"/>
                    <a:pt x="20" y="230"/>
                  </a:cubicBezTo>
                  <a:cubicBezTo>
                    <a:pt x="17" y="211"/>
                    <a:pt x="15" y="191"/>
                    <a:pt x="13" y="171"/>
                  </a:cubicBezTo>
                  <a:cubicBezTo>
                    <a:pt x="13" y="164"/>
                    <a:pt x="12" y="157"/>
                    <a:pt x="11" y="150"/>
                  </a:cubicBezTo>
                  <a:cubicBezTo>
                    <a:pt x="11" y="143"/>
                    <a:pt x="11" y="136"/>
                    <a:pt x="10" y="129"/>
                  </a:cubicBezTo>
                  <a:cubicBezTo>
                    <a:pt x="8" y="78"/>
                    <a:pt x="0" y="42"/>
                    <a:pt x="10" y="34"/>
                  </a:cubicBezTo>
                  <a:cubicBezTo>
                    <a:pt x="10" y="34"/>
                    <a:pt x="10" y="34"/>
                    <a:pt x="10" y="34"/>
                  </a:cubicBezTo>
                  <a:cubicBezTo>
                    <a:pt x="19" y="26"/>
                    <a:pt x="65" y="17"/>
                    <a:pt x="65" y="17"/>
                  </a:cubicBezTo>
                  <a:cubicBezTo>
                    <a:pt x="65" y="17"/>
                    <a:pt x="70" y="2"/>
                    <a:pt x="86" y="1"/>
                  </a:cubicBezTo>
                  <a:cubicBezTo>
                    <a:pt x="102" y="0"/>
                    <a:pt x="118" y="1"/>
                    <a:pt x="131" y="3"/>
                  </a:cubicBezTo>
                  <a:cubicBezTo>
                    <a:pt x="131" y="3"/>
                    <a:pt x="132" y="3"/>
                    <a:pt x="132" y="3"/>
                  </a:cubicBezTo>
                  <a:cubicBezTo>
                    <a:pt x="132" y="3"/>
                    <a:pt x="132" y="3"/>
                    <a:pt x="132" y="3"/>
                  </a:cubicBezTo>
                  <a:cubicBezTo>
                    <a:pt x="132" y="3"/>
                    <a:pt x="133" y="3"/>
                    <a:pt x="133" y="3"/>
                  </a:cubicBezTo>
                  <a:cubicBezTo>
                    <a:pt x="152" y="6"/>
                    <a:pt x="167" y="10"/>
                    <a:pt x="169" y="12"/>
                  </a:cubicBezTo>
                  <a:cubicBezTo>
                    <a:pt x="170" y="12"/>
                    <a:pt x="170" y="13"/>
                    <a:pt x="170" y="13"/>
                  </a:cubicBezTo>
                  <a:cubicBezTo>
                    <a:pt x="170" y="13"/>
                    <a:pt x="170" y="13"/>
                    <a:pt x="170" y="13"/>
                  </a:cubicBezTo>
                  <a:cubicBezTo>
                    <a:pt x="171" y="22"/>
                    <a:pt x="171" y="26"/>
                    <a:pt x="171" y="26"/>
                  </a:cubicBezTo>
                  <a:cubicBezTo>
                    <a:pt x="171" y="26"/>
                    <a:pt x="184" y="32"/>
                    <a:pt x="197" y="31"/>
                  </a:cubicBezTo>
                  <a:cubicBezTo>
                    <a:pt x="198" y="31"/>
                    <a:pt x="199" y="31"/>
                    <a:pt x="201" y="32"/>
                  </a:cubicBezTo>
                  <a:cubicBezTo>
                    <a:pt x="216" y="35"/>
                    <a:pt x="247" y="62"/>
                    <a:pt x="251" y="105"/>
                  </a:cubicBezTo>
                  <a:cubicBezTo>
                    <a:pt x="252" y="117"/>
                    <a:pt x="254" y="133"/>
                    <a:pt x="255" y="151"/>
                  </a:cubicBezTo>
                  <a:cubicBezTo>
                    <a:pt x="256" y="164"/>
                    <a:pt x="257" y="178"/>
                    <a:pt x="259" y="192"/>
                  </a:cubicBezTo>
                  <a:cubicBezTo>
                    <a:pt x="260" y="207"/>
                    <a:pt x="261" y="221"/>
                    <a:pt x="262" y="234"/>
                  </a:cubicBezTo>
                  <a:cubicBezTo>
                    <a:pt x="263" y="246"/>
                    <a:pt x="263" y="258"/>
                    <a:pt x="264" y="266"/>
                  </a:cubicBezTo>
                  <a:cubicBezTo>
                    <a:pt x="264" y="266"/>
                    <a:pt x="264" y="266"/>
                    <a:pt x="264" y="266"/>
                  </a:cubicBezTo>
                  <a:cubicBezTo>
                    <a:pt x="264" y="272"/>
                    <a:pt x="265" y="277"/>
                    <a:pt x="265" y="279"/>
                  </a:cubicBezTo>
                  <a:close/>
                </a:path>
              </a:pathLst>
            </a:custGeom>
            <a:solidFill>
              <a:srgbClr val="E5E1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US" dirty="0">
                <a:latin typeface="Meiryo UI" panose="020B0604030504040204" pitchFamily="50" charset="-128"/>
                <a:ea typeface="Meiryo UI" panose="020B0604030504040204" pitchFamily="50" charset="-128"/>
              </a:endParaRPr>
            </a:p>
          </p:txBody>
        </p:sp>
        <p:sp>
          <p:nvSpPr>
            <p:cNvPr id="9" name="フリーフォーム(F) 9">
              <a:extLst>
                <a:ext uri="{FF2B5EF4-FFF2-40B4-BE49-F238E27FC236}">
                  <a16:creationId xmlns:a16="http://schemas.microsoft.com/office/drawing/2014/main" id="{319F10DD-B9D3-4B3A-8314-9802E27DC1C4}"/>
                </a:ext>
              </a:extLst>
            </p:cNvPr>
            <p:cNvSpPr>
              <a:spLocks/>
            </p:cNvSpPr>
            <p:nvPr/>
          </p:nvSpPr>
          <p:spPr bwMode="auto">
            <a:xfrm>
              <a:off x="4832350" y="4359275"/>
              <a:ext cx="1382713" cy="1152525"/>
            </a:xfrm>
            <a:custGeom>
              <a:avLst/>
              <a:gdLst>
                <a:gd name="T0" fmla="*/ 227 w 241"/>
                <a:gd name="T1" fmla="*/ 194 h 201"/>
                <a:gd name="T2" fmla="*/ 104 w 241"/>
                <a:gd name="T3" fmla="*/ 200 h 201"/>
                <a:gd name="T4" fmla="*/ 23 w 241"/>
                <a:gd name="T5" fmla="*/ 199 h 201"/>
                <a:gd name="T6" fmla="*/ 38 w 241"/>
                <a:gd name="T7" fmla="*/ 83 h 201"/>
                <a:gd name="T8" fmla="*/ 94 w 241"/>
                <a:gd name="T9" fmla="*/ 4 h 201"/>
                <a:gd name="T10" fmla="*/ 94 w 241"/>
                <a:gd name="T11" fmla="*/ 4 h 201"/>
                <a:gd name="T12" fmla="*/ 106 w 241"/>
                <a:gd name="T13" fmla="*/ 1 h 201"/>
                <a:gd name="T14" fmla="*/ 143 w 241"/>
                <a:gd name="T15" fmla="*/ 57 h 201"/>
                <a:gd name="T16" fmla="*/ 95 w 241"/>
                <a:gd name="T17" fmla="*/ 120 h 201"/>
                <a:gd name="T18" fmla="*/ 76 w 241"/>
                <a:gd name="T19" fmla="*/ 141 h 201"/>
                <a:gd name="T20" fmla="*/ 97 w 241"/>
                <a:gd name="T21" fmla="*/ 141 h 201"/>
                <a:gd name="T22" fmla="*/ 239 w 241"/>
                <a:gd name="T23" fmla="*/ 164 h 201"/>
                <a:gd name="T24" fmla="*/ 227 w 241"/>
                <a:gd name="T25" fmla="*/ 194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1" h="201">
                  <a:moveTo>
                    <a:pt x="227" y="194"/>
                  </a:moveTo>
                  <a:cubicBezTo>
                    <a:pt x="224" y="194"/>
                    <a:pt x="160" y="198"/>
                    <a:pt x="104" y="200"/>
                  </a:cubicBezTo>
                  <a:cubicBezTo>
                    <a:pt x="66" y="201"/>
                    <a:pt x="32" y="201"/>
                    <a:pt x="23" y="199"/>
                  </a:cubicBezTo>
                  <a:cubicBezTo>
                    <a:pt x="0" y="193"/>
                    <a:pt x="5" y="167"/>
                    <a:pt x="38" y="83"/>
                  </a:cubicBezTo>
                  <a:cubicBezTo>
                    <a:pt x="59" y="29"/>
                    <a:pt x="80" y="10"/>
                    <a:pt x="94" y="4"/>
                  </a:cubicBezTo>
                  <a:cubicBezTo>
                    <a:pt x="94" y="4"/>
                    <a:pt x="94" y="4"/>
                    <a:pt x="94" y="4"/>
                  </a:cubicBezTo>
                  <a:cubicBezTo>
                    <a:pt x="101" y="0"/>
                    <a:pt x="106" y="1"/>
                    <a:pt x="106" y="1"/>
                  </a:cubicBezTo>
                  <a:cubicBezTo>
                    <a:pt x="123" y="0"/>
                    <a:pt x="145" y="42"/>
                    <a:pt x="143" y="57"/>
                  </a:cubicBezTo>
                  <a:cubicBezTo>
                    <a:pt x="142" y="66"/>
                    <a:pt x="115" y="98"/>
                    <a:pt x="95" y="120"/>
                  </a:cubicBezTo>
                  <a:cubicBezTo>
                    <a:pt x="85" y="132"/>
                    <a:pt x="76" y="141"/>
                    <a:pt x="76" y="141"/>
                  </a:cubicBezTo>
                  <a:cubicBezTo>
                    <a:pt x="76" y="141"/>
                    <a:pt x="85" y="141"/>
                    <a:pt x="97" y="141"/>
                  </a:cubicBezTo>
                  <a:cubicBezTo>
                    <a:pt x="139" y="142"/>
                    <a:pt x="228" y="145"/>
                    <a:pt x="239" y="164"/>
                  </a:cubicBezTo>
                  <a:cubicBezTo>
                    <a:pt x="241" y="169"/>
                    <a:pt x="233" y="194"/>
                    <a:pt x="227" y="194"/>
                  </a:cubicBezTo>
                  <a:close/>
                </a:path>
              </a:pathLst>
            </a:custGeom>
            <a:solidFill>
              <a:srgbClr val="E5E1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US" dirty="0">
                <a:latin typeface="Meiryo UI" panose="020B0604030504040204" pitchFamily="50" charset="-128"/>
                <a:ea typeface="Meiryo UI" panose="020B0604030504040204" pitchFamily="50" charset="-128"/>
              </a:endParaRPr>
            </a:p>
          </p:txBody>
        </p:sp>
        <p:sp>
          <p:nvSpPr>
            <p:cNvPr id="10" name="フリーフォーム(F) 10">
              <a:extLst>
                <a:ext uri="{FF2B5EF4-FFF2-40B4-BE49-F238E27FC236}">
                  <a16:creationId xmlns:a16="http://schemas.microsoft.com/office/drawing/2014/main" id="{5849D18F-42AB-4436-A00E-CCB48479C93C}"/>
                </a:ext>
              </a:extLst>
            </p:cNvPr>
            <p:cNvSpPr>
              <a:spLocks/>
            </p:cNvSpPr>
            <p:nvPr/>
          </p:nvSpPr>
          <p:spPr bwMode="auto">
            <a:xfrm>
              <a:off x="6450013" y="4960938"/>
              <a:ext cx="333375" cy="750888"/>
            </a:xfrm>
            <a:custGeom>
              <a:avLst/>
              <a:gdLst>
                <a:gd name="T0" fmla="*/ 66 w 66"/>
                <a:gd name="T1" fmla="*/ 131 h 131"/>
                <a:gd name="T2" fmla="*/ 23 w 66"/>
                <a:gd name="T3" fmla="*/ 68 h 131"/>
                <a:gd name="T4" fmla="*/ 4 w 66"/>
                <a:gd name="T5" fmla="*/ 25 h 131"/>
                <a:gd name="T6" fmla="*/ 57 w 66"/>
                <a:gd name="T7" fmla="*/ 16 h 131"/>
                <a:gd name="T8" fmla="*/ 64 w 66"/>
                <a:gd name="T9" fmla="*/ 99 h 131"/>
                <a:gd name="T10" fmla="*/ 66 w 66"/>
                <a:gd name="T11" fmla="*/ 131 h 131"/>
              </a:gdLst>
              <a:ahLst/>
              <a:cxnLst>
                <a:cxn ang="0">
                  <a:pos x="T0" y="T1"/>
                </a:cxn>
                <a:cxn ang="0">
                  <a:pos x="T2" y="T3"/>
                </a:cxn>
                <a:cxn ang="0">
                  <a:pos x="T4" y="T5"/>
                </a:cxn>
                <a:cxn ang="0">
                  <a:pos x="T6" y="T7"/>
                </a:cxn>
                <a:cxn ang="0">
                  <a:pos x="T8" y="T9"/>
                </a:cxn>
                <a:cxn ang="0">
                  <a:pos x="T10" y="T11"/>
                </a:cxn>
              </a:cxnLst>
              <a:rect l="0" t="0" r="r" b="b"/>
              <a:pathLst>
                <a:path w="66" h="131">
                  <a:moveTo>
                    <a:pt x="66" y="131"/>
                  </a:moveTo>
                  <a:cubicBezTo>
                    <a:pt x="61" y="107"/>
                    <a:pt x="42" y="83"/>
                    <a:pt x="23" y="68"/>
                  </a:cubicBezTo>
                  <a:cubicBezTo>
                    <a:pt x="0" y="51"/>
                    <a:pt x="4" y="25"/>
                    <a:pt x="4" y="25"/>
                  </a:cubicBezTo>
                  <a:cubicBezTo>
                    <a:pt x="21" y="0"/>
                    <a:pt x="41" y="5"/>
                    <a:pt x="57" y="16"/>
                  </a:cubicBezTo>
                  <a:cubicBezTo>
                    <a:pt x="59" y="43"/>
                    <a:pt x="62" y="74"/>
                    <a:pt x="64" y="99"/>
                  </a:cubicBezTo>
                  <a:cubicBezTo>
                    <a:pt x="65" y="111"/>
                    <a:pt x="65" y="123"/>
                    <a:pt x="66" y="131"/>
                  </a:cubicBezTo>
                  <a:close/>
                </a:path>
              </a:pathLst>
            </a:custGeom>
            <a:gradFill flip="none" rotWithShape="1">
              <a:gsLst>
                <a:gs pos="100000">
                  <a:srgbClr val="7289F2">
                    <a:alpha val="0"/>
                  </a:srgbClr>
                </a:gs>
                <a:gs pos="26000">
                  <a:srgbClr val="7289F2">
                    <a:alpha val="54000"/>
                  </a:srgbClr>
                </a:gs>
              </a:gsLst>
              <a:lin ang="7800000" scaled="0"/>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US" dirty="0">
                <a:latin typeface="Meiryo UI" panose="020B0604030504040204" pitchFamily="50" charset="-128"/>
                <a:ea typeface="Meiryo UI" panose="020B0604030504040204" pitchFamily="50" charset="-128"/>
              </a:endParaRPr>
            </a:p>
          </p:txBody>
        </p:sp>
        <p:sp>
          <p:nvSpPr>
            <p:cNvPr id="22" name="フリーフォーム:図形 21">
              <a:extLst>
                <a:ext uri="{FF2B5EF4-FFF2-40B4-BE49-F238E27FC236}">
                  <a16:creationId xmlns:a16="http://schemas.microsoft.com/office/drawing/2014/main" id="{D1D8B039-3C85-439E-9B4E-0AE3B0227E37}"/>
                </a:ext>
              </a:extLst>
            </p:cNvPr>
            <p:cNvSpPr/>
            <p:nvPr/>
          </p:nvSpPr>
          <p:spPr>
            <a:xfrm rot="20364014">
              <a:off x="6924390" y="4583236"/>
              <a:ext cx="305126" cy="641501"/>
            </a:xfrm>
            <a:custGeom>
              <a:avLst/>
              <a:gdLst>
                <a:gd name="connsiteX0" fmla="*/ 793 w 453638"/>
                <a:gd name="connsiteY0" fmla="*/ 10752 h 953733"/>
                <a:gd name="connsiteX1" fmla="*/ 331787 w 453638"/>
                <a:gd name="connsiteY1" fmla="*/ 467952 h 953733"/>
                <a:gd name="connsiteX2" fmla="*/ 436562 w 453638"/>
                <a:gd name="connsiteY2" fmla="*/ 944202 h 953733"/>
                <a:gd name="connsiteX3" fmla="*/ 793 w 453638"/>
                <a:gd name="connsiteY3" fmla="*/ 10752 h 953733"/>
              </a:gdLst>
              <a:ahLst/>
              <a:cxnLst>
                <a:cxn ang="0">
                  <a:pos x="connsiteX0" y="connsiteY0"/>
                </a:cxn>
                <a:cxn ang="0">
                  <a:pos x="connsiteX1" y="connsiteY1"/>
                </a:cxn>
                <a:cxn ang="0">
                  <a:pos x="connsiteX2" y="connsiteY2"/>
                </a:cxn>
                <a:cxn ang="0">
                  <a:pos x="connsiteX3" y="connsiteY3"/>
                </a:cxn>
              </a:cxnLst>
              <a:rect l="l" t="t" r="r" b="b"/>
              <a:pathLst>
                <a:path w="453638" h="953733">
                  <a:moveTo>
                    <a:pt x="793" y="10752"/>
                  </a:moveTo>
                  <a:cubicBezTo>
                    <a:pt x="-16669" y="-68623"/>
                    <a:pt x="259159" y="312377"/>
                    <a:pt x="331787" y="467952"/>
                  </a:cubicBezTo>
                  <a:cubicBezTo>
                    <a:pt x="404415" y="623527"/>
                    <a:pt x="490934" y="1020005"/>
                    <a:pt x="436562" y="944202"/>
                  </a:cubicBezTo>
                  <a:cubicBezTo>
                    <a:pt x="382190" y="868399"/>
                    <a:pt x="18255" y="90127"/>
                    <a:pt x="793" y="10752"/>
                  </a:cubicBezTo>
                  <a:close/>
                </a:path>
              </a:pathLst>
            </a:custGeom>
            <a:gradFill flip="none" rotWithShape="1">
              <a:gsLst>
                <a:gs pos="100000">
                  <a:srgbClr val="7289F2">
                    <a:alpha val="0"/>
                  </a:srgbClr>
                </a:gs>
                <a:gs pos="26000">
                  <a:srgbClr val="7289F2">
                    <a:alpha val="54000"/>
                  </a:srgbClr>
                </a:gs>
              </a:gsLst>
              <a:lin ang="7800000" scaled="0"/>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US" dirty="0">
                <a:solidFill>
                  <a:schemeClr val="tx1"/>
                </a:solidFill>
                <a:latin typeface="Meiryo UI" panose="020B0604030504040204" pitchFamily="50" charset="-128"/>
                <a:ea typeface="Meiryo UI" panose="020B0604030504040204" pitchFamily="50" charset="-128"/>
              </a:endParaRPr>
            </a:p>
          </p:txBody>
        </p:sp>
        <p:sp>
          <p:nvSpPr>
            <p:cNvPr id="11" name="フリーフォーム(F) 11">
              <a:extLst>
                <a:ext uri="{FF2B5EF4-FFF2-40B4-BE49-F238E27FC236}">
                  <a16:creationId xmlns:a16="http://schemas.microsoft.com/office/drawing/2014/main" id="{9C6C3AB2-1F41-4F9F-A40A-34C6948A2EEB}"/>
                </a:ext>
              </a:extLst>
            </p:cNvPr>
            <p:cNvSpPr>
              <a:spLocks/>
            </p:cNvSpPr>
            <p:nvPr/>
          </p:nvSpPr>
          <p:spPr bwMode="auto">
            <a:xfrm>
              <a:off x="6065838" y="4297363"/>
              <a:ext cx="1435100" cy="1168400"/>
            </a:xfrm>
            <a:custGeom>
              <a:avLst/>
              <a:gdLst>
                <a:gd name="T0" fmla="*/ 11 w 250"/>
                <a:gd name="T1" fmla="*/ 49 h 204"/>
                <a:gd name="T2" fmla="*/ 103 w 250"/>
                <a:gd name="T3" fmla="*/ 27 h 204"/>
                <a:gd name="T4" fmla="*/ 211 w 250"/>
                <a:gd name="T5" fmla="*/ 135 h 204"/>
                <a:gd name="T6" fmla="*/ 179 w 250"/>
                <a:gd name="T7" fmla="*/ 196 h 204"/>
                <a:gd name="T8" fmla="*/ 10 w 250"/>
                <a:gd name="T9" fmla="*/ 49 h 204"/>
                <a:gd name="T10" fmla="*/ 11 w 250"/>
                <a:gd name="T11" fmla="*/ 49 h 204"/>
              </a:gdLst>
              <a:ahLst/>
              <a:cxnLst>
                <a:cxn ang="0">
                  <a:pos x="T0" y="T1"/>
                </a:cxn>
                <a:cxn ang="0">
                  <a:pos x="T2" y="T3"/>
                </a:cxn>
                <a:cxn ang="0">
                  <a:pos x="T4" y="T5"/>
                </a:cxn>
                <a:cxn ang="0">
                  <a:pos x="T6" y="T7"/>
                </a:cxn>
                <a:cxn ang="0">
                  <a:pos x="T8" y="T9"/>
                </a:cxn>
                <a:cxn ang="0">
                  <a:pos x="T10" y="T11"/>
                </a:cxn>
              </a:cxnLst>
              <a:rect l="0" t="0" r="r" b="b"/>
              <a:pathLst>
                <a:path w="250" h="204">
                  <a:moveTo>
                    <a:pt x="11" y="49"/>
                  </a:moveTo>
                  <a:cubicBezTo>
                    <a:pt x="25" y="11"/>
                    <a:pt x="73" y="0"/>
                    <a:pt x="103" y="27"/>
                  </a:cubicBezTo>
                  <a:cubicBezTo>
                    <a:pt x="136" y="58"/>
                    <a:pt x="187" y="105"/>
                    <a:pt x="211" y="135"/>
                  </a:cubicBezTo>
                  <a:cubicBezTo>
                    <a:pt x="250" y="180"/>
                    <a:pt x="199" y="204"/>
                    <a:pt x="179" y="196"/>
                  </a:cubicBezTo>
                  <a:cubicBezTo>
                    <a:pt x="117" y="171"/>
                    <a:pt x="0" y="117"/>
                    <a:pt x="10" y="49"/>
                  </a:cubicBezTo>
                  <a:cubicBezTo>
                    <a:pt x="10" y="49"/>
                    <a:pt x="11" y="49"/>
                    <a:pt x="11" y="49"/>
                  </a:cubicBezTo>
                  <a:close/>
                </a:path>
              </a:pathLst>
            </a:custGeom>
            <a:solidFill>
              <a:srgbClr val="E5E1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US" dirty="0">
                <a:latin typeface="Meiryo UI" panose="020B0604030504040204" pitchFamily="50" charset="-128"/>
                <a:ea typeface="Meiryo UI" panose="020B0604030504040204" pitchFamily="50" charset="-128"/>
              </a:endParaRPr>
            </a:p>
          </p:txBody>
        </p:sp>
        <p:sp>
          <p:nvSpPr>
            <p:cNvPr id="12" name="フリーフォーム(F) 12">
              <a:extLst>
                <a:ext uri="{FF2B5EF4-FFF2-40B4-BE49-F238E27FC236}">
                  <a16:creationId xmlns:a16="http://schemas.microsoft.com/office/drawing/2014/main" id="{53D9C9B8-8241-4452-98F4-6F4696E0228C}"/>
                </a:ext>
              </a:extLst>
            </p:cNvPr>
            <p:cNvSpPr>
              <a:spLocks/>
            </p:cNvSpPr>
            <p:nvPr/>
          </p:nvSpPr>
          <p:spPr bwMode="auto">
            <a:xfrm>
              <a:off x="5664200" y="3127375"/>
              <a:ext cx="809625" cy="1135063"/>
            </a:xfrm>
            <a:custGeom>
              <a:avLst/>
              <a:gdLst>
                <a:gd name="T0" fmla="*/ 138 w 141"/>
                <a:gd name="T1" fmla="*/ 142 h 198"/>
                <a:gd name="T2" fmla="*/ 136 w 141"/>
                <a:gd name="T3" fmla="*/ 150 h 198"/>
                <a:gd name="T4" fmla="*/ 134 w 141"/>
                <a:gd name="T5" fmla="*/ 170 h 198"/>
                <a:gd name="T6" fmla="*/ 128 w 141"/>
                <a:gd name="T7" fmla="*/ 178 h 198"/>
                <a:gd name="T8" fmla="*/ 125 w 141"/>
                <a:gd name="T9" fmla="*/ 179 h 198"/>
                <a:gd name="T10" fmla="*/ 115 w 141"/>
                <a:gd name="T11" fmla="*/ 178 h 198"/>
                <a:gd name="T12" fmla="*/ 109 w 141"/>
                <a:gd name="T13" fmla="*/ 198 h 198"/>
                <a:gd name="T14" fmla="*/ 108 w 141"/>
                <a:gd name="T15" fmla="*/ 197 h 198"/>
                <a:gd name="T16" fmla="*/ 71 w 141"/>
                <a:gd name="T17" fmla="*/ 188 h 198"/>
                <a:gd name="T18" fmla="*/ 71 w 141"/>
                <a:gd name="T19" fmla="*/ 188 h 198"/>
                <a:gd name="T20" fmla="*/ 70 w 141"/>
                <a:gd name="T21" fmla="*/ 188 h 198"/>
                <a:gd name="T22" fmla="*/ 25 w 141"/>
                <a:gd name="T23" fmla="*/ 186 h 198"/>
                <a:gd name="T24" fmla="*/ 26 w 141"/>
                <a:gd name="T25" fmla="*/ 157 h 198"/>
                <a:gd name="T26" fmla="*/ 19 w 141"/>
                <a:gd name="T27" fmla="*/ 125 h 198"/>
                <a:gd name="T28" fmla="*/ 9 w 141"/>
                <a:gd name="T29" fmla="*/ 99 h 198"/>
                <a:gd name="T30" fmla="*/ 0 w 141"/>
                <a:gd name="T31" fmla="*/ 72 h 198"/>
                <a:gd name="T32" fmla="*/ 34 w 141"/>
                <a:gd name="T33" fmla="*/ 18 h 198"/>
                <a:gd name="T34" fmla="*/ 57 w 141"/>
                <a:gd name="T35" fmla="*/ 7 h 198"/>
                <a:gd name="T36" fmla="*/ 76 w 141"/>
                <a:gd name="T37" fmla="*/ 0 h 198"/>
                <a:gd name="T38" fmla="*/ 92 w 141"/>
                <a:gd name="T39" fmla="*/ 9 h 198"/>
                <a:gd name="T40" fmla="*/ 112 w 141"/>
                <a:gd name="T41" fmla="*/ 11 h 198"/>
                <a:gd name="T42" fmla="*/ 124 w 141"/>
                <a:gd name="T43" fmla="*/ 24 h 198"/>
                <a:gd name="T44" fmla="*/ 134 w 141"/>
                <a:gd name="T45" fmla="*/ 37 h 198"/>
                <a:gd name="T46" fmla="*/ 134 w 141"/>
                <a:gd name="T47" fmla="*/ 38 h 198"/>
                <a:gd name="T48" fmla="*/ 134 w 141"/>
                <a:gd name="T49" fmla="*/ 38 h 198"/>
                <a:gd name="T50" fmla="*/ 133 w 141"/>
                <a:gd name="T51" fmla="*/ 39 h 198"/>
                <a:gd name="T52" fmla="*/ 132 w 141"/>
                <a:gd name="T53" fmla="*/ 41 h 198"/>
                <a:gd name="T54" fmla="*/ 131 w 141"/>
                <a:gd name="T55" fmla="*/ 42 h 198"/>
                <a:gd name="T56" fmla="*/ 130 w 141"/>
                <a:gd name="T57" fmla="*/ 42 h 198"/>
                <a:gd name="T58" fmla="*/ 129 w 141"/>
                <a:gd name="T59" fmla="*/ 43 h 198"/>
                <a:gd name="T60" fmla="*/ 129 w 141"/>
                <a:gd name="T61" fmla="*/ 43 h 198"/>
                <a:gd name="T62" fmla="*/ 138 w 141"/>
                <a:gd name="T63" fmla="*/ 90 h 198"/>
                <a:gd name="T64" fmla="*/ 139 w 141"/>
                <a:gd name="T65" fmla="*/ 113 h 198"/>
                <a:gd name="T66" fmla="*/ 138 w 141"/>
                <a:gd name="T67" fmla="*/ 142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41" h="198">
                  <a:moveTo>
                    <a:pt x="138" y="142"/>
                  </a:moveTo>
                  <a:cubicBezTo>
                    <a:pt x="138" y="145"/>
                    <a:pt x="137" y="147"/>
                    <a:pt x="136" y="150"/>
                  </a:cubicBezTo>
                  <a:cubicBezTo>
                    <a:pt x="136" y="151"/>
                    <a:pt x="135" y="166"/>
                    <a:pt x="134" y="170"/>
                  </a:cubicBezTo>
                  <a:cubicBezTo>
                    <a:pt x="134" y="172"/>
                    <a:pt x="132" y="177"/>
                    <a:pt x="128" y="178"/>
                  </a:cubicBezTo>
                  <a:cubicBezTo>
                    <a:pt x="127" y="179"/>
                    <a:pt x="126" y="179"/>
                    <a:pt x="125" y="179"/>
                  </a:cubicBezTo>
                  <a:cubicBezTo>
                    <a:pt x="118" y="178"/>
                    <a:pt x="115" y="178"/>
                    <a:pt x="115" y="178"/>
                  </a:cubicBezTo>
                  <a:cubicBezTo>
                    <a:pt x="115" y="178"/>
                    <a:pt x="108" y="189"/>
                    <a:pt x="109" y="198"/>
                  </a:cubicBezTo>
                  <a:cubicBezTo>
                    <a:pt x="109" y="198"/>
                    <a:pt x="109" y="197"/>
                    <a:pt x="108" y="197"/>
                  </a:cubicBezTo>
                  <a:cubicBezTo>
                    <a:pt x="106" y="195"/>
                    <a:pt x="91" y="191"/>
                    <a:pt x="71" y="188"/>
                  </a:cubicBezTo>
                  <a:cubicBezTo>
                    <a:pt x="71" y="188"/>
                    <a:pt x="71" y="188"/>
                    <a:pt x="71" y="188"/>
                  </a:cubicBezTo>
                  <a:cubicBezTo>
                    <a:pt x="71" y="188"/>
                    <a:pt x="70" y="188"/>
                    <a:pt x="70" y="188"/>
                  </a:cubicBezTo>
                  <a:cubicBezTo>
                    <a:pt x="57" y="186"/>
                    <a:pt x="41" y="185"/>
                    <a:pt x="25" y="186"/>
                  </a:cubicBezTo>
                  <a:cubicBezTo>
                    <a:pt x="25" y="186"/>
                    <a:pt x="27" y="173"/>
                    <a:pt x="26" y="157"/>
                  </a:cubicBezTo>
                  <a:cubicBezTo>
                    <a:pt x="25" y="147"/>
                    <a:pt x="23" y="135"/>
                    <a:pt x="19" y="125"/>
                  </a:cubicBezTo>
                  <a:cubicBezTo>
                    <a:pt x="15" y="116"/>
                    <a:pt x="12" y="107"/>
                    <a:pt x="9" y="99"/>
                  </a:cubicBezTo>
                  <a:cubicBezTo>
                    <a:pt x="4" y="84"/>
                    <a:pt x="0" y="73"/>
                    <a:pt x="0" y="72"/>
                  </a:cubicBezTo>
                  <a:cubicBezTo>
                    <a:pt x="0" y="71"/>
                    <a:pt x="4" y="33"/>
                    <a:pt x="34" y="18"/>
                  </a:cubicBezTo>
                  <a:cubicBezTo>
                    <a:pt x="34" y="18"/>
                    <a:pt x="49" y="6"/>
                    <a:pt x="57" y="7"/>
                  </a:cubicBezTo>
                  <a:cubicBezTo>
                    <a:pt x="66" y="8"/>
                    <a:pt x="72" y="0"/>
                    <a:pt x="76" y="0"/>
                  </a:cubicBezTo>
                  <a:cubicBezTo>
                    <a:pt x="80" y="0"/>
                    <a:pt x="85" y="7"/>
                    <a:pt x="92" y="9"/>
                  </a:cubicBezTo>
                  <a:cubicBezTo>
                    <a:pt x="100" y="12"/>
                    <a:pt x="107" y="7"/>
                    <a:pt x="112" y="11"/>
                  </a:cubicBezTo>
                  <a:cubicBezTo>
                    <a:pt x="116" y="14"/>
                    <a:pt x="121" y="24"/>
                    <a:pt x="124" y="24"/>
                  </a:cubicBezTo>
                  <a:cubicBezTo>
                    <a:pt x="127" y="24"/>
                    <a:pt x="136" y="31"/>
                    <a:pt x="134" y="37"/>
                  </a:cubicBezTo>
                  <a:cubicBezTo>
                    <a:pt x="134" y="38"/>
                    <a:pt x="134" y="38"/>
                    <a:pt x="134" y="38"/>
                  </a:cubicBezTo>
                  <a:cubicBezTo>
                    <a:pt x="134" y="38"/>
                    <a:pt x="134" y="38"/>
                    <a:pt x="134" y="38"/>
                  </a:cubicBezTo>
                  <a:cubicBezTo>
                    <a:pt x="134" y="39"/>
                    <a:pt x="134" y="39"/>
                    <a:pt x="133" y="39"/>
                  </a:cubicBezTo>
                  <a:cubicBezTo>
                    <a:pt x="133" y="40"/>
                    <a:pt x="133" y="40"/>
                    <a:pt x="132" y="41"/>
                  </a:cubicBezTo>
                  <a:cubicBezTo>
                    <a:pt x="132" y="41"/>
                    <a:pt x="131" y="41"/>
                    <a:pt x="131" y="42"/>
                  </a:cubicBezTo>
                  <a:cubicBezTo>
                    <a:pt x="131" y="42"/>
                    <a:pt x="130" y="42"/>
                    <a:pt x="130" y="42"/>
                  </a:cubicBezTo>
                  <a:cubicBezTo>
                    <a:pt x="130" y="43"/>
                    <a:pt x="130" y="43"/>
                    <a:pt x="129" y="43"/>
                  </a:cubicBezTo>
                  <a:cubicBezTo>
                    <a:pt x="129" y="43"/>
                    <a:pt x="129" y="43"/>
                    <a:pt x="129" y="43"/>
                  </a:cubicBezTo>
                  <a:cubicBezTo>
                    <a:pt x="129" y="43"/>
                    <a:pt x="139" y="82"/>
                    <a:pt x="138" y="90"/>
                  </a:cubicBezTo>
                  <a:cubicBezTo>
                    <a:pt x="138" y="97"/>
                    <a:pt x="137" y="106"/>
                    <a:pt x="139" y="113"/>
                  </a:cubicBezTo>
                  <a:cubicBezTo>
                    <a:pt x="141" y="118"/>
                    <a:pt x="141" y="129"/>
                    <a:pt x="138" y="142"/>
                  </a:cubicBezTo>
                  <a:close/>
                </a:path>
              </a:pathLst>
            </a:custGeom>
            <a:solidFill>
              <a:srgbClr val="F8F3F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US" dirty="0">
                <a:latin typeface="Meiryo UI" panose="020B0604030504040204" pitchFamily="50" charset="-128"/>
                <a:ea typeface="Meiryo UI" panose="020B0604030504040204" pitchFamily="50" charset="-128"/>
              </a:endParaRPr>
            </a:p>
          </p:txBody>
        </p:sp>
        <p:sp>
          <p:nvSpPr>
            <p:cNvPr id="13" name="フリーフォーム 13">
              <a:extLst>
                <a:ext uri="{FF2B5EF4-FFF2-40B4-BE49-F238E27FC236}">
                  <a16:creationId xmlns:a16="http://schemas.microsoft.com/office/drawing/2014/main" id="{104737AB-59A7-4247-842C-6F97799DA28F}"/>
                </a:ext>
              </a:extLst>
            </p:cNvPr>
            <p:cNvSpPr>
              <a:spLocks/>
            </p:cNvSpPr>
            <p:nvPr/>
          </p:nvSpPr>
          <p:spPr bwMode="auto">
            <a:xfrm>
              <a:off x="5664200" y="3127375"/>
              <a:ext cx="781050" cy="900113"/>
            </a:xfrm>
            <a:custGeom>
              <a:avLst/>
              <a:gdLst>
                <a:gd name="T0" fmla="*/ 134 w 136"/>
                <a:gd name="T1" fmla="*/ 37 h 157"/>
                <a:gd name="T2" fmla="*/ 134 w 136"/>
                <a:gd name="T3" fmla="*/ 38 h 157"/>
                <a:gd name="T4" fmla="*/ 134 w 136"/>
                <a:gd name="T5" fmla="*/ 38 h 157"/>
                <a:gd name="T6" fmla="*/ 133 w 136"/>
                <a:gd name="T7" fmla="*/ 39 h 157"/>
                <a:gd name="T8" fmla="*/ 132 w 136"/>
                <a:gd name="T9" fmla="*/ 41 h 157"/>
                <a:gd name="T10" fmla="*/ 129 w 136"/>
                <a:gd name="T11" fmla="*/ 43 h 157"/>
                <a:gd name="T12" fmla="*/ 129 w 136"/>
                <a:gd name="T13" fmla="*/ 43 h 157"/>
                <a:gd name="T14" fmla="*/ 127 w 136"/>
                <a:gd name="T15" fmla="*/ 79 h 157"/>
                <a:gd name="T16" fmla="*/ 97 w 136"/>
                <a:gd name="T17" fmla="*/ 111 h 157"/>
                <a:gd name="T18" fmla="*/ 85 w 136"/>
                <a:gd name="T19" fmla="*/ 140 h 157"/>
                <a:gd name="T20" fmla="*/ 85 w 136"/>
                <a:gd name="T21" fmla="*/ 157 h 157"/>
                <a:gd name="T22" fmla="*/ 26 w 136"/>
                <a:gd name="T23" fmla="*/ 157 h 157"/>
                <a:gd name="T24" fmla="*/ 19 w 136"/>
                <a:gd name="T25" fmla="*/ 125 h 157"/>
                <a:gd name="T26" fmla="*/ 9 w 136"/>
                <a:gd name="T27" fmla="*/ 99 h 157"/>
                <a:gd name="T28" fmla="*/ 0 w 136"/>
                <a:gd name="T29" fmla="*/ 72 h 157"/>
                <a:gd name="T30" fmla="*/ 34 w 136"/>
                <a:gd name="T31" fmla="*/ 18 h 157"/>
                <a:gd name="T32" fmla="*/ 57 w 136"/>
                <a:gd name="T33" fmla="*/ 7 h 157"/>
                <a:gd name="T34" fmla="*/ 76 w 136"/>
                <a:gd name="T35" fmla="*/ 0 h 157"/>
                <a:gd name="T36" fmla="*/ 92 w 136"/>
                <a:gd name="T37" fmla="*/ 9 h 157"/>
                <a:gd name="T38" fmla="*/ 112 w 136"/>
                <a:gd name="T39" fmla="*/ 11 h 157"/>
                <a:gd name="T40" fmla="*/ 124 w 136"/>
                <a:gd name="T41" fmla="*/ 24 h 157"/>
                <a:gd name="T42" fmla="*/ 134 w 136"/>
                <a:gd name="T43" fmla="*/ 37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36" h="157">
                  <a:moveTo>
                    <a:pt x="134" y="37"/>
                  </a:moveTo>
                  <a:cubicBezTo>
                    <a:pt x="134" y="38"/>
                    <a:pt x="134" y="38"/>
                    <a:pt x="134" y="38"/>
                  </a:cubicBezTo>
                  <a:cubicBezTo>
                    <a:pt x="134" y="38"/>
                    <a:pt x="134" y="38"/>
                    <a:pt x="134" y="38"/>
                  </a:cubicBezTo>
                  <a:cubicBezTo>
                    <a:pt x="134" y="39"/>
                    <a:pt x="134" y="39"/>
                    <a:pt x="133" y="39"/>
                  </a:cubicBezTo>
                  <a:cubicBezTo>
                    <a:pt x="133" y="40"/>
                    <a:pt x="133" y="40"/>
                    <a:pt x="132" y="41"/>
                  </a:cubicBezTo>
                  <a:cubicBezTo>
                    <a:pt x="131" y="42"/>
                    <a:pt x="130" y="43"/>
                    <a:pt x="129" y="43"/>
                  </a:cubicBezTo>
                  <a:cubicBezTo>
                    <a:pt x="129" y="43"/>
                    <a:pt x="129" y="43"/>
                    <a:pt x="129" y="43"/>
                  </a:cubicBezTo>
                  <a:cubicBezTo>
                    <a:pt x="127" y="79"/>
                    <a:pt x="127" y="79"/>
                    <a:pt x="127" y="79"/>
                  </a:cubicBezTo>
                  <a:cubicBezTo>
                    <a:pt x="97" y="111"/>
                    <a:pt x="97" y="111"/>
                    <a:pt x="97" y="111"/>
                  </a:cubicBezTo>
                  <a:cubicBezTo>
                    <a:pt x="89" y="119"/>
                    <a:pt x="85" y="129"/>
                    <a:pt x="85" y="140"/>
                  </a:cubicBezTo>
                  <a:cubicBezTo>
                    <a:pt x="85" y="157"/>
                    <a:pt x="85" y="157"/>
                    <a:pt x="85" y="157"/>
                  </a:cubicBezTo>
                  <a:cubicBezTo>
                    <a:pt x="26" y="157"/>
                    <a:pt x="26" y="157"/>
                    <a:pt x="26" y="157"/>
                  </a:cubicBezTo>
                  <a:cubicBezTo>
                    <a:pt x="25" y="147"/>
                    <a:pt x="23" y="135"/>
                    <a:pt x="19" y="125"/>
                  </a:cubicBezTo>
                  <a:cubicBezTo>
                    <a:pt x="15" y="116"/>
                    <a:pt x="12" y="107"/>
                    <a:pt x="9" y="99"/>
                  </a:cubicBezTo>
                  <a:cubicBezTo>
                    <a:pt x="4" y="84"/>
                    <a:pt x="0" y="73"/>
                    <a:pt x="0" y="72"/>
                  </a:cubicBezTo>
                  <a:cubicBezTo>
                    <a:pt x="0" y="71"/>
                    <a:pt x="4" y="33"/>
                    <a:pt x="34" y="18"/>
                  </a:cubicBezTo>
                  <a:cubicBezTo>
                    <a:pt x="34" y="18"/>
                    <a:pt x="49" y="6"/>
                    <a:pt x="57" y="7"/>
                  </a:cubicBezTo>
                  <a:cubicBezTo>
                    <a:pt x="66" y="8"/>
                    <a:pt x="72" y="0"/>
                    <a:pt x="76" y="0"/>
                  </a:cubicBezTo>
                  <a:cubicBezTo>
                    <a:pt x="80" y="0"/>
                    <a:pt x="85" y="7"/>
                    <a:pt x="92" y="9"/>
                  </a:cubicBezTo>
                  <a:cubicBezTo>
                    <a:pt x="100" y="12"/>
                    <a:pt x="107" y="7"/>
                    <a:pt x="112" y="11"/>
                  </a:cubicBezTo>
                  <a:cubicBezTo>
                    <a:pt x="116" y="14"/>
                    <a:pt x="121" y="24"/>
                    <a:pt x="124" y="24"/>
                  </a:cubicBezTo>
                  <a:cubicBezTo>
                    <a:pt x="127" y="24"/>
                    <a:pt x="136" y="31"/>
                    <a:pt x="134" y="37"/>
                  </a:cubicBezTo>
                  <a:close/>
                </a:path>
              </a:pathLst>
            </a:custGeom>
            <a:gradFill>
              <a:gsLst>
                <a:gs pos="75000">
                  <a:srgbClr val="F7BDBB"/>
                </a:gs>
                <a:gs pos="100000">
                  <a:srgbClr val="F7BDBB">
                    <a:alpha val="0"/>
                  </a:srgbClr>
                </a:gs>
              </a:gsLst>
              <a:lin ang="5400000" scaled="1"/>
            </a:gradFill>
            <a:ln>
              <a:noFill/>
            </a:ln>
          </p:spPr>
          <p:txBody>
            <a:bodyPr vert="horz" wrap="square" lIns="91440" tIns="45720" rIns="91440" bIns="45720" numCol="1" rtlCol="0" anchor="t" anchorCtr="0" compatLnSpc="1">
              <a:prstTxWarp prst="textNoShape">
                <a:avLst/>
              </a:prstTxWarp>
            </a:bodyPr>
            <a:lstStyle/>
            <a:p>
              <a:pPr rtl="0"/>
              <a:endParaRPr lang="en-US" dirty="0">
                <a:latin typeface="Meiryo UI" panose="020B0604030504040204" pitchFamily="50" charset="-128"/>
                <a:ea typeface="Meiryo UI" panose="020B0604030504040204" pitchFamily="50" charset="-128"/>
              </a:endParaRPr>
            </a:p>
          </p:txBody>
        </p:sp>
        <p:sp>
          <p:nvSpPr>
            <p:cNvPr id="14" name="フリーフォーム(F) 14">
              <a:extLst>
                <a:ext uri="{FF2B5EF4-FFF2-40B4-BE49-F238E27FC236}">
                  <a16:creationId xmlns:a16="http://schemas.microsoft.com/office/drawing/2014/main" id="{A4EE508E-C139-4549-AD46-4E5E82F754BB}"/>
                </a:ext>
              </a:extLst>
            </p:cNvPr>
            <p:cNvSpPr>
              <a:spLocks/>
            </p:cNvSpPr>
            <p:nvPr/>
          </p:nvSpPr>
          <p:spPr bwMode="auto">
            <a:xfrm>
              <a:off x="5664200" y="3127375"/>
              <a:ext cx="781050" cy="566738"/>
            </a:xfrm>
            <a:custGeom>
              <a:avLst/>
              <a:gdLst>
                <a:gd name="T0" fmla="*/ 134 w 136"/>
                <a:gd name="T1" fmla="*/ 37 h 99"/>
                <a:gd name="T2" fmla="*/ 134 w 136"/>
                <a:gd name="T3" fmla="*/ 38 h 99"/>
                <a:gd name="T4" fmla="*/ 134 w 136"/>
                <a:gd name="T5" fmla="*/ 38 h 99"/>
                <a:gd name="T6" fmla="*/ 133 w 136"/>
                <a:gd name="T7" fmla="*/ 39 h 99"/>
                <a:gd name="T8" fmla="*/ 132 w 136"/>
                <a:gd name="T9" fmla="*/ 41 h 99"/>
                <a:gd name="T10" fmla="*/ 131 w 136"/>
                <a:gd name="T11" fmla="*/ 42 h 99"/>
                <a:gd name="T12" fmla="*/ 130 w 136"/>
                <a:gd name="T13" fmla="*/ 42 h 99"/>
                <a:gd name="T14" fmla="*/ 129 w 136"/>
                <a:gd name="T15" fmla="*/ 43 h 99"/>
                <a:gd name="T16" fmla="*/ 129 w 136"/>
                <a:gd name="T17" fmla="*/ 43 h 99"/>
                <a:gd name="T18" fmla="*/ 72 w 136"/>
                <a:gd name="T19" fmla="*/ 96 h 99"/>
                <a:gd name="T20" fmla="*/ 70 w 136"/>
                <a:gd name="T21" fmla="*/ 99 h 99"/>
                <a:gd name="T22" fmla="*/ 9 w 136"/>
                <a:gd name="T23" fmla="*/ 99 h 99"/>
                <a:gd name="T24" fmla="*/ 0 w 136"/>
                <a:gd name="T25" fmla="*/ 72 h 99"/>
                <a:gd name="T26" fmla="*/ 34 w 136"/>
                <a:gd name="T27" fmla="*/ 18 h 99"/>
                <a:gd name="T28" fmla="*/ 57 w 136"/>
                <a:gd name="T29" fmla="*/ 7 h 99"/>
                <a:gd name="T30" fmla="*/ 76 w 136"/>
                <a:gd name="T31" fmla="*/ 0 h 99"/>
                <a:gd name="T32" fmla="*/ 92 w 136"/>
                <a:gd name="T33" fmla="*/ 9 h 99"/>
                <a:gd name="T34" fmla="*/ 112 w 136"/>
                <a:gd name="T35" fmla="*/ 11 h 99"/>
                <a:gd name="T36" fmla="*/ 124 w 136"/>
                <a:gd name="T37" fmla="*/ 24 h 99"/>
                <a:gd name="T38" fmla="*/ 134 w 136"/>
                <a:gd name="T39" fmla="*/ 37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36" h="99">
                  <a:moveTo>
                    <a:pt x="134" y="37"/>
                  </a:moveTo>
                  <a:cubicBezTo>
                    <a:pt x="134" y="38"/>
                    <a:pt x="134" y="38"/>
                    <a:pt x="134" y="38"/>
                  </a:cubicBezTo>
                  <a:cubicBezTo>
                    <a:pt x="134" y="38"/>
                    <a:pt x="134" y="38"/>
                    <a:pt x="134" y="38"/>
                  </a:cubicBezTo>
                  <a:cubicBezTo>
                    <a:pt x="134" y="39"/>
                    <a:pt x="134" y="39"/>
                    <a:pt x="133" y="39"/>
                  </a:cubicBezTo>
                  <a:cubicBezTo>
                    <a:pt x="133" y="40"/>
                    <a:pt x="133" y="40"/>
                    <a:pt x="132" y="41"/>
                  </a:cubicBezTo>
                  <a:cubicBezTo>
                    <a:pt x="132" y="41"/>
                    <a:pt x="131" y="41"/>
                    <a:pt x="131" y="42"/>
                  </a:cubicBezTo>
                  <a:cubicBezTo>
                    <a:pt x="131" y="42"/>
                    <a:pt x="130" y="42"/>
                    <a:pt x="130" y="42"/>
                  </a:cubicBezTo>
                  <a:cubicBezTo>
                    <a:pt x="130" y="43"/>
                    <a:pt x="130" y="43"/>
                    <a:pt x="129" y="43"/>
                  </a:cubicBezTo>
                  <a:cubicBezTo>
                    <a:pt x="129" y="43"/>
                    <a:pt x="129" y="43"/>
                    <a:pt x="129" y="43"/>
                  </a:cubicBezTo>
                  <a:cubicBezTo>
                    <a:pt x="124" y="45"/>
                    <a:pt x="107" y="51"/>
                    <a:pt x="72" y="96"/>
                  </a:cubicBezTo>
                  <a:cubicBezTo>
                    <a:pt x="72" y="97"/>
                    <a:pt x="71" y="98"/>
                    <a:pt x="70" y="99"/>
                  </a:cubicBezTo>
                  <a:cubicBezTo>
                    <a:pt x="9" y="99"/>
                    <a:pt x="9" y="99"/>
                    <a:pt x="9" y="99"/>
                  </a:cubicBezTo>
                  <a:cubicBezTo>
                    <a:pt x="4" y="84"/>
                    <a:pt x="0" y="73"/>
                    <a:pt x="0" y="72"/>
                  </a:cubicBezTo>
                  <a:cubicBezTo>
                    <a:pt x="0" y="71"/>
                    <a:pt x="4" y="33"/>
                    <a:pt x="34" y="18"/>
                  </a:cubicBezTo>
                  <a:cubicBezTo>
                    <a:pt x="34" y="18"/>
                    <a:pt x="49" y="6"/>
                    <a:pt x="57" y="7"/>
                  </a:cubicBezTo>
                  <a:cubicBezTo>
                    <a:pt x="66" y="8"/>
                    <a:pt x="72" y="0"/>
                    <a:pt x="76" y="0"/>
                  </a:cubicBezTo>
                  <a:cubicBezTo>
                    <a:pt x="80" y="0"/>
                    <a:pt x="85" y="7"/>
                    <a:pt x="92" y="9"/>
                  </a:cubicBezTo>
                  <a:cubicBezTo>
                    <a:pt x="100" y="12"/>
                    <a:pt x="107" y="7"/>
                    <a:pt x="112" y="11"/>
                  </a:cubicBezTo>
                  <a:cubicBezTo>
                    <a:pt x="116" y="14"/>
                    <a:pt x="121" y="24"/>
                    <a:pt x="124" y="24"/>
                  </a:cubicBezTo>
                  <a:cubicBezTo>
                    <a:pt x="127" y="24"/>
                    <a:pt x="136" y="31"/>
                    <a:pt x="134" y="37"/>
                  </a:cubicBezTo>
                  <a:close/>
                </a:path>
              </a:pathLst>
            </a:custGeom>
            <a:solidFill>
              <a:srgbClr val="FA9F9C"/>
            </a:solidFill>
            <a:ln>
              <a:noFill/>
            </a:ln>
          </p:spPr>
          <p:txBody>
            <a:bodyPr vert="horz" wrap="square" lIns="91440" tIns="45720" rIns="91440" bIns="45720" numCol="1" rtlCol="0" anchor="t" anchorCtr="0" compatLnSpc="1">
              <a:prstTxWarp prst="textNoShape">
                <a:avLst/>
              </a:prstTxWarp>
            </a:bodyPr>
            <a:lstStyle/>
            <a:p>
              <a:pPr rtl="0"/>
              <a:endParaRPr lang="en-US" dirty="0">
                <a:latin typeface="Meiryo UI" panose="020B0604030504040204" pitchFamily="50" charset="-128"/>
                <a:ea typeface="Meiryo UI" panose="020B0604030504040204" pitchFamily="50" charset="-128"/>
              </a:endParaRPr>
            </a:p>
          </p:txBody>
        </p:sp>
        <p:sp>
          <p:nvSpPr>
            <p:cNvPr id="15" name="フリーフォーム(F) 15">
              <a:extLst>
                <a:ext uri="{FF2B5EF4-FFF2-40B4-BE49-F238E27FC236}">
                  <a16:creationId xmlns:a16="http://schemas.microsoft.com/office/drawing/2014/main" id="{59F122DD-9773-48CA-B36A-41383E8FF7A4}"/>
                </a:ext>
              </a:extLst>
            </p:cNvPr>
            <p:cNvSpPr>
              <a:spLocks/>
            </p:cNvSpPr>
            <p:nvPr/>
          </p:nvSpPr>
          <p:spPr bwMode="auto">
            <a:xfrm>
              <a:off x="6289675" y="3775075"/>
              <a:ext cx="68263" cy="92075"/>
            </a:xfrm>
            <a:custGeom>
              <a:avLst/>
              <a:gdLst>
                <a:gd name="T0" fmla="*/ 0 w 12"/>
                <a:gd name="T1" fmla="*/ 4 h 16"/>
                <a:gd name="T2" fmla="*/ 6 w 12"/>
                <a:gd name="T3" fmla="*/ 8 h 16"/>
                <a:gd name="T4" fmla="*/ 12 w 12"/>
                <a:gd name="T5" fmla="*/ 16 h 16"/>
                <a:gd name="T6" fmla="*/ 0 w 12"/>
                <a:gd name="T7" fmla="*/ 4 h 16"/>
              </a:gdLst>
              <a:ahLst/>
              <a:cxnLst>
                <a:cxn ang="0">
                  <a:pos x="T0" y="T1"/>
                </a:cxn>
                <a:cxn ang="0">
                  <a:pos x="T2" y="T3"/>
                </a:cxn>
                <a:cxn ang="0">
                  <a:pos x="T4" y="T5"/>
                </a:cxn>
                <a:cxn ang="0">
                  <a:pos x="T6" y="T7"/>
                </a:cxn>
              </a:cxnLst>
              <a:rect l="0" t="0" r="r" b="b"/>
              <a:pathLst>
                <a:path w="12" h="16">
                  <a:moveTo>
                    <a:pt x="0" y="4"/>
                  </a:moveTo>
                  <a:cubicBezTo>
                    <a:pt x="0" y="0"/>
                    <a:pt x="4" y="3"/>
                    <a:pt x="6" y="8"/>
                  </a:cubicBezTo>
                  <a:cubicBezTo>
                    <a:pt x="7" y="13"/>
                    <a:pt x="11" y="16"/>
                    <a:pt x="12" y="16"/>
                  </a:cubicBezTo>
                  <a:cubicBezTo>
                    <a:pt x="12" y="16"/>
                    <a:pt x="1" y="14"/>
                    <a:pt x="0" y="4"/>
                  </a:cubicBezTo>
                  <a:close/>
                </a:path>
              </a:pathLst>
            </a:custGeom>
            <a:solidFill>
              <a:srgbClr val="0A007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US" dirty="0">
                <a:latin typeface="Meiryo UI" panose="020B0604030504040204" pitchFamily="50" charset="-128"/>
                <a:ea typeface="Meiryo UI" panose="020B0604030504040204" pitchFamily="50" charset="-128"/>
              </a:endParaRPr>
            </a:p>
          </p:txBody>
        </p:sp>
        <p:sp>
          <p:nvSpPr>
            <p:cNvPr id="16" name="フリーフォーム(F) 16">
              <a:extLst>
                <a:ext uri="{FF2B5EF4-FFF2-40B4-BE49-F238E27FC236}">
                  <a16:creationId xmlns:a16="http://schemas.microsoft.com/office/drawing/2014/main" id="{0FEF4D20-2077-46B3-889D-C3694814510E}"/>
                </a:ext>
              </a:extLst>
            </p:cNvPr>
            <p:cNvSpPr>
              <a:spLocks/>
            </p:cNvSpPr>
            <p:nvPr/>
          </p:nvSpPr>
          <p:spPr bwMode="auto">
            <a:xfrm>
              <a:off x="6324600" y="3792538"/>
              <a:ext cx="131763" cy="360363"/>
            </a:xfrm>
            <a:custGeom>
              <a:avLst/>
              <a:gdLst>
                <a:gd name="T0" fmla="*/ 23 w 23"/>
                <a:gd name="T1" fmla="*/ 26 h 63"/>
                <a:gd name="T2" fmla="*/ 21 w 23"/>
                <a:gd name="T3" fmla="*/ 34 h 63"/>
                <a:gd name="T4" fmla="*/ 19 w 23"/>
                <a:gd name="T5" fmla="*/ 54 h 63"/>
                <a:gd name="T6" fmla="*/ 13 w 23"/>
                <a:gd name="T7" fmla="*/ 62 h 63"/>
                <a:gd name="T8" fmla="*/ 10 w 23"/>
                <a:gd name="T9" fmla="*/ 63 h 63"/>
                <a:gd name="T10" fmla="*/ 0 w 23"/>
                <a:gd name="T11" fmla="*/ 62 h 63"/>
                <a:gd name="T12" fmla="*/ 5 w 23"/>
                <a:gd name="T13" fmla="*/ 0 h 63"/>
                <a:gd name="T14" fmla="*/ 13 w 23"/>
                <a:gd name="T15" fmla="*/ 1 h 63"/>
                <a:gd name="T16" fmla="*/ 23 w 23"/>
                <a:gd name="T17" fmla="*/ 26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 h="63">
                  <a:moveTo>
                    <a:pt x="23" y="26"/>
                  </a:moveTo>
                  <a:cubicBezTo>
                    <a:pt x="23" y="29"/>
                    <a:pt x="22" y="31"/>
                    <a:pt x="21" y="34"/>
                  </a:cubicBezTo>
                  <a:cubicBezTo>
                    <a:pt x="21" y="35"/>
                    <a:pt x="20" y="50"/>
                    <a:pt x="19" y="54"/>
                  </a:cubicBezTo>
                  <a:cubicBezTo>
                    <a:pt x="19" y="56"/>
                    <a:pt x="17" y="61"/>
                    <a:pt x="13" y="62"/>
                  </a:cubicBezTo>
                  <a:cubicBezTo>
                    <a:pt x="12" y="63"/>
                    <a:pt x="11" y="63"/>
                    <a:pt x="10" y="63"/>
                  </a:cubicBezTo>
                  <a:cubicBezTo>
                    <a:pt x="3" y="62"/>
                    <a:pt x="0" y="62"/>
                    <a:pt x="0" y="62"/>
                  </a:cubicBezTo>
                  <a:cubicBezTo>
                    <a:pt x="0" y="62"/>
                    <a:pt x="8" y="22"/>
                    <a:pt x="5" y="0"/>
                  </a:cubicBezTo>
                  <a:cubicBezTo>
                    <a:pt x="13" y="1"/>
                    <a:pt x="13" y="1"/>
                    <a:pt x="13" y="1"/>
                  </a:cubicBezTo>
                  <a:cubicBezTo>
                    <a:pt x="13" y="1"/>
                    <a:pt x="17" y="19"/>
                    <a:pt x="23" y="26"/>
                  </a:cubicBezTo>
                  <a:close/>
                </a:path>
              </a:pathLst>
            </a:custGeom>
            <a:solidFill>
              <a:srgbClr val="FA9F9C"/>
            </a:solidFill>
            <a:ln>
              <a:noFill/>
            </a:ln>
          </p:spPr>
          <p:txBody>
            <a:bodyPr vert="horz" wrap="square" lIns="91440" tIns="45720" rIns="91440" bIns="45720" numCol="1" rtlCol="0" anchor="t" anchorCtr="0" compatLnSpc="1">
              <a:prstTxWarp prst="textNoShape">
                <a:avLst/>
              </a:prstTxWarp>
            </a:bodyPr>
            <a:lstStyle/>
            <a:p>
              <a:pPr rtl="0"/>
              <a:endParaRPr lang="en-US" dirty="0">
                <a:latin typeface="Meiryo UI" panose="020B0604030504040204" pitchFamily="50" charset="-128"/>
                <a:ea typeface="Meiryo UI" panose="020B0604030504040204" pitchFamily="50" charset="-128"/>
              </a:endParaRPr>
            </a:p>
          </p:txBody>
        </p:sp>
        <p:sp>
          <p:nvSpPr>
            <p:cNvPr id="17" name="フリーフォーム(F) 17">
              <a:extLst>
                <a:ext uri="{FF2B5EF4-FFF2-40B4-BE49-F238E27FC236}">
                  <a16:creationId xmlns:a16="http://schemas.microsoft.com/office/drawing/2014/main" id="{3E67FC6E-679C-4B7D-9F05-FF6856EDEB60}"/>
                </a:ext>
              </a:extLst>
            </p:cNvPr>
            <p:cNvSpPr>
              <a:spLocks/>
            </p:cNvSpPr>
            <p:nvPr/>
          </p:nvSpPr>
          <p:spPr bwMode="auto">
            <a:xfrm>
              <a:off x="6324600" y="4010025"/>
              <a:ext cx="74613" cy="142875"/>
            </a:xfrm>
            <a:custGeom>
              <a:avLst/>
              <a:gdLst>
                <a:gd name="T0" fmla="*/ 13 w 13"/>
                <a:gd name="T1" fmla="*/ 24 h 25"/>
                <a:gd name="T2" fmla="*/ 10 w 13"/>
                <a:gd name="T3" fmla="*/ 25 h 25"/>
                <a:gd name="T4" fmla="*/ 0 w 13"/>
                <a:gd name="T5" fmla="*/ 24 h 25"/>
                <a:gd name="T6" fmla="*/ 4 w 13"/>
                <a:gd name="T7" fmla="*/ 0 h 25"/>
                <a:gd name="T8" fmla="*/ 13 w 13"/>
                <a:gd name="T9" fmla="*/ 24 h 25"/>
              </a:gdLst>
              <a:ahLst/>
              <a:cxnLst>
                <a:cxn ang="0">
                  <a:pos x="T0" y="T1"/>
                </a:cxn>
                <a:cxn ang="0">
                  <a:pos x="T2" y="T3"/>
                </a:cxn>
                <a:cxn ang="0">
                  <a:pos x="T4" y="T5"/>
                </a:cxn>
                <a:cxn ang="0">
                  <a:pos x="T6" y="T7"/>
                </a:cxn>
                <a:cxn ang="0">
                  <a:pos x="T8" y="T9"/>
                </a:cxn>
              </a:cxnLst>
              <a:rect l="0" t="0" r="r" b="b"/>
              <a:pathLst>
                <a:path w="13" h="25">
                  <a:moveTo>
                    <a:pt x="13" y="24"/>
                  </a:moveTo>
                  <a:cubicBezTo>
                    <a:pt x="12" y="25"/>
                    <a:pt x="11" y="25"/>
                    <a:pt x="10" y="25"/>
                  </a:cubicBezTo>
                  <a:cubicBezTo>
                    <a:pt x="3" y="24"/>
                    <a:pt x="0" y="24"/>
                    <a:pt x="0" y="24"/>
                  </a:cubicBezTo>
                  <a:cubicBezTo>
                    <a:pt x="4" y="0"/>
                    <a:pt x="4" y="0"/>
                    <a:pt x="4" y="0"/>
                  </a:cubicBezTo>
                  <a:cubicBezTo>
                    <a:pt x="4" y="9"/>
                    <a:pt x="9" y="18"/>
                    <a:pt x="13" y="24"/>
                  </a:cubicBezTo>
                  <a:close/>
                </a:path>
              </a:pathLst>
            </a:custGeom>
            <a:gradFill>
              <a:gsLst>
                <a:gs pos="0">
                  <a:srgbClr val="4BC3E2">
                    <a:alpha val="63000"/>
                  </a:srgbClr>
                </a:gs>
                <a:gs pos="51000">
                  <a:srgbClr val="4BC3E2">
                    <a:alpha val="0"/>
                  </a:srgbClr>
                </a:gs>
              </a:gsLst>
              <a:lin ang="16200000" scaled="0"/>
            </a:gradFill>
            <a:ln>
              <a:noFill/>
            </a:ln>
          </p:spPr>
          <p:txBody>
            <a:bodyPr vert="horz" wrap="square" lIns="91440" tIns="45720" rIns="91440" bIns="45720" numCol="1" rtlCol="0" anchor="t" anchorCtr="0" compatLnSpc="1">
              <a:prstTxWarp prst="textNoShape">
                <a:avLst/>
              </a:prstTxWarp>
            </a:bodyPr>
            <a:lstStyle/>
            <a:p>
              <a:pPr rtl="0"/>
              <a:endParaRPr lang="en-US" dirty="0">
                <a:latin typeface="Meiryo UI" panose="020B0604030504040204" pitchFamily="50" charset="-128"/>
                <a:ea typeface="Meiryo UI" panose="020B0604030504040204" pitchFamily="50" charset="-128"/>
              </a:endParaRPr>
            </a:p>
          </p:txBody>
        </p:sp>
        <p:sp>
          <p:nvSpPr>
            <p:cNvPr id="18" name="フリーフォーム(F) 18">
              <a:extLst>
                <a:ext uri="{FF2B5EF4-FFF2-40B4-BE49-F238E27FC236}">
                  <a16:creationId xmlns:a16="http://schemas.microsoft.com/office/drawing/2014/main" id="{3E28299F-82DC-4BAC-A5BB-7B5EA5A95BC3}"/>
                </a:ext>
              </a:extLst>
            </p:cNvPr>
            <p:cNvSpPr>
              <a:spLocks noEditPoints="1"/>
            </p:cNvSpPr>
            <p:nvPr/>
          </p:nvSpPr>
          <p:spPr bwMode="auto">
            <a:xfrm>
              <a:off x="4832350" y="3162300"/>
              <a:ext cx="1503363" cy="2624138"/>
            </a:xfrm>
            <a:custGeom>
              <a:avLst/>
              <a:gdLst>
                <a:gd name="T0" fmla="*/ 258 w 262"/>
                <a:gd name="T1" fmla="*/ 413 h 458"/>
                <a:gd name="T2" fmla="*/ 208 w 262"/>
                <a:gd name="T3" fmla="*/ 314 h 458"/>
                <a:gd name="T4" fmla="*/ 214 w 262"/>
                <a:gd name="T5" fmla="*/ 201 h 458"/>
                <a:gd name="T6" fmla="*/ 225 w 262"/>
                <a:gd name="T7" fmla="*/ 192 h 458"/>
                <a:gd name="T8" fmla="*/ 217 w 262"/>
                <a:gd name="T9" fmla="*/ 182 h 458"/>
                <a:gd name="T10" fmla="*/ 216 w 262"/>
                <a:gd name="T11" fmla="*/ 182 h 458"/>
                <a:gd name="T12" fmla="*/ 216 w 262"/>
                <a:gd name="T13" fmla="*/ 182 h 458"/>
                <a:gd name="T14" fmla="*/ 215 w 262"/>
                <a:gd name="T15" fmla="*/ 182 h 458"/>
                <a:gd name="T16" fmla="*/ 215 w 262"/>
                <a:gd name="T17" fmla="*/ 182 h 458"/>
                <a:gd name="T18" fmla="*/ 213 w 262"/>
                <a:gd name="T19" fmla="*/ 151 h 458"/>
                <a:gd name="T20" fmla="*/ 217 w 262"/>
                <a:gd name="T21" fmla="*/ 90 h 458"/>
                <a:gd name="T22" fmla="*/ 222 w 262"/>
                <a:gd name="T23" fmla="*/ 56 h 458"/>
                <a:gd name="T24" fmla="*/ 202 w 262"/>
                <a:gd name="T25" fmla="*/ 1 h 458"/>
                <a:gd name="T26" fmla="*/ 179 w 262"/>
                <a:gd name="T27" fmla="*/ 12 h 458"/>
                <a:gd name="T28" fmla="*/ 145 w 262"/>
                <a:gd name="T29" fmla="*/ 66 h 458"/>
                <a:gd name="T30" fmla="*/ 154 w 262"/>
                <a:gd name="T31" fmla="*/ 93 h 458"/>
                <a:gd name="T32" fmla="*/ 164 w 262"/>
                <a:gd name="T33" fmla="*/ 119 h 458"/>
                <a:gd name="T34" fmla="*/ 171 w 262"/>
                <a:gd name="T35" fmla="*/ 151 h 458"/>
                <a:gd name="T36" fmla="*/ 170 w 262"/>
                <a:gd name="T37" fmla="*/ 180 h 458"/>
                <a:gd name="T38" fmla="*/ 149 w 262"/>
                <a:gd name="T39" fmla="*/ 196 h 458"/>
                <a:gd name="T40" fmla="*/ 94 w 262"/>
                <a:gd name="T41" fmla="*/ 213 h 458"/>
                <a:gd name="T42" fmla="*/ 94 w 262"/>
                <a:gd name="T43" fmla="*/ 213 h 458"/>
                <a:gd name="T44" fmla="*/ 38 w 262"/>
                <a:gd name="T45" fmla="*/ 292 h 458"/>
                <a:gd name="T46" fmla="*/ 23 w 262"/>
                <a:gd name="T47" fmla="*/ 408 h 458"/>
                <a:gd name="T48" fmla="*/ 104 w 262"/>
                <a:gd name="T49" fmla="*/ 409 h 458"/>
                <a:gd name="T50" fmla="*/ 104 w 262"/>
                <a:gd name="T51" fmla="*/ 413 h 458"/>
                <a:gd name="T52" fmla="*/ 109 w 262"/>
                <a:gd name="T53" fmla="*/ 458 h 458"/>
                <a:gd name="T54" fmla="*/ 260 w 262"/>
                <a:gd name="T55" fmla="*/ 458 h 458"/>
                <a:gd name="T56" fmla="*/ 258 w 262"/>
                <a:gd name="T57" fmla="*/ 413 h 458"/>
                <a:gd name="T58" fmla="*/ 76 w 262"/>
                <a:gd name="T59" fmla="*/ 350 h 458"/>
                <a:gd name="T60" fmla="*/ 95 w 262"/>
                <a:gd name="T61" fmla="*/ 329 h 458"/>
                <a:gd name="T62" fmla="*/ 97 w 262"/>
                <a:gd name="T63" fmla="*/ 350 h 458"/>
                <a:gd name="T64" fmla="*/ 76 w 262"/>
                <a:gd name="T65" fmla="*/ 350 h 4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62" h="458">
                  <a:moveTo>
                    <a:pt x="258" y="413"/>
                  </a:moveTo>
                  <a:cubicBezTo>
                    <a:pt x="250" y="382"/>
                    <a:pt x="229" y="355"/>
                    <a:pt x="208" y="314"/>
                  </a:cubicBezTo>
                  <a:cubicBezTo>
                    <a:pt x="177" y="255"/>
                    <a:pt x="214" y="201"/>
                    <a:pt x="214" y="201"/>
                  </a:cubicBezTo>
                  <a:cubicBezTo>
                    <a:pt x="214" y="201"/>
                    <a:pt x="223" y="201"/>
                    <a:pt x="225" y="192"/>
                  </a:cubicBezTo>
                  <a:cubicBezTo>
                    <a:pt x="226" y="185"/>
                    <a:pt x="220" y="183"/>
                    <a:pt x="217" y="182"/>
                  </a:cubicBezTo>
                  <a:cubicBezTo>
                    <a:pt x="217" y="182"/>
                    <a:pt x="216" y="182"/>
                    <a:pt x="216" y="182"/>
                  </a:cubicBezTo>
                  <a:cubicBezTo>
                    <a:pt x="216" y="182"/>
                    <a:pt x="216" y="182"/>
                    <a:pt x="216" y="182"/>
                  </a:cubicBezTo>
                  <a:cubicBezTo>
                    <a:pt x="216" y="182"/>
                    <a:pt x="215" y="182"/>
                    <a:pt x="215" y="182"/>
                  </a:cubicBezTo>
                  <a:cubicBezTo>
                    <a:pt x="215" y="182"/>
                    <a:pt x="215" y="182"/>
                    <a:pt x="215" y="182"/>
                  </a:cubicBezTo>
                  <a:cubicBezTo>
                    <a:pt x="214" y="177"/>
                    <a:pt x="213" y="166"/>
                    <a:pt x="213" y="151"/>
                  </a:cubicBezTo>
                  <a:cubicBezTo>
                    <a:pt x="214" y="133"/>
                    <a:pt x="215" y="111"/>
                    <a:pt x="217" y="90"/>
                  </a:cubicBezTo>
                  <a:cubicBezTo>
                    <a:pt x="219" y="78"/>
                    <a:pt x="220" y="66"/>
                    <a:pt x="222" y="56"/>
                  </a:cubicBezTo>
                  <a:cubicBezTo>
                    <a:pt x="229" y="19"/>
                    <a:pt x="202" y="1"/>
                    <a:pt x="202" y="1"/>
                  </a:cubicBezTo>
                  <a:cubicBezTo>
                    <a:pt x="194" y="0"/>
                    <a:pt x="179" y="12"/>
                    <a:pt x="179" y="12"/>
                  </a:cubicBezTo>
                  <a:cubicBezTo>
                    <a:pt x="149" y="27"/>
                    <a:pt x="145" y="65"/>
                    <a:pt x="145" y="66"/>
                  </a:cubicBezTo>
                  <a:cubicBezTo>
                    <a:pt x="145" y="67"/>
                    <a:pt x="149" y="78"/>
                    <a:pt x="154" y="93"/>
                  </a:cubicBezTo>
                  <a:cubicBezTo>
                    <a:pt x="157" y="101"/>
                    <a:pt x="160" y="110"/>
                    <a:pt x="164" y="119"/>
                  </a:cubicBezTo>
                  <a:cubicBezTo>
                    <a:pt x="168" y="129"/>
                    <a:pt x="170" y="141"/>
                    <a:pt x="171" y="151"/>
                  </a:cubicBezTo>
                  <a:cubicBezTo>
                    <a:pt x="172" y="167"/>
                    <a:pt x="170" y="180"/>
                    <a:pt x="170" y="180"/>
                  </a:cubicBezTo>
                  <a:cubicBezTo>
                    <a:pt x="154" y="181"/>
                    <a:pt x="149" y="196"/>
                    <a:pt x="149" y="196"/>
                  </a:cubicBezTo>
                  <a:cubicBezTo>
                    <a:pt x="149" y="196"/>
                    <a:pt x="103" y="205"/>
                    <a:pt x="94" y="213"/>
                  </a:cubicBezTo>
                  <a:cubicBezTo>
                    <a:pt x="94" y="213"/>
                    <a:pt x="94" y="213"/>
                    <a:pt x="94" y="213"/>
                  </a:cubicBezTo>
                  <a:cubicBezTo>
                    <a:pt x="80" y="219"/>
                    <a:pt x="59" y="238"/>
                    <a:pt x="38" y="292"/>
                  </a:cubicBezTo>
                  <a:cubicBezTo>
                    <a:pt x="5" y="376"/>
                    <a:pt x="0" y="402"/>
                    <a:pt x="23" y="408"/>
                  </a:cubicBezTo>
                  <a:cubicBezTo>
                    <a:pt x="32" y="410"/>
                    <a:pt x="66" y="410"/>
                    <a:pt x="104" y="409"/>
                  </a:cubicBezTo>
                  <a:cubicBezTo>
                    <a:pt x="104" y="410"/>
                    <a:pt x="104" y="411"/>
                    <a:pt x="104" y="413"/>
                  </a:cubicBezTo>
                  <a:cubicBezTo>
                    <a:pt x="107" y="435"/>
                    <a:pt x="109" y="452"/>
                    <a:pt x="109" y="458"/>
                  </a:cubicBezTo>
                  <a:cubicBezTo>
                    <a:pt x="260" y="458"/>
                    <a:pt x="260" y="458"/>
                    <a:pt x="260" y="458"/>
                  </a:cubicBezTo>
                  <a:cubicBezTo>
                    <a:pt x="262" y="441"/>
                    <a:pt x="261" y="426"/>
                    <a:pt x="258" y="413"/>
                  </a:cubicBezTo>
                  <a:close/>
                  <a:moveTo>
                    <a:pt x="76" y="350"/>
                  </a:moveTo>
                  <a:cubicBezTo>
                    <a:pt x="76" y="350"/>
                    <a:pt x="85" y="341"/>
                    <a:pt x="95" y="329"/>
                  </a:cubicBezTo>
                  <a:cubicBezTo>
                    <a:pt x="96" y="336"/>
                    <a:pt x="97" y="343"/>
                    <a:pt x="97" y="350"/>
                  </a:cubicBezTo>
                  <a:cubicBezTo>
                    <a:pt x="85" y="350"/>
                    <a:pt x="76" y="350"/>
                    <a:pt x="76" y="350"/>
                  </a:cubicBezTo>
                  <a:close/>
                </a:path>
              </a:pathLst>
            </a:custGeom>
            <a:gradFill flip="none" rotWithShape="1">
              <a:gsLst>
                <a:gs pos="100000">
                  <a:srgbClr val="7289F2">
                    <a:alpha val="0"/>
                  </a:srgbClr>
                </a:gs>
                <a:gs pos="26000">
                  <a:srgbClr val="7289F2">
                    <a:alpha val="54000"/>
                  </a:srgbClr>
                </a:gs>
              </a:gsLst>
              <a:lin ang="7800000" scaled="0"/>
              <a:tileRect/>
            </a:gradFill>
            <a:ln>
              <a:noFill/>
            </a:ln>
          </p:spPr>
          <p:txBody>
            <a:bodyPr vert="horz" wrap="square" lIns="91440" tIns="45720" rIns="91440" bIns="45720" numCol="1" rtlCol="0" anchor="t" anchorCtr="0" compatLnSpc="1">
              <a:prstTxWarp prst="textNoShape">
                <a:avLst/>
              </a:prstTxWarp>
            </a:bodyPr>
            <a:lstStyle/>
            <a:p>
              <a:pPr rtl="0"/>
              <a:endParaRPr lang="en-US" dirty="0">
                <a:latin typeface="Meiryo UI" panose="020B0604030504040204" pitchFamily="50" charset="-128"/>
                <a:ea typeface="Meiryo UI" panose="020B0604030504040204" pitchFamily="50" charset="-128"/>
              </a:endParaRPr>
            </a:p>
          </p:txBody>
        </p:sp>
        <p:sp>
          <p:nvSpPr>
            <p:cNvPr id="19" name="フリーフォーム(F) 19">
              <a:extLst>
                <a:ext uri="{FF2B5EF4-FFF2-40B4-BE49-F238E27FC236}">
                  <a16:creationId xmlns:a16="http://schemas.microsoft.com/office/drawing/2014/main" id="{1F1055DB-0FAF-42E9-A9D9-33EEEA5E5D53}"/>
                </a:ext>
              </a:extLst>
            </p:cNvPr>
            <p:cNvSpPr>
              <a:spLocks/>
            </p:cNvSpPr>
            <p:nvPr/>
          </p:nvSpPr>
          <p:spPr bwMode="auto">
            <a:xfrm>
              <a:off x="5192713" y="5167313"/>
              <a:ext cx="236538" cy="338138"/>
            </a:xfrm>
            <a:custGeom>
              <a:avLst/>
              <a:gdLst>
                <a:gd name="T0" fmla="*/ 13 w 41"/>
                <a:gd name="T1" fmla="*/ 0 h 59"/>
                <a:gd name="T2" fmla="*/ 41 w 41"/>
                <a:gd name="T3" fmla="*/ 59 h 59"/>
                <a:gd name="T4" fmla="*/ 34 w 41"/>
                <a:gd name="T5" fmla="*/ 0 h 59"/>
                <a:gd name="T6" fmla="*/ 13 w 41"/>
                <a:gd name="T7" fmla="*/ 0 h 59"/>
              </a:gdLst>
              <a:ahLst/>
              <a:cxnLst>
                <a:cxn ang="0">
                  <a:pos x="T0" y="T1"/>
                </a:cxn>
                <a:cxn ang="0">
                  <a:pos x="T2" y="T3"/>
                </a:cxn>
                <a:cxn ang="0">
                  <a:pos x="T4" y="T5"/>
                </a:cxn>
                <a:cxn ang="0">
                  <a:pos x="T6" y="T7"/>
                </a:cxn>
              </a:cxnLst>
              <a:rect l="0" t="0" r="r" b="b"/>
              <a:pathLst>
                <a:path w="41" h="59">
                  <a:moveTo>
                    <a:pt x="13" y="0"/>
                  </a:moveTo>
                  <a:cubicBezTo>
                    <a:pt x="13" y="0"/>
                    <a:pt x="0" y="45"/>
                    <a:pt x="41" y="59"/>
                  </a:cubicBezTo>
                  <a:cubicBezTo>
                    <a:pt x="34" y="0"/>
                    <a:pt x="34" y="0"/>
                    <a:pt x="34" y="0"/>
                  </a:cubicBezTo>
                  <a:lnTo>
                    <a:pt x="13" y="0"/>
                  </a:lnTo>
                  <a:close/>
                </a:path>
              </a:pathLst>
            </a:custGeom>
            <a:solidFill>
              <a:srgbClr val="829CF3">
                <a:alpha val="26000"/>
              </a:srgbClr>
            </a:solidFill>
            <a:ln>
              <a:noFill/>
            </a:ln>
          </p:spPr>
          <p:txBody>
            <a:bodyPr vert="horz" wrap="square" lIns="91440" tIns="45720" rIns="91440" bIns="45720" numCol="1" rtlCol="0" anchor="t" anchorCtr="0" compatLnSpc="1">
              <a:prstTxWarp prst="textNoShape">
                <a:avLst/>
              </a:prstTxWarp>
            </a:bodyPr>
            <a:lstStyle/>
            <a:p>
              <a:pPr rtl="0"/>
              <a:endParaRPr lang="en-US" dirty="0">
                <a:latin typeface="Meiryo UI" panose="020B0604030504040204" pitchFamily="50" charset="-128"/>
                <a:ea typeface="Meiryo UI" panose="020B0604030504040204" pitchFamily="50" charset="-128"/>
              </a:endParaRPr>
            </a:p>
          </p:txBody>
        </p:sp>
        <p:sp>
          <p:nvSpPr>
            <p:cNvPr id="20" name="フリーフォーム(F) 20">
              <a:extLst>
                <a:ext uri="{FF2B5EF4-FFF2-40B4-BE49-F238E27FC236}">
                  <a16:creationId xmlns:a16="http://schemas.microsoft.com/office/drawing/2014/main" id="{33DD8503-AB72-4432-BEC9-FC4887059C26}"/>
                </a:ext>
              </a:extLst>
            </p:cNvPr>
            <p:cNvSpPr>
              <a:spLocks/>
            </p:cNvSpPr>
            <p:nvPr/>
          </p:nvSpPr>
          <p:spPr bwMode="auto">
            <a:xfrm>
              <a:off x="6191250" y="3625850"/>
              <a:ext cx="333375" cy="217488"/>
            </a:xfrm>
            <a:custGeom>
              <a:avLst/>
              <a:gdLst>
                <a:gd name="T0" fmla="*/ 57 w 58"/>
                <a:gd name="T1" fmla="*/ 4 h 38"/>
                <a:gd name="T2" fmla="*/ 57 w 58"/>
                <a:gd name="T3" fmla="*/ 8 h 38"/>
                <a:gd name="T4" fmla="*/ 53 w 58"/>
                <a:gd name="T5" fmla="*/ 18 h 38"/>
                <a:gd name="T6" fmla="*/ 47 w 58"/>
                <a:gd name="T7" fmla="*/ 24 h 38"/>
                <a:gd name="T8" fmla="*/ 46 w 58"/>
                <a:gd name="T9" fmla="*/ 22 h 38"/>
                <a:gd name="T10" fmla="*/ 47 w 58"/>
                <a:gd name="T11" fmla="*/ 21 h 38"/>
                <a:gd name="T12" fmla="*/ 53 w 58"/>
                <a:gd name="T13" fmla="*/ 8 h 38"/>
                <a:gd name="T14" fmla="*/ 46 w 58"/>
                <a:gd name="T15" fmla="*/ 11 h 38"/>
                <a:gd name="T16" fmla="*/ 17 w 58"/>
                <a:gd name="T17" fmla="*/ 23 h 38"/>
                <a:gd name="T18" fmla="*/ 5 w 58"/>
                <a:gd name="T19" fmla="*/ 37 h 38"/>
                <a:gd name="T20" fmla="*/ 0 w 58"/>
                <a:gd name="T21" fmla="*/ 35 h 38"/>
                <a:gd name="T22" fmla="*/ 15 w 58"/>
                <a:gd name="T23" fmla="*/ 20 h 38"/>
                <a:gd name="T24" fmla="*/ 46 w 58"/>
                <a:gd name="T25" fmla="*/ 7 h 38"/>
                <a:gd name="T26" fmla="*/ 52 w 58"/>
                <a:gd name="T27" fmla="*/ 4 h 38"/>
                <a:gd name="T28" fmla="*/ 46 w 58"/>
                <a:gd name="T29" fmla="*/ 2 h 38"/>
                <a:gd name="T30" fmla="*/ 46 w 58"/>
                <a:gd name="T31" fmla="*/ 0 h 38"/>
                <a:gd name="T32" fmla="*/ 53 w 58"/>
                <a:gd name="T33" fmla="*/ 1 h 38"/>
                <a:gd name="T34" fmla="*/ 57 w 58"/>
                <a:gd name="T35" fmla="*/ 4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8" h="38">
                  <a:moveTo>
                    <a:pt x="57" y="4"/>
                  </a:moveTo>
                  <a:cubicBezTo>
                    <a:pt x="57" y="8"/>
                    <a:pt x="57" y="8"/>
                    <a:pt x="57" y="8"/>
                  </a:cubicBezTo>
                  <a:cubicBezTo>
                    <a:pt x="57" y="8"/>
                    <a:pt x="56" y="12"/>
                    <a:pt x="53" y="18"/>
                  </a:cubicBezTo>
                  <a:cubicBezTo>
                    <a:pt x="51" y="23"/>
                    <a:pt x="48" y="24"/>
                    <a:pt x="47" y="24"/>
                  </a:cubicBezTo>
                  <a:cubicBezTo>
                    <a:pt x="46" y="23"/>
                    <a:pt x="46" y="22"/>
                    <a:pt x="46" y="22"/>
                  </a:cubicBezTo>
                  <a:cubicBezTo>
                    <a:pt x="47" y="21"/>
                    <a:pt x="47" y="21"/>
                    <a:pt x="47" y="21"/>
                  </a:cubicBezTo>
                  <a:cubicBezTo>
                    <a:pt x="54" y="20"/>
                    <a:pt x="53" y="8"/>
                    <a:pt x="53" y="8"/>
                  </a:cubicBezTo>
                  <a:cubicBezTo>
                    <a:pt x="46" y="11"/>
                    <a:pt x="46" y="11"/>
                    <a:pt x="46" y="11"/>
                  </a:cubicBezTo>
                  <a:cubicBezTo>
                    <a:pt x="17" y="23"/>
                    <a:pt x="17" y="23"/>
                    <a:pt x="17" y="23"/>
                  </a:cubicBezTo>
                  <a:cubicBezTo>
                    <a:pt x="17" y="23"/>
                    <a:pt x="7" y="35"/>
                    <a:pt x="5" y="37"/>
                  </a:cubicBezTo>
                  <a:cubicBezTo>
                    <a:pt x="3" y="38"/>
                    <a:pt x="0" y="38"/>
                    <a:pt x="0" y="35"/>
                  </a:cubicBezTo>
                  <a:cubicBezTo>
                    <a:pt x="0" y="33"/>
                    <a:pt x="15" y="20"/>
                    <a:pt x="15" y="20"/>
                  </a:cubicBezTo>
                  <a:cubicBezTo>
                    <a:pt x="46" y="7"/>
                    <a:pt x="46" y="7"/>
                    <a:pt x="46" y="7"/>
                  </a:cubicBezTo>
                  <a:cubicBezTo>
                    <a:pt x="52" y="4"/>
                    <a:pt x="52" y="4"/>
                    <a:pt x="52" y="4"/>
                  </a:cubicBezTo>
                  <a:cubicBezTo>
                    <a:pt x="46" y="2"/>
                    <a:pt x="46" y="2"/>
                    <a:pt x="46" y="2"/>
                  </a:cubicBezTo>
                  <a:cubicBezTo>
                    <a:pt x="46" y="2"/>
                    <a:pt x="46" y="1"/>
                    <a:pt x="46" y="0"/>
                  </a:cubicBezTo>
                  <a:cubicBezTo>
                    <a:pt x="48" y="0"/>
                    <a:pt x="50" y="1"/>
                    <a:pt x="53" y="1"/>
                  </a:cubicBezTo>
                  <a:cubicBezTo>
                    <a:pt x="58" y="2"/>
                    <a:pt x="57" y="4"/>
                    <a:pt x="57" y="4"/>
                  </a:cubicBezTo>
                  <a:close/>
                </a:path>
              </a:pathLst>
            </a:custGeom>
            <a:solidFill>
              <a:srgbClr val="0A007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US" dirty="0">
                <a:latin typeface="Meiryo UI" panose="020B0604030504040204" pitchFamily="50" charset="-128"/>
                <a:ea typeface="Meiryo UI" panose="020B0604030504040204" pitchFamily="50" charset="-128"/>
              </a:endParaRPr>
            </a:p>
          </p:txBody>
        </p:sp>
        <p:sp>
          <p:nvSpPr>
            <p:cNvPr id="25" name="フリーフォーム:図形 24">
              <a:extLst>
                <a:ext uri="{FF2B5EF4-FFF2-40B4-BE49-F238E27FC236}">
                  <a16:creationId xmlns:a16="http://schemas.microsoft.com/office/drawing/2014/main" id="{5734A953-9B6C-444B-B25F-6DF0B880B296}"/>
                </a:ext>
              </a:extLst>
            </p:cNvPr>
            <p:cNvSpPr/>
            <p:nvPr/>
          </p:nvSpPr>
          <p:spPr>
            <a:xfrm>
              <a:off x="6538394" y="3930239"/>
              <a:ext cx="104950" cy="82726"/>
            </a:xfrm>
            <a:custGeom>
              <a:avLst/>
              <a:gdLst>
                <a:gd name="connsiteX0" fmla="*/ 519 w 104950"/>
                <a:gd name="connsiteY0" fmla="*/ 1205 h 82726"/>
                <a:gd name="connsiteX1" fmla="*/ 64812 w 104950"/>
                <a:gd name="connsiteY1" fmla="*/ 36924 h 82726"/>
                <a:gd name="connsiteX2" fmla="*/ 102912 w 104950"/>
                <a:gd name="connsiteY2" fmla="*/ 82167 h 82726"/>
                <a:gd name="connsiteX3" fmla="*/ 519 w 104950"/>
                <a:gd name="connsiteY3" fmla="*/ 1205 h 82726"/>
              </a:gdLst>
              <a:ahLst/>
              <a:cxnLst>
                <a:cxn ang="0">
                  <a:pos x="connsiteX0" y="connsiteY0"/>
                </a:cxn>
                <a:cxn ang="0">
                  <a:pos x="connsiteX1" y="connsiteY1"/>
                </a:cxn>
                <a:cxn ang="0">
                  <a:pos x="connsiteX2" y="connsiteY2"/>
                </a:cxn>
                <a:cxn ang="0">
                  <a:pos x="connsiteX3" y="connsiteY3"/>
                </a:cxn>
              </a:cxnLst>
              <a:rect l="l" t="t" r="r" b="b"/>
              <a:pathLst>
                <a:path w="104950" h="82726">
                  <a:moveTo>
                    <a:pt x="519" y="1205"/>
                  </a:moveTo>
                  <a:cubicBezTo>
                    <a:pt x="-5831" y="-6335"/>
                    <a:pt x="47747" y="23430"/>
                    <a:pt x="64812" y="36924"/>
                  </a:cubicBezTo>
                  <a:cubicBezTo>
                    <a:pt x="81877" y="50418"/>
                    <a:pt x="113231" y="87723"/>
                    <a:pt x="102912" y="82167"/>
                  </a:cubicBezTo>
                  <a:cubicBezTo>
                    <a:pt x="92593" y="76611"/>
                    <a:pt x="6869" y="8745"/>
                    <a:pt x="519" y="1205"/>
                  </a:cubicBezTo>
                  <a:close/>
                </a:path>
              </a:pathLst>
            </a:custGeom>
            <a:solidFill>
              <a:srgbClr val="0A007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US" dirty="0">
                <a:latin typeface="Meiryo UI" panose="020B0604030504040204" pitchFamily="50" charset="-128"/>
                <a:ea typeface="Meiryo UI" panose="020B0604030504040204" pitchFamily="50" charset="-128"/>
              </a:endParaRPr>
            </a:p>
          </p:txBody>
        </p:sp>
        <p:sp>
          <p:nvSpPr>
            <p:cNvPr id="150" name="フリーフォーム:図形 149">
              <a:extLst>
                <a:ext uri="{FF2B5EF4-FFF2-40B4-BE49-F238E27FC236}">
                  <a16:creationId xmlns:a16="http://schemas.microsoft.com/office/drawing/2014/main" id="{0981B24C-CD45-4505-87DD-EBA799A608A0}"/>
                </a:ext>
              </a:extLst>
            </p:cNvPr>
            <p:cNvSpPr/>
            <p:nvPr/>
          </p:nvSpPr>
          <p:spPr>
            <a:xfrm>
              <a:off x="6586362" y="3924595"/>
              <a:ext cx="104950" cy="82726"/>
            </a:xfrm>
            <a:custGeom>
              <a:avLst/>
              <a:gdLst>
                <a:gd name="connsiteX0" fmla="*/ 519 w 104950"/>
                <a:gd name="connsiteY0" fmla="*/ 1205 h 82726"/>
                <a:gd name="connsiteX1" fmla="*/ 64812 w 104950"/>
                <a:gd name="connsiteY1" fmla="*/ 36924 h 82726"/>
                <a:gd name="connsiteX2" fmla="*/ 102912 w 104950"/>
                <a:gd name="connsiteY2" fmla="*/ 82167 h 82726"/>
                <a:gd name="connsiteX3" fmla="*/ 519 w 104950"/>
                <a:gd name="connsiteY3" fmla="*/ 1205 h 82726"/>
              </a:gdLst>
              <a:ahLst/>
              <a:cxnLst>
                <a:cxn ang="0">
                  <a:pos x="connsiteX0" y="connsiteY0"/>
                </a:cxn>
                <a:cxn ang="0">
                  <a:pos x="connsiteX1" y="connsiteY1"/>
                </a:cxn>
                <a:cxn ang="0">
                  <a:pos x="connsiteX2" y="connsiteY2"/>
                </a:cxn>
                <a:cxn ang="0">
                  <a:pos x="connsiteX3" y="connsiteY3"/>
                </a:cxn>
              </a:cxnLst>
              <a:rect l="l" t="t" r="r" b="b"/>
              <a:pathLst>
                <a:path w="104950" h="82726">
                  <a:moveTo>
                    <a:pt x="519" y="1205"/>
                  </a:moveTo>
                  <a:cubicBezTo>
                    <a:pt x="-5831" y="-6335"/>
                    <a:pt x="47747" y="23430"/>
                    <a:pt x="64812" y="36924"/>
                  </a:cubicBezTo>
                  <a:cubicBezTo>
                    <a:pt x="81877" y="50418"/>
                    <a:pt x="113231" y="87723"/>
                    <a:pt x="102912" y="82167"/>
                  </a:cubicBezTo>
                  <a:cubicBezTo>
                    <a:pt x="92593" y="76611"/>
                    <a:pt x="6869" y="8745"/>
                    <a:pt x="519" y="1205"/>
                  </a:cubicBezTo>
                  <a:close/>
                </a:path>
              </a:pathLst>
            </a:custGeom>
            <a:solidFill>
              <a:srgbClr val="0A007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US" dirty="0">
                <a:latin typeface="Meiryo UI" panose="020B0604030504040204" pitchFamily="50" charset="-128"/>
                <a:ea typeface="Meiryo UI" panose="020B0604030504040204" pitchFamily="50" charset="-128"/>
              </a:endParaRPr>
            </a:p>
          </p:txBody>
        </p:sp>
        <p:sp>
          <p:nvSpPr>
            <p:cNvPr id="26" name="フリーフォーム:図形 25">
              <a:extLst>
                <a:ext uri="{FF2B5EF4-FFF2-40B4-BE49-F238E27FC236}">
                  <a16:creationId xmlns:a16="http://schemas.microsoft.com/office/drawing/2014/main" id="{95F849CF-BB96-4670-91B9-CF85441BB33B}"/>
                </a:ext>
              </a:extLst>
            </p:cNvPr>
            <p:cNvSpPr/>
            <p:nvPr/>
          </p:nvSpPr>
          <p:spPr>
            <a:xfrm>
              <a:off x="5832786" y="4279895"/>
              <a:ext cx="465015" cy="55559"/>
            </a:xfrm>
            <a:custGeom>
              <a:avLst/>
              <a:gdLst>
                <a:gd name="connsiteX0" fmla="*/ 456889 w 465015"/>
                <a:gd name="connsiteY0" fmla="*/ 50805 h 55559"/>
                <a:gd name="connsiteX1" fmla="*/ 2864 w 465015"/>
                <a:gd name="connsiteY1" fmla="*/ 5 h 55559"/>
                <a:gd name="connsiteX2" fmla="*/ 272739 w 465015"/>
                <a:gd name="connsiteY2" fmla="*/ 47630 h 55559"/>
                <a:gd name="connsiteX3" fmla="*/ 456889 w 465015"/>
                <a:gd name="connsiteY3" fmla="*/ 50805 h 55559"/>
              </a:gdLst>
              <a:ahLst/>
              <a:cxnLst>
                <a:cxn ang="0">
                  <a:pos x="connsiteX0" y="connsiteY0"/>
                </a:cxn>
                <a:cxn ang="0">
                  <a:pos x="connsiteX1" y="connsiteY1"/>
                </a:cxn>
                <a:cxn ang="0">
                  <a:pos x="connsiteX2" y="connsiteY2"/>
                </a:cxn>
                <a:cxn ang="0">
                  <a:pos x="connsiteX3" y="connsiteY3"/>
                </a:cxn>
              </a:cxnLst>
              <a:rect l="l" t="t" r="r" b="b"/>
              <a:pathLst>
                <a:path w="465015" h="55559">
                  <a:moveTo>
                    <a:pt x="456889" y="50805"/>
                  </a:moveTo>
                  <a:cubicBezTo>
                    <a:pt x="411910" y="42867"/>
                    <a:pt x="33556" y="534"/>
                    <a:pt x="2864" y="5"/>
                  </a:cubicBezTo>
                  <a:cubicBezTo>
                    <a:pt x="-27828" y="-524"/>
                    <a:pt x="196539" y="39163"/>
                    <a:pt x="272739" y="47630"/>
                  </a:cubicBezTo>
                  <a:cubicBezTo>
                    <a:pt x="348939" y="56097"/>
                    <a:pt x="501868" y="58743"/>
                    <a:pt x="456889" y="50805"/>
                  </a:cubicBezTo>
                  <a:close/>
                </a:path>
              </a:pathLst>
            </a:custGeom>
            <a:solidFill>
              <a:srgbClr val="0A007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US" dirty="0">
                <a:solidFill>
                  <a:schemeClr val="tx1"/>
                </a:solidFill>
                <a:latin typeface="Meiryo UI" panose="020B0604030504040204" pitchFamily="50" charset="-128"/>
                <a:ea typeface="Meiryo UI" panose="020B0604030504040204" pitchFamily="50" charset="-128"/>
              </a:endParaRPr>
            </a:p>
          </p:txBody>
        </p:sp>
      </p:grpSp>
      <p:grpSp>
        <p:nvGrpSpPr>
          <p:cNvPr id="43" name="グループ 42">
            <a:extLst>
              <a:ext uri="{FF2B5EF4-FFF2-40B4-BE49-F238E27FC236}">
                <a16:creationId xmlns:a16="http://schemas.microsoft.com/office/drawing/2014/main" id="{A64F8879-D01A-46C0-82F4-C2574F5186EA}"/>
              </a:ext>
              <a:ext uri="{C183D7F6-B498-43B3-948B-1728B52AA6E4}">
                <adec:decorative xmlns:adec="http://schemas.microsoft.com/office/drawing/2017/decorative" val="1"/>
              </a:ext>
            </a:extLst>
          </p:cNvPr>
          <p:cNvGrpSpPr/>
          <p:nvPr/>
        </p:nvGrpSpPr>
        <p:grpSpPr>
          <a:xfrm>
            <a:off x="1926440" y="967038"/>
            <a:ext cx="1598853" cy="645589"/>
            <a:chOff x="9695998" y="4588462"/>
            <a:chExt cx="1734002" cy="645589"/>
          </a:xfrm>
        </p:grpSpPr>
        <p:sp>
          <p:nvSpPr>
            <p:cNvPr id="331" name="テキスト ボックス 330">
              <a:extLst>
                <a:ext uri="{FF2B5EF4-FFF2-40B4-BE49-F238E27FC236}">
                  <a16:creationId xmlns:a16="http://schemas.microsoft.com/office/drawing/2014/main" id="{62109C55-9EBC-4778-80D4-D55D22307915}"/>
                </a:ext>
              </a:extLst>
            </p:cNvPr>
            <p:cNvSpPr txBox="1"/>
            <p:nvPr/>
          </p:nvSpPr>
          <p:spPr>
            <a:xfrm>
              <a:off x="9700605" y="4588462"/>
              <a:ext cx="1729395" cy="246221"/>
            </a:xfrm>
            <a:prstGeom prst="rect">
              <a:avLst/>
            </a:prstGeom>
            <a:noFill/>
          </p:spPr>
          <p:txBody>
            <a:bodyPr wrap="square" lIns="0" tIns="0" rIns="0" bIns="0" rtlCol="0">
              <a:spAutoFit/>
            </a:bodyPr>
            <a:lstStyle/>
            <a:p>
              <a:pPr rtl="0"/>
              <a:endParaRPr lang="ja" sz="1600" b="1" dirty="0">
                <a:solidFill>
                  <a:srgbClr val="002060"/>
                </a:solidFill>
                <a:latin typeface="Meiryo UI" panose="020B0604030504040204" pitchFamily="50" charset="-128"/>
                <a:ea typeface="Meiryo UI" panose="020B0604030504040204" pitchFamily="50" charset="-128"/>
                <a:cs typeface="Segoe UI" panose="020B0502040204020203" pitchFamily="34" charset="0"/>
              </a:endParaRPr>
            </a:p>
          </p:txBody>
        </p:sp>
        <p:sp>
          <p:nvSpPr>
            <p:cNvPr id="332" name="長方形 331">
              <a:extLst>
                <a:ext uri="{FF2B5EF4-FFF2-40B4-BE49-F238E27FC236}">
                  <a16:creationId xmlns:a16="http://schemas.microsoft.com/office/drawing/2014/main" id="{779BDC05-BA31-44EF-B695-331F1F3CEBCA}"/>
                </a:ext>
              </a:extLst>
            </p:cNvPr>
            <p:cNvSpPr/>
            <p:nvPr/>
          </p:nvSpPr>
          <p:spPr>
            <a:xfrm>
              <a:off x="9695998" y="4987830"/>
              <a:ext cx="1729394" cy="246221"/>
            </a:xfrm>
            <a:prstGeom prst="rect">
              <a:avLst/>
            </a:prstGeom>
          </p:spPr>
          <p:txBody>
            <a:bodyPr wrap="square" lIns="0" tIns="0" rIns="0" bIns="0" rtlCol="0">
              <a:spAutoFit/>
            </a:bodyPr>
            <a:lstStyle/>
            <a:p>
              <a:pPr rtl="0"/>
              <a:endParaRPr lang="ja" sz="1600" i="1" dirty="0">
                <a:solidFill>
                  <a:srgbClr val="002060"/>
                </a:solidFill>
                <a:latin typeface="Meiryo UI" panose="020B0604030504040204" pitchFamily="50" charset="-128"/>
                <a:ea typeface="Meiryo UI" panose="020B0604030504040204" pitchFamily="50" charset="-128"/>
                <a:cs typeface="Segoe UI" panose="020B0502040204020203" pitchFamily="34" charset="0"/>
              </a:endParaRPr>
            </a:p>
          </p:txBody>
        </p:sp>
      </p:grpSp>
      <p:sp>
        <p:nvSpPr>
          <p:cNvPr id="52" name="長方形 51">
            <a:extLst>
              <a:ext uri="{FF2B5EF4-FFF2-40B4-BE49-F238E27FC236}">
                <a16:creationId xmlns:a16="http://schemas.microsoft.com/office/drawing/2014/main" id="{46969EBC-E8D3-4914-9A82-8E88F816E77E}"/>
              </a:ext>
            </a:extLst>
          </p:cNvPr>
          <p:cNvSpPr/>
          <p:nvPr/>
        </p:nvSpPr>
        <p:spPr>
          <a:xfrm>
            <a:off x="2856784" y="5667697"/>
            <a:ext cx="7035361" cy="492443"/>
          </a:xfrm>
          <a:prstGeom prst="rect">
            <a:avLst/>
          </a:prstGeom>
        </p:spPr>
        <p:txBody>
          <a:bodyPr wrap="square" lIns="0" tIns="0" rIns="0" bIns="0" rtlCol="0">
            <a:spAutoFit/>
          </a:bodyPr>
          <a:lstStyle/>
          <a:p>
            <a:pPr algn="ctr" rtl="0"/>
            <a:r>
              <a:rPr lang="en-US" sz="3200" b="1" dirty="0">
                <a:solidFill>
                  <a:srgbClr val="002060"/>
                </a:solidFill>
                <a:latin typeface="Meiryo UI" panose="020B0604030504040204" pitchFamily="50" charset="-128"/>
                <a:ea typeface="Meiryo UI" panose="020B0604030504040204" pitchFamily="50" charset="-128"/>
              </a:rPr>
              <a:t>Why is Cash more prevalent?</a:t>
            </a:r>
          </a:p>
        </p:txBody>
      </p:sp>
      <p:grpSp>
        <p:nvGrpSpPr>
          <p:cNvPr id="2" name="グループ化 1">
            <a:extLst>
              <a:ext uri="{FF2B5EF4-FFF2-40B4-BE49-F238E27FC236}">
                <a16:creationId xmlns:a16="http://schemas.microsoft.com/office/drawing/2014/main" id="{A4BE4B4D-6443-402E-BA64-CC8B5A1FB555}"/>
              </a:ext>
            </a:extLst>
          </p:cNvPr>
          <p:cNvGrpSpPr/>
          <p:nvPr/>
        </p:nvGrpSpPr>
        <p:grpSpPr>
          <a:xfrm>
            <a:off x="261265" y="546997"/>
            <a:ext cx="11957594" cy="4086835"/>
            <a:chOff x="2430125" y="960585"/>
            <a:chExt cx="9159671" cy="3084717"/>
          </a:xfrm>
        </p:grpSpPr>
        <p:sp>
          <p:nvSpPr>
            <p:cNvPr id="180" name="Google Shape;1195;p47">
              <a:extLst>
                <a:ext uri="{FF2B5EF4-FFF2-40B4-BE49-F238E27FC236}">
                  <a16:creationId xmlns:a16="http://schemas.microsoft.com/office/drawing/2014/main" id="{C61384D8-00A5-466C-8F62-612DA04D77B1}"/>
                </a:ext>
              </a:extLst>
            </p:cNvPr>
            <p:cNvSpPr txBox="1">
              <a:spLocks/>
            </p:cNvSpPr>
            <p:nvPr/>
          </p:nvSpPr>
          <p:spPr>
            <a:xfrm>
              <a:off x="3453907" y="1241873"/>
              <a:ext cx="3009275" cy="121386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chemeClr val="dk1"/>
                </a:buClr>
                <a:buSzPts val="1200"/>
                <a:buFont typeface="Maven Pro"/>
                <a:buNone/>
                <a:defRPr sz="1200" b="0" i="0" u="none" strike="noStrike" cap="none">
                  <a:solidFill>
                    <a:schemeClr val="dk1"/>
                  </a:solidFill>
                  <a:latin typeface="Maven Pro"/>
                  <a:ea typeface="Maven Pro"/>
                  <a:cs typeface="Maven Pro"/>
                  <a:sym typeface="Maven Pro"/>
                </a:defRPr>
              </a:lvl1pPr>
              <a:lvl2pPr marL="914400" marR="0" lvl="1" indent="-304800" algn="ctr" rtl="0">
                <a:lnSpc>
                  <a:spcPct val="100000"/>
                </a:lnSpc>
                <a:spcBef>
                  <a:spcPts val="0"/>
                </a:spcBef>
                <a:spcAft>
                  <a:spcPts val="0"/>
                </a:spcAft>
                <a:buClr>
                  <a:schemeClr val="dk1"/>
                </a:buClr>
                <a:buSzPts val="1200"/>
                <a:buFont typeface="Maven Pro"/>
                <a:buNone/>
                <a:defRPr sz="1200" b="0" i="0" u="none" strike="noStrike" cap="none">
                  <a:solidFill>
                    <a:schemeClr val="dk1"/>
                  </a:solidFill>
                  <a:latin typeface="Maven Pro"/>
                  <a:ea typeface="Maven Pro"/>
                  <a:cs typeface="Maven Pro"/>
                  <a:sym typeface="Maven Pro"/>
                </a:defRPr>
              </a:lvl2pPr>
              <a:lvl3pPr marL="1371600" marR="0" lvl="2" indent="-304800" algn="ctr" rtl="0">
                <a:lnSpc>
                  <a:spcPct val="100000"/>
                </a:lnSpc>
                <a:spcBef>
                  <a:spcPts val="0"/>
                </a:spcBef>
                <a:spcAft>
                  <a:spcPts val="0"/>
                </a:spcAft>
                <a:buClr>
                  <a:schemeClr val="dk1"/>
                </a:buClr>
                <a:buSzPts val="1200"/>
                <a:buFont typeface="Maven Pro"/>
                <a:buNone/>
                <a:defRPr sz="1200" b="0" i="0" u="none" strike="noStrike" cap="none">
                  <a:solidFill>
                    <a:schemeClr val="dk1"/>
                  </a:solidFill>
                  <a:latin typeface="Maven Pro"/>
                  <a:ea typeface="Maven Pro"/>
                  <a:cs typeface="Maven Pro"/>
                  <a:sym typeface="Maven Pro"/>
                </a:defRPr>
              </a:lvl3pPr>
              <a:lvl4pPr marL="1828800" marR="0" lvl="3" indent="-304800" algn="ctr" rtl="0">
                <a:lnSpc>
                  <a:spcPct val="100000"/>
                </a:lnSpc>
                <a:spcBef>
                  <a:spcPts val="0"/>
                </a:spcBef>
                <a:spcAft>
                  <a:spcPts val="0"/>
                </a:spcAft>
                <a:buClr>
                  <a:schemeClr val="dk1"/>
                </a:buClr>
                <a:buSzPts val="1200"/>
                <a:buFont typeface="Maven Pro"/>
                <a:buNone/>
                <a:defRPr sz="1200" b="0" i="0" u="none" strike="noStrike" cap="none">
                  <a:solidFill>
                    <a:schemeClr val="dk1"/>
                  </a:solidFill>
                  <a:latin typeface="Maven Pro"/>
                  <a:ea typeface="Maven Pro"/>
                  <a:cs typeface="Maven Pro"/>
                  <a:sym typeface="Maven Pro"/>
                </a:defRPr>
              </a:lvl4pPr>
              <a:lvl5pPr marL="2286000" marR="0" lvl="4" indent="-304800" algn="ctr" rtl="0">
                <a:lnSpc>
                  <a:spcPct val="100000"/>
                </a:lnSpc>
                <a:spcBef>
                  <a:spcPts val="0"/>
                </a:spcBef>
                <a:spcAft>
                  <a:spcPts val="0"/>
                </a:spcAft>
                <a:buClr>
                  <a:schemeClr val="dk1"/>
                </a:buClr>
                <a:buSzPts val="1200"/>
                <a:buFont typeface="Maven Pro"/>
                <a:buNone/>
                <a:defRPr sz="1200" b="0" i="0" u="none" strike="noStrike" cap="none">
                  <a:solidFill>
                    <a:schemeClr val="dk1"/>
                  </a:solidFill>
                  <a:latin typeface="Maven Pro"/>
                  <a:ea typeface="Maven Pro"/>
                  <a:cs typeface="Maven Pro"/>
                  <a:sym typeface="Maven Pro"/>
                </a:defRPr>
              </a:lvl5pPr>
              <a:lvl6pPr marL="2743200" marR="0" lvl="5" indent="-304800" algn="ctr" rtl="0">
                <a:lnSpc>
                  <a:spcPct val="100000"/>
                </a:lnSpc>
                <a:spcBef>
                  <a:spcPts val="0"/>
                </a:spcBef>
                <a:spcAft>
                  <a:spcPts val="0"/>
                </a:spcAft>
                <a:buClr>
                  <a:schemeClr val="dk1"/>
                </a:buClr>
                <a:buSzPts val="1200"/>
                <a:buFont typeface="Maven Pro"/>
                <a:buNone/>
                <a:defRPr sz="1200" b="0" i="0" u="none" strike="noStrike" cap="none">
                  <a:solidFill>
                    <a:schemeClr val="dk1"/>
                  </a:solidFill>
                  <a:latin typeface="Maven Pro"/>
                  <a:ea typeface="Maven Pro"/>
                  <a:cs typeface="Maven Pro"/>
                  <a:sym typeface="Maven Pro"/>
                </a:defRPr>
              </a:lvl6pPr>
              <a:lvl7pPr marL="3200400" marR="0" lvl="6" indent="-304800" algn="ctr" rtl="0">
                <a:lnSpc>
                  <a:spcPct val="100000"/>
                </a:lnSpc>
                <a:spcBef>
                  <a:spcPts val="0"/>
                </a:spcBef>
                <a:spcAft>
                  <a:spcPts val="0"/>
                </a:spcAft>
                <a:buClr>
                  <a:schemeClr val="dk1"/>
                </a:buClr>
                <a:buSzPts val="1200"/>
                <a:buFont typeface="Maven Pro"/>
                <a:buNone/>
                <a:defRPr sz="1200" b="0" i="0" u="none" strike="noStrike" cap="none">
                  <a:solidFill>
                    <a:schemeClr val="dk1"/>
                  </a:solidFill>
                  <a:latin typeface="Maven Pro"/>
                  <a:ea typeface="Maven Pro"/>
                  <a:cs typeface="Maven Pro"/>
                  <a:sym typeface="Maven Pro"/>
                </a:defRPr>
              </a:lvl7pPr>
              <a:lvl8pPr marL="3657600" marR="0" lvl="7" indent="-304800" algn="ctr" rtl="0">
                <a:lnSpc>
                  <a:spcPct val="100000"/>
                </a:lnSpc>
                <a:spcBef>
                  <a:spcPts val="0"/>
                </a:spcBef>
                <a:spcAft>
                  <a:spcPts val="0"/>
                </a:spcAft>
                <a:buClr>
                  <a:schemeClr val="dk1"/>
                </a:buClr>
                <a:buSzPts val="1200"/>
                <a:buFont typeface="Maven Pro"/>
                <a:buNone/>
                <a:defRPr sz="1200" b="0" i="0" u="none" strike="noStrike" cap="none">
                  <a:solidFill>
                    <a:schemeClr val="dk1"/>
                  </a:solidFill>
                  <a:latin typeface="Maven Pro"/>
                  <a:ea typeface="Maven Pro"/>
                  <a:cs typeface="Maven Pro"/>
                  <a:sym typeface="Maven Pro"/>
                </a:defRPr>
              </a:lvl8pPr>
              <a:lvl9pPr marL="4114800" marR="0" lvl="8" indent="-304800" algn="ctr" rtl="0">
                <a:lnSpc>
                  <a:spcPct val="100000"/>
                </a:lnSpc>
                <a:spcBef>
                  <a:spcPts val="0"/>
                </a:spcBef>
                <a:spcAft>
                  <a:spcPts val="0"/>
                </a:spcAft>
                <a:buClr>
                  <a:schemeClr val="dk1"/>
                </a:buClr>
                <a:buSzPts val="1200"/>
                <a:buFont typeface="Maven Pro"/>
                <a:buNone/>
                <a:defRPr sz="1200" b="0" i="0" u="none" strike="noStrike" cap="none">
                  <a:solidFill>
                    <a:schemeClr val="dk1"/>
                  </a:solidFill>
                  <a:latin typeface="Maven Pro"/>
                  <a:ea typeface="Maven Pro"/>
                  <a:cs typeface="Maven Pro"/>
                  <a:sym typeface="Maven Pro"/>
                </a:defRPr>
              </a:lvl9pPr>
            </a:lstStyle>
            <a:p>
              <a:pPr marL="0" marR="0" lvl="0" indent="0" algn="l" defTabSz="914400" rtl="0" eaLnBrk="1" fontAlgn="auto" latinLnBrk="0" hangingPunct="1">
                <a:lnSpc>
                  <a:spcPct val="100000"/>
                </a:lnSpc>
                <a:spcBef>
                  <a:spcPts val="0"/>
                </a:spcBef>
                <a:spcAft>
                  <a:spcPts val="0"/>
                </a:spcAft>
                <a:buClr>
                  <a:srgbClr val="00094A"/>
                </a:buClr>
                <a:buSzPts val="1200"/>
                <a:buFont typeface="Maven Pro"/>
                <a:buNone/>
                <a:tabLst/>
                <a:defRPr/>
              </a:pPr>
              <a:r>
                <a:rPr kumimoji="0" lang="en-US" sz="2400" b="1" i="0" u="none" strike="noStrike" kern="0" cap="none" spc="0" normalizeH="0" baseline="0" noProof="0" dirty="0">
                  <a:ln>
                    <a:noFill/>
                  </a:ln>
                  <a:solidFill>
                    <a:schemeClr val="tx1"/>
                  </a:solidFill>
                  <a:effectLst/>
                  <a:uLnTx/>
                  <a:uFillTx/>
                  <a:latin typeface="Maven Pro"/>
                  <a:sym typeface="Maven Pro"/>
                </a:rPr>
                <a:t>Fewer counterfeit JPY banknotes are detected compared to other major currencies. </a:t>
              </a:r>
            </a:p>
          </p:txBody>
        </p:sp>
        <p:sp>
          <p:nvSpPr>
            <p:cNvPr id="188" name="Google Shape;1196;p47">
              <a:extLst>
                <a:ext uri="{FF2B5EF4-FFF2-40B4-BE49-F238E27FC236}">
                  <a16:creationId xmlns:a16="http://schemas.microsoft.com/office/drawing/2014/main" id="{0BE987AD-6F5A-44F5-B211-925678889BEB}"/>
                </a:ext>
              </a:extLst>
            </p:cNvPr>
            <p:cNvSpPr txBox="1">
              <a:spLocks/>
            </p:cNvSpPr>
            <p:nvPr/>
          </p:nvSpPr>
          <p:spPr>
            <a:xfrm>
              <a:off x="7696922" y="1537413"/>
              <a:ext cx="3892874" cy="113434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chemeClr val="dk1"/>
                </a:buClr>
                <a:buSzPts val="1200"/>
                <a:buFont typeface="Maven Pro"/>
                <a:buNone/>
                <a:defRPr sz="1200" b="0" i="0" u="none" strike="noStrike" cap="none">
                  <a:solidFill>
                    <a:schemeClr val="dk1"/>
                  </a:solidFill>
                  <a:latin typeface="Maven Pro"/>
                  <a:ea typeface="Maven Pro"/>
                  <a:cs typeface="Maven Pro"/>
                  <a:sym typeface="Maven Pro"/>
                </a:defRPr>
              </a:lvl1pPr>
              <a:lvl2pPr marL="914400" marR="0" lvl="1" indent="-304800" algn="ctr" rtl="0">
                <a:lnSpc>
                  <a:spcPct val="100000"/>
                </a:lnSpc>
                <a:spcBef>
                  <a:spcPts val="0"/>
                </a:spcBef>
                <a:spcAft>
                  <a:spcPts val="0"/>
                </a:spcAft>
                <a:buClr>
                  <a:schemeClr val="dk1"/>
                </a:buClr>
                <a:buSzPts val="1200"/>
                <a:buFont typeface="Maven Pro"/>
                <a:buNone/>
                <a:defRPr sz="1200" b="0" i="0" u="none" strike="noStrike" cap="none">
                  <a:solidFill>
                    <a:schemeClr val="dk1"/>
                  </a:solidFill>
                  <a:latin typeface="Maven Pro"/>
                  <a:ea typeface="Maven Pro"/>
                  <a:cs typeface="Maven Pro"/>
                  <a:sym typeface="Maven Pro"/>
                </a:defRPr>
              </a:lvl2pPr>
              <a:lvl3pPr marL="1371600" marR="0" lvl="2" indent="-304800" algn="ctr" rtl="0">
                <a:lnSpc>
                  <a:spcPct val="100000"/>
                </a:lnSpc>
                <a:spcBef>
                  <a:spcPts val="0"/>
                </a:spcBef>
                <a:spcAft>
                  <a:spcPts val="0"/>
                </a:spcAft>
                <a:buClr>
                  <a:schemeClr val="dk1"/>
                </a:buClr>
                <a:buSzPts val="1200"/>
                <a:buFont typeface="Maven Pro"/>
                <a:buNone/>
                <a:defRPr sz="1200" b="0" i="0" u="none" strike="noStrike" cap="none">
                  <a:solidFill>
                    <a:schemeClr val="dk1"/>
                  </a:solidFill>
                  <a:latin typeface="Maven Pro"/>
                  <a:ea typeface="Maven Pro"/>
                  <a:cs typeface="Maven Pro"/>
                  <a:sym typeface="Maven Pro"/>
                </a:defRPr>
              </a:lvl3pPr>
              <a:lvl4pPr marL="1828800" marR="0" lvl="3" indent="-304800" algn="ctr" rtl="0">
                <a:lnSpc>
                  <a:spcPct val="100000"/>
                </a:lnSpc>
                <a:spcBef>
                  <a:spcPts val="0"/>
                </a:spcBef>
                <a:spcAft>
                  <a:spcPts val="0"/>
                </a:spcAft>
                <a:buClr>
                  <a:schemeClr val="dk1"/>
                </a:buClr>
                <a:buSzPts val="1200"/>
                <a:buFont typeface="Maven Pro"/>
                <a:buNone/>
                <a:defRPr sz="1200" b="0" i="0" u="none" strike="noStrike" cap="none">
                  <a:solidFill>
                    <a:schemeClr val="dk1"/>
                  </a:solidFill>
                  <a:latin typeface="Maven Pro"/>
                  <a:ea typeface="Maven Pro"/>
                  <a:cs typeface="Maven Pro"/>
                  <a:sym typeface="Maven Pro"/>
                </a:defRPr>
              </a:lvl4pPr>
              <a:lvl5pPr marL="2286000" marR="0" lvl="4" indent="-304800" algn="ctr" rtl="0">
                <a:lnSpc>
                  <a:spcPct val="100000"/>
                </a:lnSpc>
                <a:spcBef>
                  <a:spcPts val="0"/>
                </a:spcBef>
                <a:spcAft>
                  <a:spcPts val="0"/>
                </a:spcAft>
                <a:buClr>
                  <a:schemeClr val="dk1"/>
                </a:buClr>
                <a:buSzPts val="1200"/>
                <a:buFont typeface="Maven Pro"/>
                <a:buNone/>
                <a:defRPr sz="1200" b="0" i="0" u="none" strike="noStrike" cap="none">
                  <a:solidFill>
                    <a:schemeClr val="dk1"/>
                  </a:solidFill>
                  <a:latin typeface="Maven Pro"/>
                  <a:ea typeface="Maven Pro"/>
                  <a:cs typeface="Maven Pro"/>
                  <a:sym typeface="Maven Pro"/>
                </a:defRPr>
              </a:lvl5pPr>
              <a:lvl6pPr marL="2743200" marR="0" lvl="5" indent="-304800" algn="ctr" rtl="0">
                <a:lnSpc>
                  <a:spcPct val="100000"/>
                </a:lnSpc>
                <a:spcBef>
                  <a:spcPts val="0"/>
                </a:spcBef>
                <a:spcAft>
                  <a:spcPts val="0"/>
                </a:spcAft>
                <a:buClr>
                  <a:schemeClr val="dk1"/>
                </a:buClr>
                <a:buSzPts val="1200"/>
                <a:buFont typeface="Maven Pro"/>
                <a:buNone/>
                <a:defRPr sz="1200" b="0" i="0" u="none" strike="noStrike" cap="none">
                  <a:solidFill>
                    <a:schemeClr val="dk1"/>
                  </a:solidFill>
                  <a:latin typeface="Maven Pro"/>
                  <a:ea typeface="Maven Pro"/>
                  <a:cs typeface="Maven Pro"/>
                  <a:sym typeface="Maven Pro"/>
                </a:defRPr>
              </a:lvl6pPr>
              <a:lvl7pPr marL="3200400" marR="0" lvl="6" indent="-304800" algn="ctr" rtl="0">
                <a:lnSpc>
                  <a:spcPct val="100000"/>
                </a:lnSpc>
                <a:spcBef>
                  <a:spcPts val="0"/>
                </a:spcBef>
                <a:spcAft>
                  <a:spcPts val="0"/>
                </a:spcAft>
                <a:buClr>
                  <a:schemeClr val="dk1"/>
                </a:buClr>
                <a:buSzPts val="1200"/>
                <a:buFont typeface="Maven Pro"/>
                <a:buNone/>
                <a:defRPr sz="1200" b="0" i="0" u="none" strike="noStrike" cap="none">
                  <a:solidFill>
                    <a:schemeClr val="dk1"/>
                  </a:solidFill>
                  <a:latin typeface="Maven Pro"/>
                  <a:ea typeface="Maven Pro"/>
                  <a:cs typeface="Maven Pro"/>
                  <a:sym typeface="Maven Pro"/>
                </a:defRPr>
              </a:lvl7pPr>
              <a:lvl8pPr marL="3657600" marR="0" lvl="7" indent="-304800" algn="ctr" rtl="0">
                <a:lnSpc>
                  <a:spcPct val="100000"/>
                </a:lnSpc>
                <a:spcBef>
                  <a:spcPts val="0"/>
                </a:spcBef>
                <a:spcAft>
                  <a:spcPts val="0"/>
                </a:spcAft>
                <a:buClr>
                  <a:schemeClr val="dk1"/>
                </a:buClr>
                <a:buSzPts val="1200"/>
                <a:buFont typeface="Maven Pro"/>
                <a:buNone/>
                <a:defRPr sz="1200" b="0" i="0" u="none" strike="noStrike" cap="none">
                  <a:solidFill>
                    <a:schemeClr val="dk1"/>
                  </a:solidFill>
                  <a:latin typeface="Maven Pro"/>
                  <a:ea typeface="Maven Pro"/>
                  <a:cs typeface="Maven Pro"/>
                  <a:sym typeface="Maven Pro"/>
                </a:defRPr>
              </a:lvl8pPr>
              <a:lvl9pPr marL="4114800" marR="0" lvl="8" indent="-304800" algn="ctr" rtl="0">
                <a:lnSpc>
                  <a:spcPct val="100000"/>
                </a:lnSpc>
                <a:spcBef>
                  <a:spcPts val="0"/>
                </a:spcBef>
                <a:spcAft>
                  <a:spcPts val="0"/>
                </a:spcAft>
                <a:buClr>
                  <a:schemeClr val="dk1"/>
                </a:buClr>
                <a:buSzPts val="1200"/>
                <a:buFont typeface="Maven Pro"/>
                <a:buNone/>
                <a:defRPr sz="1200" b="0" i="0" u="none" strike="noStrike" cap="none">
                  <a:solidFill>
                    <a:schemeClr val="dk1"/>
                  </a:solidFill>
                  <a:latin typeface="Maven Pro"/>
                  <a:ea typeface="Maven Pro"/>
                  <a:cs typeface="Maven Pro"/>
                  <a:sym typeface="Maven Pro"/>
                </a:defRPr>
              </a:lvl9pPr>
            </a:lstStyle>
            <a:p>
              <a:pPr marL="0" marR="0" lvl="0" indent="0" algn="l" defTabSz="914400" rtl="0" eaLnBrk="1" fontAlgn="auto" latinLnBrk="0" hangingPunct="1">
                <a:lnSpc>
                  <a:spcPct val="100000"/>
                </a:lnSpc>
                <a:spcBef>
                  <a:spcPts val="0"/>
                </a:spcBef>
                <a:spcAft>
                  <a:spcPts val="0"/>
                </a:spcAft>
                <a:buClr>
                  <a:srgbClr val="00094A"/>
                </a:buClr>
                <a:buSzPts val="1200"/>
                <a:buFont typeface="Maven Pro"/>
                <a:buNone/>
                <a:tabLst/>
                <a:defRPr/>
              </a:pPr>
              <a:r>
                <a:rPr kumimoji="0" lang="en-US" sz="2400" b="1" i="0" u="none" strike="noStrike" kern="0" cap="none" spc="0" normalizeH="0" baseline="0" noProof="0" dirty="0">
                  <a:ln>
                    <a:noFill/>
                  </a:ln>
                  <a:solidFill>
                    <a:srgbClr val="00094A"/>
                  </a:solidFill>
                  <a:effectLst/>
                  <a:uLnTx/>
                  <a:uFillTx/>
                  <a:latin typeface="Maven Pro"/>
                  <a:sym typeface="Maven Pro"/>
                </a:rPr>
                <a:t>Interest rates remain low, while cash withdrawal fees are rising, discouraging individuals and businesses from making deposits. </a:t>
              </a:r>
            </a:p>
          </p:txBody>
        </p:sp>
        <p:sp>
          <p:nvSpPr>
            <p:cNvPr id="189" name="Google Shape;1197;p47">
              <a:extLst>
                <a:ext uri="{FF2B5EF4-FFF2-40B4-BE49-F238E27FC236}">
                  <a16:creationId xmlns:a16="http://schemas.microsoft.com/office/drawing/2014/main" id="{6B63A3FD-59F4-49DA-93D1-CC6203F7EA6D}"/>
                </a:ext>
              </a:extLst>
            </p:cNvPr>
            <p:cNvSpPr txBox="1">
              <a:spLocks/>
            </p:cNvSpPr>
            <p:nvPr/>
          </p:nvSpPr>
          <p:spPr>
            <a:xfrm>
              <a:off x="3455917" y="960585"/>
              <a:ext cx="2703300" cy="4029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chemeClr val="dk1"/>
                </a:buClr>
                <a:buSzPts val="1200"/>
                <a:buFont typeface="Montserrat"/>
                <a:buNone/>
                <a:defRPr sz="2000" b="1" i="0" u="none" strike="noStrike" cap="none">
                  <a:solidFill>
                    <a:schemeClr val="lt1"/>
                  </a:solidFill>
                  <a:latin typeface="Montserrat"/>
                  <a:ea typeface="Montserrat"/>
                  <a:cs typeface="Montserrat"/>
                  <a:sym typeface="Montserrat"/>
                </a:defRPr>
              </a:lvl1pPr>
              <a:lvl2pPr marL="914400" marR="0" lvl="1" indent="-304800" algn="ctr" rtl="0">
                <a:lnSpc>
                  <a:spcPct val="100000"/>
                </a:lnSpc>
                <a:spcBef>
                  <a:spcPts val="0"/>
                </a:spcBef>
                <a:spcAft>
                  <a:spcPts val="0"/>
                </a:spcAft>
                <a:buClr>
                  <a:schemeClr val="dk1"/>
                </a:buClr>
                <a:buSzPts val="1200"/>
                <a:buFont typeface="Montserrat"/>
                <a:buNone/>
                <a:defRPr sz="1200" b="1" i="0" u="none" strike="noStrike" cap="none">
                  <a:solidFill>
                    <a:schemeClr val="dk1"/>
                  </a:solidFill>
                  <a:latin typeface="Montserrat"/>
                  <a:ea typeface="Montserrat"/>
                  <a:cs typeface="Montserrat"/>
                  <a:sym typeface="Montserrat"/>
                </a:defRPr>
              </a:lvl2pPr>
              <a:lvl3pPr marL="1371600" marR="0" lvl="2" indent="-304800" algn="ctr" rtl="0">
                <a:lnSpc>
                  <a:spcPct val="100000"/>
                </a:lnSpc>
                <a:spcBef>
                  <a:spcPts val="0"/>
                </a:spcBef>
                <a:spcAft>
                  <a:spcPts val="0"/>
                </a:spcAft>
                <a:buClr>
                  <a:schemeClr val="dk1"/>
                </a:buClr>
                <a:buSzPts val="1200"/>
                <a:buFont typeface="Montserrat"/>
                <a:buNone/>
                <a:defRPr sz="1200" b="1" i="0" u="none" strike="noStrike" cap="none">
                  <a:solidFill>
                    <a:schemeClr val="dk1"/>
                  </a:solidFill>
                  <a:latin typeface="Montserrat"/>
                  <a:ea typeface="Montserrat"/>
                  <a:cs typeface="Montserrat"/>
                  <a:sym typeface="Montserrat"/>
                </a:defRPr>
              </a:lvl3pPr>
              <a:lvl4pPr marL="1828800" marR="0" lvl="3" indent="-304800" algn="ctr" rtl="0">
                <a:lnSpc>
                  <a:spcPct val="100000"/>
                </a:lnSpc>
                <a:spcBef>
                  <a:spcPts val="0"/>
                </a:spcBef>
                <a:spcAft>
                  <a:spcPts val="0"/>
                </a:spcAft>
                <a:buClr>
                  <a:schemeClr val="dk1"/>
                </a:buClr>
                <a:buSzPts val="1200"/>
                <a:buFont typeface="Montserrat"/>
                <a:buNone/>
                <a:defRPr sz="1200" b="1" i="0" u="none" strike="noStrike" cap="none">
                  <a:solidFill>
                    <a:schemeClr val="dk1"/>
                  </a:solidFill>
                  <a:latin typeface="Montserrat"/>
                  <a:ea typeface="Montserrat"/>
                  <a:cs typeface="Montserrat"/>
                  <a:sym typeface="Montserrat"/>
                </a:defRPr>
              </a:lvl4pPr>
              <a:lvl5pPr marL="2286000" marR="0" lvl="4" indent="-304800" algn="ctr" rtl="0">
                <a:lnSpc>
                  <a:spcPct val="100000"/>
                </a:lnSpc>
                <a:spcBef>
                  <a:spcPts val="0"/>
                </a:spcBef>
                <a:spcAft>
                  <a:spcPts val="0"/>
                </a:spcAft>
                <a:buClr>
                  <a:schemeClr val="dk1"/>
                </a:buClr>
                <a:buSzPts val="1200"/>
                <a:buFont typeface="Montserrat"/>
                <a:buNone/>
                <a:defRPr sz="1200" b="1" i="0" u="none" strike="noStrike" cap="none">
                  <a:solidFill>
                    <a:schemeClr val="dk1"/>
                  </a:solidFill>
                  <a:latin typeface="Montserrat"/>
                  <a:ea typeface="Montserrat"/>
                  <a:cs typeface="Montserrat"/>
                  <a:sym typeface="Montserrat"/>
                </a:defRPr>
              </a:lvl5pPr>
              <a:lvl6pPr marL="2743200" marR="0" lvl="5" indent="-304800" algn="ctr" rtl="0">
                <a:lnSpc>
                  <a:spcPct val="100000"/>
                </a:lnSpc>
                <a:spcBef>
                  <a:spcPts val="0"/>
                </a:spcBef>
                <a:spcAft>
                  <a:spcPts val="0"/>
                </a:spcAft>
                <a:buClr>
                  <a:schemeClr val="dk1"/>
                </a:buClr>
                <a:buSzPts val="1200"/>
                <a:buFont typeface="Montserrat"/>
                <a:buNone/>
                <a:defRPr sz="1200" b="1" i="0" u="none" strike="noStrike" cap="none">
                  <a:solidFill>
                    <a:schemeClr val="dk1"/>
                  </a:solidFill>
                  <a:latin typeface="Montserrat"/>
                  <a:ea typeface="Montserrat"/>
                  <a:cs typeface="Montserrat"/>
                  <a:sym typeface="Montserrat"/>
                </a:defRPr>
              </a:lvl6pPr>
              <a:lvl7pPr marL="3200400" marR="0" lvl="6" indent="-304800" algn="ctr" rtl="0">
                <a:lnSpc>
                  <a:spcPct val="100000"/>
                </a:lnSpc>
                <a:spcBef>
                  <a:spcPts val="0"/>
                </a:spcBef>
                <a:spcAft>
                  <a:spcPts val="0"/>
                </a:spcAft>
                <a:buClr>
                  <a:schemeClr val="dk1"/>
                </a:buClr>
                <a:buSzPts val="1200"/>
                <a:buFont typeface="Montserrat"/>
                <a:buNone/>
                <a:defRPr sz="1200" b="1" i="0" u="none" strike="noStrike" cap="none">
                  <a:solidFill>
                    <a:schemeClr val="dk1"/>
                  </a:solidFill>
                  <a:latin typeface="Montserrat"/>
                  <a:ea typeface="Montserrat"/>
                  <a:cs typeface="Montserrat"/>
                  <a:sym typeface="Montserrat"/>
                </a:defRPr>
              </a:lvl7pPr>
              <a:lvl8pPr marL="3657600" marR="0" lvl="7" indent="-304800" algn="ctr" rtl="0">
                <a:lnSpc>
                  <a:spcPct val="100000"/>
                </a:lnSpc>
                <a:spcBef>
                  <a:spcPts val="0"/>
                </a:spcBef>
                <a:spcAft>
                  <a:spcPts val="0"/>
                </a:spcAft>
                <a:buClr>
                  <a:schemeClr val="dk1"/>
                </a:buClr>
                <a:buSzPts val="1200"/>
                <a:buFont typeface="Montserrat"/>
                <a:buNone/>
                <a:defRPr sz="1200" b="1" i="0" u="none" strike="noStrike" cap="none">
                  <a:solidFill>
                    <a:schemeClr val="dk1"/>
                  </a:solidFill>
                  <a:latin typeface="Montserrat"/>
                  <a:ea typeface="Montserrat"/>
                  <a:cs typeface="Montserrat"/>
                  <a:sym typeface="Montserrat"/>
                </a:defRPr>
              </a:lvl8pPr>
              <a:lvl9pPr marL="4114800" marR="0" lvl="8" indent="-304800" algn="ctr" rtl="0">
                <a:lnSpc>
                  <a:spcPct val="100000"/>
                </a:lnSpc>
                <a:spcBef>
                  <a:spcPts val="0"/>
                </a:spcBef>
                <a:spcAft>
                  <a:spcPts val="0"/>
                </a:spcAft>
                <a:buClr>
                  <a:schemeClr val="dk1"/>
                </a:buClr>
                <a:buSzPts val="1200"/>
                <a:buFont typeface="Montserrat"/>
                <a:buNone/>
                <a:defRPr sz="1200" b="1" i="0" u="none" strike="noStrike" cap="none">
                  <a:solidFill>
                    <a:schemeClr val="dk1"/>
                  </a:solidFill>
                  <a:latin typeface="Montserrat"/>
                  <a:ea typeface="Montserrat"/>
                  <a:cs typeface="Montserrat"/>
                  <a:sym typeface="Montserrat"/>
                </a:defRPr>
              </a:lvl9pPr>
            </a:lstStyle>
            <a:p>
              <a:pPr marL="0" marR="0" lvl="0" indent="0" algn="l" defTabSz="914400" rtl="0" eaLnBrk="1" fontAlgn="auto" latinLnBrk="0" hangingPunct="1">
                <a:lnSpc>
                  <a:spcPct val="100000"/>
                </a:lnSpc>
                <a:spcBef>
                  <a:spcPts val="0"/>
                </a:spcBef>
                <a:spcAft>
                  <a:spcPts val="0"/>
                </a:spcAft>
                <a:buClr>
                  <a:srgbClr val="00094A"/>
                </a:buClr>
                <a:buSzPts val="1200"/>
                <a:buFont typeface="Montserrat"/>
                <a:buNone/>
                <a:tabLst/>
                <a:defRPr/>
              </a:pPr>
              <a:r>
                <a:rPr kumimoji="0" lang="en-US" sz="2400" b="1" i="0" u="none" strike="noStrike" kern="0" cap="none" spc="0" normalizeH="0" baseline="0" noProof="0" dirty="0">
                  <a:ln>
                    <a:noFill/>
                  </a:ln>
                  <a:solidFill>
                    <a:srgbClr val="00649F"/>
                  </a:solidFill>
                  <a:effectLst/>
                  <a:uLnTx/>
                  <a:uFillTx/>
                  <a:latin typeface="Montserrat"/>
                  <a:sym typeface="Montserrat"/>
                </a:rPr>
                <a:t>Trust</a:t>
              </a:r>
            </a:p>
          </p:txBody>
        </p:sp>
        <p:sp>
          <p:nvSpPr>
            <p:cNvPr id="190" name="Google Shape;1198;p47">
              <a:extLst>
                <a:ext uri="{FF2B5EF4-FFF2-40B4-BE49-F238E27FC236}">
                  <a16:creationId xmlns:a16="http://schemas.microsoft.com/office/drawing/2014/main" id="{8DA7A1F7-87E9-4185-8F69-6CA47DDA7FF5}"/>
                </a:ext>
              </a:extLst>
            </p:cNvPr>
            <p:cNvSpPr txBox="1">
              <a:spLocks/>
            </p:cNvSpPr>
            <p:nvPr/>
          </p:nvSpPr>
          <p:spPr>
            <a:xfrm>
              <a:off x="7633774" y="965941"/>
              <a:ext cx="3425734" cy="674824"/>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chemeClr val="dk1"/>
                </a:buClr>
                <a:buSzPts val="1200"/>
                <a:buFont typeface="Montserrat"/>
                <a:buNone/>
                <a:defRPr sz="2000" b="1" i="0" u="none" strike="noStrike" cap="none">
                  <a:solidFill>
                    <a:schemeClr val="lt1"/>
                  </a:solidFill>
                  <a:latin typeface="Montserrat"/>
                  <a:ea typeface="Montserrat"/>
                  <a:cs typeface="Montserrat"/>
                  <a:sym typeface="Montserrat"/>
                </a:defRPr>
              </a:lvl1pPr>
              <a:lvl2pPr marL="914400" marR="0" lvl="1" indent="-304800" algn="ctr" rtl="0">
                <a:lnSpc>
                  <a:spcPct val="100000"/>
                </a:lnSpc>
                <a:spcBef>
                  <a:spcPts val="0"/>
                </a:spcBef>
                <a:spcAft>
                  <a:spcPts val="0"/>
                </a:spcAft>
                <a:buClr>
                  <a:schemeClr val="dk1"/>
                </a:buClr>
                <a:buSzPts val="1200"/>
                <a:buFont typeface="Montserrat"/>
                <a:buNone/>
                <a:defRPr sz="1200" b="1" i="0" u="none" strike="noStrike" cap="none">
                  <a:solidFill>
                    <a:schemeClr val="dk1"/>
                  </a:solidFill>
                  <a:latin typeface="Montserrat"/>
                  <a:ea typeface="Montserrat"/>
                  <a:cs typeface="Montserrat"/>
                  <a:sym typeface="Montserrat"/>
                </a:defRPr>
              </a:lvl2pPr>
              <a:lvl3pPr marL="1371600" marR="0" lvl="2" indent="-304800" algn="ctr" rtl="0">
                <a:lnSpc>
                  <a:spcPct val="100000"/>
                </a:lnSpc>
                <a:spcBef>
                  <a:spcPts val="0"/>
                </a:spcBef>
                <a:spcAft>
                  <a:spcPts val="0"/>
                </a:spcAft>
                <a:buClr>
                  <a:schemeClr val="dk1"/>
                </a:buClr>
                <a:buSzPts val="1200"/>
                <a:buFont typeface="Montserrat"/>
                <a:buNone/>
                <a:defRPr sz="1200" b="1" i="0" u="none" strike="noStrike" cap="none">
                  <a:solidFill>
                    <a:schemeClr val="dk1"/>
                  </a:solidFill>
                  <a:latin typeface="Montserrat"/>
                  <a:ea typeface="Montserrat"/>
                  <a:cs typeface="Montserrat"/>
                  <a:sym typeface="Montserrat"/>
                </a:defRPr>
              </a:lvl3pPr>
              <a:lvl4pPr marL="1828800" marR="0" lvl="3" indent="-304800" algn="ctr" rtl="0">
                <a:lnSpc>
                  <a:spcPct val="100000"/>
                </a:lnSpc>
                <a:spcBef>
                  <a:spcPts val="0"/>
                </a:spcBef>
                <a:spcAft>
                  <a:spcPts val="0"/>
                </a:spcAft>
                <a:buClr>
                  <a:schemeClr val="dk1"/>
                </a:buClr>
                <a:buSzPts val="1200"/>
                <a:buFont typeface="Montserrat"/>
                <a:buNone/>
                <a:defRPr sz="1200" b="1" i="0" u="none" strike="noStrike" cap="none">
                  <a:solidFill>
                    <a:schemeClr val="dk1"/>
                  </a:solidFill>
                  <a:latin typeface="Montserrat"/>
                  <a:ea typeface="Montserrat"/>
                  <a:cs typeface="Montserrat"/>
                  <a:sym typeface="Montserrat"/>
                </a:defRPr>
              </a:lvl4pPr>
              <a:lvl5pPr marL="2286000" marR="0" lvl="4" indent="-304800" algn="ctr" rtl="0">
                <a:lnSpc>
                  <a:spcPct val="100000"/>
                </a:lnSpc>
                <a:spcBef>
                  <a:spcPts val="0"/>
                </a:spcBef>
                <a:spcAft>
                  <a:spcPts val="0"/>
                </a:spcAft>
                <a:buClr>
                  <a:schemeClr val="dk1"/>
                </a:buClr>
                <a:buSzPts val="1200"/>
                <a:buFont typeface="Montserrat"/>
                <a:buNone/>
                <a:defRPr sz="1200" b="1" i="0" u="none" strike="noStrike" cap="none">
                  <a:solidFill>
                    <a:schemeClr val="dk1"/>
                  </a:solidFill>
                  <a:latin typeface="Montserrat"/>
                  <a:ea typeface="Montserrat"/>
                  <a:cs typeface="Montserrat"/>
                  <a:sym typeface="Montserrat"/>
                </a:defRPr>
              </a:lvl5pPr>
              <a:lvl6pPr marL="2743200" marR="0" lvl="5" indent="-304800" algn="ctr" rtl="0">
                <a:lnSpc>
                  <a:spcPct val="100000"/>
                </a:lnSpc>
                <a:spcBef>
                  <a:spcPts val="0"/>
                </a:spcBef>
                <a:spcAft>
                  <a:spcPts val="0"/>
                </a:spcAft>
                <a:buClr>
                  <a:schemeClr val="dk1"/>
                </a:buClr>
                <a:buSzPts val="1200"/>
                <a:buFont typeface="Montserrat"/>
                <a:buNone/>
                <a:defRPr sz="1200" b="1" i="0" u="none" strike="noStrike" cap="none">
                  <a:solidFill>
                    <a:schemeClr val="dk1"/>
                  </a:solidFill>
                  <a:latin typeface="Montserrat"/>
                  <a:ea typeface="Montserrat"/>
                  <a:cs typeface="Montserrat"/>
                  <a:sym typeface="Montserrat"/>
                </a:defRPr>
              </a:lvl6pPr>
              <a:lvl7pPr marL="3200400" marR="0" lvl="6" indent="-304800" algn="ctr" rtl="0">
                <a:lnSpc>
                  <a:spcPct val="100000"/>
                </a:lnSpc>
                <a:spcBef>
                  <a:spcPts val="0"/>
                </a:spcBef>
                <a:spcAft>
                  <a:spcPts val="0"/>
                </a:spcAft>
                <a:buClr>
                  <a:schemeClr val="dk1"/>
                </a:buClr>
                <a:buSzPts val="1200"/>
                <a:buFont typeface="Montserrat"/>
                <a:buNone/>
                <a:defRPr sz="1200" b="1" i="0" u="none" strike="noStrike" cap="none">
                  <a:solidFill>
                    <a:schemeClr val="dk1"/>
                  </a:solidFill>
                  <a:latin typeface="Montserrat"/>
                  <a:ea typeface="Montserrat"/>
                  <a:cs typeface="Montserrat"/>
                  <a:sym typeface="Montserrat"/>
                </a:defRPr>
              </a:lvl7pPr>
              <a:lvl8pPr marL="3657600" marR="0" lvl="7" indent="-304800" algn="ctr" rtl="0">
                <a:lnSpc>
                  <a:spcPct val="100000"/>
                </a:lnSpc>
                <a:spcBef>
                  <a:spcPts val="0"/>
                </a:spcBef>
                <a:spcAft>
                  <a:spcPts val="0"/>
                </a:spcAft>
                <a:buClr>
                  <a:schemeClr val="dk1"/>
                </a:buClr>
                <a:buSzPts val="1200"/>
                <a:buFont typeface="Montserrat"/>
                <a:buNone/>
                <a:defRPr sz="1200" b="1" i="0" u="none" strike="noStrike" cap="none">
                  <a:solidFill>
                    <a:schemeClr val="dk1"/>
                  </a:solidFill>
                  <a:latin typeface="Montserrat"/>
                  <a:ea typeface="Montserrat"/>
                  <a:cs typeface="Montserrat"/>
                  <a:sym typeface="Montserrat"/>
                </a:defRPr>
              </a:lvl8pPr>
              <a:lvl9pPr marL="4114800" marR="0" lvl="8" indent="-304800" algn="ctr" rtl="0">
                <a:lnSpc>
                  <a:spcPct val="100000"/>
                </a:lnSpc>
                <a:spcBef>
                  <a:spcPts val="0"/>
                </a:spcBef>
                <a:spcAft>
                  <a:spcPts val="0"/>
                </a:spcAft>
                <a:buClr>
                  <a:schemeClr val="dk1"/>
                </a:buClr>
                <a:buSzPts val="1200"/>
                <a:buFont typeface="Montserrat"/>
                <a:buNone/>
                <a:defRPr sz="1200" b="1" i="0" u="none" strike="noStrike" cap="none">
                  <a:solidFill>
                    <a:schemeClr val="dk1"/>
                  </a:solidFill>
                  <a:latin typeface="Montserrat"/>
                  <a:ea typeface="Montserrat"/>
                  <a:cs typeface="Montserrat"/>
                  <a:sym typeface="Montserrat"/>
                </a:defRPr>
              </a:lvl9pPr>
            </a:lstStyle>
            <a:p>
              <a:pPr marL="0" marR="0" lvl="0" indent="0" algn="l" defTabSz="914400" rtl="0" eaLnBrk="1" fontAlgn="auto" latinLnBrk="0" hangingPunct="1">
                <a:lnSpc>
                  <a:spcPct val="100000"/>
                </a:lnSpc>
                <a:spcBef>
                  <a:spcPts val="0"/>
                </a:spcBef>
                <a:spcAft>
                  <a:spcPts val="0"/>
                </a:spcAft>
                <a:buClr>
                  <a:srgbClr val="00094A"/>
                </a:buClr>
                <a:buSzPts val="1200"/>
                <a:buFont typeface="Montserrat"/>
                <a:buNone/>
                <a:tabLst/>
                <a:defRPr/>
              </a:pPr>
              <a:r>
                <a:rPr kumimoji="0" lang="en-US" sz="2400" b="1" i="0" u="none" strike="noStrike" kern="0" cap="none" spc="0" normalizeH="0" baseline="0" noProof="0" dirty="0">
                  <a:ln>
                    <a:noFill/>
                  </a:ln>
                  <a:solidFill>
                    <a:srgbClr val="00649F"/>
                  </a:solidFill>
                  <a:effectLst/>
                  <a:uLnTx/>
                  <a:uFillTx/>
                  <a:latin typeface="Montserrat"/>
                  <a:sym typeface="Montserrat"/>
                </a:rPr>
                <a:t>Low</a:t>
              </a:r>
              <a:r>
                <a:rPr kumimoji="0" lang="en-US" altLang="ja-JP" sz="2400" b="1" i="0" u="none" strike="noStrike" kern="0" cap="none" spc="0" normalizeH="0" baseline="0" noProof="0" dirty="0">
                  <a:ln>
                    <a:noFill/>
                  </a:ln>
                  <a:solidFill>
                    <a:srgbClr val="00649F"/>
                  </a:solidFill>
                  <a:effectLst/>
                  <a:uLnTx/>
                  <a:uFillTx/>
                  <a:latin typeface="Montserrat"/>
                  <a:sym typeface="Montserrat"/>
                </a:rPr>
                <a:t>-</a:t>
              </a:r>
              <a:r>
                <a:rPr kumimoji="0" lang="en-US" sz="2400" b="1" i="0" u="none" strike="noStrike" kern="0" cap="none" spc="0" normalizeH="0" baseline="0" noProof="0" dirty="0">
                  <a:ln>
                    <a:noFill/>
                  </a:ln>
                  <a:solidFill>
                    <a:srgbClr val="00649F"/>
                  </a:solidFill>
                  <a:effectLst/>
                  <a:uLnTx/>
                  <a:uFillTx/>
                  <a:latin typeface="Montserrat"/>
                  <a:sym typeface="Montserrat"/>
                </a:rPr>
                <a:t>interest rates and cash withdrawal costs</a:t>
              </a:r>
            </a:p>
          </p:txBody>
        </p:sp>
        <p:sp>
          <p:nvSpPr>
            <p:cNvPr id="191" name="Google Shape;1199;p47">
              <a:extLst>
                <a:ext uri="{FF2B5EF4-FFF2-40B4-BE49-F238E27FC236}">
                  <a16:creationId xmlns:a16="http://schemas.microsoft.com/office/drawing/2014/main" id="{B86DDF11-D338-4EB9-857C-11F3612CE4C9}"/>
                </a:ext>
              </a:extLst>
            </p:cNvPr>
            <p:cNvSpPr txBox="1">
              <a:spLocks/>
            </p:cNvSpPr>
            <p:nvPr/>
          </p:nvSpPr>
          <p:spPr>
            <a:xfrm>
              <a:off x="3497147" y="2917721"/>
              <a:ext cx="2948990" cy="112758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chemeClr val="dk1"/>
                </a:buClr>
                <a:buSzPts val="1200"/>
                <a:buFont typeface="Maven Pro"/>
                <a:buNone/>
                <a:defRPr sz="1200" b="0" i="0" u="none" strike="noStrike" cap="none">
                  <a:solidFill>
                    <a:schemeClr val="dk1"/>
                  </a:solidFill>
                  <a:latin typeface="Maven Pro"/>
                  <a:ea typeface="Maven Pro"/>
                  <a:cs typeface="Maven Pro"/>
                  <a:sym typeface="Maven Pro"/>
                </a:defRPr>
              </a:lvl1pPr>
              <a:lvl2pPr marL="914400" marR="0" lvl="1" indent="-304800" algn="ctr" rtl="0">
                <a:lnSpc>
                  <a:spcPct val="100000"/>
                </a:lnSpc>
                <a:spcBef>
                  <a:spcPts val="0"/>
                </a:spcBef>
                <a:spcAft>
                  <a:spcPts val="0"/>
                </a:spcAft>
                <a:buClr>
                  <a:schemeClr val="dk1"/>
                </a:buClr>
                <a:buSzPts val="1200"/>
                <a:buFont typeface="Maven Pro"/>
                <a:buNone/>
                <a:defRPr sz="1200" b="0" i="0" u="none" strike="noStrike" cap="none">
                  <a:solidFill>
                    <a:schemeClr val="dk1"/>
                  </a:solidFill>
                  <a:latin typeface="Maven Pro"/>
                  <a:ea typeface="Maven Pro"/>
                  <a:cs typeface="Maven Pro"/>
                  <a:sym typeface="Maven Pro"/>
                </a:defRPr>
              </a:lvl2pPr>
              <a:lvl3pPr marL="1371600" marR="0" lvl="2" indent="-304800" algn="ctr" rtl="0">
                <a:lnSpc>
                  <a:spcPct val="100000"/>
                </a:lnSpc>
                <a:spcBef>
                  <a:spcPts val="0"/>
                </a:spcBef>
                <a:spcAft>
                  <a:spcPts val="0"/>
                </a:spcAft>
                <a:buClr>
                  <a:schemeClr val="dk1"/>
                </a:buClr>
                <a:buSzPts val="1200"/>
                <a:buFont typeface="Maven Pro"/>
                <a:buNone/>
                <a:defRPr sz="1200" b="0" i="0" u="none" strike="noStrike" cap="none">
                  <a:solidFill>
                    <a:schemeClr val="dk1"/>
                  </a:solidFill>
                  <a:latin typeface="Maven Pro"/>
                  <a:ea typeface="Maven Pro"/>
                  <a:cs typeface="Maven Pro"/>
                  <a:sym typeface="Maven Pro"/>
                </a:defRPr>
              </a:lvl3pPr>
              <a:lvl4pPr marL="1828800" marR="0" lvl="3" indent="-304800" algn="ctr" rtl="0">
                <a:lnSpc>
                  <a:spcPct val="100000"/>
                </a:lnSpc>
                <a:spcBef>
                  <a:spcPts val="0"/>
                </a:spcBef>
                <a:spcAft>
                  <a:spcPts val="0"/>
                </a:spcAft>
                <a:buClr>
                  <a:schemeClr val="dk1"/>
                </a:buClr>
                <a:buSzPts val="1200"/>
                <a:buFont typeface="Maven Pro"/>
                <a:buNone/>
                <a:defRPr sz="1200" b="0" i="0" u="none" strike="noStrike" cap="none">
                  <a:solidFill>
                    <a:schemeClr val="dk1"/>
                  </a:solidFill>
                  <a:latin typeface="Maven Pro"/>
                  <a:ea typeface="Maven Pro"/>
                  <a:cs typeface="Maven Pro"/>
                  <a:sym typeface="Maven Pro"/>
                </a:defRPr>
              </a:lvl4pPr>
              <a:lvl5pPr marL="2286000" marR="0" lvl="4" indent="-304800" algn="ctr" rtl="0">
                <a:lnSpc>
                  <a:spcPct val="100000"/>
                </a:lnSpc>
                <a:spcBef>
                  <a:spcPts val="0"/>
                </a:spcBef>
                <a:spcAft>
                  <a:spcPts val="0"/>
                </a:spcAft>
                <a:buClr>
                  <a:schemeClr val="dk1"/>
                </a:buClr>
                <a:buSzPts val="1200"/>
                <a:buFont typeface="Maven Pro"/>
                <a:buNone/>
                <a:defRPr sz="1200" b="0" i="0" u="none" strike="noStrike" cap="none">
                  <a:solidFill>
                    <a:schemeClr val="dk1"/>
                  </a:solidFill>
                  <a:latin typeface="Maven Pro"/>
                  <a:ea typeface="Maven Pro"/>
                  <a:cs typeface="Maven Pro"/>
                  <a:sym typeface="Maven Pro"/>
                </a:defRPr>
              </a:lvl5pPr>
              <a:lvl6pPr marL="2743200" marR="0" lvl="5" indent="-304800" algn="ctr" rtl="0">
                <a:lnSpc>
                  <a:spcPct val="100000"/>
                </a:lnSpc>
                <a:spcBef>
                  <a:spcPts val="0"/>
                </a:spcBef>
                <a:spcAft>
                  <a:spcPts val="0"/>
                </a:spcAft>
                <a:buClr>
                  <a:schemeClr val="dk1"/>
                </a:buClr>
                <a:buSzPts val="1200"/>
                <a:buFont typeface="Maven Pro"/>
                <a:buNone/>
                <a:defRPr sz="1200" b="0" i="0" u="none" strike="noStrike" cap="none">
                  <a:solidFill>
                    <a:schemeClr val="dk1"/>
                  </a:solidFill>
                  <a:latin typeface="Maven Pro"/>
                  <a:ea typeface="Maven Pro"/>
                  <a:cs typeface="Maven Pro"/>
                  <a:sym typeface="Maven Pro"/>
                </a:defRPr>
              </a:lvl6pPr>
              <a:lvl7pPr marL="3200400" marR="0" lvl="6" indent="-304800" algn="ctr" rtl="0">
                <a:lnSpc>
                  <a:spcPct val="100000"/>
                </a:lnSpc>
                <a:spcBef>
                  <a:spcPts val="0"/>
                </a:spcBef>
                <a:spcAft>
                  <a:spcPts val="0"/>
                </a:spcAft>
                <a:buClr>
                  <a:schemeClr val="dk1"/>
                </a:buClr>
                <a:buSzPts val="1200"/>
                <a:buFont typeface="Maven Pro"/>
                <a:buNone/>
                <a:defRPr sz="1200" b="0" i="0" u="none" strike="noStrike" cap="none">
                  <a:solidFill>
                    <a:schemeClr val="dk1"/>
                  </a:solidFill>
                  <a:latin typeface="Maven Pro"/>
                  <a:ea typeface="Maven Pro"/>
                  <a:cs typeface="Maven Pro"/>
                  <a:sym typeface="Maven Pro"/>
                </a:defRPr>
              </a:lvl7pPr>
              <a:lvl8pPr marL="3657600" marR="0" lvl="7" indent="-304800" algn="ctr" rtl="0">
                <a:lnSpc>
                  <a:spcPct val="100000"/>
                </a:lnSpc>
                <a:spcBef>
                  <a:spcPts val="0"/>
                </a:spcBef>
                <a:spcAft>
                  <a:spcPts val="0"/>
                </a:spcAft>
                <a:buClr>
                  <a:schemeClr val="dk1"/>
                </a:buClr>
                <a:buSzPts val="1200"/>
                <a:buFont typeface="Maven Pro"/>
                <a:buNone/>
                <a:defRPr sz="1200" b="0" i="0" u="none" strike="noStrike" cap="none">
                  <a:solidFill>
                    <a:schemeClr val="dk1"/>
                  </a:solidFill>
                  <a:latin typeface="Maven Pro"/>
                  <a:ea typeface="Maven Pro"/>
                  <a:cs typeface="Maven Pro"/>
                  <a:sym typeface="Maven Pro"/>
                </a:defRPr>
              </a:lvl8pPr>
              <a:lvl9pPr marL="4114800" marR="0" lvl="8" indent="-304800" algn="ctr" rtl="0">
                <a:lnSpc>
                  <a:spcPct val="100000"/>
                </a:lnSpc>
                <a:spcBef>
                  <a:spcPts val="0"/>
                </a:spcBef>
                <a:spcAft>
                  <a:spcPts val="0"/>
                </a:spcAft>
                <a:buClr>
                  <a:schemeClr val="dk1"/>
                </a:buClr>
                <a:buSzPts val="1200"/>
                <a:buFont typeface="Maven Pro"/>
                <a:buNone/>
                <a:defRPr sz="1200" b="0" i="0" u="none" strike="noStrike" cap="none">
                  <a:solidFill>
                    <a:schemeClr val="dk1"/>
                  </a:solidFill>
                  <a:latin typeface="Maven Pro"/>
                  <a:ea typeface="Maven Pro"/>
                  <a:cs typeface="Maven Pro"/>
                  <a:sym typeface="Maven Pro"/>
                </a:defRPr>
              </a:lvl9pPr>
            </a:lstStyle>
            <a:p>
              <a:pPr marL="0" marR="0" lvl="0" indent="0" algn="l" defTabSz="914400" rtl="0" eaLnBrk="1" fontAlgn="auto" latinLnBrk="0" hangingPunct="1">
                <a:lnSpc>
                  <a:spcPct val="100000"/>
                </a:lnSpc>
                <a:spcBef>
                  <a:spcPts val="0"/>
                </a:spcBef>
                <a:spcAft>
                  <a:spcPts val="0"/>
                </a:spcAft>
                <a:buClr>
                  <a:srgbClr val="00094A"/>
                </a:buClr>
                <a:buSzPts val="1200"/>
                <a:buFont typeface="Maven Pro"/>
                <a:buNone/>
                <a:tabLst/>
                <a:defRPr/>
              </a:pPr>
              <a:r>
                <a:rPr kumimoji="0" lang="en-US" sz="2400" b="1" i="0" u="none" strike="noStrike" kern="0" cap="none" spc="0" normalizeH="0" baseline="0" noProof="0" dirty="0">
                  <a:ln>
                    <a:noFill/>
                  </a:ln>
                  <a:solidFill>
                    <a:srgbClr val="00094A"/>
                  </a:solidFill>
                  <a:effectLst/>
                  <a:uLnTx/>
                  <a:uFillTx/>
                  <a:latin typeface="Maven Pro"/>
                  <a:sym typeface="Maven Pro"/>
                </a:rPr>
                <a:t>Japan experiences occasional natural disasters, which can sometimes lead to IT system failures.</a:t>
              </a:r>
            </a:p>
          </p:txBody>
        </p:sp>
        <p:sp>
          <p:nvSpPr>
            <p:cNvPr id="192" name="Google Shape;1200;p47">
              <a:extLst>
                <a:ext uri="{FF2B5EF4-FFF2-40B4-BE49-F238E27FC236}">
                  <a16:creationId xmlns:a16="http://schemas.microsoft.com/office/drawing/2014/main" id="{97D01E5B-838C-45D0-BE3F-627F6308583C}"/>
                </a:ext>
              </a:extLst>
            </p:cNvPr>
            <p:cNvSpPr txBox="1">
              <a:spLocks/>
            </p:cNvSpPr>
            <p:nvPr/>
          </p:nvSpPr>
          <p:spPr>
            <a:xfrm>
              <a:off x="7639264" y="3090888"/>
              <a:ext cx="3753764" cy="8841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chemeClr val="dk1"/>
                </a:buClr>
                <a:buSzPts val="1200"/>
                <a:buFont typeface="Maven Pro"/>
                <a:buNone/>
                <a:defRPr sz="1200" b="0" i="0" u="none" strike="noStrike" cap="none">
                  <a:solidFill>
                    <a:schemeClr val="dk1"/>
                  </a:solidFill>
                  <a:latin typeface="Maven Pro"/>
                  <a:ea typeface="Maven Pro"/>
                  <a:cs typeface="Maven Pro"/>
                  <a:sym typeface="Maven Pro"/>
                </a:defRPr>
              </a:lvl1pPr>
              <a:lvl2pPr marL="914400" marR="0" lvl="1" indent="-304800" algn="ctr" rtl="0">
                <a:lnSpc>
                  <a:spcPct val="100000"/>
                </a:lnSpc>
                <a:spcBef>
                  <a:spcPts val="0"/>
                </a:spcBef>
                <a:spcAft>
                  <a:spcPts val="0"/>
                </a:spcAft>
                <a:buClr>
                  <a:schemeClr val="dk1"/>
                </a:buClr>
                <a:buSzPts val="1200"/>
                <a:buFont typeface="Maven Pro"/>
                <a:buNone/>
                <a:defRPr sz="1200" b="0" i="0" u="none" strike="noStrike" cap="none">
                  <a:solidFill>
                    <a:schemeClr val="dk1"/>
                  </a:solidFill>
                  <a:latin typeface="Maven Pro"/>
                  <a:ea typeface="Maven Pro"/>
                  <a:cs typeface="Maven Pro"/>
                  <a:sym typeface="Maven Pro"/>
                </a:defRPr>
              </a:lvl2pPr>
              <a:lvl3pPr marL="1371600" marR="0" lvl="2" indent="-304800" algn="ctr" rtl="0">
                <a:lnSpc>
                  <a:spcPct val="100000"/>
                </a:lnSpc>
                <a:spcBef>
                  <a:spcPts val="0"/>
                </a:spcBef>
                <a:spcAft>
                  <a:spcPts val="0"/>
                </a:spcAft>
                <a:buClr>
                  <a:schemeClr val="dk1"/>
                </a:buClr>
                <a:buSzPts val="1200"/>
                <a:buFont typeface="Maven Pro"/>
                <a:buNone/>
                <a:defRPr sz="1200" b="0" i="0" u="none" strike="noStrike" cap="none">
                  <a:solidFill>
                    <a:schemeClr val="dk1"/>
                  </a:solidFill>
                  <a:latin typeface="Maven Pro"/>
                  <a:ea typeface="Maven Pro"/>
                  <a:cs typeface="Maven Pro"/>
                  <a:sym typeface="Maven Pro"/>
                </a:defRPr>
              </a:lvl3pPr>
              <a:lvl4pPr marL="1828800" marR="0" lvl="3" indent="-304800" algn="ctr" rtl="0">
                <a:lnSpc>
                  <a:spcPct val="100000"/>
                </a:lnSpc>
                <a:spcBef>
                  <a:spcPts val="0"/>
                </a:spcBef>
                <a:spcAft>
                  <a:spcPts val="0"/>
                </a:spcAft>
                <a:buClr>
                  <a:schemeClr val="dk1"/>
                </a:buClr>
                <a:buSzPts val="1200"/>
                <a:buFont typeface="Maven Pro"/>
                <a:buNone/>
                <a:defRPr sz="1200" b="0" i="0" u="none" strike="noStrike" cap="none">
                  <a:solidFill>
                    <a:schemeClr val="dk1"/>
                  </a:solidFill>
                  <a:latin typeface="Maven Pro"/>
                  <a:ea typeface="Maven Pro"/>
                  <a:cs typeface="Maven Pro"/>
                  <a:sym typeface="Maven Pro"/>
                </a:defRPr>
              </a:lvl4pPr>
              <a:lvl5pPr marL="2286000" marR="0" lvl="4" indent="-304800" algn="ctr" rtl="0">
                <a:lnSpc>
                  <a:spcPct val="100000"/>
                </a:lnSpc>
                <a:spcBef>
                  <a:spcPts val="0"/>
                </a:spcBef>
                <a:spcAft>
                  <a:spcPts val="0"/>
                </a:spcAft>
                <a:buClr>
                  <a:schemeClr val="dk1"/>
                </a:buClr>
                <a:buSzPts val="1200"/>
                <a:buFont typeface="Maven Pro"/>
                <a:buNone/>
                <a:defRPr sz="1200" b="0" i="0" u="none" strike="noStrike" cap="none">
                  <a:solidFill>
                    <a:schemeClr val="dk1"/>
                  </a:solidFill>
                  <a:latin typeface="Maven Pro"/>
                  <a:ea typeface="Maven Pro"/>
                  <a:cs typeface="Maven Pro"/>
                  <a:sym typeface="Maven Pro"/>
                </a:defRPr>
              </a:lvl5pPr>
              <a:lvl6pPr marL="2743200" marR="0" lvl="5" indent="-304800" algn="ctr" rtl="0">
                <a:lnSpc>
                  <a:spcPct val="100000"/>
                </a:lnSpc>
                <a:spcBef>
                  <a:spcPts val="0"/>
                </a:spcBef>
                <a:spcAft>
                  <a:spcPts val="0"/>
                </a:spcAft>
                <a:buClr>
                  <a:schemeClr val="dk1"/>
                </a:buClr>
                <a:buSzPts val="1200"/>
                <a:buFont typeface="Maven Pro"/>
                <a:buNone/>
                <a:defRPr sz="1200" b="0" i="0" u="none" strike="noStrike" cap="none">
                  <a:solidFill>
                    <a:schemeClr val="dk1"/>
                  </a:solidFill>
                  <a:latin typeface="Maven Pro"/>
                  <a:ea typeface="Maven Pro"/>
                  <a:cs typeface="Maven Pro"/>
                  <a:sym typeface="Maven Pro"/>
                </a:defRPr>
              </a:lvl6pPr>
              <a:lvl7pPr marL="3200400" marR="0" lvl="6" indent="-304800" algn="ctr" rtl="0">
                <a:lnSpc>
                  <a:spcPct val="100000"/>
                </a:lnSpc>
                <a:spcBef>
                  <a:spcPts val="0"/>
                </a:spcBef>
                <a:spcAft>
                  <a:spcPts val="0"/>
                </a:spcAft>
                <a:buClr>
                  <a:schemeClr val="dk1"/>
                </a:buClr>
                <a:buSzPts val="1200"/>
                <a:buFont typeface="Maven Pro"/>
                <a:buNone/>
                <a:defRPr sz="1200" b="0" i="0" u="none" strike="noStrike" cap="none">
                  <a:solidFill>
                    <a:schemeClr val="dk1"/>
                  </a:solidFill>
                  <a:latin typeface="Maven Pro"/>
                  <a:ea typeface="Maven Pro"/>
                  <a:cs typeface="Maven Pro"/>
                  <a:sym typeface="Maven Pro"/>
                </a:defRPr>
              </a:lvl7pPr>
              <a:lvl8pPr marL="3657600" marR="0" lvl="7" indent="-304800" algn="ctr" rtl="0">
                <a:lnSpc>
                  <a:spcPct val="100000"/>
                </a:lnSpc>
                <a:spcBef>
                  <a:spcPts val="0"/>
                </a:spcBef>
                <a:spcAft>
                  <a:spcPts val="0"/>
                </a:spcAft>
                <a:buClr>
                  <a:schemeClr val="dk1"/>
                </a:buClr>
                <a:buSzPts val="1200"/>
                <a:buFont typeface="Maven Pro"/>
                <a:buNone/>
                <a:defRPr sz="1200" b="0" i="0" u="none" strike="noStrike" cap="none">
                  <a:solidFill>
                    <a:schemeClr val="dk1"/>
                  </a:solidFill>
                  <a:latin typeface="Maven Pro"/>
                  <a:ea typeface="Maven Pro"/>
                  <a:cs typeface="Maven Pro"/>
                  <a:sym typeface="Maven Pro"/>
                </a:defRPr>
              </a:lvl8pPr>
              <a:lvl9pPr marL="4114800" marR="0" lvl="8" indent="-304800" algn="ctr" rtl="0">
                <a:lnSpc>
                  <a:spcPct val="100000"/>
                </a:lnSpc>
                <a:spcBef>
                  <a:spcPts val="0"/>
                </a:spcBef>
                <a:spcAft>
                  <a:spcPts val="0"/>
                </a:spcAft>
                <a:buClr>
                  <a:schemeClr val="dk1"/>
                </a:buClr>
                <a:buSzPts val="1200"/>
                <a:buFont typeface="Maven Pro"/>
                <a:buNone/>
                <a:defRPr sz="1200" b="0" i="0" u="none" strike="noStrike" cap="none">
                  <a:solidFill>
                    <a:schemeClr val="dk1"/>
                  </a:solidFill>
                  <a:latin typeface="Maven Pro"/>
                  <a:ea typeface="Maven Pro"/>
                  <a:cs typeface="Maven Pro"/>
                  <a:sym typeface="Maven Pro"/>
                </a:defRPr>
              </a:lvl9pPr>
            </a:lstStyle>
            <a:p>
              <a:pPr marL="0" marR="0" lvl="0" indent="0" algn="l" defTabSz="914400" rtl="0" eaLnBrk="1" fontAlgn="auto" latinLnBrk="0" hangingPunct="1">
                <a:lnSpc>
                  <a:spcPct val="100000"/>
                </a:lnSpc>
                <a:spcBef>
                  <a:spcPts val="0"/>
                </a:spcBef>
                <a:spcAft>
                  <a:spcPts val="0"/>
                </a:spcAft>
                <a:buClr>
                  <a:srgbClr val="00094A"/>
                </a:buClr>
                <a:buSzPts val="1200"/>
                <a:buFont typeface="Maven Pro"/>
                <a:buNone/>
                <a:tabLst/>
                <a:defRPr/>
              </a:pPr>
              <a:r>
                <a:rPr kumimoji="0" lang="en-US" sz="2400" b="1" i="0" u="none" strike="noStrike" kern="0" cap="none" spc="0" normalizeH="0" baseline="0" noProof="0" dirty="0">
                  <a:ln>
                    <a:noFill/>
                  </a:ln>
                  <a:solidFill>
                    <a:srgbClr val="00094A"/>
                  </a:solidFill>
                  <a:effectLst/>
                  <a:uLnTx/>
                  <a:uFillTx/>
                  <a:latin typeface="Maven Pro"/>
                  <a:sym typeface="Maven Pro"/>
                </a:rPr>
                <a:t>Some people prefer storing their assets physically rather than depositing them in banks.</a:t>
              </a:r>
            </a:p>
          </p:txBody>
        </p:sp>
        <p:sp>
          <p:nvSpPr>
            <p:cNvPr id="193" name="Google Shape;1201;p47">
              <a:extLst>
                <a:ext uri="{FF2B5EF4-FFF2-40B4-BE49-F238E27FC236}">
                  <a16:creationId xmlns:a16="http://schemas.microsoft.com/office/drawing/2014/main" id="{20B1F3C7-9834-4799-9211-D2027564631B}"/>
                </a:ext>
              </a:extLst>
            </p:cNvPr>
            <p:cNvSpPr txBox="1">
              <a:spLocks/>
            </p:cNvSpPr>
            <p:nvPr/>
          </p:nvSpPr>
          <p:spPr>
            <a:xfrm>
              <a:off x="3455917" y="2671759"/>
              <a:ext cx="3218581" cy="4029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chemeClr val="dk1"/>
                </a:buClr>
                <a:buSzPts val="1200"/>
                <a:buFont typeface="Montserrat"/>
                <a:buNone/>
                <a:defRPr sz="2000" b="1" i="0" u="none" strike="noStrike" cap="none">
                  <a:solidFill>
                    <a:schemeClr val="lt1"/>
                  </a:solidFill>
                  <a:latin typeface="Montserrat"/>
                  <a:ea typeface="Montserrat"/>
                  <a:cs typeface="Montserrat"/>
                  <a:sym typeface="Montserrat"/>
                </a:defRPr>
              </a:lvl1pPr>
              <a:lvl2pPr marL="914400" marR="0" lvl="1" indent="-304800" algn="ctr" rtl="0">
                <a:lnSpc>
                  <a:spcPct val="100000"/>
                </a:lnSpc>
                <a:spcBef>
                  <a:spcPts val="0"/>
                </a:spcBef>
                <a:spcAft>
                  <a:spcPts val="0"/>
                </a:spcAft>
                <a:buClr>
                  <a:schemeClr val="dk1"/>
                </a:buClr>
                <a:buSzPts val="1200"/>
                <a:buFont typeface="Montserrat"/>
                <a:buNone/>
                <a:defRPr sz="1200" b="1" i="0" u="none" strike="noStrike" cap="none">
                  <a:solidFill>
                    <a:schemeClr val="dk1"/>
                  </a:solidFill>
                  <a:latin typeface="Montserrat"/>
                  <a:ea typeface="Montserrat"/>
                  <a:cs typeface="Montserrat"/>
                  <a:sym typeface="Montserrat"/>
                </a:defRPr>
              </a:lvl2pPr>
              <a:lvl3pPr marL="1371600" marR="0" lvl="2" indent="-304800" algn="ctr" rtl="0">
                <a:lnSpc>
                  <a:spcPct val="100000"/>
                </a:lnSpc>
                <a:spcBef>
                  <a:spcPts val="0"/>
                </a:spcBef>
                <a:spcAft>
                  <a:spcPts val="0"/>
                </a:spcAft>
                <a:buClr>
                  <a:schemeClr val="dk1"/>
                </a:buClr>
                <a:buSzPts val="1200"/>
                <a:buFont typeface="Montserrat"/>
                <a:buNone/>
                <a:defRPr sz="1200" b="1" i="0" u="none" strike="noStrike" cap="none">
                  <a:solidFill>
                    <a:schemeClr val="dk1"/>
                  </a:solidFill>
                  <a:latin typeface="Montserrat"/>
                  <a:ea typeface="Montserrat"/>
                  <a:cs typeface="Montserrat"/>
                  <a:sym typeface="Montserrat"/>
                </a:defRPr>
              </a:lvl3pPr>
              <a:lvl4pPr marL="1828800" marR="0" lvl="3" indent="-304800" algn="ctr" rtl="0">
                <a:lnSpc>
                  <a:spcPct val="100000"/>
                </a:lnSpc>
                <a:spcBef>
                  <a:spcPts val="0"/>
                </a:spcBef>
                <a:spcAft>
                  <a:spcPts val="0"/>
                </a:spcAft>
                <a:buClr>
                  <a:schemeClr val="dk1"/>
                </a:buClr>
                <a:buSzPts val="1200"/>
                <a:buFont typeface="Montserrat"/>
                <a:buNone/>
                <a:defRPr sz="1200" b="1" i="0" u="none" strike="noStrike" cap="none">
                  <a:solidFill>
                    <a:schemeClr val="dk1"/>
                  </a:solidFill>
                  <a:latin typeface="Montserrat"/>
                  <a:ea typeface="Montserrat"/>
                  <a:cs typeface="Montserrat"/>
                  <a:sym typeface="Montserrat"/>
                </a:defRPr>
              </a:lvl4pPr>
              <a:lvl5pPr marL="2286000" marR="0" lvl="4" indent="-304800" algn="ctr" rtl="0">
                <a:lnSpc>
                  <a:spcPct val="100000"/>
                </a:lnSpc>
                <a:spcBef>
                  <a:spcPts val="0"/>
                </a:spcBef>
                <a:spcAft>
                  <a:spcPts val="0"/>
                </a:spcAft>
                <a:buClr>
                  <a:schemeClr val="dk1"/>
                </a:buClr>
                <a:buSzPts val="1200"/>
                <a:buFont typeface="Montserrat"/>
                <a:buNone/>
                <a:defRPr sz="1200" b="1" i="0" u="none" strike="noStrike" cap="none">
                  <a:solidFill>
                    <a:schemeClr val="dk1"/>
                  </a:solidFill>
                  <a:latin typeface="Montserrat"/>
                  <a:ea typeface="Montserrat"/>
                  <a:cs typeface="Montserrat"/>
                  <a:sym typeface="Montserrat"/>
                </a:defRPr>
              </a:lvl5pPr>
              <a:lvl6pPr marL="2743200" marR="0" lvl="5" indent="-304800" algn="ctr" rtl="0">
                <a:lnSpc>
                  <a:spcPct val="100000"/>
                </a:lnSpc>
                <a:spcBef>
                  <a:spcPts val="0"/>
                </a:spcBef>
                <a:spcAft>
                  <a:spcPts val="0"/>
                </a:spcAft>
                <a:buClr>
                  <a:schemeClr val="dk1"/>
                </a:buClr>
                <a:buSzPts val="1200"/>
                <a:buFont typeface="Montserrat"/>
                <a:buNone/>
                <a:defRPr sz="1200" b="1" i="0" u="none" strike="noStrike" cap="none">
                  <a:solidFill>
                    <a:schemeClr val="dk1"/>
                  </a:solidFill>
                  <a:latin typeface="Montserrat"/>
                  <a:ea typeface="Montserrat"/>
                  <a:cs typeface="Montserrat"/>
                  <a:sym typeface="Montserrat"/>
                </a:defRPr>
              </a:lvl6pPr>
              <a:lvl7pPr marL="3200400" marR="0" lvl="6" indent="-304800" algn="ctr" rtl="0">
                <a:lnSpc>
                  <a:spcPct val="100000"/>
                </a:lnSpc>
                <a:spcBef>
                  <a:spcPts val="0"/>
                </a:spcBef>
                <a:spcAft>
                  <a:spcPts val="0"/>
                </a:spcAft>
                <a:buClr>
                  <a:schemeClr val="dk1"/>
                </a:buClr>
                <a:buSzPts val="1200"/>
                <a:buFont typeface="Montserrat"/>
                <a:buNone/>
                <a:defRPr sz="1200" b="1" i="0" u="none" strike="noStrike" cap="none">
                  <a:solidFill>
                    <a:schemeClr val="dk1"/>
                  </a:solidFill>
                  <a:latin typeface="Montserrat"/>
                  <a:ea typeface="Montserrat"/>
                  <a:cs typeface="Montserrat"/>
                  <a:sym typeface="Montserrat"/>
                </a:defRPr>
              </a:lvl7pPr>
              <a:lvl8pPr marL="3657600" marR="0" lvl="7" indent="-304800" algn="ctr" rtl="0">
                <a:lnSpc>
                  <a:spcPct val="100000"/>
                </a:lnSpc>
                <a:spcBef>
                  <a:spcPts val="0"/>
                </a:spcBef>
                <a:spcAft>
                  <a:spcPts val="0"/>
                </a:spcAft>
                <a:buClr>
                  <a:schemeClr val="dk1"/>
                </a:buClr>
                <a:buSzPts val="1200"/>
                <a:buFont typeface="Montserrat"/>
                <a:buNone/>
                <a:defRPr sz="1200" b="1" i="0" u="none" strike="noStrike" cap="none">
                  <a:solidFill>
                    <a:schemeClr val="dk1"/>
                  </a:solidFill>
                  <a:latin typeface="Montserrat"/>
                  <a:ea typeface="Montserrat"/>
                  <a:cs typeface="Montserrat"/>
                  <a:sym typeface="Montserrat"/>
                </a:defRPr>
              </a:lvl8pPr>
              <a:lvl9pPr marL="4114800" marR="0" lvl="8" indent="-304800" algn="ctr" rtl="0">
                <a:lnSpc>
                  <a:spcPct val="100000"/>
                </a:lnSpc>
                <a:spcBef>
                  <a:spcPts val="0"/>
                </a:spcBef>
                <a:spcAft>
                  <a:spcPts val="0"/>
                </a:spcAft>
                <a:buClr>
                  <a:schemeClr val="dk1"/>
                </a:buClr>
                <a:buSzPts val="1200"/>
                <a:buFont typeface="Montserrat"/>
                <a:buNone/>
                <a:defRPr sz="1200" b="1" i="0" u="none" strike="noStrike" cap="none">
                  <a:solidFill>
                    <a:schemeClr val="dk1"/>
                  </a:solidFill>
                  <a:latin typeface="Montserrat"/>
                  <a:ea typeface="Montserrat"/>
                  <a:cs typeface="Montserrat"/>
                  <a:sym typeface="Montserrat"/>
                </a:defRPr>
              </a:lvl9pPr>
            </a:lstStyle>
            <a:p>
              <a:pPr marL="0" marR="0" lvl="0" indent="0" algn="l" defTabSz="914400" rtl="0" eaLnBrk="1" fontAlgn="auto" latinLnBrk="0" hangingPunct="1">
                <a:lnSpc>
                  <a:spcPct val="100000"/>
                </a:lnSpc>
                <a:spcBef>
                  <a:spcPts val="0"/>
                </a:spcBef>
                <a:spcAft>
                  <a:spcPts val="0"/>
                </a:spcAft>
                <a:buClr>
                  <a:srgbClr val="00094A"/>
                </a:buClr>
                <a:buSzPts val="1200"/>
                <a:buFont typeface="Montserrat"/>
                <a:buNone/>
                <a:tabLst/>
                <a:defRPr/>
              </a:pPr>
              <a:r>
                <a:rPr kumimoji="0" lang="en-US" sz="2400" b="1" i="0" u="none" strike="noStrike" kern="0" cap="none" spc="0" normalizeH="0" baseline="0" noProof="0" dirty="0">
                  <a:ln>
                    <a:noFill/>
                  </a:ln>
                  <a:solidFill>
                    <a:srgbClr val="00649F"/>
                  </a:solidFill>
                  <a:effectLst/>
                  <a:uLnTx/>
                  <a:uFillTx/>
                  <a:latin typeface="Montserrat"/>
                  <a:sym typeface="Montserrat"/>
                </a:rPr>
                <a:t>Preparedness for emergencies </a:t>
              </a:r>
            </a:p>
          </p:txBody>
        </p:sp>
        <p:sp>
          <p:nvSpPr>
            <p:cNvPr id="194" name="Google Shape;1202;p47">
              <a:extLst>
                <a:ext uri="{FF2B5EF4-FFF2-40B4-BE49-F238E27FC236}">
                  <a16:creationId xmlns:a16="http://schemas.microsoft.com/office/drawing/2014/main" id="{DFB5AE40-4292-4C28-A76C-01A0BAAA304F}"/>
                </a:ext>
              </a:extLst>
            </p:cNvPr>
            <p:cNvSpPr txBox="1">
              <a:spLocks/>
            </p:cNvSpPr>
            <p:nvPr/>
          </p:nvSpPr>
          <p:spPr>
            <a:xfrm>
              <a:off x="7633774" y="2793829"/>
              <a:ext cx="3312320" cy="4029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chemeClr val="dk1"/>
                </a:buClr>
                <a:buSzPts val="1200"/>
                <a:buFont typeface="Montserrat"/>
                <a:buNone/>
                <a:defRPr sz="2000" b="1" i="0" u="none" strike="noStrike" cap="none">
                  <a:solidFill>
                    <a:schemeClr val="lt1"/>
                  </a:solidFill>
                  <a:latin typeface="Montserrat"/>
                  <a:ea typeface="Montserrat"/>
                  <a:cs typeface="Montserrat"/>
                  <a:sym typeface="Montserrat"/>
                </a:defRPr>
              </a:lvl1pPr>
              <a:lvl2pPr marL="914400" marR="0" lvl="1" indent="-304800" algn="ctr" rtl="0">
                <a:lnSpc>
                  <a:spcPct val="100000"/>
                </a:lnSpc>
                <a:spcBef>
                  <a:spcPts val="0"/>
                </a:spcBef>
                <a:spcAft>
                  <a:spcPts val="0"/>
                </a:spcAft>
                <a:buClr>
                  <a:schemeClr val="dk1"/>
                </a:buClr>
                <a:buSzPts val="1200"/>
                <a:buFont typeface="Montserrat"/>
                <a:buNone/>
                <a:defRPr sz="1200" b="1" i="0" u="none" strike="noStrike" cap="none">
                  <a:solidFill>
                    <a:schemeClr val="dk1"/>
                  </a:solidFill>
                  <a:latin typeface="Montserrat"/>
                  <a:ea typeface="Montserrat"/>
                  <a:cs typeface="Montserrat"/>
                  <a:sym typeface="Montserrat"/>
                </a:defRPr>
              </a:lvl2pPr>
              <a:lvl3pPr marL="1371600" marR="0" lvl="2" indent="-304800" algn="ctr" rtl="0">
                <a:lnSpc>
                  <a:spcPct val="100000"/>
                </a:lnSpc>
                <a:spcBef>
                  <a:spcPts val="0"/>
                </a:spcBef>
                <a:spcAft>
                  <a:spcPts val="0"/>
                </a:spcAft>
                <a:buClr>
                  <a:schemeClr val="dk1"/>
                </a:buClr>
                <a:buSzPts val="1200"/>
                <a:buFont typeface="Montserrat"/>
                <a:buNone/>
                <a:defRPr sz="1200" b="1" i="0" u="none" strike="noStrike" cap="none">
                  <a:solidFill>
                    <a:schemeClr val="dk1"/>
                  </a:solidFill>
                  <a:latin typeface="Montserrat"/>
                  <a:ea typeface="Montserrat"/>
                  <a:cs typeface="Montserrat"/>
                  <a:sym typeface="Montserrat"/>
                </a:defRPr>
              </a:lvl3pPr>
              <a:lvl4pPr marL="1828800" marR="0" lvl="3" indent="-304800" algn="ctr" rtl="0">
                <a:lnSpc>
                  <a:spcPct val="100000"/>
                </a:lnSpc>
                <a:spcBef>
                  <a:spcPts val="0"/>
                </a:spcBef>
                <a:spcAft>
                  <a:spcPts val="0"/>
                </a:spcAft>
                <a:buClr>
                  <a:schemeClr val="dk1"/>
                </a:buClr>
                <a:buSzPts val="1200"/>
                <a:buFont typeface="Montserrat"/>
                <a:buNone/>
                <a:defRPr sz="1200" b="1" i="0" u="none" strike="noStrike" cap="none">
                  <a:solidFill>
                    <a:schemeClr val="dk1"/>
                  </a:solidFill>
                  <a:latin typeface="Montserrat"/>
                  <a:ea typeface="Montserrat"/>
                  <a:cs typeface="Montserrat"/>
                  <a:sym typeface="Montserrat"/>
                </a:defRPr>
              </a:lvl4pPr>
              <a:lvl5pPr marL="2286000" marR="0" lvl="4" indent="-304800" algn="ctr" rtl="0">
                <a:lnSpc>
                  <a:spcPct val="100000"/>
                </a:lnSpc>
                <a:spcBef>
                  <a:spcPts val="0"/>
                </a:spcBef>
                <a:spcAft>
                  <a:spcPts val="0"/>
                </a:spcAft>
                <a:buClr>
                  <a:schemeClr val="dk1"/>
                </a:buClr>
                <a:buSzPts val="1200"/>
                <a:buFont typeface="Montserrat"/>
                <a:buNone/>
                <a:defRPr sz="1200" b="1" i="0" u="none" strike="noStrike" cap="none">
                  <a:solidFill>
                    <a:schemeClr val="dk1"/>
                  </a:solidFill>
                  <a:latin typeface="Montserrat"/>
                  <a:ea typeface="Montserrat"/>
                  <a:cs typeface="Montserrat"/>
                  <a:sym typeface="Montserrat"/>
                </a:defRPr>
              </a:lvl5pPr>
              <a:lvl6pPr marL="2743200" marR="0" lvl="5" indent="-304800" algn="ctr" rtl="0">
                <a:lnSpc>
                  <a:spcPct val="100000"/>
                </a:lnSpc>
                <a:spcBef>
                  <a:spcPts val="0"/>
                </a:spcBef>
                <a:spcAft>
                  <a:spcPts val="0"/>
                </a:spcAft>
                <a:buClr>
                  <a:schemeClr val="dk1"/>
                </a:buClr>
                <a:buSzPts val="1200"/>
                <a:buFont typeface="Montserrat"/>
                <a:buNone/>
                <a:defRPr sz="1200" b="1" i="0" u="none" strike="noStrike" cap="none">
                  <a:solidFill>
                    <a:schemeClr val="dk1"/>
                  </a:solidFill>
                  <a:latin typeface="Montserrat"/>
                  <a:ea typeface="Montserrat"/>
                  <a:cs typeface="Montserrat"/>
                  <a:sym typeface="Montserrat"/>
                </a:defRPr>
              </a:lvl6pPr>
              <a:lvl7pPr marL="3200400" marR="0" lvl="6" indent="-304800" algn="ctr" rtl="0">
                <a:lnSpc>
                  <a:spcPct val="100000"/>
                </a:lnSpc>
                <a:spcBef>
                  <a:spcPts val="0"/>
                </a:spcBef>
                <a:spcAft>
                  <a:spcPts val="0"/>
                </a:spcAft>
                <a:buClr>
                  <a:schemeClr val="dk1"/>
                </a:buClr>
                <a:buSzPts val="1200"/>
                <a:buFont typeface="Montserrat"/>
                <a:buNone/>
                <a:defRPr sz="1200" b="1" i="0" u="none" strike="noStrike" cap="none">
                  <a:solidFill>
                    <a:schemeClr val="dk1"/>
                  </a:solidFill>
                  <a:latin typeface="Montserrat"/>
                  <a:ea typeface="Montserrat"/>
                  <a:cs typeface="Montserrat"/>
                  <a:sym typeface="Montserrat"/>
                </a:defRPr>
              </a:lvl7pPr>
              <a:lvl8pPr marL="3657600" marR="0" lvl="7" indent="-304800" algn="ctr" rtl="0">
                <a:lnSpc>
                  <a:spcPct val="100000"/>
                </a:lnSpc>
                <a:spcBef>
                  <a:spcPts val="0"/>
                </a:spcBef>
                <a:spcAft>
                  <a:spcPts val="0"/>
                </a:spcAft>
                <a:buClr>
                  <a:schemeClr val="dk1"/>
                </a:buClr>
                <a:buSzPts val="1200"/>
                <a:buFont typeface="Montserrat"/>
                <a:buNone/>
                <a:defRPr sz="1200" b="1" i="0" u="none" strike="noStrike" cap="none">
                  <a:solidFill>
                    <a:schemeClr val="dk1"/>
                  </a:solidFill>
                  <a:latin typeface="Montserrat"/>
                  <a:ea typeface="Montserrat"/>
                  <a:cs typeface="Montserrat"/>
                  <a:sym typeface="Montserrat"/>
                </a:defRPr>
              </a:lvl8pPr>
              <a:lvl9pPr marL="4114800" marR="0" lvl="8" indent="-304800" algn="ctr" rtl="0">
                <a:lnSpc>
                  <a:spcPct val="100000"/>
                </a:lnSpc>
                <a:spcBef>
                  <a:spcPts val="0"/>
                </a:spcBef>
                <a:spcAft>
                  <a:spcPts val="0"/>
                </a:spcAft>
                <a:buClr>
                  <a:schemeClr val="dk1"/>
                </a:buClr>
                <a:buSzPts val="1200"/>
                <a:buFont typeface="Montserrat"/>
                <a:buNone/>
                <a:defRPr sz="1200" b="1" i="0" u="none" strike="noStrike" cap="none">
                  <a:solidFill>
                    <a:schemeClr val="dk1"/>
                  </a:solidFill>
                  <a:latin typeface="Montserrat"/>
                  <a:ea typeface="Montserrat"/>
                  <a:cs typeface="Montserrat"/>
                  <a:sym typeface="Montserrat"/>
                </a:defRPr>
              </a:lvl9pPr>
            </a:lstStyle>
            <a:p>
              <a:pPr marL="0" marR="0" lvl="0" indent="0" algn="l" defTabSz="914400" rtl="0" eaLnBrk="1" fontAlgn="auto" latinLnBrk="0" hangingPunct="1">
                <a:lnSpc>
                  <a:spcPct val="100000"/>
                </a:lnSpc>
                <a:spcBef>
                  <a:spcPts val="0"/>
                </a:spcBef>
                <a:spcAft>
                  <a:spcPts val="0"/>
                </a:spcAft>
                <a:buClr>
                  <a:srgbClr val="00094A"/>
                </a:buClr>
                <a:buSzPts val="1200"/>
                <a:buFont typeface="Montserrat"/>
                <a:buNone/>
                <a:tabLst/>
                <a:defRPr/>
              </a:pPr>
              <a:r>
                <a:rPr kumimoji="0" lang="en-US" sz="2400" b="1" i="0" u="none" strike="noStrike" kern="0" cap="none" spc="0" normalizeH="0" baseline="0" noProof="0" dirty="0">
                  <a:ln>
                    <a:noFill/>
                  </a:ln>
                  <a:solidFill>
                    <a:srgbClr val="00649F"/>
                  </a:solidFill>
                  <a:effectLst/>
                  <a:uLnTx/>
                  <a:uFillTx/>
                  <a:latin typeface="Montserrat"/>
                  <a:sym typeface="Montserrat"/>
                </a:rPr>
                <a:t>Cash as a store of value</a:t>
              </a:r>
            </a:p>
          </p:txBody>
        </p:sp>
        <p:sp>
          <p:nvSpPr>
            <p:cNvPr id="195" name="Google Shape;1203;p47">
              <a:extLst>
                <a:ext uri="{FF2B5EF4-FFF2-40B4-BE49-F238E27FC236}">
                  <a16:creationId xmlns:a16="http://schemas.microsoft.com/office/drawing/2014/main" id="{3A51831F-2196-4ADF-B388-81FB33943CB1}"/>
                </a:ext>
              </a:extLst>
            </p:cNvPr>
            <p:cNvSpPr/>
            <p:nvPr/>
          </p:nvSpPr>
          <p:spPr>
            <a:xfrm>
              <a:off x="2441038" y="1162902"/>
              <a:ext cx="879000" cy="879000"/>
            </a:xfrm>
            <a:prstGeom prst="rect">
              <a:avLst/>
            </a:prstGeom>
            <a:solidFill>
              <a:schemeClr val="bg1"/>
            </a:solidFill>
            <a:ln w="38100" cap="flat" cmpd="sng">
              <a:solidFill>
                <a:srgbClr val="63DBF5"/>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aven Pro"/>
                <a:ea typeface="Maven Pro"/>
                <a:cs typeface="Maven Pro"/>
                <a:sym typeface="Maven Pro"/>
              </a:endParaRPr>
            </a:p>
          </p:txBody>
        </p:sp>
        <p:sp>
          <p:nvSpPr>
            <p:cNvPr id="196" name="Google Shape;1204;p47">
              <a:extLst>
                <a:ext uri="{FF2B5EF4-FFF2-40B4-BE49-F238E27FC236}">
                  <a16:creationId xmlns:a16="http://schemas.microsoft.com/office/drawing/2014/main" id="{320BB105-9DD2-462C-B132-CD6566991BC5}"/>
                </a:ext>
              </a:extLst>
            </p:cNvPr>
            <p:cNvSpPr/>
            <p:nvPr/>
          </p:nvSpPr>
          <p:spPr>
            <a:xfrm>
              <a:off x="6568920" y="1194387"/>
              <a:ext cx="879000" cy="879000"/>
            </a:xfrm>
            <a:prstGeom prst="rect">
              <a:avLst/>
            </a:prstGeom>
            <a:solidFill>
              <a:schemeClr val="bg1"/>
            </a:solidFill>
            <a:ln w="38100" cap="flat" cmpd="sng">
              <a:solidFill>
                <a:srgbClr val="63DBF5"/>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aven Pro"/>
                <a:ea typeface="Maven Pro"/>
                <a:cs typeface="Maven Pro"/>
                <a:sym typeface="Maven Pro"/>
              </a:endParaRPr>
            </a:p>
          </p:txBody>
        </p:sp>
        <p:sp>
          <p:nvSpPr>
            <p:cNvPr id="197" name="Google Shape;1205;p47">
              <a:extLst>
                <a:ext uri="{FF2B5EF4-FFF2-40B4-BE49-F238E27FC236}">
                  <a16:creationId xmlns:a16="http://schemas.microsoft.com/office/drawing/2014/main" id="{E420FCFE-238D-4072-904F-E11919DBB891}"/>
                </a:ext>
              </a:extLst>
            </p:cNvPr>
            <p:cNvSpPr/>
            <p:nvPr/>
          </p:nvSpPr>
          <p:spPr>
            <a:xfrm>
              <a:off x="2430125" y="2889204"/>
              <a:ext cx="879000" cy="879000"/>
            </a:xfrm>
            <a:prstGeom prst="rect">
              <a:avLst/>
            </a:prstGeom>
            <a:solidFill>
              <a:schemeClr val="bg1"/>
            </a:solidFill>
            <a:ln w="38100" cap="flat" cmpd="sng">
              <a:solidFill>
                <a:srgbClr val="63DBF5"/>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Maven Pro"/>
                <a:ea typeface="Maven Pro"/>
                <a:cs typeface="Maven Pro"/>
                <a:sym typeface="Maven Pro"/>
              </a:endParaRPr>
            </a:p>
          </p:txBody>
        </p:sp>
        <p:sp>
          <p:nvSpPr>
            <p:cNvPr id="198" name="Google Shape;1206;p47">
              <a:extLst>
                <a:ext uri="{FF2B5EF4-FFF2-40B4-BE49-F238E27FC236}">
                  <a16:creationId xmlns:a16="http://schemas.microsoft.com/office/drawing/2014/main" id="{E94202D1-59EC-4FB6-91CA-615C6D9F28D4}"/>
                </a:ext>
              </a:extLst>
            </p:cNvPr>
            <p:cNvSpPr/>
            <p:nvPr/>
          </p:nvSpPr>
          <p:spPr>
            <a:xfrm>
              <a:off x="6619618" y="2932841"/>
              <a:ext cx="879000" cy="879000"/>
            </a:xfrm>
            <a:prstGeom prst="rect">
              <a:avLst/>
            </a:prstGeom>
            <a:solidFill>
              <a:schemeClr val="bg1"/>
            </a:solidFill>
            <a:ln w="38100" cap="flat" cmpd="sng">
              <a:solidFill>
                <a:srgbClr val="63DBF5"/>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aven Pro"/>
                <a:ea typeface="Maven Pro"/>
                <a:cs typeface="Maven Pro"/>
                <a:sym typeface="Maven Pro"/>
              </a:endParaRPr>
            </a:p>
          </p:txBody>
        </p:sp>
        <p:sp>
          <p:nvSpPr>
            <p:cNvPr id="199" name="Google Shape;11723;p91">
              <a:extLst>
                <a:ext uri="{FF2B5EF4-FFF2-40B4-BE49-F238E27FC236}">
                  <a16:creationId xmlns:a16="http://schemas.microsoft.com/office/drawing/2014/main" id="{B3F430EF-021E-4FDD-BBE6-780D1F0A68F5}"/>
                </a:ext>
              </a:extLst>
            </p:cNvPr>
            <p:cNvSpPr/>
            <p:nvPr/>
          </p:nvSpPr>
          <p:spPr>
            <a:xfrm>
              <a:off x="2616108" y="1403332"/>
              <a:ext cx="541996" cy="474867"/>
            </a:xfrm>
            <a:custGeom>
              <a:avLst/>
              <a:gdLst/>
              <a:ahLst/>
              <a:cxnLst/>
              <a:rect l="l" t="t" r="r" b="b"/>
              <a:pathLst>
                <a:path w="11910" h="10957" extrusionOk="0">
                  <a:moveTo>
                    <a:pt x="7325" y="654"/>
                  </a:moveTo>
                  <a:cubicBezTo>
                    <a:pt x="7412" y="654"/>
                    <a:pt x="7498" y="686"/>
                    <a:pt x="7561" y="749"/>
                  </a:cubicBezTo>
                  <a:lnTo>
                    <a:pt x="10995" y="4088"/>
                  </a:lnTo>
                  <a:cubicBezTo>
                    <a:pt x="11122" y="4246"/>
                    <a:pt x="11122" y="4466"/>
                    <a:pt x="10995" y="4592"/>
                  </a:cubicBezTo>
                  <a:lnTo>
                    <a:pt x="10082" y="5506"/>
                  </a:lnTo>
                  <a:lnTo>
                    <a:pt x="7404" y="2859"/>
                  </a:lnTo>
                  <a:cubicBezTo>
                    <a:pt x="7215" y="2670"/>
                    <a:pt x="6955" y="2576"/>
                    <a:pt x="6691" y="2576"/>
                  </a:cubicBezTo>
                  <a:cubicBezTo>
                    <a:pt x="6427" y="2576"/>
                    <a:pt x="6159" y="2670"/>
                    <a:pt x="5955" y="2859"/>
                  </a:cubicBezTo>
                  <a:lnTo>
                    <a:pt x="4978" y="3805"/>
                  </a:lnTo>
                  <a:cubicBezTo>
                    <a:pt x="4915" y="3868"/>
                    <a:pt x="4828" y="3899"/>
                    <a:pt x="4742" y="3899"/>
                  </a:cubicBezTo>
                  <a:cubicBezTo>
                    <a:pt x="4655" y="3899"/>
                    <a:pt x="4568" y="3868"/>
                    <a:pt x="4505" y="3805"/>
                  </a:cubicBezTo>
                  <a:cubicBezTo>
                    <a:pt x="4379" y="3679"/>
                    <a:pt x="4379" y="3458"/>
                    <a:pt x="4505" y="3332"/>
                  </a:cubicBezTo>
                  <a:lnTo>
                    <a:pt x="5955" y="1883"/>
                  </a:lnTo>
                  <a:lnTo>
                    <a:pt x="7089" y="749"/>
                  </a:lnTo>
                  <a:cubicBezTo>
                    <a:pt x="7152" y="686"/>
                    <a:pt x="7239" y="654"/>
                    <a:pt x="7325" y="654"/>
                  </a:cubicBezTo>
                  <a:close/>
                  <a:moveTo>
                    <a:pt x="2808" y="5183"/>
                  </a:moveTo>
                  <a:cubicBezTo>
                    <a:pt x="2899" y="5183"/>
                    <a:pt x="2993" y="5207"/>
                    <a:pt x="3056" y="5254"/>
                  </a:cubicBezTo>
                  <a:cubicBezTo>
                    <a:pt x="3151" y="5380"/>
                    <a:pt x="3151" y="5632"/>
                    <a:pt x="3056" y="5726"/>
                  </a:cubicBezTo>
                  <a:lnTo>
                    <a:pt x="2048" y="6735"/>
                  </a:lnTo>
                  <a:cubicBezTo>
                    <a:pt x="2001" y="6782"/>
                    <a:pt x="1914" y="6805"/>
                    <a:pt x="1824" y="6805"/>
                  </a:cubicBezTo>
                  <a:cubicBezTo>
                    <a:pt x="1733" y="6805"/>
                    <a:pt x="1639" y="6782"/>
                    <a:pt x="1576" y="6735"/>
                  </a:cubicBezTo>
                  <a:cubicBezTo>
                    <a:pt x="1449" y="6609"/>
                    <a:pt x="1449" y="6357"/>
                    <a:pt x="1576" y="6262"/>
                  </a:cubicBezTo>
                  <a:lnTo>
                    <a:pt x="2584" y="5254"/>
                  </a:lnTo>
                  <a:cubicBezTo>
                    <a:pt x="2631" y="5207"/>
                    <a:pt x="2718" y="5183"/>
                    <a:pt x="2808" y="5183"/>
                  </a:cubicBezTo>
                  <a:close/>
                  <a:moveTo>
                    <a:pt x="3785" y="6167"/>
                  </a:moveTo>
                  <a:cubicBezTo>
                    <a:pt x="3875" y="6167"/>
                    <a:pt x="3970" y="6199"/>
                    <a:pt x="4033" y="6262"/>
                  </a:cubicBezTo>
                  <a:cubicBezTo>
                    <a:pt x="4159" y="6357"/>
                    <a:pt x="4159" y="6609"/>
                    <a:pt x="4033" y="6735"/>
                  </a:cubicBezTo>
                  <a:lnTo>
                    <a:pt x="3056" y="7711"/>
                  </a:lnTo>
                  <a:cubicBezTo>
                    <a:pt x="2993" y="7774"/>
                    <a:pt x="2899" y="7806"/>
                    <a:pt x="2808" y="7806"/>
                  </a:cubicBezTo>
                  <a:cubicBezTo>
                    <a:pt x="2718" y="7806"/>
                    <a:pt x="2631" y="7774"/>
                    <a:pt x="2584" y="7711"/>
                  </a:cubicBezTo>
                  <a:cubicBezTo>
                    <a:pt x="2395" y="7554"/>
                    <a:pt x="2395" y="7365"/>
                    <a:pt x="2584" y="7239"/>
                  </a:cubicBezTo>
                  <a:lnTo>
                    <a:pt x="3560" y="6262"/>
                  </a:lnTo>
                  <a:cubicBezTo>
                    <a:pt x="3608" y="6199"/>
                    <a:pt x="3694" y="6167"/>
                    <a:pt x="3785" y="6167"/>
                  </a:cubicBezTo>
                  <a:close/>
                  <a:moveTo>
                    <a:pt x="4730" y="7113"/>
                  </a:moveTo>
                  <a:cubicBezTo>
                    <a:pt x="4821" y="7113"/>
                    <a:pt x="4915" y="7144"/>
                    <a:pt x="4978" y="7207"/>
                  </a:cubicBezTo>
                  <a:cubicBezTo>
                    <a:pt x="5073" y="7302"/>
                    <a:pt x="5073" y="7554"/>
                    <a:pt x="4978" y="7680"/>
                  </a:cubicBezTo>
                  <a:lnTo>
                    <a:pt x="4001" y="8656"/>
                  </a:lnTo>
                  <a:cubicBezTo>
                    <a:pt x="3938" y="8719"/>
                    <a:pt x="3844" y="8751"/>
                    <a:pt x="3749" y="8751"/>
                  </a:cubicBezTo>
                  <a:cubicBezTo>
                    <a:pt x="3655" y="8751"/>
                    <a:pt x="3560" y="8719"/>
                    <a:pt x="3497" y="8656"/>
                  </a:cubicBezTo>
                  <a:cubicBezTo>
                    <a:pt x="3403" y="8530"/>
                    <a:pt x="3403" y="8310"/>
                    <a:pt x="3497" y="8184"/>
                  </a:cubicBezTo>
                  <a:lnTo>
                    <a:pt x="4505" y="7207"/>
                  </a:lnTo>
                  <a:cubicBezTo>
                    <a:pt x="4553" y="7144"/>
                    <a:pt x="4639" y="7113"/>
                    <a:pt x="4730" y="7113"/>
                  </a:cubicBezTo>
                  <a:close/>
                  <a:moveTo>
                    <a:pt x="4100" y="969"/>
                  </a:moveTo>
                  <a:cubicBezTo>
                    <a:pt x="4190" y="969"/>
                    <a:pt x="4285" y="1001"/>
                    <a:pt x="4348" y="1064"/>
                  </a:cubicBezTo>
                  <a:lnTo>
                    <a:pt x="5041" y="1725"/>
                  </a:lnTo>
                  <a:lnTo>
                    <a:pt x="3938" y="2828"/>
                  </a:lnTo>
                  <a:cubicBezTo>
                    <a:pt x="3560" y="3206"/>
                    <a:pt x="3560" y="3899"/>
                    <a:pt x="3938" y="4277"/>
                  </a:cubicBezTo>
                  <a:cubicBezTo>
                    <a:pt x="4143" y="4482"/>
                    <a:pt x="4411" y="4584"/>
                    <a:pt x="4675" y="4584"/>
                  </a:cubicBezTo>
                  <a:cubicBezTo>
                    <a:pt x="4939" y="4584"/>
                    <a:pt x="5199" y="4482"/>
                    <a:pt x="5388" y="4277"/>
                  </a:cubicBezTo>
                  <a:lnTo>
                    <a:pt x="6396" y="3332"/>
                  </a:lnTo>
                  <a:cubicBezTo>
                    <a:pt x="6443" y="3269"/>
                    <a:pt x="6530" y="3238"/>
                    <a:pt x="6620" y="3238"/>
                  </a:cubicBezTo>
                  <a:cubicBezTo>
                    <a:pt x="6711" y="3238"/>
                    <a:pt x="6805" y="3269"/>
                    <a:pt x="6868" y="3332"/>
                  </a:cubicBezTo>
                  <a:lnTo>
                    <a:pt x="10334" y="6735"/>
                  </a:lnTo>
                  <a:cubicBezTo>
                    <a:pt x="10491" y="6829"/>
                    <a:pt x="10491" y="7113"/>
                    <a:pt x="10365" y="7239"/>
                  </a:cubicBezTo>
                  <a:cubicBezTo>
                    <a:pt x="10302" y="7302"/>
                    <a:pt x="10216" y="7333"/>
                    <a:pt x="10129" y="7333"/>
                  </a:cubicBezTo>
                  <a:cubicBezTo>
                    <a:pt x="10042" y="7333"/>
                    <a:pt x="9956" y="7302"/>
                    <a:pt x="9893" y="7239"/>
                  </a:cubicBezTo>
                  <a:lnTo>
                    <a:pt x="8444" y="5789"/>
                  </a:lnTo>
                  <a:cubicBezTo>
                    <a:pt x="8381" y="5726"/>
                    <a:pt x="8286" y="5695"/>
                    <a:pt x="8195" y="5695"/>
                  </a:cubicBezTo>
                  <a:cubicBezTo>
                    <a:pt x="8105" y="5695"/>
                    <a:pt x="8018" y="5726"/>
                    <a:pt x="7971" y="5789"/>
                  </a:cubicBezTo>
                  <a:cubicBezTo>
                    <a:pt x="7845" y="5884"/>
                    <a:pt x="7845" y="6136"/>
                    <a:pt x="7971" y="6262"/>
                  </a:cubicBezTo>
                  <a:lnTo>
                    <a:pt x="9420" y="7711"/>
                  </a:lnTo>
                  <a:cubicBezTo>
                    <a:pt x="9546" y="7837"/>
                    <a:pt x="9546" y="8058"/>
                    <a:pt x="9420" y="8184"/>
                  </a:cubicBezTo>
                  <a:cubicBezTo>
                    <a:pt x="9357" y="8247"/>
                    <a:pt x="9271" y="8278"/>
                    <a:pt x="9184" y="8278"/>
                  </a:cubicBezTo>
                  <a:cubicBezTo>
                    <a:pt x="9097" y="8278"/>
                    <a:pt x="9011" y="8247"/>
                    <a:pt x="8948" y="8184"/>
                  </a:cubicBezTo>
                  <a:lnTo>
                    <a:pt x="7498" y="6735"/>
                  </a:lnTo>
                  <a:cubicBezTo>
                    <a:pt x="7435" y="6672"/>
                    <a:pt x="7341" y="6640"/>
                    <a:pt x="7250" y="6640"/>
                  </a:cubicBezTo>
                  <a:cubicBezTo>
                    <a:pt x="7160" y="6640"/>
                    <a:pt x="7073" y="6672"/>
                    <a:pt x="7026" y="6735"/>
                  </a:cubicBezTo>
                  <a:cubicBezTo>
                    <a:pt x="6900" y="6829"/>
                    <a:pt x="6900" y="7081"/>
                    <a:pt x="7026" y="7176"/>
                  </a:cubicBezTo>
                  <a:lnTo>
                    <a:pt x="8475" y="8656"/>
                  </a:lnTo>
                  <a:cubicBezTo>
                    <a:pt x="8601" y="8751"/>
                    <a:pt x="8601" y="9003"/>
                    <a:pt x="8475" y="9129"/>
                  </a:cubicBezTo>
                  <a:cubicBezTo>
                    <a:pt x="8412" y="9176"/>
                    <a:pt x="8325" y="9200"/>
                    <a:pt x="8239" y="9200"/>
                  </a:cubicBezTo>
                  <a:cubicBezTo>
                    <a:pt x="8152" y="9200"/>
                    <a:pt x="8066" y="9176"/>
                    <a:pt x="8003" y="9129"/>
                  </a:cubicBezTo>
                  <a:lnTo>
                    <a:pt x="6459" y="7648"/>
                  </a:lnTo>
                  <a:cubicBezTo>
                    <a:pt x="6270" y="7459"/>
                    <a:pt x="6018" y="7396"/>
                    <a:pt x="5797" y="7396"/>
                  </a:cubicBezTo>
                  <a:cubicBezTo>
                    <a:pt x="5797" y="7144"/>
                    <a:pt x="5671" y="6924"/>
                    <a:pt x="5482" y="6735"/>
                  </a:cubicBezTo>
                  <a:cubicBezTo>
                    <a:pt x="5293" y="6514"/>
                    <a:pt x="5041" y="6451"/>
                    <a:pt x="4821" y="6388"/>
                  </a:cubicBezTo>
                  <a:cubicBezTo>
                    <a:pt x="4821" y="6167"/>
                    <a:pt x="4694" y="5947"/>
                    <a:pt x="4505" y="5726"/>
                  </a:cubicBezTo>
                  <a:cubicBezTo>
                    <a:pt x="4285" y="5537"/>
                    <a:pt x="4064" y="5474"/>
                    <a:pt x="3812" y="5411"/>
                  </a:cubicBezTo>
                  <a:cubicBezTo>
                    <a:pt x="3812" y="5191"/>
                    <a:pt x="3718" y="4939"/>
                    <a:pt x="3497" y="4750"/>
                  </a:cubicBezTo>
                  <a:cubicBezTo>
                    <a:pt x="3308" y="4561"/>
                    <a:pt x="3048" y="4466"/>
                    <a:pt x="2785" y="4466"/>
                  </a:cubicBezTo>
                  <a:cubicBezTo>
                    <a:pt x="2521" y="4466"/>
                    <a:pt x="2253" y="4561"/>
                    <a:pt x="2048" y="4750"/>
                  </a:cubicBezTo>
                  <a:lnTo>
                    <a:pt x="1544" y="5254"/>
                  </a:lnTo>
                  <a:lnTo>
                    <a:pt x="819" y="4561"/>
                  </a:lnTo>
                  <a:cubicBezTo>
                    <a:pt x="725" y="4435"/>
                    <a:pt x="725" y="4183"/>
                    <a:pt x="819" y="4088"/>
                  </a:cubicBezTo>
                  <a:lnTo>
                    <a:pt x="3875" y="1064"/>
                  </a:lnTo>
                  <a:cubicBezTo>
                    <a:pt x="3923" y="1001"/>
                    <a:pt x="4009" y="969"/>
                    <a:pt x="4100" y="969"/>
                  </a:cubicBezTo>
                  <a:close/>
                  <a:moveTo>
                    <a:pt x="5718" y="8089"/>
                  </a:moveTo>
                  <a:cubicBezTo>
                    <a:pt x="5805" y="8089"/>
                    <a:pt x="5892" y="8121"/>
                    <a:pt x="5955" y="8184"/>
                  </a:cubicBezTo>
                  <a:cubicBezTo>
                    <a:pt x="6081" y="8310"/>
                    <a:pt x="6081" y="8530"/>
                    <a:pt x="5955" y="8656"/>
                  </a:cubicBezTo>
                  <a:lnTo>
                    <a:pt x="4978" y="9633"/>
                  </a:lnTo>
                  <a:cubicBezTo>
                    <a:pt x="4915" y="9696"/>
                    <a:pt x="4821" y="9728"/>
                    <a:pt x="4730" y="9728"/>
                  </a:cubicBezTo>
                  <a:cubicBezTo>
                    <a:pt x="4639" y="9728"/>
                    <a:pt x="4553" y="9696"/>
                    <a:pt x="4505" y="9633"/>
                  </a:cubicBezTo>
                  <a:cubicBezTo>
                    <a:pt x="4379" y="9507"/>
                    <a:pt x="4379" y="9286"/>
                    <a:pt x="4505" y="9160"/>
                  </a:cubicBezTo>
                  <a:lnTo>
                    <a:pt x="5482" y="8184"/>
                  </a:lnTo>
                  <a:cubicBezTo>
                    <a:pt x="5545" y="8121"/>
                    <a:pt x="5632" y="8089"/>
                    <a:pt x="5718" y="8089"/>
                  </a:cubicBezTo>
                  <a:close/>
                  <a:moveTo>
                    <a:pt x="6616" y="8877"/>
                  </a:moveTo>
                  <a:lnTo>
                    <a:pt x="7467" y="9665"/>
                  </a:lnTo>
                  <a:cubicBezTo>
                    <a:pt x="7593" y="9759"/>
                    <a:pt x="7593" y="9980"/>
                    <a:pt x="7435" y="10106"/>
                  </a:cubicBezTo>
                  <a:cubicBezTo>
                    <a:pt x="7388" y="10169"/>
                    <a:pt x="7286" y="10200"/>
                    <a:pt x="7179" y="10200"/>
                  </a:cubicBezTo>
                  <a:cubicBezTo>
                    <a:pt x="7073" y="10200"/>
                    <a:pt x="6963" y="10169"/>
                    <a:pt x="6900" y="10106"/>
                  </a:cubicBezTo>
                  <a:lnTo>
                    <a:pt x="6207" y="9412"/>
                  </a:lnTo>
                  <a:lnTo>
                    <a:pt x="6427" y="9160"/>
                  </a:lnTo>
                  <a:cubicBezTo>
                    <a:pt x="6522" y="9097"/>
                    <a:pt x="6585" y="8971"/>
                    <a:pt x="6616" y="8877"/>
                  </a:cubicBezTo>
                  <a:close/>
                  <a:moveTo>
                    <a:pt x="7309" y="0"/>
                  </a:moveTo>
                  <a:cubicBezTo>
                    <a:pt x="7042" y="0"/>
                    <a:pt x="6774" y="103"/>
                    <a:pt x="6585" y="308"/>
                  </a:cubicBezTo>
                  <a:lnTo>
                    <a:pt x="5608" y="1284"/>
                  </a:lnTo>
                  <a:lnTo>
                    <a:pt x="4852" y="560"/>
                  </a:lnTo>
                  <a:cubicBezTo>
                    <a:pt x="4656" y="394"/>
                    <a:pt x="4409" y="307"/>
                    <a:pt x="4163" y="307"/>
                  </a:cubicBezTo>
                  <a:cubicBezTo>
                    <a:pt x="3897" y="307"/>
                    <a:pt x="3631" y="409"/>
                    <a:pt x="3434" y="623"/>
                  </a:cubicBezTo>
                  <a:lnTo>
                    <a:pt x="410" y="3647"/>
                  </a:lnTo>
                  <a:cubicBezTo>
                    <a:pt x="0" y="4025"/>
                    <a:pt x="0" y="4718"/>
                    <a:pt x="410" y="5096"/>
                  </a:cubicBezTo>
                  <a:lnTo>
                    <a:pt x="1103" y="5821"/>
                  </a:lnTo>
                  <a:cubicBezTo>
                    <a:pt x="725" y="6199"/>
                    <a:pt x="725" y="6829"/>
                    <a:pt x="1103" y="7239"/>
                  </a:cubicBezTo>
                  <a:cubicBezTo>
                    <a:pt x="1292" y="7428"/>
                    <a:pt x="1544" y="7491"/>
                    <a:pt x="1765" y="7554"/>
                  </a:cubicBezTo>
                  <a:cubicBezTo>
                    <a:pt x="1765" y="7774"/>
                    <a:pt x="1891" y="8026"/>
                    <a:pt x="2080" y="8215"/>
                  </a:cubicBezTo>
                  <a:cubicBezTo>
                    <a:pt x="2300" y="8404"/>
                    <a:pt x="2521" y="8499"/>
                    <a:pt x="2773" y="8530"/>
                  </a:cubicBezTo>
                  <a:cubicBezTo>
                    <a:pt x="2773" y="8751"/>
                    <a:pt x="2867" y="9003"/>
                    <a:pt x="3088" y="9192"/>
                  </a:cubicBezTo>
                  <a:cubicBezTo>
                    <a:pt x="3277" y="9381"/>
                    <a:pt x="3497" y="9475"/>
                    <a:pt x="3749" y="9507"/>
                  </a:cubicBezTo>
                  <a:cubicBezTo>
                    <a:pt x="3749" y="9759"/>
                    <a:pt x="3875" y="9980"/>
                    <a:pt x="4064" y="10169"/>
                  </a:cubicBezTo>
                  <a:cubicBezTo>
                    <a:pt x="4253" y="10373"/>
                    <a:pt x="4521" y="10476"/>
                    <a:pt x="4789" y="10476"/>
                  </a:cubicBezTo>
                  <a:cubicBezTo>
                    <a:pt x="5057" y="10476"/>
                    <a:pt x="5325" y="10373"/>
                    <a:pt x="5514" y="10169"/>
                  </a:cubicBezTo>
                  <a:lnTo>
                    <a:pt x="5766" y="9948"/>
                  </a:lnTo>
                  <a:lnTo>
                    <a:pt x="6459" y="10673"/>
                  </a:lnTo>
                  <a:cubicBezTo>
                    <a:pt x="6664" y="10862"/>
                    <a:pt x="6939" y="10956"/>
                    <a:pt x="7219" y="10956"/>
                  </a:cubicBezTo>
                  <a:cubicBezTo>
                    <a:pt x="7498" y="10956"/>
                    <a:pt x="7782" y="10862"/>
                    <a:pt x="8003" y="10673"/>
                  </a:cubicBezTo>
                  <a:cubicBezTo>
                    <a:pt x="8192" y="10452"/>
                    <a:pt x="8286" y="10232"/>
                    <a:pt x="8318" y="9980"/>
                  </a:cubicBezTo>
                  <a:cubicBezTo>
                    <a:pt x="8538" y="9980"/>
                    <a:pt x="8790" y="9885"/>
                    <a:pt x="8979" y="9665"/>
                  </a:cubicBezTo>
                  <a:cubicBezTo>
                    <a:pt x="9168" y="9475"/>
                    <a:pt x="9263" y="9255"/>
                    <a:pt x="9294" y="9003"/>
                  </a:cubicBezTo>
                  <a:cubicBezTo>
                    <a:pt x="9546" y="9003"/>
                    <a:pt x="9767" y="8877"/>
                    <a:pt x="9956" y="8688"/>
                  </a:cubicBezTo>
                  <a:cubicBezTo>
                    <a:pt x="10176" y="8499"/>
                    <a:pt x="10239" y="8247"/>
                    <a:pt x="10271" y="8026"/>
                  </a:cubicBezTo>
                  <a:cubicBezTo>
                    <a:pt x="10523" y="8026"/>
                    <a:pt x="10743" y="7900"/>
                    <a:pt x="10964" y="7711"/>
                  </a:cubicBezTo>
                  <a:cubicBezTo>
                    <a:pt x="11342" y="7302"/>
                    <a:pt x="11342" y="6640"/>
                    <a:pt x="10964" y="6262"/>
                  </a:cubicBezTo>
                  <a:lnTo>
                    <a:pt x="10680" y="5978"/>
                  </a:lnTo>
                  <a:lnTo>
                    <a:pt x="11594" y="5065"/>
                  </a:lnTo>
                  <a:cubicBezTo>
                    <a:pt x="11909" y="4687"/>
                    <a:pt x="11909" y="4057"/>
                    <a:pt x="11468" y="3647"/>
                  </a:cubicBezTo>
                  <a:lnTo>
                    <a:pt x="8034" y="308"/>
                  </a:lnTo>
                  <a:cubicBezTo>
                    <a:pt x="7845" y="103"/>
                    <a:pt x="7577" y="0"/>
                    <a:pt x="7309" y="0"/>
                  </a:cubicBezTo>
                  <a:close/>
                </a:path>
              </a:pathLst>
            </a:custGeom>
            <a:solidFill>
              <a:srgbClr val="00094A"/>
            </a:solidFill>
            <a:ln>
              <a:noFill/>
            </a:ln>
          </p:spPr>
          <p:txBody>
            <a:bodyPr spcFirstLastPara="1" wrap="square" lIns="91425" tIns="91425" rIns="91425" bIns="91425" anchor="ctr" anchorCtr="0">
              <a:noAutofit/>
            </a:bodyPr>
            <a:lstStyle/>
            <a:p>
              <a:pPr>
                <a:buClr>
                  <a:srgbClr val="000000"/>
                </a:buClr>
                <a:buFont typeface="Arial"/>
                <a:buNone/>
              </a:pPr>
              <a:endParaRPr sz="1400" kern="0" dirty="0">
                <a:solidFill>
                  <a:srgbClr val="00094A"/>
                </a:solidFill>
                <a:latin typeface="Arial"/>
                <a:cs typeface="Arial"/>
                <a:sym typeface="Arial"/>
              </a:endParaRPr>
            </a:p>
          </p:txBody>
        </p:sp>
        <p:sp>
          <p:nvSpPr>
            <p:cNvPr id="200" name="Google Shape;1196;p47">
              <a:extLst>
                <a:ext uri="{FF2B5EF4-FFF2-40B4-BE49-F238E27FC236}">
                  <a16:creationId xmlns:a16="http://schemas.microsoft.com/office/drawing/2014/main" id="{7F7CA00E-8588-41D1-9311-34164826F6A2}"/>
                </a:ext>
              </a:extLst>
            </p:cNvPr>
            <p:cNvSpPr txBox="1">
              <a:spLocks/>
            </p:cNvSpPr>
            <p:nvPr/>
          </p:nvSpPr>
          <p:spPr>
            <a:xfrm>
              <a:off x="6825966" y="1336362"/>
              <a:ext cx="483725" cy="73702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chemeClr val="dk1"/>
                </a:buClr>
                <a:buSzPts val="1200"/>
                <a:buFont typeface="Maven Pro"/>
                <a:buNone/>
                <a:defRPr sz="1200" b="0" i="0" u="none" strike="noStrike" cap="none">
                  <a:solidFill>
                    <a:schemeClr val="dk1"/>
                  </a:solidFill>
                  <a:latin typeface="Maven Pro"/>
                  <a:ea typeface="Maven Pro"/>
                  <a:cs typeface="Maven Pro"/>
                  <a:sym typeface="Maven Pro"/>
                </a:defRPr>
              </a:lvl1pPr>
              <a:lvl2pPr marL="914400" marR="0" lvl="1" indent="-304800" algn="ctr" rtl="0">
                <a:lnSpc>
                  <a:spcPct val="100000"/>
                </a:lnSpc>
                <a:spcBef>
                  <a:spcPts val="0"/>
                </a:spcBef>
                <a:spcAft>
                  <a:spcPts val="0"/>
                </a:spcAft>
                <a:buClr>
                  <a:schemeClr val="dk1"/>
                </a:buClr>
                <a:buSzPts val="1200"/>
                <a:buFont typeface="Maven Pro"/>
                <a:buNone/>
                <a:defRPr sz="1200" b="0" i="0" u="none" strike="noStrike" cap="none">
                  <a:solidFill>
                    <a:schemeClr val="dk1"/>
                  </a:solidFill>
                  <a:latin typeface="Maven Pro"/>
                  <a:ea typeface="Maven Pro"/>
                  <a:cs typeface="Maven Pro"/>
                  <a:sym typeface="Maven Pro"/>
                </a:defRPr>
              </a:lvl2pPr>
              <a:lvl3pPr marL="1371600" marR="0" lvl="2" indent="-304800" algn="ctr" rtl="0">
                <a:lnSpc>
                  <a:spcPct val="100000"/>
                </a:lnSpc>
                <a:spcBef>
                  <a:spcPts val="0"/>
                </a:spcBef>
                <a:spcAft>
                  <a:spcPts val="0"/>
                </a:spcAft>
                <a:buClr>
                  <a:schemeClr val="dk1"/>
                </a:buClr>
                <a:buSzPts val="1200"/>
                <a:buFont typeface="Maven Pro"/>
                <a:buNone/>
                <a:defRPr sz="1200" b="0" i="0" u="none" strike="noStrike" cap="none">
                  <a:solidFill>
                    <a:schemeClr val="dk1"/>
                  </a:solidFill>
                  <a:latin typeface="Maven Pro"/>
                  <a:ea typeface="Maven Pro"/>
                  <a:cs typeface="Maven Pro"/>
                  <a:sym typeface="Maven Pro"/>
                </a:defRPr>
              </a:lvl3pPr>
              <a:lvl4pPr marL="1828800" marR="0" lvl="3" indent="-304800" algn="ctr" rtl="0">
                <a:lnSpc>
                  <a:spcPct val="100000"/>
                </a:lnSpc>
                <a:spcBef>
                  <a:spcPts val="0"/>
                </a:spcBef>
                <a:spcAft>
                  <a:spcPts val="0"/>
                </a:spcAft>
                <a:buClr>
                  <a:schemeClr val="dk1"/>
                </a:buClr>
                <a:buSzPts val="1200"/>
                <a:buFont typeface="Maven Pro"/>
                <a:buNone/>
                <a:defRPr sz="1200" b="0" i="0" u="none" strike="noStrike" cap="none">
                  <a:solidFill>
                    <a:schemeClr val="dk1"/>
                  </a:solidFill>
                  <a:latin typeface="Maven Pro"/>
                  <a:ea typeface="Maven Pro"/>
                  <a:cs typeface="Maven Pro"/>
                  <a:sym typeface="Maven Pro"/>
                </a:defRPr>
              </a:lvl4pPr>
              <a:lvl5pPr marL="2286000" marR="0" lvl="4" indent="-304800" algn="ctr" rtl="0">
                <a:lnSpc>
                  <a:spcPct val="100000"/>
                </a:lnSpc>
                <a:spcBef>
                  <a:spcPts val="0"/>
                </a:spcBef>
                <a:spcAft>
                  <a:spcPts val="0"/>
                </a:spcAft>
                <a:buClr>
                  <a:schemeClr val="dk1"/>
                </a:buClr>
                <a:buSzPts val="1200"/>
                <a:buFont typeface="Maven Pro"/>
                <a:buNone/>
                <a:defRPr sz="1200" b="0" i="0" u="none" strike="noStrike" cap="none">
                  <a:solidFill>
                    <a:schemeClr val="dk1"/>
                  </a:solidFill>
                  <a:latin typeface="Maven Pro"/>
                  <a:ea typeface="Maven Pro"/>
                  <a:cs typeface="Maven Pro"/>
                  <a:sym typeface="Maven Pro"/>
                </a:defRPr>
              </a:lvl5pPr>
              <a:lvl6pPr marL="2743200" marR="0" lvl="5" indent="-304800" algn="ctr" rtl="0">
                <a:lnSpc>
                  <a:spcPct val="100000"/>
                </a:lnSpc>
                <a:spcBef>
                  <a:spcPts val="0"/>
                </a:spcBef>
                <a:spcAft>
                  <a:spcPts val="0"/>
                </a:spcAft>
                <a:buClr>
                  <a:schemeClr val="dk1"/>
                </a:buClr>
                <a:buSzPts val="1200"/>
                <a:buFont typeface="Maven Pro"/>
                <a:buNone/>
                <a:defRPr sz="1200" b="0" i="0" u="none" strike="noStrike" cap="none">
                  <a:solidFill>
                    <a:schemeClr val="dk1"/>
                  </a:solidFill>
                  <a:latin typeface="Maven Pro"/>
                  <a:ea typeface="Maven Pro"/>
                  <a:cs typeface="Maven Pro"/>
                  <a:sym typeface="Maven Pro"/>
                </a:defRPr>
              </a:lvl6pPr>
              <a:lvl7pPr marL="3200400" marR="0" lvl="6" indent="-304800" algn="ctr" rtl="0">
                <a:lnSpc>
                  <a:spcPct val="100000"/>
                </a:lnSpc>
                <a:spcBef>
                  <a:spcPts val="0"/>
                </a:spcBef>
                <a:spcAft>
                  <a:spcPts val="0"/>
                </a:spcAft>
                <a:buClr>
                  <a:schemeClr val="dk1"/>
                </a:buClr>
                <a:buSzPts val="1200"/>
                <a:buFont typeface="Maven Pro"/>
                <a:buNone/>
                <a:defRPr sz="1200" b="0" i="0" u="none" strike="noStrike" cap="none">
                  <a:solidFill>
                    <a:schemeClr val="dk1"/>
                  </a:solidFill>
                  <a:latin typeface="Maven Pro"/>
                  <a:ea typeface="Maven Pro"/>
                  <a:cs typeface="Maven Pro"/>
                  <a:sym typeface="Maven Pro"/>
                </a:defRPr>
              </a:lvl7pPr>
              <a:lvl8pPr marL="3657600" marR="0" lvl="7" indent="-304800" algn="ctr" rtl="0">
                <a:lnSpc>
                  <a:spcPct val="100000"/>
                </a:lnSpc>
                <a:spcBef>
                  <a:spcPts val="0"/>
                </a:spcBef>
                <a:spcAft>
                  <a:spcPts val="0"/>
                </a:spcAft>
                <a:buClr>
                  <a:schemeClr val="dk1"/>
                </a:buClr>
                <a:buSzPts val="1200"/>
                <a:buFont typeface="Maven Pro"/>
                <a:buNone/>
                <a:defRPr sz="1200" b="0" i="0" u="none" strike="noStrike" cap="none">
                  <a:solidFill>
                    <a:schemeClr val="dk1"/>
                  </a:solidFill>
                  <a:latin typeface="Maven Pro"/>
                  <a:ea typeface="Maven Pro"/>
                  <a:cs typeface="Maven Pro"/>
                  <a:sym typeface="Maven Pro"/>
                </a:defRPr>
              </a:lvl8pPr>
              <a:lvl9pPr marL="4114800" marR="0" lvl="8" indent="-304800" algn="ctr" rtl="0">
                <a:lnSpc>
                  <a:spcPct val="100000"/>
                </a:lnSpc>
                <a:spcBef>
                  <a:spcPts val="0"/>
                </a:spcBef>
                <a:spcAft>
                  <a:spcPts val="0"/>
                </a:spcAft>
                <a:buClr>
                  <a:schemeClr val="dk1"/>
                </a:buClr>
                <a:buSzPts val="1200"/>
                <a:buFont typeface="Maven Pro"/>
                <a:buNone/>
                <a:defRPr sz="1200" b="0" i="0" u="none" strike="noStrike" cap="none">
                  <a:solidFill>
                    <a:schemeClr val="dk1"/>
                  </a:solidFill>
                  <a:latin typeface="Maven Pro"/>
                  <a:ea typeface="Maven Pro"/>
                  <a:cs typeface="Maven Pro"/>
                  <a:sym typeface="Maven Pro"/>
                </a:defRPr>
              </a:lvl9pPr>
            </a:lstStyle>
            <a:p>
              <a:pPr marL="0" marR="0" lvl="0" indent="0" algn="l" defTabSz="914400" rtl="0" eaLnBrk="1" fontAlgn="auto" latinLnBrk="0" hangingPunct="1">
                <a:lnSpc>
                  <a:spcPct val="100000"/>
                </a:lnSpc>
                <a:spcBef>
                  <a:spcPts val="0"/>
                </a:spcBef>
                <a:spcAft>
                  <a:spcPts val="0"/>
                </a:spcAft>
                <a:buClr>
                  <a:srgbClr val="00094A"/>
                </a:buClr>
                <a:buSzPts val="1200"/>
                <a:buFont typeface="Maven Pro"/>
                <a:buNone/>
                <a:tabLst/>
                <a:defRPr/>
              </a:pPr>
              <a:r>
                <a:rPr kumimoji="0" lang="en-US" sz="4000" b="0" i="0" u="none" strike="noStrike" kern="0" cap="none" spc="0" normalizeH="0" baseline="0" noProof="0" dirty="0">
                  <a:ln>
                    <a:noFill/>
                  </a:ln>
                  <a:solidFill>
                    <a:srgbClr val="00094A"/>
                  </a:solidFill>
                  <a:effectLst/>
                  <a:uLnTx/>
                  <a:uFillTx/>
                  <a:latin typeface="Maven Pro"/>
                  <a:sym typeface="Maven Pro"/>
                </a:rPr>
                <a:t>\</a:t>
              </a:r>
            </a:p>
          </p:txBody>
        </p:sp>
        <p:sp>
          <p:nvSpPr>
            <p:cNvPr id="201" name="Google Shape;11518;p90">
              <a:extLst>
                <a:ext uri="{FF2B5EF4-FFF2-40B4-BE49-F238E27FC236}">
                  <a16:creationId xmlns:a16="http://schemas.microsoft.com/office/drawing/2014/main" id="{37B4B6B4-016C-4A76-B189-ECDB727B1D34}"/>
                </a:ext>
              </a:extLst>
            </p:cNvPr>
            <p:cNvSpPr/>
            <p:nvPr/>
          </p:nvSpPr>
          <p:spPr>
            <a:xfrm>
              <a:off x="2668551" y="3135902"/>
              <a:ext cx="475125" cy="438086"/>
            </a:xfrm>
            <a:custGeom>
              <a:avLst/>
              <a:gdLst/>
              <a:ahLst/>
              <a:cxnLst/>
              <a:rect l="l" t="t" r="r" b="b"/>
              <a:pathLst>
                <a:path w="12225" h="11272" extrusionOk="0">
                  <a:moveTo>
                    <a:pt x="2490" y="1190"/>
                  </a:moveTo>
                  <a:lnTo>
                    <a:pt x="4065" y="4372"/>
                  </a:lnTo>
                  <a:lnTo>
                    <a:pt x="4159" y="4624"/>
                  </a:lnTo>
                  <a:lnTo>
                    <a:pt x="3183" y="6577"/>
                  </a:lnTo>
                  <a:cubicBezTo>
                    <a:pt x="3151" y="6671"/>
                    <a:pt x="3120" y="6766"/>
                    <a:pt x="3057" y="6892"/>
                  </a:cubicBezTo>
                  <a:cubicBezTo>
                    <a:pt x="2868" y="6923"/>
                    <a:pt x="2679" y="6986"/>
                    <a:pt x="2490" y="6986"/>
                  </a:cubicBezTo>
                  <a:cubicBezTo>
                    <a:pt x="1482" y="6986"/>
                    <a:pt x="662" y="6199"/>
                    <a:pt x="662" y="5191"/>
                  </a:cubicBezTo>
                  <a:cubicBezTo>
                    <a:pt x="662" y="4939"/>
                    <a:pt x="757" y="4655"/>
                    <a:pt x="851" y="4372"/>
                  </a:cubicBezTo>
                  <a:cubicBezTo>
                    <a:pt x="851" y="4372"/>
                    <a:pt x="2269" y="1568"/>
                    <a:pt x="2490" y="1190"/>
                  </a:cubicBezTo>
                  <a:close/>
                  <a:moveTo>
                    <a:pt x="9610" y="1190"/>
                  </a:moveTo>
                  <a:lnTo>
                    <a:pt x="11217" y="4372"/>
                  </a:lnTo>
                  <a:cubicBezTo>
                    <a:pt x="11343" y="4655"/>
                    <a:pt x="11406" y="4876"/>
                    <a:pt x="11406" y="5191"/>
                  </a:cubicBezTo>
                  <a:cubicBezTo>
                    <a:pt x="11406" y="6136"/>
                    <a:pt x="10618" y="6986"/>
                    <a:pt x="9610" y="6986"/>
                  </a:cubicBezTo>
                  <a:cubicBezTo>
                    <a:pt x="9421" y="6986"/>
                    <a:pt x="9200" y="6923"/>
                    <a:pt x="9011" y="6892"/>
                  </a:cubicBezTo>
                  <a:cubicBezTo>
                    <a:pt x="8980" y="6766"/>
                    <a:pt x="8948" y="6703"/>
                    <a:pt x="8885" y="6577"/>
                  </a:cubicBezTo>
                  <a:lnTo>
                    <a:pt x="7909" y="4624"/>
                  </a:lnTo>
                  <a:lnTo>
                    <a:pt x="8035" y="4372"/>
                  </a:lnTo>
                  <a:cubicBezTo>
                    <a:pt x="8035" y="4372"/>
                    <a:pt x="9452" y="1536"/>
                    <a:pt x="9610" y="1190"/>
                  </a:cubicBezTo>
                  <a:close/>
                  <a:moveTo>
                    <a:pt x="6050" y="2387"/>
                  </a:moveTo>
                  <a:lnTo>
                    <a:pt x="8255" y="6892"/>
                  </a:lnTo>
                  <a:cubicBezTo>
                    <a:pt x="8476" y="7238"/>
                    <a:pt x="8539" y="7648"/>
                    <a:pt x="8539" y="8026"/>
                  </a:cubicBezTo>
                  <a:cubicBezTo>
                    <a:pt x="8539" y="9412"/>
                    <a:pt x="7436" y="10515"/>
                    <a:pt x="6050" y="10515"/>
                  </a:cubicBezTo>
                  <a:cubicBezTo>
                    <a:pt x="4695" y="10515"/>
                    <a:pt x="3592" y="9412"/>
                    <a:pt x="3592" y="8026"/>
                  </a:cubicBezTo>
                  <a:cubicBezTo>
                    <a:pt x="3592" y="7648"/>
                    <a:pt x="3655" y="7238"/>
                    <a:pt x="3844" y="6892"/>
                  </a:cubicBezTo>
                  <a:lnTo>
                    <a:pt x="6050" y="2387"/>
                  </a:lnTo>
                  <a:close/>
                  <a:moveTo>
                    <a:pt x="2521" y="0"/>
                  </a:moveTo>
                  <a:cubicBezTo>
                    <a:pt x="2395" y="0"/>
                    <a:pt x="2269" y="71"/>
                    <a:pt x="2206" y="213"/>
                  </a:cubicBezTo>
                  <a:cubicBezTo>
                    <a:pt x="2112" y="307"/>
                    <a:pt x="284" y="4025"/>
                    <a:pt x="284" y="4025"/>
                  </a:cubicBezTo>
                  <a:cubicBezTo>
                    <a:pt x="64" y="4372"/>
                    <a:pt x="1" y="4781"/>
                    <a:pt x="1" y="5159"/>
                  </a:cubicBezTo>
                  <a:cubicBezTo>
                    <a:pt x="1" y="5821"/>
                    <a:pt x="284" y="6451"/>
                    <a:pt x="757" y="6923"/>
                  </a:cubicBezTo>
                  <a:cubicBezTo>
                    <a:pt x="1230" y="7396"/>
                    <a:pt x="1860" y="7680"/>
                    <a:pt x="2521" y="7680"/>
                  </a:cubicBezTo>
                  <a:cubicBezTo>
                    <a:pt x="2647" y="7680"/>
                    <a:pt x="2742" y="7680"/>
                    <a:pt x="2899" y="7648"/>
                  </a:cubicBezTo>
                  <a:lnTo>
                    <a:pt x="2899" y="7648"/>
                  </a:lnTo>
                  <a:cubicBezTo>
                    <a:pt x="2899" y="7774"/>
                    <a:pt x="2868" y="7932"/>
                    <a:pt x="2868" y="8026"/>
                  </a:cubicBezTo>
                  <a:cubicBezTo>
                    <a:pt x="2868" y="9822"/>
                    <a:pt x="4348" y="11271"/>
                    <a:pt x="6113" y="11271"/>
                  </a:cubicBezTo>
                  <a:cubicBezTo>
                    <a:pt x="7877" y="11271"/>
                    <a:pt x="9326" y="9822"/>
                    <a:pt x="9326" y="8026"/>
                  </a:cubicBezTo>
                  <a:cubicBezTo>
                    <a:pt x="9326" y="7932"/>
                    <a:pt x="9326" y="7774"/>
                    <a:pt x="9295" y="7648"/>
                  </a:cubicBezTo>
                  <a:cubicBezTo>
                    <a:pt x="9421" y="7648"/>
                    <a:pt x="9547" y="7680"/>
                    <a:pt x="9704" y="7680"/>
                  </a:cubicBezTo>
                  <a:cubicBezTo>
                    <a:pt x="11059" y="7680"/>
                    <a:pt x="12225" y="6577"/>
                    <a:pt x="12225" y="5191"/>
                  </a:cubicBezTo>
                  <a:cubicBezTo>
                    <a:pt x="12130" y="4750"/>
                    <a:pt x="12036" y="4372"/>
                    <a:pt x="11847" y="4025"/>
                  </a:cubicBezTo>
                  <a:lnTo>
                    <a:pt x="9925" y="213"/>
                  </a:lnTo>
                  <a:cubicBezTo>
                    <a:pt x="9862" y="71"/>
                    <a:pt x="9736" y="0"/>
                    <a:pt x="9610" y="0"/>
                  </a:cubicBezTo>
                  <a:cubicBezTo>
                    <a:pt x="9484" y="0"/>
                    <a:pt x="9358" y="71"/>
                    <a:pt x="9295" y="213"/>
                  </a:cubicBezTo>
                  <a:cubicBezTo>
                    <a:pt x="8948" y="906"/>
                    <a:pt x="7530" y="3773"/>
                    <a:pt x="7530" y="3773"/>
                  </a:cubicBezTo>
                  <a:lnTo>
                    <a:pt x="6365" y="1473"/>
                  </a:lnTo>
                  <a:cubicBezTo>
                    <a:pt x="6318" y="1331"/>
                    <a:pt x="6192" y="1260"/>
                    <a:pt x="6062" y="1260"/>
                  </a:cubicBezTo>
                  <a:cubicBezTo>
                    <a:pt x="5932" y="1260"/>
                    <a:pt x="5798" y="1331"/>
                    <a:pt x="5735" y="1473"/>
                  </a:cubicBezTo>
                  <a:lnTo>
                    <a:pt x="4601" y="3773"/>
                  </a:lnTo>
                  <a:lnTo>
                    <a:pt x="2836" y="213"/>
                  </a:lnTo>
                  <a:cubicBezTo>
                    <a:pt x="2773" y="71"/>
                    <a:pt x="2647" y="0"/>
                    <a:pt x="2521" y="0"/>
                  </a:cubicBezTo>
                  <a:close/>
                </a:path>
              </a:pathLst>
            </a:custGeom>
            <a:solidFill>
              <a:srgbClr val="00094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202" name="Google Shape;11588;p91">
              <a:extLst>
                <a:ext uri="{FF2B5EF4-FFF2-40B4-BE49-F238E27FC236}">
                  <a16:creationId xmlns:a16="http://schemas.microsoft.com/office/drawing/2014/main" id="{A518013E-89FE-492D-9D8C-54204039BA89}"/>
                </a:ext>
              </a:extLst>
            </p:cNvPr>
            <p:cNvSpPr/>
            <p:nvPr/>
          </p:nvSpPr>
          <p:spPr>
            <a:xfrm>
              <a:off x="6825966" y="3205223"/>
              <a:ext cx="420796" cy="419677"/>
            </a:xfrm>
            <a:custGeom>
              <a:avLst/>
              <a:gdLst/>
              <a:ahLst/>
              <a:cxnLst/>
              <a:rect l="l" t="t" r="r" b="b"/>
              <a:pathLst>
                <a:path w="11658" h="11627" extrusionOk="0">
                  <a:moveTo>
                    <a:pt x="6806" y="2017"/>
                  </a:moveTo>
                  <a:lnTo>
                    <a:pt x="6806" y="2773"/>
                  </a:lnTo>
                  <a:lnTo>
                    <a:pt x="4758" y="2773"/>
                  </a:lnTo>
                  <a:lnTo>
                    <a:pt x="4758" y="2017"/>
                  </a:lnTo>
                  <a:close/>
                  <a:moveTo>
                    <a:pt x="7152" y="694"/>
                  </a:moveTo>
                  <a:cubicBezTo>
                    <a:pt x="7688" y="694"/>
                    <a:pt x="8192" y="1167"/>
                    <a:pt x="8192" y="1702"/>
                  </a:cubicBezTo>
                  <a:lnTo>
                    <a:pt x="8192" y="2773"/>
                  </a:lnTo>
                  <a:lnTo>
                    <a:pt x="7499" y="2773"/>
                  </a:lnTo>
                  <a:lnTo>
                    <a:pt x="7499" y="1702"/>
                  </a:lnTo>
                  <a:cubicBezTo>
                    <a:pt x="7499" y="1513"/>
                    <a:pt x="7341" y="1356"/>
                    <a:pt x="7152" y="1356"/>
                  </a:cubicBezTo>
                  <a:lnTo>
                    <a:pt x="4411" y="1356"/>
                  </a:lnTo>
                  <a:cubicBezTo>
                    <a:pt x="4191" y="1356"/>
                    <a:pt x="4033" y="1513"/>
                    <a:pt x="4033" y="1702"/>
                  </a:cubicBezTo>
                  <a:lnTo>
                    <a:pt x="4033" y="2773"/>
                  </a:lnTo>
                  <a:lnTo>
                    <a:pt x="3371" y="2773"/>
                  </a:lnTo>
                  <a:lnTo>
                    <a:pt x="3371" y="1702"/>
                  </a:lnTo>
                  <a:cubicBezTo>
                    <a:pt x="3371" y="1167"/>
                    <a:pt x="3844" y="694"/>
                    <a:pt x="4411" y="694"/>
                  </a:cubicBezTo>
                  <a:close/>
                  <a:moveTo>
                    <a:pt x="10618" y="3498"/>
                  </a:moveTo>
                  <a:cubicBezTo>
                    <a:pt x="10807" y="3498"/>
                    <a:pt x="10964" y="3656"/>
                    <a:pt x="10964" y="3845"/>
                  </a:cubicBezTo>
                  <a:lnTo>
                    <a:pt x="10964" y="5010"/>
                  </a:lnTo>
                  <a:cubicBezTo>
                    <a:pt x="9546" y="6239"/>
                    <a:pt x="7688" y="6901"/>
                    <a:pt x="5766" y="6901"/>
                  </a:cubicBezTo>
                  <a:cubicBezTo>
                    <a:pt x="3876" y="6901"/>
                    <a:pt x="2080" y="6239"/>
                    <a:pt x="662" y="5010"/>
                  </a:cubicBezTo>
                  <a:lnTo>
                    <a:pt x="662" y="3971"/>
                  </a:lnTo>
                  <a:cubicBezTo>
                    <a:pt x="662" y="3687"/>
                    <a:pt x="851" y="3498"/>
                    <a:pt x="1135" y="3498"/>
                  </a:cubicBezTo>
                  <a:close/>
                  <a:moveTo>
                    <a:pt x="6806" y="7531"/>
                  </a:moveTo>
                  <a:lnTo>
                    <a:pt x="6806" y="7940"/>
                  </a:lnTo>
                  <a:cubicBezTo>
                    <a:pt x="6806" y="8129"/>
                    <a:pt x="6648" y="8287"/>
                    <a:pt x="6459" y="8287"/>
                  </a:cubicBezTo>
                  <a:lnTo>
                    <a:pt x="5073" y="8287"/>
                  </a:lnTo>
                  <a:cubicBezTo>
                    <a:pt x="4884" y="8287"/>
                    <a:pt x="4726" y="8129"/>
                    <a:pt x="4726" y="7940"/>
                  </a:cubicBezTo>
                  <a:lnTo>
                    <a:pt x="4726" y="7531"/>
                  </a:lnTo>
                  <a:lnTo>
                    <a:pt x="4758" y="7531"/>
                  </a:lnTo>
                  <a:cubicBezTo>
                    <a:pt x="5104" y="7594"/>
                    <a:pt x="5419" y="7625"/>
                    <a:pt x="5766" y="7625"/>
                  </a:cubicBezTo>
                  <a:cubicBezTo>
                    <a:pt x="6112" y="7625"/>
                    <a:pt x="6427" y="7594"/>
                    <a:pt x="6806" y="7531"/>
                  </a:cubicBezTo>
                  <a:close/>
                  <a:moveTo>
                    <a:pt x="10964" y="5892"/>
                  </a:moveTo>
                  <a:lnTo>
                    <a:pt x="10964" y="9988"/>
                  </a:lnTo>
                  <a:cubicBezTo>
                    <a:pt x="10964" y="10524"/>
                    <a:pt x="10492" y="10996"/>
                    <a:pt x="9956" y="10996"/>
                  </a:cubicBezTo>
                  <a:lnTo>
                    <a:pt x="1670" y="10996"/>
                  </a:lnTo>
                  <a:cubicBezTo>
                    <a:pt x="1135" y="10996"/>
                    <a:pt x="662" y="10524"/>
                    <a:pt x="662" y="9988"/>
                  </a:cubicBezTo>
                  <a:lnTo>
                    <a:pt x="662" y="5892"/>
                  </a:lnTo>
                  <a:cubicBezTo>
                    <a:pt x="1670" y="6649"/>
                    <a:pt x="2804" y="7184"/>
                    <a:pt x="4065" y="7436"/>
                  </a:cubicBezTo>
                  <a:lnTo>
                    <a:pt x="4065" y="7940"/>
                  </a:lnTo>
                  <a:cubicBezTo>
                    <a:pt x="4065" y="8476"/>
                    <a:pt x="4537" y="8948"/>
                    <a:pt x="5104" y="8948"/>
                  </a:cubicBezTo>
                  <a:lnTo>
                    <a:pt x="6490" y="8948"/>
                  </a:lnTo>
                  <a:cubicBezTo>
                    <a:pt x="7026" y="8948"/>
                    <a:pt x="7499" y="8476"/>
                    <a:pt x="7499" y="7940"/>
                  </a:cubicBezTo>
                  <a:lnTo>
                    <a:pt x="7499" y="7436"/>
                  </a:lnTo>
                  <a:cubicBezTo>
                    <a:pt x="7971" y="7342"/>
                    <a:pt x="8444" y="7184"/>
                    <a:pt x="8916" y="7027"/>
                  </a:cubicBezTo>
                  <a:cubicBezTo>
                    <a:pt x="9672" y="6743"/>
                    <a:pt x="10334" y="6365"/>
                    <a:pt x="10964" y="5892"/>
                  </a:cubicBezTo>
                  <a:close/>
                  <a:moveTo>
                    <a:pt x="4411" y="1"/>
                  </a:moveTo>
                  <a:cubicBezTo>
                    <a:pt x="3466" y="1"/>
                    <a:pt x="2710" y="757"/>
                    <a:pt x="2710" y="1702"/>
                  </a:cubicBezTo>
                  <a:lnTo>
                    <a:pt x="2710" y="2773"/>
                  </a:lnTo>
                  <a:lnTo>
                    <a:pt x="1135" y="2773"/>
                  </a:lnTo>
                  <a:cubicBezTo>
                    <a:pt x="505" y="2773"/>
                    <a:pt x="0" y="3277"/>
                    <a:pt x="0" y="3908"/>
                  </a:cubicBezTo>
                  <a:lnTo>
                    <a:pt x="0" y="9957"/>
                  </a:lnTo>
                  <a:cubicBezTo>
                    <a:pt x="0" y="10902"/>
                    <a:pt x="725" y="11626"/>
                    <a:pt x="1670" y="11626"/>
                  </a:cubicBezTo>
                  <a:lnTo>
                    <a:pt x="9956" y="11626"/>
                  </a:lnTo>
                  <a:cubicBezTo>
                    <a:pt x="10901" y="11626"/>
                    <a:pt x="11657" y="10902"/>
                    <a:pt x="11657" y="9957"/>
                  </a:cubicBezTo>
                  <a:lnTo>
                    <a:pt x="11657" y="3813"/>
                  </a:lnTo>
                  <a:cubicBezTo>
                    <a:pt x="11626" y="3246"/>
                    <a:pt x="11153" y="2773"/>
                    <a:pt x="10618" y="2773"/>
                  </a:cubicBezTo>
                  <a:lnTo>
                    <a:pt x="8853" y="2773"/>
                  </a:lnTo>
                  <a:lnTo>
                    <a:pt x="8853" y="1702"/>
                  </a:lnTo>
                  <a:cubicBezTo>
                    <a:pt x="8853" y="757"/>
                    <a:pt x="8097" y="1"/>
                    <a:pt x="7152" y="1"/>
                  </a:cubicBezTo>
                  <a:close/>
                </a:path>
              </a:pathLst>
            </a:custGeom>
            <a:solidFill>
              <a:srgbClr val="00094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grpSp>
      <p:sp>
        <p:nvSpPr>
          <p:cNvPr id="47" name="スライド番号プレースホルダー 1">
            <a:extLst>
              <a:ext uri="{FF2B5EF4-FFF2-40B4-BE49-F238E27FC236}">
                <a16:creationId xmlns:a16="http://schemas.microsoft.com/office/drawing/2014/main" id="{F2B1A0CF-3A5A-4608-8834-77CDEE7737EC}"/>
              </a:ext>
            </a:extLst>
          </p:cNvPr>
          <p:cNvSpPr txBox="1">
            <a:spLocks/>
          </p:cNvSpPr>
          <p:nvPr/>
        </p:nvSpPr>
        <p:spPr>
          <a:xfrm>
            <a:off x="11305254" y="6228341"/>
            <a:ext cx="583877" cy="389224"/>
          </a:xfrm>
          <a:prstGeom prst="rect">
            <a:avLst/>
          </a:prstGeom>
        </p:spPr>
        <p:txBody>
          <a:bodyPr vert="horz" lIns="91440" tIns="45720" rIns="91440" bIns="45720" rtlCol="0" anchor="ctr"/>
          <a:lstStyle>
            <a:defPPr rtl="0">
              <a:defRPr lang="ja-JP"/>
            </a:defPPr>
            <a:lvl1pPr marL="0" algn="r" defTabSz="914400" rtl="0" eaLnBrk="1" latinLnBrk="0" hangingPunct="1">
              <a:defRPr sz="1200" kern="1200" baseline="0">
                <a:solidFill>
                  <a:schemeClr val="tx1">
                    <a:tint val="75000"/>
                  </a:schemeClr>
                </a:solidFill>
                <a:latin typeface="Meiryo UI" panose="020B0604030504040204" pitchFamily="50" charset="-128"/>
                <a:ea typeface="Meiryo UI" panose="020B0604030504040204" pitchFamily="50" charset="-128"/>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fld id="{FABC962E-B4BD-494A-B383-FB3B2DBC4283}" type="slidenum">
              <a:rPr lang="ja-JP" altLang="en-US" smtClean="0">
                <a:solidFill>
                  <a:prstClr val="black">
                    <a:tint val="75000"/>
                  </a:prstClr>
                </a:solidFill>
              </a:rPr>
              <a:pPr algn="ctr">
                <a:defRPr/>
              </a:pPr>
              <a:t>30</a:t>
            </a:fld>
            <a:endParaRPr lang="ja-JP" altLang="en-US" dirty="0">
              <a:solidFill>
                <a:prstClr val="black">
                  <a:tint val="75000"/>
                </a:prstClr>
              </a:solidFill>
            </a:endParaRPr>
          </a:p>
        </p:txBody>
      </p:sp>
    </p:spTree>
    <p:extLst>
      <p:ext uri="{BB962C8B-B14F-4D97-AF65-F5344CB8AC3E}">
        <p14:creationId xmlns:p14="http://schemas.microsoft.com/office/powerpoint/2010/main" val="214818238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2" name="グループ 61" descr="これは紙に手書きしている女性の画像です。 ">
            <a:extLst>
              <a:ext uri="{FF2B5EF4-FFF2-40B4-BE49-F238E27FC236}">
                <a16:creationId xmlns:a16="http://schemas.microsoft.com/office/drawing/2014/main" id="{123C05C1-3914-48FB-B4B8-1388A2DB5ACE}"/>
              </a:ext>
            </a:extLst>
          </p:cNvPr>
          <p:cNvGrpSpPr/>
          <p:nvPr/>
        </p:nvGrpSpPr>
        <p:grpSpPr>
          <a:xfrm>
            <a:off x="4869998" y="-498900"/>
            <a:ext cx="8739666" cy="8346238"/>
            <a:chOff x="4597682" y="-439156"/>
            <a:chExt cx="7594320" cy="7252450"/>
          </a:xfrm>
        </p:grpSpPr>
        <p:sp>
          <p:nvSpPr>
            <p:cNvPr id="45" name="フリーフォーム(F) 22">
              <a:extLst>
                <a:ext uri="{FF2B5EF4-FFF2-40B4-BE49-F238E27FC236}">
                  <a16:creationId xmlns:a16="http://schemas.microsoft.com/office/drawing/2014/main" id="{52C7242F-F484-4573-8387-13E2AE9DD93F}"/>
                </a:ext>
              </a:extLst>
            </p:cNvPr>
            <p:cNvSpPr>
              <a:spLocks/>
            </p:cNvSpPr>
            <p:nvPr/>
          </p:nvSpPr>
          <p:spPr bwMode="auto">
            <a:xfrm>
              <a:off x="4597682" y="-6899"/>
              <a:ext cx="7594319" cy="6820193"/>
            </a:xfrm>
            <a:custGeom>
              <a:avLst/>
              <a:gdLst>
                <a:gd name="T0" fmla="*/ 2254 w 2254"/>
                <a:gd name="T1" fmla="*/ 0 h 2026"/>
                <a:gd name="T2" fmla="*/ 2254 w 2254"/>
                <a:gd name="T3" fmla="*/ 2026 h 2026"/>
                <a:gd name="T4" fmla="*/ 2091 w 2254"/>
                <a:gd name="T5" fmla="*/ 1927 h 2026"/>
                <a:gd name="T6" fmla="*/ 1829 w 2254"/>
                <a:gd name="T7" fmla="*/ 1867 h 2026"/>
                <a:gd name="T8" fmla="*/ 1784 w 2254"/>
                <a:gd name="T9" fmla="*/ 1860 h 2026"/>
                <a:gd name="T10" fmla="*/ 1025 w 2254"/>
                <a:gd name="T11" fmla="*/ 1812 h 2026"/>
                <a:gd name="T12" fmla="*/ 330 w 2254"/>
                <a:gd name="T13" fmla="*/ 1005 h 2026"/>
                <a:gd name="T14" fmla="*/ 662 w 2254"/>
                <a:gd name="T15" fmla="*/ 430 h 2026"/>
                <a:gd name="T16" fmla="*/ 770 w 2254"/>
                <a:gd name="T17" fmla="*/ 0 h 2026"/>
                <a:gd name="T18" fmla="*/ 2254 w 2254"/>
                <a:gd name="T19" fmla="*/ 0 h 20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54" h="2026">
                  <a:moveTo>
                    <a:pt x="2254" y="0"/>
                  </a:moveTo>
                  <a:cubicBezTo>
                    <a:pt x="2254" y="2026"/>
                    <a:pt x="2254" y="2026"/>
                    <a:pt x="2254" y="2026"/>
                  </a:cubicBezTo>
                  <a:cubicBezTo>
                    <a:pt x="2243" y="2005"/>
                    <a:pt x="2206" y="1966"/>
                    <a:pt x="2091" y="1927"/>
                  </a:cubicBezTo>
                  <a:cubicBezTo>
                    <a:pt x="2029" y="1906"/>
                    <a:pt x="1944" y="1885"/>
                    <a:pt x="1829" y="1867"/>
                  </a:cubicBezTo>
                  <a:cubicBezTo>
                    <a:pt x="1814" y="1865"/>
                    <a:pt x="1800" y="1862"/>
                    <a:pt x="1784" y="1860"/>
                  </a:cubicBezTo>
                  <a:cubicBezTo>
                    <a:pt x="1606" y="1835"/>
                    <a:pt x="1361" y="1816"/>
                    <a:pt x="1025" y="1812"/>
                  </a:cubicBezTo>
                  <a:cubicBezTo>
                    <a:pt x="0" y="1800"/>
                    <a:pt x="66" y="1196"/>
                    <a:pt x="330" y="1005"/>
                  </a:cubicBezTo>
                  <a:cubicBezTo>
                    <a:pt x="580" y="825"/>
                    <a:pt x="686" y="680"/>
                    <a:pt x="662" y="430"/>
                  </a:cubicBezTo>
                  <a:cubicBezTo>
                    <a:pt x="638" y="181"/>
                    <a:pt x="770" y="0"/>
                    <a:pt x="770" y="0"/>
                  </a:cubicBezTo>
                  <a:lnTo>
                    <a:pt x="2254" y="0"/>
                  </a:lnTo>
                  <a:close/>
                </a:path>
              </a:pathLst>
            </a:custGeom>
            <a:gradFill>
              <a:gsLst>
                <a:gs pos="0">
                  <a:srgbClr val="7CEFD8"/>
                </a:gs>
                <a:gs pos="55000">
                  <a:srgbClr val="6672E4"/>
                </a:gs>
                <a:gs pos="100000">
                  <a:srgbClr val="882BE5"/>
                </a:gs>
              </a:gsLst>
              <a:lin ang="4800000" scaled="0"/>
            </a:gradFill>
            <a:ln>
              <a:noFill/>
            </a:ln>
          </p:spPr>
          <p:txBody>
            <a:bodyPr vert="horz" wrap="square" lIns="91440" tIns="45720" rIns="91440" bIns="45720" numCol="1" rtlCol="0" anchor="t" anchorCtr="0" compatLnSpc="1">
              <a:prstTxWarp prst="textNoShape">
                <a:avLst/>
              </a:prstTxWarp>
            </a:bodyPr>
            <a:lstStyle/>
            <a:p>
              <a:pPr rtl="0"/>
              <a:endParaRPr lang="en-US" dirty="0">
                <a:latin typeface="Meiryo UI" panose="020B0604030504040204" pitchFamily="50" charset="-128"/>
                <a:ea typeface="Meiryo UI" panose="020B0604030504040204" pitchFamily="50" charset="-128"/>
              </a:endParaRPr>
            </a:p>
          </p:txBody>
        </p:sp>
        <p:sp>
          <p:nvSpPr>
            <p:cNvPr id="46" name="フリーフォーム(F) 23">
              <a:extLst>
                <a:ext uri="{FF2B5EF4-FFF2-40B4-BE49-F238E27FC236}">
                  <a16:creationId xmlns:a16="http://schemas.microsoft.com/office/drawing/2014/main" id="{DFA1772D-1024-422A-B407-BE0F21E16E56}"/>
                </a:ext>
              </a:extLst>
            </p:cNvPr>
            <p:cNvSpPr>
              <a:spLocks/>
            </p:cNvSpPr>
            <p:nvPr/>
          </p:nvSpPr>
          <p:spPr bwMode="auto">
            <a:xfrm>
              <a:off x="7013242" y="1441003"/>
              <a:ext cx="4110752" cy="3954852"/>
            </a:xfrm>
            <a:custGeom>
              <a:avLst/>
              <a:gdLst>
                <a:gd name="T0" fmla="*/ 0 w 2294"/>
                <a:gd name="T1" fmla="*/ 221 h 2207"/>
                <a:gd name="T2" fmla="*/ 1809 w 2294"/>
                <a:gd name="T3" fmla="*/ 0 h 2207"/>
                <a:gd name="T4" fmla="*/ 2294 w 2294"/>
                <a:gd name="T5" fmla="*/ 1957 h 2207"/>
                <a:gd name="T6" fmla="*/ 432 w 2294"/>
                <a:gd name="T7" fmla="*/ 2207 h 2207"/>
                <a:gd name="T8" fmla="*/ 0 w 2294"/>
                <a:gd name="T9" fmla="*/ 221 h 2207"/>
              </a:gdLst>
              <a:ahLst/>
              <a:cxnLst>
                <a:cxn ang="0">
                  <a:pos x="T0" y="T1"/>
                </a:cxn>
                <a:cxn ang="0">
                  <a:pos x="T2" y="T3"/>
                </a:cxn>
                <a:cxn ang="0">
                  <a:pos x="T4" y="T5"/>
                </a:cxn>
                <a:cxn ang="0">
                  <a:pos x="T6" y="T7"/>
                </a:cxn>
                <a:cxn ang="0">
                  <a:pos x="T8" y="T9"/>
                </a:cxn>
              </a:cxnLst>
              <a:rect l="0" t="0" r="r" b="b"/>
              <a:pathLst>
                <a:path w="2294" h="2207">
                  <a:moveTo>
                    <a:pt x="0" y="221"/>
                  </a:moveTo>
                  <a:lnTo>
                    <a:pt x="1809" y="0"/>
                  </a:lnTo>
                  <a:lnTo>
                    <a:pt x="2294" y="1957"/>
                  </a:lnTo>
                  <a:lnTo>
                    <a:pt x="432" y="2207"/>
                  </a:lnTo>
                  <a:lnTo>
                    <a:pt x="0" y="221"/>
                  </a:lnTo>
                  <a:close/>
                </a:path>
              </a:pathLst>
            </a:custGeom>
            <a:solidFill>
              <a:srgbClr val="C8F4F7"/>
            </a:solidFill>
            <a:ln>
              <a:noFill/>
            </a:ln>
          </p:spPr>
          <p:txBody>
            <a:bodyPr vert="horz" wrap="square" lIns="91440" tIns="45720" rIns="91440" bIns="45720" numCol="1" rtlCol="0" anchor="t" anchorCtr="0" compatLnSpc="1">
              <a:prstTxWarp prst="textNoShape">
                <a:avLst/>
              </a:prstTxWarp>
            </a:bodyPr>
            <a:lstStyle/>
            <a:p>
              <a:pPr rtl="0"/>
              <a:endParaRPr lang="en-US" dirty="0">
                <a:latin typeface="Meiryo UI" panose="020B0604030504040204" pitchFamily="50" charset="-128"/>
                <a:ea typeface="Meiryo UI" panose="020B0604030504040204" pitchFamily="50" charset="-128"/>
              </a:endParaRPr>
            </a:p>
          </p:txBody>
        </p:sp>
        <p:sp>
          <p:nvSpPr>
            <p:cNvPr id="47" name="フリーフォーム(F) 24">
              <a:extLst>
                <a:ext uri="{FF2B5EF4-FFF2-40B4-BE49-F238E27FC236}">
                  <a16:creationId xmlns:a16="http://schemas.microsoft.com/office/drawing/2014/main" id="{30CD4E41-332B-4C6B-9927-54698D5D0DF2}"/>
                </a:ext>
              </a:extLst>
            </p:cNvPr>
            <p:cNvSpPr>
              <a:spLocks/>
            </p:cNvSpPr>
            <p:nvPr/>
          </p:nvSpPr>
          <p:spPr bwMode="auto">
            <a:xfrm>
              <a:off x="7676266" y="1441003"/>
              <a:ext cx="2981818" cy="1632475"/>
            </a:xfrm>
            <a:custGeom>
              <a:avLst/>
              <a:gdLst>
                <a:gd name="T0" fmla="*/ 0 w 1664"/>
                <a:gd name="T1" fmla="*/ 736 h 911"/>
                <a:gd name="T2" fmla="*/ 1664 w 1664"/>
                <a:gd name="T3" fmla="*/ 911 h 911"/>
                <a:gd name="T4" fmla="*/ 1439 w 1664"/>
                <a:gd name="T5" fmla="*/ 0 h 911"/>
                <a:gd name="T6" fmla="*/ 399 w 1664"/>
                <a:gd name="T7" fmla="*/ 127 h 911"/>
                <a:gd name="T8" fmla="*/ 0 w 1664"/>
                <a:gd name="T9" fmla="*/ 736 h 911"/>
              </a:gdLst>
              <a:ahLst/>
              <a:cxnLst>
                <a:cxn ang="0">
                  <a:pos x="T0" y="T1"/>
                </a:cxn>
                <a:cxn ang="0">
                  <a:pos x="T2" y="T3"/>
                </a:cxn>
                <a:cxn ang="0">
                  <a:pos x="T4" y="T5"/>
                </a:cxn>
                <a:cxn ang="0">
                  <a:pos x="T6" y="T7"/>
                </a:cxn>
                <a:cxn ang="0">
                  <a:pos x="T8" y="T9"/>
                </a:cxn>
              </a:cxnLst>
              <a:rect l="0" t="0" r="r" b="b"/>
              <a:pathLst>
                <a:path w="1664" h="911">
                  <a:moveTo>
                    <a:pt x="0" y="736"/>
                  </a:moveTo>
                  <a:lnTo>
                    <a:pt x="1664" y="911"/>
                  </a:lnTo>
                  <a:lnTo>
                    <a:pt x="1439" y="0"/>
                  </a:lnTo>
                  <a:lnTo>
                    <a:pt x="399" y="127"/>
                  </a:lnTo>
                  <a:lnTo>
                    <a:pt x="0" y="736"/>
                  </a:lnTo>
                  <a:close/>
                </a:path>
              </a:pathLst>
            </a:custGeom>
            <a:solidFill>
              <a:srgbClr val="7CE4EC"/>
            </a:solidFill>
            <a:ln>
              <a:noFill/>
            </a:ln>
          </p:spPr>
          <p:txBody>
            <a:bodyPr vert="horz" wrap="square" lIns="91440" tIns="45720" rIns="91440" bIns="45720" numCol="1" rtlCol="0" anchor="t" anchorCtr="0" compatLnSpc="1">
              <a:prstTxWarp prst="textNoShape">
                <a:avLst/>
              </a:prstTxWarp>
            </a:bodyPr>
            <a:lstStyle/>
            <a:p>
              <a:pPr rtl="0"/>
              <a:endParaRPr lang="en-US" dirty="0">
                <a:latin typeface="Meiryo UI" panose="020B0604030504040204" pitchFamily="50" charset="-128"/>
                <a:ea typeface="Meiryo UI" panose="020B0604030504040204" pitchFamily="50" charset="-128"/>
              </a:endParaRPr>
            </a:p>
          </p:txBody>
        </p:sp>
        <p:sp>
          <p:nvSpPr>
            <p:cNvPr id="48" name="フリーフォーム(F) 25">
              <a:extLst>
                <a:ext uri="{FF2B5EF4-FFF2-40B4-BE49-F238E27FC236}">
                  <a16:creationId xmlns:a16="http://schemas.microsoft.com/office/drawing/2014/main" id="{12DCF2D5-0997-409A-9DB7-B4DFF4C5BA0B}"/>
                </a:ext>
              </a:extLst>
            </p:cNvPr>
            <p:cNvSpPr>
              <a:spLocks/>
            </p:cNvSpPr>
            <p:nvPr/>
          </p:nvSpPr>
          <p:spPr bwMode="auto">
            <a:xfrm>
              <a:off x="8108129" y="1426667"/>
              <a:ext cx="1347553" cy="593139"/>
            </a:xfrm>
            <a:custGeom>
              <a:avLst/>
              <a:gdLst>
                <a:gd name="T0" fmla="*/ 752 w 752"/>
                <a:gd name="T1" fmla="*/ 0 h 331"/>
                <a:gd name="T2" fmla="*/ 275 w 752"/>
                <a:gd name="T3" fmla="*/ 72 h 331"/>
                <a:gd name="T4" fmla="*/ 0 w 752"/>
                <a:gd name="T5" fmla="*/ 331 h 331"/>
                <a:gd name="T6" fmla="*/ 752 w 752"/>
                <a:gd name="T7" fmla="*/ 130 h 331"/>
                <a:gd name="T8" fmla="*/ 752 w 752"/>
                <a:gd name="T9" fmla="*/ 0 h 331"/>
              </a:gdLst>
              <a:ahLst/>
              <a:cxnLst>
                <a:cxn ang="0">
                  <a:pos x="T0" y="T1"/>
                </a:cxn>
                <a:cxn ang="0">
                  <a:pos x="T2" y="T3"/>
                </a:cxn>
                <a:cxn ang="0">
                  <a:pos x="T4" y="T5"/>
                </a:cxn>
                <a:cxn ang="0">
                  <a:pos x="T6" y="T7"/>
                </a:cxn>
                <a:cxn ang="0">
                  <a:pos x="T8" y="T9"/>
                </a:cxn>
              </a:cxnLst>
              <a:rect l="0" t="0" r="r" b="b"/>
              <a:pathLst>
                <a:path w="752" h="331">
                  <a:moveTo>
                    <a:pt x="752" y="0"/>
                  </a:moveTo>
                  <a:lnTo>
                    <a:pt x="275" y="72"/>
                  </a:lnTo>
                  <a:lnTo>
                    <a:pt x="0" y="331"/>
                  </a:lnTo>
                  <a:lnTo>
                    <a:pt x="752" y="130"/>
                  </a:lnTo>
                  <a:lnTo>
                    <a:pt x="752" y="0"/>
                  </a:lnTo>
                  <a:close/>
                </a:path>
              </a:pathLst>
            </a:custGeom>
            <a:solidFill>
              <a:srgbClr val="ADA4F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US" dirty="0">
                <a:latin typeface="Meiryo UI" panose="020B0604030504040204" pitchFamily="50" charset="-128"/>
                <a:ea typeface="Meiryo UI" panose="020B0604030504040204" pitchFamily="50" charset="-128"/>
              </a:endParaRPr>
            </a:p>
          </p:txBody>
        </p:sp>
        <p:sp>
          <p:nvSpPr>
            <p:cNvPr id="49" name="フリーフォーム(F) 26">
              <a:extLst>
                <a:ext uri="{FF2B5EF4-FFF2-40B4-BE49-F238E27FC236}">
                  <a16:creationId xmlns:a16="http://schemas.microsoft.com/office/drawing/2014/main" id="{56FE8491-17D1-44D2-A059-D277D43E3DDA}"/>
                </a:ext>
              </a:extLst>
            </p:cNvPr>
            <p:cNvSpPr>
              <a:spLocks/>
            </p:cNvSpPr>
            <p:nvPr/>
          </p:nvSpPr>
          <p:spPr bwMode="auto">
            <a:xfrm>
              <a:off x="7955812" y="1828066"/>
              <a:ext cx="546548" cy="456950"/>
            </a:xfrm>
            <a:custGeom>
              <a:avLst/>
              <a:gdLst>
                <a:gd name="T0" fmla="*/ 162 w 162"/>
                <a:gd name="T1" fmla="*/ 66 h 136"/>
                <a:gd name="T2" fmla="*/ 87 w 162"/>
                <a:gd name="T3" fmla="*/ 130 h 136"/>
                <a:gd name="T4" fmla="*/ 36 w 162"/>
                <a:gd name="T5" fmla="*/ 124 h 136"/>
                <a:gd name="T6" fmla="*/ 0 w 162"/>
                <a:gd name="T7" fmla="*/ 103 h 136"/>
                <a:gd name="T8" fmla="*/ 103 w 162"/>
                <a:gd name="T9" fmla="*/ 0 h 136"/>
                <a:gd name="T10" fmla="*/ 148 w 162"/>
                <a:gd name="T11" fmla="*/ 50 h 136"/>
                <a:gd name="T12" fmla="*/ 162 w 162"/>
                <a:gd name="T13" fmla="*/ 66 h 136"/>
              </a:gdLst>
              <a:ahLst/>
              <a:cxnLst>
                <a:cxn ang="0">
                  <a:pos x="T0" y="T1"/>
                </a:cxn>
                <a:cxn ang="0">
                  <a:pos x="T2" y="T3"/>
                </a:cxn>
                <a:cxn ang="0">
                  <a:pos x="T4" y="T5"/>
                </a:cxn>
                <a:cxn ang="0">
                  <a:pos x="T6" y="T7"/>
                </a:cxn>
                <a:cxn ang="0">
                  <a:pos x="T8" y="T9"/>
                </a:cxn>
                <a:cxn ang="0">
                  <a:pos x="T10" y="T11"/>
                </a:cxn>
                <a:cxn ang="0">
                  <a:pos x="T12" y="T13"/>
                </a:cxn>
              </a:cxnLst>
              <a:rect l="0" t="0" r="r" b="b"/>
              <a:pathLst>
                <a:path w="162" h="136">
                  <a:moveTo>
                    <a:pt x="162" y="66"/>
                  </a:moveTo>
                  <a:cubicBezTo>
                    <a:pt x="162" y="66"/>
                    <a:pt x="119" y="116"/>
                    <a:pt x="87" y="130"/>
                  </a:cubicBezTo>
                  <a:cubicBezTo>
                    <a:pt x="72" y="136"/>
                    <a:pt x="53" y="131"/>
                    <a:pt x="36" y="124"/>
                  </a:cubicBezTo>
                  <a:cubicBezTo>
                    <a:pt x="16" y="115"/>
                    <a:pt x="0" y="103"/>
                    <a:pt x="0" y="103"/>
                  </a:cubicBezTo>
                  <a:cubicBezTo>
                    <a:pt x="103" y="0"/>
                    <a:pt x="103" y="0"/>
                    <a:pt x="103" y="0"/>
                  </a:cubicBezTo>
                  <a:cubicBezTo>
                    <a:pt x="148" y="50"/>
                    <a:pt x="148" y="50"/>
                    <a:pt x="148" y="50"/>
                  </a:cubicBezTo>
                  <a:lnTo>
                    <a:pt x="162" y="66"/>
                  </a:lnTo>
                  <a:close/>
                </a:path>
              </a:pathLst>
            </a:custGeom>
            <a:solidFill>
              <a:srgbClr val="D8C4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US" dirty="0">
                <a:latin typeface="Meiryo UI" panose="020B0604030504040204" pitchFamily="50" charset="-128"/>
                <a:ea typeface="Meiryo UI" panose="020B0604030504040204" pitchFamily="50" charset="-128"/>
              </a:endParaRPr>
            </a:p>
          </p:txBody>
        </p:sp>
        <p:sp>
          <p:nvSpPr>
            <p:cNvPr id="50" name="フリーフォーム(F) 27">
              <a:extLst>
                <a:ext uri="{FF2B5EF4-FFF2-40B4-BE49-F238E27FC236}">
                  <a16:creationId xmlns:a16="http://schemas.microsoft.com/office/drawing/2014/main" id="{59AC079D-039E-4639-B27F-9908EF107DB5}"/>
                </a:ext>
              </a:extLst>
            </p:cNvPr>
            <p:cNvSpPr>
              <a:spLocks/>
            </p:cNvSpPr>
            <p:nvPr/>
          </p:nvSpPr>
          <p:spPr bwMode="auto">
            <a:xfrm>
              <a:off x="8077665" y="1996510"/>
              <a:ext cx="424695" cy="288506"/>
            </a:xfrm>
            <a:custGeom>
              <a:avLst/>
              <a:gdLst>
                <a:gd name="T0" fmla="*/ 126 w 126"/>
                <a:gd name="T1" fmla="*/ 16 h 86"/>
                <a:gd name="T2" fmla="*/ 51 w 126"/>
                <a:gd name="T3" fmla="*/ 80 h 86"/>
                <a:gd name="T4" fmla="*/ 0 w 126"/>
                <a:gd name="T5" fmla="*/ 74 h 86"/>
                <a:gd name="T6" fmla="*/ 6 w 126"/>
                <a:gd name="T7" fmla="*/ 61 h 86"/>
                <a:gd name="T8" fmla="*/ 112 w 126"/>
                <a:gd name="T9" fmla="*/ 0 h 86"/>
                <a:gd name="T10" fmla="*/ 126 w 126"/>
                <a:gd name="T11" fmla="*/ 16 h 86"/>
              </a:gdLst>
              <a:ahLst/>
              <a:cxnLst>
                <a:cxn ang="0">
                  <a:pos x="T0" y="T1"/>
                </a:cxn>
                <a:cxn ang="0">
                  <a:pos x="T2" y="T3"/>
                </a:cxn>
                <a:cxn ang="0">
                  <a:pos x="T4" y="T5"/>
                </a:cxn>
                <a:cxn ang="0">
                  <a:pos x="T6" y="T7"/>
                </a:cxn>
                <a:cxn ang="0">
                  <a:pos x="T8" y="T9"/>
                </a:cxn>
                <a:cxn ang="0">
                  <a:pos x="T10" y="T11"/>
                </a:cxn>
              </a:cxnLst>
              <a:rect l="0" t="0" r="r" b="b"/>
              <a:pathLst>
                <a:path w="126" h="86">
                  <a:moveTo>
                    <a:pt x="126" y="16"/>
                  </a:moveTo>
                  <a:cubicBezTo>
                    <a:pt x="126" y="16"/>
                    <a:pt x="83" y="66"/>
                    <a:pt x="51" y="80"/>
                  </a:cubicBezTo>
                  <a:cubicBezTo>
                    <a:pt x="36" y="86"/>
                    <a:pt x="17" y="81"/>
                    <a:pt x="0" y="74"/>
                  </a:cubicBezTo>
                  <a:cubicBezTo>
                    <a:pt x="2" y="70"/>
                    <a:pt x="3" y="65"/>
                    <a:pt x="6" y="61"/>
                  </a:cubicBezTo>
                  <a:cubicBezTo>
                    <a:pt x="6" y="61"/>
                    <a:pt x="54" y="25"/>
                    <a:pt x="112" y="0"/>
                  </a:cubicBezTo>
                  <a:lnTo>
                    <a:pt x="126" y="1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US" dirty="0">
                <a:latin typeface="Meiryo UI" panose="020B0604030504040204" pitchFamily="50" charset="-128"/>
                <a:ea typeface="Meiryo UI" panose="020B0604030504040204" pitchFamily="50" charset="-128"/>
              </a:endParaRPr>
            </a:p>
          </p:txBody>
        </p:sp>
        <p:sp>
          <p:nvSpPr>
            <p:cNvPr id="51" name="フリーフォーム(F) 28">
              <a:extLst>
                <a:ext uri="{FF2B5EF4-FFF2-40B4-BE49-F238E27FC236}">
                  <a16:creationId xmlns:a16="http://schemas.microsoft.com/office/drawing/2014/main" id="{C95685F9-863C-488D-A6CE-3A519F21EA34}"/>
                </a:ext>
              </a:extLst>
            </p:cNvPr>
            <p:cNvSpPr>
              <a:spLocks/>
            </p:cNvSpPr>
            <p:nvPr/>
          </p:nvSpPr>
          <p:spPr bwMode="auto">
            <a:xfrm>
              <a:off x="11804938" y="-14067"/>
              <a:ext cx="387063" cy="7168"/>
            </a:xfrm>
            <a:custGeom>
              <a:avLst/>
              <a:gdLst>
                <a:gd name="T0" fmla="*/ 115 w 115"/>
                <a:gd name="T1" fmla="*/ 2 h 2"/>
                <a:gd name="T2" fmla="*/ 0 w 115"/>
                <a:gd name="T3" fmla="*/ 2 h 2"/>
                <a:gd name="T4" fmla="*/ 115 w 115"/>
                <a:gd name="T5" fmla="*/ 2 h 2"/>
              </a:gdLst>
              <a:ahLst/>
              <a:cxnLst>
                <a:cxn ang="0">
                  <a:pos x="T0" y="T1"/>
                </a:cxn>
                <a:cxn ang="0">
                  <a:pos x="T2" y="T3"/>
                </a:cxn>
                <a:cxn ang="0">
                  <a:pos x="T4" y="T5"/>
                </a:cxn>
              </a:cxnLst>
              <a:rect l="0" t="0" r="r" b="b"/>
              <a:pathLst>
                <a:path w="115" h="2">
                  <a:moveTo>
                    <a:pt x="115" y="2"/>
                  </a:moveTo>
                  <a:cubicBezTo>
                    <a:pt x="0" y="2"/>
                    <a:pt x="0" y="2"/>
                    <a:pt x="0" y="2"/>
                  </a:cubicBezTo>
                  <a:cubicBezTo>
                    <a:pt x="73" y="0"/>
                    <a:pt x="115" y="2"/>
                    <a:pt x="115" y="2"/>
                  </a:cubicBezTo>
                  <a:close/>
                </a:path>
              </a:pathLst>
            </a:custGeom>
            <a:solidFill>
              <a:srgbClr val="190E4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US" dirty="0">
                <a:latin typeface="Meiryo UI" panose="020B0604030504040204" pitchFamily="50" charset="-128"/>
                <a:ea typeface="Meiryo UI" panose="020B0604030504040204" pitchFamily="50" charset="-128"/>
              </a:endParaRPr>
            </a:p>
          </p:txBody>
        </p:sp>
        <p:grpSp>
          <p:nvGrpSpPr>
            <p:cNvPr id="60" name="グループ 59">
              <a:extLst>
                <a:ext uri="{FF2B5EF4-FFF2-40B4-BE49-F238E27FC236}">
                  <a16:creationId xmlns:a16="http://schemas.microsoft.com/office/drawing/2014/main" id="{D88A045D-1D47-48A7-BD6D-329F30D7916F}"/>
                </a:ext>
              </a:extLst>
            </p:cNvPr>
            <p:cNvGrpSpPr/>
            <p:nvPr/>
          </p:nvGrpSpPr>
          <p:grpSpPr>
            <a:xfrm>
              <a:off x="7676266" y="528897"/>
              <a:ext cx="1904852" cy="2230988"/>
              <a:chOff x="7676266" y="528897"/>
              <a:chExt cx="1904852" cy="2230988"/>
            </a:xfrm>
            <a:gradFill>
              <a:gsLst>
                <a:gs pos="0">
                  <a:srgbClr val="03002F"/>
                </a:gs>
                <a:gs pos="100000">
                  <a:srgbClr val="F870FF"/>
                </a:gs>
              </a:gsLst>
              <a:lin ang="19800000" scaled="0"/>
            </a:gradFill>
          </p:grpSpPr>
          <p:sp>
            <p:nvSpPr>
              <p:cNvPr id="52" name="フリーフォーム(F) 29">
                <a:extLst>
                  <a:ext uri="{FF2B5EF4-FFF2-40B4-BE49-F238E27FC236}">
                    <a16:creationId xmlns:a16="http://schemas.microsoft.com/office/drawing/2014/main" id="{8AC43BD2-6A27-4E0F-BAFD-FDAF479A012B}"/>
                  </a:ext>
                </a:extLst>
              </p:cNvPr>
              <p:cNvSpPr>
                <a:spLocks/>
              </p:cNvSpPr>
              <p:nvPr/>
            </p:nvSpPr>
            <p:spPr bwMode="auto">
              <a:xfrm>
                <a:off x="7676266" y="2195418"/>
                <a:ext cx="589555" cy="564467"/>
              </a:xfrm>
              <a:custGeom>
                <a:avLst/>
                <a:gdLst>
                  <a:gd name="T0" fmla="*/ 138 w 175"/>
                  <a:gd name="T1" fmla="*/ 16 h 168"/>
                  <a:gd name="T2" fmla="*/ 175 w 175"/>
                  <a:gd name="T3" fmla="*/ 32 h 168"/>
                  <a:gd name="T4" fmla="*/ 167 w 175"/>
                  <a:gd name="T5" fmla="*/ 40 h 168"/>
                  <a:gd name="T6" fmla="*/ 109 w 175"/>
                  <a:gd name="T7" fmla="*/ 105 h 168"/>
                  <a:gd name="T8" fmla="*/ 109 w 175"/>
                  <a:gd name="T9" fmla="*/ 105 h 168"/>
                  <a:gd name="T10" fmla="*/ 84 w 175"/>
                  <a:gd name="T11" fmla="*/ 133 h 168"/>
                  <a:gd name="T12" fmla="*/ 0 w 175"/>
                  <a:gd name="T13" fmla="*/ 168 h 168"/>
                  <a:gd name="T14" fmla="*/ 32 w 175"/>
                  <a:gd name="T15" fmla="*/ 83 h 168"/>
                  <a:gd name="T16" fmla="*/ 48 w 175"/>
                  <a:gd name="T17" fmla="*/ 63 h 168"/>
                  <a:gd name="T18" fmla="*/ 65 w 175"/>
                  <a:gd name="T19" fmla="*/ 42 h 168"/>
                  <a:gd name="T20" fmla="*/ 99 w 175"/>
                  <a:gd name="T21" fmla="*/ 0 h 168"/>
                  <a:gd name="T22" fmla="*/ 103 w 175"/>
                  <a:gd name="T23" fmla="*/ 1 h 168"/>
                  <a:gd name="T24" fmla="*/ 108 w 175"/>
                  <a:gd name="T25" fmla="*/ 3 h 168"/>
                  <a:gd name="T26" fmla="*/ 113 w 175"/>
                  <a:gd name="T27" fmla="*/ 6 h 168"/>
                  <a:gd name="T28" fmla="*/ 115 w 175"/>
                  <a:gd name="T29" fmla="*/ 6 h 168"/>
                  <a:gd name="T30" fmla="*/ 115 w 175"/>
                  <a:gd name="T31" fmla="*/ 6 h 168"/>
                  <a:gd name="T32" fmla="*/ 115 w 175"/>
                  <a:gd name="T33" fmla="*/ 6 h 168"/>
                  <a:gd name="T34" fmla="*/ 131 w 175"/>
                  <a:gd name="T35" fmla="*/ 13 h 168"/>
                  <a:gd name="T36" fmla="*/ 136 w 175"/>
                  <a:gd name="T37" fmla="*/ 15 h 168"/>
                  <a:gd name="T38" fmla="*/ 138 w 175"/>
                  <a:gd name="T39" fmla="*/ 16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5" h="168">
                    <a:moveTo>
                      <a:pt x="138" y="16"/>
                    </a:moveTo>
                    <a:cubicBezTo>
                      <a:pt x="150" y="21"/>
                      <a:pt x="162" y="27"/>
                      <a:pt x="175" y="32"/>
                    </a:cubicBezTo>
                    <a:cubicBezTo>
                      <a:pt x="167" y="40"/>
                      <a:pt x="167" y="40"/>
                      <a:pt x="167" y="40"/>
                    </a:cubicBezTo>
                    <a:cubicBezTo>
                      <a:pt x="109" y="105"/>
                      <a:pt x="109" y="105"/>
                      <a:pt x="109" y="105"/>
                    </a:cubicBezTo>
                    <a:cubicBezTo>
                      <a:pt x="109" y="105"/>
                      <a:pt x="109" y="105"/>
                      <a:pt x="109" y="105"/>
                    </a:cubicBezTo>
                    <a:cubicBezTo>
                      <a:pt x="84" y="133"/>
                      <a:pt x="84" y="133"/>
                      <a:pt x="84" y="133"/>
                    </a:cubicBezTo>
                    <a:cubicBezTo>
                      <a:pt x="0" y="168"/>
                      <a:pt x="0" y="168"/>
                      <a:pt x="0" y="168"/>
                    </a:cubicBezTo>
                    <a:cubicBezTo>
                      <a:pt x="32" y="83"/>
                      <a:pt x="32" y="83"/>
                      <a:pt x="32" y="83"/>
                    </a:cubicBezTo>
                    <a:cubicBezTo>
                      <a:pt x="48" y="63"/>
                      <a:pt x="48" y="63"/>
                      <a:pt x="48" y="63"/>
                    </a:cubicBezTo>
                    <a:cubicBezTo>
                      <a:pt x="65" y="42"/>
                      <a:pt x="65" y="42"/>
                      <a:pt x="65" y="42"/>
                    </a:cubicBezTo>
                    <a:cubicBezTo>
                      <a:pt x="99" y="0"/>
                      <a:pt x="99" y="0"/>
                      <a:pt x="99" y="0"/>
                    </a:cubicBezTo>
                    <a:cubicBezTo>
                      <a:pt x="100" y="0"/>
                      <a:pt x="101" y="1"/>
                      <a:pt x="103" y="1"/>
                    </a:cubicBezTo>
                    <a:cubicBezTo>
                      <a:pt x="104" y="2"/>
                      <a:pt x="106" y="3"/>
                      <a:pt x="108" y="3"/>
                    </a:cubicBezTo>
                    <a:cubicBezTo>
                      <a:pt x="110" y="4"/>
                      <a:pt x="112" y="5"/>
                      <a:pt x="113" y="6"/>
                    </a:cubicBezTo>
                    <a:cubicBezTo>
                      <a:pt x="114" y="6"/>
                      <a:pt x="114" y="6"/>
                      <a:pt x="115" y="6"/>
                    </a:cubicBezTo>
                    <a:cubicBezTo>
                      <a:pt x="115" y="6"/>
                      <a:pt x="115" y="6"/>
                      <a:pt x="115" y="6"/>
                    </a:cubicBezTo>
                    <a:cubicBezTo>
                      <a:pt x="115" y="6"/>
                      <a:pt x="115" y="6"/>
                      <a:pt x="115" y="6"/>
                    </a:cubicBezTo>
                    <a:cubicBezTo>
                      <a:pt x="120" y="8"/>
                      <a:pt x="126" y="11"/>
                      <a:pt x="131" y="13"/>
                    </a:cubicBezTo>
                    <a:cubicBezTo>
                      <a:pt x="133" y="14"/>
                      <a:pt x="134" y="15"/>
                      <a:pt x="136" y="15"/>
                    </a:cubicBezTo>
                    <a:cubicBezTo>
                      <a:pt x="137" y="16"/>
                      <a:pt x="137" y="16"/>
                      <a:pt x="138"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US" dirty="0">
                  <a:latin typeface="Meiryo UI" panose="020B0604030504040204" pitchFamily="50" charset="-128"/>
                  <a:ea typeface="Meiryo UI" panose="020B0604030504040204" pitchFamily="50" charset="-128"/>
                </a:endParaRPr>
              </a:p>
            </p:txBody>
          </p:sp>
          <p:sp>
            <p:nvSpPr>
              <p:cNvPr id="53" name="フリーフォーム(F) 30">
                <a:extLst>
                  <a:ext uri="{FF2B5EF4-FFF2-40B4-BE49-F238E27FC236}">
                    <a16:creationId xmlns:a16="http://schemas.microsoft.com/office/drawing/2014/main" id="{ADA7EFA8-1700-4615-8891-221172E4BD3B}"/>
                  </a:ext>
                </a:extLst>
              </p:cNvPr>
              <p:cNvSpPr>
                <a:spLocks/>
              </p:cNvSpPr>
              <p:nvPr/>
            </p:nvSpPr>
            <p:spPr bwMode="auto">
              <a:xfrm>
                <a:off x="8009570" y="528897"/>
                <a:ext cx="1571548" cy="1774039"/>
              </a:xfrm>
              <a:custGeom>
                <a:avLst/>
                <a:gdLst>
                  <a:gd name="T0" fmla="*/ 454 w 466"/>
                  <a:gd name="T1" fmla="*/ 77 h 527"/>
                  <a:gd name="T2" fmla="*/ 450 w 466"/>
                  <a:gd name="T3" fmla="*/ 81 h 527"/>
                  <a:gd name="T4" fmla="*/ 241 w 466"/>
                  <a:gd name="T5" fmla="*/ 334 h 527"/>
                  <a:gd name="T6" fmla="*/ 228 w 466"/>
                  <a:gd name="T7" fmla="*/ 350 h 527"/>
                  <a:gd name="T8" fmla="*/ 184 w 466"/>
                  <a:gd name="T9" fmla="*/ 403 h 527"/>
                  <a:gd name="T10" fmla="*/ 162 w 466"/>
                  <a:gd name="T11" fmla="*/ 429 h 527"/>
                  <a:gd name="T12" fmla="*/ 134 w 466"/>
                  <a:gd name="T13" fmla="*/ 461 h 527"/>
                  <a:gd name="T14" fmla="*/ 76 w 466"/>
                  <a:gd name="T15" fmla="*/ 527 h 527"/>
                  <a:gd name="T16" fmla="*/ 39 w 466"/>
                  <a:gd name="T17" fmla="*/ 511 h 527"/>
                  <a:gd name="T18" fmla="*/ 37 w 466"/>
                  <a:gd name="T19" fmla="*/ 510 h 527"/>
                  <a:gd name="T20" fmla="*/ 32 w 466"/>
                  <a:gd name="T21" fmla="*/ 508 h 527"/>
                  <a:gd name="T22" fmla="*/ 16 w 466"/>
                  <a:gd name="T23" fmla="*/ 501 h 527"/>
                  <a:gd name="T24" fmla="*/ 16 w 466"/>
                  <a:gd name="T25" fmla="*/ 501 h 527"/>
                  <a:gd name="T26" fmla="*/ 16 w 466"/>
                  <a:gd name="T27" fmla="*/ 501 h 527"/>
                  <a:gd name="T28" fmla="*/ 14 w 466"/>
                  <a:gd name="T29" fmla="*/ 501 h 527"/>
                  <a:gd name="T30" fmla="*/ 9 w 466"/>
                  <a:gd name="T31" fmla="*/ 498 h 527"/>
                  <a:gd name="T32" fmla="*/ 4 w 466"/>
                  <a:gd name="T33" fmla="*/ 496 h 527"/>
                  <a:gd name="T34" fmla="*/ 0 w 466"/>
                  <a:gd name="T35" fmla="*/ 495 h 527"/>
                  <a:gd name="T36" fmla="*/ 378 w 466"/>
                  <a:gd name="T37" fmla="*/ 24 h 527"/>
                  <a:gd name="T38" fmla="*/ 443 w 466"/>
                  <a:gd name="T39" fmla="*/ 16 h 527"/>
                  <a:gd name="T40" fmla="*/ 454 w 466"/>
                  <a:gd name="T41" fmla="*/ 77 h 5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66" h="527">
                    <a:moveTo>
                      <a:pt x="454" y="77"/>
                    </a:moveTo>
                    <a:cubicBezTo>
                      <a:pt x="453" y="78"/>
                      <a:pt x="452" y="80"/>
                      <a:pt x="450" y="81"/>
                    </a:cubicBezTo>
                    <a:cubicBezTo>
                      <a:pt x="241" y="334"/>
                      <a:pt x="241" y="334"/>
                      <a:pt x="241" y="334"/>
                    </a:cubicBezTo>
                    <a:cubicBezTo>
                      <a:pt x="228" y="350"/>
                      <a:pt x="228" y="350"/>
                      <a:pt x="228" y="350"/>
                    </a:cubicBezTo>
                    <a:cubicBezTo>
                      <a:pt x="184" y="403"/>
                      <a:pt x="184" y="403"/>
                      <a:pt x="184" y="403"/>
                    </a:cubicBezTo>
                    <a:cubicBezTo>
                      <a:pt x="162" y="429"/>
                      <a:pt x="162" y="429"/>
                      <a:pt x="162" y="429"/>
                    </a:cubicBezTo>
                    <a:cubicBezTo>
                      <a:pt x="134" y="461"/>
                      <a:pt x="134" y="461"/>
                      <a:pt x="134" y="461"/>
                    </a:cubicBezTo>
                    <a:cubicBezTo>
                      <a:pt x="76" y="527"/>
                      <a:pt x="76" y="527"/>
                      <a:pt x="76" y="527"/>
                    </a:cubicBezTo>
                    <a:cubicBezTo>
                      <a:pt x="63" y="522"/>
                      <a:pt x="51" y="516"/>
                      <a:pt x="39" y="511"/>
                    </a:cubicBezTo>
                    <a:cubicBezTo>
                      <a:pt x="38" y="511"/>
                      <a:pt x="38" y="511"/>
                      <a:pt x="37" y="510"/>
                    </a:cubicBezTo>
                    <a:cubicBezTo>
                      <a:pt x="35" y="510"/>
                      <a:pt x="34" y="509"/>
                      <a:pt x="32" y="508"/>
                    </a:cubicBezTo>
                    <a:cubicBezTo>
                      <a:pt x="27" y="506"/>
                      <a:pt x="21" y="503"/>
                      <a:pt x="16" y="501"/>
                    </a:cubicBezTo>
                    <a:cubicBezTo>
                      <a:pt x="16" y="501"/>
                      <a:pt x="16" y="501"/>
                      <a:pt x="16" y="501"/>
                    </a:cubicBezTo>
                    <a:cubicBezTo>
                      <a:pt x="16" y="501"/>
                      <a:pt x="16" y="501"/>
                      <a:pt x="16" y="501"/>
                    </a:cubicBezTo>
                    <a:cubicBezTo>
                      <a:pt x="15" y="501"/>
                      <a:pt x="15" y="501"/>
                      <a:pt x="14" y="501"/>
                    </a:cubicBezTo>
                    <a:cubicBezTo>
                      <a:pt x="13" y="500"/>
                      <a:pt x="11" y="499"/>
                      <a:pt x="9" y="498"/>
                    </a:cubicBezTo>
                    <a:cubicBezTo>
                      <a:pt x="7" y="498"/>
                      <a:pt x="5" y="497"/>
                      <a:pt x="4" y="496"/>
                    </a:cubicBezTo>
                    <a:cubicBezTo>
                      <a:pt x="2" y="496"/>
                      <a:pt x="1" y="495"/>
                      <a:pt x="0" y="495"/>
                    </a:cubicBezTo>
                    <a:cubicBezTo>
                      <a:pt x="378" y="24"/>
                      <a:pt x="378" y="24"/>
                      <a:pt x="378" y="24"/>
                    </a:cubicBezTo>
                    <a:cubicBezTo>
                      <a:pt x="394" y="4"/>
                      <a:pt x="423" y="0"/>
                      <a:pt x="443" y="16"/>
                    </a:cubicBezTo>
                    <a:cubicBezTo>
                      <a:pt x="462" y="31"/>
                      <a:pt x="466" y="57"/>
                      <a:pt x="454" y="7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US" dirty="0">
                  <a:latin typeface="Meiryo UI" panose="020B0604030504040204" pitchFamily="50" charset="-128"/>
                  <a:ea typeface="Meiryo UI" panose="020B0604030504040204" pitchFamily="50" charset="-128"/>
                </a:endParaRPr>
              </a:p>
            </p:txBody>
          </p:sp>
        </p:grpSp>
        <p:sp>
          <p:nvSpPr>
            <p:cNvPr id="54" name="フリーフォーム(F) 31">
              <a:extLst>
                <a:ext uri="{FF2B5EF4-FFF2-40B4-BE49-F238E27FC236}">
                  <a16:creationId xmlns:a16="http://schemas.microsoft.com/office/drawing/2014/main" id="{B6F47CAE-1A30-4CE3-B40D-9C8C433D52D4}"/>
                </a:ext>
              </a:extLst>
            </p:cNvPr>
            <p:cNvSpPr>
              <a:spLocks/>
            </p:cNvSpPr>
            <p:nvPr/>
          </p:nvSpPr>
          <p:spPr bwMode="auto">
            <a:xfrm>
              <a:off x="7609964" y="1441003"/>
              <a:ext cx="4582038" cy="5372291"/>
            </a:xfrm>
            <a:custGeom>
              <a:avLst/>
              <a:gdLst>
                <a:gd name="T0" fmla="*/ 1360 w 1360"/>
                <a:gd name="T1" fmla="*/ 1596 h 1596"/>
                <a:gd name="T2" fmla="*/ 935 w 1360"/>
                <a:gd name="T3" fmla="*/ 1437 h 1596"/>
                <a:gd name="T4" fmla="*/ 823 w 1360"/>
                <a:gd name="T5" fmla="*/ 1072 h 1596"/>
                <a:gd name="T6" fmla="*/ 756 w 1360"/>
                <a:gd name="T7" fmla="*/ 634 h 1596"/>
                <a:gd name="T8" fmla="*/ 753 w 1360"/>
                <a:gd name="T9" fmla="*/ 624 h 1596"/>
                <a:gd name="T10" fmla="*/ 750 w 1360"/>
                <a:gd name="T11" fmla="*/ 616 h 1596"/>
                <a:gd name="T12" fmla="*/ 737 w 1360"/>
                <a:gd name="T13" fmla="*/ 587 h 1596"/>
                <a:gd name="T14" fmla="*/ 729 w 1360"/>
                <a:gd name="T15" fmla="*/ 577 h 1596"/>
                <a:gd name="T16" fmla="*/ 722 w 1360"/>
                <a:gd name="T17" fmla="*/ 571 h 1596"/>
                <a:gd name="T18" fmla="*/ 718 w 1360"/>
                <a:gd name="T19" fmla="*/ 568 h 1596"/>
                <a:gd name="T20" fmla="*/ 699 w 1360"/>
                <a:gd name="T21" fmla="*/ 559 h 1596"/>
                <a:gd name="T22" fmla="*/ 694 w 1360"/>
                <a:gd name="T23" fmla="*/ 557 h 1596"/>
                <a:gd name="T24" fmla="*/ 667 w 1360"/>
                <a:gd name="T25" fmla="*/ 551 h 1596"/>
                <a:gd name="T26" fmla="*/ 637 w 1360"/>
                <a:gd name="T27" fmla="*/ 546 h 1596"/>
                <a:gd name="T28" fmla="*/ 612 w 1360"/>
                <a:gd name="T29" fmla="*/ 542 h 1596"/>
                <a:gd name="T30" fmla="*/ 597 w 1360"/>
                <a:gd name="T31" fmla="*/ 539 h 1596"/>
                <a:gd name="T32" fmla="*/ 554 w 1360"/>
                <a:gd name="T33" fmla="*/ 532 h 1596"/>
                <a:gd name="T34" fmla="*/ 495 w 1360"/>
                <a:gd name="T35" fmla="*/ 522 h 1596"/>
                <a:gd name="T36" fmla="*/ 469 w 1360"/>
                <a:gd name="T37" fmla="*/ 516 h 1596"/>
                <a:gd name="T38" fmla="*/ 447 w 1360"/>
                <a:gd name="T39" fmla="*/ 512 h 1596"/>
                <a:gd name="T40" fmla="*/ 421 w 1360"/>
                <a:gd name="T41" fmla="*/ 506 h 1596"/>
                <a:gd name="T42" fmla="*/ 402 w 1360"/>
                <a:gd name="T43" fmla="*/ 500 h 1596"/>
                <a:gd name="T44" fmla="*/ 382 w 1360"/>
                <a:gd name="T45" fmla="*/ 495 h 1596"/>
                <a:gd name="T46" fmla="*/ 367 w 1360"/>
                <a:gd name="T47" fmla="*/ 490 h 1596"/>
                <a:gd name="T48" fmla="*/ 355 w 1360"/>
                <a:gd name="T49" fmla="*/ 485 h 1596"/>
                <a:gd name="T50" fmla="*/ 332 w 1360"/>
                <a:gd name="T51" fmla="*/ 476 h 1596"/>
                <a:gd name="T52" fmla="*/ 290 w 1360"/>
                <a:gd name="T53" fmla="*/ 452 h 1596"/>
                <a:gd name="T54" fmla="*/ 280 w 1360"/>
                <a:gd name="T55" fmla="*/ 444 h 1596"/>
                <a:gd name="T56" fmla="*/ 264 w 1360"/>
                <a:gd name="T57" fmla="*/ 429 h 1596"/>
                <a:gd name="T58" fmla="*/ 252 w 1360"/>
                <a:gd name="T59" fmla="*/ 419 h 1596"/>
                <a:gd name="T60" fmla="*/ 241 w 1360"/>
                <a:gd name="T61" fmla="*/ 410 h 1596"/>
                <a:gd name="T62" fmla="*/ 129 w 1360"/>
                <a:gd name="T63" fmla="*/ 329 h 1596"/>
                <a:gd name="T64" fmla="*/ 106 w 1360"/>
                <a:gd name="T65" fmla="*/ 313 h 1596"/>
                <a:gd name="T66" fmla="*/ 68 w 1360"/>
                <a:gd name="T67" fmla="*/ 287 h 1596"/>
                <a:gd name="T68" fmla="*/ 33 w 1360"/>
                <a:gd name="T69" fmla="*/ 221 h 1596"/>
                <a:gd name="T70" fmla="*/ 73 w 1360"/>
                <a:gd name="T71" fmla="*/ 213 h 1596"/>
                <a:gd name="T72" fmla="*/ 79 w 1360"/>
                <a:gd name="T73" fmla="*/ 213 h 1596"/>
                <a:gd name="T74" fmla="*/ 87 w 1360"/>
                <a:gd name="T75" fmla="*/ 214 h 1596"/>
                <a:gd name="T76" fmla="*/ 119 w 1360"/>
                <a:gd name="T77" fmla="*/ 224 h 1596"/>
                <a:gd name="T78" fmla="*/ 128 w 1360"/>
                <a:gd name="T79" fmla="*/ 227 h 1596"/>
                <a:gd name="T80" fmla="*/ 135 w 1360"/>
                <a:gd name="T81" fmla="*/ 230 h 1596"/>
                <a:gd name="T82" fmla="*/ 151 w 1360"/>
                <a:gd name="T83" fmla="*/ 237 h 1596"/>
                <a:gd name="T84" fmla="*/ 158 w 1360"/>
                <a:gd name="T85" fmla="*/ 240 h 1596"/>
                <a:gd name="T86" fmla="*/ 197 w 1360"/>
                <a:gd name="T87" fmla="*/ 257 h 1596"/>
                <a:gd name="T88" fmla="*/ 412 w 1360"/>
                <a:gd name="T89" fmla="*/ 273 h 1596"/>
                <a:gd name="T90" fmla="*/ 461 w 1360"/>
                <a:gd name="T91" fmla="*/ 189 h 1596"/>
                <a:gd name="T92" fmla="*/ 460 w 1360"/>
                <a:gd name="T93" fmla="*/ 185 h 1596"/>
                <a:gd name="T94" fmla="*/ 460 w 1360"/>
                <a:gd name="T95" fmla="*/ 181 h 1596"/>
                <a:gd name="T96" fmla="*/ 457 w 1360"/>
                <a:gd name="T97" fmla="*/ 176 h 1596"/>
                <a:gd name="T98" fmla="*/ 455 w 1360"/>
                <a:gd name="T99" fmla="*/ 172 h 1596"/>
                <a:gd name="T100" fmla="*/ 451 w 1360"/>
                <a:gd name="T101" fmla="*/ 168 h 1596"/>
                <a:gd name="T102" fmla="*/ 444 w 1360"/>
                <a:gd name="T103" fmla="*/ 164 h 1596"/>
                <a:gd name="T104" fmla="*/ 423 w 1360"/>
                <a:gd name="T105" fmla="*/ 160 h 1596"/>
                <a:gd name="T106" fmla="*/ 281 w 1360"/>
                <a:gd name="T107" fmla="*/ 158 h 1596"/>
                <a:gd name="T108" fmla="*/ 347 w 1360"/>
                <a:gd name="T109" fmla="*/ 79 h 1596"/>
                <a:gd name="T110" fmla="*/ 420 w 1360"/>
                <a:gd name="T111" fmla="*/ 45 h 1596"/>
                <a:gd name="T112" fmla="*/ 548 w 1360"/>
                <a:gd name="T113" fmla="*/ 2 h 1596"/>
                <a:gd name="T114" fmla="*/ 584 w 1360"/>
                <a:gd name="T115" fmla="*/ 24 h 1596"/>
                <a:gd name="T116" fmla="*/ 905 w 1360"/>
                <a:gd name="T117" fmla="*/ 485 h 1596"/>
                <a:gd name="T118" fmla="*/ 918 w 1360"/>
                <a:gd name="T119" fmla="*/ 526 h 1596"/>
                <a:gd name="T120" fmla="*/ 1360 w 1360"/>
                <a:gd name="T121" fmla="*/ 1194 h 15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360" h="1596">
                  <a:moveTo>
                    <a:pt x="1360" y="1194"/>
                  </a:moveTo>
                  <a:cubicBezTo>
                    <a:pt x="1360" y="1596"/>
                    <a:pt x="1360" y="1596"/>
                    <a:pt x="1360" y="1596"/>
                  </a:cubicBezTo>
                  <a:cubicBezTo>
                    <a:pt x="1349" y="1575"/>
                    <a:pt x="1312" y="1536"/>
                    <a:pt x="1197" y="1497"/>
                  </a:cubicBezTo>
                  <a:cubicBezTo>
                    <a:pt x="1135" y="1476"/>
                    <a:pt x="1050" y="1455"/>
                    <a:pt x="935" y="1437"/>
                  </a:cubicBezTo>
                  <a:cubicBezTo>
                    <a:pt x="897" y="1361"/>
                    <a:pt x="867" y="1277"/>
                    <a:pt x="847" y="1188"/>
                  </a:cubicBezTo>
                  <a:cubicBezTo>
                    <a:pt x="838" y="1147"/>
                    <a:pt x="830" y="1108"/>
                    <a:pt x="823" y="1072"/>
                  </a:cubicBezTo>
                  <a:cubicBezTo>
                    <a:pt x="785" y="876"/>
                    <a:pt x="776" y="752"/>
                    <a:pt x="763" y="674"/>
                  </a:cubicBezTo>
                  <a:cubicBezTo>
                    <a:pt x="761" y="659"/>
                    <a:pt x="758" y="646"/>
                    <a:pt x="756" y="634"/>
                  </a:cubicBezTo>
                  <a:cubicBezTo>
                    <a:pt x="755" y="632"/>
                    <a:pt x="754" y="630"/>
                    <a:pt x="754" y="628"/>
                  </a:cubicBezTo>
                  <a:cubicBezTo>
                    <a:pt x="754" y="627"/>
                    <a:pt x="753" y="625"/>
                    <a:pt x="753" y="624"/>
                  </a:cubicBezTo>
                  <a:cubicBezTo>
                    <a:pt x="752" y="622"/>
                    <a:pt x="752" y="620"/>
                    <a:pt x="751" y="618"/>
                  </a:cubicBezTo>
                  <a:cubicBezTo>
                    <a:pt x="751" y="618"/>
                    <a:pt x="751" y="617"/>
                    <a:pt x="750" y="616"/>
                  </a:cubicBezTo>
                  <a:cubicBezTo>
                    <a:pt x="747" y="605"/>
                    <a:pt x="743" y="596"/>
                    <a:pt x="738" y="589"/>
                  </a:cubicBezTo>
                  <a:cubicBezTo>
                    <a:pt x="737" y="588"/>
                    <a:pt x="737" y="588"/>
                    <a:pt x="737" y="587"/>
                  </a:cubicBezTo>
                  <a:cubicBezTo>
                    <a:pt x="735" y="584"/>
                    <a:pt x="732" y="581"/>
                    <a:pt x="730" y="579"/>
                  </a:cubicBezTo>
                  <a:cubicBezTo>
                    <a:pt x="730" y="578"/>
                    <a:pt x="729" y="578"/>
                    <a:pt x="729" y="577"/>
                  </a:cubicBezTo>
                  <a:cubicBezTo>
                    <a:pt x="727" y="576"/>
                    <a:pt x="725" y="574"/>
                    <a:pt x="723" y="572"/>
                  </a:cubicBezTo>
                  <a:cubicBezTo>
                    <a:pt x="723" y="572"/>
                    <a:pt x="723" y="571"/>
                    <a:pt x="722" y="571"/>
                  </a:cubicBezTo>
                  <a:cubicBezTo>
                    <a:pt x="722" y="571"/>
                    <a:pt x="722" y="571"/>
                    <a:pt x="721" y="571"/>
                  </a:cubicBezTo>
                  <a:cubicBezTo>
                    <a:pt x="720" y="570"/>
                    <a:pt x="719" y="569"/>
                    <a:pt x="718" y="568"/>
                  </a:cubicBezTo>
                  <a:cubicBezTo>
                    <a:pt x="715" y="566"/>
                    <a:pt x="712" y="564"/>
                    <a:pt x="709" y="563"/>
                  </a:cubicBezTo>
                  <a:cubicBezTo>
                    <a:pt x="705" y="561"/>
                    <a:pt x="702" y="560"/>
                    <a:pt x="699" y="559"/>
                  </a:cubicBezTo>
                  <a:cubicBezTo>
                    <a:pt x="698" y="559"/>
                    <a:pt x="697" y="558"/>
                    <a:pt x="696" y="558"/>
                  </a:cubicBezTo>
                  <a:cubicBezTo>
                    <a:pt x="696" y="558"/>
                    <a:pt x="695" y="558"/>
                    <a:pt x="694" y="557"/>
                  </a:cubicBezTo>
                  <a:cubicBezTo>
                    <a:pt x="692" y="557"/>
                    <a:pt x="690" y="556"/>
                    <a:pt x="688" y="556"/>
                  </a:cubicBezTo>
                  <a:cubicBezTo>
                    <a:pt x="681" y="554"/>
                    <a:pt x="674" y="553"/>
                    <a:pt x="667" y="551"/>
                  </a:cubicBezTo>
                  <a:cubicBezTo>
                    <a:pt x="665" y="551"/>
                    <a:pt x="663" y="551"/>
                    <a:pt x="661" y="550"/>
                  </a:cubicBezTo>
                  <a:cubicBezTo>
                    <a:pt x="653" y="549"/>
                    <a:pt x="645" y="547"/>
                    <a:pt x="637" y="546"/>
                  </a:cubicBezTo>
                  <a:cubicBezTo>
                    <a:pt x="632" y="545"/>
                    <a:pt x="628" y="545"/>
                    <a:pt x="624" y="544"/>
                  </a:cubicBezTo>
                  <a:cubicBezTo>
                    <a:pt x="620" y="543"/>
                    <a:pt x="616" y="543"/>
                    <a:pt x="612" y="542"/>
                  </a:cubicBezTo>
                  <a:cubicBezTo>
                    <a:pt x="611" y="542"/>
                    <a:pt x="611" y="542"/>
                    <a:pt x="610" y="541"/>
                  </a:cubicBezTo>
                  <a:cubicBezTo>
                    <a:pt x="605" y="541"/>
                    <a:pt x="601" y="540"/>
                    <a:pt x="597" y="539"/>
                  </a:cubicBezTo>
                  <a:cubicBezTo>
                    <a:pt x="590" y="538"/>
                    <a:pt x="583" y="537"/>
                    <a:pt x="576" y="536"/>
                  </a:cubicBezTo>
                  <a:cubicBezTo>
                    <a:pt x="569" y="535"/>
                    <a:pt x="562" y="534"/>
                    <a:pt x="554" y="532"/>
                  </a:cubicBezTo>
                  <a:cubicBezTo>
                    <a:pt x="539" y="530"/>
                    <a:pt x="523" y="527"/>
                    <a:pt x="508" y="524"/>
                  </a:cubicBezTo>
                  <a:cubicBezTo>
                    <a:pt x="504" y="523"/>
                    <a:pt x="499" y="523"/>
                    <a:pt x="495" y="522"/>
                  </a:cubicBezTo>
                  <a:cubicBezTo>
                    <a:pt x="493" y="521"/>
                    <a:pt x="490" y="521"/>
                    <a:pt x="488" y="520"/>
                  </a:cubicBezTo>
                  <a:cubicBezTo>
                    <a:pt x="481" y="519"/>
                    <a:pt x="475" y="518"/>
                    <a:pt x="469" y="516"/>
                  </a:cubicBezTo>
                  <a:cubicBezTo>
                    <a:pt x="464" y="515"/>
                    <a:pt x="459" y="514"/>
                    <a:pt x="454" y="513"/>
                  </a:cubicBezTo>
                  <a:cubicBezTo>
                    <a:pt x="452" y="513"/>
                    <a:pt x="449" y="512"/>
                    <a:pt x="447" y="512"/>
                  </a:cubicBezTo>
                  <a:cubicBezTo>
                    <a:pt x="439" y="510"/>
                    <a:pt x="432" y="508"/>
                    <a:pt x="425" y="507"/>
                  </a:cubicBezTo>
                  <a:cubicBezTo>
                    <a:pt x="424" y="506"/>
                    <a:pt x="422" y="506"/>
                    <a:pt x="421" y="506"/>
                  </a:cubicBezTo>
                  <a:cubicBezTo>
                    <a:pt x="418" y="505"/>
                    <a:pt x="414" y="504"/>
                    <a:pt x="411" y="503"/>
                  </a:cubicBezTo>
                  <a:cubicBezTo>
                    <a:pt x="408" y="502"/>
                    <a:pt x="405" y="501"/>
                    <a:pt x="402" y="500"/>
                  </a:cubicBezTo>
                  <a:cubicBezTo>
                    <a:pt x="399" y="500"/>
                    <a:pt x="396" y="499"/>
                    <a:pt x="393" y="498"/>
                  </a:cubicBezTo>
                  <a:cubicBezTo>
                    <a:pt x="389" y="497"/>
                    <a:pt x="386" y="496"/>
                    <a:pt x="382" y="495"/>
                  </a:cubicBezTo>
                  <a:cubicBezTo>
                    <a:pt x="380" y="494"/>
                    <a:pt x="377" y="493"/>
                    <a:pt x="374" y="492"/>
                  </a:cubicBezTo>
                  <a:cubicBezTo>
                    <a:pt x="372" y="491"/>
                    <a:pt x="370" y="491"/>
                    <a:pt x="367" y="490"/>
                  </a:cubicBezTo>
                  <a:cubicBezTo>
                    <a:pt x="365" y="489"/>
                    <a:pt x="363" y="488"/>
                    <a:pt x="361" y="488"/>
                  </a:cubicBezTo>
                  <a:cubicBezTo>
                    <a:pt x="359" y="487"/>
                    <a:pt x="357" y="486"/>
                    <a:pt x="355" y="485"/>
                  </a:cubicBezTo>
                  <a:cubicBezTo>
                    <a:pt x="349" y="483"/>
                    <a:pt x="343" y="481"/>
                    <a:pt x="337" y="478"/>
                  </a:cubicBezTo>
                  <a:cubicBezTo>
                    <a:pt x="335" y="477"/>
                    <a:pt x="334" y="477"/>
                    <a:pt x="332" y="476"/>
                  </a:cubicBezTo>
                  <a:cubicBezTo>
                    <a:pt x="317" y="469"/>
                    <a:pt x="304" y="462"/>
                    <a:pt x="292" y="453"/>
                  </a:cubicBezTo>
                  <a:cubicBezTo>
                    <a:pt x="292" y="453"/>
                    <a:pt x="291" y="453"/>
                    <a:pt x="290" y="452"/>
                  </a:cubicBezTo>
                  <a:cubicBezTo>
                    <a:pt x="288" y="450"/>
                    <a:pt x="286" y="449"/>
                    <a:pt x="284" y="447"/>
                  </a:cubicBezTo>
                  <a:cubicBezTo>
                    <a:pt x="282" y="446"/>
                    <a:pt x="281" y="445"/>
                    <a:pt x="280" y="444"/>
                  </a:cubicBezTo>
                  <a:cubicBezTo>
                    <a:pt x="276" y="440"/>
                    <a:pt x="272" y="436"/>
                    <a:pt x="268" y="432"/>
                  </a:cubicBezTo>
                  <a:cubicBezTo>
                    <a:pt x="266" y="431"/>
                    <a:pt x="265" y="430"/>
                    <a:pt x="264" y="429"/>
                  </a:cubicBezTo>
                  <a:cubicBezTo>
                    <a:pt x="262" y="428"/>
                    <a:pt x="260" y="426"/>
                    <a:pt x="258" y="424"/>
                  </a:cubicBezTo>
                  <a:cubicBezTo>
                    <a:pt x="256" y="423"/>
                    <a:pt x="254" y="421"/>
                    <a:pt x="252" y="419"/>
                  </a:cubicBezTo>
                  <a:cubicBezTo>
                    <a:pt x="249" y="417"/>
                    <a:pt x="247" y="416"/>
                    <a:pt x="245" y="414"/>
                  </a:cubicBezTo>
                  <a:cubicBezTo>
                    <a:pt x="244" y="413"/>
                    <a:pt x="242" y="412"/>
                    <a:pt x="241" y="410"/>
                  </a:cubicBezTo>
                  <a:cubicBezTo>
                    <a:pt x="208" y="384"/>
                    <a:pt x="168" y="355"/>
                    <a:pt x="129" y="329"/>
                  </a:cubicBezTo>
                  <a:cubicBezTo>
                    <a:pt x="129" y="329"/>
                    <a:pt x="129" y="329"/>
                    <a:pt x="129" y="329"/>
                  </a:cubicBezTo>
                  <a:cubicBezTo>
                    <a:pt x="125" y="326"/>
                    <a:pt x="121" y="323"/>
                    <a:pt x="117" y="320"/>
                  </a:cubicBezTo>
                  <a:cubicBezTo>
                    <a:pt x="113" y="318"/>
                    <a:pt x="110" y="315"/>
                    <a:pt x="106" y="313"/>
                  </a:cubicBezTo>
                  <a:cubicBezTo>
                    <a:pt x="104" y="311"/>
                    <a:pt x="101" y="309"/>
                    <a:pt x="99" y="308"/>
                  </a:cubicBezTo>
                  <a:cubicBezTo>
                    <a:pt x="88" y="300"/>
                    <a:pt x="78" y="294"/>
                    <a:pt x="68" y="287"/>
                  </a:cubicBezTo>
                  <a:cubicBezTo>
                    <a:pt x="29" y="261"/>
                    <a:pt x="0" y="243"/>
                    <a:pt x="0" y="243"/>
                  </a:cubicBezTo>
                  <a:cubicBezTo>
                    <a:pt x="0" y="243"/>
                    <a:pt x="7" y="230"/>
                    <a:pt x="33" y="221"/>
                  </a:cubicBezTo>
                  <a:cubicBezTo>
                    <a:pt x="43" y="217"/>
                    <a:pt x="55" y="215"/>
                    <a:pt x="71" y="213"/>
                  </a:cubicBezTo>
                  <a:cubicBezTo>
                    <a:pt x="73" y="213"/>
                    <a:pt x="73" y="213"/>
                    <a:pt x="73" y="213"/>
                  </a:cubicBezTo>
                  <a:cubicBezTo>
                    <a:pt x="74" y="213"/>
                    <a:pt x="74" y="213"/>
                    <a:pt x="75" y="213"/>
                  </a:cubicBezTo>
                  <a:cubicBezTo>
                    <a:pt x="77" y="213"/>
                    <a:pt x="78" y="213"/>
                    <a:pt x="79" y="213"/>
                  </a:cubicBezTo>
                  <a:cubicBezTo>
                    <a:pt x="81" y="213"/>
                    <a:pt x="82" y="213"/>
                    <a:pt x="84" y="214"/>
                  </a:cubicBezTo>
                  <a:cubicBezTo>
                    <a:pt x="85" y="214"/>
                    <a:pt x="86" y="214"/>
                    <a:pt x="87" y="214"/>
                  </a:cubicBezTo>
                  <a:cubicBezTo>
                    <a:pt x="95" y="216"/>
                    <a:pt x="103" y="218"/>
                    <a:pt x="113" y="221"/>
                  </a:cubicBezTo>
                  <a:cubicBezTo>
                    <a:pt x="115" y="222"/>
                    <a:pt x="117" y="223"/>
                    <a:pt x="119" y="224"/>
                  </a:cubicBezTo>
                  <a:cubicBezTo>
                    <a:pt x="120" y="224"/>
                    <a:pt x="121" y="225"/>
                    <a:pt x="123" y="225"/>
                  </a:cubicBezTo>
                  <a:cubicBezTo>
                    <a:pt x="124" y="226"/>
                    <a:pt x="126" y="227"/>
                    <a:pt x="128" y="227"/>
                  </a:cubicBezTo>
                  <a:cubicBezTo>
                    <a:pt x="130" y="228"/>
                    <a:pt x="132" y="229"/>
                    <a:pt x="133" y="230"/>
                  </a:cubicBezTo>
                  <a:cubicBezTo>
                    <a:pt x="134" y="230"/>
                    <a:pt x="135" y="230"/>
                    <a:pt x="135" y="230"/>
                  </a:cubicBezTo>
                  <a:cubicBezTo>
                    <a:pt x="135" y="230"/>
                    <a:pt x="135" y="230"/>
                    <a:pt x="135" y="230"/>
                  </a:cubicBezTo>
                  <a:cubicBezTo>
                    <a:pt x="140" y="232"/>
                    <a:pt x="146" y="235"/>
                    <a:pt x="151" y="237"/>
                  </a:cubicBezTo>
                  <a:cubicBezTo>
                    <a:pt x="153" y="238"/>
                    <a:pt x="154" y="239"/>
                    <a:pt x="156" y="239"/>
                  </a:cubicBezTo>
                  <a:cubicBezTo>
                    <a:pt x="157" y="240"/>
                    <a:pt x="157" y="240"/>
                    <a:pt x="158" y="240"/>
                  </a:cubicBezTo>
                  <a:cubicBezTo>
                    <a:pt x="170" y="245"/>
                    <a:pt x="182" y="251"/>
                    <a:pt x="195" y="256"/>
                  </a:cubicBezTo>
                  <a:cubicBezTo>
                    <a:pt x="195" y="256"/>
                    <a:pt x="196" y="257"/>
                    <a:pt x="197" y="257"/>
                  </a:cubicBezTo>
                  <a:cubicBezTo>
                    <a:pt x="211" y="263"/>
                    <a:pt x="226" y="268"/>
                    <a:pt x="241" y="273"/>
                  </a:cubicBezTo>
                  <a:cubicBezTo>
                    <a:pt x="293" y="290"/>
                    <a:pt x="368" y="304"/>
                    <a:pt x="412" y="273"/>
                  </a:cubicBezTo>
                  <a:cubicBezTo>
                    <a:pt x="438" y="255"/>
                    <a:pt x="458" y="224"/>
                    <a:pt x="461" y="198"/>
                  </a:cubicBezTo>
                  <a:cubicBezTo>
                    <a:pt x="461" y="195"/>
                    <a:pt x="461" y="192"/>
                    <a:pt x="461" y="189"/>
                  </a:cubicBezTo>
                  <a:cubicBezTo>
                    <a:pt x="461" y="188"/>
                    <a:pt x="461" y="188"/>
                    <a:pt x="461" y="187"/>
                  </a:cubicBezTo>
                  <a:cubicBezTo>
                    <a:pt x="461" y="186"/>
                    <a:pt x="461" y="186"/>
                    <a:pt x="460" y="185"/>
                  </a:cubicBezTo>
                  <a:cubicBezTo>
                    <a:pt x="460" y="184"/>
                    <a:pt x="460" y="184"/>
                    <a:pt x="460" y="183"/>
                  </a:cubicBezTo>
                  <a:cubicBezTo>
                    <a:pt x="460" y="182"/>
                    <a:pt x="460" y="182"/>
                    <a:pt x="460" y="181"/>
                  </a:cubicBezTo>
                  <a:cubicBezTo>
                    <a:pt x="459" y="181"/>
                    <a:pt x="459" y="180"/>
                    <a:pt x="459" y="180"/>
                  </a:cubicBezTo>
                  <a:cubicBezTo>
                    <a:pt x="459" y="179"/>
                    <a:pt x="458" y="177"/>
                    <a:pt x="457" y="176"/>
                  </a:cubicBezTo>
                  <a:cubicBezTo>
                    <a:pt x="457" y="175"/>
                    <a:pt x="457" y="175"/>
                    <a:pt x="456" y="174"/>
                  </a:cubicBezTo>
                  <a:cubicBezTo>
                    <a:pt x="456" y="174"/>
                    <a:pt x="456" y="173"/>
                    <a:pt x="455" y="172"/>
                  </a:cubicBezTo>
                  <a:cubicBezTo>
                    <a:pt x="455" y="172"/>
                    <a:pt x="454" y="171"/>
                    <a:pt x="453" y="170"/>
                  </a:cubicBezTo>
                  <a:cubicBezTo>
                    <a:pt x="453" y="169"/>
                    <a:pt x="452" y="169"/>
                    <a:pt x="451" y="168"/>
                  </a:cubicBezTo>
                  <a:cubicBezTo>
                    <a:pt x="451" y="168"/>
                    <a:pt x="450" y="167"/>
                    <a:pt x="450" y="167"/>
                  </a:cubicBezTo>
                  <a:cubicBezTo>
                    <a:pt x="448" y="166"/>
                    <a:pt x="446" y="165"/>
                    <a:pt x="444" y="164"/>
                  </a:cubicBezTo>
                  <a:cubicBezTo>
                    <a:pt x="443" y="163"/>
                    <a:pt x="442" y="163"/>
                    <a:pt x="441" y="162"/>
                  </a:cubicBezTo>
                  <a:cubicBezTo>
                    <a:pt x="436" y="161"/>
                    <a:pt x="430" y="160"/>
                    <a:pt x="423" y="160"/>
                  </a:cubicBezTo>
                  <a:cubicBezTo>
                    <a:pt x="375" y="160"/>
                    <a:pt x="287" y="192"/>
                    <a:pt x="253" y="190"/>
                  </a:cubicBezTo>
                  <a:cubicBezTo>
                    <a:pt x="281" y="158"/>
                    <a:pt x="281" y="158"/>
                    <a:pt x="281" y="158"/>
                  </a:cubicBezTo>
                  <a:cubicBezTo>
                    <a:pt x="303" y="132"/>
                    <a:pt x="303" y="132"/>
                    <a:pt x="303" y="132"/>
                  </a:cubicBezTo>
                  <a:cubicBezTo>
                    <a:pt x="347" y="79"/>
                    <a:pt x="347" y="79"/>
                    <a:pt x="347" y="79"/>
                  </a:cubicBezTo>
                  <a:cubicBezTo>
                    <a:pt x="360" y="63"/>
                    <a:pt x="360" y="63"/>
                    <a:pt x="360" y="63"/>
                  </a:cubicBezTo>
                  <a:cubicBezTo>
                    <a:pt x="380" y="57"/>
                    <a:pt x="400" y="51"/>
                    <a:pt x="420" y="45"/>
                  </a:cubicBezTo>
                  <a:cubicBezTo>
                    <a:pt x="420" y="45"/>
                    <a:pt x="420" y="45"/>
                    <a:pt x="420" y="45"/>
                  </a:cubicBezTo>
                  <a:cubicBezTo>
                    <a:pt x="480" y="25"/>
                    <a:pt x="533" y="7"/>
                    <a:pt x="548" y="2"/>
                  </a:cubicBezTo>
                  <a:cubicBezTo>
                    <a:pt x="550" y="1"/>
                    <a:pt x="552" y="0"/>
                    <a:pt x="552" y="0"/>
                  </a:cubicBezTo>
                  <a:cubicBezTo>
                    <a:pt x="552" y="0"/>
                    <a:pt x="564" y="8"/>
                    <a:pt x="584" y="24"/>
                  </a:cubicBezTo>
                  <a:cubicBezTo>
                    <a:pt x="631" y="62"/>
                    <a:pt x="721" y="143"/>
                    <a:pt x="801" y="268"/>
                  </a:cubicBezTo>
                  <a:cubicBezTo>
                    <a:pt x="840" y="330"/>
                    <a:pt x="877" y="402"/>
                    <a:pt x="905" y="485"/>
                  </a:cubicBezTo>
                  <a:cubicBezTo>
                    <a:pt x="905" y="485"/>
                    <a:pt x="905" y="485"/>
                    <a:pt x="905" y="485"/>
                  </a:cubicBezTo>
                  <a:cubicBezTo>
                    <a:pt x="910" y="498"/>
                    <a:pt x="914" y="512"/>
                    <a:pt x="918" y="526"/>
                  </a:cubicBezTo>
                  <a:cubicBezTo>
                    <a:pt x="918" y="526"/>
                    <a:pt x="934" y="547"/>
                    <a:pt x="960" y="582"/>
                  </a:cubicBezTo>
                  <a:cubicBezTo>
                    <a:pt x="1041" y="691"/>
                    <a:pt x="1224" y="945"/>
                    <a:pt x="1360" y="1194"/>
                  </a:cubicBezTo>
                  <a:close/>
                </a:path>
              </a:pathLst>
            </a:custGeom>
            <a:gradFill>
              <a:gsLst>
                <a:gs pos="0">
                  <a:srgbClr val="E5C3FF"/>
                </a:gs>
                <a:gs pos="65000">
                  <a:srgbClr val="B0C7FF"/>
                </a:gs>
              </a:gsLst>
              <a:lin ang="0" scaled="0"/>
            </a:gradFill>
            <a:ln>
              <a:noFill/>
            </a:ln>
          </p:spPr>
          <p:txBody>
            <a:bodyPr vert="horz" wrap="square" lIns="91440" tIns="45720" rIns="91440" bIns="45720" numCol="1" rtlCol="0" anchor="t" anchorCtr="0" compatLnSpc="1">
              <a:prstTxWarp prst="textNoShape">
                <a:avLst/>
              </a:prstTxWarp>
            </a:bodyPr>
            <a:lstStyle/>
            <a:p>
              <a:pPr rtl="0"/>
              <a:endParaRPr lang="en-US" dirty="0">
                <a:latin typeface="Meiryo UI" panose="020B0604030504040204" pitchFamily="50" charset="-128"/>
                <a:ea typeface="Meiryo UI" panose="020B0604030504040204" pitchFamily="50" charset="-128"/>
              </a:endParaRPr>
            </a:p>
          </p:txBody>
        </p:sp>
        <p:sp>
          <p:nvSpPr>
            <p:cNvPr id="55" name="フリーフォーム(F) 32">
              <a:extLst>
                <a:ext uri="{FF2B5EF4-FFF2-40B4-BE49-F238E27FC236}">
                  <a16:creationId xmlns:a16="http://schemas.microsoft.com/office/drawing/2014/main" id="{742FC6CF-44F1-407F-BEB2-8F383DCEC064}"/>
                </a:ext>
              </a:extLst>
            </p:cNvPr>
            <p:cNvSpPr>
              <a:spLocks/>
            </p:cNvSpPr>
            <p:nvPr/>
          </p:nvSpPr>
          <p:spPr bwMode="auto">
            <a:xfrm>
              <a:off x="7721066" y="1559272"/>
              <a:ext cx="2833086" cy="2015954"/>
            </a:xfrm>
            <a:custGeom>
              <a:avLst/>
              <a:gdLst>
                <a:gd name="T0" fmla="*/ 723 w 841"/>
                <a:gd name="T1" fmla="*/ 599 h 599"/>
                <a:gd name="T2" fmla="*/ 720 w 841"/>
                <a:gd name="T3" fmla="*/ 589 h 599"/>
                <a:gd name="T4" fmla="*/ 717 w 841"/>
                <a:gd name="T5" fmla="*/ 581 h 599"/>
                <a:gd name="T6" fmla="*/ 704 w 841"/>
                <a:gd name="T7" fmla="*/ 552 h 599"/>
                <a:gd name="T8" fmla="*/ 696 w 841"/>
                <a:gd name="T9" fmla="*/ 542 h 599"/>
                <a:gd name="T10" fmla="*/ 689 w 841"/>
                <a:gd name="T11" fmla="*/ 536 h 599"/>
                <a:gd name="T12" fmla="*/ 685 w 841"/>
                <a:gd name="T13" fmla="*/ 533 h 599"/>
                <a:gd name="T14" fmla="*/ 666 w 841"/>
                <a:gd name="T15" fmla="*/ 524 h 599"/>
                <a:gd name="T16" fmla="*/ 661 w 841"/>
                <a:gd name="T17" fmla="*/ 522 h 599"/>
                <a:gd name="T18" fmla="*/ 634 w 841"/>
                <a:gd name="T19" fmla="*/ 516 h 599"/>
                <a:gd name="T20" fmla="*/ 604 w 841"/>
                <a:gd name="T21" fmla="*/ 511 h 599"/>
                <a:gd name="T22" fmla="*/ 579 w 841"/>
                <a:gd name="T23" fmla="*/ 507 h 599"/>
                <a:gd name="T24" fmla="*/ 564 w 841"/>
                <a:gd name="T25" fmla="*/ 504 h 599"/>
                <a:gd name="T26" fmla="*/ 521 w 841"/>
                <a:gd name="T27" fmla="*/ 497 h 599"/>
                <a:gd name="T28" fmla="*/ 462 w 841"/>
                <a:gd name="T29" fmla="*/ 487 h 599"/>
                <a:gd name="T30" fmla="*/ 436 w 841"/>
                <a:gd name="T31" fmla="*/ 481 h 599"/>
                <a:gd name="T32" fmla="*/ 414 w 841"/>
                <a:gd name="T33" fmla="*/ 477 h 599"/>
                <a:gd name="T34" fmla="*/ 388 w 841"/>
                <a:gd name="T35" fmla="*/ 471 h 599"/>
                <a:gd name="T36" fmla="*/ 369 w 841"/>
                <a:gd name="T37" fmla="*/ 465 h 599"/>
                <a:gd name="T38" fmla="*/ 349 w 841"/>
                <a:gd name="T39" fmla="*/ 460 h 599"/>
                <a:gd name="T40" fmla="*/ 334 w 841"/>
                <a:gd name="T41" fmla="*/ 455 h 599"/>
                <a:gd name="T42" fmla="*/ 322 w 841"/>
                <a:gd name="T43" fmla="*/ 450 h 599"/>
                <a:gd name="T44" fmla="*/ 299 w 841"/>
                <a:gd name="T45" fmla="*/ 441 h 599"/>
                <a:gd name="T46" fmla="*/ 257 w 841"/>
                <a:gd name="T47" fmla="*/ 417 h 599"/>
                <a:gd name="T48" fmla="*/ 247 w 841"/>
                <a:gd name="T49" fmla="*/ 409 h 599"/>
                <a:gd name="T50" fmla="*/ 231 w 841"/>
                <a:gd name="T51" fmla="*/ 394 h 599"/>
                <a:gd name="T52" fmla="*/ 219 w 841"/>
                <a:gd name="T53" fmla="*/ 384 h 599"/>
                <a:gd name="T54" fmla="*/ 208 w 841"/>
                <a:gd name="T55" fmla="*/ 375 h 599"/>
                <a:gd name="T56" fmla="*/ 96 w 841"/>
                <a:gd name="T57" fmla="*/ 294 h 599"/>
                <a:gd name="T58" fmla="*/ 73 w 841"/>
                <a:gd name="T59" fmla="*/ 278 h 599"/>
                <a:gd name="T60" fmla="*/ 52 w 841"/>
                <a:gd name="T61" fmla="*/ 231 h 599"/>
                <a:gd name="T62" fmla="*/ 38 w 841"/>
                <a:gd name="T63" fmla="*/ 178 h 599"/>
                <a:gd name="T64" fmla="*/ 42 w 841"/>
                <a:gd name="T65" fmla="*/ 178 h 599"/>
                <a:gd name="T66" fmla="*/ 51 w 841"/>
                <a:gd name="T67" fmla="*/ 179 h 599"/>
                <a:gd name="T68" fmla="*/ 80 w 841"/>
                <a:gd name="T69" fmla="*/ 186 h 599"/>
                <a:gd name="T70" fmla="*/ 90 w 841"/>
                <a:gd name="T71" fmla="*/ 190 h 599"/>
                <a:gd name="T72" fmla="*/ 100 w 841"/>
                <a:gd name="T73" fmla="*/ 195 h 599"/>
                <a:gd name="T74" fmla="*/ 102 w 841"/>
                <a:gd name="T75" fmla="*/ 195 h 599"/>
                <a:gd name="T76" fmla="*/ 154 w 841"/>
                <a:gd name="T77" fmla="*/ 229 h 599"/>
                <a:gd name="T78" fmla="*/ 428 w 841"/>
                <a:gd name="T79" fmla="*/ 189 h 599"/>
                <a:gd name="T80" fmla="*/ 428 w 841"/>
                <a:gd name="T81" fmla="*/ 163 h 599"/>
                <a:gd name="T82" fmla="*/ 428 w 841"/>
                <a:gd name="T83" fmla="*/ 152 h 599"/>
                <a:gd name="T84" fmla="*/ 427 w 841"/>
                <a:gd name="T85" fmla="*/ 148 h 599"/>
                <a:gd name="T86" fmla="*/ 426 w 841"/>
                <a:gd name="T87" fmla="*/ 145 h 599"/>
                <a:gd name="T88" fmla="*/ 423 w 841"/>
                <a:gd name="T89" fmla="*/ 139 h 599"/>
                <a:gd name="T90" fmla="*/ 420 w 841"/>
                <a:gd name="T91" fmla="*/ 135 h 599"/>
                <a:gd name="T92" fmla="*/ 417 w 841"/>
                <a:gd name="T93" fmla="*/ 132 h 599"/>
                <a:gd name="T94" fmla="*/ 408 w 841"/>
                <a:gd name="T95" fmla="*/ 127 h 599"/>
                <a:gd name="T96" fmla="*/ 220 w 841"/>
                <a:gd name="T97" fmla="*/ 155 h 599"/>
                <a:gd name="T98" fmla="*/ 270 w 841"/>
                <a:gd name="T99" fmla="*/ 97 h 599"/>
                <a:gd name="T100" fmla="*/ 594 w 841"/>
                <a:gd name="T101" fmla="*/ 148 h 599"/>
                <a:gd name="T102" fmla="*/ 832 w 841"/>
                <a:gd name="T103" fmla="*/ 544 h 5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841" h="599">
                  <a:moveTo>
                    <a:pt x="832" y="544"/>
                  </a:moveTo>
                  <a:cubicBezTo>
                    <a:pt x="827" y="548"/>
                    <a:pt x="784" y="581"/>
                    <a:pt x="723" y="599"/>
                  </a:cubicBezTo>
                  <a:cubicBezTo>
                    <a:pt x="722" y="597"/>
                    <a:pt x="721" y="595"/>
                    <a:pt x="721" y="593"/>
                  </a:cubicBezTo>
                  <a:cubicBezTo>
                    <a:pt x="721" y="592"/>
                    <a:pt x="720" y="590"/>
                    <a:pt x="720" y="589"/>
                  </a:cubicBezTo>
                  <a:cubicBezTo>
                    <a:pt x="719" y="587"/>
                    <a:pt x="719" y="585"/>
                    <a:pt x="718" y="583"/>
                  </a:cubicBezTo>
                  <a:cubicBezTo>
                    <a:pt x="718" y="583"/>
                    <a:pt x="718" y="582"/>
                    <a:pt x="717" y="581"/>
                  </a:cubicBezTo>
                  <a:cubicBezTo>
                    <a:pt x="714" y="570"/>
                    <a:pt x="710" y="561"/>
                    <a:pt x="705" y="554"/>
                  </a:cubicBezTo>
                  <a:cubicBezTo>
                    <a:pt x="704" y="553"/>
                    <a:pt x="704" y="553"/>
                    <a:pt x="704" y="552"/>
                  </a:cubicBezTo>
                  <a:cubicBezTo>
                    <a:pt x="702" y="549"/>
                    <a:pt x="699" y="546"/>
                    <a:pt x="697" y="544"/>
                  </a:cubicBezTo>
                  <a:cubicBezTo>
                    <a:pt x="697" y="543"/>
                    <a:pt x="696" y="543"/>
                    <a:pt x="696" y="542"/>
                  </a:cubicBezTo>
                  <a:cubicBezTo>
                    <a:pt x="694" y="541"/>
                    <a:pt x="692" y="539"/>
                    <a:pt x="690" y="537"/>
                  </a:cubicBezTo>
                  <a:cubicBezTo>
                    <a:pt x="690" y="537"/>
                    <a:pt x="690" y="536"/>
                    <a:pt x="689" y="536"/>
                  </a:cubicBezTo>
                  <a:cubicBezTo>
                    <a:pt x="689" y="536"/>
                    <a:pt x="689" y="536"/>
                    <a:pt x="688" y="536"/>
                  </a:cubicBezTo>
                  <a:cubicBezTo>
                    <a:pt x="687" y="535"/>
                    <a:pt x="686" y="534"/>
                    <a:pt x="685" y="533"/>
                  </a:cubicBezTo>
                  <a:cubicBezTo>
                    <a:pt x="682" y="531"/>
                    <a:pt x="679" y="529"/>
                    <a:pt x="676" y="528"/>
                  </a:cubicBezTo>
                  <a:cubicBezTo>
                    <a:pt x="672" y="526"/>
                    <a:pt x="669" y="525"/>
                    <a:pt x="666" y="524"/>
                  </a:cubicBezTo>
                  <a:cubicBezTo>
                    <a:pt x="665" y="524"/>
                    <a:pt x="664" y="523"/>
                    <a:pt x="663" y="523"/>
                  </a:cubicBezTo>
                  <a:cubicBezTo>
                    <a:pt x="663" y="523"/>
                    <a:pt x="662" y="523"/>
                    <a:pt x="661" y="522"/>
                  </a:cubicBezTo>
                  <a:cubicBezTo>
                    <a:pt x="659" y="522"/>
                    <a:pt x="657" y="521"/>
                    <a:pt x="655" y="521"/>
                  </a:cubicBezTo>
                  <a:cubicBezTo>
                    <a:pt x="648" y="519"/>
                    <a:pt x="641" y="518"/>
                    <a:pt x="634" y="516"/>
                  </a:cubicBezTo>
                  <a:cubicBezTo>
                    <a:pt x="632" y="516"/>
                    <a:pt x="630" y="516"/>
                    <a:pt x="628" y="515"/>
                  </a:cubicBezTo>
                  <a:cubicBezTo>
                    <a:pt x="620" y="514"/>
                    <a:pt x="612" y="512"/>
                    <a:pt x="604" y="511"/>
                  </a:cubicBezTo>
                  <a:cubicBezTo>
                    <a:pt x="599" y="510"/>
                    <a:pt x="595" y="510"/>
                    <a:pt x="591" y="509"/>
                  </a:cubicBezTo>
                  <a:cubicBezTo>
                    <a:pt x="587" y="508"/>
                    <a:pt x="583" y="508"/>
                    <a:pt x="579" y="507"/>
                  </a:cubicBezTo>
                  <a:cubicBezTo>
                    <a:pt x="578" y="507"/>
                    <a:pt x="578" y="507"/>
                    <a:pt x="577" y="506"/>
                  </a:cubicBezTo>
                  <a:cubicBezTo>
                    <a:pt x="572" y="506"/>
                    <a:pt x="568" y="505"/>
                    <a:pt x="564" y="504"/>
                  </a:cubicBezTo>
                  <a:cubicBezTo>
                    <a:pt x="557" y="503"/>
                    <a:pt x="550" y="502"/>
                    <a:pt x="543" y="501"/>
                  </a:cubicBezTo>
                  <a:cubicBezTo>
                    <a:pt x="536" y="500"/>
                    <a:pt x="529" y="499"/>
                    <a:pt x="521" y="497"/>
                  </a:cubicBezTo>
                  <a:cubicBezTo>
                    <a:pt x="506" y="495"/>
                    <a:pt x="490" y="492"/>
                    <a:pt x="475" y="489"/>
                  </a:cubicBezTo>
                  <a:cubicBezTo>
                    <a:pt x="471" y="488"/>
                    <a:pt x="466" y="488"/>
                    <a:pt x="462" y="487"/>
                  </a:cubicBezTo>
                  <a:cubicBezTo>
                    <a:pt x="460" y="486"/>
                    <a:pt x="457" y="486"/>
                    <a:pt x="455" y="485"/>
                  </a:cubicBezTo>
                  <a:cubicBezTo>
                    <a:pt x="448" y="484"/>
                    <a:pt x="442" y="483"/>
                    <a:pt x="436" y="481"/>
                  </a:cubicBezTo>
                  <a:cubicBezTo>
                    <a:pt x="431" y="480"/>
                    <a:pt x="426" y="479"/>
                    <a:pt x="421" y="478"/>
                  </a:cubicBezTo>
                  <a:cubicBezTo>
                    <a:pt x="419" y="478"/>
                    <a:pt x="416" y="477"/>
                    <a:pt x="414" y="477"/>
                  </a:cubicBezTo>
                  <a:cubicBezTo>
                    <a:pt x="406" y="475"/>
                    <a:pt x="399" y="473"/>
                    <a:pt x="392" y="472"/>
                  </a:cubicBezTo>
                  <a:cubicBezTo>
                    <a:pt x="391" y="471"/>
                    <a:pt x="389" y="471"/>
                    <a:pt x="388" y="471"/>
                  </a:cubicBezTo>
                  <a:cubicBezTo>
                    <a:pt x="385" y="470"/>
                    <a:pt x="381" y="469"/>
                    <a:pt x="378" y="468"/>
                  </a:cubicBezTo>
                  <a:cubicBezTo>
                    <a:pt x="375" y="467"/>
                    <a:pt x="372" y="466"/>
                    <a:pt x="369" y="465"/>
                  </a:cubicBezTo>
                  <a:cubicBezTo>
                    <a:pt x="366" y="465"/>
                    <a:pt x="363" y="464"/>
                    <a:pt x="360" y="463"/>
                  </a:cubicBezTo>
                  <a:cubicBezTo>
                    <a:pt x="356" y="462"/>
                    <a:pt x="353" y="461"/>
                    <a:pt x="349" y="460"/>
                  </a:cubicBezTo>
                  <a:cubicBezTo>
                    <a:pt x="347" y="459"/>
                    <a:pt x="344" y="458"/>
                    <a:pt x="341" y="457"/>
                  </a:cubicBezTo>
                  <a:cubicBezTo>
                    <a:pt x="339" y="456"/>
                    <a:pt x="337" y="456"/>
                    <a:pt x="334" y="455"/>
                  </a:cubicBezTo>
                  <a:cubicBezTo>
                    <a:pt x="332" y="454"/>
                    <a:pt x="330" y="453"/>
                    <a:pt x="328" y="453"/>
                  </a:cubicBezTo>
                  <a:cubicBezTo>
                    <a:pt x="326" y="452"/>
                    <a:pt x="324" y="451"/>
                    <a:pt x="322" y="450"/>
                  </a:cubicBezTo>
                  <a:cubicBezTo>
                    <a:pt x="316" y="448"/>
                    <a:pt x="310" y="446"/>
                    <a:pt x="304" y="443"/>
                  </a:cubicBezTo>
                  <a:cubicBezTo>
                    <a:pt x="302" y="442"/>
                    <a:pt x="301" y="442"/>
                    <a:pt x="299" y="441"/>
                  </a:cubicBezTo>
                  <a:cubicBezTo>
                    <a:pt x="284" y="434"/>
                    <a:pt x="271" y="427"/>
                    <a:pt x="259" y="418"/>
                  </a:cubicBezTo>
                  <a:cubicBezTo>
                    <a:pt x="259" y="418"/>
                    <a:pt x="258" y="418"/>
                    <a:pt x="257" y="417"/>
                  </a:cubicBezTo>
                  <a:cubicBezTo>
                    <a:pt x="255" y="415"/>
                    <a:pt x="253" y="414"/>
                    <a:pt x="251" y="412"/>
                  </a:cubicBezTo>
                  <a:cubicBezTo>
                    <a:pt x="249" y="411"/>
                    <a:pt x="248" y="410"/>
                    <a:pt x="247" y="409"/>
                  </a:cubicBezTo>
                  <a:cubicBezTo>
                    <a:pt x="243" y="405"/>
                    <a:pt x="239" y="401"/>
                    <a:pt x="235" y="397"/>
                  </a:cubicBezTo>
                  <a:cubicBezTo>
                    <a:pt x="233" y="396"/>
                    <a:pt x="232" y="395"/>
                    <a:pt x="231" y="394"/>
                  </a:cubicBezTo>
                  <a:cubicBezTo>
                    <a:pt x="229" y="393"/>
                    <a:pt x="227" y="391"/>
                    <a:pt x="225" y="389"/>
                  </a:cubicBezTo>
                  <a:cubicBezTo>
                    <a:pt x="223" y="388"/>
                    <a:pt x="221" y="386"/>
                    <a:pt x="219" y="384"/>
                  </a:cubicBezTo>
                  <a:cubicBezTo>
                    <a:pt x="216" y="382"/>
                    <a:pt x="214" y="381"/>
                    <a:pt x="212" y="379"/>
                  </a:cubicBezTo>
                  <a:cubicBezTo>
                    <a:pt x="211" y="378"/>
                    <a:pt x="209" y="377"/>
                    <a:pt x="208" y="375"/>
                  </a:cubicBezTo>
                  <a:cubicBezTo>
                    <a:pt x="175" y="349"/>
                    <a:pt x="135" y="320"/>
                    <a:pt x="96" y="294"/>
                  </a:cubicBezTo>
                  <a:cubicBezTo>
                    <a:pt x="96" y="294"/>
                    <a:pt x="96" y="294"/>
                    <a:pt x="96" y="294"/>
                  </a:cubicBezTo>
                  <a:cubicBezTo>
                    <a:pt x="92" y="291"/>
                    <a:pt x="88" y="288"/>
                    <a:pt x="84" y="285"/>
                  </a:cubicBezTo>
                  <a:cubicBezTo>
                    <a:pt x="80" y="283"/>
                    <a:pt x="77" y="280"/>
                    <a:pt x="73" y="278"/>
                  </a:cubicBezTo>
                  <a:cubicBezTo>
                    <a:pt x="71" y="276"/>
                    <a:pt x="68" y="274"/>
                    <a:pt x="66" y="273"/>
                  </a:cubicBezTo>
                  <a:cubicBezTo>
                    <a:pt x="65" y="256"/>
                    <a:pt x="60" y="242"/>
                    <a:pt x="52" y="231"/>
                  </a:cubicBezTo>
                  <a:cubicBezTo>
                    <a:pt x="38" y="211"/>
                    <a:pt x="16" y="198"/>
                    <a:pt x="0" y="186"/>
                  </a:cubicBezTo>
                  <a:cubicBezTo>
                    <a:pt x="10" y="182"/>
                    <a:pt x="22" y="180"/>
                    <a:pt x="38" y="178"/>
                  </a:cubicBezTo>
                  <a:cubicBezTo>
                    <a:pt x="40" y="178"/>
                    <a:pt x="40" y="178"/>
                    <a:pt x="40" y="178"/>
                  </a:cubicBezTo>
                  <a:cubicBezTo>
                    <a:pt x="41" y="178"/>
                    <a:pt x="41" y="178"/>
                    <a:pt x="42" y="178"/>
                  </a:cubicBezTo>
                  <a:cubicBezTo>
                    <a:pt x="44" y="178"/>
                    <a:pt x="45" y="178"/>
                    <a:pt x="46" y="178"/>
                  </a:cubicBezTo>
                  <a:cubicBezTo>
                    <a:pt x="48" y="178"/>
                    <a:pt x="49" y="178"/>
                    <a:pt x="51" y="179"/>
                  </a:cubicBezTo>
                  <a:cubicBezTo>
                    <a:pt x="52" y="179"/>
                    <a:pt x="53" y="179"/>
                    <a:pt x="54" y="179"/>
                  </a:cubicBezTo>
                  <a:cubicBezTo>
                    <a:pt x="62" y="181"/>
                    <a:pt x="70" y="183"/>
                    <a:pt x="80" y="186"/>
                  </a:cubicBezTo>
                  <a:cubicBezTo>
                    <a:pt x="82" y="187"/>
                    <a:pt x="84" y="188"/>
                    <a:pt x="86" y="189"/>
                  </a:cubicBezTo>
                  <a:cubicBezTo>
                    <a:pt x="87" y="189"/>
                    <a:pt x="88" y="190"/>
                    <a:pt x="90" y="190"/>
                  </a:cubicBezTo>
                  <a:cubicBezTo>
                    <a:pt x="91" y="191"/>
                    <a:pt x="93" y="192"/>
                    <a:pt x="95" y="192"/>
                  </a:cubicBezTo>
                  <a:cubicBezTo>
                    <a:pt x="97" y="193"/>
                    <a:pt x="99" y="194"/>
                    <a:pt x="100" y="195"/>
                  </a:cubicBezTo>
                  <a:cubicBezTo>
                    <a:pt x="101" y="195"/>
                    <a:pt x="101" y="195"/>
                    <a:pt x="102" y="195"/>
                  </a:cubicBezTo>
                  <a:cubicBezTo>
                    <a:pt x="102" y="195"/>
                    <a:pt x="102" y="195"/>
                    <a:pt x="102" y="195"/>
                  </a:cubicBezTo>
                  <a:cubicBezTo>
                    <a:pt x="102" y="195"/>
                    <a:pt x="102" y="195"/>
                    <a:pt x="102" y="195"/>
                  </a:cubicBezTo>
                  <a:cubicBezTo>
                    <a:pt x="116" y="207"/>
                    <a:pt x="134" y="218"/>
                    <a:pt x="154" y="229"/>
                  </a:cubicBezTo>
                  <a:cubicBezTo>
                    <a:pt x="251" y="280"/>
                    <a:pt x="405" y="310"/>
                    <a:pt x="428" y="196"/>
                  </a:cubicBezTo>
                  <a:cubicBezTo>
                    <a:pt x="429" y="193"/>
                    <a:pt x="429" y="191"/>
                    <a:pt x="428" y="189"/>
                  </a:cubicBezTo>
                  <a:cubicBezTo>
                    <a:pt x="430" y="180"/>
                    <a:pt x="430" y="171"/>
                    <a:pt x="428" y="163"/>
                  </a:cubicBezTo>
                  <a:cubicBezTo>
                    <a:pt x="428" y="163"/>
                    <a:pt x="428" y="163"/>
                    <a:pt x="428" y="163"/>
                  </a:cubicBezTo>
                  <a:cubicBezTo>
                    <a:pt x="428" y="160"/>
                    <a:pt x="428" y="157"/>
                    <a:pt x="428" y="154"/>
                  </a:cubicBezTo>
                  <a:cubicBezTo>
                    <a:pt x="428" y="153"/>
                    <a:pt x="428" y="153"/>
                    <a:pt x="428" y="152"/>
                  </a:cubicBezTo>
                  <a:cubicBezTo>
                    <a:pt x="428" y="151"/>
                    <a:pt x="428" y="151"/>
                    <a:pt x="427" y="150"/>
                  </a:cubicBezTo>
                  <a:cubicBezTo>
                    <a:pt x="427" y="149"/>
                    <a:pt x="427" y="149"/>
                    <a:pt x="427" y="148"/>
                  </a:cubicBezTo>
                  <a:cubicBezTo>
                    <a:pt x="427" y="147"/>
                    <a:pt x="427" y="147"/>
                    <a:pt x="427" y="146"/>
                  </a:cubicBezTo>
                  <a:cubicBezTo>
                    <a:pt x="426" y="146"/>
                    <a:pt x="426" y="145"/>
                    <a:pt x="426" y="145"/>
                  </a:cubicBezTo>
                  <a:cubicBezTo>
                    <a:pt x="426" y="144"/>
                    <a:pt x="425" y="142"/>
                    <a:pt x="424" y="141"/>
                  </a:cubicBezTo>
                  <a:cubicBezTo>
                    <a:pt x="424" y="140"/>
                    <a:pt x="424" y="140"/>
                    <a:pt x="423" y="139"/>
                  </a:cubicBezTo>
                  <a:cubicBezTo>
                    <a:pt x="423" y="139"/>
                    <a:pt x="423" y="138"/>
                    <a:pt x="422" y="137"/>
                  </a:cubicBezTo>
                  <a:cubicBezTo>
                    <a:pt x="422" y="137"/>
                    <a:pt x="421" y="136"/>
                    <a:pt x="420" y="135"/>
                  </a:cubicBezTo>
                  <a:cubicBezTo>
                    <a:pt x="420" y="134"/>
                    <a:pt x="419" y="134"/>
                    <a:pt x="418" y="133"/>
                  </a:cubicBezTo>
                  <a:cubicBezTo>
                    <a:pt x="418" y="133"/>
                    <a:pt x="417" y="132"/>
                    <a:pt x="417" y="132"/>
                  </a:cubicBezTo>
                  <a:cubicBezTo>
                    <a:pt x="415" y="131"/>
                    <a:pt x="413" y="130"/>
                    <a:pt x="411" y="129"/>
                  </a:cubicBezTo>
                  <a:cubicBezTo>
                    <a:pt x="410" y="128"/>
                    <a:pt x="409" y="128"/>
                    <a:pt x="408" y="127"/>
                  </a:cubicBezTo>
                  <a:cubicBezTo>
                    <a:pt x="403" y="126"/>
                    <a:pt x="397" y="125"/>
                    <a:pt x="390" y="125"/>
                  </a:cubicBezTo>
                  <a:cubicBezTo>
                    <a:pt x="342" y="125"/>
                    <a:pt x="254" y="157"/>
                    <a:pt x="220" y="155"/>
                  </a:cubicBezTo>
                  <a:cubicBezTo>
                    <a:pt x="248" y="123"/>
                    <a:pt x="248" y="123"/>
                    <a:pt x="248" y="123"/>
                  </a:cubicBezTo>
                  <a:cubicBezTo>
                    <a:pt x="270" y="97"/>
                    <a:pt x="270" y="97"/>
                    <a:pt x="270" y="97"/>
                  </a:cubicBezTo>
                  <a:cubicBezTo>
                    <a:pt x="333" y="79"/>
                    <a:pt x="410" y="61"/>
                    <a:pt x="464" y="53"/>
                  </a:cubicBezTo>
                  <a:cubicBezTo>
                    <a:pt x="541" y="42"/>
                    <a:pt x="566" y="0"/>
                    <a:pt x="594" y="148"/>
                  </a:cubicBezTo>
                  <a:cubicBezTo>
                    <a:pt x="621" y="297"/>
                    <a:pt x="682" y="329"/>
                    <a:pt x="730" y="361"/>
                  </a:cubicBezTo>
                  <a:cubicBezTo>
                    <a:pt x="779" y="394"/>
                    <a:pt x="841" y="538"/>
                    <a:pt x="832" y="54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US" dirty="0">
                <a:latin typeface="Meiryo UI" panose="020B0604030504040204" pitchFamily="50" charset="-128"/>
                <a:ea typeface="Meiryo UI" panose="020B0604030504040204" pitchFamily="50" charset="-128"/>
              </a:endParaRPr>
            </a:p>
          </p:txBody>
        </p:sp>
        <p:sp>
          <p:nvSpPr>
            <p:cNvPr id="56" name="フリーフォーム(F) 33">
              <a:extLst>
                <a:ext uri="{FF2B5EF4-FFF2-40B4-BE49-F238E27FC236}">
                  <a16:creationId xmlns:a16="http://schemas.microsoft.com/office/drawing/2014/main" id="{86469AEA-7511-41DC-A011-88DD81748329}"/>
                </a:ext>
              </a:extLst>
            </p:cNvPr>
            <p:cNvSpPr>
              <a:spLocks/>
            </p:cNvSpPr>
            <p:nvPr/>
          </p:nvSpPr>
          <p:spPr bwMode="auto">
            <a:xfrm>
              <a:off x="9860664" y="3197122"/>
              <a:ext cx="964074" cy="677360"/>
            </a:xfrm>
            <a:custGeom>
              <a:avLst/>
              <a:gdLst>
                <a:gd name="T0" fmla="*/ 462 w 538"/>
                <a:gd name="T1" fmla="*/ 0 h 378"/>
                <a:gd name="T2" fmla="*/ 0 w 538"/>
                <a:gd name="T3" fmla="*/ 245 h 378"/>
                <a:gd name="T4" fmla="*/ 0 w 538"/>
                <a:gd name="T5" fmla="*/ 378 h 378"/>
                <a:gd name="T6" fmla="*/ 538 w 538"/>
                <a:gd name="T7" fmla="*/ 100 h 378"/>
                <a:gd name="T8" fmla="*/ 462 w 538"/>
                <a:gd name="T9" fmla="*/ 0 h 378"/>
              </a:gdLst>
              <a:ahLst/>
              <a:cxnLst>
                <a:cxn ang="0">
                  <a:pos x="T0" y="T1"/>
                </a:cxn>
                <a:cxn ang="0">
                  <a:pos x="T2" y="T3"/>
                </a:cxn>
                <a:cxn ang="0">
                  <a:pos x="T4" y="T5"/>
                </a:cxn>
                <a:cxn ang="0">
                  <a:pos x="T6" y="T7"/>
                </a:cxn>
                <a:cxn ang="0">
                  <a:pos x="T8" y="T9"/>
                </a:cxn>
              </a:cxnLst>
              <a:rect l="0" t="0" r="r" b="b"/>
              <a:pathLst>
                <a:path w="538" h="378">
                  <a:moveTo>
                    <a:pt x="462" y="0"/>
                  </a:moveTo>
                  <a:lnTo>
                    <a:pt x="0" y="245"/>
                  </a:lnTo>
                  <a:lnTo>
                    <a:pt x="0" y="378"/>
                  </a:lnTo>
                  <a:lnTo>
                    <a:pt x="538" y="100"/>
                  </a:lnTo>
                  <a:lnTo>
                    <a:pt x="462" y="0"/>
                  </a:lnTo>
                  <a:close/>
                </a:path>
              </a:pathLst>
            </a:custGeom>
            <a:solidFill>
              <a:schemeClr val="bg1"/>
            </a:solidFill>
            <a:ln>
              <a:noFill/>
            </a:ln>
          </p:spPr>
          <p:txBody>
            <a:bodyPr vert="horz" wrap="square" lIns="91440" tIns="45720" rIns="91440" bIns="45720" numCol="1" rtlCol="0" anchor="t" anchorCtr="0" compatLnSpc="1">
              <a:prstTxWarp prst="textNoShape">
                <a:avLst/>
              </a:prstTxWarp>
            </a:bodyPr>
            <a:lstStyle/>
            <a:p>
              <a:pPr rtl="0"/>
              <a:endParaRPr lang="en-US" dirty="0">
                <a:latin typeface="Meiryo UI" panose="020B0604030504040204" pitchFamily="50" charset="-128"/>
                <a:ea typeface="Meiryo UI" panose="020B0604030504040204" pitchFamily="50" charset="-128"/>
              </a:endParaRPr>
            </a:p>
          </p:txBody>
        </p:sp>
        <p:sp>
          <p:nvSpPr>
            <p:cNvPr id="57" name="フリーフォーム 34">
              <a:extLst>
                <a:ext uri="{FF2B5EF4-FFF2-40B4-BE49-F238E27FC236}">
                  <a16:creationId xmlns:a16="http://schemas.microsoft.com/office/drawing/2014/main" id="{A828F27C-2D7F-4EC9-819B-5E25949089DA}"/>
                </a:ext>
              </a:extLst>
            </p:cNvPr>
            <p:cNvSpPr>
              <a:spLocks/>
            </p:cNvSpPr>
            <p:nvPr/>
          </p:nvSpPr>
          <p:spPr bwMode="auto">
            <a:xfrm>
              <a:off x="9860664" y="3376318"/>
              <a:ext cx="2331338" cy="3436976"/>
            </a:xfrm>
            <a:custGeom>
              <a:avLst/>
              <a:gdLst>
                <a:gd name="T0" fmla="*/ 692 w 692"/>
                <a:gd name="T1" fmla="*/ 543 h 1021"/>
                <a:gd name="T2" fmla="*/ 692 w 692"/>
                <a:gd name="T3" fmla="*/ 1021 h 1021"/>
                <a:gd name="T4" fmla="*/ 529 w 692"/>
                <a:gd name="T5" fmla="*/ 922 h 1021"/>
                <a:gd name="T6" fmla="*/ 267 w 692"/>
                <a:gd name="T7" fmla="*/ 862 h 1021"/>
                <a:gd name="T8" fmla="*/ 222 w 692"/>
                <a:gd name="T9" fmla="*/ 855 h 1021"/>
                <a:gd name="T10" fmla="*/ 85 w 692"/>
                <a:gd name="T11" fmla="*/ 506 h 1021"/>
                <a:gd name="T12" fmla="*/ 0 w 692"/>
                <a:gd name="T13" fmla="*/ 148 h 1021"/>
                <a:gd name="T14" fmla="*/ 95 w 692"/>
                <a:gd name="T15" fmla="*/ 99 h 1021"/>
                <a:gd name="T16" fmla="*/ 183 w 692"/>
                <a:gd name="T17" fmla="*/ 54 h 1021"/>
                <a:gd name="T18" fmla="*/ 263 w 692"/>
                <a:gd name="T19" fmla="*/ 13 h 1021"/>
                <a:gd name="T20" fmla="*/ 286 w 692"/>
                <a:gd name="T21" fmla="*/ 0 h 1021"/>
                <a:gd name="T22" fmla="*/ 286 w 692"/>
                <a:gd name="T23" fmla="*/ 0 h 1021"/>
                <a:gd name="T24" fmla="*/ 286 w 692"/>
                <a:gd name="T25" fmla="*/ 0 h 1021"/>
                <a:gd name="T26" fmla="*/ 292 w 692"/>
                <a:gd name="T27" fmla="*/ 7 h 1021"/>
                <a:gd name="T28" fmla="*/ 692 w 692"/>
                <a:gd name="T29" fmla="*/ 543 h 10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92" h="1021">
                  <a:moveTo>
                    <a:pt x="692" y="543"/>
                  </a:moveTo>
                  <a:cubicBezTo>
                    <a:pt x="692" y="1021"/>
                    <a:pt x="692" y="1021"/>
                    <a:pt x="692" y="1021"/>
                  </a:cubicBezTo>
                  <a:cubicBezTo>
                    <a:pt x="681" y="1000"/>
                    <a:pt x="644" y="961"/>
                    <a:pt x="529" y="922"/>
                  </a:cubicBezTo>
                  <a:cubicBezTo>
                    <a:pt x="467" y="901"/>
                    <a:pt x="382" y="880"/>
                    <a:pt x="267" y="862"/>
                  </a:cubicBezTo>
                  <a:cubicBezTo>
                    <a:pt x="252" y="860"/>
                    <a:pt x="238" y="857"/>
                    <a:pt x="222" y="855"/>
                  </a:cubicBezTo>
                  <a:cubicBezTo>
                    <a:pt x="164" y="741"/>
                    <a:pt x="118" y="618"/>
                    <a:pt x="85" y="506"/>
                  </a:cubicBezTo>
                  <a:cubicBezTo>
                    <a:pt x="24" y="308"/>
                    <a:pt x="0" y="148"/>
                    <a:pt x="0" y="148"/>
                  </a:cubicBezTo>
                  <a:cubicBezTo>
                    <a:pt x="95" y="99"/>
                    <a:pt x="95" y="99"/>
                    <a:pt x="95" y="99"/>
                  </a:cubicBezTo>
                  <a:cubicBezTo>
                    <a:pt x="183" y="54"/>
                    <a:pt x="183" y="54"/>
                    <a:pt x="183" y="54"/>
                  </a:cubicBezTo>
                  <a:cubicBezTo>
                    <a:pt x="263" y="13"/>
                    <a:pt x="263" y="13"/>
                    <a:pt x="263" y="13"/>
                  </a:cubicBezTo>
                  <a:cubicBezTo>
                    <a:pt x="286" y="0"/>
                    <a:pt x="286" y="0"/>
                    <a:pt x="286" y="0"/>
                  </a:cubicBezTo>
                  <a:cubicBezTo>
                    <a:pt x="286" y="0"/>
                    <a:pt x="286" y="0"/>
                    <a:pt x="286" y="0"/>
                  </a:cubicBezTo>
                  <a:cubicBezTo>
                    <a:pt x="286" y="0"/>
                    <a:pt x="286" y="0"/>
                    <a:pt x="286" y="0"/>
                  </a:cubicBezTo>
                  <a:cubicBezTo>
                    <a:pt x="288" y="2"/>
                    <a:pt x="290" y="5"/>
                    <a:pt x="292" y="7"/>
                  </a:cubicBezTo>
                  <a:cubicBezTo>
                    <a:pt x="354" y="77"/>
                    <a:pt x="539" y="303"/>
                    <a:pt x="692" y="543"/>
                  </a:cubicBezTo>
                  <a:close/>
                </a:path>
              </a:pathLst>
            </a:custGeom>
            <a:gradFill>
              <a:gsLst>
                <a:gs pos="0">
                  <a:srgbClr val="0A2DDB"/>
                </a:gs>
                <a:gs pos="83000">
                  <a:srgbClr val="3E04A9"/>
                </a:gs>
              </a:gsLst>
              <a:lin ang="13200000" scaled="0"/>
            </a:gradFill>
            <a:ln>
              <a:noFill/>
            </a:ln>
          </p:spPr>
          <p:txBody>
            <a:bodyPr vert="horz" wrap="square" lIns="91440" tIns="45720" rIns="91440" bIns="45720" numCol="1" rtlCol="0" anchor="t" anchorCtr="0" compatLnSpc="1">
              <a:prstTxWarp prst="textNoShape">
                <a:avLst/>
              </a:prstTxWarp>
            </a:bodyPr>
            <a:lstStyle/>
            <a:p>
              <a:pPr rtl="0"/>
              <a:endParaRPr lang="en-US" dirty="0">
                <a:latin typeface="Meiryo UI" panose="020B0604030504040204" pitchFamily="50" charset="-128"/>
                <a:ea typeface="Meiryo UI" panose="020B0604030504040204" pitchFamily="50" charset="-128"/>
              </a:endParaRPr>
            </a:p>
          </p:txBody>
        </p:sp>
        <p:sp>
          <p:nvSpPr>
            <p:cNvPr id="58" name="フリーフォーム(F) 35">
              <a:extLst>
                <a:ext uri="{FF2B5EF4-FFF2-40B4-BE49-F238E27FC236}">
                  <a16:creationId xmlns:a16="http://schemas.microsoft.com/office/drawing/2014/main" id="{3CEFFA90-EB51-41A6-8D88-DC1FC480C0E4}"/>
                </a:ext>
              </a:extLst>
            </p:cNvPr>
            <p:cNvSpPr>
              <a:spLocks/>
            </p:cNvSpPr>
            <p:nvPr/>
          </p:nvSpPr>
          <p:spPr bwMode="auto">
            <a:xfrm>
              <a:off x="9860664" y="3557306"/>
              <a:ext cx="1782999" cy="2922684"/>
            </a:xfrm>
            <a:custGeom>
              <a:avLst/>
              <a:gdLst>
                <a:gd name="T0" fmla="*/ 529 w 529"/>
                <a:gd name="T1" fmla="*/ 868 h 868"/>
                <a:gd name="T2" fmla="*/ 267 w 529"/>
                <a:gd name="T3" fmla="*/ 808 h 868"/>
                <a:gd name="T4" fmla="*/ 222 w 529"/>
                <a:gd name="T5" fmla="*/ 801 h 868"/>
                <a:gd name="T6" fmla="*/ 85 w 529"/>
                <a:gd name="T7" fmla="*/ 452 h 868"/>
                <a:gd name="T8" fmla="*/ 0 w 529"/>
                <a:gd name="T9" fmla="*/ 94 h 868"/>
                <a:gd name="T10" fmla="*/ 95 w 529"/>
                <a:gd name="T11" fmla="*/ 45 h 868"/>
                <a:gd name="T12" fmla="*/ 183 w 529"/>
                <a:gd name="T13" fmla="*/ 0 h 868"/>
                <a:gd name="T14" fmla="*/ 194 w 529"/>
                <a:gd name="T15" fmla="*/ 1 h 868"/>
                <a:gd name="T16" fmla="*/ 315 w 529"/>
                <a:gd name="T17" fmla="*/ 378 h 868"/>
                <a:gd name="T18" fmla="*/ 315 w 529"/>
                <a:gd name="T19" fmla="*/ 421 h 868"/>
                <a:gd name="T20" fmla="*/ 508 w 529"/>
                <a:gd name="T21" fmla="*/ 855 h 868"/>
                <a:gd name="T22" fmla="*/ 529 w 529"/>
                <a:gd name="T23" fmla="*/ 868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29" h="868">
                  <a:moveTo>
                    <a:pt x="529" y="868"/>
                  </a:moveTo>
                  <a:cubicBezTo>
                    <a:pt x="467" y="847"/>
                    <a:pt x="382" y="826"/>
                    <a:pt x="267" y="808"/>
                  </a:cubicBezTo>
                  <a:cubicBezTo>
                    <a:pt x="252" y="806"/>
                    <a:pt x="238" y="803"/>
                    <a:pt x="222" y="801"/>
                  </a:cubicBezTo>
                  <a:cubicBezTo>
                    <a:pt x="164" y="687"/>
                    <a:pt x="118" y="564"/>
                    <a:pt x="85" y="452"/>
                  </a:cubicBezTo>
                  <a:cubicBezTo>
                    <a:pt x="24" y="254"/>
                    <a:pt x="0" y="94"/>
                    <a:pt x="0" y="94"/>
                  </a:cubicBezTo>
                  <a:cubicBezTo>
                    <a:pt x="95" y="45"/>
                    <a:pt x="95" y="45"/>
                    <a:pt x="95" y="45"/>
                  </a:cubicBezTo>
                  <a:cubicBezTo>
                    <a:pt x="183" y="0"/>
                    <a:pt x="183" y="0"/>
                    <a:pt x="183" y="0"/>
                  </a:cubicBezTo>
                  <a:cubicBezTo>
                    <a:pt x="187" y="0"/>
                    <a:pt x="190" y="0"/>
                    <a:pt x="194" y="1"/>
                  </a:cubicBezTo>
                  <a:cubicBezTo>
                    <a:pt x="194" y="1"/>
                    <a:pt x="315" y="244"/>
                    <a:pt x="315" y="378"/>
                  </a:cubicBezTo>
                  <a:cubicBezTo>
                    <a:pt x="315" y="392"/>
                    <a:pt x="315" y="406"/>
                    <a:pt x="315" y="421"/>
                  </a:cubicBezTo>
                  <a:cubicBezTo>
                    <a:pt x="311" y="551"/>
                    <a:pt x="307" y="720"/>
                    <a:pt x="508" y="855"/>
                  </a:cubicBezTo>
                  <a:cubicBezTo>
                    <a:pt x="515" y="859"/>
                    <a:pt x="522" y="864"/>
                    <a:pt x="529" y="868"/>
                  </a:cubicBezTo>
                  <a:close/>
                </a:path>
              </a:pathLst>
            </a:custGeom>
            <a:gradFill>
              <a:gsLst>
                <a:gs pos="100000">
                  <a:srgbClr val="5936E0"/>
                </a:gs>
                <a:gs pos="44000">
                  <a:srgbClr val="371DBD"/>
                </a:gs>
              </a:gsLst>
              <a:lin ang="13200000" scaled="0"/>
            </a:gradFill>
            <a:ln>
              <a:noFill/>
            </a:ln>
          </p:spPr>
          <p:txBody>
            <a:bodyPr vert="horz" wrap="square" lIns="91440" tIns="45720" rIns="91440" bIns="45720" numCol="1" rtlCol="0" anchor="t" anchorCtr="0" compatLnSpc="1">
              <a:prstTxWarp prst="textNoShape">
                <a:avLst/>
              </a:prstTxWarp>
            </a:bodyPr>
            <a:lstStyle/>
            <a:p>
              <a:pPr rtl="0"/>
              <a:endParaRPr lang="en-US" dirty="0">
                <a:latin typeface="Meiryo UI" panose="020B0604030504040204" pitchFamily="50" charset="-128"/>
                <a:ea typeface="Meiryo UI" panose="020B0604030504040204" pitchFamily="50" charset="-128"/>
              </a:endParaRPr>
            </a:p>
          </p:txBody>
        </p:sp>
        <p:sp>
          <p:nvSpPr>
            <p:cNvPr id="67" name="フリーフォーム:図形 66">
              <a:extLst>
                <a:ext uri="{FF2B5EF4-FFF2-40B4-BE49-F238E27FC236}">
                  <a16:creationId xmlns:a16="http://schemas.microsoft.com/office/drawing/2014/main" id="{2ACAA286-8EC7-477A-B799-85B6B23E638D}"/>
                </a:ext>
              </a:extLst>
            </p:cNvPr>
            <p:cNvSpPr/>
            <p:nvPr/>
          </p:nvSpPr>
          <p:spPr>
            <a:xfrm rot="20923453">
              <a:off x="6655548" y="-439156"/>
              <a:ext cx="5488008" cy="1037277"/>
            </a:xfrm>
            <a:custGeom>
              <a:avLst/>
              <a:gdLst>
                <a:gd name="connsiteX0" fmla="*/ 584535 w 5488008"/>
                <a:gd name="connsiteY0" fmla="*/ 0 h 1037277"/>
                <a:gd name="connsiteX1" fmla="*/ 5488008 w 5488008"/>
                <a:gd name="connsiteY1" fmla="*/ 977656 h 1037277"/>
                <a:gd name="connsiteX2" fmla="*/ 5476121 w 5488008"/>
                <a:gd name="connsiteY2" fmla="*/ 1037276 h 1037277"/>
                <a:gd name="connsiteX3" fmla="*/ 0 w 5488008"/>
                <a:gd name="connsiteY3" fmla="*/ 1037277 h 1037277"/>
                <a:gd name="connsiteX4" fmla="*/ 35107 w 5488008"/>
                <a:gd name="connsiteY4" fmla="*/ 912868 h 1037277"/>
                <a:gd name="connsiteX5" fmla="*/ 584535 w 5488008"/>
                <a:gd name="connsiteY5" fmla="*/ 0 h 1037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88008" h="1037277">
                  <a:moveTo>
                    <a:pt x="584535" y="0"/>
                  </a:moveTo>
                  <a:lnTo>
                    <a:pt x="5488008" y="977656"/>
                  </a:lnTo>
                  <a:lnTo>
                    <a:pt x="5476121" y="1037276"/>
                  </a:lnTo>
                  <a:lnTo>
                    <a:pt x="0" y="1037277"/>
                  </a:lnTo>
                  <a:lnTo>
                    <a:pt x="35107" y="912868"/>
                  </a:lnTo>
                  <a:cubicBezTo>
                    <a:pt x="217952" y="337066"/>
                    <a:pt x="584535" y="0"/>
                    <a:pt x="584535" y="0"/>
                  </a:cubicBezTo>
                  <a:close/>
                </a:path>
              </a:pathLst>
            </a:custGeom>
            <a:gradFill>
              <a:gsLst>
                <a:gs pos="0">
                  <a:srgbClr val="7CEFD8"/>
                </a:gs>
                <a:gs pos="83000">
                  <a:srgbClr val="6672E4"/>
                </a:gs>
              </a:gsLst>
              <a:lin ang="2400000" scaled="0"/>
            </a:gradFill>
            <a:ln w="12700" cap="flat">
              <a:noFill/>
              <a:prstDash val="solid"/>
              <a:miter lim="800000"/>
              <a:headEnd/>
              <a:tailEnd/>
            </a:ln>
          </p:spPr>
          <p:txBody>
            <a:bodyPr vert="horz" wrap="square" lIns="91440" tIns="45720" rIns="91440" bIns="45720" numCol="1" rtlCol="0" anchor="t" anchorCtr="0" compatLnSpc="1">
              <a:prstTxWarp prst="textNoShape">
                <a:avLst/>
              </a:prstTxWarp>
            </a:bodyPr>
            <a:lstStyle/>
            <a:p>
              <a:pPr rtl="0"/>
              <a:endParaRPr lang="en-US" dirty="0">
                <a:solidFill>
                  <a:schemeClr val="tx1"/>
                </a:solidFill>
                <a:latin typeface="Meiryo UI" panose="020B0604030504040204" pitchFamily="50" charset="-128"/>
                <a:ea typeface="Meiryo UI" panose="020B0604030504040204" pitchFamily="50" charset="-128"/>
              </a:endParaRPr>
            </a:p>
          </p:txBody>
        </p:sp>
      </p:grpSp>
      <p:cxnSp>
        <p:nvCxnSpPr>
          <p:cNvPr id="4" name="直線​​コネクタ(S) 3">
            <a:extLst>
              <a:ext uri="{FF2B5EF4-FFF2-40B4-BE49-F238E27FC236}">
                <a16:creationId xmlns:a16="http://schemas.microsoft.com/office/drawing/2014/main" id="{B38D4B56-7D6C-4345-912F-B3BA9A014E8B}"/>
              </a:ext>
              <a:ext uri="{C183D7F6-B498-43B3-948B-1728B52AA6E4}">
                <adec:decorative xmlns:adec="http://schemas.microsoft.com/office/drawing/2017/decorative" val="1"/>
              </a:ext>
            </a:extLst>
          </p:cNvPr>
          <p:cNvCxnSpPr>
            <a:cxnSpLocks/>
          </p:cNvCxnSpPr>
          <p:nvPr/>
        </p:nvCxnSpPr>
        <p:spPr>
          <a:xfrm>
            <a:off x="740229" y="0"/>
            <a:ext cx="0" cy="68580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69" name="グループ 68">
            <a:extLst>
              <a:ext uri="{FF2B5EF4-FFF2-40B4-BE49-F238E27FC236}">
                <a16:creationId xmlns:a16="http://schemas.microsoft.com/office/drawing/2014/main" id="{B457331C-2A24-4352-9B4C-1C1B326F404F}"/>
              </a:ext>
              <a:ext uri="{C183D7F6-B498-43B3-948B-1728B52AA6E4}">
                <adec:decorative xmlns:adec="http://schemas.microsoft.com/office/drawing/2017/decorative" val="1"/>
              </a:ext>
            </a:extLst>
          </p:cNvPr>
          <p:cNvGrpSpPr/>
          <p:nvPr/>
        </p:nvGrpSpPr>
        <p:grpSpPr>
          <a:xfrm>
            <a:off x="314111" y="716039"/>
            <a:ext cx="11256325" cy="4222712"/>
            <a:chOff x="518433" y="1822122"/>
            <a:chExt cx="6589780" cy="3565102"/>
          </a:xfrm>
        </p:grpSpPr>
        <p:grpSp>
          <p:nvGrpSpPr>
            <p:cNvPr id="21" name="グループ 20">
              <a:extLst>
                <a:ext uri="{FF2B5EF4-FFF2-40B4-BE49-F238E27FC236}">
                  <a16:creationId xmlns:a16="http://schemas.microsoft.com/office/drawing/2014/main" id="{B111D787-E830-4638-97B3-205F0A0ABC3F}"/>
                </a:ext>
              </a:extLst>
            </p:cNvPr>
            <p:cNvGrpSpPr/>
            <p:nvPr/>
          </p:nvGrpSpPr>
          <p:grpSpPr>
            <a:xfrm>
              <a:off x="518433" y="1822122"/>
              <a:ext cx="6589780" cy="1392886"/>
              <a:chOff x="518433" y="1981199"/>
              <a:chExt cx="6589780" cy="1392886"/>
            </a:xfrm>
          </p:grpSpPr>
          <p:sp>
            <p:nvSpPr>
              <p:cNvPr id="6" name="長方形:角丸 5">
                <a:extLst>
                  <a:ext uri="{FF2B5EF4-FFF2-40B4-BE49-F238E27FC236}">
                    <a16:creationId xmlns:a16="http://schemas.microsoft.com/office/drawing/2014/main" id="{6BFCD1AA-E1CA-41D6-8605-56AFEBE4EEE3}"/>
                  </a:ext>
                </a:extLst>
              </p:cNvPr>
              <p:cNvSpPr/>
              <p:nvPr/>
            </p:nvSpPr>
            <p:spPr>
              <a:xfrm>
                <a:off x="518433" y="1981199"/>
                <a:ext cx="443592" cy="232296"/>
              </a:xfrm>
              <a:prstGeom prst="roundRect">
                <a:avLst>
                  <a:gd name="adj" fmla="val 50000"/>
                </a:avLst>
              </a:prstGeom>
              <a:solidFill>
                <a:schemeClr val="bg1"/>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dirty="0">
                  <a:latin typeface="Meiryo UI" panose="020B0604030504040204" pitchFamily="50" charset="-128"/>
                  <a:ea typeface="Meiryo UI" panose="020B0604030504040204" pitchFamily="50" charset="-128"/>
                </a:endParaRPr>
              </a:p>
            </p:txBody>
          </p:sp>
          <p:sp>
            <p:nvSpPr>
              <p:cNvPr id="8" name="長方形 7">
                <a:extLst>
                  <a:ext uri="{FF2B5EF4-FFF2-40B4-BE49-F238E27FC236}">
                    <a16:creationId xmlns:a16="http://schemas.microsoft.com/office/drawing/2014/main" id="{E9101D99-B002-4698-9C7E-C942B9AA2D39}"/>
                  </a:ext>
                </a:extLst>
              </p:cNvPr>
              <p:cNvSpPr/>
              <p:nvPr/>
            </p:nvSpPr>
            <p:spPr>
              <a:xfrm>
                <a:off x="1130491" y="2002669"/>
                <a:ext cx="5436990" cy="363784"/>
              </a:xfrm>
              <a:prstGeom prst="rect">
                <a:avLst/>
              </a:prstGeom>
            </p:spPr>
            <p:txBody>
              <a:bodyPr wrap="square" lIns="0" tIns="0" rIns="0" bIns="0" rtlCol="0">
                <a:spAutoFit/>
              </a:bodyPr>
              <a:lstStyle/>
              <a:p>
                <a:pPr rtl="0"/>
                <a:r>
                  <a:rPr lang="en-US" altLang="ja" sz="2800" dirty="0">
                    <a:solidFill>
                      <a:srgbClr val="002060"/>
                    </a:solidFill>
                    <a:ea typeface="Meiryo UI" panose="020B0604030504040204" pitchFamily="50" charset="-128"/>
                    <a:cs typeface="Segoe UI" panose="020B0502040204020203" pitchFamily="34" charset="0"/>
                  </a:rPr>
                  <a:t>Tax crime investigation in Japan</a:t>
                </a:r>
                <a:endParaRPr lang="ja" sz="2800" dirty="0">
                  <a:solidFill>
                    <a:srgbClr val="002060"/>
                  </a:solidFill>
                  <a:ea typeface="Meiryo UI" panose="020B0604030504040204" pitchFamily="50" charset="-128"/>
                  <a:cs typeface="Segoe UI" panose="020B0502040204020203" pitchFamily="34" charset="0"/>
                </a:endParaRPr>
              </a:p>
            </p:txBody>
          </p:sp>
          <p:sp>
            <p:nvSpPr>
              <p:cNvPr id="37" name="長方形 7">
                <a:extLst>
                  <a:ext uri="{FF2B5EF4-FFF2-40B4-BE49-F238E27FC236}">
                    <a16:creationId xmlns:a16="http://schemas.microsoft.com/office/drawing/2014/main" id="{6D84A35F-E8B5-4D42-A190-FE99A9AD02A7}"/>
                  </a:ext>
                </a:extLst>
              </p:cNvPr>
              <p:cNvSpPr/>
              <p:nvPr/>
            </p:nvSpPr>
            <p:spPr>
              <a:xfrm>
                <a:off x="1130491" y="3010301"/>
                <a:ext cx="5977722" cy="363784"/>
              </a:xfrm>
              <a:prstGeom prst="rect">
                <a:avLst/>
              </a:prstGeom>
            </p:spPr>
            <p:txBody>
              <a:bodyPr wrap="square" lIns="0" tIns="0" rIns="0" bIns="0" rtlCol="0">
                <a:spAutoFit/>
              </a:bodyPr>
              <a:lstStyle/>
              <a:p>
                <a:pPr rtl="0"/>
                <a:r>
                  <a:rPr lang="en-US" altLang="ja" sz="2800" dirty="0">
                    <a:solidFill>
                      <a:srgbClr val="002060"/>
                    </a:solidFill>
                    <a:ea typeface="Meiryo UI" panose="020B0604030504040204" pitchFamily="50" charset="-128"/>
                    <a:cs typeface="Segoe UI" panose="020B0502040204020203" pitchFamily="34" charset="0"/>
                  </a:rPr>
                  <a:t>Overview on Japan’s Cash Economy</a:t>
                </a:r>
                <a:endParaRPr lang="ja" sz="2800" dirty="0">
                  <a:solidFill>
                    <a:srgbClr val="002060"/>
                  </a:solidFill>
                  <a:ea typeface="Meiryo UI" panose="020B0604030504040204" pitchFamily="50" charset="-128"/>
                  <a:cs typeface="Segoe UI" panose="020B0502040204020203" pitchFamily="34" charset="0"/>
                </a:endParaRPr>
              </a:p>
            </p:txBody>
          </p:sp>
        </p:grpSp>
        <p:grpSp>
          <p:nvGrpSpPr>
            <p:cNvPr id="20" name="グループ 19">
              <a:extLst>
                <a:ext uri="{FF2B5EF4-FFF2-40B4-BE49-F238E27FC236}">
                  <a16:creationId xmlns:a16="http://schemas.microsoft.com/office/drawing/2014/main" id="{2D19246F-8F2D-4FAD-8927-AA34DDAA5DFA}"/>
                </a:ext>
              </a:extLst>
            </p:cNvPr>
            <p:cNvGrpSpPr/>
            <p:nvPr/>
          </p:nvGrpSpPr>
          <p:grpSpPr>
            <a:xfrm>
              <a:off x="518433" y="3856610"/>
              <a:ext cx="5113702" cy="701584"/>
              <a:chOff x="518433" y="3798748"/>
              <a:chExt cx="5113702" cy="701584"/>
            </a:xfrm>
          </p:grpSpPr>
          <p:sp>
            <p:nvSpPr>
              <p:cNvPr id="9" name="長方形:角丸 8">
                <a:extLst>
                  <a:ext uri="{FF2B5EF4-FFF2-40B4-BE49-F238E27FC236}">
                    <a16:creationId xmlns:a16="http://schemas.microsoft.com/office/drawing/2014/main" id="{14FF47BA-9557-4442-8E2A-74A4F4AAD237}"/>
                  </a:ext>
                </a:extLst>
              </p:cNvPr>
              <p:cNvSpPr/>
              <p:nvPr/>
            </p:nvSpPr>
            <p:spPr>
              <a:xfrm>
                <a:off x="518433" y="4036897"/>
                <a:ext cx="443592" cy="232296"/>
              </a:xfrm>
              <a:prstGeom prst="roundRect">
                <a:avLst>
                  <a:gd name="adj" fmla="val 50000"/>
                </a:avLst>
              </a:prstGeom>
              <a:solidFill>
                <a:srgbClr val="B17EEE"/>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dirty="0">
                  <a:latin typeface="Meiryo UI" panose="020B0604030504040204" pitchFamily="50" charset="-128"/>
                  <a:ea typeface="Meiryo UI" panose="020B0604030504040204" pitchFamily="50" charset="-128"/>
                </a:endParaRPr>
              </a:p>
            </p:txBody>
          </p:sp>
          <p:sp>
            <p:nvSpPr>
              <p:cNvPr id="10" name="長方形 9">
                <a:extLst>
                  <a:ext uri="{FF2B5EF4-FFF2-40B4-BE49-F238E27FC236}">
                    <a16:creationId xmlns:a16="http://schemas.microsoft.com/office/drawing/2014/main" id="{B00C2221-E8A7-47E0-B2B2-5A6A32F96791}"/>
                  </a:ext>
                </a:extLst>
              </p:cNvPr>
              <p:cNvSpPr/>
              <p:nvPr/>
            </p:nvSpPr>
            <p:spPr>
              <a:xfrm>
                <a:off x="1075651" y="3798748"/>
                <a:ext cx="4556484" cy="701584"/>
              </a:xfrm>
              <a:prstGeom prst="rect">
                <a:avLst/>
              </a:prstGeom>
            </p:spPr>
            <p:txBody>
              <a:bodyPr wrap="square" lIns="0" tIns="0" rIns="0" bIns="0" rtlCol="0">
                <a:spAutoFit/>
              </a:bodyPr>
              <a:lstStyle/>
              <a:p>
                <a:pPr rtl="0"/>
                <a:r>
                  <a:rPr lang="en-US" altLang="ja" sz="5400" dirty="0">
                    <a:solidFill>
                      <a:srgbClr val="002060"/>
                    </a:solidFill>
                    <a:ea typeface="Meiryo UI" panose="020B0604030504040204" pitchFamily="50" charset="-128"/>
                    <a:cs typeface="Segoe UI" panose="020B0502040204020203" pitchFamily="34" charset="0"/>
                  </a:rPr>
                  <a:t>Tax Crime in Cash Economy</a:t>
                </a:r>
                <a:endParaRPr lang="ja" sz="5400" dirty="0">
                  <a:solidFill>
                    <a:srgbClr val="002060"/>
                  </a:solidFill>
                  <a:ea typeface="Meiryo UI" panose="020B0604030504040204" pitchFamily="50" charset="-128"/>
                  <a:cs typeface="Segoe UI" panose="020B0502040204020203" pitchFamily="34" charset="0"/>
                </a:endParaRPr>
              </a:p>
            </p:txBody>
          </p:sp>
        </p:grpSp>
        <p:grpSp>
          <p:nvGrpSpPr>
            <p:cNvPr id="19" name="グループ 18">
              <a:extLst>
                <a:ext uri="{FF2B5EF4-FFF2-40B4-BE49-F238E27FC236}">
                  <a16:creationId xmlns:a16="http://schemas.microsoft.com/office/drawing/2014/main" id="{9D065A01-39E4-4CC9-9075-3910C66205F5}"/>
                </a:ext>
              </a:extLst>
            </p:cNvPr>
            <p:cNvGrpSpPr/>
            <p:nvPr/>
          </p:nvGrpSpPr>
          <p:grpSpPr>
            <a:xfrm>
              <a:off x="518433" y="2920660"/>
              <a:ext cx="4118160" cy="2466564"/>
              <a:chOff x="518433" y="2659784"/>
              <a:chExt cx="4118160" cy="2466564"/>
            </a:xfrm>
          </p:grpSpPr>
          <p:sp>
            <p:nvSpPr>
              <p:cNvPr id="11" name="長方形:角丸 10">
                <a:extLst>
                  <a:ext uri="{FF2B5EF4-FFF2-40B4-BE49-F238E27FC236}">
                    <a16:creationId xmlns:a16="http://schemas.microsoft.com/office/drawing/2014/main" id="{6B458D5C-BDF7-4A75-A4E8-B99128DCD84A}"/>
                  </a:ext>
                </a:extLst>
              </p:cNvPr>
              <p:cNvSpPr/>
              <p:nvPr/>
            </p:nvSpPr>
            <p:spPr>
              <a:xfrm>
                <a:off x="518433" y="2659784"/>
                <a:ext cx="443592" cy="232296"/>
              </a:xfrm>
              <a:prstGeom prst="roundRect">
                <a:avLst>
                  <a:gd name="adj" fmla="val 50000"/>
                </a:avLst>
              </a:pr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dirty="0">
                  <a:latin typeface="Meiryo UI" panose="020B0604030504040204" pitchFamily="50" charset="-128"/>
                  <a:ea typeface="Meiryo UI" panose="020B0604030504040204" pitchFamily="50" charset="-128"/>
                </a:endParaRPr>
              </a:p>
            </p:txBody>
          </p:sp>
          <p:sp>
            <p:nvSpPr>
              <p:cNvPr id="12" name="長方形 11">
                <a:extLst>
                  <a:ext uri="{FF2B5EF4-FFF2-40B4-BE49-F238E27FC236}">
                    <a16:creationId xmlns:a16="http://schemas.microsoft.com/office/drawing/2014/main" id="{CA17B45E-57F0-4725-89C0-3CD74A5097A3}"/>
                  </a:ext>
                </a:extLst>
              </p:cNvPr>
              <p:cNvSpPr/>
              <p:nvPr/>
            </p:nvSpPr>
            <p:spPr>
              <a:xfrm>
                <a:off x="1100398" y="4762564"/>
                <a:ext cx="3536195" cy="363784"/>
              </a:xfrm>
              <a:prstGeom prst="rect">
                <a:avLst/>
              </a:prstGeom>
            </p:spPr>
            <p:txBody>
              <a:bodyPr wrap="square" lIns="0" tIns="0" rIns="0" bIns="0" rtlCol="0">
                <a:spAutoFit/>
              </a:bodyPr>
              <a:lstStyle/>
              <a:p>
                <a:pPr rtl="0"/>
                <a:r>
                  <a:rPr lang="en-US" altLang="ja" sz="2800" dirty="0">
                    <a:solidFill>
                      <a:srgbClr val="002060"/>
                    </a:solidFill>
                    <a:ea typeface="Meiryo UI" panose="020B0604030504040204" pitchFamily="50" charset="-128"/>
                    <a:cs typeface="Segoe UI" panose="020B0502040204020203" pitchFamily="34" charset="0"/>
                  </a:rPr>
                  <a:t>Hidden Cashes</a:t>
                </a:r>
                <a:endParaRPr lang="ja" sz="2800" dirty="0">
                  <a:solidFill>
                    <a:srgbClr val="002060"/>
                  </a:solidFill>
                  <a:ea typeface="Meiryo UI" panose="020B0604030504040204" pitchFamily="50" charset="-128"/>
                  <a:cs typeface="Segoe UI" panose="020B0502040204020203" pitchFamily="34" charset="0"/>
                </a:endParaRPr>
              </a:p>
            </p:txBody>
          </p:sp>
        </p:grpSp>
        <p:sp>
          <p:nvSpPr>
            <p:cNvPr id="13" name="長方形:角丸 12">
              <a:extLst>
                <a:ext uri="{FF2B5EF4-FFF2-40B4-BE49-F238E27FC236}">
                  <a16:creationId xmlns:a16="http://schemas.microsoft.com/office/drawing/2014/main" id="{64E3D015-D1E6-40C0-B820-5D2B0144652D}"/>
                </a:ext>
              </a:extLst>
            </p:cNvPr>
            <p:cNvSpPr/>
            <p:nvPr/>
          </p:nvSpPr>
          <p:spPr>
            <a:xfrm>
              <a:off x="518433" y="5072222"/>
              <a:ext cx="443592" cy="232296"/>
            </a:xfrm>
            <a:prstGeom prst="roundRect">
              <a:avLst>
                <a:gd name="adj" fmla="val 50000"/>
              </a:avLst>
            </a:pr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dirty="0">
                <a:latin typeface="Meiryo UI" panose="020B0604030504040204" pitchFamily="50" charset="-128"/>
                <a:ea typeface="Meiryo UI" panose="020B0604030504040204" pitchFamily="50" charset="-128"/>
              </a:endParaRPr>
            </a:p>
          </p:txBody>
        </p:sp>
      </p:grpSp>
      <p:sp>
        <p:nvSpPr>
          <p:cNvPr id="22" name="円/楕円 21">
            <a:extLst>
              <a:ext uri="{FF2B5EF4-FFF2-40B4-BE49-F238E27FC236}">
                <a16:creationId xmlns:a16="http://schemas.microsoft.com/office/drawing/2014/main" id="{E7D1D117-BC5C-430A-9FEB-B231E691511F}"/>
              </a:ext>
              <a:ext uri="{C183D7F6-B498-43B3-948B-1728B52AA6E4}">
                <adec:decorative xmlns:adec="http://schemas.microsoft.com/office/drawing/2017/decorative" val="1"/>
              </a:ext>
            </a:extLst>
          </p:cNvPr>
          <p:cNvSpPr/>
          <p:nvPr/>
        </p:nvSpPr>
        <p:spPr>
          <a:xfrm>
            <a:off x="713852" y="6330880"/>
            <a:ext cx="52754" cy="52754"/>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dirty="0">
              <a:latin typeface="Meiryo UI" panose="020B0604030504040204" pitchFamily="50" charset="-128"/>
              <a:ea typeface="Meiryo UI" panose="020B0604030504040204" pitchFamily="50" charset="-128"/>
            </a:endParaRPr>
          </a:p>
        </p:txBody>
      </p:sp>
      <p:sp>
        <p:nvSpPr>
          <p:cNvPr id="23" name="円/楕円 22">
            <a:extLst>
              <a:ext uri="{FF2B5EF4-FFF2-40B4-BE49-F238E27FC236}">
                <a16:creationId xmlns:a16="http://schemas.microsoft.com/office/drawing/2014/main" id="{2577E8EA-5E95-41C5-8BE8-EE647DE2613A}"/>
              </a:ext>
              <a:ext uri="{C183D7F6-B498-43B3-948B-1728B52AA6E4}">
                <adec:decorative xmlns:adec="http://schemas.microsoft.com/office/drawing/2017/decorative" val="1"/>
              </a:ext>
            </a:extLst>
          </p:cNvPr>
          <p:cNvSpPr/>
          <p:nvPr/>
        </p:nvSpPr>
        <p:spPr>
          <a:xfrm>
            <a:off x="713852" y="567838"/>
            <a:ext cx="52754" cy="52754"/>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dirty="0">
              <a:latin typeface="Meiryo UI" panose="020B0604030504040204" pitchFamily="50" charset="-128"/>
              <a:ea typeface="Meiryo UI" panose="020B0604030504040204" pitchFamily="50" charset="-128"/>
            </a:endParaRPr>
          </a:p>
        </p:txBody>
      </p:sp>
      <p:sp>
        <p:nvSpPr>
          <p:cNvPr id="15" name="タイトル 14" hidden="1">
            <a:extLst>
              <a:ext uri="{FF2B5EF4-FFF2-40B4-BE49-F238E27FC236}">
                <a16:creationId xmlns:a16="http://schemas.microsoft.com/office/drawing/2014/main" id="{1B710331-53CB-4E4F-A9D3-D1E190EEAEE4}"/>
              </a:ext>
            </a:extLst>
          </p:cNvPr>
          <p:cNvSpPr>
            <a:spLocks noGrp="1"/>
          </p:cNvSpPr>
          <p:nvPr>
            <p:ph type="title"/>
          </p:nvPr>
        </p:nvSpPr>
        <p:spPr/>
        <p:txBody>
          <a:bodyPr rtlCol="0"/>
          <a:lstStyle/>
          <a:p>
            <a:pPr rtl="0"/>
            <a:r>
              <a:rPr lang="ja" dirty="0"/>
              <a:t>人的資源スライド 2</a:t>
            </a:r>
          </a:p>
        </p:txBody>
      </p:sp>
    </p:spTree>
    <p:extLst>
      <p:ext uri="{BB962C8B-B14F-4D97-AF65-F5344CB8AC3E}">
        <p14:creationId xmlns:p14="http://schemas.microsoft.com/office/powerpoint/2010/main" val="265931968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9" name="グループ 22" descr="これは抽象的図形の画像です。 ">
            <a:extLst>
              <a:ext uri="{FF2B5EF4-FFF2-40B4-BE49-F238E27FC236}">
                <a16:creationId xmlns:a16="http://schemas.microsoft.com/office/drawing/2014/main" id="{14EA41C9-3C2C-47ED-8A05-B533BB03A2DF}"/>
              </a:ext>
            </a:extLst>
          </p:cNvPr>
          <p:cNvGrpSpPr/>
          <p:nvPr/>
        </p:nvGrpSpPr>
        <p:grpSpPr>
          <a:xfrm>
            <a:off x="8715292" y="-1323535"/>
            <a:ext cx="4364540" cy="7407808"/>
            <a:chOff x="4855953" y="-2833465"/>
            <a:chExt cx="8948964" cy="12105059"/>
          </a:xfrm>
        </p:grpSpPr>
        <p:sp>
          <p:nvSpPr>
            <p:cNvPr id="80" name="フリーフォーム(F) 10">
              <a:extLst>
                <a:ext uri="{FF2B5EF4-FFF2-40B4-BE49-F238E27FC236}">
                  <a16:creationId xmlns:a16="http://schemas.microsoft.com/office/drawing/2014/main" id="{D42821D6-AE3F-4CC6-A88F-A932D4C033ED}"/>
                </a:ext>
              </a:extLst>
            </p:cNvPr>
            <p:cNvSpPr>
              <a:spLocks/>
            </p:cNvSpPr>
            <p:nvPr/>
          </p:nvSpPr>
          <p:spPr bwMode="auto">
            <a:xfrm rot="9420272">
              <a:off x="4855953" y="-2246936"/>
              <a:ext cx="8673602" cy="11518530"/>
            </a:xfrm>
            <a:custGeom>
              <a:avLst/>
              <a:gdLst>
                <a:gd name="T0" fmla="*/ 1166 w 2492"/>
                <a:gd name="T1" fmla="*/ 2419 h 3315"/>
                <a:gd name="T2" fmla="*/ 243 w 2492"/>
                <a:gd name="T3" fmla="*/ 912 h 3315"/>
                <a:gd name="T4" fmla="*/ 449 w 2492"/>
                <a:gd name="T5" fmla="*/ 15 h 3315"/>
                <a:gd name="T6" fmla="*/ 766 w 2492"/>
                <a:gd name="T7" fmla="*/ 302 h 3315"/>
                <a:gd name="T8" fmla="*/ 1651 w 2492"/>
                <a:gd name="T9" fmla="*/ 481 h 3315"/>
                <a:gd name="T10" fmla="*/ 2239 w 2492"/>
                <a:gd name="T11" fmla="*/ 1238 h 3315"/>
                <a:gd name="T12" fmla="*/ 2186 w 2492"/>
                <a:gd name="T13" fmla="*/ 2201 h 3315"/>
                <a:gd name="T14" fmla="*/ 2165 w 2492"/>
                <a:gd name="T15" fmla="*/ 2928 h 3315"/>
                <a:gd name="T16" fmla="*/ 1400 w 2492"/>
                <a:gd name="T17" fmla="*/ 3100 h 3315"/>
                <a:gd name="T18" fmla="*/ 1166 w 2492"/>
                <a:gd name="T19" fmla="*/ 2419 h 33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92" h="3315">
                  <a:moveTo>
                    <a:pt x="1166" y="2419"/>
                  </a:moveTo>
                  <a:cubicBezTo>
                    <a:pt x="1505" y="1277"/>
                    <a:pt x="486" y="1533"/>
                    <a:pt x="243" y="912"/>
                  </a:cubicBezTo>
                  <a:cubicBezTo>
                    <a:pt x="0" y="292"/>
                    <a:pt x="291" y="31"/>
                    <a:pt x="449" y="15"/>
                  </a:cubicBezTo>
                  <a:cubicBezTo>
                    <a:pt x="607" y="0"/>
                    <a:pt x="716" y="54"/>
                    <a:pt x="766" y="302"/>
                  </a:cubicBezTo>
                  <a:cubicBezTo>
                    <a:pt x="817" y="551"/>
                    <a:pt x="1312" y="508"/>
                    <a:pt x="1651" y="481"/>
                  </a:cubicBezTo>
                  <a:cubicBezTo>
                    <a:pt x="1989" y="454"/>
                    <a:pt x="2492" y="733"/>
                    <a:pt x="2239" y="1238"/>
                  </a:cubicBezTo>
                  <a:cubicBezTo>
                    <a:pt x="1986" y="1743"/>
                    <a:pt x="2000" y="1716"/>
                    <a:pt x="2186" y="2201"/>
                  </a:cubicBezTo>
                  <a:cubicBezTo>
                    <a:pt x="2372" y="2685"/>
                    <a:pt x="2165" y="2928"/>
                    <a:pt x="2165" y="2928"/>
                  </a:cubicBezTo>
                  <a:cubicBezTo>
                    <a:pt x="2165" y="2928"/>
                    <a:pt x="1791" y="3315"/>
                    <a:pt x="1400" y="3100"/>
                  </a:cubicBezTo>
                  <a:cubicBezTo>
                    <a:pt x="1008" y="2885"/>
                    <a:pt x="1166" y="2419"/>
                    <a:pt x="1166" y="2419"/>
                  </a:cubicBezTo>
                  <a:close/>
                </a:path>
              </a:pathLst>
            </a:custGeom>
            <a:gradFill>
              <a:gsLst>
                <a:gs pos="0">
                  <a:srgbClr val="80DEDE"/>
                </a:gs>
                <a:gs pos="53500">
                  <a:srgbClr val="85C1E7"/>
                </a:gs>
                <a:gs pos="100000">
                  <a:srgbClr val="878CFF"/>
                </a:gs>
              </a:gsLst>
              <a:lin ang="5400000" scaled="1"/>
            </a:gradFill>
            <a:ln w="12700" cap="flat">
              <a:noFill/>
              <a:prstDash val="solid"/>
              <a:miter lim="800000"/>
              <a:headEnd/>
              <a:tailEnd/>
            </a:ln>
          </p:spPr>
          <p:txBody>
            <a:bodyPr vert="horz" wrap="square" lIns="91440" tIns="45720" rIns="91440" bIns="45720" numCol="1" rtlCol="0" anchor="t" anchorCtr="0" compatLnSpc="1">
              <a:prstTxWarp prst="textNoShape">
                <a:avLst/>
              </a:prstTxWarp>
            </a:bodyPr>
            <a:lstStyle/>
            <a:p>
              <a:pPr rtl="0"/>
              <a:endParaRPr lang="ja-JP" altLang="en-US" dirty="0">
                <a:latin typeface="Meiryo UI" panose="020B0604030504040204" pitchFamily="50" charset="-128"/>
                <a:ea typeface="Meiryo UI" panose="020B0604030504040204" pitchFamily="50" charset="-128"/>
              </a:endParaRPr>
            </a:p>
          </p:txBody>
        </p:sp>
        <p:sp>
          <p:nvSpPr>
            <p:cNvPr id="81" name="フリーフォーム(F) 11">
              <a:extLst>
                <a:ext uri="{FF2B5EF4-FFF2-40B4-BE49-F238E27FC236}">
                  <a16:creationId xmlns:a16="http://schemas.microsoft.com/office/drawing/2014/main" id="{A0E4EFAE-7CEB-4C2F-9757-E8703EB387F1}"/>
                </a:ext>
              </a:extLst>
            </p:cNvPr>
            <p:cNvSpPr>
              <a:spLocks/>
            </p:cNvSpPr>
            <p:nvPr/>
          </p:nvSpPr>
          <p:spPr bwMode="auto">
            <a:xfrm rot="9420272">
              <a:off x="5048022" y="-2833465"/>
              <a:ext cx="8756895" cy="10755934"/>
            </a:xfrm>
            <a:custGeom>
              <a:avLst/>
              <a:gdLst>
                <a:gd name="T0" fmla="*/ 1504 w 2516"/>
                <a:gd name="T1" fmla="*/ 2980 h 3095"/>
                <a:gd name="T2" fmla="*/ 2237 w 2516"/>
                <a:gd name="T3" fmla="*/ 2283 h 3095"/>
                <a:gd name="T4" fmla="*/ 1468 w 2516"/>
                <a:gd name="T5" fmla="*/ 1052 h 3095"/>
                <a:gd name="T6" fmla="*/ 979 w 2516"/>
                <a:gd name="T7" fmla="*/ 648 h 3095"/>
                <a:gd name="T8" fmla="*/ 411 w 2516"/>
                <a:gd name="T9" fmla="*/ 195 h 3095"/>
                <a:gd name="T10" fmla="*/ 397 w 2516"/>
                <a:gd name="T11" fmla="*/ 1117 h 3095"/>
                <a:gd name="T12" fmla="*/ 194 w 2516"/>
                <a:gd name="T13" fmla="*/ 1767 h 3095"/>
                <a:gd name="T14" fmla="*/ 866 w 2516"/>
                <a:gd name="T15" fmla="*/ 2349 h 3095"/>
                <a:gd name="T16" fmla="*/ 1275 w 2516"/>
                <a:gd name="T17" fmla="*/ 2766 h 3095"/>
                <a:gd name="T18" fmla="*/ 1504 w 2516"/>
                <a:gd name="T19" fmla="*/ 2980 h 30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6" h="3095">
                  <a:moveTo>
                    <a:pt x="1504" y="2980"/>
                  </a:moveTo>
                  <a:cubicBezTo>
                    <a:pt x="1504" y="2980"/>
                    <a:pt x="1958" y="3095"/>
                    <a:pt x="2237" y="2283"/>
                  </a:cubicBezTo>
                  <a:cubicBezTo>
                    <a:pt x="2516" y="1472"/>
                    <a:pt x="1745" y="1159"/>
                    <a:pt x="1468" y="1052"/>
                  </a:cubicBezTo>
                  <a:cubicBezTo>
                    <a:pt x="1191" y="945"/>
                    <a:pt x="1126" y="907"/>
                    <a:pt x="979" y="648"/>
                  </a:cubicBezTo>
                  <a:cubicBezTo>
                    <a:pt x="832" y="389"/>
                    <a:pt x="822" y="0"/>
                    <a:pt x="411" y="195"/>
                  </a:cubicBezTo>
                  <a:cubicBezTo>
                    <a:pt x="0" y="391"/>
                    <a:pt x="384" y="948"/>
                    <a:pt x="397" y="1117"/>
                  </a:cubicBezTo>
                  <a:cubicBezTo>
                    <a:pt x="411" y="1286"/>
                    <a:pt x="128" y="1580"/>
                    <a:pt x="194" y="1767"/>
                  </a:cubicBezTo>
                  <a:cubicBezTo>
                    <a:pt x="259" y="1954"/>
                    <a:pt x="273" y="2154"/>
                    <a:pt x="866" y="2349"/>
                  </a:cubicBezTo>
                  <a:cubicBezTo>
                    <a:pt x="866" y="2349"/>
                    <a:pt x="1186" y="2374"/>
                    <a:pt x="1275" y="2766"/>
                  </a:cubicBezTo>
                  <a:cubicBezTo>
                    <a:pt x="1275" y="2766"/>
                    <a:pt x="1340" y="2988"/>
                    <a:pt x="1504" y="2980"/>
                  </a:cubicBezTo>
                  <a:close/>
                </a:path>
              </a:pathLst>
            </a:custGeom>
            <a:gradFill>
              <a:gsLst>
                <a:gs pos="0">
                  <a:srgbClr val="7CEFD8"/>
                </a:gs>
                <a:gs pos="51000">
                  <a:srgbClr val="6672E4"/>
                </a:gs>
                <a:gs pos="100000">
                  <a:srgbClr val="882BE5"/>
                </a:gs>
              </a:gsLst>
              <a:lin ang="5400000" scaled="1"/>
            </a:gradFill>
            <a:ln w="12700" cap="flat">
              <a:noFill/>
              <a:prstDash val="solid"/>
              <a:miter lim="800000"/>
              <a:headEnd/>
              <a:tailEnd/>
            </a:ln>
          </p:spPr>
          <p:txBody>
            <a:bodyPr vert="horz" wrap="square" lIns="91440" tIns="45720" rIns="91440" bIns="45720" numCol="1" rtlCol="0" anchor="t" anchorCtr="0" compatLnSpc="1">
              <a:prstTxWarp prst="textNoShape">
                <a:avLst/>
              </a:prstTxWarp>
            </a:bodyPr>
            <a:lstStyle/>
            <a:p>
              <a:pPr rtl="0"/>
              <a:endParaRPr lang="ja-JP" altLang="en-US" dirty="0">
                <a:latin typeface="Meiryo UI" panose="020B0604030504040204" pitchFamily="50" charset="-128"/>
                <a:ea typeface="Meiryo UI" panose="020B0604030504040204" pitchFamily="50" charset="-128"/>
              </a:endParaRPr>
            </a:p>
          </p:txBody>
        </p:sp>
        <p:sp>
          <p:nvSpPr>
            <p:cNvPr id="84" name="フリーフォーム(F) 12">
              <a:extLst>
                <a:ext uri="{FF2B5EF4-FFF2-40B4-BE49-F238E27FC236}">
                  <a16:creationId xmlns:a16="http://schemas.microsoft.com/office/drawing/2014/main" id="{B3DCAF6D-01B1-42BF-85FE-4D8B36FE19AF}"/>
                </a:ext>
              </a:extLst>
            </p:cNvPr>
            <p:cNvSpPr>
              <a:spLocks/>
            </p:cNvSpPr>
            <p:nvPr/>
          </p:nvSpPr>
          <p:spPr bwMode="auto">
            <a:xfrm rot="9420272">
              <a:off x="5218811" y="-1993836"/>
              <a:ext cx="7570428" cy="10122905"/>
            </a:xfrm>
            <a:custGeom>
              <a:avLst/>
              <a:gdLst>
                <a:gd name="T0" fmla="*/ 1896 w 2175"/>
                <a:gd name="T1" fmla="*/ 2283 h 2913"/>
                <a:gd name="T2" fmla="*/ 1467 w 2175"/>
                <a:gd name="T3" fmla="*/ 2913 h 2913"/>
                <a:gd name="T4" fmla="*/ 1250 w 2175"/>
                <a:gd name="T5" fmla="*/ 2849 h 2913"/>
                <a:gd name="T6" fmla="*/ 1016 w 2175"/>
                <a:gd name="T7" fmla="*/ 2168 h 2913"/>
                <a:gd name="T8" fmla="*/ 93 w 2175"/>
                <a:gd name="T9" fmla="*/ 661 h 2913"/>
                <a:gd name="T10" fmla="*/ 0 w 2175"/>
                <a:gd name="T11" fmla="*/ 238 h 2913"/>
                <a:gd name="T12" fmla="*/ 70 w 2175"/>
                <a:gd name="T13" fmla="*/ 195 h 2913"/>
                <a:gd name="T14" fmla="*/ 638 w 2175"/>
                <a:gd name="T15" fmla="*/ 648 h 2913"/>
                <a:gd name="T16" fmla="*/ 1127 w 2175"/>
                <a:gd name="T17" fmla="*/ 1052 h 2913"/>
                <a:gd name="T18" fmla="*/ 1896 w 2175"/>
                <a:gd name="T19" fmla="*/ 2283 h 29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75" h="2913">
                  <a:moveTo>
                    <a:pt x="1896" y="2283"/>
                  </a:moveTo>
                  <a:cubicBezTo>
                    <a:pt x="1770" y="2651"/>
                    <a:pt x="1607" y="2829"/>
                    <a:pt x="1467" y="2913"/>
                  </a:cubicBezTo>
                  <a:cubicBezTo>
                    <a:pt x="1397" y="2909"/>
                    <a:pt x="1324" y="2889"/>
                    <a:pt x="1250" y="2849"/>
                  </a:cubicBezTo>
                  <a:cubicBezTo>
                    <a:pt x="858" y="2634"/>
                    <a:pt x="1016" y="2168"/>
                    <a:pt x="1016" y="2168"/>
                  </a:cubicBezTo>
                  <a:cubicBezTo>
                    <a:pt x="1354" y="1026"/>
                    <a:pt x="336" y="1282"/>
                    <a:pt x="93" y="661"/>
                  </a:cubicBezTo>
                  <a:cubicBezTo>
                    <a:pt x="28" y="495"/>
                    <a:pt x="1" y="354"/>
                    <a:pt x="0" y="238"/>
                  </a:cubicBezTo>
                  <a:cubicBezTo>
                    <a:pt x="20" y="222"/>
                    <a:pt x="44" y="208"/>
                    <a:pt x="70" y="195"/>
                  </a:cubicBezTo>
                  <a:cubicBezTo>
                    <a:pt x="481" y="0"/>
                    <a:pt x="491" y="389"/>
                    <a:pt x="638" y="648"/>
                  </a:cubicBezTo>
                  <a:cubicBezTo>
                    <a:pt x="785" y="907"/>
                    <a:pt x="850" y="945"/>
                    <a:pt x="1127" y="1052"/>
                  </a:cubicBezTo>
                  <a:cubicBezTo>
                    <a:pt x="1404" y="1159"/>
                    <a:pt x="2175" y="1472"/>
                    <a:pt x="1896" y="2283"/>
                  </a:cubicBezTo>
                  <a:close/>
                </a:path>
              </a:pathLst>
            </a:custGeom>
            <a:gradFill>
              <a:gsLst>
                <a:gs pos="100000">
                  <a:srgbClr val="7CEFD8"/>
                </a:gs>
                <a:gs pos="19000">
                  <a:srgbClr val="6672E4"/>
                </a:gs>
                <a:gs pos="0">
                  <a:srgbClr val="882BE5"/>
                </a:gs>
              </a:gsLst>
              <a:lin ang="10200000" scaled="0"/>
            </a:gradFill>
            <a:ln w="12700" cap="flat">
              <a:noFill/>
              <a:prstDash val="solid"/>
              <a:miter lim="800000"/>
              <a:headEnd/>
              <a:tailEnd/>
            </a:ln>
          </p:spPr>
          <p:txBody>
            <a:bodyPr vert="horz" wrap="square" lIns="91440" tIns="45720" rIns="91440" bIns="45720" numCol="1" rtlCol="0" anchor="t" anchorCtr="0" compatLnSpc="1">
              <a:prstTxWarp prst="textNoShape">
                <a:avLst/>
              </a:prstTxWarp>
            </a:bodyPr>
            <a:lstStyle/>
            <a:p>
              <a:pPr rtl="0"/>
              <a:endParaRPr lang="ja-JP" altLang="en-US" dirty="0">
                <a:latin typeface="Meiryo UI" panose="020B0604030504040204" pitchFamily="50" charset="-128"/>
                <a:ea typeface="Meiryo UI" panose="020B0604030504040204" pitchFamily="50" charset="-128"/>
              </a:endParaRPr>
            </a:p>
          </p:txBody>
        </p:sp>
      </p:grpSp>
      <p:sp>
        <p:nvSpPr>
          <p:cNvPr id="53" name="タイトル 52" hidden="1">
            <a:extLst>
              <a:ext uri="{FF2B5EF4-FFF2-40B4-BE49-F238E27FC236}">
                <a16:creationId xmlns:a16="http://schemas.microsoft.com/office/drawing/2014/main" id="{6BCAF586-A14B-4A3B-A249-655ADDBB3A4C}"/>
              </a:ext>
            </a:extLst>
          </p:cNvPr>
          <p:cNvSpPr>
            <a:spLocks noGrp="1"/>
          </p:cNvSpPr>
          <p:nvPr>
            <p:ph type="title"/>
          </p:nvPr>
        </p:nvSpPr>
        <p:spPr/>
        <p:txBody>
          <a:bodyPr rtlCol="0"/>
          <a:lstStyle/>
          <a:p>
            <a:pPr rtl="0"/>
            <a:r>
              <a:rPr lang="ja"/>
              <a:t>人的資源スライド 8</a:t>
            </a:r>
          </a:p>
        </p:txBody>
      </p:sp>
      <p:sp>
        <p:nvSpPr>
          <p:cNvPr id="63" name="Google Shape;1151;p45">
            <a:extLst>
              <a:ext uri="{FF2B5EF4-FFF2-40B4-BE49-F238E27FC236}">
                <a16:creationId xmlns:a16="http://schemas.microsoft.com/office/drawing/2014/main" id="{029EB67A-75BA-4F8D-AEB5-FFF730EE7847}"/>
              </a:ext>
            </a:extLst>
          </p:cNvPr>
          <p:cNvSpPr txBox="1">
            <a:spLocks/>
          </p:cNvSpPr>
          <p:nvPr/>
        </p:nvSpPr>
        <p:spPr>
          <a:xfrm>
            <a:off x="354473" y="314874"/>
            <a:ext cx="7818977" cy="1215730"/>
          </a:xfrm>
          <a:prstGeom prst="rect">
            <a:avLst/>
          </a:prstGeom>
        </p:spPr>
        <p:txBody>
          <a:bodyPr spcFirstLastPara="1" vert="horz" wrap="square" lIns="91425" tIns="91425" rIns="91425" bIns="91425" rtlCol="0" anchor="t" anchorCtr="0">
            <a:noAutofit/>
          </a:bodyPr>
          <a:lstStyle>
            <a:lvl1pPr algn="l" defTabSz="914400" rtl="0" eaLnBrk="1" latinLnBrk="0" hangingPunct="1">
              <a:lnSpc>
                <a:spcPct val="90000"/>
              </a:lnSpc>
              <a:spcBef>
                <a:spcPct val="0"/>
              </a:spcBef>
              <a:buNone/>
              <a:defRPr sz="4400" kern="1200" baseline="0">
                <a:solidFill>
                  <a:schemeClr val="tx1"/>
                </a:solidFill>
                <a:latin typeface="Meiryo UI" panose="020B0604030504040204" pitchFamily="50" charset="-128"/>
                <a:ea typeface="Meiryo UI" panose="020B0604030504040204" pitchFamily="50" charset="-128"/>
                <a:cs typeface="+mj-cs"/>
              </a:defRPr>
            </a:lvl1pPr>
          </a:lstStyle>
          <a:p>
            <a:pPr>
              <a:spcBef>
                <a:spcPts val="0"/>
              </a:spcBef>
            </a:pPr>
            <a:r>
              <a:rPr lang="en-US" sz="3200" b="1" dirty="0">
                <a:solidFill>
                  <a:srgbClr val="002060"/>
                </a:solidFill>
              </a:rPr>
              <a:t>Impact of cash payments on the shadow economy</a:t>
            </a:r>
          </a:p>
        </p:txBody>
      </p:sp>
      <p:grpSp>
        <p:nvGrpSpPr>
          <p:cNvPr id="52" name="グループ化 51">
            <a:extLst>
              <a:ext uri="{FF2B5EF4-FFF2-40B4-BE49-F238E27FC236}">
                <a16:creationId xmlns:a16="http://schemas.microsoft.com/office/drawing/2014/main" id="{0EDCACB5-436E-417D-824F-603D20A98FA9}"/>
              </a:ext>
            </a:extLst>
          </p:cNvPr>
          <p:cNvGrpSpPr/>
          <p:nvPr/>
        </p:nvGrpSpPr>
        <p:grpSpPr>
          <a:xfrm>
            <a:off x="354473" y="1667923"/>
            <a:ext cx="10589045" cy="4964134"/>
            <a:chOff x="336190" y="2881730"/>
            <a:chExt cx="7087255" cy="4224933"/>
          </a:xfrm>
        </p:grpSpPr>
        <p:sp>
          <p:nvSpPr>
            <p:cNvPr id="64" name="Google Shape;1079;p42">
              <a:extLst>
                <a:ext uri="{FF2B5EF4-FFF2-40B4-BE49-F238E27FC236}">
                  <a16:creationId xmlns:a16="http://schemas.microsoft.com/office/drawing/2014/main" id="{BF4DB66A-F078-49DB-88F3-2DC45E7B9643}"/>
                </a:ext>
              </a:extLst>
            </p:cNvPr>
            <p:cNvSpPr txBox="1">
              <a:spLocks/>
            </p:cNvSpPr>
            <p:nvPr/>
          </p:nvSpPr>
          <p:spPr>
            <a:xfrm>
              <a:off x="965309" y="2881730"/>
              <a:ext cx="4691141" cy="143345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chemeClr val="dk1"/>
                </a:buClr>
                <a:buSzPts val="1200"/>
                <a:buFont typeface="Maven Pro"/>
                <a:buNone/>
                <a:defRPr sz="1200" b="0" i="0" u="none" strike="noStrike" cap="none">
                  <a:solidFill>
                    <a:schemeClr val="dk1"/>
                  </a:solidFill>
                  <a:latin typeface="Maven Pro"/>
                  <a:ea typeface="Maven Pro"/>
                  <a:cs typeface="Maven Pro"/>
                  <a:sym typeface="Maven Pro"/>
                </a:defRPr>
              </a:lvl1pPr>
              <a:lvl2pPr marL="914400" marR="0" lvl="1" indent="-304800" algn="ctr" rtl="0">
                <a:lnSpc>
                  <a:spcPct val="100000"/>
                </a:lnSpc>
                <a:spcBef>
                  <a:spcPts val="0"/>
                </a:spcBef>
                <a:spcAft>
                  <a:spcPts val="0"/>
                </a:spcAft>
                <a:buClr>
                  <a:schemeClr val="dk1"/>
                </a:buClr>
                <a:buSzPts val="1200"/>
                <a:buFont typeface="Maven Pro"/>
                <a:buNone/>
                <a:defRPr sz="1200" b="0" i="0" u="none" strike="noStrike" cap="none">
                  <a:solidFill>
                    <a:schemeClr val="dk1"/>
                  </a:solidFill>
                  <a:latin typeface="Maven Pro"/>
                  <a:ea typeface="Maven Pro"/>
                  <a:cs typeface="Maven Pro"/>
                  <a:sym typeface="Maven Pro"/>
                </a:defRPr>
              </a:lvl2pPr>
              <a:lvl3pPr marL="1371600" marR="0" lvl="2" indent="-304800" algn="ctr" rtl="0">
                <a:lnSpc>
                  <a:spcPct val="100000"/>
                </a:lnSpc>
                <a:spcBef>
                  <a:spcPts val="0"/>
                </a:spcBef>
                <a:spcAft>
                  <a:spcPts val="0"/>
                </a:spcAft>
                <a:buClr>
                  <a:schemeClr val="dk1"/>
                </a:buClr>
                <a:buSzPts val="1200"/>
                <a:buFont typeface="Maven Pro"/>
                <a:buNone/>
                <a:defRPr sz="1200" b="0" i="0" u="none" strike="noStrike" cap="none">
                  <a:solidFill>
                    <a:schemeClr val="dk1"/>
                  </a:solidFill>
                  <a:latin typeface="Maven Pro"/>
                  <a:ea typeface="Maven Pro"/>
                  <a:cs typeface="Maven Pro"/>
                  <a:sym typeface="Maven Pro"/>
                </a:defRPr>
              </a:lvl3pPr>
              <a:lvl4pPr marL="1828800" marR="0" lvl="3" indent="-304800" algn="ctr" rtl="0">
                <a:lnSpc>
                  <a:spcPct val="100000"/>
                </a:lnSpc>
                <a:spcBef>
                  <a:spcPts val="0"/>
                </a:spcBef>
                <a:spcAft>
                  <a:spcPts val="0"/>
                </a:spcAft>
                <a:buClr>
                  <a:schemeClr val="dk1"/>
                </a:buClr>
                <a:buSzPts val="1200"/>
                <a:buFont typeface="Maven Pro"/>
                <a:buNone/>
                <a:defRPr sz="1200" b="0" i="0" u="none" strike="noStrike" cap="none">
                  <a:solidFill>
                    <a:schemeClr val="dk1"/>
                  </a:solidFill>
                  <a:latin typeface="Maven Pro"/>
                  <a:ea typeface="Maven Pro"/>
                  <a:cs typeface="Maven Pro"/>
                  <a:sym typeface="Maven Pro"/>
                </a:defRPr>
              </a:lvl4pPr>
              <a:lvl5pPr marL="2286000" marR="0" lvl="4" indent="-304800" algn="ctr" rtl="0">
                <a:lnSpc>
                  <a:spcPct val="100000"/>
                </a:lnSpc>
                <a:spcBef>
                  <a:spcPts val="0"/>
                </a:spcBef>
                <a:spcAft>
                  <a:spcPts val="0"/>
                </a:spcAft>
                <a:buClr>
                  <a:schemeClr val="dk1"/>
                </a:buClr>
                <a:buSzPts val="1200"/>
                <a:buFont typeface="Maven Pro"/>
                <a:buNone/>
                <a:defRPr sz="1200" b="0" i="0" u="none" strike="noStrike" cap="none">
                  <a:solidFill>
                    <a:schemeClr val="dk1"/>
                  </a:solidFill>
                  <a:latin typeface="Maven Pro"/>
                  <a:ea typeface="Maven Pro"/>
                  <a:cs typeface="Maven Pro"/>
                  <a:sym typeface="Maven Pro"/>
                </a:defRPr>
              </a:lvl5pPr>
              <a:lvl6pPr marL="2743200" marR="0" lvl="5" indent="-304800" algn="ctr" rtl="0">
                <a:lnSpc>
                  <a:spcPct val="100000"/>
                </a:lnSpc>
                <a:spcBef>
                  <a:spcPts val="0"/>
                </a:spcBef>
                <a:spcAft>
                  <a:spcPts val="0"/>
                </a:spcAft>
                <a:buClr>
                  <a:schemeClr val="dk1"/>
                </a:buClr>
                <a:buSzPts val="1200"/>
                <a:buFont typeface="Maven Pro"/>
                <a:buNone/>
                <a:defRPr sz="1200" b="0" i="0" u="none" strike="noStrike" cap="none">
                  <a:solidFill>
                    <a:schemeClr val="dk1"/>
                  </a:solidFill>
                  <a:latin typeface="Maven Pro"/>
                  <a:ea typeface="Maven Pro"/>
                  <a:cs typeface="Maven Pro"/>
                  <a:sym typeface="Maven Pro"/>
                </a:defRPr>
              </a:lvl6pPr>
              <a:lvl7pPr marL="3200400" marR="0" lvl="6" indent="-304800" algn="ctr" rtl="0">
                <a:lnSpc>
                  <a:spcPct val="100000"/>
                </a:lnSpc>
                <a:spcBef>
                  <a:spcPts val="0"/>
                </a:spcBef>
                <a:spcAft>
                  <a:spcPts val="0"/>
                </a:spcAft>
                <a:buClr>
                  <a:schemeClr val="dk1"/>
                </a:buClr>
                <a:buSzPts val="1200"/>
                <a:buFont typeface="Maven Pro"/>
                <a:buNone/>
                <a:defRPr sz="1200" b="0" i="0" u="none" strike="noStrike" cap="none">
                  <a:solidFill>
                    <a:schemeClr val="dk1"/>
                  </a:solidFill>
                  <a:latin typeface="Maven Pro"/>
                  <a:ea typeface="Maven Pro"/>
                  <a:cs typeface="Maven Pro"/>
                  <a:sym typeface="Maven Pro"/>
                </a:defRPr>
              </a:lvl7pPr>
              <a:lvl8pPr marL="3657600" marR="0" lvl="7" indent="-304800" algn="ctr" rtl="0">
                <a:lnSpc>
                  <a:spcPct val="100000"/>
                </a:lnSpc>
                <a:spcBef>
                  <a:spcPts val="0"/>
                </a:spcBef>
                <a:spcAft>
                  <a:spcPts val="0"/>
                </a:spcAft>
                <a:buClr>
                  <a:schemeClr val="dk1"/>
                </a:buClr>
                <a:buSzPts val="1200"/>
                <a:buFont typeface="Maven Pro"/>
                <a:buNone/>
                <a:defRPr sz="1200" b="0" i="0" u="none" strike="noStrike" cap="none">
                  <a:solidFill>
                    <a:schemeClr val="dk1"/>
                  </a:solidFill>
                  <a:latin typeface="Maven Pro"/>
                  <a:ea typeface="Maven Pro"/>
                  <a:cs typeface="Maven Pro"/>
                  <a:sym typeface="Maven Pro"/>
                </a:defRPr>
              </a:lvl8pPr>
              <a:lvl9pPr marL="4114800" marR="0" lvl="8" indent="-304800" algn="ctr" rtl="0">
                <a:lnSpc>
                  <a:spcPct val="100000"/>
                </a:lnSpc>
                <a:spcBef>
                  <a:spcPts val="0"/>
                </a:spcBef>
                <a:spcAft>
                  <a:spcPts val="0"/>
                </a:spcAft>
                <a:buClr>
                  <a:schemeClr val="dk1"/>
                </a:buClr>
                <a:buSzPts val="1200"/>
                <a:buFont typeface="Maven Pro"/>
                <a:buNone/>
                <a:defRPr sz="1200" b="0" i="0" u="none" strike="noStrike" cap="none">
                  <a:solidFill>
                    <a:schemeClr val="dk1"/>
                  </a:solidFill>
                  <a:latin typeface="Maven Pro"/>
                  <a:ea typeface="Maven Pro"/>
                  <a:cs typeface="Maven Pro"/>
                  <a:sym typeface="Maven Pro"/>
                </a:defRPr>
              </a:lvl9pPr>
            </a:lstStyle>
            <a:p>
              <a:pPr marL="0" indent="0"/>
              <a:r>
                <a:rPr lang="en-US" altLang="ja-JP" sz="3600" dirty="0">
                  <a:latin typeface="Calibri" panose="020F0502020204030204" pitchFamily="34" charset="0"/>
                  <a:ea typeface="Calibri" panose="020F0502020204030204" pitchFamily="34" charset="0"/>
                  <a:cs typeface="Calibri" panose="020F0502020204030204" pitchFamily="34" charset="0"/>
                </a:rPr>
                <a:t>The classical practice of excluding cash sales from tax declarations is still observed during tax audits.</a:t>
              </a:r>
            </a:p>
            <a:p>
              <a:pPr marL="0" indent="0"/>
              <a:endParaRPr lang="en-US" altLang="ja-JP" sz="3200" dirty="0">
                <a:latin typeface="Calibri" panose="020F0502020204030204" pitchFamily="34" charset="0"/>
                <a:ea typeface="Calibri" panose="020F0502020204030204" pitchFamily="34" charset="0"/>
                <a:cs typeface="Calibri" panose="020F0502020204030204" pitchFamily="34" charset="0"/>
              </a:endParaRPr>
            </a:p>
            <a:p>
              <a:pPr marL="0" indent="0"/>
              <a:endParaRPr lang="en-US" altLang="ja-JP" sz="3200" dirty="0">
                <a:latin typeface="Calibri" panose="020F0502020204030204" pitchFamily="34" charset="0"/>
                <a:ea typeface="Calibri" panose="020F0502020204030204" pitchFamily="34" charset="0"/>
                <a:cs typeface="Calibri" panose="020F0502020204030204" pitchFamily="34" charset="0"/>
              </a:endParaRPr>
            </a:p>
            <a:p>
              <a:pPr marL="285750" indent="-285750">
                <a:buFont typeface="Maven Pro" panose="020B0600070205080204" charset="0"/>
                <a:buChar char="⁻"/>
              </a:pPr>
              <a:endParaRPr lang="en-US" altLang="ja-JP" sz="2800" dirty="0"/>
            </a:p>
          </p:txBody>
        </p:sp>
        <p:sp>
          <p:nvSpPr>
            <p:cNvPr id="66" name="Google Shape;1789;p72">
              <a:extLst>
                <a:ext uri="{FF2B5EF4-FFF2-40B4-BE49-F238E27FC236}">
                  <a16:creationId xmlns:a16="http://schemas.microsoft.com/office/drawing/2014/main" id="{2142EEE9-1AE8-4892-95F6-9C2986358C19}"/>
                </a:ext>
              </a:extLst>
            </p:cNvPr>
            <p:cNvSpPr/>
            <p:nvPr/>
          </p:nvSpPr>
          <p:spPr>
            <a:xfrm>
              <a:off x="362726" y="3086887"/>
              <a:ext cx="494686" cy="436171"/>
            </a:xfrm>
            <a:custGeom>
              <a:avLst/>
              <a:gdLst/>
              <a:ahLst/>
              <a:cxnLst/>
              <a:rect l="l" t="t" r="r" b="b"/>
              <a:pathLst>
                <a:path w="458824" h="460366" extrusionOk="0">
                  <a:moveTo>
                    <a:pt x="419069" y="39667"/>
                  </a:moveTo>
                  <a:cubicBezTo>
                    <a:pt x="366189" y="-13222"/>
                    <a:pt x="280121" y="-13222"/>
                    <a:pt x="227241" y="39667"/>
                  </a:cubicBezTo>
                  <a:cubicBezTo>
                    <a:pt x="176852" y="90056"/>
                    <a:pt x="175008" y="168841"/>
                    <a:pt x="218078" y="221379"/>
                  </a:cubicBezTo>
                  <a:lnTo>
                    <a:pt x="201939" y="237519"/>
                  </a:lnTo>
                  <a:cubicBezTo>
                    <a:pt x="185268" y="229346"/>
                    <a:pt x="164003" y="231837"/>
                    <a:pt x="149589" y="246250"/>
                  </a:cubicBezTo>
                  <a:lnTo>
                    <a:pt x="13347" y="382492"/>
                  </a:lnTo>
                  <a:cubicBezTo>
                    <a:pt x="-4448" y="400287"/>
                    <a:pt x="-4448" y="429231"/>
                    <a:pt x="13338" y="447025"/>
                  </a:cubicBezTo>
                  <a:cubicBezTo>
                    <a:pt x="31142" y="464811"/>
                    <a:pt x="60068" y="464820"/>
                    <a:pt x="77871" y="447016"/>
                  </a:cubicBezTo>
                  <a:lnTo>
                    <a:pt x="214113" y="310775"/>
                  </a:lnTo>
                  <a:cubicBezTo>
                    <a:pt x="228986" y="295902"/>
                    <a:pt x="231350" y="273468"/>
                    <a:pt x="221720" y="256285"/>
                  </a:cubicBezTo>
                  <a:lnTo>
                    <a:pt x="237348" y="240658"/>
                  </a:lnTo>
                  <a:cubicBezTo>
                    <a:pt x="290695" y="284285"/>
                    <a:pt x="369516" y="281039"/>
                    <a:pt x="419060" y="231495"/>
                  </a:cubicBezTo>
                  <a:cubicBezTo>
                    <a:pt x="472084" y="178471"/>
                    <a:pt x="472075" y="92682"/>
                    <a:pt x="419060" y="39667"/>
                  </a:cubicBezTo>
                  <a:close/>
                  <a:moveTo>
                    <a:pt x="58593" y="427747"/>
                  </a:moveTo>
                  <a:cubicBezTo>
                    <a:pt x="51436" y="434905"/>
                    <a:pt x="39783" y="434905"/>
                    <a:pt x="32616" y="427747"/>
                  </a:cubicBezTo>
                  <a:cubicBezTo>
                    <a:pt x="25468" y="420599"/>
                    <a:pt x="25468" y="408946"/>
                    <a:pt x="32616" y="401770"/>
                  </a:cubicBezTo>
                  <a:lnTo>
                    <a:pt x="44287" y="390099"/>
                  </a:lnTo>
                  <a:lnTo>
                    <a:pt x="70265" y="416067"/>
                  </a:lnTo>
                  <a:lnTo>
                    <a:pt x="58584" y="427747"/>
                  </a:lnTo>
                  <a:close/>
                  <a:moveTo>
                    <a:pt x="89551" y="396798"/>
                  </a:moveTo>
                  <a:lnTo>
                    <a:pt x="63584" y="370830"/>
                  </a:lnTo>
                  <a:lnTo>
                    <a:pt x="137918" y="296496"/>
                  </a:lnTo>
                  <a:lnTo>
                    <a:pt x="163886" y="322464"/>
                  </a:lnTo>
                  <a:lnTo>
                    <a:pt x="89551" y="396798"/>
                  </a:lnTo>
                  <a:close/>
                  <a:moveTo>
                    <a:pt x="194835" y="291514"/>
                  </a:moveTo>
                  <a:lnTo>
                    <a:pt x="183155" y="303195"/>
                  </a:lnTo>
                  <a:lnTo>
                    <a:pt x="157187" y="277227"/>
                  </a:lnTo>
                  <a:lnTo>
                    <a:pt x="168867" y="265546"/>
                  </a:lnTo>
                  <a:cubicBezTo>
                    <a:pt x="176015" y="258398"/>
                    <a:pt x="187660" y="258335"/>
                    <a:pt x="194844" y="265537"/>
                  </a:cubicBezTo>
                  <a:cubicBezTo>
                    <a:pt x="202019" y="272713"/>
                    <a:pt x="202019" y="284330"/>
                    <a:pt x="194835" y="291514"/>
                  </a:cubicBezTo>
                  <a:close/>
                  <a:moveTo>
                    <a:pt x="399800" y="212226"/>
                  </a:moveTo>
                  <a:cubicBezTo>
                    <a:pt x="357539" y="254487"/>
                    <a:pt x="288780" y="254487"/>
                    <a:pt x="246519" y="212226"/>
                  </a:cubicBezTo>
                  <a:cubicBezTo>
                    <a:pt x="204249" y="169938"/>
                    <a:pt x="204078" y="101404"/>
                    <a:pt x="246519" y="58945"/>
                  </a:cubicBezTo>
                  <a:cubicBezTo>
                    <a:pt x="288762" y="16702"/>
                    <a:pt x="357539" y="16684"/>
                    <a:pt x="399800" y="58945"/>
                  </a:cubicBezTo>
                  <a:cubicBezTo>
                    <a:pt x="441989" y="101152"/>
                    <a:pt x="442331" y="169695"/>
                    <a:pt x="399800" y="21222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b="0" i="0" u="none" strike="noStrike" cap="none">
                <a:solidFill>
                  <a:srgbClr val="7B879D"/>
                </a:solidFill>
                <a:latin typeface="Arial"/>
                <a:ea typeface="Arial"/>
                <a:cs typeface="Arial"/>
                <a:sym typeface="Arial"/>
              </a:endParaRPr>
            </a:p>
          </p:txBody>
        </p:sp>
        <p:grpSp>
          <p:nvGrpSpPr>
            <p:cNvPr id="68" name="Google Shape;1835;p72">
              <a:extLst>
                <a:ext uri="{FF2B5EF4-FFF2-40B4-BE49-F238E27FC236}">
                  <a16:creationId xmlns:a16="http://schemas.microsoft.com/office/drawing/2014/main" id="{7F69DE3E-7BAC-4150-9B20-D7BC3FC78985}"/>
                </a:ext>
              </a:extLst>
            </p:cNvPr>
            <p:cNvGrpSpPr/>
            <p:nvPr/>
          </p:nvGrpSpPr>
          <p:grpSpPr>
            <a:xfrm>
              <a:off x="336190" y="4791499"/>
              <a:ext cx="494685" cy="758229"/>
              <a:chOff x="1761934" y="2546326"/>
              <a:chExt cx="564969" cy="668838"/>
            </a:xfrm>
          </p:grpSpPr>
          <p:sp>
            <p:nvSpPr>
              <p:cNvPr id="69" name="Google Shape;1836;p72">
                <a:extLst>
                  <a:ext uri="{FF2B5EF4-FFF2-40B4-BE49-F238E27FC236}">
                    <a16:creationId xmlns:a16="http://schemas.microsoft.com/office/drawing/2014/main" id="{45584267-D01C-4B80-A634-0D1A5C878FE7}"/>
                  </a:ext>
                </a:extLst>
              </p:cNvPr>
              <p:cNvSpPr/>
              <p:nvPr/>
            </p:nvSpPr>
            <p:spPr>
              <a:xfrm>
                <a:off x="1896044" y="2732041"/>
                <a:ext cx="70135" cy="70135"/>
              </a:xfrm>
              <a:custGeom>
                <a:avLst/>
                <a:gdLst/>
                <a:ahLst/>
                <a:cxnLst/>
                <a:rect l="l" t="t" r="r" b="b"/>
                <a:pathLst>
                  <a:path w="70135" h="70135" extrusionOk="0">
                    <a:moveTo>
                      <a:pt x="56594" y="0"/>
                    </a:moveTo>
                    <a:lnTo>
                      <a:pt x="13541" y="0"/>
                    </a:lnTo>
                    <a:cubicBezTo>
                      <a:pt x="6060" y="0"/>
                      <a:pt x="0" y="6060"/>
                      <a:pt x="0" y="13542"/>
                    </a:cubicBezTo>
                    <a:lnTo>
                      <a:pt x="0" y="56594"/>
                    </a:lnTo>
                    <a:cubicBezTo>
                      <a:pt x="0" y="64075"/>
                      <a:pt x="6060" y="70135"/>
                      <a:pt x="13541" y="70135"/>
                    </a:cubicBezTo>
                    <a:lnTo>
                      <a:pt x="56594" y="70135"/>
                    </a:lnTo>
                    <a:cubicBezTo>
                      <a:pt x="64075" y="70135"/>
                      <a:pt x="70135" y="64075"/>
                      <a:pt x="70135" y="56594"/>
                    </a:cubicBezTo>
                    <a:lnTo>
                      <a:pt x="70135" y="13542"/>
                    </a:lnTo>
                    <a:cubicBezTo>
                      <a:pt x="70135" y="6060"/>
                      <a:pt x="64075" y="0"/>
                      <a:pt x="56594" y="0"/>
                    </a:cubicBezTo>
                    <a:close/>
                    <a:moveTo>
                      <a:pt x="43160" y="43160"/>
                    </a:moveTo>
                    <a:lnTo>
                      <a:pt x="26975" y="43160"/>
                    </a:lnTo>
                    <a:lnTo>
                      <a:pt x="26975" y="26975"/>
                    </a:lnTo>
                    <a:lnTo>
                      <a:pt x="43160" y="26975"/>
                    </a:lnTo>
                    <a:lnTo>
                      <a:pt x="43160" y="43160"/>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b="0" i="0" u="none" strike="noStrike" cap="none">
                  <a:solidFill>
                    <a:srgbClr val="7B879D"/>
                  </a:solidFill>
                  <a:latin typeface="Arial"/>
                  <a:ea typeface="Arial"/>
                  <a:cs typeface="Arial"/>
                  <a:sym typeface="Arial"/>
                </a:endParaRPr>
              </a:p>
            </p:txBody>
          </p:sp>
          <p:sp>
            <p:nvSpPr>
              <p:cNvPr id="71" name="Google Shape;1838;p72">
                <a:extLst>
                  <a:ext uri="{FF2B5EF4-FFF2-40B4-BE49-F238E27FC236}">
                    <a16:creationId xmlns:a16="http://schemas.microsoft.com/office/drawing/2014/main" id="{83616171-41D1-4A44-8596-3DE515B1814A}"/>
                  </a:ext>
                </a:extLst>
              </p:cNvPr>
              <p:cNvSpPr/>
              <p:nvPr/>
            </p:nvSpPr>
            <p:spPr>
              <a:xfrm>
                <a:off x="1896044" y="3004555"/>
                <a:ext cx="70135" cy="70135"/>
              </a:xfrm>
              <a:custGeom>
                <a:avLst/>
                <a:gdLst/>
                <a:ahLst/>
                <a:cxnLst/>
                <a:rect l="l" t="t" r="r" b="b"/>
                <a:pathLst>
                  <a:path w="70135" h="70135" extrusionOk="0">
                    <a:moveTo>
                      <a:pt x="56594" y="0"/>
                    </a:moveTo>
                    <a:lnTo>
                      <a:pt x="13541" y="0"/>
                    </a:lnTo>
                    <a:cubicBezTo>
                      <a:pt x="6060" y="0"/>
                      <a:pt x="0" y="6060"/>
                      <a:pt x="0" y="13542"/>
                    </a:cubicBezTo>
                    <a:lnTo>
                      <a:pt x="0" y="56594"/>
                    </a:lnTo>
                    <a:cubicBezTo>
                      <a:pt x="0" y="64075"/>
                      <a:pt x="6060" y="70135"/>
                      <a:pt x="13541" y="70135"/>
                    </a:cubicBezTo>
                    <a:lnTo>
                      <a:pt x="56594" y="70135"/>
                    </a:lnTo>
                    <a:cubicBezTo>
                      <a:pt x="64075" y="70135"/>
                      <a:pt x="70135" y="64075"/>
                      <a:pt x="70135" y="56594"/>
                    </a:cubicBezTo>
                    <a:lnTo>
                      <a:pt x="70135" y="13542"/>
                    </a:lnTo>
                    <a:cubicBezTo>
                      <a:pt x="70135" y="6060"/>
                      <a:pt x="64075" y="0"/>
                      <a:pt x="56594" y="0"/>
                    </a:cubicBezTo>
                    <a:close/>
                    <a:moveTo>
                      <a:pt x="43160" y="43160"/>
                    </a:moveTo>
                    <a:lnTo>
                      <a:pt x="26975" y="43160"/>
                    </a:lnTo>
                    <a:lnTo>
                      <a:pt x="26975" y="26975"/>
                    </a:lnTo>
                    <a:lnTo>
                      <a:pt x="43160" y="26975"/>
                    </a:lnTo>
                    <a:lnTo>
                      <a:pt x="43160" y="43160"/>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b="0" i="0" u="none" strike="noStrike" cap="none">
                  <a:solidFill>
                    <a:srgbClr val="7B879D"/>
                  </a:solidFill>
                  <a:latin typeface="Arial"/>
                  <a:ea typeface="Arial"/>
                  <a:cs typeface="Arial"/>
                  <a:sym typeface="Arial"/>
                </a:endParaRPr>
              </a:p>
            </p:txBody>
          </p:sp>
          <p:sp>
            <p:nvSpPr>
              <p:cNvPr id="72" name="Google Shape;1839;p72">
                <a:extLst>
                  <a:ext uri="{FF2B5EF4-FFF2-40B4-BE49-F238E27FC236}">
                    <a16:creationId xmlns:a16="http://schemas.microsoft.com/office/drawing/2014/main" id="{5B941148-8685-43E7-BBE1-73EDE04144F9}"/>
                  </a:ext>
                </a:extLst>
              </p:cNvPr>
              <p:cNvSpPr/>
              <p:nvPr/>
            </p:nvSpPr>
            <p:spPr>
              <a:xfrm>
                <a:off x="2064028" y="2767108"/>
                <a:ext cx="113304" cy="26975"/>
              </a:xfrm>
              <a:custGeom>
                <a:avLst/>
                <a:gdLst/>
                <a:ahLst/>
                <a:cxnLst/>
                <a:rect l="l" t="t" r="r" b="b"/>
                <a:pathLst>
                  <a:path w="113304" h="26975" extrusionOk="0">
                    <a:moveTo>
                      <a:pt x="99812" y="0"/>
                    </a:moveTo>
                    <a:lnTo>
                      <a:pt x="13915" y="0"/>
                    </a:lnTo>
                    <a:cubicBezTo>
                      <a:pt x="6631" y="0"/>
                      <a:pt x="337" y="5602"/>
                      <a:pt x="14" y="12876"/>
                    </a:cubicBezTo>
                    <a:cubicBezTo>
                      <a:pt x="-328" y="20600"/>
                      <a:pt x="5831" y="26975"/>
                      <a:pt x="13492" y="26975"/>
                    </a:cubicBezTo>
                    <a:lnTo>
                      <a:pt x="99389" y="26975"/>
                    </a:lnTo>
                    <a:cubicBezTo>
                      <a:pt x="106673" y="26975"/>
                      <a:pt x="112967" y="21382"/>
                      <a:pt x="113291" y="14099"/>
                    </a:cubicBezTo>
                    <a:cubicBezTo>
                      <a:pt x="113632" y="6375"/>
                      <a:pt x="107464" y="0"/>
                      <a:pt x="99821"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b="0" i="0" u="none" strike="noStrike" cap="none">
                  <a:solidFill>
                    <a:srgbClr val="7B879D"/>
                  </a:solidFill>
                  <a:latin typeface="Arial"/>
                  <a:ea typeface="Arial"/>
                  <a:cs typeface="Arial"/>
                  <a:sym typeface="Arial"/>
                </a:endParaRPr>
              </a:p>
            </p:txBody>
          </p:sp>
          <p:sp>
            <p:nvSpPr>
              <p:cNvPr id="73" name="Google Shape;1840;p72">
                <a:extLst>
                  <a:ext uri="{FF2B5EF4-FFF2-40B4-BE49-F238E27FC236}">
                    <a16:creationId xmlns:a16="http://schemas.microsoft.com/office/drawing/2014/main" id="{1D89E58B-B4E2-4590-92DC-C09780715454}"/>
                  </a:ext>
                </a:extLst>
              </p:cNvPr>
              <p:cNvSpPr/>
              <p:nvPr/>
            </p:nvSpPr>
            <p:spPr>
              <a:xfrm>
                <a:off x="2064028" y="2880745"/>
                <a:ext cx="113304" cy="26975"/>
              </a:xfrm>
              <a:custGeom>
                <a:avLst/>
                <a:gdLst/>
                <a:ahLst/>
                <a:cxnLst/>
                <a:rect l="l" t="t" r="r" b="b"/>
                <a:pathLst>
                  <a:path w="113304" h="26975" extrusionOk="0">
                    <a:moveTo>
                      <a:pt x="99812" y="0"/>
                    </a:moveTo>
                    <a:lnTo>
                      <a:pt x="13915" y="0"/>
                    </a:lnTo>
                    <a:cubicBezTo>
                      <a:pt x="6631" y="0"/>
                      <a:pt x="337" y="5602"/>
                      <a:pt x="14" y="12876"/>
                    </a:cubicBezTo>
                    <a:cubicBezTo>
                      <a:pt x="-328" y="20600"/>
                      <a:pt x="5831" y="26975"/>
                      <a:pt x="13492" y="26975"/>
                    </a:cubicBezTo>
                    <a:lnTo>
                      <a:pt x="99389" y="26975"/>
                    </a:lnTo>
                    <a:cubicBezTo>
                      <a:pt x="106673" y="26975"/>
                      <a:pt x="112967" y="21373"/>
                      <a:pt x="113291" y="14099"/>
                    </a:cubicBezTo>
                    <a:cubicBezTo>
                      <a:pt x="113632" y="6375"/>
                      <a:pt x="107464" y="0"/>
                      <a:pt x="99812"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b="0" i="0" u="none" strike="noStrike" cap="none">
                  <a:solidFill>
                    <a:srgbClr val="7B879D"/>
                  </a:solidFill>
                  <a:latin typeface="Arial"/>
                  <a:ea typeface="Arial"/>
                  <a:cs typeface="Arial"/>
                  <a:sym typeface="Arial"/>
                </a:endParaRPr>
              </a:p>
            </p:txBody>
          </p:sp>
          <p:sp>
            <p:nvSpPr>
              <p:cNvPr id="74" name="Google Shape;1841;p72">
                <a:extLst>
                  <a:ext uri="{FF2B5EF4-FFF2-40B4-BE49-F238E27FC236}">
                    <a16:creationId xmlns:a16="http://schemas.microsoft.com/office/drawing/2014/main" id="{A6B4B8E4-A92C-4B80-A1D8-9745E05C559D}"/>
                  </a:ext>
                </a:extLst>
              </p:cNvPr>
              <p:cNvSpPr/>
              <p:nvPr/>
            </p:nvSpPr>
            <p:spPr>
              <a:xfrm>
                <a:off x="2069980" y="3026134"/>
                <a:ext cx="113304" cy="26975"/>
              </a:xfrm>
              <a:custGeom>
                <a:avLst/>
                <a:gdLst/>
                <a:ahLst/>
                <a:cxnLst/>
                <a:rect l="l" t="t" r="r" b="b"/>
                <a:pathLst>
                  <a:path w="113304" h="26975" extrusionOk="0">
                    <a:moveTo>
                      <a:pt x="99812" y="0"/>
                    </a:moveTo>
                    <a:lnTo>
                      <a:pt x="13915" y="0"/>
                    </a:lnTo>
                    <a:cubicBezTo>
                      <a:pt x="6631" y="0"/>
                      <a:pt x="337" y="5602"/>
                      <a:pt x="14" y="12876"/>
                    </a:cubicBezTo>
                    <a:cubicBezTo>
                      <a:pt x="-328" y="20600"/>
                      <a:pt x="5831" y="26975"/>
                      <a:pt x="13492" y="26975"/>
                    </a:cubicBezTo>
                    <a:lnTo>
                      <a:pt x="99389" y="26975"/>
                    </a:lnTo>
                    <a:cubicBezTo>
                      <a:pt x="106673" y="26975"/>
                      <a:pt x="112967" y="21373"/>
                      <a:pt x="113291" y="14099"/>
                    </a:cubicBezTo>
                    <a:cubicBezTo>
                      <a:pt x="113632" y="6375"/>
                      <a:pt x="107464" y="0"/>
                      <a:pt x="99812"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b="0" i="0" u="none" strike="noStrike" cap="none">
                  <a:solidFill>
                    <a:srgbClr val="7B879D"/>
                  </a:solidFill>
                  <a:latin typeface="Arial"/>
                  <a:ea typeface="Arial"/>
                  <a:cs typeface="Arial"/>
                  <a:sym typeface="Arial"/>
                </a:endParaRPr>
              </a:p>
            </p:txBody>
          </p:sp>
          <p:sp>
            <p:nvSpPr>
              <p:cNvPr id="75" name="Google Shape;1842;p72">
                <a:extLst>
                  <a:ext uri="{FF2B5EF4-FFF2-40B4-BE49-F238E27FC236}">
                    <a16:creationId xmlns:a16="http://schemas.microsoft.com/office/drawing/2014/main" id="{8CA9ABDE-8154-4050-9FA2-17F4B70B989A}"/>
                  </a:ext>
                </a:extLst>
              </p:cNvPr>
              <p:cNvSpPr/>
              <p:nvPr/>
            </p:nvSpPr>
            <p:spPr>
              <a:xfrm>
                <a:off x="1761934" y="2546326"/>
                <a:ext cx="564969" cy="668838"/>
              </a:xfrm>
              <a:custGeom>
                <a:avLst/>
                <a:gdLst/>
                <a:ahLst/>
                <a:cxnLst/>
                <a:rect l="l" t="t" r="r" b="b"/>
                <a:pathLst>
                  <a:path w="346179" h="460373" extrusionOk="0">
                    <a:moveTo>
                      <a:pt x="346179" y="17084"/>
                    </a:moveTo>
                    <a:lnTo>
                      <a:pt x="346179" y="13542"/>
                    </a:lnTo>
                    <a:cubicBezTo>
                      <a:pt x="346179" y="6060"/>
                      <a:pt x="340119" y="0"/>
                      <a:pt x="332638" y="0"/>
                    </a:cubicBezTo>
                    <a:lnTo>
                      <a:pt x="13541" y="0"/>
                    </a:lnTo>
                    <a:cubicBezTo>
                      <a:pt x="6060" y="0"/>
                      <a:pt x="0" y="6060"/>
                      <a:pt x="0" y="13542"/>
                    </a:cubicBezTo>
                    <a:lnTo>
                      <a:pt x="0" y="446832"/>
                    </a:lnTo>
                    <a:cubicBezTo>
                      <a:pt x="0" y="454313"/>
                      <a:pt x="6069" y="460373"/>
                      <a:pt x="13559" y="460373"/>
                    </a:cubicBezTo>
                    <a:lnTo>
                      <a:pt x="255238" y="460373"/>
                    </a:lnTo>
                    <a:cubicBezTo>
                      <a:pt x="255238" y="460373"/>
                      <a:pt x="262251" y="458845"/>
                      <a:pt x="264787" y="456318"/>
                    </a:cubicBezTo>
                    <a:lnTo>
                      <a:pt x="341836" y="379394"/>
                    </a:lnTo>
                    <a:cubicBezTo>
                      <a:pt x="344372" y="376859"/>
                      <a:pt x="345793" y="373415"/>
                      <a:pt x="346170" y="369827"/>
                    </a:cubicBezTo>
                    <a:lnTo>
                      <a:pt x="346170" y="17084"/>
                    </a:lnTo>
                    <a:lnTo>
                      <a:pt x="346170" y="17084"/>
                    </a:lnTo>
                    <a:close/>
                    <a:moveTo>
                      <a:pt x="26975" y="26975"/>
                    </a:moveTo>
                    <a:lnTo>
                      <a:pt x="318305" y="26975"/>
                    </a:lnTo>
                    <a:lnTo>
                      <a:pt x="318305" y="68337"/>
                    </a:lnTo>
                    <a:lnTo>
                      <a:pt x="26975" y="68337"/>
                    </a:lnTo>
                    <a:lnTo>
                      <a:pt x="26975" y="26975"/>
                    </a:lnTo>
                    <a:close/>
                    <a:moveTo>
                      <a:pt x="268851" y="413752"/>
                    </a:moveTo>
                    <a:lnTo>
                      <a:pt x="268851" y="383045"/>
                    </a:lnTo>
                    <a:cubicBezTo>
                      <a:pt x="268851" y="383045"/>
                      <a:pt x="299566" y="383045"/>
                      <a:pt x="299566" y="383045"/>
                    </a:cubicBezTo>
                    <a:lnTo>
                      <a:pt x="268851" y="413752"/>
                    </a:lnTo>
                    <a:close/>
                    <a:moveTo>
                      <a:pt x="255417" y="356070"/>
                    </a:moveTo>
                    <a:cubicBezTo>
                      <a:pt x="247936" y="356070"/>
                      <a:pt x="241876" y="362130"/>
                      <a:pt x="241876" y="369612"/>
                    </a:cubicBezTo>
                    <a:lnTo>
                      <a:pt x="241876" y="433398"/>
                    </a:lnTo>
                    <a:lnTo>
                      <a:pt x="26975" y="433398"/>
                    </a:lnTo>
                    <a:lnTo>
                      <a:pt x="26975" y="95312"/>
                    </a:lnTo>
                    <a:lnTo>
                      <a:pt x="319204" y="95312"/>
                    </a:lnTo>
                    <a:lnTo>
                      <a:pt x="319204" y="356070"/>
                    </a:lnTo>
                    <a:lnTo>
                      <a:pt x="255417" y="356070"/>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b="0" i="0" u="none" strike="noStrike" cap="none">
                  <a:solidFill>
                    <a:srgbClr val="7B879D"/>
                  </a:solidFill>
                  <a:latin typeface="Arial"/>
                  <a:ea typeface="Arial"/>
                  <a:cs typeface="Arial"/>
                  <a:sym typeface="Arial"/>
                </a:endParaRPr>
              </a:p>
            </p:txBody>
          </p:sp>
        </p:grpSp>
        <p:sp>
          <p:nvSpPr>
            <p:cNvPr id="76" name="Google Shape;1079;p42">
              <a:extLst>
                <a:ext uri="{FF2B5EF4-FFF2-40B4-BE49-F238E27FC236}">
                  <a16:creationId xmlns:a16="http://schemas.microsoft.com/office/drawing/2014/main" id="{4BF57B0B-4360-4734-B59D-58F33A2EEAB0}"/>
                </a:ext>
              </a:extLst>
            </p:cNvPr>
            <p:cNvSpPr txBox="1">
              <a:spLocks/>
            </p:cNvSpPr>
            <p:nvPr/>
          </p:nvSpPr>
          <p:spPr>
            <a:xfrm>
              <a:off x="915705" y="4739024"/>
              <a:ext cx="6507740" cy="236763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chemeClr val="dk1"/>
                </a:buClr>
                <a:buSzPts val="1200"/>
                <a:buFont typeface="Maven Pro"/>
                <a:buNone/>
                <a:defRPr sz="1200" b="0" i="0" u="none" strike="noStrike" cap="none">
                  <a:solidFill>
                    <a:schemeClr val="dk1"/>
                  </a:solidFill>
                  <a:latin typeface="Maven Pro"/>
                  <a:ea typeface="Maven Pro"/>
                  <a:cs typeface="Maven Pro"/>
                  <a:sym typeface="Maven Pro"/>
                </a:defRPr>
              </a:lvl1pPr>
              <a:lvl2pPr marL="914400" marR="0" lvl="1" indent="-304800" algn="ctr" rtl="0">
                <a:lnSpc>
                  <a:spcPct val="100000"/>
                </a:lnSpc>
                <a:spcBef>
                  <a:spcPts val="0"/>
                </a:spcBef>
                <a:spcAft>
                  <a:spcPts val="0"/>
                </a:spcAft>
                <a:buClr>
                  <a:schemeClr val="dk1"/>
                </a:buClr>
                <a:buSzPts val="1200"/>
                <a:buFont typeface="Maven Pro"/>
                <a:buNone/>
                <a:defRPr sz="1200" b="0" i="0" u="none" strike="noStrike" cap="none">
                  <a:solidFill>
                    <a:schemeClr val="dk1"/>
                  </a:solidFill>
                  <a:latin typeface="Maven Pro"/>
                  <a:ea typeface="Maven Pro"/>
                  <a:cs typeface="Maven Pro"/>
                  <a:sym typeface="Maven Pro"/>
                </a:defRPr>
              </a:lvl2pPr>
              <a:lvl3pPr marL="1371600" marR="0" lvl="2" indent="-304800" algn="ctr" rtl="0">
                <a:lnSpc>
                  <a:spcPct val="100000"/>
                </a:lnSpc>
                <a:spcBef>
                  <a:spcPts val="0"/>
                </a:spcBef>
                <a:spcAft>
                  <a:spcPts val="0"/>
                </a:spcAft>
                <a:buClr>
                  <a:schemeClr val="dk1"/>
                </a:buClr>
                <a:buSzPts val="1200"/>
                <a:buFont typeface="Maven Pro"/>
                <a:buNone/>
                <a:defRPr sz="1200" b="0" i="0" u="none" strike="noStrike" cap="none">
                  <a:solidFill>
                    <a:schemeClr val="dk1"/>
                  </a:solidFill>
                  <a:latin typeface="Maven Pro"/>
                  <a:ea typeface="Maven Pro"/>
                  <a:cs typeface="Maven Pro"/>
                  <a:sym typeface="Maven Pro"/>
                </a:defRPr>
              </a:lvl3pPr>
              <a:lvl4pPr marL="1828800" marR="0" lvl="3" indent="-304800" algn="ctr" rtl="0">
                <a:lnSpc>
                  <a:spcPct val="100000"/>
                </a:lnSpc>
                <a:spcBef>
                  <a:spcPts val="0"/>
                </a:spcBef>
                <a:spcAft>
                  <a:spcPts val="0"/>
                </a:spcAft>
                <a:buClr>
                  <a:schemeClr val="dk1"/>
                </a:buClr>
                <a:buSzPts val="1200"/>
                <a:buFont typeface="Maven Pro"/>
                <a:buNone/>
                <a:defRPr sz="1200" b="0" i="0" u="none" strike="noStrike" cap="none">
                  <a:solidFill>
                    <a:schemeClr val="dk1"/>
                  </a:solidFill>
                  <a:latin typeface="Maven Pro"/>
                  <a:ea typeface="Maven Pro"/>
                  <a:cs typeface="Maven Pro"/>
                  <a:sym typeface="Maven Pro"/>
                </a:defRPr>
              </a:lvl4pPr>
              <a:lvl5pPr marL="2286000" marR="0" lvl="4" indent="-304800" algn="ctr" rtl="0">
                <a:lnSpc>
                  <a:spcPct val="100000"/>
                </a:lnSpc>
                <a:spcBef>
                  <a:spcPts val="0"/>
                </a:spcBef>
                <a:spcAft>
                  <a:spcPts val="0"/>
                </a:spcAft>
                <a:buClr>
                  <a:schemeClr val="dk1"/>
                </a:buClr>
                <a:buSzPts val="1200"/>
                <a:buFont typeface="Maven Pro"/>
                <a:buNone/>
                <a:defRPr sz="1200" b="0" i="0" u="none" strike="noStrike" cap="none">
                  <a:solidFill>
                    <a:schemeClr val="dk1"/>
                  </a:solidFill>
                  <a:latin typeface="Maven Pro"/>
                  <a:ea typeface="Maven Pro"/>
                  <a:cs typeface="Maven Pro"/>
                  <a:sym typeface="Maven Pro"/>
                </a:defRPr>
              </a:lvl5pPr>
              <a:lvl6pPr marL="2743200" marR="0" lvl="5" indent="-304800" algn="ctr" rtl="0">
                <a:lnSpc>
                  <a:spcPct val="100000"/>
                </a:lnSpc>
                <a:spcBef>
                  <a:spcPts val="0"/>
                </a:spcBef>
                <a:spcAft>
                  <a:spcPts val="0"/>
                </a:spcAft>
                <a:buClr>
                  <a:schemeClr val="dk1"/>
                </a:buClr>
                <a:buSzPts val="1200"/>
                <a:buFont typeface="Maven Pro"/>
                <a:buNone/>
                <a:defRPr sz="1200" b="0" i="0" u="none" strike="noStrike" cap="none">
                  <a:solidFill>
                    <a:schemeClr val="dk1"/>
                  </a:solidFill>
                  <a:latin typeface="Maven Pro"/>
                  <a:ea typeface="Maven Pro"/>
                  <a:cs typeface="Maven Pro"/>
                  <a:sym typeface="Maven Pro"/>
                </a:defRPr>
              </a:lvl6pPr>
              <a:lvl7pPr marL="3200400" marR="0" lvl="6" indent="-304800" algn="ctr" rtl="0">
                <a:lnSpc>
                  <a:spcPct val="100000"/>
                </a:lnSpc>
                <a:spcBef>
                  <a:spcPts val="0"/>
                </a:spcBef>
                <a:spcAft>
                  <a:spcPts val="0"/>
                </a:spcAft>
                <a:buClr>
                  <a:schemeClr val="dk1"/>
                </a:buClr>
                <a:buSzPts val="1200"/>
                <a:buFont typeface="Maven Pro"/>
                <a:buNone/>
                <a:defRPr sz="1200" b="0" i="0" u="none" strike="noStrike" cap="none">
                  <a:solidFill>
                    <a:schemeClr val="dk1"/>
                  </a:solidFill>
                  <a:latin typeface="Maven Pro"/>
                  <a:ea typeface="Maven Pro"/>
                  <a:cs typeface="Maven Pro"/>
                  <a:sym typeface="Maven Pro"/>
                </a:defRPr>
              </a:lvl7pPr>
              <a:lvl8pPr marL="3657600" marR="0" lvl="7" indent="-304800" algn="ctr" rtl="0">
                <a:lnSpc>
                  <a:spcPct val="100000"/>
                </a:lnSpc>
                <a:spcBef>
                  <a:spcPts val="0"/>
                </a:spcBef>
                <a:spcAft>
                  <a:spcPts val="0"/>
                </a:spcAft>
                <a:buClr>
                  <a:schemeClr val="dk1"/>
                </a:buClr>
                <a:buSzPts val="1200"/>
                <a:buFont typeface="Maven Pro"/>
                <a:buNone/>
                <a:defRPr sz="1200" b="0" i="0" u="none" strike="noStrike" cap="none">
                  <a:solidFill>
                    <a:schemeClr val="dk1"/>
                  </a:solidFill>
                  <a:latin typeface="Maven Pro"/>
                  <a:ea typeface="Maven Pro"/>
                  <a:cs typeface="Maven Pro"/>
                  <a:sym typeface="Maven Pro"/>
                </a:defRPr>
              </a:lvl8pPr>
              <a:lvl9pPr marL="4114800" marR="0" lvl="8" indent="-304800" algn="ctr" rtl="0">
                <a:lnSpc>
                  <a:spcPct val="100000"/>
                </a:lnSpc>
                <a:spcBef>
                  <a:spcPts val="0"/>
                </a:spcBef>
                <a:spcAft>
                  <a:spcPts val="0"/>
                </a:spcAft>
                <a:buClr>
                  <a:schemeClr val="dk1"/>
                </a:buClr>
                <a:buSzPts val="1200"/>
                <a:buFont typeface="Maven Pro"/>
                <a:buNone/>
                <a:defRPr sz="1200" b="0" i="0" u="none" strike="noStrike" cap="none">
                  <a:solidFill>
                    <a:schemeClr val="dk1"/>
                  </a:solidFill>
                  <a:latin typeface="Maven Pro"/>
                  <a:ea typeface="Maven Pro"/>
                  <a:cs typeface="Maven Pro"/>
                  <a:sym typeface="Maven Pro"/>
                </a:defRPr>
              </a:lvl9pPr>
            </a:lstStyle>
            <a:p>
              <a:pPr marL="0" indent="0"/>
              <a:r>
                <a:rPr lang="en-US" altLang="ja-JP" sz="3600" dirty="0">
                  <a:latin typeface="Calibri" panose="020F0502020204030204" pitchFamily="34" charset="0"/>
                  <a:ea typeface="Calibri" panose="020F0502020204030204" pitchFamily="34" charset="0"/>
                  <a:cs typeface="Calibri" panose="020F0502020204030204" pitchFamily="34" charset="0"/>
                </a:rPr>
                <a:t>Industries with lower rates of cashless payments continue to  rank high in the list of “industries with large unrecorded income per case for individuals with business income”</a:t>
              </a:r>
            </a:p>
            <a:p>
              <a:pPr marL="342900" indent="0"/>
              <a:r>
                <a:rPr lang="en-US" altLang="ja-JP" sz="3600" dirty="0">
                  <a:latin typeface="Calibri" panose="020F0502020204030204" pitchFamily="34" charset="0"/>
                  <a:ea typeface="Calibri" panose="020F0502020204030204" pitchFamily="34" charset="0"/>
                  <a:cs typeface="Calibri" panose="020F0502020204030204" pitchFamily="34" charset="0"/>
                </a:rPr>
                <a:t>e.g. restaurants, hostess clubs</a:t>
              </a:r>
            </a:p>
            <a:p>
              <a:pPr marL="285750" indent="-285750">
                <a:buFont typeface="Maven Pro" panose="020B0600070205080204" charset="0"/>
                <a:buChar char="⁻"/>
              </a:pPr>
              <a:endParaRPr lang="en-US" altLang="ja-JP" sz="2800" dirty="0"/>
            </a:p>
          </p:txBody>
        </p:sp>
      </p:grpSp>
      <p:sp>
        <p:nvSpPr>
          <p:cNvPr id="19" name="スライド番号プレースホルダー 1">
            <a:extLst>
              <a:ext uri="{FF2B5EF4-FFF2-40B4-BE49-F238E27FC236}">
                <a16:creationId xmlns:a16="http://schemas.microsoft.com/office/drawing/2014/main" id="{14008C98-CD2E-4FF8-8215-51CCDCA5FC81}"/>
              </a:ext>
            </a:extLst>
          </p:cNvPr>
          <p:cNvSpPr txBox="1">
            <a:spLocks/>
          </p:cNvSpPr>
          <p:nvPr/>
        </p:nvSpPr>
        <p:spPr>
          <a:xfrm>
            <a:off x="11507110" y="6333272"/>
            <a:ext cx="583877" cy="389224"/>
          </a:xfrm>
          <a:prstGeom prst="rect">
            <a:avLst/>
          </a:prstGeom>
        </p:spPr>
        <p:txBody>
          <a:bodyPr vert="horz" lIns="91440" tIns="45720" rIns="91440" bIns="45720" rtlCol="0" anchor="ctr"/>
          <a:lstStyle>
            <a:defPPr rtl="0">
              <a:defRPr lang="ja-JP"/>
            </a:defPPr>
            <a:lvl1pPr marL="0" algn="r" defTabSz="914400" rtl="0" eaLnBrk="1" latinLnBrk="0" hangingPunct="1">
              <a:defRPr sz="1200" kern="1200" baseline="0">
                <a:solidFill>
                  <a:schemeClr val="tx1">
                    <a:tint val="75000"/>
                  </a:schemeClr>
                </a:solidFill>
                <a:latin typeface="Meiryo UI" panose="020B0604030504040204" pitchFamily="50" charset="-128"/>
                <a:ea typeface="Meiryo UI" panose="020B0604030504040204" pitchFamily="50" charset="-128"/>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fld id="{FABC962E-B4BD-494A-B383-FB3B2DBC4283}" type="slidenum">
              <a:rPr lang="ja-JP" altLang="en-US" smtClean="0">
                <a:solidFill>
                  <a:prstClr val="black">
                    <a:tint val="75000"/>
                  </a:prstClr>
                </a:solidFill>
              </a:rPr>
              <a:pPr algn="ctr">
                <a:defRPr/>
              </a:pPr>
              <a:t>32</a:t>
            </a:fld>
            <a:endParaRPr lang="ja-JP" altLang="en-US" dirty="0">
              <a:solidFill>
                <a:prstClr val="black">
                  <a:tint val="75000"/>
                </a:prstClr>
              </a:solidFill>
            </a:endParaRPr>
          </a:p>
        </p:txBody>
      </p:sp>
    </p:spTree>
    <p:extLst>
      <p:ext uri="{BB962C8B-B14F-4D97-AF65-F5344CB8AC3E}">
        <p14:creationId xmlns:p14="http://schemas.microsoft.com/office/powerpoint/2010/main" val="289290827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タイトル 23" hidden="1">
            <a:extLst>
              <a:ext uri="{FF2B5EF4-FFF2-40B4-BE49-F238E27FC236}">
                <a16:creationId xmlns:a16="http://schemas.microsoft.com/office/drawing/2014/main" id="{6FF5F564-0C08-4A3C-8BAC-1FADF459417F}"/>
              </a:ext>
            </a:extLst>
          </p:cNvPr>
          <p:cNvSpPr>
            <a:spLocks noGrp="1"/>
          </p:cNvSpPr>
          <p:nvPr>
            <p:ph type="title"/>
          </p:nvPr>
        </p:nvSpPr>
        <p:spPr/>
        <p:txBody>
          <a:bodyPr rtlCol="0"/>
          <a:lstStyle/>
          <a:p>
            <a:pPr rtl="0"/>
            <a:r>
              <a:rPr lang="ja"/>
              <a:t>人的資源スライド 4</a:t>
            </a:r>
          </a:p>
        </p:txBody>
      </p:sp>
      <p:grpSp>
        <p:nvGrpSpPr>
          <p:cNvPr id="345" name="グループ 344">
            <a:extLst>
              <a:ext uri="{FF2B5EF4-FFF2-40B4-BE49-F238E27FC236}">
                <a16:creationId xmlns:a16="http://schemas.microsoft.com/office/drawing/2014/main" id="{E6D6E19C-DE46-4402-8CBF-17BB95458532}"/>
              </a:ext>
              <a:ext uri="{C183D7F6-B498-43B3-948B-1728B52AA6E4}">
                <adec:decorative xmlns:adec="http://schemas.microsoft.com/office/drawing/2017/decorative" val="1"/>
              </a:ext>
            </a:extLst>
          </p:cNvPr>
          <p:cNvGrpSpPr/>
          <p:nvPr/>
        </p:nvGrpSpPr>
        <p:grpSpPr>
          <a:xfrm>
            <a:off x="3377759" y="304954"/>
            <a:ext cx="5485694" cy="1133406"/>
            <a:chOff x="9379627" y="4410753"/>
            <a:chExt cx="2371352" cy="1133406"/>
          </a:xfrm>
        </p:grpSpPr>
        <p:sp>
          <p:nvSpPr>
            <p:cNvPr id="346" name="テキスト ボックス 345">
              <a:extLst>
                <a:ext uri="{FF2B5EF4-FFF2-40B4-BE49-F238E27FC236}">
                  <a16:creationId xmlns:a16="http://schemas.microsoft.com/office/drawing/2014/main" id="{3DF722C9-361F-401E-AD34-54132A8436B3}"/>
                </a:ext>
              </a:extLst>
            </p:cNvPr>
            <p:cNvSpPr txBox="1"/>
            <p:nvPr/>
          </p:nvSpPr>
          <p:spPr>
            <a:xfrm>
              <a:off x="9379627" y="4410753"/>
              <a:ext cx="2371352" cy="246221"/>
            </a:xfrm>
            <a:prstGeom prst="rect">
              <a:avLst/>
            </a:prstGeom>
            <a:noFill/>
          </p:spPr>
          <p:txBody>
            <a:bodyPr wrap="square" lIns="0" tIns="0" rIns="0" bIns="0" rtlCol="0">
              <a:spAutoFit/>
            </a:bodyPr>
            <a:lstStyle/>
            <a:p>
              <a:pPr algn="ctr" rtl="0"/>
              <a:endParaRPr lang="ja" sz="1600" b="1" dirty="0">
                <a:solidFill>
                  <a:srgbClr val="002060"/>
                </a:solidFill>
                <a:latin typeface="Meiryo UI" panose="020B0604030504040204" pitchFamily="50" charset="-128"/>
                <a:ea typeface="Meiryo UI" panose="020B0604030504040204" pitchFamily="50" charset="-128"/>
                <a:cs typeface="Segoe UI" panose="020B0502040204020203" pitchFamily="34" charset="0"/>
              </a:endParaRPr>
            </a:p>
          </p:txBody>
        </p:sp>
        <p:sp>
          <p:nvSpPr>
            <p:cNvPr id="347" name="長方形 346">
              <a:extLst>
                <a:ext uri="{FF2B5EF4-FFF2-40B4-BE49-F238E27FC236}">
                  <a16:creationId xmlns:a16="http://schemas.microsoft.com/office/drawing/2014/main" id="{49C08362-5A73-4AB7-8811-DC216428D42D}"/>
                </a:ext>
              </a:extLst>
            </p:cNvPr>
            <p:cNvSpPr/>
            <p:nvPr/>
          </p:nvSpPr>
          <p:spPr>
            <a:xfrm>
              <a:off x="9695998" y="4682385"/>
              <a:ext cx="1729394" cy="861774"/>
            </a:xfrm>
            <a:prstGeom prst="rect">
              <a:avLst/>
            </a:prstGeom>
          </p:spPr>
          <p:txBody>
            <a:bodyPr wrap="square" lIns="0" tIns="0" rIns="0" bIns="0" rtlCol="0">
              <a:spAutoFit/>
            </a:bodyPr>
            <a:lstStyle/>
            <a:p>
              <a:pPr algn="ctr" rtl="0"/>
              <a:r>
                <a:rPr lang="en-US" altLang="ja" sz="2800" i="1" dirty="0">
                  <a:solidFill>
                    <a:srgbClr val="002060"/>
                  </a:solidFill>
                  <a:latin typeface="Meiryo UI" panose="020B0604030504040204" pitchFamily="50" charset="-128"/>
                  <a:ea typeface="Meiryo UI" panose="020B0604030504040204" pitchFamily="50" charset="-128"/>
                  <a:cs typeface="Segoe UI" panose="020B0502040204020203" pitchFamily="34" charset="0"/>
                </a:rPr>
                <a:t>Restaurant Industry</a:t>
              </a:r>
              <a:endParaRPr lang="ja" sz="2800" i="1" dirty="0">
                <a:solidFill>
                  <a:srgbClr val="002060"/>
                </a:solidFill>
                <a:latin typeface="Meiryo UI" panose="020B0604030504040204" pitchFamily="50" charset="-128"/>
                <a:ea typeface="Meiryo UI" panose="020B0604030504040204" pitchFamily="50" charset="-128"/>
                <a:cs typeface="Segoe UI" panose="020B0502040204020203" pitchFamily="34" charset="0"/>
              </a:endParaRPr>
            </a:p>
          </p:txBody>
        </p:sp>
      </p:grpSp>
      <p:grpSp>
        <p:nvGrpSpPr>
          <p:cNvPr id="40" name="グループ 39" descr="これは 3 人とやり取りしている 1 人の人物のアイコン画像です。 ">
            <a:extLst>
              <a:ext uri="{FF2B5EF4-FFF2-40B4-BE49-F238E27FC236}">
                <a16:creationId xmlns:a16="http://schemas.microsoft.com/office/drawing/2014/main" id="{6163EC3B-1C70-4943-88AE-C995F6AF3D2D}"/>
              </a:ext>
            </a:extLst>
          </p:cNvPr>
          <p:cNvGrpSpPr/>
          <p:nvPr/>
        </p:nvGrpSpPr>
        <p:grpSpPr>
          <a:xfrm>
            <a:off x="4822151" y="1147497"/>
            <a:ext cx="2862881" cy="1271588"/>
            <a:chOff x="5820663" y="1098118"/>
            <a:chExt cx="2862881" cy="1271588"/>
          </a:xfrm>
        </p:grpSpPr>
        <p:sp>
          <p:nvSpPr>
            <p:cNvPr id="34" name="円/楕円 26">
              <a:extLst>
                <a:ext uri="{FF2B5EF4-FFF2-40B4-BE49-F238E27FC236}">
                  <a16:creationId xmlns:a16="http://schemas.microsoft.com/office/drawing/2014/main" id="{BAB1D2D2-1913-4FAF-8141-A2217D47D3D9}"/>
                </a:ext>
              </a:extLst>
            </p:cNvPr>
            <p:cNvSpPr>
              <a:spLocks noChangeArrowheads="1"/>
            </p:cNvSpPr>
            <p:nvPr/>
          </p:nvSpPr>
          <p:spPr bwMode="auto">
            <a:xfrm>
              <a:off x="6507346" y="1098118"/>
              <a:ext cx="1273175" cy="1271588"/>
            </a:xfrm>
            <a:prstGeom prst="ellipse">
              <a:avLst/>
            </a:prstGeom>
            <a:gradFill>
              <a:gsLst>
                <a:gs pos="0">
                  <a:srgbClr val="7CEFD8"/>
                </a:gs>
                <a:gs pos="50000">
                  <a:srgbClr val="6672E4"/>
                </a:gs>
                <a:gs pos="100000">
                  <a:srgbClr val="882BE5"/>
                </a:gs>
              </a:gsLst>
              <a:lin ang="7800000" scaled="0"/>
            </a:gradFill>
            <a:ln w="12700" cap="flat">
              <a:noFill/>
              <a:prstDash val="solid"/>
              <a:miter lim="800000"/>
              <a:headEnd/>
              <a:tailEnd/>
            </a:ln>
          </p:spPr>
          <p:txBody>
            <a:bodyPr vert="horz" wrap="square" lIns="91440" tIns="45720" rIns="91440" bIns="45720" numCol="1" rtlCol="0" anchor="t" anchorCtr="0" compatLnSpc="1">
              <a:prstTxWarp prst="textNoShape">
                <a:avLst/>
              </a:prstTxWarp>
            </a:bodyPr>
            <a:lstStyle/>
            <a:p>
              <a:pPr rtl="0"/>
              <a:endParaRPr lang="en-US" dirty="0">
                <a:latin typeface="Meiryo UI" panose="020B0604030504040204" pitchFamily="50" charset="-128"/>
                <a:ea typeface="Meiryo UI" panose="020B0604030504040204" pitchFamily="50" charset="-128"/>
              </a:endParaRPr>
            </a:p>
          </p:txBody>
        </p:sp>
        <p:grpSp>
          <p:nvGrpSpPr>
            <p:cNvPr id="153" name="グループ 152">
              <a:extLst>
                <a:ext uri="{FF2B5EF4-FFF2-40B4-BE49-F238E27FC236}">
                  <a16:creationId xmlns:a16="http://schemas.microsoft.com/office/drawing/2014/main" id="{14E63ABA-A2BE-460E-AEC1-558B63A0D598}"/>
                </a:ext>
              </a:extLst>
            </p:cNvPr>
            <p:cNvGrpSpPr/>
            <p:nvPr/>
          </p:nvGrpSpPr>
          <p:grpSpPr>
            <a:xfrm>
              <a:off x="5820663" y="1385884"/>
              <a:ext cx="2862881" cy="858157"/>
              <a:chOff x="2708275" y="2801306"/>
              <a:chExt cx="1616020" cy="440370"/>
            </a:xfrm>
          </p:grpSpPr>
          <p:sp>
            <p:nvSpPr>
              <p:cNvPr id="154" name="円/楕円 309">
                <a:extLst>
                  <a:ext uri="{FF2B5EF4-FFF2-40B4-BE49-F238E27FC236}">
                    <a16:creationId xmlns:a16="http://schemas.microsoft.com/office/drawing/2014/main" id="{AC91C28A-AC97-43D2-BB20-485D353E831B}"/>
                  </a:ext>
                </a:extLst>
              </p:cNvPr>
              <p:cNvSpPr>
                <a:spLocks noChangeArrowheads="1"/>
              </p:cNvSpPr>
              <p:nvPr/>
            </p:nvSpPr>
            <p:spPr bwMode="auto">
              <a:xfrm>
                <a:off x="2809875" y="2895601"/>
                <a:ext cx="82550" cy="82550"/>
              </a:xfrm>
              <a:prstGeom prst="ellipse">
                <a:avLst/>
              </a:prstGeom>
              <a:noFill/>
              <a:ln w="14288"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rtlCol="0" anchor="t" anchorCtr="0" compatLnSpc="1">
                <a:prstTxWarp prst="textNoShape">
                  <a:avLst/>
                </a:prstTxWarp>
              </a:bodyPr>
              <a:lstStyle/>
              <a:p>
                <a:pPr rtl="0"/>
                <a:endParaRPr lang="en-US" dirty="0">
                  <a:latin typeface="Meiryo UI" panose="020B0604030504040204" pitchFamily="50" charset="-128"/>
                  <a:ea typeface="Meiryo UI" panose="020B0604030504040204" pitchFamily="50" charset="-128"/>
                </a:endParaRPr>
              </a:p>
            </p:txBody>
          </p:sp>
          <p:sp>
            <p:nvSpPr>
              <p:cNvPr id="156" name="円/楕円 311">
                <a:extLst>
                  <a:ext uri="{FF2B5EF4-FFF2-40B4-BE49-F238E27FC236}">
                    <a16:creationId xmlns:a16="http://schemas.microsoft.com/office/drawing/2014/main" id="{16EA5084-E99D-4DD5-B478-224937E08C2D}"/>
                  </a:ext>
                </a:extLst>
              </p:cNvPr>
              <p:cNvSpPr>
                <a:spLocks noChangeArrowheads="1"/>
              </p:cNvSpPr>
              <p:nvPr/>
            </p:nvSpPr>
            <p:spPr bwMode="auto">
              <a:xfrm>
                <a:off x="2708275" y="3128963"/>
                <a:ext cx="60325" cy="58738"/>
              </a:xfrm>
              <a:prstGeom prst="ellipse">
                <a:avLst/>
              </a:prstGeom>
              <a:noFill/>
              <a:ln w="14288"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rtlCol="0" anchor="t" anchorCtr="0" compatLnSpc="1">
                <a:prstTxWarp prst="textNoShape">
                  <a:avLst/>
                </a:prstTxWarp>
              </a:bodyPr>
              <a:lstStyle/>
              <a:p>
                <a:pPr rtl="0"/>
                <a:endParaRPr lang="en-US" dirty="0">
                  <a:latin typeface="Meiryo UI" panose="020B0604030504040204" pitchFamily="50" charset="-128"/>
                  <a:ea typeface="Meiryo UI" panose="020B0604030504040204" pitchFamily="50" charset="-128"/>
                </a:endParaRPr>
              </a:p>
            </p:txBody>
          </p:sp>
          <p:sp>
            <p:nvSpPr>
              <p:cNvPr id="157" name="フリーフォーム(F) 312">
                <a:extLst>
                  <a:ext uri="{FF2B5EF4-FFF2-40B4-BE49-F238E27FC236}">
                    <a16:creationId xmlns:a16="http://schemas.microsoft.com/office/drawing/2014/main" id="{210EC1C6-3182-40F6-869F-33B0ABF22B6A}"/>
                  </a:ext>
                </a:extLst>
              </p:cNvPr>
              <p:cNvSpPr>
                <a:spLocks/>
              </p:cNvSpPr>
              <p:nvPr/>
            </p:nvSpPr>
            <p:spPr bwMode="auto">
              <a:xfrm>
                <a:off x="4219520" y="2801306"/>
                <a:ext cx="104775" cy="53975"/>
              </a:xfrm>
              <a:custGeom>
                <a:avLst/>
                <a:gdLst>
                  <a:gd name="T0" fmla="*/ 28 w 28"/>
                  <a:gd name="T1" fmla="*/ 14 h 14"/>
                  <a:gd name="T2" fmla="*/ 0 w 28"/>
                  <a:gd name="T3" fmla="*/ 14 h 14"/>
                  <a:gd name="T4" fmla="*/ 14 w 28"/>
                  <a:gd name="T5" fmla="*/ 0 h 14"/>
                  <a:gd name="T6" fmla="*/ 28 w 28"/>
                  <a:gd name="T7" fmla="*/ 14 h 14"/>
                </a:gdLst>
                <a:ahLst/>
                <a:cxnLst>
                  <a:cxn ang="0">
                    <a:pos x="T0" y="T1"/>
                  </a:cxn>
                  <a:cxn ang="0">
                    <a:pos x="T2" y="T3"/>
                  </a:cxn>
                  <a:cxn ang="0">
                    <a:pos x="T4" y="T5"/>
                  </a:cxn>
                  <a:cxn ang="0">
                    <a:pos x="T6" y="T7"/>
                  </a:cxn>
                </a:cxnLst>
                <a:rect l="0" t="0" r="r" b="b"/>
                <a:pathLst>
                  <a:path w="28" h="14">
                    <a:moveTo>
                      <a:pt x="28" y="14"/>
                    </a:moveTo>
                    <a:cubicBezTo>
                      <a:pt x="0" y="14"/>
                      <a:pt x="0" y="14"/>
                      <a:pt x="0" y="14"/>
                    </a:cubicBezTo>
                    <a:cubicBezTo>
                      <a:pt x="0" y="6"/>
                      <a:pt x="6" y="0"/>
                      <a:pt x="14" y="0"/>
                    </a:cubicBezTo>
                    <a:cubicBezTo>
                      <a:pt x="22" y="0"/>
                      <a:pt x="28" y="6"/>
                      <a:pt x="28" y="14"/>
                    </a:cubicBezTo>
                    <a:close/>
                  </a:path>
                </a:pathLst>
              </a:custGeom>
              <a:noFill/>
              <a:ln w="14288"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rtlCol="0" anchor="t" anchorCtr="0" compatLnSpc="1">
                <a:prstTxWarp prst="textNoShape">
                  <a:avLst/>
                </a:prstTxWarp>
              </a:bodyPr>
              <a:lstStyle/>
              <a:p>
                <a:pPr rtl="0"/>
                <a:endParaRPr lang="en-US" dirty="0">
                  <a:latin typeface="Meiryo UI" panose="020B0604030504040204" pitchFamily="50" charset="-128"/>
                  <a:ea typeface="Meiryo UI" panose="020B0604030504040204" pitchFamily="50" charset="-128"/>
                </a:endParaRPr>
              </a:p>
            </p:txBody>
          </p:sp>
          <p:sp>
            <p:nvSpPr>
              <p:cNvPr id="158" name="円/楕円 313">
                <a:extLst>
                  <a:ext uri="{FF2B5EF4-FFF2-40B4-BE49-F238E27FC236}">
                    <a16:creationId xmlns:a16="http://schemas.microsoft.com/office/drawing/2014/main" id="{168ACDC4-22F5-4D4B-A783-44D3655B843F}"/>
                  </a:ext>
                </a:extLst>
              </p:cNvPr>
              <p:cNvSpPr>
                <a:spLocks noChangeArrowheads="1"/>
              </p:cNvSpPr>
              <p:nvPr/>
            </p:nvSpPr>
            <p:spPr bwMode="auto">
              <a:xfrm>
                <a:off x="2933700" y="3128963"/>
                <a:ext cx="60325" cy="58738"/>
              </a:xfrm>
              <a:prstGeom prst="ellipse">
                <a:avLst/>
              </a:prstGeom>
              <a:noFill/>
              <a:ln w="14288"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rtlCol="0" anchor="t" anchorCtr="0" compatLnSpc="1">
                <a:prstTxWarp prst="textNoShape">
                  <a:avLst/>
                </a:prstTxWarp>
              </a:bodyPr>
              <a:lstStyle/>
              <a:p>
                <a:pPr rtl="0"/>
                <a:endParaRPr lang="en-US" dirty="0">
                  <a:latin typeface="Meiryo UI" panose="020B0604030504040204" pitchFamily="50" charset="-128"/>
                  <a:ea typeface="Meiryo UI" panose="020B0604030504040204" pitchFamily="50" charset="-128"/>
                </a:endParaRPr>
              </a:p>
            </p:txBody>
          </p:sp>
          <p:sp>
            <p:nvSpPr>
              <p:cNvPr id="159" name="フリーフォーム(F) 314">
                <a:extLst>
                  <a:ext uri="{FF2B5EF4-FFF2-40B4-BE49-F238E27FC236}">
                    <a16:creationId xmlns:a16="http://schemas.microsoft.com/office/drawing/2014/main" id="{9350080E-FAD1-420D-A674-785E5FD1F3EE}"/>
                  </a:ext>
                </a:extLst>
              </p:cNvPr>
              <p:cNvSpPr>
                <a:spLocks/>
              </p:cNvSpPr>
              <p:nvPr/>
            </p:nvSpPr>
            <p:spPr bwMode="auto">
              <a:xfrm>
                <a:off x="2911475" y="3187701"/>
                <a:ext cx="104775" cy="53975"/>
              </a:xfrm>
              <a:custGeom>
                <a:avLst/>
                <a:gdLst>
                  <a:gd name="T0" fmla="*/ 28 w 28"/>
                  <a:gd name="T1" fmla="*/ 14 h 14"/>
                  <a:gd name="T2" fmla="*/ 0 w 28"/>
                  <a:gd name="T3" fmla="*/ 14 h 14"/>
                  <a:gd name="T4" fmla="*/ 14 w 28"/>
                  <a:gd name="T5" fmla="*/ 0 h 14"/>
                  <a:gd name="T6" fmla="*/ 28 w 28"/>
                  <a:gd name="T7" fmla="*/ 14 h 14"/>
                </a:gdLst>
                <a:ahLst/>
                <a:cxnLst>
                  <a:cxn ang="0">
                    <a:pos x="T0" y="T1"/>
                  </a:cxn>
                  <a:cxn ang="0">
                    <a:pos x="T2" y="T3"/>
                  </a:cxn>
                  <a:cxn ang="0">
                    <a:pos x="T4" y="T5"/>
                  </a:cxn>
                  <a:cxn ang="0">
                    <a:pos x="T6" y="T7"/>
                  </a:cxn>
                </a:cxnLst>
                <a:rect l="0" t="0" r="r" b="b"/>
                <a:pathLst>
                  <a:path w="28" h="14">
                    <a:moveTo>
                      <a:pt x="28" y="14"/>
                    </a:moveTo>
                    <a:cubicBezTo>
                      <a:pt x="0" y="14"/>
                      <a:pt x="0" y="14"/>
                      <a:pt x="0" y="14"/>
                    </a:cubicBezTo>
                    <a:cubicBezTo>
                      <a:pt x="0" y="6"/>
                      <a:pt x="6" y="0"/>
                      <a:pt x="14" y="0"/>
                    </a:cubicBezTo>
                    <a:cubicBezTo>
                      <a:pt x="22" y="0"/>
                      <a:pt x="28" y="6"/>
                      <a:pt x="28" y="14"/>
                    </a:cubicBezTo>
                    <a:close/>
                  </a:path>
                </a:pathLst>
              </a:custGeom>
              <a:noFill/>
              <a:ln w="14288"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rtlCol="0" anchor="t" anchorCtr="0" compatLnSpc="1">
                <a:prstTxWarp prst="textNoShape">
                  <a:avLst/>
                </a:prstTxWarp>
              </a:bodyPr>
              <a:lstStyle/>
              <a:p>
                <a:pPr rtl="0"/>
                <a:endParaRPr lang="en-US" dirty="0">
                  <a:latin typeface="Meiryo UI" panose="020B0604030504040204" pitchFamily="50" charset="-128"/>
                  <a:ea typeface="Meiryo UI" panose="020B0604030504040204" pitchFamily="50" charset="-128"/>
                </a:endParaRPr>
              </a:p>
            </p:txBody>
          </p:sp>
          <p:sp>
            <p:nvSpPr>
              <p:cNvPr id="160" name="円/楕円 315">
                <a:extLst>
                  <a:ext uri="{FF2B5EF4-FFF2-40B4-BE49-F238E27FC236}">
                    <a16:creationId xmlns:a16="http://schemas.microsoft.com/office/drawing/2014/main" id="{A3A96249-064E-4E4F-800D-F3E32321B7D5}"/>
                  </a:ext>
                </a:extLst>
              </p:cNvPr>
              <p:cNvSpPr>
                <a:spLocks noChangeArrowheads="1"/>
              </p:cNvSpPr>
              <p:nvPr/>
            </p:nvSpPr>
            <p:spPr bwMode="auto">
              <a:xfrm>
                <a:off x="2933700" y="3128963"/>
                <a:ext cx="60325" cy="58738"/>
              </a:xfrm>
              <a:prstGeom prst="ellipse">
                <a:avLst/>
              </a:prstGeom>
              <a:noFill/>
              <a:ln w="14288"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rtlCol="0" anchor="t" anchorCtr="0" compatLnSpc="1">
                <a:prstTxWarp prst="textNoShape">
                  <a:avLst/>
                </a:prstTxWarp>
              </a:bodyPr>
              <a:lstStyle/>
              <a:p>
                <a:pPr rtl="0"/>
                <a:endParaRPr lang="en-US" dirty="0">
                  <a:latin typeface="Meiryo UI" panose="020B0604030504040204" pitchFamily="50" charset="-128"/>
                  <a:ea typeface="Meiryo UI" panose="020B0604030504040204" pitchFamily="50" charset="-128"/>
                </a:endParaRPr>
              </a:p>
            </p:txBody>
          </p:sp>
          <p:sp>
            <p:nvSpPr>
              <p:cNvPr id="161" name="フリーフォーム(F) 316">
                <a:extLst>
                  <a:ext uri="{FF2B5EF4-FFF2-40B4-BE49-F238E27FC236}">
                    <a16:creationId xmlns:a16="http://schemas.microsoft.com/office/drawing/2014/main" id="{5B0FA9F4-74E7-4069-9E66-4CD168516DBB}"/>
                  </a:ext>
                </a:extLst>
              </p:cNvPr>
              <p:cNvSpPr>
                <a:spLocks/>
              </p:cNvSpPr>
              <p:nvPr/>
            </p:nvSpPr>
            <p:spPr bwMode="auto">
              <a:xfrm>
                <a:off x="2911475" y="3187701"/>
                <a:ext cx="104775" cy="53975"/>
              </a:xfrm>
              <a:custGeom>
                <a:avLst/>
                <a:gdLst>
                  <a:gd name="T0" fmla="*/ 28 w 28"/>
                  <a:gd name="T1" fmla="*/ 14 h 14"/>
                  <a:gd name="T2" fmla="*/ 0 w 28"/>
                  <a:gd name="T3" fmla="*/ 14 h 14"/>
                  <a:gd name="T4" fmla="*/ 14 w 28"/>
                  <a:gd name="T5" fmla="*/ 0 h 14"/>
                  <a:gd name="T6" fmla="*/ 28 w 28"/>
                  <a:gd name="T7" fmla="*/ 14 h 14"/>
                </a:gdLst>
                <a:ahLst/>
                <a:cxnLst>
                  <a:cxn ang="0">
                    <a:pos x="T0" y="T1"/>
                  </a:cxn>
                  <a:cxn ang="0">
                    <a:pos x="T2" y="T3"/>
                  </a:cxn>
                  <a:cxn ang="0">
                    <a:pos x="T4" y="T5"/>
                  </a:cxn>
                  <a:cxn ang="0">
                    <a:pos x="T6" y="T7"/>
                  </a:cxn>
                </a:cxnLst>
                <a:rect l="0" t="0" r="r" b="b"/>
                <a:pathLst>
                  <a:path w="28" h="14">
                    <a:moveTo>
                      <a:pt x="28" y="14"/>
                    </a:moveTo>
                    <a:cubicBezTo>
                      <a:pt x="0" y="14"/>
                      <a:pt x="0" y="14"/>
                      <a:pt x="0" y="14"/>
                    </a:cubicBezTo>
                    <a:cubicBezTo>
                      <a:pt x="0" y="6"/>
                      <a:pt x="6" y="0"/>
                      <a:pt x="14" y="0"/>
                    </a:cubicBezTo>
                    <a:cubicBezTo>
                      <a:pt x="22" y="0"/>
                      <a:pt x="28" y="6"/>
                      <a:pt x="28" y="14"/>
                    </a:cubicBezTo>
                    <a:close/>
                  </a:path>
                </a:pathLst>
              </a:custGeom>
              <a:noFill/>
              <a:ln w="14288"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rtlCol="0" anchor="t" anchorCtr="0" compatLnSpc="1">
                <a:prstTxWarp prst="textNoShape">
                  <a:avLst/>
                </a:prstTxWarp>
              </a:bodyPr>
              <a:lstStyle/>
              <a:p>
                <a:pPr rtl="0"/>
                <a:endParaRPr lang="en-US" dirty="0">
                  <a:latin typeface="Meiryo UI" panose="020B0604030504040204" pitchFamily="50" charset="-128"/>
                  <a:ea typeface="Meiryo UI" panose="020B0604030504040204" pitchFamily="50" charset="-128"/>
                </a:endParaRPr>
              </a:p>
            </p:txBody>
          </p:sp>
          <p:sp>
            <p:nvSpPr>
              <p:cNvPr id="162" name="円/楕円 317">
                <a:extLst>
                  <a:ext uri="{FF2B5EF4-FFF2-40B4-BE49-F238E27FC236}">
                    <a16:creationId xmlns:a16="http://schemas.microsoft.com/office/drawing/2014/main" id="{8B1079C4-08A2-4532-BF93-C9FBD28FC053}"/>
                  </a:ext>
                </a:extLst>
              </p:cNvPr>
              <p:cNvSpPr>
                <a:spLocks noChangeArrowheads="1"/>
              </p:cNvSpPr>
              <p:nvPr/>
            </p:nvSpPr>
            <p:spPr bwMode="auto">
              <a:xfrm>
                <a:off x="2820988" y="3128963"/>
                <a:ext cx="60325" cy="58738"/>
              </a:xfrm>
              <a:prstGeom prst="ellipse">
                <a:avLst/>
              </a:prstGeom>
              <a:noFill/>
              <a:ln w="14288"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rtlCol="0" anchor="t" anchorCtr="0" compatLnSpc="1">
                <a:prstTxWarp prst="textNoShape">
                  <a:avLst/>
                </a:prstTxWarp>
              </a:bodyPr>
              <a:lstStyle/>
              <a:p>
                <a:pPr rtl="0"/>
                <a:endParaRPr lang="en-US" dirty="0">
                  <a:latin typeface="Meiryo UI" panose="020B0604030504040204" pitchFamily="50" charset="-128"/>
                  <a:ea typeface="Meiryo UI" panose="020B0604030504040204" pitchFamily="50" charset="-128"/>
                </a:endParaRPr>
              </a:p>
            </p:txBody>
          </p:sp>
          <p:sp>
            <p:nvSpPr>
              <p:cNvPr id="164" name="フリーフォーム(F) 319">
                <a:extLst>
                  <a:ext uri="{FF2B5EF4-FFF2-40B4-BE49-F238E27FC236}">
                    <a16:creationId xmlns:a16="http://schemas.microsoft.com/office/drawing/2014/main" id="{E441EEB4-0ED1-401E-BCE2-44490D081569}"/>
                  </a:ext>
                </a:extLst>
              </p:cNvPr>
              <p:cNvSpPr>
                <a:spLocks/>
              </p:cNvSpPr>
              <p:nvPr/>
            </p:nvSpPr>
            <p:spPr bwMode="auto">
              <a:xfrm>
                <a:off x="2738438" y="3074988"/>
                <a:ext cx="225425" cy="15875"/>
              </a:xfrm>
              <a:custGeom>
                <a:avLst/>
                <a:gdLst>
                  <a:gd name="T0" fmla="*/ 0 w 142"/>
                  <a:gd name="T1" fmla="*/ 10 h 10"/>
                  <a:gd name="T2" fmla="*/ 0 w 142"/>
                  <a:gd name="T3" fmla="*/ 0 h 10"/>
                  <a:gd name="T4" fmla="*/ 142 w 142"/>
                  <a:gd name="T5" fmla="*/ 0 h 10"/>
                  <a:gd name="T6" fmla="*/ 142 w 142"/>
                  <a:gd name="T7" fmla="*/ 10 h 10"/>
                </a:gdLst>
                <a:ahLst/>
                <a:cxnLst>
                  <a:cxn ang="0">
                    <a:pos x="T0" y="T1"/>
                  </a:cxn>
                  <a:cxn ang="0">
                    <a:pos x="T2" y="T3"/>
                  </a:cxn>
                  <a:cxn ang="0">
                    <a:pos x="T4" y="T5"/>
                  </a:cxn>
                  <a:cxn ang="0">
                    <a:pos x="T6" y="T7"/>
                  </a:cxn>
                </a:cxnLst>
                <a:rect l="0" t="0" r="r" b="b"/>
                <a:pathLst>
                  <a:path w="142" h="10">
                    <a:moveTo>
                      <a:pt x="0" y="10"/>
                    </a:moveTo>
                    <a:lnTo>
                      <a:pt x="0" y="0"/>
                    </a:lnTo>
                    <a:lnTo>
                      <a:pt x="142" y="0"/>
                    </a:lnTo>
                    <a:lnTo>
                      <a:pt x="142" y="10"/>
                    </a:lnTo>
                  </a:path>
                </a:pathLst>
              </a:custGeom>
              <a:noFill/>
              <a:ln w="14288"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rtlCol="0" anchor="t" anchorCtr="0" compatLnSpc="1">
                <a:prstTxWarp prst="textNoShape">
                  <a:avLst/>
                </a:prstTxWarp>
              </a:bodyPr>
              <a:lstStyle/>
              <a:p>
                <a:pPr rtl="0"/>
                <a:endParaRPr lang="en-US" dirty="0">
                  <a:latin typeface="Meiryo UI" panose="020B0604030504040204" pitchFamily="50" charset="-128"/>
                  <a:ea typeface="Meiryo UI" panose="020B0604030504040204" pitchFamily="50" charset="-128"/>
                </a:endParaRPr>
              </a:p>
            </p:txBody>
          </p:sp>
          <p:sp>
            <p:nvSpPr>
              <p:cNvPr id="165" name="線 320">
                <a:extLst>
                  <a:ext uri="{FF2B5EF4-FFF2-40B4-BE49-F238E27FC236}">
                    <a16:creationId xmlns:a16="http://schemas.microsoft.com/office/drawing/2014/main" id="{DE0936E5-0224-4C3C-9815-CA2E7C9781C1}"/>
                  </a:ext>
                </a:extLst>
              </p:cNvPr>
              <p:cNvSpPr>
                <a:spLocks noChangeShapeType="1"/>
              </p:cNvSpPr>
              <p:nvPr/>
            </p:nvSpPr>
            <p:spPr bwMode="auto">
              <a:xfrm>
                <a:off x="2851150" y="3044826"/>
                <a:ext cx="0" cy="46038"/>
              </a:xfrm>
              <a:prstGeom prst="line">
                <a:avLst/>
              </a:prstGeom>
              <a:noFill/>
              <a:ln w="14288"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rtlCol="0" anchor="t" anchorCtr="0" compatLnSpc="1">
                <a:prstTxWarp prst="textNoShape">
                  <a:avLst/>
                </a:prstTxWarp>
              </a:bodyPr>
              <a:lstStyle/>
              <a:p>
                <a:pPr rtl="0"/>
                <a:endParaRPr lang="en-US" dirty="0">
                  <a:latin typeface="Meiryo UI" panose="020B0604030504040204" pitchFamily="50" charset="-128"/>
                  <a:ea typeface="Meiryo UI" panose="020B0604030504040204" pitchFamily="50" charset="-128"/>
                </a:endParaRPr>
              </a:p>
            </p:txBody>
          </p:sp>
        </p:grpSp>
      </p:grpSp>
      <p:grpSp>
        <p:nvGrpSpPr>
          <p:cNvPr id="45" name="グループ 44">
            <a:extLst>
              <a:ext uri="{FF2B5EF4-FFF2-40B4-BE49-F238E27FC236}">
                <a16:creationId xmlns:a16="http://schemas.microsoft.com/office/drawing/2014/main" id="{99CDDA2C-6FA4-497B-A320-3ED782990E8C}"/>
              </a:ext>
              <a:ext uri="{C183D7F6-B498-43B3-948B-1728B52AA6E4}">
                <adec:decorative xmlns:adec="http://schemas.microsoft.com/office/drawing/2017/decorative" val="1"/>
              </a:ext>
            </a:extLst>
          </p:cNvPr>
          <p:cNvGrpSpPr/>
          <p:nvPr/>
        </p:nvGrpSpPr>
        <p:grpSpPr>
          <a:xfrm>
            <a:off x="509461" y="2235422"/>
            <a:ext cx="2130156" cy="1203212"/>
            <a:chOff x="1427303" y="2692540"/>
            <a:chExt cx="1594605" cy="1203212"/>
          </a:xfrm>
        </p:grpSpPr>
        <p:sp>
          <p:nvSpPr>
            <p:cNvPr id="340" name="テキスト ボックス 339">
              <a:extLst>
                <a:ext uri="{FF2B5EF4-FFF2-40B4-BE49-F238E27FC236}">
                  <a16:creationId xmlns:a16="http://schemas.microsoft.com/office/drawing/2014/main" id="{246A1BD9-59BD-467C-9A84-D6A5E4382773}"/>
                </a:ext>
              </a:extLst>
            </p:cNvPr>
            <p:cNvSpPr txBox="1"/>
            <p:nvPr/>
          </p:nvSpPr>
          <p:spPr>
            <a:xfrm>
              <a:off x="1427303" y="2692540"/>
              <a:ext cx="1594605" cy="430887"/>
            </a:xfrm>
            <a:prstGeom prst="rect">
              <a:avLst/>
            </a:prstGeom>
            <a:noFill/>
          </p:spPr>
          <p:txBody>
            <a:bodyPr wrap="square" lIns="0" tIns="0" rIns="0" bIns="0" rtlCol="0">
              <a:spAutoFit/>
            </a:bodyPr>
            <a:lstStyle/>
            <a:p>
              <a:pPr algn="r" rtl="0"/>
              <a:endParaRPr lang="ja" sz="2800" b="1" dirty="0">
                <a:solidFill>
                  <a:srgbClr val="002060"/>
                </a:solidFill>
                <a:latin typeface="Meiryo UI" panose="020B0604030504040204" pitchFamily="50" charset="-128"/>
                <a:ea typeface="Meiryo UI" panose="020B0604030504040204" pitchFamily="50" charset="-128"/>
                <a:cs typeface="Segoe UI" panose="020B0502040204020203" pitchFamily="34" charset="0"/>
              </a:endParaRPr>
            </a:p>
          </p:txBody>
        </p:sp>
        <p:sp>
          <p:nvSpPr>
            <p:cNvPr id="341" name="長方形 340">
              <a:extLst>
                <a:ext uri="{FF2B5EF4-FFF2-40B4-BE49-F238E27FC236}">
                  <a16:creationId xmlns:a16="http://schemas.microsoft.com/office/drawing/2014/main" id="{594EDD4C-FB3C-4D67-A0E0-448BE5307678}"/>
                </a:ext>
              </a:extLst>
            </p:cNvPr>
            <p:cNvSpPr/>
            <p:nvPr/>
          </p:nvSpPr>
          <p:spPr>
            <a:xfrm>
              <a:off x="1427304" y="3033978"/>
              <a:ext cx="1594604" cy="861774"/>
            </a:xfrm>
            <a:prstGeom prst="rect">
              <a:avLst/>
            </a:prstGeom>
          </p:spPr>
          <p:txBody>
            <a:bodyPr wrap="square" lIns="0" tIns="0" rIns="0" bIns="0" rtlCol="0">
              <a:spAutoFit/>
            </a:bodyPr>
            <a:lstStyle/>
            <a:p>
              <a:pPr algn="r" rtl="0"/>
              <a:r>
                <a:rPr lang="en-US" altLang="ja" sz="2800" i="1" dirty="0">
                  <a:solidFill>
                    <a:srgbClr val="002060"/>
                  </a:solidFill>
                  <a:latin typeface="Meiryo UI" panose="020B0604030504040204" pitchFamily="50" charset="-128"/>
                  <a:ea typeface="Meiryo UI" panose="020B0604030504040204" pitchFamily="50" charset="-128"/>
                  <a:cs typeface="Segoe UI" panose="020B0502040204020203" pitchFamily="34" charset="0"/>
                </a:rPr>
                <a:t>System Engineering</a:t>
              </a:r>
              <a:endParaRPr lang="ja" sz="2800" i="1" dirty="0">
                <a:solidFill>
                  <a:srgbClr val="002060"/>
                </a:solidFill>
                <a:latin typeface="Meiryo UI" panose="020B0604030504040204" pitchFamily="50" charset="-128"/>
                <a:ea typeface="Meiryo UI" panose="020B0604030504040204" pitchFamily="50" charset="-128"/>
                <a:cs typeface="Segoe UI" panose="020B0502040204020203" pitchFamily="34" charset="0"/>
              </a:endParaRPr>
            </a:p>
          </p:txBody>
        </p:sp>
      </p:grpSp>
      <p:grpSp>
        <p:nvGrpSpPr>
          <p:cNvPr id="39" name="グループ 38" descr="これは 3 人の人物がやり取りしているアイコンの画像です。 ">
            <a:extLst>
              <a:ext uri="{FF2B5EF4-FFF2-40B4-BE49-F238E27FC236}">
                <a16:creationId xmlns:a16="http://schemas.microsoft.com/office/drawing/2014/main" id="{D7F5E6C2-3449-4D64-AEF0-8F9AE58743E4}"/>
              </a:ext>
            </a:extLst>
          </p:cNvPr>
          <p:cNvGrpSpPr/>
          <p:nvPr/>
        </p:nvGrpSpPr>
        <p:grpSpPr>
          <a:xfrm>
            <a:off x="7562190" y="1294715"/>
            <a:ext cx="3426375" cy="2496814"/>
            <a:chOff x="6205767" y="1372725"/>
            <a:chExt cx="3426375" cy="2496814"/>
          </a:xfrm>
        </p:grpSpPr>
        <p:sp>
          <p:nvSpPr>
            <p:cNvPr id="35" name="フリーフォーム(F) 27">
              <a:extLst>
                <a:ext uri="{FF2B5EF4-FFF2-40B4-BE49-F238E27FC236}">
                  <a16:creationId xmlns:a16="http://schemas.microsoft.com/office/drawing/2014/main" id="{AAE4382C-A236-4EFC-A5CF-301D418C624F}"/>
                </a:ext>
              </a:extLst>
            </p:cNvPr>
            <p:cNvSpPr>
              <a:spLocks/>
            </p:cNvSpPr>
            <p:nvPr/>
          </p:nvSpPr>
          <p:spPr bwMode="auto">
            <a:xfrm>
              <a:off x="6205767" y="2472539"/>
              <a:ext cx="1397000" cy="1397000"/>
            </a:xfrm>
            <a:custGeom>
              <a:avLst/>
              <a:gdLst>
                <a:gd name="T0" fmla="*/ 60 w 336"/>
                <a:gd name="T1" fmla="*/ 276 h 336"/>
                <a:gd name="T2" fmla="*/ 60 w 336"/>
                <a:gd name="T3" fmla="*/ 60 h 336"/>
                <a:gd name="T4" fmla="*/ 276 w 336"/>
                <a:gd name="T5" fmla="*/ 60 h 336"/>
                <a:gd name="T6" fmla="*/ 276 w 336"/>
                <a:gd name="T7" fmla="*/ 276 h 336"/>
                <a:gd name="T8" fmla="*/ 60 w 336"/>
                <a:gd name="T9" fmla="*/ 276 h 336"/>
              </a:gdLst>
              <a:ahLst/>
              <a:cxnLst>
                <a:cxn ang="0">
                  <a:pos x="T0" y="T1"/>
                </a:cxn>
                <a:cxn ang="0">
                  <a:pos x="T2" y="T3"/>
                </a:cxn>
                <a:cxn ang="0">
                  <a:pos x="T4" y="T5"/>
                </a:cxn>
                <a:cxn ang="0">
                  <a:pos x="T6" y="T7"/>
                </a:cxn>
                <a:cxn ang="0">
                  <a:pos x="T8" y="T9"/>
                </a:cxn>
              </a:cxnLst>
              <a:rect l="0" t="0" r="r" b="b"/>
              <a:pathLst>
                <a:path w="336" h="336">
                  <a:moveTo>
                    <a:pt x="60" y="276"/>
                  </a:moveTo>
                  <a:cubicBezTo>
                    <a:pt x="0" y="217"/>
                    <a:pt x="0" y="120"/>
                    <a:pt x="60" y="60"/>
                  </a:cubicBezTo>
                  <a:cubicBezTo>
                    <a:pt x="120" y="0"/>
                    <a:pt x="217" y="0"/>
                    <a:pt x="276" y="60"/>
                  </a:cubicBezTo>
                  <a:cubicBezTo>
                    <a:pt x="336" y="120"/>
                    <a:pt x="336" y="217"/>
                    <a:pt x="276" y="276"/>
                  </a:cubicBezTo>
                  <a:cubicBezTo>
                    <a:pt x="217" y="336"/>
                    <a:pt x="120" y="336"/>
                    <a:pt x="60" y="276"/>
                  </a:cubicBezTo>
                  <a:close/>
                </a:path>
              </a:pathLst>
            </a:custGeom>
            <a:gradFill>
              <a:gsLst>
                <a:gs pos="0">
                  <a:srgbClr val="7CEFD8"/>
                </a:gs>
                <a:gs pos="50000">
                  <a:srgbClr val="6672E4"/>
                </a:gs>
                <a:gs pos="100000">
                  <a:srgbClr val="882BE5"/>
                </a:gs>
              </a:gsLst>
              <a:lin ang="7800000" scaled="0"/>
            </a:gradFill>
            <a:ln w="12700" cap="flat">
              <a:noFill/>
              <a:prstDash val="solid"/>
              <a:miter lim="800000"/>
              <a:headEnd/>
              <a:tailEnd/>
            </a:ln>
          </p:spPr>
          <p:txBody>
            <a:bodyPr vert="horz" wrap="square" lIns="91440" tIns="45720" rIns="91440" bIns="45720" numCol="1" rtlCol="0" anchor="t" anchorCtr="0" compatLnSpc="1">
              <a:prstTxWarp prst="textNoShape">
                <a:avLst/>
              </a:prstTxWarp>
            </a:bodyPr>
            <a:lstStyle/>
            <a:p>
              <a:pPr rtl="0"/>
              <a:endParaRPr lang="en-US" dirty="0">
                <a:latin typeface="Meiryo UI" panose="020B0604030504040204" pitchFamily="50" charset="-128"/>
                <a:ea typeface="Meiryo UI" panose="020B0604030504040204" pitchFamily="50" charset="-128"/>
              </a:endParaRPr>
            </a:p>
          </p:txBody>
        </p:sp>
        <p:grpSp>
          <p:nvGrpSpPr>
            <p:cNvPr id="213" name="グループ 212">
              <a:extLst>
                <a:ext uri="{FF2B5EF4-FFF2-40B4-BE49-F238E27FC236}">
                  <a16:creationId xmlns:a16="http://schemas.microsoft.com/office/drawing/2014/main" id="{84CDD73D-3AA4-4625-B9F5-1852145FC880}"/>
                </a:ext>
              </a:extLst>
            </p:cNvPr>
            <p:cNvGrpSpPr/>
            <p:nvPr/>
          </p:nvGrpSpPr>
          <p:grpSpPr>
            <a:xfrm>
              <a:off x="7748429" y="1372725"/>
              <a:ext cx="1883713" cy="1766777"/>
              <a:chOff x="3398838" y="2335041"/>
              <a:chExt cx="1063305" cy="906635"/>
            </a:xfrm>
          </p:grpSpPr>
          <p:sp>
            <p:nvSpPr>
              <p:cNvPr id="214" name="フリーフォーム(F) 49">
                <a:extLst>
                  <a:ext uri="{FF2B5EF4-FFF2-40B4-BE49-F238E27FC236}">
                    <a16:creationId xmlns:a16="http://schemas.microsoft.com/office/drawing/2014/main" id="{ABF2711F-75A7-4B4A-BF02-2652927EB6DB}"/>
                  </a:ext>
                </a:extLst>
              </p:cNvPr>
              <p:cNvSpPr>
                <a:spLocks/>
              </p:cNvSpPr>
              <p:nvPr/>
            </p:nvSpPr>
            <p:spPr bwMode="auto">
              <a:xfrm>
                <a:off x="3398838" y="2986089"/>
                <a:ext cx="82550" cy="58738"/>
              </a:xfrm>
              <a:custGeom>
                <a:avLst/>
                <a:gdLst>
                  <a:gd name="T0" fmla="*/ 14 w 22"/>
                  <a:gd name="T1" fmla="*/ 0 h 16"/>
                  <a:gd name="T2" fmla="*/ 14 w 22"/>
                  <a:gd name="T3" fmla="*/ 6 h 16"/>
                  <a:gd name="T4" fmla="*/ 4 w 22"/>
                  <a:gd name="T5" fmla="*/ 9 h 16"/>
                  <a:gd name="T6" fmla="*/ 0 w 22"/>
                  <a:gd name="T7" fmla="*/ 14 h 16"/>
                  <a:gd name="T8" fmla="*/ 0 w 22"/>
                  <a:gd name="T9" fmla="*/ 16 h 16"/>
                  <a:gd name="T10" fmla="*/ 22 w 22"/>
                  <a:gd name="T11" fmla="*/ 16 h 16"/>
                </a:gdLst>
                <a:ahLst/>
                <a:cxnLst>
                  <a:cxn ang="0">
                    <a:pos x="T0" y="T1"/>
                  </a:cxn>
                  <a:cxn ang="0">
                    <a:pos x="T2" y="T3"/>
                  </a:cxn>
                  <a:cxn ang="0">
                    <a:pos x="T4" y="T5"/>
                  </a:cxn>
                  <a:cxn ang="0">
                    <a:pos x="T6" y="T7"/>
                  </a:cxn>
                  <a:cxn ang="0">
                    <a:pos x="T8" y="T9"/>
                  </a:cxn>
                  <a:cxn ang="0">
                    <a:pos x="T10" y="T11"/>
                  </a:cxn>
                </a:cxnLst>
                <a:rect l="0" t="0" r="r" b="b"/>
                <a:pathLst>
                  <a:path w="22" h="16">
                    <a:moveTo>
                      <a:pt x="14" y="0"/>
                    </a:moveTo>
                    <a:cubicBezTo>
                      <a:pt x="14" y="6"/>
                      <a:pt x="14" y="6"/>
                      <a:pt x="14" y="6"/>
                    </a:cubicBezTo>
                    <a:cubicBezTo>
                      <a:pt x="4" y="9"/>
                      <a:pt x="4" y="9"/>
                      <a:pt x="4" y="9"/>
                    </a:cubicBezTo>
                    <a:cubicBezTo>
                      <a:pt x="2" y="10"/>
                      <a:pt x="0" y="12"/>
                      <a:pt x="0" y="14"/>
                    </a:cubicBezTo>
                    <a:cubicBezTo>
                      <a:pt x="0" y="16"/>
                      <a:pt x="0" y="16"/>
                      <a:pt x="0" y="16"/>
                    </a:cubicBezTo>
                    <a:cubicBezTo>
                      <a:pt x="22" y="16"/>
                      <a:pt x="22" y="16"/>
                      <a:pt x="22" y="16"/>
                    </a:cubicBezTo>
                  </a:path>
                </a:pathLst>
              </a:custGeom>
              <a:noFill/>
              <a:ln w="14288" cap="flat">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rtlCol="0" anchor="t" anchorCtr="0" compatLnSpc="1">
                <a:prstTxWarp prst="textNoShape">
                  <a:avLst/>
                </a:prstTxWarp>
              </a:bodyPr>
              <a:lstStyle/>
              <a:p>
                <a:pPr rtl="0"/>
                <a:endParaRPr lang="en-US" dirty="0">
                  <a:latin typeface="Meiryo UI" panose="020B0604030504040204" pitchFamily="50" charset="-128"/>
                  <a:ea typeface="Meiryo UI" panose="020B0604030504040204" pitchFamily="50" charset="-128"/>
                </a:endParaRPr>
              </a:p>
            </p:txBody>
          </p:sp>
          <p:sp>
            <p:nvSpPr>
              <p:cNvPr id="215" name="フリーフォーム(F) 50">
                <a:extLst>
                  <a:ext uri="{FF2B5EF4-FFF2-40B4-BE49-F238E27FC236}">
                    <a16:creationId xmlns:a16="http://schemas.microsoft.com/office/drawing/2014/main" id="{82DE05A5-FAEC-4B16-BF1A-19901B942D35}"/>
                  </a:ext>
                </a:extLst>
              </p:cNvPr>
              <p:cNvSpPr>
                <a:spLocks/>
              </p:cNvSpPr>
              <p:nvPr/>
            </p:nvSpPr>
            <p:spPr bwMode="auto">
              <a:xfrm>
                <a:off x="3467101" y="2986089"/>
                <a:ext cx="82550" cy="58738"/>
              </a:xfrm>
              <a:custGeom>
                <a:avLst/>
                <a:gdLst>
                  <a:gd name="T0" fmla="*/ 8 w 22"/>
                  <a:gd name="T1" fmla="*/ 0 h 16"/>
                  <a:gd name="T2" fmla="*/ 8 w 22"/>
                  <a:gd name="T3" fmla="*/ 6 h 16"/>
                  <a:gd name="T4" fmla="*/ 18 w 22"/>
                  <a:gd name="T5" fmla="*/ 9 h 16"/>
                  <a:gd name="T6" fmla="*/ 22 w 22"/>
                  <a:gd name="T7" fmla="*/ 14 h 16"/>
                  <a:gd name="T8" fmla="*/ 22 w 22"/>
                  <a:gd name="T9" fmla="*/ 16 h 16"/>
                  <a:gd name="T10" fmla="*/ 0 w 22"/>
                  <a:gd name="T11" fmla="*/ 16 h 16"/>
                </a:gdLst>
                <a:ahLst/>
                <a:cxnLst>
                  <a:cxn ang="0">
                    <a:pos x="T0" y="T1"/>
                  </a:cxn>
                  <a:cxn ang="0">
                    <a:pos x="T2" y="T3"/>
                  </a:cxn>
                  <a:cxn ang="0">
                    <a:pos x="T4" y="T5"/>
                  </a:cxn>
                  <a:cxn ang="0">
                    <a:pos x="T6" y="T7"/>
                  </a:cxn>
                  <a:cxn ang="0">
                    <a:pos x="T8" y="T9"/>
                  </a:cxn>
                  <a:cxn ang="0">
                    <a:pos x="T10" y="T11"/>
                  </a:cxn>
                </a:cxnLst>
                <a:rect l="0" t="0" r="r" b="b"/>
                <a:pathLst>
                  <a:path w="22" h="16">
                    <a:moveTo>
                      <a:pt x="8" y="0"/>
                    </a:moveTo>
                    <a:cubicBezTo>
                      <a:pt x="8" y="6"/>
                      <a:pt x="8" y="6"/>
                      <a:pt x="8" y="6"/>
                    </a:cubicBezTo>
                    <a:cubicBezTo>
                      <a:pt x="18" y="9"/>
                      <a:pt x="18" y="9"/>
                      <a:pt x="18" y="9"/>
                    </a:cubicBezTo>
                    <a:cubicBezTo>
                      <a:pt x="20" y="10"/>
                      <a:pt x="22" y="12"/>
                      <a:pt x="22" y="14"/>
                    </a:cubicBezTo>
                    <a:cubicBezTo>
                      <a:pt x="22" y="16"/>
                      <a:pt x="22" y="16"/>
                      <a:pt x="22" y="16"/>
                    </a:cubicBezTo>
                    <a:cubicBezTo>
                      <a:pt x="0" y="16"/>
                      <a:pt x="0" y="16"/>
                      <a:pt x="0" y="16"/>
                    </a:cubicBezTo>
                  </a:path>
                </a:pathLst>
              </a:custGeom>
              <a:noFill/>
              <a:ln w="14288" cap="flat">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rtlCol="0" anchor="t" anchorCtr="0" compatLnSpc="1">
                <a:prstTxWarp prst="textNoShape">
                  <a:avLst/>
                </a:prstTxWarp>
              </a:bodyPr>
              <a:lstStyle/>
              <a:p>
                <a:pPr rtl="0"/>
                <a:endParaRPr lang="en-US" dirty="0">
                  <a:latin typeface="Meiryo UI" panose="020B0604030504040204" pitchFamily="50" charset="-128"/>
                  <a:ea typeface="Meiryo UI" panose="020B0604030504040204" pitchFamily="50" charset="-128"/>
                </a:endParaRPr>
              </a:p>
            </p:txBody>
          </p:sp>
          <p:sp>
            <p:nvSpPr>
              <p:cNvPr id="216" name="円/楕円 51">
                <a:extLst>
                  <a:ext uri="{FF2B5EF4-FFF2-40B4-BE49-F238E27FC236}">
                    <a16:creationId xmlns:a16="http://schemas.microsoft.com/office/drawing/2014/main" id="{0E0CD678-477B-451D-9104-A48469B3943C}"/>
                  </a:ext>
                </a:extLst>
              </p:cNvPr>
              <p:cNvSpPr>
                <a:spLocks noChangeArrowheads="1"/>
              </p:cNvSpPr>
              <p:nvPr/>
            </p:nvSpPr>
            <p:spPr bwMode="auto">
              <a:xfrm>
                <a:off x="3429001" y="2895601"/>
                <a:ext cx="90488" cy="96838"/>
              </a:xfrm>
              <a:prstGeom prst="ellipse">
                <a:avLst/>
              </a:prstGeom>
              <a:noFill/>
              <a:ln w="14288" cap="flat">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rtlCol="0" anchor="t" anchorCtr="0" compatLnSpc="1">
                <a:prstTxWarp prst="textNoShape">
                  <a:avLst/>
                </a:prstTxWarp>
              </a:bodyPr>
              <a:lstStyle/>
              <a:p>
                <a:pPr rtl="0"/>
                <a:endParaRPr lang="en-US" dirty="0">
                  <a:latin typeface="Meiryo UI" panose="020B0604030504040204" pitchFamily="50" charset="-128"/>
                  <a:ea typeface="Meiryo UI" panose="020B0604030504040204" pitchFamily="50" charset="-128"/>
                </a:endParaRPr>
              </a:p>
            </p:txBody>
          </p:sp>
          <p:sp>
            <p:nvSpPr>
              <p:cNvPr id="217" name="フリーフォーム(F) 52">
                <a:extLst>
                  <a:ext uri="{FF2B5EF4-FFF2-40B4-BE49-F238E27FC236}">
                    <a16:creationId xmlns:a16="http://schemas.microsoft.com/office/drawing/2014/main" id="{26FA0A70-D241-45F0-830E-0A67FE310BAF}"/>
                  </a:ext>
                </a:extLst>
              </p:cNvPr>
              <p:cNvSpPr>
                <a:spLocks/>
              </p:cNvSpPr>
              <p:nvPr/>
            </p:nvSpPr>
            <p:spPr bwMode="auto">
              <a:xfrm>
                <a:off x="3429001" y="2928939"/>
                <a:ext cx="90488" cy="14288"/>
              </a:xfrm>
              <a:custGeom>
                <a:avLst/>
                <a:gdLst>
                  <a:gd name="T0" fmla="*/ 24 w 24"/>
                  <a:gd name="T1" fmla="*/ 2 h 4"/>
                  <a:gd name="T2" fmla="*/ 14 w 24"/>
                  <a:gd name="T3" fmla="*/ 0 h 4"/>
                  <a:gd name="T4" fmla="*/ 0 w 24"/>
                  <a:gd name="T5" fmla="*/ 1 h 4"/>
                </a:gdLst>
                <a:ahLst/>
                <a:cxnLst>
                  <a:cxn ang="0">
                    <a:pos x="T0" y="T1"/>
                  </a:cxn>
                  <a:cxn ang="0">
                    <a:pos x="T2" y="T3"/>
                  </a:cxn>
                  <a:cxn ang="0">
                    <a:pos x="T4" y="T5"/>
                  </a:cxn>
                </a:cxnLst>
                <a:rect l="0" t="0" r="r" b="b"/>
                <a:pathLst>
                  <a:path w="24" h="4">
                    <a:moveTo>
                      <a:pt x="24" y="2"/>
                    </a:moveTo>
                    <a:cubicBezTo>
                      <a:pt x="22" y="4"/>
                      <a:pt x="16" y="4"/>
                      <a:pt x="14" y="0"/>
                    </a:cubicBezTo>
                    <a:cubicBezTo>
                      <a:pt x="10" y="4"/>
                      <a:pt x="3" y="4"/>
                      <a:pt x="0" y="1"/>
                    </a:cubicBezTo>
                  </a:path>
                </a:pathLst>
              </a:custGeom>
              <a:noFill/>
              <a:ln w="14288" cap="flat">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rtlCol="0" anchor="t" anchorCtr="0" compatLnSpc="1">
                <a:prstTxWarp prst="textNoShape">
                  <a:avLst/>
                </a:prstTxWarp>
              </a:bodyPr>
              <a:lstStyle/>
              <a:p>
                <a:pPr rtl="0"/>
                <a:endParaRPr lang="en-US" dirty="0">
                  <a:latin typeface="Meiryo UI" panose="020B0604030504040204" pitchFamily="50" charset="-128"/>
                  <a:ea typeface="Meiryo UI" panose="020B0604030504040204" pitchFamily="50" charset="-128"/>
                </a:endParaRPr>
              </a:p>
            </p:txBody>
          </p:sp>
          <p:sp>
            <p:nvSpPr>
              <p:cNvPr id="219" name="フリーフォーム(F) 54">
                <a:extLst>
                  <a:ext uri="{FF2B5EF4-FFF2-40B4-BE49-F238E27FC236}">
                    <a16:creationId xmlns:a16="http://schemas.microsoft.com/office/drawing/2014/main" id="{899BF9CE-E77F-4F48-9450-66E3BECCB68B}"/>
                  </a:ext>
                </a:extLst>
              </p:cNvPr>
              <p:cNvSpPr>
                <a:spLocks/>
              </p:cNvSpPr>
              <p:nvPr/>
            </p:nvSpPr>
            <p:spPr bwMode="auto">
              <a:xfrm>
                <a:off x="3662363" y="2986089"/>
                <a:ext cx="82550" cy="58738"/>
              </a:xfrm>
              <a:custGeom>
                <a:avLst/>
                <a:gdLst>
                  <a:gd name="T0" fmla="*/ 8 w 22"/>
                  <a:gd name="T1" fmla="*/ 0 h 16"/>
                  <a:gd name="T2" fmla="*/ 8 w 22"/>
                  <a:gd name="T3" fmla="*/ 6 h 16"/>
                  <a:gd name="T4" fmla="*/ 18 w 22"/>
                  <a:gd name="T5" fmla="*/ 9 h 16"/>
                  <a:gd name="T6" fmla="*/ 22 w 22"/>
                  <a:gd name="T7" fmla="*/ 14 h 16"/>
                  <a:gd name="T8" fmla="*/ 22 w 22"/>
                  <a:gd name="T9" fmla="*/ 16 h 16"/>
                  <a:gd name="T10" fmla="*/ 0 w 22"/>
                  <a:gd name="T11" fmla="*/ 16 h 16"/>
                </a:gdLst>
                <a:ahLst/>
                <a:cxnLst>
                  <a:cxn ang="0">
                    <a:pos x="T0" y="T1"/>
                  </a:cxn>
                  <a:cxn ang="0">
                    <a:pos x="T2" y="T3"/>
                  </a:cxn>
                  <a:cxn ang="0">
                    <a:pos x="T4" y="T5"/>
                  </a:cxn>
                  <a:cxn ang="0">
                    <a:pos x="T6" y="T7"/>
                  </a:cxn>
                  <a:cxn ang="0">
                    <a:pos x="T8" y="T9"/>
                  </a:cxn>
                  <a:cxn ang="0">
                    <a:pos x="T10" y="T11"/>
                  </a:cxn>
                </a:cxnLst>
                <a:rect l="0" t="0" r="r" b="b"/>
                <a:pathLst>
                  <a:path w="22" h="16">
                    <a:moveTo>
                      <a:pt x="8" y="0"/>
                    </a:moveTo>
                    <a:cubicBezTo>
                      <a:pt x="8" y="6"/>
                      <a:pt x="8" y="6"/>
                      <a:pt x="8" y="6"/>
                    </a:cubicBezTo>
                    <a:cubicBezTo>
                      <a:pt x="18" y="9"/>
                      <a:pt x="18" y="9"/>
                      <a:pt x="18" y="9"/>
                    </a:cubicBezTo>
                    <a:cubicBezTo>
                      <a:pt x="20" y="10"/>
                      <a:pt x="22" y="12"/>
                      <a:pt x="22" y="14"/>
                    </a:cubicBezTo>
                    <a:cubicBezTo>
                      <a:pt x="22" y="16"/>
                      <a:pt x="22" y="16"/>
                      <a:pt x="22" y="16"/>
                    </a:cubicBezTo>
                    <a:cubicBezTo>
                      <a:pt x="0" y="16"/>
                      <a:pt x="0" y="16"/>
                      <a:pt x="0" y="16"/>
                    </a:cubicBezTo>
                  </a:path>
                </a:pathLst>
              </a:custGeom>
              <a:noFill/>
              <a:ln w="14288" cap="flat">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rtlCol="0" anchor="t" anchorCtr="0" compatLnSpc="1">
                <a:prstTxWarp prst="textNoShape">
                  <a:avLst/>
                </a:prstTxWarp>
              </a:bodyPr>
              <a:lstStyle/>
              <a:p>
                <a:pPr rtl="0"/>
                <a:endParaRPr lang="en-US" dirty="0">
                  <a:latin typeface="Meiryo UI" panose="020B0604030504040204" pitchFamily="50" charset="-128"/>
                  <a:ea typeface="Meiryo UI" panose="020B0604030504040204" pitchFamily="50" charset="-128"/>
                </a:endParaRPr>
              </a:p>
            </p:txBody>
          </p:sp>
          <p:sp>
            <p:nvSpPr>
              <p:cNvPr id="221" name="フリーフォーム(F) 56">
                <a:extLst>
                  <a:ext uri="{FF2B5EF4-FFF2-40B4-BE49-F238E27FC236}">
                    <a16:creationId xmlns:a16="http://schemas.microsoft.com/office/drawing/2014/main" id="{A2AAED8D-F9E0-4ECB-9AB3-CBBAFB83B1AF}"/>
                  </a:ext>
                </a:extLst>
              </p:cNvPr>
              <p:cNvSpPr>
                <a:spLocks/>
              </p:cNvSpPr>
              <p:nvPr/>
            </p:nvSpPr>
            <p:spPr bwMode="auto">
              <a:xfrm>
                <a:off x="4371655" y="2335041"/>
                <a:ext cx="90488" cy="14288"/>
              </a:xfrm>
              <a:custGeom>
                <a:avLst/>
                <a:gdLst>
                  <a:gd name="T0" fmla="*/ 24 w 24"/>
                  <a:gd name="T1" fmla="*/ 2 h 4"/>
                  <a:gd name="T2" fmla="*/ 14 w 24"/>
                  <a:gd name="T3" fmla="*/ 0 h 4"/>
                  <a:gd name="T4" fmla="*/ 0 w 24"/>
                  <a:gd name="T5" fmla="*/ 1 h 4"/>
                </a:gdLst>
                <a:ahLst/>
                <a:cxnLst>
                  <a:cxn ang="0">
                    <a:pos x="T0" y="T1"/>
                  </a:cxn>
                  <a:cxn ang="0">
                    <a:pos x="T2" y="T3"/>
                  </a:cxn>
                  <a:cxn ang="0">
                    <a:pos x="T4" y="T5"/>
                  </a:cxn>
                </a:cxnLst>
                <a:rect l="0" t="0" r="r" b="b"/>
                <a:pathLst>
                  <a:path w="24" h="4">
                    <a:moveTo>
                      <a:pt x="24" y="2"/>
                    </a:moveTo>
                    <a:cubicBezTo>
                      <a:pt x="22" y="4"/>
                      <a:pt x="16" y="4"/>
                      <a:pt x="14" y="0"/>
                    </a:cubicBezTo>
                    <a:cubicBezTo>
                      <a:pt x="10" y="4"/>
                      <a:pt x="3" y="4"/>
                      <a:pt x="0" y="1"/>
                    </a:cubicBezTo>
                  </a:path>
                </a:pathLst>
              </a:custGeom>
              <a:noFill/>
              <a:ln w="14288" cap="flat">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rtlCol="0" anchor="t" anchorCtr="0" compatLnSpc="1">
                <a:prstTxWarp prst="textNoShape">
                  <a:avLst/>
                </a:prstTxWarp>
              </a:bodyPr>
              <a:lstStyle/>
              <a:p>
                <a:pPr rtl="0"/>
                <a:endParaRPr lang="en-US" dirty="0">
                  <a:latin typeface="Meiryo UI" panose="020B0604030504040204" pitchFamily="50" charset="-128"/>
                  <a:ea typeface="Meiryo UI" panose="020B0604030504040204" pitchFamily="50" charset="-128"/>
                </a:endParaRPr>
              </a:p>
            </p:txBody>
          </p:sp>
          <p:sp>
            <p:nvSpPr>
              <p:cNvPr id="222" name="フリーフォーム(F) 57">
                <a:extLst>
                  <a:ext uri="{FF2B5EF4-FFF2-40B4-BE49-F238E27FC236}">
                    <a16:creationId xmlns:a16="http://schemas.microsoft.com/office/drawing/2014/main" id="{6002DB15-DE43-4C77-9619-8D419321F2E7}"/>
                  </a:ext>
                </a:extLst>
              </p:cNvPr>
              <p:cNvSpPr>
                <a:spLocks/>
              </p:cNvSpPr>
              <p:nvPr/>
            </p:nvSpPr>
            <p:spPr bwMode="auto">
              <a:xfrm>
                <a:off x="3497263" y="3181351"/>
                <a:ext cx="82550" cy="60325"/>
              </a:xfrm>
              <a:custGeom>
                <a:avLst/>
                <a:gdLst>
                  <a:gd name="T0" fmla="*/ 14 w 22"/>
                  <a:gd name="T1" fmla="*/ 0 h 16"/>
                  <a:gd name="T2" fmla="*/ 14 w 22"/>
                  <a:gd name="T3" fmla="*/ 6 h 16"/>
                  <a:gd name="T4" fmla="*/ 4 w 22"/>
                  <a:gd name="T5" fmla="*/ 9 h 16"/>
                  <a:gd name="T6" fmla="*/ 0 w 22"/>
                  <a:gd name="T7" fmla="*/ 14 h 16"/>
                  <a:gd name="T8" fmla="*/ 0 w 22"/>
                  <a:gd name="T9" fmla="*/ 16 h 16"/>
                  <a:gd name="T10" fmla="*/ 22 w 22"/>
                  <a:gd name="T11" fmla="*/ 16 h 16"/>
                </a:gdLst>
                <a:ahLst/>
                <a:cxnLst>
                  <a:cxn ang="0">
                    <a:pos x="T0" y="T1"/>
                  </a:cxn>
                  <a:cxn ang="0">
                    <a:pos x="T2" y="T3"/>
                  </a:cxn>
                  <a:cxn ang="0">
                    <a:pos x="T4" y="T5"/>
                  </a:cxn>
                  <a:cxn ang="0">
                    <a:pos x="T6" y="T7"/>
                  </a:cxn>
                  <a:cxn ang="0">
                    <a:pos x="T8" y="T9"/>
                  </a:cxn>
                  <a:cxn ang="0">
                    <a:pos x="T10" y="T11"/>
                  </a:cxn>
                </a:cxnLst>
                <a:rect l="0" t="0" r="r" b="b"/>
                <a:pathLst>
                  <a:path w="22" h="16">
                    <a:moveTo>
                      <a:pt x="14" y="0"/>
                    </a:moveTo>
                    <a:cubicBezTo>
                      <a:pt x="14" y="6"/>
                      <a:pt x="14" y="6"/>
                      <a:pt x="14" y="6"/>
                    </a:cubicBezTo>
                    <a:cubicBezTo>
                      <a:pt x="4" y="9"/>
                      <a:pt x="4" y="9"/>
                      <a:pt x="4" y="9"/>
                    </a:cubicBezTo>
                    <a:cubicBezTo>
                      <a:pt x="2" y="10"/>
                      <a:pt x="0" y="12"/>
                      <a:pt x="0" y="14"/>
                    </a:cubicBezTo>
                    <a:cubicBezTo>
                      <a:pt x="0" y="16"/>
                      <a:pt x="0" y="16"/>
                      <a:pt x="0" y="16"/>
                    </a:cubicBezTo>
                    <a:cubicBezTo>
                      <a:pt x="22" y="16"/>
                      <a:pt x="22" y="16"/>
                      <a:pt x="22" y="16"/>
                    </a:cubicBezTo>
                  </a:path>
                </a:pathLst>
              </a:custGeom>
              <a:noFill/>
              <a:ln w="14288" cap="flat">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rtlCol="0" anchor="t" anchorCtr="0" compatLnSpc="1">
                <a:prstTxWarp prst="textNoShape">
                  <a:avLst/>
                </a:prstTxWarp>
              </a:bodyPr>
              <a:lstStyle/>
              <a:p>
                <a:pPr rtl="0"/>
                <a:endParaRPr lang="en-US" dirty="0">
                  <a:latin typeface="Meiryo UI" panose="020B0604030504040204" pitchFamily="50" charset="-128"/>
                  <a:ea typeface="Meiryo UI" panose="020B0604030504040204" pitchFamily="50" charset="-128"/>
                </a:endParaRPr>
              </a:p>
            </p:txBody>
          </p:sp>
          <p:sp>
            <p:nvSpPr>
              <p:cNvPr id="223" name="フリーフォーム(F) 58">
                <a:extLst>
                  <a:ext uri="{FF2B5EF4-FFF2-40B4-BE49-F238E27FC236}">
                    <a16:creationId xmlns:a16="http://schemas.microsoft.com/office/drawing/2014/main" id="{96593802-B775-42A3-AF14-F045D7024BCC}"/>
                  </a:ext>
                </a:extLst>
              </p:cNvPr>
              <p:cNvSpPr>
                <a:spLocks/>
              </p:cNvSpPr>
              <p:nvPr/>
            </p:nvSpPr>
            <p:spPr bwMode="auto">
              <a:xfrm>
                <a:off x="3563938" y="3181351"/>
                <a:ext cx="82550" cy="60325"/>
              </a:xfrm>
              <a:custGeom>
                <a:avLst/>
                <a:gdLst>
                  <a:gd name="T0" fmla="*/ 8 w 22"/>
                  <a:gd name="T1" fmla="*/ 0 h 16"/>
                  <a:gd name="T2" fmla="*/ 8 w 22"/>
                  <a:gd name="T3" fmla="*/ 6 h 16"/>
                  <a:gd name="T4" fmla="*/ 18 w 22"/>
                  <a:gd name="T5" fmla="*/ 9 h 16"/>
                  <a:gd name="T6" fmla="*/ 22 w 22"/>
                  <a:gd name="T7" fmla="*/ 14 h 16"/>
                  <a:gd name="T8" fmla="*/ 22 w 22"/>
                  <a:gd name="T9" fmla="*/ 16 h 16"/>
                  <a:gd name="T10" fmla="*/ 0 w 22"/>
                  <a:gd name="T11" fmla="*/ 16 h 16"/>
                </a:gdLst>
                <a:ahLst/>
                <a:cxnLst>
                  <a:cxn ang="0">
                    <a:pos x="T0" y="T1"/>
                  </a:cxn>
                  <a:cxn ang="0">
                    <a:pos x="T2" y="T3"/>
                  </a:cxn>
                  <a:cxn ang="0">
                    <a:pos x="T4" y="T5"/>
                  </a:cxn>
                  <a:cxn ang="0">
                    <a:pos x="T6" y="T7"/>
                  </a:cxn>
                  <a:cxn ang="0">
                    <a:pos x="T8" y="T9"/>
                  </a:cxn>
                  <a:cxn ang="0">
                    <a:pos x="T10" y="T11"/>
                  </a:cxn>
                </a:cxnLst>
                <a:rect l="0" t="0" r="r" b="b"/>
                <a:pathLst>
                  <a:path w="22" h="16">
                    <a:moveTo>
                      <a:pt x="8" y="0"/>
                    </a:moveTo>
                    <a:cubicBezTo>
                      <a:pt x="8" y="6"/>
                      <a:pt x="8" y="6"/>
                      <a:pt x="8" y="6"/>
                    </a:cubicBezTo>
                    <a:cubicBezTo>
                      <a:pt x="18" y="9"/>
                      <a:pt x="18" y="9"/>
                      <a:pt x="18" y="9"/>
                    </a:cubicBezTo>
                    <a:cubicBezTo>
                      <a:pt x="20" y="10"/>
                      <a:pt x="22" y="12"/>
                      <a:pt x="22" y="14"/>
                    </a:cubicBezTo>
                    <a:cubicBezTo>
                      <a:pt x="22" y="16"/>
                      <a:pt x="22" y="16"/>
                      <a:pt x="22" y="16"/>
                    </a:cubicBezTo>
                    <a:cubicBezTo>
                      <a:pt x="0" y="16"/>
                      <a:pt x="0" y="16"/>
                      <a:pt x="0" y="16"/>
                    </a:cubicBezTo>
                  </a:path>
                </a:pathLst>
              </a:custGeom>
              <a:noFill/>
              <a:ln w="14288" cap="flat">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rtlCol="0" anchor="t" anchorCtr="0" compatLnSpc="1">
                <a:prstTxWarp prst="textNoShape">
                  <a:avLst/>
                </a:prstTxWarp>
              </a:bodyPr>
              <a:lstStyle/>
              <a:p>
                <a:pPr rtl="0"/>
                <a:endParaRPr lang="en-US" dirty="0">
                  <a:latin typeface="Meiryo UI" panose="020B0604030504040204" pitchFamily="50" charset="-128"/>
                  <a:ea typeface="Meiryo UI" panose="020B0604030504040204" pitchFamily="50" charset="-128"/>
                </a:endParaRPr>
              </a:p>
            </p:txBody>
          </p:sp>
          <p:sp>
            <p:nvSpPr>
              <p:cNvPr id="224" name="円/楕円 59">
                <a:extLst>
                  <a:ext uri="{FF2B5EF4-FFF2-40B4-BE49-F238E27FC236}">
                    <a16:creationId xmlns:a16="http://schemas.microsoft.com/office/drawing/2014/main" id="{E9093A9B-C057-4965-9778-D32C3435BAC3}"/>
                  </a:ext>
                </a:extLst>
              </p:cNvPr>
              <p:cNvSpPr>
                <a:spLocks noChangeArrowheads="1"/>
              </p:cNvSpPr>
              <p:nvPr/>
            </p:nvSpPr>
            <p:spPr bwMode="auto">
              <a:xfrm>
                <a:off x="3527426" y="3090864"/>
                <a:ext cx="88900" cy="96838"/>
              </a:xfrm>
              <a:prstGeom prst="ellipse">
                <a:avLst/>
              </a:prstGeom>
              <a:noFill/>
              <a:ln w="14288" cap="flat">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rtlCol="0" anchor="t" anchorCtr="0" compatLnSpc="1">
                <a:prstTxWarp prst="textNoShape">
                  <a:avLst/>
                </a:prstTxWarp>
              </a:bodyPr>
              <a:lstStyle/>
              <a:p>
                <a:pPr rtl="0"/>
                <a:endParaRPr lang="en-US" dirty="0">
                  <a:latin typeface="Meiryo UI" panose="020B0604030504040204" pitchFamily="50" charset="-128"/>
                  <a:ea typeface="Meiryo UI" panose="020B0604030504040204" pitchFamily="50" charset="-128"/>
                </a:endParaRPr>
              </a:p>
            </p:txBody>
          </p:sp>
          <p:sp>
            <p:nvSpPr>
              <p:cNvPr id="225" name="フリーフォーム(F) 60">
                <a:extLst>
                  <a:ext uri="{FF2B5EF4-FFF2-40B4-BE49-F238E27FC236}">
                    <a16:creationId xmlns:a16="http://schemas.microsoft.com/office/drawing/2014/main" id="{25E38B6F-D336-4A2F-AB1E-5483A67114A8}"/>
                  </a:ext>
                </a:extLst>
              </p:cNvPr>
              <p:cNvSpPr>
                <a:spLocks/>
              </p:cNvSpPr>
              <p:nvPr/>
            </p:nvSpPr>
            <p:spPr bwMode="auto">
              <a:xfrm>
                <a:off x="3527426" y="3124201"/>
                <a:ext cx="88900" cy="15875"/>
              </a:xfrm>
              <a:custGeom>
                <a:avLst/>
                <a:gdLst>
                  <a:gd name="T0" fmla="*/ 24 w 24"/>
                  <a:gd name="T1" fmla="*/ 2 h 4"/>
                  <a:gd name="T2" fmla="*/ 14 w 24"/>
                  <a:gd name="T3" fmla="*/ 0 h 4"/>
                  <a:gd name="T4" fmla="*/ 0 w 24"/>
                  <a:gd name="T5" fmla="*/ 1 h 4"/>
                </a:gdLst>
                <a:ahLst/>
                <a:cxnLst>
                  <a:cxn ang="0">
                    <a:pos x="T0" y="T1"/>
                  </a:cxn>
                  <a:cxn ang="0">
                    <a:pos x="T2" y="T3"/>
                  </a:cxn>
                  <a:cxn ang="0">
                    <a:pos x="T4" y="T5"/>
                  </a:cxn>
                </a:cxnLst>
                <a:rect l="0" t="0" r="r" b="b"/>
                <a:pathLst>
                  <a:path w="24" h="4">
                    <a:moveTo>
                      <a:pt x="24" y="2"/>
                    </a:moveTo>
                    <a:cubicBezTo>
                      <a:pt x="22" y="4"/>
                      <a:pt x="16" y="4"/>
                      <a:pt x="14" y="0"/>
                    </a:cubicBezTo>
                    <a:cubicBezTo>
                      <a:pt x="10" y="4"/>
                      <a:pt x="3" y="4"/>
                      <a:pt x="0" y="1"/>
                    </a:cubicBezTo>
                  </a:path>
                </a:pathLst>
              </a:custGeom>
              <a:noFill/>
              <a:ln w="14288" cap="flat">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rtlCol="0" anchor="t" anchorCtr="0" compatLnSpc="1">
                <a:prstTxWarp prst="textNoShape">
                  <a:avLst/>
                </a:prstTxWarp>
              </a:bodyPr>
              <a:lstStyle/>
              <a:p>
                <a:pPr rtl="0"/>
                <a:endParaRPr lang="en-US" dirty="0">
                  <a:latin typeface="Meiryo UI" panose="020B0604030504040204" pitchFamily="50" charset="-128"/>
                  <a:ea typeface="Meiryo UI" panose="020B0604030504040204" pitchFamily="50" charset="-128"/>
                </a:endParaRPr>
              </a:p>
            </p:txBody>
          </p:sp>
          <p:sp>
            <p:nvSpPr>
              <p:cNvPr id="226" name="線 61">
                <a:extLst>
                  <a:ext uri="{FF2B5EF4-FFF2-40B4-BE49-F238E27FC236}">
                    <a16:creationId xmlns:a16="http://schemas.microsoft.com/office/drawing/2014/main" id="{C97F06C5-8609-4F4A-94C8-8D52F4857B8C}"/>
                  </a:ext>
                </a:extLst>
              </p:cNvPr>
              <p:cNvSpPr>
                <a:spLocks noChangeShapeType="1"/>
              </p:cNvSpPr>
              <p:nvPr/>
            </p:nvSpPr>
            <p:spPr bwMode="auto">
              <a:xfrm>
                <a:off x="3451226" y="3074989"/>
                <a:ext cx="38100" cy="38100"/>
              </a:xfrm>
              <a:prstGeom prst="line">
                <a:avLst/>
              </a:prstGeom>
              <a:noFill/>
              <a:ln w="14288"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rtlCol="0" anchor="t" anchorCtr="0" compatLnSpc="1">
                <a:prstTxWarp prst="textNoShape">
                  <a:avLst/>
                </a:prstTxWarp>
              </a:bodyPr>
              <a:lstStyle/>
              <a:p>
                <a:pPr rtl="0"/>
                <a:endParaRPr lang="en-US" dirty="0">
                  <a:latin typeface="Meiryo UI" panose="020B0604030504040204" pitchFamily="50" charset="-128"/>
                  <a:ea typeface="Meiryo UI" panose="020B0604030504040204" pitchFamily="50" charset="-128"/>
                </a:endParaRPr>
              </a:p>
            </p:txBody>
          </p:sp>
          <p:sp>
            <p:nvSpPr>
              <p:cNvPr id="227" name="線 62">
                <a:extLst>
                  <a:ext uri="{FF2B5EF4-FFF2-40B4-BE49-F238E27FC236}">
                    <a16:creationId xmlns:a16="http://schemas.microsoft.com/office/drawing/2014/main" id="{7A7E2673-DEC0-43F1-9033-64A7A4DA55B2}"/>
                  </a:ext>
                </a:extLst>
              </p:cNvPr>
              <p:cNvSpPr>
                <a:spLocks noChangeShapeType="1"/>
              </p:cNvSpPr>
              <p:nvPr/>
            </p:nvSpPr>
            <p:spPr bwMode="auto">
              <a:xfrm flipH="1">
                <a:off x="3654426" y="3074989"/>
                <a:ext cx="38100" cy="38100"/>
              </a:xfrm>
              <a:prstGeom prst="line">
                <a:avLst/>
              </a:prstGeom>
              <a:noFill/>
              <a:ln w="14288"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rtlCol="0" anchor="t" anchorCtr="0" compatLnSpc="1">
                <a:prstTxWarp prst="textNoShape">
                  <a:avLst/>
                </a:prstTxWarp>
              </a:bodyPr>
              <a:lstStyle/>
              <a:p>
                <a:pPr rtl="0"/>
                <a:endParaRPr lang="en-US" dirty="0">
                  <a:latin typeface="Meiryo UI" panose="020B0604030504040204" pitchFamily="50" charset="-128"/>
                  <a:ea typeface="Meiryo UI" panose="020B0604030504040204" pitchFamily="50" charset="-128"/>
                </a:endParaRPr>
              </a:p>
            </p:txBody>
          </p:sp>
        </p:grpSp>
      </p:grpSp>
      <p:sp>
        <p:nvSpPr>
          <p:cNvPr id="337" name="テキスト ボックス 336">
            <a:extLst>
              <a:ext uri="{FF2B5EF4-FFF2-40B4-BE49-F238E27FC236}">
                <a16:creationId xmlns:a16="http://schemas.microsoft.com/office/drawing/2014/main" id="{3380BC47-47FB-44F3-9E0B-80B83E426031}"/>
              </a:ext>
            </a:extLst>
          </p:cNvPr>
          <p:cNvSpPr txBox="1"/>
          <p:nvPr/>
        </p:nvSpPr>
        <p:spPr>
          <a:xfrm>
            <a:off x="9098876" y="2374969"/>
            <a:ext cx="1594605" cy="246221"/>
          </a:xfrm>
          <a:prstGeom prst="rect">
            <a:avLst/>
          </a:prstGeom>
          <a:noFill/>
        </p:spPr>
        <p:txBody>
          <a:bodyPr wrap="square" lIns="0" tIns="0" rIns="0" bIns="0" rtlCol="0">
            <a:spAutoFit/>
          </a:bodyPr>
          <a:lstStyle/>
          <a:p>
            <a:pPr rtl="0"/>
            <a:endParaRPr lang="ja" sz="1600" b="1" dirty="0">
              <a:solidFill>
                <a:srgbClr val="002060"/>
              </a:solidFill>
              <a:latin typeface="Meiryo UI" panose="020B0604030504040204" pitchFamily="50" charset="-128"/>
              <a:ea typeface="Meiryo UI" panose="020B0604030504040204" pitchFamily="50" charset="-128"/>
              <a:cs typeface="Segoe UI" panose="020B0502040204020203" pitchFamily="34" charset="0"/>
            </a:endParaRPr>
          </a:p>
        </p:txBody>
      </p:sp>
      <p:grpSp>
        <p:nvGrpSpPr>
          <p:cNvPr id="342" name="グループ 341">
            <a:extLst>
              <a:ext uri="{FF2B5EF4-FFF2-40B4-BE49-F238E27FC236}">
                <a16:creationId xmlns:a16="http://schemas.microsoft.com/office/drawing/2014/main" id="{6ADA542D-B2D5-4962-8376-A598260BA8B9}"/>
              </a:ext>
              <a:ext uri="{C183D7F6-B498-43B3-948B-1728B52AA6E4}">
                <adec:decorative xmlns:adec="http://schemas.microsoft.com/office/drawing/2017/decorative" val="1"/>
              </a:ext>
            </a:extLst>
          </p:cNvPr>
          <p:cNvGrpSpPr/>
          <p:nvPr/>
        </p:nvGrpSpPr>
        <p:grpSpPr>
          <a:xfrm>
            <a:off x="754503" y="4470502"/>
            <a:ext cx="1598853" cy="568869"/>
            <a:chOff x="9695998" y="4665182"/>
            <a:chExt cx="1734002" cy="568869"/>
          </a:xfrm>
        </p:grpSpPr>
        <p:sp>
          <p:nvSpPr>
            <p:cNvPr id="343" name="テキスト ボックス 342">
              <a:extLst>
                <a:ext uri="{FF2B5EF4-FFF2-40B4-BE49-F238E27FC236}">
                  <a16:creationId xmlns:a16="http://schemas.microsoft.com/office/drawing/2014/main" id="{36571B2F-0463-48D1-8CC7-EA6BC8F3FB67}"/>
                </a:ext>
              </a:extLst>
            </p:cNvPr>
            <p:cNvSpPr txBox="1"/>
            <p:nvPr/>
          </p:nvSpPr>
          <p:spPr>
            <a:xfrm>
              <a:off x="9700605" y="4665182"/>
              <a:ext cx="1729395" cy="246221"/>
            </a:xfrm>
            <a:prstGeom prst="rect">
              <a:avLst/>
            </a:prstGeom>
            <a:noFill/>
          </p:spPr>
          <p:txBody>
            <a:bodyPr wrap="square" lIns="0" tIns="0" rIns="0" bIns="0" rtlCol="0">
              <a:spAutoFit/>
            </a:bodyPr>
            <a:lstStyle/>
            <a:p>
              <a:pPr algn="r" rtl="0"/>
              <a:endParaRPr lang="ja" sz="1600" b="1" dirty="0">
                <a:solidFill>
                  <a:srgbClr val="002060"/>
                </a:solidFill>
                <a:latin typeface="Meiryo UI" panose="020B0604030504040204" pitchFamily="50" charset="-128"/>
                <a:ea typeface="Meiryo UI" panose="020B0604030504040204" pitchFamily="50" charset="-128"/>
                <a:cs typeface="Segoe UI" panose="020B0502040204020203" pitchFamily="34" charset="0"/>
              </a:endParaRPr>
            </a:p>
          </p:txBody>
        </p:sp>
        <p:sp>
          <p:nvSpPr>
            <p:cNvPr id="344" name="長方形 343">
              <a:extLst>
                <a:ext uri="{FF2B5EF4-FFF2-40B4-BE49-F238E27FC236}">
                  <a16:creationId xmlns:a16="http://schemas.microsoft.com/office/drawing/2014/main" id="{2BA0C149-973C-4722-BF48-FF9DE9B8BC55}"/>
                </a:ext>
              </a:extLst>
            </p:cNvPr>
            <p:cNvSpPr/>
            <p:nvPr/>
          </p:nvSpPr>
          <p:spPr>
            <a:xfrm>
              <a:off x="9695998" y="4987830"/>
              <a:ext cx="1729394" cy="246221"/>
            </a:xfrm>
            <a:prstGeom prst="rect">
              <a:avLst/>
            </a:prstGeom>
          </p:spPr>
          <p:txBody>
            <a:bodyPr wrap="square" lIns="0" tIns="0" rIns="0" bIns="0" rtlCol="0">
              <a:spAutoFit/>
            </a:bodyPr>
            <a:lstStyle/>
            <a:p>
              <a:pPr algn="r" rtl="0"/>
              <a:endParaRPr lang="ja" sz="1600" i="1" dirty="0">
                <a:solidFill>
                  <a:srgbClr val="002060"/>
                </a:solidFill>
                <a:latin typeface="Meiryo UI" panose="020B0604030504040204" pitchFamily="50" charset="-128"/>
                <a:ea typeface="Meiryo UI" panose="020B0604030504040204" pitchFamily="50" charset="-128"/>
                <a:cs typeface="Segoe UI" panose="020B0502040204020203" pitchFamily="34" charset="0"/>
              </a:endParaRPr>
            </a:p>
          </p:txBody>
        </p:sp>
      </p:grpSp>
      <p:grpSp>
        <p:nvGrpSpPr>
          <p:cNvPr id="27" name="グループ 26" descr="これは後ろから見た男性の画像です。 ">
            <a:extLst>
              <a:ext uri="{FF2B5EF4-FFF2-40B4-BE49-F238E27FC236}">
                <a16:creationId xmlns:a16="http://schemas.microsoft.com/office/drawing/2014/main" id="{ABC2A172-1C05-4D6F-B5FB-5CEBE6B7E962}"/>
              </a:ext>
            </a:extLst>
          </p:cNvPr>
          <p:cNvGrpSpPr/>
          <p:nvPr/>
        </p:nvGrpSpPr>
        <p:grpSpPr>
          <a:xfrm>
            <a:off x="4761706" y="3127375"/>
            <a:ext cx="2668588" cy="2679700"/>
            <a:chOff x="4832350" y="3127375"/>
            <a:chExt cx="2668588" cy="2679700"/>
          </a:xfrm>
        </p:grpSpPr>
        <p:sp>
          <p:nvSpPr>
            <p:cNvPr id="5" name="フリーフォーム(F) 5">
              <a:extLst>
                <a:ext uri="{FF2B5EF4-FFF2-40B4-BE49-F238E27FC236}">
                  <a16:creationId xmlns:a16="http://schemas.microsoft.com/office/drawing/2014/main" id="{A113113D-0844-4CD7-B171-8F00F9D68757}"/>
                </a:ext>
              </a:extLst>
            </p:cNvPr>
            <p:cNvSpPr>
              <a:spLocks/>
            </p:cNvSpPr>
            <p:nvPr/>
          </p:nvSpPr>
          <p:spPr bwMode="auto">
            <a:xfrm>
              <a:off x="6364288" y="3810000"/>
              <a:ext cx="1004888" cy="1736725"/>
            </a:xfrm>
            <a:custGeom>
              <a:avLst/>
              <a:gdLst>
                <a:gd name="T0" fmla="*/ 82 w 175"/>
                <a:gd name="T1" fmla="*/ 75 h 303"/>
                <a:gd name="T2" fmla="*/ 172 w 175"/>
                <a:gd name="T3" fmla="*/ 242 h 303"/>
                <a:gd name="T4" fmla="*/ 103 w 175"/>
                <a:gd name="T5" fmla="*/ 242 h 303"/>
                <a:gd name="T6" fmla="*/ 49 w 175"/>
                <a:gd name="T7" fmla="*/ 89 h 303"/>
                <a:gd name="T8" fmla="*/ 22 w 175"/>
                <a:gd name="T9" fmla="*/ 67 h 303"/>
                <a:gd name="T10" fmla="*/ 7 w 175"/>
                <a:gd name="T11" fmla="*/ 36 h 303"/>
                <a:gd name="T12" fmla="*/ 23 w 175"/>
                <a:gd name="T13" fmla="*/ 36 h 303"/>
                <a:gd name="T14" fmla="*/ 35 w 175"/>
                <a:gd name="T15" fmla="*/ 54 h 303"/>
                <a:gd name="T16" fmla="*/ 8 w 175"/>
                <a:gd name="T17" fmla="*/ 5 h 303"/>
                <a:gd name="T18" fmla="*/ 30 w 175"/>
                <a:gd name="T19" fmla="*/ 21 h 303"/>
                <a:gd name="T20" fmla="*/ 51 w 175"/>
                <a:gd name="T21" fmla="*/ 25 h 303"/>
                <a:gd name="T22" fmla="*/ 70 w 175"/>
                <a:gd name="T23" fmla="*/ 49 h 303"/>
                <a:gd name="T24" fmla="*/ 82 w 175"/>
                <a:gd name="T25" fmla="*/ 75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5" h="303">
                  <a:moveTo>
                    <a:pt x="82" y="75"/>
                  </a:moveTo>
                  <a:cubicBezTo>
                    <a:pt x="82" y="75"/>
                    <a:pt x="175" y="184"/>
                    <a:pt x="172" y="242"/>
                  </a:cubicBezTo>
                  <a:cubicBezTo>
                    <a:pt x="169" y="299"/>
                    <a:pt x="126" y="303"/>
                    <a:pt x="103" y="242"/>
                  </a:cubicBezTo>
                  <a:cubicBezTo>
                    <a:pt x="81" y="180"/>
                    <a:pt x="49" y="89"/>
                    <a:pt x="49" y="89"/>
                  </a:cubicBezTo>
                  <a:cubicBezTo>
                    <a:pt x="49" y="89"/>
                    <a:pt x="27" y="74"/>
                    <a:pt x="22" y="67"/>
                  </a:cubicBezTo>
                  <a:cubicBezTo>
                    <a:pt x="17" y="61"/>
                    <a:pt x="13" y="39"/>
                    <a:pt x="7" y="36"/>
                  </a:cubicBezTo>
                  <a:cubicBezTo>
                    <a:pt x="0" y="33"/>
                    <a:pt x="12" y="26"/>
                    <a:pt x="23" y="36"/>
                  </a:cubicBezTo>
                  <a:cubicBezTo>
                    <a:pt x="33" y="46"/>
                    <a:pt x="30" y="57"/>
                    <a:pt x="35" y="54"/>
                  </a:cubicBezTo>
                  <a:cubicBezTo>
                    <a:pt x="40" y="50"/>
                    <a:pt x="8" y="10"/>
                    <a:pt x="8" y="5"/>
                  </a:cubicBezTo>
                  <a:cubicBezTo>
                    <a:pt x="9" y="0"/>
                    <a:pt x="30" y="21"/>
                    <a:pt x="30" y="21"/>
                  </a:cubicBezTo>
                  <a:cubicBezTo>
                    <a:pt x="30" y="21"/>
                    <a:pt x="44" y="19"/>
                    <a:pt x="51" y="25"/>
                  </a:cubicBezTo>
                  <a:cubicBezTo>
                    <a:pt x="58" y="30"/>
                    <a:pt x="67" y="43"/>
                    <a:pt x="70" y="49"/>
                  </a:cubicBezTo>
                  <a:cubicBezTo>
                    <a:pt x="72" y="55"/>
                    <a:pt x="75" y="66"/>
                    <a:pt x="82" y="75"/>
                  </a:cubicBezTo>
                  <a:close/>
                </a:path>
              </a:pathLst>
            </a:custGeom>
            <a:solidFill>
              <a:srgbClr val="F8F3F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US" dirty="0">
                <a:latin typeface="Meiryo UI" panose="020B0604030504040204" pitchFamily="50" charset="-128"/>
                <a:ea typeface="Meiryo UI" panose="020B0604030504040204" pitchFamily="50" charset="-128"/>
              </a:endParaRPr>
            </a:p>
          </p:txBody>
        </p:sp>
        <p:sp>
          <p:nvSpPr>
            <p:cNvPr id="4" name="オートシェイプ 3">
              <a:extLst>
                <a:ext uri="{FF2B5EF4-FFF2-40B4-BE49-F238E27FC236}">
                  <a16:creationId xmlns:a16="http://schemas.microsoft.com/office/drawing/2014/main" id="{CBAFF68D-D572-4371-A91E-AC6024B691FF}"/>
                </a:ext>
              </a:extLst>
            </p:cNvPr>
            <p:cNvSpPr>
              <a:spLocks noChangeAspect="1" noChangeArrowheads="1" noTextEdit="1"/>
            </p:cNvSpPr>
            <p:nvPr/>
          </p:nvSpPr>
          <p:spPr bwMode="auto">
            <a:xfrm>
              <a:off x="4905375" y="3141662"/>
              <a:ext cx="2479675" cy="2665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bodyPr>
            <a:lstStyle/>
            <a:p>
              <a:pPr rtl="0"/>
              <a:endParaRPr lang="en-US" dirty="0"/>
            </a:p>
          </p:txBody>
        </p:sp>
        <p:sp>
          <p:nvSpPr>
            <p:cNvPr id="6" name="フリーフォーム(F) 6">
              <a:extLst>
                <a:ext uri="{FF2B5EF4-FFF2-40B4-BE49-F238E27FC236}">
                  <a16:creationId xmlns:a16="http://schemas.microsoft.com/office/drawing/2014/main" id="{48C4C649-8470-4879-B490-47F99A11E63F}"/>
                </a:ext>
              </a:extLst>
            </p:cNvPr>
            <p:cNvSpPr>
              <a:spLocks/>
            </p:cNvSpPr>
            <p:nvPr/>
          </p:nvSpPr>
          <p:spPr bwMode="auto">
            <a:xfrm>
              <a:off x="6610350" y="4210050"/>
              <a:ext cx="752475" cy="1301750"/>
            </a:xfrm>
            <a:custGeom>
              <a:avLst/>
              <a:gdLst>
                <a:gd name="T0" fmla="*/ 36 w 131"/>
                <a:gd name="T1" fmla="*/ 0 h 227"/>
                <a:gd name="T2" fmla="*/ 0 w 131"/>
                <a:gd name="T3" fmla="*/ 22 h 227"/>
                <a:gd name="T4" fmla="*/ 94 w 131"/>
                <a:gd name="T5" fmla="*/ 215 h 227"/>
                <a:gd name="T6" fmla="*/ 130 w 131"/>
                <a:gd name="T7" fmla="*/ 168 h 227"/>
                <a:gd name="T8" fmla="*/ 36 w 131"/>
                <a:gd name="T9" fmla="*/ 0 h 227"/>
              </a:gdLst>
              <a:ahLst/>
              <a:cxnLst>
                <a:cxn ang="0">
                  <a:pos x="T0" y="T1"/>
                </a:cxn>
                <a:cxn ang="0">
                  <a:pos x="T2" y="T3"/>
                </a:cxn>
                <a:cxn ang="0">
                  <a:pos x="T4" y="T5"/>
                </a:cxn>
                <a:cxn ang="0">
                  <a:pos x="T6" y="T7"/>
                </a:cxn>
                <a:cxn ang="0">
                  <a:pos x="T8" y="T9"/>
                </a:cxn>
              </a:cxnLst>
              <a:rect l="0" t="0" r="r" b="b"/>
              <a:pathLst>
                <a:path w="131" h="227">
                  <a:moveTo>
                    <a:pt x="36" y="0"/>
                  </a:moveTo>
                  <a:cubicBezTo>
                    <a:pt x="36" y="0"/>
                    <a:pt x="5" y="19"/>
                    <a:pt x="0" y="22"/>
                  </a:cubicBezTo>
                  <a:cubicBezTo>
                    <a:pt x="0" y="22"/>
                    <a:pt x="64" y="203"/>
                    <a:pt x="94" y="215"/>
                  </a:cubicBezTo>
                  <a:cubicBezTo>
                    <a:pt x="124" y="227"/>
                    <a:pt x="131" y="194"/>
                    <a:pt x="130" y="168"/>
                  </a:cubicBezTo>
                  <a:cubicBezTo>
                    <a:pt x="129" y="138"/>
                    <a:pt x="99" y="55"/>
                    <a:pt x="36" y="0"/>
                  </a:cubicBezTo>
                  <a:close/>
                </a:path>
              </a:pathLst>
            </a:custGeom>
            <a:solidFill>
              <a:srgbClr val="E5E1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US" dirty="0">
                <a:latin typeface="Meiryo UI" panose="020B0604030504040204" pitchFamily="50" charset="-128"/>
                <a:ea typeface="Meiryo UI" panose="020B0604030504040204" pitchFamily="50" charset="-128"/>
              </a:endParaRPr>
            </a:p>
          </p:txBody>
        </p:sp>
        <p:sp>
          <p:nvSpPr>
            <p:cNvPr id="7" name="フリーフォーム(F) 7">
              <a:extLst>
                <a:ext uri="{FF2B5EF4-FFF2-40B4-BE49-F238E27FC236}">
                  <a16:creationId xmlns:a16="http://schemas.microsoft.com/office/drawing/2014/main" id="{A6D0BE20-D8F3-4E9A-9E7A-BC6FFF63D4D3}"/>
                </a:ext>
              </a:extLst>
            </p:cNvPr>
            <p:cNvSpPr>
              <a:spLocks/>
            </p:cNvSpPr>
            <p:nvPr/>
          </p:nvSpPr>
          <p:spPr bwMode="auto">
            <a:xfrm>
              <a:off x="4883150" y="5529263"/>
              <a:ext cx="2451100" cy="257175"/>
            </a:xfrm>
            <a:custGeom>
              <a:avLst/>
              <a:gdLst>
                <a:gd name="T0" fmla="*/ 1544 w 1544"/>
                <a:gd name="T1" fmla="*/ 162 h 162"/>
                <a:gd name="T2" fmla="*/ 0 w 1544"/>
                <a:gd name="T3" fmla="*/ 162 h 162"/>
                <a:gd name="T4" fmla="*/ 156 w 1544"/>
                <a:gd name="T5" fmla="*/ 0 h 162"/>
                <a:gd name="T6" fmla="*/ 1436 w 1544"/>
                <a:gd name="T7" fmla="*/ 0 h 162"/>
                <a:gd name="T8" fmla="*/ 1544 w 1544"/>
                <a:gd name="T9" fmla="*/ 162 h 162"/>
              </a:gdLst>
              <a:ahLst/>
              <a:cxnLst>
                <a:cxn ang="0">
                  <a:pos x="T0" y="T1"/>
                </a:cxn>
                <a:cxn ang="0">
                  <a:pos x="T2" y="T3"/>
                </a:cxn>
                <a:cxn ang="0">
                  <a:pos x="T4" y="T5"/>
                </a:cxn>
                <a:cxn ang="0">
                  <a:pos x="T6" y="T7"/>
                </a:cxn>
                <a:cxn ang="0">
                  <a:pos x="T8" y="T9"/>
                </a:cxn>
              </a:cxnLst>
              <a:rect l="0" t="0" r="r" b="b"/>
              <a:pathLst>
                <a:path w="1544" h="162">
                  <a:moveTo>
                    <a:pt x="1544" y="162"/>
                  </a:moveTo>
                  <a:lnTo>
                    <a:pt x="0" y="162"/>
                  </a:lnTo>
                  <a:lnTo>
                    <a:pt x="156" y="0"/>
                  </a:lnTo>
                  <a:lnTo>
                    <a:pt x="1436" y="0"/>
                  </a:lnTo>
                  <a:lnTo>
                    <a:pt x="1544" y="162"/>
                  </a:lnTo>
                  <a:close/>
                </a:path>
              </a:pathLst>
            </a:custGeom>
            <a:gradFill flip="none" rotWithShape="1">
              <a:gsLst>
                <a:gs pos="0">
                  <a:srgbClr val="6FC9E0"/>
                </a:gs>
                <a:gs pos="39000">
                  <a:srgbClr val="4BC3E2"/>
                </a:gs>
                <a:gs pos="85000">
                  <a:srgbClr val="030341"/>
                </a:gs>
              </a:gsLst>
              <a:path path="circle">
                <a:fillToRect l="50000" t="130000" r="50000" b="-30000"/>
              </a:path>
              <a:tileRect/>
            </a:gradFill>
            <a:ln>
              <a:noFill/>
            </a:ln>
          </p:spPr>
          <p:txBody>
            <a:bodyPr vert="horz" wrap="square" lIns="91440" tIns="45720" rIns="91440" bIns="45720" numCol="1" rtlCol="0" anchor="t" anchorCtr="0" compatLnSpc="1">
              <a:prstTxWarp prst="textNoShape">
                <a:avLst/>
              </a:prstTxWarp>
            </a:bodyPr>
            <a:lstStyle/>
            <a:p>
              <a:pPr rtl="0"/>
              <a:endParaRPr lang="en-US" dirty="0">
                <a:latin typeface="Meiryo UI" panose="020B0604030504040204" pitchFamily="50" charset="-128"/>
                <a:ea typeface="Meiryo UI" panose="020B0604030504040204" pitchFamily="50" charset="-128"/>
              </a:endParaRPr>
            </a:p>
          </p:txBody>
        </p:sp>
        <p:sp>
          <p:nvSpPr>
            <p:cNvPr id="8" name="フリーフォーム(F) 8">
              <a:extLst>
                <a:ext uri="{FF2B5EF4-FFF2-40B4-BE49-F238E27FC236}">
                  <a16:creationId xmlns:a16="http://schemas.microsoft.com/office/drawing/2014/main" id="{91E2CD51-2ACF-4F68-863C-840F1804E8B5}"/>
                </a:ext>
              </a:extLst>
            </p:cNvPr>
            <p:cNvSpPr>
              <a:spLocks/>
            </p:cNvSpPr>
            <p:nvPr/>
          </p:nvSpPr>
          <p:spPr bwMode="auto">
            <a:xfrm>
              <a:off x="5313363" y="4187825"/>
              <a:ext cx="1520825" cy="1598613"/>
            </a:xfrm>
            <a:custGeom>
              <a:avLst/>
              <a:gdLst>
                <a:gd name="T0" fmla="*/ 265 w 265"/>
                <a:gd name="T1" fmla="*/ 279 h 279"/>
                <a:gd name="T2" fmla="*/ 25 w 265"/>
                <a:gd name="T3" fmla="*/ 279 h 279"/>
                <a:gd name="T4" fmla="*/ 20 w 265"/>
                <a:gd name="T5" fmla="*/ 234 h 279"/>
                <a:gd name="T6" fmla="*/ 20 w 265"/>
                <a:gd name="T7" fmla="*/ 230 h 279"/>
                <a:gd name="T8" fmla="*/ 13 w 265"/>
                <a:gd name="T9" fmla="*/ 171 h 279"/>
                <a:gd name="T10" fmla="*/ 11 w 265"/>
                <a:gd name="T11" fmla="*/ 150 h 279"/>
                <a:gd name="T12" fmla="*/ 10 w 265"/>
                <a:gd name="T13" fmla="*/ 129 h 279"/>
                <a:gd name="T14" fmla="*/ 10 w 265"/>
                <a:gd name="T15" fmla="*/ 34 h 279"/>
                <a:gd name="T16" fmla="*/ 10 w 265"/>
                <a:gd name="T17" fmla="*/ 34 h 279"/>
                <a:gd name="T18" fmla="*/ 65 w 265"/>
                <a:gd name="T19" fmla="*/ 17 h 279"/>
                <a:gd name="T20" fmla="*/ 86 w 265"/>
                <a:gd name="T21" fmla="*/ 1 h 279"/>
                <a:gd name="T22" fmla="*/ 131 w 265"/>
                <a:gd name="T23" fmla="*/ 3 h 279"/>
                <a:gd name="T24" fmla="*/ 132 w 265"/>
                <a:gd name="T25" fmla="*/ 3 h 279"/>
                <a:gd name="T26" fmla="*/ 132 w 265"/>
                <a:gd name="T27" fmla="*/ 3 h 279"/>
                <a:gd name="T28" fmla="*/ 133 w 265"/>
                <a:gd name="T29" fmla="*/ 3 h 279"/>
                <a:gd name="T30" fmla="*/ 169 w 265"/>
                <a:gd name="T31" fmla="*/ 12 h 279"/>
                <a:gd name="T32" fmla="*/ 170 w 265"/>
                <a:gd name="T33" fmla="*/ 13 h 279"/>
                <a:gd name="T34" fmla="*/ 170 w 265"/>
                <a:gd name="T35" fmla="*/ 13 h 279"/>
                <a:gd name="T36" fmla="*/ 171 w 265"/>
                <a:gd name="T37" fmla="*/ 26 h 279"/>
                <a:gd name="T38" fmla="*/ 197 w 265"/>
                <a:gd name="T39" fmla="*/ 31 h 279"/>
                <a:gd name="T40" fmla="*/ 201 w 265"/>
                <a:gd name="T41" fmla="*/ 32 h 279"/>
                <a:gd name="T42" fmla="*/ 251 w 265"/>
                <a:gd name="T43" fmla="*/ 105 h 279"/>
                <a:gd name="T44" fmla="*/ 255 w 265"/>
                <a:gd name="T45" fmla="*/ 151 h 279"/>
                <a:gd name="T46" fmla="*/ 259 w 265"/>
                <a:gd name="T47" fmla="*/ 192 h 279"/>
                <a:gd name="T48" fmla="*/ 262 w 265"/>
                <a:gd name="T49" fmla="*/ 234 h 279"/>
                <a:gd name="T50" fmla="*/ 264 w 265"/>
                <a:gd name="T51" fmla="*/ 266 h 279"/>
                <a:gd name="T52" fmla="*/ 264 w 265"/>
                <a:gd name="T53" fmla="*/ 266 h 279"/>
                <a:gd name="T54" fmla="*/ 265 w 265"/>
                <a:gd name="T55" fmla="*/ 279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65" h="279">
                  <a:moveTo>
                    <a:pt x="265" y="279"/>
                  </a:moveTo>
                  <a:cubicBezTo>
                    <a:pt x="25" y="279"/>
                    <a:pt x="25" y="279"/>
                    <a:pt x="25" y="279"/>
                  </a:cubicBezTo>
                  <a:cubicBezTo>
                    <a:pt x="25" y="273"/>
                    <a:pt x="23" y="256"/>
                    <a:pt x="20" y="234"/>
                  </a:cubicBezTo>
                  <a:cubicBezTo>
                    <a:pt x="20" y="232"/>
                    <a:pt x="20" y="231"/>
                    <a:pt x="20" y="230"/>
                  </a:cubicBezTo>
                  <a:cubicBezTo>
                    <a:pt x="17" y="211"/>
                    <a:pt x="15" y="191"/>
                    <a:pt x="13" y="171"/>
                  </a:cubicBezTo>
                  <a:cubicBezTo>
                    <a:pt x="13" y="164"/>
                    <a:pt x="12" y="157"/>
                    <a:pt x="11" y="150"/>
                  </a:cubicBezTo>
                  <a:cubicBezTo>
                    <a:pt x="11" y="143"/>
                    <a:pt x="11" y="136"/>
                    <a:pt x="10" y="129"/>
                  </a:cubicBezTo>
                  <a:cubicBezTo>
                    <a:pt x="8" y="78"/>
                    <a:pt x="0" y="42"/>
                    <a:pt x="10" y="34"/>
                  </a:cubicBezTo>
                  <a:cubicBezTo>
                    <a:pt x="10" y="34"/>
                    <a:pt x="10" y="34"/>
                    <a:pt x="10" y="34"/>
                  </a:cubicBezTo>
                  <a:cubicBezTo>
                    <a:pt x="19" y="26"/>
                    <a:pt x="65" y="17"/>
                    <a:pt x="65" y="17"/>
                  </a:cubicBezTo>
                  <a:cubicBezTo>
                    <a:pt x="65" y="17"/>
                    <a:pt x="70" y="2"/>
                    <a:pt x="86" y="1"/>
                  </a:cubicBezTo>
                  <a:cubicBezTo>
                    <a:pt x="102" y="0"/>
                    <a:pt x="118" y="1"/>
                    <a:pt x="131" y="3"/>
                  </a:cubicBezTo>
                  <a:cubicBezTo>
                    <a:pt x="131" y="3"/>
                    <a:pt x="132" y="3"/>
                    <a:pt x="132" y="3"/>
                  </a:cubicBezTo>
                  <a:cubicBezTo>
                    <a:pt x="132" y="3"/>
                    <a:pt x="132" y="3"/>
                    <a:pt x="132" y="3"/>
                  </a:cubicBezTo>
                  <a:cubicBezTo>
                    <a:pt x="132" y="3"/>
                    <a:pt x="133" y="3"/>
                    <a:pt x="133" y="3"/>
                  </a:cubicBezTo>
                  <a:cubicBezTo>
                    <a:pt x="152" y="6"/>
                    <a:pt x="167" y="10"/>
                    <a:pt x="169" y="12"/>
                  </a:cubicBezTo>
                  <a:cubicBezTo>
                    <a:pt x="170" y="12"/>
                    <a:pt x="170" y="13"/>
                    <a:pt x="170" y="13"/>
                  </a:cubicBezTo>
                  <a:cubicBezTo>
                    <a:pt x="170" y="13"/>
                    <a:pt x="170" y="13"/>
                    <a:pt x="170" y="13"/>
                  </a:cubicBezTo>
                  <a:cubicBezTo>
                    <a:pt x="171" y="22"/>
                    <a:pt x="171" y="26"/>
                    <a:pt x="171" y="26"/>
                  </a:cubicBezTo>
                  <a:cubicBezTo>
                    <a:pt x="171" y="26"/>
                    <a:pt x="184" y="32"/>
                    <a:pt x="197" y="31"/>
                  </a:cubicBezTo>
                  <a:cubicBezTo>
                    <a:pt x="198" y="31"/>
                    <a:pt x="199" y="31"/>
                    <a:pt x="201" y="32"/>
                  </a:cubicBezTo>
                  <a:cubicBezTo>
                    <a:pt x="216" y="35"/>
                    <a:pt x="247" y="62"/>
                    <a:pt x="251" y="105"/>
                  </a:cubicBezTo>
                  <a:cubicBezTo>
                    <a:pt x="252" y="117"/>
                    <a:pt x="254" y="133"/>
                    <a:pt x="255" y="151"/>
                  </a:cubicBezTo>
                  <a:cubicBezTo>
                    <a:pt x="256" y="164"/>
                    <a:pt x="257" y="178"/>
                    <a:pt x="259" y="192"/>
                  </a:cubicBezTo>
                  <a:cubicBezTo>
                    <a:pt x="260" y="207"/>
                    <a:pt x="261" y="221"/>
                    <a:pt x="262" y="234"/>
                  </a:cubicBezTo>
                  <a:cubicBezTo>
                    <a:pt x="263" y="246"/>
                    <a:pt x="263" y="258"/>
                    <a:pt x="264" y="266"/>
                  </a:cubicBezTo>
                  <a:cubicBezTo>
                    <a:pt x="264" y="266"/>
                    <a:pt x="264" y="266"/>
                    <a:pt x="264" y="266"/>
                  </a:cubicBezTo>
                  <a:cubicBezTo>
                    <a:pt x="264" y="272"/>
                    <a:pt x="265" y="277"/>
                    <a:pt x="265" y="279"/>
                  </a:cubicBezTo>
                  <a:close/>
                </a:path>
              </a:pathLst>
            </a:custGeom>
            <a:solidFill>
              <a:srgbClr val="E5E1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US" dirty="0">
                <a:latin typeface="Meiryo UI" panose="020B0604030504040204" pitchFamily="50" charset="-128"/>
                <a:ea typeface="Meiryo UI" panose="020B0604030504040204" pitchFamily="50" charset="-128"/>
              </a:endParaRPr>
            </a:p>
          </p:txBody>
        </p:sp>
        <p:sp>
          <p:nvSpPr>
            <p:cNvPr id="9" name="フリーフォーム(F) 9">
              <a:extLst>
                <a:ext uri="{FF2B5EF4-FFF2-40B4-BE49-F238E27FC236}">
                  <a16:creationId xmlns:a16="http://schemas.microsoft.com/office/drawing/2014/main" id="{319F10DD-B9D3-4B3A-8314-9802E27DC1C4}"/>
                </a:ext>
              </a:extLst>
            </p:cNvPr>
            <p:cNvSpPr>
              <a:spLocks/>
            </p:cNvSpPr>
            <p:nvPr/>
          </p:nvSpPr>
          <p:spPr bwMode="auto">
            <a:xfrm>
              <a:off x="4832350" y="4359275"/>
              <a:ext cx="1382713" cy="1152525"/>
            </a:xfrm>
            <a:custGeom>
              <a:avLst/>
              <a:gdLst>
                <a:gd name="T0" fmla="*/ 227 w 241"/>
                <a:gd name="T1" fmla="*/ 194 h 201"/>
                <a:gd name="T2" fmla="*/ 104 w 241"/>
                <a:gd name="T3" fmla="*/ 200 h 201"/>
                <a:gd name="T4" fmla="*/ 23 w 241"/>
                <a:gd name="T5" fmla="*/ 199 h 201"/>
                <a:gd name="T6" fmla="*/ 38 w 241"/>
                <a:gd name="T7" fmla="*/ 83 h 201"/>
                <a:gd name="T8" fmla="*/ 94 w 241"/>
                <a:gd name="T9" fmla="*/ 4 h 201"/>
                <a:gd name="T10" fmla="*/ 94 w 241"/>
                <a:gd name="T11" fmla="*/ 4 h 201"/>
                <a:gd name="T12" fmla="*/ 106 w 241"/>
                <a:gd name="T13" fmla="*/ 1 h 201"/>
                <a:gd name="T14" fmla="*/ 143 w 241"/>
                <a:gd name="T15" fmla="*/ 57 h 201"/>
                <a:gd name="T16" fmla="*/ 95 w 241"/>
                <a:gd name="T17" fmla="*/ 120 h 201"/>
                <a:gd name="T18" fmla="*/ 76 w 241"/>
                <a:gd name="T19" fmla="*/ 141 h 201"/>
                <a:gd name="T20" fmla="*/ 97 w 241"/>
                <a:gd name="T21" fmla="*/ 141 h 201"/>
                <a:gd name="T22" fmla="*/ 239 w 241"/>
                <a:gd name="T23" fmla="*/ 164 h 201"/>
                <a:gd name="T24" fmla="*/ 227 w 241"/>
                <a:gd name="T25" fmla="*/ 194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1" h="201">
                  <a:moveTo>
                    <a:pt x="227" y="194"/>
                  </a:moveTo>
                  <a:cubicBezTo>
                    <a:pt x="224" y="194"/>
                    <a:pt x="160" y="198"/>
                    <a:pt x="104" y="200"/>
                  </a:cubicBezTo>
                  <a:cubicBezTo>
                    <a:pt x="66" y="201"/>
                    <a:pt x="32" y="201"/>
                    <a:pt x="23" y="199"/>
                  </a:cubicBezTo>
                  <a:cubicBezTo>
                    <a:pt x="0" y="193"/>
                    <a:pt x="5" y="167"/>
                    <a:pt x="38" y="83"/>
                  </a:cubicBezTo>
                  <a:cubicBezTo>
                    <a:pt x="59" y="29"/>
                    <a:pt x="80" y="10"/>
                    <a:pt x="94" y="4"/>
                  </a:cubicBezTo>
                  <a:cubicBezTo>
                    <a:pt x="94" y="4"/>
                    <a:pt x="94" y="4"/>
                    <a:pt x="94" y="4"/>
                  </a:cubicBezTo>
                  <a:cubicBezTo>
                    <a:pt x="101" y="0"/>
                    <a:pt x="106" y="1"/>
                    <a:pt x="106" y="1"/>
                  </a:cubicBezTo>
                  <a:cubicBezTo>
                    <a:pt x="123" y="0"/>
                    <a:pt x="145" y="42"/>
                    <a:pt x="143" y="57"/>
                  </a:cubicBezTo>
                  <a:cubicBezTo>
                    <a:pt x="142" y="66"/>
                    <a:pt x="115" y="98"/>
                    <a:pt x="95" y="120"/>
                  </a:cubicBezTo>
                  <a:cubicBezTo>
                    <a:pt x="85" y="132"/>
                    <a:pt x="76" y="141"/>
                    <a:pt x="76" y="141"/>
                  </a:cubicBezTo>
                  <a:cubicBezTo>
                    <a:pt x="76" y="141"/>
                    <a:pt x="85" y="141"/>
                    <a:pt x="97" y="141"/>
                  </a:cubicBezTo>
                  <a:cubicBezTo>
                    <a:pt x="139" y="142"/>
                    <a:pt x="228" y="145"/>
                    <a:pt x="239" y="164"/>
                  </a:cubicBezTo>
                  <a:cubicBezTo>
                    <a:pt x="241" y="169"/>
                    <a:pt x="233" y="194"/>
                    <a:pt x="227" y="194"/>
                  </a:cubicBezTo>
                  <a:close/>
                </a:path>
              </a:pathLst>
            </a:custGeom>
            <a:solidFill>
              <a:srgbClr val="E5E1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US" dirty="0">
                <a:latin typeface="Meiryo UI" panose="020B0604030504040204" pitchFamily="50" charset="-128"/>
                <a:ea typeface="Meiryo UI" panose="020B0604030504040204" pitchFamily="50" charset="-128"/>
              </a:endParaRPr>
            </a:p>
          </p:txBody>
        </p:sp>
        <p:sp>
          <p:nvSpPr>
            <p:cNvPr id="10" name="フリーフォーム(F) 10">
              <a:extLst>
                <a:ext uri="{FF2B5EF4-FFF2-40B4-BE49-F238E27FC236}">
                  <a16:creationId xmlns:a16="http://schemas.microsoft.com/office/drawing/2014/main" id="{5849D18F-42AB-4436-A00E-CCB48479C93C}"/>
                </a:ext>
              </a:extLst>
            </p:cNvPr>
            <p:cNvSpPr>
              <a:spLocks/>
            </p:cNvSpPr>
            <p:nvPr/>
          </p:nvSpPr>
          <p:spPr bwMode="auto">
            <a:xfrm>
              <a:off x="6450013" y="4960938"/>
              <a:ext cx="333375" cy="750888"/>
            </a:xfrm>
            <a:custGeom>
              <a:avLst/>
              <a:gdLst>
                <a:gd name="T0" fmla="*/ 66 w 66"/>
                <a:gd name="T1" fmla="*/ 131 h 131"/>
                <a:gd name="T2" fmla="*/ 23 w 66"/>
                <a:gd name="T3" fmla="*/ 68 h 131"/>
                <a:gd name="T4" fmla="*/ 4 w 66"/>
                <a:gd name="T5" fmla="*/ 25 h 131"/>
                <a:gd name="T6" fmla="*/ 57 w 66"/>
                <a:gd name="T7" fmla="*/ 16 h 131"/>
                <a:gd name="T8" fmla="*/ 64 w 66"/>
                <a:gd name="T9" fmla="*/ 99 h 131"/>
                <a:gd name="T10" fmla="*/ 66 w 66"/>
                <a:gd name="T11" fmla="*/ 131 h 131"/>
              </a:gdLst>
              <a:ahLst/>
              <a:cxnLst>
                <a:cxn ang="0">
                  <a:pos x="T0" y="T1"/>
                </a:cxn>
                <a:cxn ang="0">
                  <a:pos x="T2" y="T3"/>
                </a:cxn>
                <a:cxn ang="0">
                  <a:pos x="T4" y="T5"/>
                </a:cxn>
                <a:cxn ang="0">
                  <a:pos x="T6" y="T7"/>
                </a:cxn>
                <a:cxn ang="0">
                  <a:pos x="T8" y="T9"/>
                </a:cxn>
                <a:cxn ang="0">
                  <a:pos x="T10" y="T11"/>
                </a:cxn>
              </a:cxnLst>
              <a:rect l="0" t="0" r="r" b="b"/>
              <a:pathLst>
                <a:path w="66" h="131">
                  <a:moveTo>
                    <a:pt x="66" y="131"/>
                  </a:moveTo>
                  <a:cubicBezTo>
                    <a:pt x="61" y="107"/>
                    <a:pt x="42" y="83"/>
                    <a:pt x="23" y="68"/>
                  </a:cubicBezTo>
                  <a:cubicBezTo>
                    <a:pt x="0" y="51"/>
                    <a:pt x="4" y="25"/>
                    <a:pt x="4" y="25"/>
                  </a:cubicBezTo>
                  <a:cubicBezTo>
                    <a:pt x="21" y="0"/>
                    <a:pt x="41" y="5"/>
                    <a:pt x="57" y="16"/>
                  </a:cubicBezTo>
                  <a:cubicBezTo>
                    <a:pt x="59" y="43"/>
                    <a:pt x="62" y="74"/>
                    <a:pt x="64" y="99"/>
                  </a:cubicBezTo>
                  <a:cubicBezTo>
                    <a:pt x="65" y="111"/>
                    <a:pt x="65" y="123"/>
                    <a:pt x="66" y="131"/>
                  </a:cubicBezTo>
                  <a:close/>
                </a:path>
              </a:pathLst>
            </a:custGeom>
            <a:gradFill flip="none" rotWithShape="1">
              <a:gsLst>
                <a:gs pos="100000">
                  <a:srgbClr val="7289F2">
                    <a:alpha val="0"/>
                  </a:srgbClr>
                </a:gs>
                <a:gs pos="26000">
                  <a:srgbClr val="7289F2">
                    <a:alpha val="54000"/>
                  </a:srgbClr>
                </a:gs>
              </a:gsLst>
              <a:lin ang="7800000" scaled="0"/>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US" dirty="0">
                <a:latin typeface="Meiryo UI" panose="020B0604030504040204" pitchFamily="50" charset="-128"/>
                <a:ea typeface="Meiryo UI" panose="020B0604030504040204" pitchFamily="50" charset="-128"/>
              </a:endParaRPr>
            </a:p>
          </p:txBody>
        </p:sp>
        <p:sp>
          <p:nvSpPr>
            <p:cNvPr id="22" name="フリーフォーム:図形 21">
              <a:extLst>
                <a:ext uri="{FF2B5EF4-FFF2-40B4-BE49-F238E27FC236}">
                  <a16:creationId xmlns:a16="http://schemas.microsoft.com/office/drawing/2014/main" id="{D1D8B039-3C85-439E-9B4E-0AE3B0227E37}"/>
                </a:ext>
              </a:extLst>
            </p:cNvPr>
            <p:cNvSpPr/>
            <p:nvPr/>
          </p:nvSpPr>
          <p:spPr>
            <a:xfrm rot="20364014">
              <a:off x="6924390" y="4583236"/>
              <a:ext cx="305126" cy="641501"/>
            </a:xfrm>
            <a:custGeom>
              <a:avLst/>
              <a:gdLst>
                <a:gd name="connsiteX0" fmla="*/ 793 w 453638"/>
                <a:gd name="connsiteY0" fmla="*/ 10752 h 953733"/>
                <a:gd name="connsiteX1" fmla="*/ 331787 w 453638"/>
                <a:gd name="connsiteY1" fmla="*/ 467952 h 953733"/>
                <a:gd name="connsiteX2" fmla="*/ 436562 w 453638"/>
                <a:gd name="connsiteY2" fmla="*/ 944202 h 953733"/>
                <a:gd name="connsiteX3" fmla="*/ 793 w 453638"/>
                <a:gd name="connsiteY3" fmla="*/ 10752 h 953733"/>
              </a:gdLst>
              <a:ahLst/>
              <a:cxnLst>
                <a:cxn ang="0">
                  <a:pos x="connsiteX0" y="connsiteY0"/>
                </a:cxn>
                <a:cxn ang="0">
                  <a:pos x="connsiteX1" y="connsiteY1"/>
                </a:cxn>
                <a:cxn ang="0">
                  <a:pos x="connsiteX2" y="connsiteY2"/>
                </a:cxn>
                <a:cxn ang="0">
                  <a:pos x="connsiteX3" y="connsiteY3"/>
                </a:cxn>
              </a:cxnLst>
              <a:rect l="l" t="t" r="r" b="b"/>
              <a:pathLst>
                <a:path w="453638" h="953733">
                  <a:moveTo>
                    <a:pt x="793" y="10752"/>
                  </a:moveTo>
                  <a:cubicBezTo>
                    <a:pt x="-16669" y="-68623"/>
                    <a:pt x="259159" y="312377"/>
                    <a:pt x="331787" y="467952"/>
                  </a:cubicBezTo>
                  <a:cubicBezTo>
                    <a:pt x="404415" y="623527"/>
                    <a:pt x="490934" y="1020005"/>
                    <a:pt x="436562" y="944202"/>
                  </a:cubicBezTo>
                  <a:cubicBezTo>
                    <a:pt x="382190" y="868399"/>
                    <a:pt x="18255" y="90127"/>
                    <a:pt x="793" y="10752"/>
                  </a:cubicBezTo>
                  <a:close/>
                </a:path>
              </a:pathLst>
            </a:custGeom>
            <a:gradFill flip="none" rotWithShape="1">
              <a:gsLst>
                <a:gs pos="100000">
                  <a:srgbClr val="7289F2">
                    <a:alpha val="0"/>
                  </a:srgbClr>
                </a:gs>
                <a:gs pos="26000">
                  <a:srgbClr val="7289F2">
                    <a:alpha val="54000"/>
                  </a:srgbClr>
                </a:gs>
              </a:gsLst>
              <a:lin ang="7800000" scaled="0"/>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US" dirty="0">
                <a:solidFill>
                  <a:schemeClr val="tx1"/>
                </a:solidFill>
                <a:latin typeface="Meiryo UI" panose="020B0604030504040204" pitchFamily="50" charset="-128"/>
                <a:ea typeface="Meiryo UI" panose="020B0604030504040204" pitchFamily="50" charset="-128"/>
              </a:endParaRPr>
            </a:p>
          </p:txBody>
        </p:sp>
        <p:sp>
          <p:nvSpPr>
            <p:cNvPr id="11" name="フリーフォーム(F) 11">
              <a:extLst>
                <a:ext uri="{FF2B5EF4-FFF2-40B4-BE49-F238E27FC236}">
                  <a16:creationId xmlns:a16="http://schemas.microsoft.com/office/drawing/2014/main" id="{9C6C3AB2-1F41-4F9F-A40A-34C6948A2EEB}"/>
                </a:ext>
              </a:extLst>
            </p:cNvPr>
            <p:cNvSpPr>
              <a:spLocks/>
            </p:cNvSpPr>
            <p:nvPr/>
          </p:nvSpPr>
          <p:spPr bwMode="auto">
            <a:xfrm>
              <a:off x="6065838" y="4297363"/>
              <a:ext cx="1435100" cy="1168400"/>
            </a:xfrm>
            <a:custGeom>
              <a:avLst/>
              <a:gdLst>
                <a:gd name="T0" fmla="*/ 11 w 250"/>
                <a:gd name="T1" fmla="*/ 49 h 204"/>
                <a:gd name="T2" fmla="*/ 103 w 250"/>
                <a:gd name="T3" fmla="*/ 27 h 204"/>
                <a:gd name="T4" fmla="*/ 211 w 250"/>
                <a:gd name="T5" fmla="*/ 135 h 204"/>
                <a:gd name="T6" fmla="*/ 179 w 250"/>
                <a:gd name="T7" fmla="*/ 196 h 204"/>
                <a:gd name="T8" fmla="*/ 10 w 250"/>
                <a:gd name="T9" fmla="*/ 49 h 204"/>
                <a:gd name="T10" fmla="*/ 11 w 250"/>
                <a:gd name="T11" fmla="*/ 49 h 204"/>
              </a:gdLst>
              <a:ahLst/>
              <a:cxnLst>
                <a:cxn ang="0">
                  <a:pos x="T0" y="T1"/>
                </a:cxn>
                <a:cxn ang="0">
                  <a:pos x="T2" y="T3"/>
                </a:cxn>
                <a:cxn ang="0">
                  <a:pos x="T4" y="T5"/>
                </a:cxn>
                <a:cxn ang="0">
                  <a:pos x="T6" y="T7"/>
                </a:cxn>
                <a:cxn ang="0">
                  <a:pos x="T8" y="T9"/>
                </a:cxn>
                <a:cxn ang="0">
                  <a:pos x="T10" y="T11"/>
                </a:cxn>
              </a:cxnLst>
              <a:rect l="0" t="0" r="r" b="b"/>
              <a:pathLst>
                <a:path w="250" h="204">
                  <a:moveTo>
                    <a:pt x="11" y="49"/>
                  </a:moveTo>
                  <a:cubicBezTo>
                    <a:pt x="25" y="11"/>
                    <a:pt x="73" y="0"/>
                    <a:pt x="103" y="27"/>
                  </a:cubicBezTo>
                  <a:cubicBezTo>
                    <a:pt x="136" y="58"/>
                    <a:pt x="187" y="105"/>
                    <a:pt x="211" y="135"/>
                  </a:cubicBezTo>
                  <a:cubicBezTo>
                    <a:pt x="250" y="180"/>
                    <a:pt x="199" y="204"/>
                    <a:pt x="179" y="196"/>
                  </a:cubicBezTo>
                  <a:cubicBezTo>
                    <a:pt x="117" y="171"/>
                    <a:pt x="0" y="117"/>
                    <a:pt x="10" y="49"/>
                  </a:cubicBezTo>
                  <a:cubicBezTo>
                    <a:pt x="10" y="49"/>
                    <a:pt x="11" y="49"/>
                    <a:pt x="11" y="49"/>
                  </a:cubicBezTo>
                  <a:close/>
                </a:path>
              </a:pathLst>
            </a:custGeom>
            <a:solidFill>
              <a:srgbClr val="E5E1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US" dirty="0">
                <a:latin typeface="Meiryo UI" panose="020B0604030504040204" pitchFamily="50" charset="-128"/>
                <a:ea typeface="Meiryo UI" panose="020B0604030504040204" pitchFamily="50" charset="-128"/>
              </a:endParaRPr>
            </a:p>
          </p:txBody>
        </p:sp>
        <p:sp>
          <p:nvSpPr>
            <p:cNvPr id="12" name="フリーフォーム(F) 12">
              <a:extLst>
                <a:ext uri="{FF2B5EF4-FFF2-40B4-BE49-F238E27FC236}">
                  <a16:creationId xmlns:a16="http://schemas.microsoft.com/office/drawing/2014/main" id="{53D9C9B8-8241-4452-98F4-6F4696E0228C}"/>
                </a:ext>
              </a:extLst>
            </p:cNvPr>
            <p:cNvSpPr>
              <a:spLocks/>
            </p:cNvSpPr>
            <p:nvPr/>
          </p:nvSpPr>
          <p:spPr bwMode="auto">
            <a:xfrm>
              <a:off x="5664200" y="3127375"/>
              <a:ext cx="809625" cy="1135063"/>
            </a:xfrm>
            <a:custGeom>
              <a:avLst/>
              <a:gdLst>
                <a:gd name="T0" fmla="*/ 138 w 141"/>
                <a:gd name="T1" fmla="*/ 142 h 198"/>
                <a:gd name="T2" fmla="*/ 136 w 141"/>
                <a:gd name="T3" fmla="*/ 150 h 198"/>
                <a:gd name="T4" fmla="*/ 134 w 141"/>
                <a:gd name="T5" fmla="*/ 170 h 198"/>
                <a:gd name="T6" fmla="*/ 128 w 141"/>
                <a:gd name="T7" fmla="*/ 178 h 198"/>
                <a:gd name="T8" fmla="*/ 125 w 141"/>
                <a:gd name="T9" fmla="*/ 179 h 198"/>
                <a:gd name="T10" fmla="*/ 115 w 141"/>
                <a:gd name="T11" fmla="*/ 178 h 198"/>
                <a:gd name="T12" fmla="*/ 109 w 141"/>
                <a:gd name="T13" fmla="*/ 198 h 198"/>
                <a:gd name="T14" fmla="*/ 108 w 141"/>
                <a:gd name="T15" fmla="*/ 197 h 198"/>
                <a:gd name="T16" fmla="*/ 71 w 141"/>
                <a:gd name="T17" fmla="*/ 188 h 198"/>
                <a:gd name="T18" fmla="*/ 71 w 141"/>
                <a:gd name="T19" fmla="*/ 188 h 198"/>
                <a:gd name="T20" fmla="*/ 70 w 141"/>
                <a:gd name="T21" fmla="*/ 188 h 198"/>
                <a:gd name="T22" fmla="*/ 25 w 141"/>
                <a:gd name="T23" fmla="*/ 186 h 198"/>
                <a:gd name="T24" fmla="*/ 26 w 141"/>
                <a:gd name="T25" fmla="*/ 157 h 198"/>
                <a:gd name="T26" fmla="*/ 19 w 141"/>
                <a:gd name="T27" fmla="*/ 125 h 198"/>
                <a:gd name="T28" fmla="*/ 9 w 141"/>
                <a:gd name="T29" fmla="*/ 99 h 198"/>
                <a:gd name="T30" fmla="*/ 0 w 141"/>
                <a:gd name="T31" fmla="*/ 72 h 198"/>
                <a:gd name="T32" fmla="*/ 34 w 141"/>
                <a:gd name="T33" fmla="*/ 18 h 198"/>
                <a:gd name="T34" fmla="*/ 57 w 141"/>
                <a:gd name="T35" fmla="*/ 7 h 198"/>
                <a:gd name="T36" fmla="*/ 76 w 141"/>
                <a:gd name="T37" fmla="*/ 0 h 198"/>
                <a:gd name="T38" fmla="*/ 92 w 141"/>
                <a:gd name="T39" fmla="*/ 9 h 198"/>
                <a:gd name="T40" fmla="*/ 112 w 141"/>
                <a:gd name="T41" fmla="*/ 11 h 198"/>
                <a:gd name="T42" fmla="*/ 124 w 141"/>
                <a:gd name="T43" fmla="*/ 24 h 198"/>
                <a:gd name="T44" fmla="*/ 134 w 141"/>
                <a:gd name="T45" fmla="*/ 37 h 198"/>
                <a:gd name="T46" fmla="*/ 134 w 141"/>
                <a:gd name="T47" fmla="*/ 38 h 198"/>
                <a:gd name="T48" fmla="*/ 134 w 141"/>
                <a:gd name="T49" fmla="*/ 38 h 198"/>
                <a:gd name="T50" fmla="*/ 133 w 141"/>
                <a:gd name="T51" fmla="*/ 39 h 198"/>
                <a:gd name="T52" fmla="*/ 132 w 141"/>
                <a:gd name="T53" fmla="*/ 41 h 198"/>
                <a:gd name="T54" fmla="*/ 131 w 141"/>
                <a:gd name="T55" fmla="*/ 42 h 198"/>
                <a:gd name="T56" fmla="*/ 130 w 141"/>
                <a:gd name="T57" fmla="*/ 42 h 198"/>
                <a:gd name="T58" fmla="*/ 129 w 141"/>
                <a:gd name="T59" fmla="*/ 43 h 198"/>
                <a:gd name="T60" fmla="*/ 129 w 141"/>
                <a:gd name="T61" fmla="*/ 43 h 198"/>
                <a:gd name="T62" fmla="*/ 138 w 141"/>
                <a:gd name="T63" fmla="*/ 90 h 198"/>
                <a:gd name="T64" fmla="*/ 139 w 141"/>
                <a:gd name="T65" fmla="*/ 113 h 198"/>
                <a:gd name="T66" fmla="*/ 138 w 141"/>
                <a:gd name="T67" fmla="*/ 142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41" h="198">
                  <a:moveTo>
                    <a:pt x="138" y="142"/>
                  </a:moveTo>
                  <a:cubicBezTo>
                    <a:pt x="138" y="145"/>
                    <a:pt x="137" y="147"/>
                    <a:pt x="136" y="150"/>
                  </a:cubicBezTo>
                  <a:cubicBezTo>
                    <a:pt x="136" y="151"/>
                    <a:pt x="135" y="166"/>
                    <a:pt x="134" y="170"/>
                  </a:cubicBezTo>
                  <a:cubicBezTo>
                    <a:pt x="134" y="172"/>
                    <a:pt x="132" y="177"/>
                    <a:pt x="128" y="178"/>
                  </a:cubicBezTo>
                  <a:cubicBezTo>
                    <a:pt x="127" y="179"/>
                    <a:pt x="126" y="179"/>
                    <a:pt x="125" y="179"/>
                  </a:cubicBezTo>
                  <a:cubicBezTo>
                    <a:pt x="118" y="178"/>
                    <a:pt x="115" y="178"/>
                    <a:pt x="115" y="178"/>
                  </a:cubicBezTo>
                  <a:cubicBezTo>
                    <a:pt x="115" y="178"/>
                    <a:pt x="108" y="189"/>
                    <a:pt x="109" y="198"/>
                  </a:cubicBezTo>
                  <a:cubicBezTo>
                    <a:pt x="109" y="198"/>
                    <a:pt x="109" y="197"/>
                    <a:pt x="108" y="197"/>
                  </a:cubicBezTo>
                  <a:cubicBezTo>
                    <a:pt x="106" y="195"/>
                    <a:pt x="91" y="191"/>
                    <a:pt x="71" y="188"/>
                  </a:cubicBezTo>
                  <a:cubicBezTo>
                    <a:pt x="71" y="188"/>
                    <a:pt x="71" y="188"/>
                    <a:pt x="71" y="188"/>
                  </a:cubicBezTo>
                  <a:cubicBezTo>
                    <a:pt x="71" y="188"/>
                    <a:pt x="70" y="188"/>
                    <a:pt x="70" y="188"/>
                  </a:cubicBezTo>
                  <a:cubicBezTo>
                    <a:pt x="57" y="186"/>
                    <a:pt x="41" y="185"/>
                    <a:pt x="25" y="186"/>
                  </a:cubicBezTo>
                  <a:cubicBezTo>
                    <a:pt x="25" y="186"/>
                    <a:pt x="27" y="173"/>
                    <a:pt x="26" y="157"/>
                  </a:cubicBezTo>
                  <a:cubicBezTo>
                    <a:pt x="25" y="147"/>
                    <a:pt x="23" y="135"/>
                    <a:pt x="19" y="125"/>
                  </a:cubicBezTo>
                  <a:cubicBezTo>
                    <a:pt x="15" y="116"/>
                    <a:pt x="12" y="107"/>
                    <a:pt x="9" y="99"/>
                  </a:cubicBezTo>
                  <a:cubicBezTo>
                    <a:pt x="4" y="84"/>
                    <a:pt x="0" y="73"/>
                    <a:pt x="0" y="72"/>
                  </a:cubicBezTo>
                  <a:cubicBezTo>
                    <a:pt x="0" y="71"/>
                    <a:pt x="4" y="33"/>
                    <a:pt x="34" y="18"/>
                  </a:cubicBezTo>
                  <a:cubicBezTo>
                    <a:pt x="34" y="18"/>
                    <a:pt x="49" y="6"/>
                    <a:pt x="57" y="7"/>
                  </a:cubicBezTo>
                  <a:cubicBezTo>
                    <a:pt x="66" y="8"/>
                    <a:pt x="72" y="0"/>
                    <a:pt x="76" y="0"/>
                  </a:cubicBezTo>
                  <a:cubicBezTo>
                    <a:pt x="80" y="0"/>
                    <a:pt x="85" y="7"/>
                    <a:pt x="92" y="9"/>
                  </a:cubicBezTo>
                  <a:cubicBezTo>
                    <a:pt x="100" y="12"/>
                    <a:pt x="107" y="7"/>
                    <a:pt x="112" y="11"/>
                  </a:cubicBezTo>
                  <a:cubicBezTo>
                    <a:pt x="116" y="14"/>
                    <a:pt x="121" y="24"/>
                    <a:pt x="124" y="24"/>
                  </a:cubicBezTo>
                  <a:cubicBezTo>
                    <a:pt x="127" y="24"/>
                    <a:pt x="136" y="31"/>
                    <a:pt x="134" y="37"/>
                  </a:cubicBezTo>
                  <a:cubicBezTo>
                    <a:pt x="134" y="38"/>
                    <a:pt x="134" y="38"/>
                    <a:pt x="134" y="38"/>
                  </a:cubicBezTo>
                  <a:cubicBezTo>
                    <a:pt x="134" y="38"/>
                    <a:pt x="134" y="38"/>
                    <a:pt x="134" y="38"/>
                  </a:cubicBezTo>
                  <a:cubicBezTo>
                    <a:pt x="134" y="39"/>
                    <a:pt x="134" y="39"/>
                    <a:pt x="133" y="39"/>
                  </a:cubicBezTo>
                  <a:cubicBezTo>
                    <a:pt x="133" y="40"/>
                    <a:pt x="133" y="40"/>
                    <a:pt x="132" y="41"/>
                  </a:cubicBezTo>
                  <a:cubicBezTo>
                    <a:pt x="132" y="41"/>
                    <a:pt x="131" y="41"/>
                    <a:pt x="131" y="42"/>
                  </a:cubicBezTo>
                  <a:cubicBezTo>
                    <a:pt x="131" y="42"/>
                    <a:pt x="130" y="42"/>
                    <a:pt x="130" y="42"/>
                  </a:cubicBezTo>
                  <a:cubicBezTo>
                    <a:pt x="130" y="43"/>
                    <a:pt x="130" y="43"/>
                    <a:pt x="129" y="43"/>
                  </a:cubicBezTo>
                  <a:cubicBezTo>
                    <a:pt x="129" y="43"/>
                    <a:pt x="129" y="43"/>
                    <a:pt x="129" y="43"/>
                  </a:cubicBezTo>
                  <a:cubicBezTo>
                    <a:pt x="129" y="43"/>
                    <a:pt x="139" y="82"/>
                    <a:pt x="138" y="90"/>
                  </a:cubicBezTo>
                  <a:cubicBezTo>
                    <a:pt x="138" y="97"/>
                    <a:pt x="137" y="106"/>
                    <a:pt x="139" y="113"/>
                  </a:cubicBezTo>
                  <a:cubicBezTo>
                    <a:pt x="141" y="118"/>
                    <a:pt x="141" y="129"/>
                    <a:pt x="138" y="142"/>
                  </a:cubicBezTo>
                  <a:close/>
                </a:path>
              </a:pathLst>
            </a:custGeom>
            <a:solidFill>
              <a:srgbClr val="F8F3F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US" dirty="0">
                <a:latin typeface="Meiryo UI" panose="020B0604030504040204" pitchFamily="50" charset="-128"/>
                <a:ea typeface="Meiryo UI" panose="020B0604030504040204" pitchFamily="50" charset="-128"/>
              </a:endParaRPr>
            </a:p>
          </p:txBody>
        </p:sp>
        <p:sp>
          <p:nvSpPr>
            <p:cNvPr id="13" name="フリーフォーム 13">
              <a:extLst>
                <a:ext uri="{FF2B5EF4-FFF2-40B4-BE49-F238E27FC236}">
                  <a16:creationId xmlns:a16="http://schemas.microsoft.com/office/drawing/2014/main" id="{104737AB-59A7-4247-842C-6F97799DA28F}"/>
                </a:ext>
              </a:extLst>
            </p:cNvPr>
            <p:cNvSpPr>
              <a:spLocks/>
            </p:cNvSpPr>
            <p:nvPr/>
          </p:nvSpPr>
          <p:spPr bwMode="auto">
            <a:xfrm>
              <a:off x="5664200" y="3127375"/>
              <a:ext cx="781050" cy="900113"/>
            </a:xfrm>
            <a:custGeom>
              <a:avLst/>
              <a:gdLst>
                <a:gd name="T0" fmla="*/ 134 w 136"/>
                <a:gd name="T1" fmla="*/ 37 h 157"/>
                <a:gd name="T2" fmla="*/ 134 w 136"/>
                <a:gd name="T3" fmla="*/ 38 h 157"/>
                <a:gd name="T4" fmla="*/ 134 w 136"/>
                <a:gd name="T5" fmla="*/ 38 h 157"/>
                <a:gd name="T6" fmla="*/ 133 w 136"/>
                <a:gd name="T7" fmla="*/ 39 h 157"/>
                <a:gd name="T8" fmla="*/ 132 w 136"/>
                <a:gd name="T9" fmla="*/ 41 h 157"/>
                <a:gd name="T10" fmla="*/ 129 w 136"/>
                <a:gd name="T11" fmla="*/ 43 h 157"/>
                <a:gd name="T12" fmla="*/ 129 w 136"/>
                <a:gd name="T13" fmla="*/ 43 h 157"/>
                <a:gd name="T14" fmla="*/ 127 w 136"/>
                <a:gd name="T15" fmla="*/ 79 h 157"/>
                <a:gd name="T16" fmla="*/ 97 w 136"/>
                <a:gd name="T17" fmla="*/ 111 h 157"/>
                <a:gd name="T18" fmla="*/ 85 w 136"/>
                <a:gd name="T19" fmla="*/ 140 h 157"/>
                <a:gd name="T20" fmla="*/ 85 w 136"/>
                <a:gd name="T21" fmla="*/ 157 h 157"/>
                <a:gd name="T22" fmla="*/ 26 w 136"/>
                <a:gd name="T23" fmla="*/ 157 h 157"/>
                <a:gd name="T24" fmla="*/ 19 w 136"/>
                <a:gd name="T25" fmla="*/ 125 h 157"/>
                <a:gd name="T26" fmla="*/ 9 w 136"/>
                <a:gd name="T27" fmla="*/ 99 h 157"/>
                <a:gd name="T28" fmla="*/ 0 w 136"/>
                <a:gd name="T29" fmla="*/ 72 h 157"/>
                <a:gd name="T30" fmla="*/ 34 w 136"/>
                <a:gd name="T31" fmla="*/ 18 h 157"/>
                <a:gd name="T32" fmla="*/ 57 w 136"/>
                <a:gd name="T33" fmla="*/ 7 h 157"/>
                <a:gd name="T34" fmla="*/ 76 w 136"/>
                <a:gd name="T35" fmla="*/ 0 h 157"/>
                <a:gd name="T36" fmla="*/ 92 w 136"/>
                <a:gd name="T37" fmla="*/ 9 h 157"/>
                <a:gd name="T38" fmla="*/ 112 w 136"/>
                <a:gd name="T39" fmla="*/ 11 h 157"/>
                <a:gd name="T40" fmla="*/ 124 w 136"/>
                <a:gd name="T41" fmla="*/ 24 h 157"/>
                <a:gd name="T42" fmla="*/ 134 w 136"/>
                <a:gd name="T43" fmla="*/ 37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36" h="157">
                  <a:moveTo>
                    <a:pt x="134" y="37"/>
                  </a:moveTo>
                  <a:cubicBezTo>
                    <a:pt x="134" y="38"/>
                    <a:pt x="134" y="38"/>
                    <a:pt x="134" y="38"/>
                  </a:cubicBezTo>
                  <a:cubicBezTo>
                    <a:pt x="134" y="38"/>
                    <a:pt x="134" y="38"/>
                    <a:pt x="134" y="38"/>
                  </a:cubicBezTo>
                  <a:cubicBezTo>
                    <a:pt x="134" y="39"/>
                    <a:pt x="134" y="39"/>
                    <a:pt x="133" y="39"/>
                  </a:cubicBezTo>
                  <a:cubicBezTo>
                    <a:pt x="133" y="40"/>
                    <a:pt x="133" y="40"/>
                    <a:pt x="132" y="41"/>
                  </a:cubicBezTo>
                  <a:cubicBezTo>
                    <a:pt x="131" y="42"/>
                    <a:pt x="130" y="43"/>
                    <a:pt x="129" y="43"/>
                  </a:cubicBezTo>
                  <a:cubicBezTo>
                    <a:pt x="129" y="43"/>
                    <a:pt x="129" y="43"/>
                    <a:pt x="129" y="43"/>
                  </a:cubicBezTo>
                  <a:cubicBezTo>
                    <a:pt x="127" y="79"/>
                    <a:pt x="127" y="79"/>
                    <a:pt x="127" y="79"/>
                  </a:cubicBezTo>
                  <a:cubicBezTo>
                    <a:pt x="97" y="111"/>
                    <a:pt x="97" y="111"/>
                    <a:pt x="97" y="111"/>
                  </a:cubicBezTo>
                  <a:cubicBezTo>
                    <a:pt x="89" y="119"/>
                    <a:pt x="85" y="129"/>
                    <a:pt x="85" y="140"/>
                  </a:cubicBezTo>
                  <a:cubicBezTo>
                    <a:pt x="85" y="157"/>
                    <a:pt x="85" y="157"/>
                    <a:pt x="85" y="157"/>
                  </a:cubicBezTo>
                  <a:cubicBezTo>
                    <a:pt x="26" y="157"/>
                    <a:pt x="26" y="157"/>
                    <a:pt x="26" y="157"/>
                  </a:cubicBezTo>
                  <a:cubicBezTo>
                    <a:pt x="25" y="147"/>
                    <a:pt x="23" y="135"/>
                    <a:pt x="19" y="125"/>
                  </a:cubicBezTo>
                  <a:cubicBezTo>
                    <a:pt x="15" y="116"/>
                    <a:pt x="12" y="107"/>
                    <a:pt x="9" y="99"/>
                  </a:cubicBezTo>
                  <a:cubicBezTo>
                    <a:pt x="4" y="84"/>
                    <a:pt x="0" y="73"/>
                    <a:pt x="0" y="72"/>
                  </a:cubicBezTo>
                  <a:cubicBezTo>
                    <a:pt x="0" y="71"/>
                    <a:pt x="4" y="33"/>
                    <a:pt x="34" y="18"/>
                  </a:cubicBezTo>
                  <a:cubicBezTo>
                    <a:pt x="34" y="18"/>
                    <a:pt x="49" y="6"/>
                    <a:pt x="57" y="7"/>
                  </a:cubicBezTo>
                  <a:cubicBezTo>
                    <a:pt x="66" y="8"/>
                    <a:pt x="72" y="0"/>
                    <a:pt x="76" y="0"/>
                  </a:cubicBezTo>
                  <a:cubicBezTo>
                    <a:pt x="80" y="0"/>
                    <a:pt x="85" y="7"/>
                    <a:pt x="92" y="9"/>
                  </a:cubicBezTo>
                  <a:cubicBezTo>
                    <a:pt x="100" y="12"/>
                    <a:pt x="107" y="7"/>
                    <a:pt x="112" y="11"/>
                  </a:cubicBezTo>
                  <a:cubicBezTo>
                    <a:pt x="116" y="14"/>
                    <a:pt x="121" y="24"/>
                    <a:pt x="124" y="24"/>
                  </a:cubicBezTo>
                  <a:cubicBezTo>
                    <a:pt x="127" y="24"/>
                    <a:pt x="136" y="31"/>
                    <a:pt x="134" y="37"/>
                  </a:cubicBezTo>
                  <a:close/>
                </a:path>
              </a:pathLst>
            </a:custGeom>
            <a:gradFill>
              <a:gsLst>
                <a:gs pos="75000">
                  <a:srgbClr val="F7BDBB"/>
                </a:gs>
                <a:gs pos="100000">
                  <a:srgbClr val="F7BDBB">
                    <a:alpha val="0"/>
                  </a:srgbClr>
                </a:gs>
              </a:gsLst>
              <a:lin ang="5400000" scaled="1"/>
            </a:gradFill>
            <a:ln>
              <a:noFill/>
            </a:ln>
          </p:spPr>
          <p:txBody>
            <a:bodyPr vert="horz" wrap="square" lIns="91440" tIns="45720" rIns="91440" bIns="45720" numCol="1" rtlCol="0" anchor="t" anchorCtr="0" compatLnSpc="1">
              <a:prstTxWarp prst="textNoShape">
                <a:avLst/>
              </a:prstTxWarp>
            </a:bodyPr>
            <a:lstStyle/>
            <a:p>
              <a:pPr rtl="0"/>
              <a:endParaRPr lang="en-US" dirty="0">
                <a:latin typeface="Meiryo UI" panose="020B0604030504040204" pitchFamily="50" charset="-128"/>
                <a:ea typeface="Meiryo UI" panose="020B0604030504040204" pitchFamily="50" charset="-128"/>
              </a:endParaRPr>
            </a:p>
          </p:txBody>
        </p:sp>
        <p:sp>
          <p:nvSpPr>
            <p:cNvPr id="14" name="フリーフォーム(F) 14">
              <a:extLst>
                <a:ext uri="{FF2B5EF4-FFF2-40B4-BE49-F238E27FC236}">
                  <a16:creationId xmlns:a16="http://schemas.microsoft.com/office/drawing/2014/main" id="{A4EE508E-C139-4549-AD46-4E5E82F754BB}"/>
                </a:ext>
              </a:extLst>
            </p:cNvPr>
            <p:cNvSpPr>
              <a:spLocks/>
            </p:cNvSpPr>
            <p:nvPr/>
          </p:nvSpPr>
          <p:spPr bwMode="auto">
            <a:xfrm>
              <a:off x="5664200" y="3127375"/>
              <a:ext cx="781050" cy="566738"/>
            </a:xfrm>
            <a:custGeom>
              <a:avLst/>
              <a:gdLst>
                <a:gd name="T0" fmla="*/ 134 w 136"/>
                <a:gd name="T1" fmla="*/ 37 h 99"/>
                <a:gd name="T2" fmla="*/ 134 w 136"/>
                <a:gd name="T3" fmla="*/ 38 h 99"/>
                <a:gd name="T4" fmla="*/ 134 w 136"/>
                <a:gd name="T5" fmla="*/ 38 h 99"/>
                <a:gd name="T6" fmla="*/ 133 w 136"/>
                <a:gd name="T7" fmla="*/ 39 h 99"/>
                <a:gd name="T8" fmla="*/ 132 w 136"/>
                <a:gd name="T9" fmla="*/ 41 h 99"/>
                <a:gd name="T10" fmla="*/ 131 w 136"/>
                <a:gd name="T11" fmla="*/ 42 h 99"/>
                <a:gd name="T12" fmla="*/ 130 w 136"/>
                <a:gd name="T13" fmla="*/ 42 h 99"/>
                <a:gd name="T14" fmla="*/ 129 w 136"/>
                <a:gd name="T15" fmla="*/ 43 h 99"/>
                <a:gd name="T16" fmla="*/ 129 w 136"/>
                <a:gd name="T17" fmla="*/ 43 h 99"/>
                <a:gd name="T18" fmla="*/ 72 w 136"/>
                <a:gd name="T19" fmla="*/ 96 h 99"/>
                <a:gd name="T20" fmla="*/ 70 w 136"/>
                <a:gd name="T21" fmla="*/ 99 h 99"/>
                <a:gd name="T22" fmla="*/ 9 w 136"/>
                <a:gd name="T23" fmla="*/ 99 h 99"/>
                <a:gd name="T24" fmla="*/ 0 w 136"/>
                <a:gd name="T25" fmla="*/ 72 h 99"/>
                <a:gd name="T26" fmla="*/ 34 w 136"/>
                <a:gd name="T27" fmla="*/ 18 h 99"/>
                <a:gd name="T28" fmla="*/ 57 w 136"/>
                <a:gd name="T29" fmla="*/ 7 h 99"/>
                <a:gd name="T30" fmla="*/ 76 w 136"/>
                <a:gd name="T31" fmla="*/ 0 h 99"/>
                <a:gd name="T32" fmla="*/ 92 w 136"/>
                <a:gd name="T33" fmla="*/ 9 h 99"/>
                <a:gd name="T34" fmla="*/ 112 w 136"/>
                <a:gd name="T35" fmla="*/ 11 h 99"/>
                <a:gd name="T36" fmla="*/ 124 w 136"/>
                <a:gd name="T37" fmla="*/ 24 h 99"/>
                <a:gd name="T38" fmla="*/ 134 w 136"/>
                <a:gd name="T39" fmla="*/ 37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36" h="99">
                  <a:moveTo>
                    <a:pt x="134" y="37"/>
                  </a:moveTo>
                  <a:cubicBezTo>
                    <a:pt x="134" y="38"/>
                    <a:pt x="134" y="38"/>
                    <a:pt x="134" y="38"/>
                  </a:cubicBezTo>
                  <a:cubicBezTo>
                    <a:pt x="134" y="38"/>
                    <a:pt x="134" y="38"/>
                    <a:pt x="134" y="38"/>
                  </a:cubicBezTo>
                  <a:cubicBezTo>
                    <a:pt x="134" y="39"/>
                    <a:pt x="134" y="39"/>
                    <a:pt x="133" y="39"/>
                  </a:cubicBezTo>
                  <a:cubicBezTo>
                    <a:pt x="133" y="40"/>
                    <a:pt x="133" y="40"/>
                    <a:pt x="132" y="41"/>
                  </a:cubicBezTo>
                  <a:cubicBezTo>
                    <a:pt x="132" y="41"/>
                    <a:pt x="131" y="41"/>
                    <a:pt x="131" y="42"/>
                  </a:cubicBezTo>
                  <a:cubicBezTo>
                    <a:pt x="131" y="42"/>
                    <a:pt x="130" y="42"/>
                    <a:pt x="130" y="42"/>
                  </a:cubicBezTo>
                  <a:cubicBezTo>
                    <a:pt x="130" y="43"/>
                    <a:pt x="130" y="43"/>
                    <a:pt x="129" y="43"/>
                  </a:cubicBezTo>
                  <a:cubicBezTo>
                    <a:pt x="129" y="43"/>
                    <a:pt x="129" y="43"/>
                    <a:pt x="129" y="43"/>
                  </a:cubicBezTo>
                  <a:cubicBezTo>
                    <a:pt x="124" y="45"/>
                    <a:pt x="107" y="51"/>
                    <a:pt x="72" y="96"/>
                  </a:cubicBezTo>
                  <a:cubicBezTo>
                    <a:pt x="72" y="97"/>
                    <a:pt x="71" y="98"/>
                    <a:pt x="70" y="99"/>
                  </a:cubicBezTo>
                  <a:cubicBezTo>
                    <a:pt x="9" y="99"/>
                    <a:pt x="9" y="99"/>
                    <a:pt x="9" y="99"/>
                  </a:cubicBezTo>
                  <a:cubicBezTo>
                    <a:pt x="4" y="84"/>
                    <a:pt x="0" y="73"/>
                    <a:pt x="0" y="72"/>
                  </a:cubicBezTo>
                  <a:cubicBezTo>
                    <a:pt x="0" y="71"/>
                    <a:pt x="4" y="33"/>
                    <a:pt x="34" y="18"/>
                  </a:cubicBezTo>
                  <a:cubicBezTo>
                    <a:pt x="34" y="18"/>
                    <a:pt x="49" y="6"/>
                    <a:pt x="57" y="7"/>
                  </a:cubicBezTo>
                  <a:cubicBezTo>
                    <a:pt x="66" y="8"/>
                    <a:pt x="72" y="0"/>
                    <a:pt x="76" y="0"/>
                  </a:cubicBezTo>
                  <a:cubicBezTo>
                    <a:pt x="80" y="0"/>
                    <a:pt x="85" y="7"/>
                    <a:pt x="92" y="9"/>
                  </a:cubicBezTo>
                  <a:cubicBezTo>
                    <a:pt x="100" y="12"/>
                    <a:pt x="107" y="7"/>
                    <a:pt x="112" y="11"/>
                  </a:cubicBezTo>
                  <a:cubicBezTo>
                    <a:pt x="116" y="14"/>
                    <a:pt x="121" y="24"/>
                    <a:pt x="124" y="24"/>
                  </a:cubicBezTo>
                  <a:cubicBezTo>
                    <a:pt x="127" y="24"/>
                    <a:pt x="136" y="31"/>
                    <a:pt x="134" y="37"/>
                  </a:cubicBezTo>
                  <a:close/>
                </a:path>
              </a:pathLst>
            </a:custGeom>
            <a:solidFill>
              <a:srgbClr val="FA9F9C"/>
            </a:solidFill>
            <a:ln>
              <a:noFill/>
            </a:ln>
          </p:spPr>
          <p:txBody>
            <a:bodyPr vert="horz" wrap="square" lIns="91440" tIns="45720" rIns="91440" bIns="45720" numCol="1" rtlCol="0" anchor="t" anchorCtr="0" compatLnSpc="1">
              <a:prstTxWarp prst="textNoShape">
                <a:avLst/>
              </a:prstTxWarp>
            </a:bodyPr>
            <a:lstStyle/>
            <a:p>
              <a:pPr rtl="0"/>
              <a:endParaRPr lang="en-US" dirty="0">
                <a:latin typeface="Meiryo UI" panose="020B0604030504040204" pitchFamily="50" charset="-128"/>
                <a:ea typeface="Meiryo UI" panose="020B0604030504040204" pitchFamily="50" charset="-128"/>
              </a:endParaRPr>
            </a:p>
          </p:txBody>
        </p:sp>
        <p:sp>
          <p:nvSpPr>
            <p:cNvPr id="15" name="フリーフォーム(F) 15">
              <a:extLst>
                <a:ext uri="{FF2B5EF4-FFF2-40B4-BE49-F238E27FC236}">
                  <a16:creationId xmlns:a16="http://schemas.microsoft.com/office/drawing/2014/main" id="{59F122DD-9773-48CA-B36A-41383E8FF7A4}"/>
                </a:ext>
              </a:extLst>
            </p:cNvPr>
            <p:cNvSpPr>
              <a:spLocks/>
            </p:cNvSpPr>
            <p:nvPr/>
          </p:nvSpPr>
          <p:spPr bwMode="auto">
            <a:xfrm>
              <a:off x="6289675" y="3775075"/>
              <a:ext cx="68263" cy="92075"/>
            </a:xfrm>
            <a:custGeom>
              <a:avLst/>
              <a:gdLst>
                <a:gd name="T0" fmla="*/ 0 w 12"/>
                <a:gd name="T1" fmla="*/ 4 h 16"/>
                <a:gd name="T2" fmla="*/ 6 w 12"/>
                <a:gd name="T3" fmla="*/ 8 h 16"/>
                <a:gd name="T4" fmla="*/ 12 w 12"/>
                <a:gd name="T5" fmla="*/ 16 h 16"/>
                <a:gd name="T6" fmla="*/ 0 w 12"/>
                <a:gd name="T7" fmla="*/ 4 h 16"/>
              </a:gdLst>
              <a:ahLst/>
              <a:cxnLst>
                <a:cxn ang="0">
                  <a:pos x="T0" y="T1"/>
                </a:cxn>
                <a:cxn ang="0">
                  <a:pos x="T2" y="T3"/>
                </a:cxn>
                <a:cxn ang="0">
                  <a:pos x="T4" y="T5"/>
                </a:cxn>
                <a:cxn ang="0">
                  <a:pos x="T6" y="T7"/>
                </a:cxn>
              </a:cxnLst>
              <a:rect l="0" t="0" r="r" b="b"/>
              <a:pathLst>
                <a:path w="12" h="16">
                  <a:moveTo>
                    <a:pt x="0" y="4"/>
                  </a:moveTo>
                  <a:cubicBezTo>
                    <a:pt x="0" y="0"/>
                    <a:pt x="4" y="3"/>
                    <a:pt x="6" y="8"/>
                  </a:cubicBezTo>
                  <a:cubicBezTo>
                    <a:pt x="7" y="13"/>
                    <a:pt x="11" y="16"/>
                    <a:pt x="12" y="16"/>
                  </a:cubicBezTo>
                  <a:cubicBezTo>
                    <a:pt x="12" y="16"/>
                    <a:pt x="1" y="14"/>
                    <a:pt x="0" y="4"/>
                  </a:cubicBezTo>
                  <a:close/>
                </a:path>
              </a:pathLst>
            </a:custGeom>
            <a:solidFill>
              <a:srgbClr val="0A007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US" dirty="0">
                <a:latin typeface="Meiryo UI" panose="020B0604030504040204" pitchFamily="50" charset="-128"/>
                <a:ea typeface="Meiryo UI" panose="020B0604030504040204" pitchFamily="50" charset="-128"/>
              </a:endParaRPr>
            </a:p>
          </p:txBody>
        </p:sp>
        <p:sp>
          <p:nvSpPr>
            <p:cNvPr id="16" name="フリーフォーム(F) 16">
              <a:extLst>
                <a:ext uri="{FF2B5EF4-FFF2-40B4-BE49-F238E27FC236}">
                  <a16:creationId xmlns:a16="http://schemas.microsoft.com/office/drawing/2014/main" id="{0FEF4D20-2077-46B3-889D-C3694814510E}"/>
                </a:ext>
              </a:extLst>
            </p:cNvPr>
            <p:cNvSpPr>
              <a:spLocks/>
            </p:cNvSpPr>
            <p:nvPr/>
          </p:nvSpPr>
          <p:spPr bwMode="auto">
            <a:xfrm>
              <a:off x="6324600" y="3792538"/>
              <a:ext cx="131763" cy="360363"/>
            </a:xfrm>
            <a:custGeom>
              <a:avLst/>
              <a:gdLst>
                <a:gd name="T0" fmla="*/ 23 w 23"/>
                <a:gd name="T1" fmla="*/ 26 h 63"/>
                <a:gd name="T2" fmla="*/ 21 w 23"/>
                <a:gd name="T3" fmla="*/ 34 h 63"/>
                <a:gd name="T4" fmla="*/ 19 w 23"/>
                <a:gd name="T5" fmla="*/ 54 h 63"/>
                <a:gd name="T6" fmla="*/ 13 w 23"/>
                <a:gd name="T7" fmla="*/ 62 h 63"/>
                <a:gd name="T8" fmla="*/ 10 w 23"/>
                <a:gd name="T9" fmla="*/ 63 h 63"/>
                <a:gd name="T10" fmla="*/ 0 w 23"/>
                <a:gd name="T11" fmla="*/ 62 h 63"/>
                <a:gd name="T12" fmla="*/ 5 w 23"/>
                <a:gd name="T13" fmla="*/ 0 h 63"/>
                <a:gd name="T14" fmla="*/ 13 w 23"/>
                <a:gd name="T15" fmla="*/ 1 h 63"/>
                <a:gd name="T16" fmla="*/ 23 w 23"/>
                <a:gd name="T17" fmla="*/ 26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 h="63">
                  <a:moveTo>
                    <a:pt x="23" y="26"/>
                  </a:moveTo>
                  <a:cubicBezTo>
                    <a:pt x="23" y="29"/>
                    <a:pt x="22" y="31"/>
                    <a:pt x="21" y="34"/>
                  </a:cubicBezTo>
                  <a:cubicBezTo>
                    <a:pt x="21" y="35"/>
                    <a:pt x="20" y="50"/>
                    <a:pt x="19" y="54"/>
                  </a:cubicBezTo>
                  <a:cubicBezTo>
                    <a:pt x="19" y="56"/>
                    <a:pt x="17" y="61"/>
                    <a:pt x="13" y="62"/>
                  </a:cubicBezTo>
                  <a:cubicBezTo>
                    <a:pt x="12" y="63"/>
                    <a:pt x="11" y="63"/>
                    <a:pt x="10" y="63"/>
                  </a:cubicBezTo>
                  <a:cubicBezTo>
                    <a:pt x="3" y="62"/>
                    <a:pt x="0" y="62"/>
                    <a:pt x="0" y="62"/>
                  </a:cubicBezTo>
                  <a:cubicBezTo>
                    <a:pt x="0" y="62"/>
                    <a:pt x="8" y="22"/>
                    <a:pt x="5" y="0"/>
                  </a:cubicBezTo>
                  <a:cubicBezTo>
                    <a:pt x="13" y="1"/>
                    <a:pt x="13" y="1"/>
                    <a:pt x="13" y="1"/>
                  </a:cubicBezTo>
                  <a:cubicBezTo>
                    <a:pt x="13" y="1"/>
                    <a:pt x="17" y="19"/>
                    <a:pt x="23" y="26"/>
                  </a:cubicBezTo>
                  <a:close/>
                </a:path>
              </a:pathLst>
            </a:custGeom>
            <a:solidFill>
              <a:srgbClr val="FA9F9C"/>
            </a:solidFill>
            <a:ln>
              <a:noFill/>
            </a:ln>
          </p:spPr>
          <p:txBody>
            <a:bodyPr vert="horz" wrap="square" lIns="91440" tIns="45720" rIns="91440" bIns="45720" numCol="1" rtlCol="0" anchor="t" anchorCtr="0" compatLnSpc="1">
              <a:prstTxWarp prst="textNoShape">
                <a:avLst/>
              </a:prstTxWarp>
            </a:bodyPr>
            <a:lstStyle/>
            <a:p>
              <a:pPr rtl="0"/>
              <a:endParaRPr lang="en-US" dirty="0">
                <a:latin typeface="Meiryo UI" panose="020B0604030504040204" pitchFamily="50" charset="-128"/>
                <a:ea typeface="Meiryo UI" panose="020B0604030504040204" pitchFamily="50" charset="-128"/>
              </a:endParaRPr>
            </a:p>
          </p:txBody>
        </p:sp>
        <p:sp>
          <p:nvSpPr>
            <p:cNvPr id="17" name="フリーフォーム(F) 17">
              <a:extLst>
                <a:ext uri="{FF2B5EF4-FFF2-40B4-BE49-F238E27FC236}">
                  <a16:creationId xmlns:a16="http://schemas.microsoft.com/office/drawing/2014/main" id="{3E67FC6E-679C-4B7D-9F05-FF6856EDEB60}"/>
                </a:ext>
              </a:extLst>
            </p:cNvPr>
            <p:cNvSpPr>
              <a:spLocks/>
            </p:cNvSpPr>
            <p:nvPr/>
          </p:nvSpPr>
          <p:spPr bwMode="auto">
            <a:xfrm>
              <a:off x="6324600" y="4010025"/>
              <a:ext cx="74613" cy="142875"/>
            </a:xfrm>
            <a:custGeom>
              <a:avLst/>
              <a:gdLst>
                <a:gd name="T0" fmla="*/ 13 w 13"/>
                <a:gd name="T1" fmla="*/ 24 h 25"/>
                <a:gd name="T2" fmla="*/ 10 w 13"/>
                <a:gd name="T3" fmla="*/ 25 h 25"/>
                <a:gd name="T4" fmla="*/ 0 w 13"/>
                <a:gd name="T5" fmla="*/ 24 h 25"/>
                <a:gd name="T6" fmla="*/ 4 w 13"/>
                <a:gd name="T7" fmla="*/ 0 h 25"/>
                <a:gd name="T8" fmla="*/ 13 w 13"/>
                <a:gd name="T9" fmla="*/ 24 h 25"/>
              </a:gdLst>
              <a:ahLst/>
              <a:cxnLst>
                <a:cxn ang="0">
                  <a:pos x="T0" y="T1"/>
                </a:cxn>
                <a:cxn ang="0">
                  <a:pos x="T2" y="T3"/>
                </a:cxn>
                <a:cxn ang="0">
                  <a:pos x="T4" y="T5"/>
                </a:cxn>
                <a:cxn ang="0">
                  <a:pos x="T6" y="T7"/>
                </a:cxn>
                <a:cxn ang="0">
                  <a:pos x="T8" y="T9"/>
                </a:cxn>
              </a:cxnLst>
              <a:rect l="0" t="0" r="r" b="b"/>
              <a:pathLst>
                <a:path w="13" h="25">
                  <a:moveTo>
                    <a:pt x="13" y="24"/>
                  </a:moveTo>
                  <a:cubicBezTo>
                    <a:pt x="12" y="25"/>
                    <a:pt x="11" y="25"/>
                    <a:pt x="10" y="25"/>
                  </a:cubicBezTo>
                  <a:cubicBezTo>
                    <a:pt x="3" y="24"/>
                    <a:pt x="0" y="24"/>
                    <a:pt x="0" y="24"/>
                  </a:cubicBezTo>
                  <a:cubicBezTo>
                    <a:pt x="4" y="0"/>
                    <a:pt x="4" y="0"/>
                    <a:pt x="4" y="0"/>
                  </a:cubicBezTo>
                  <a:cubicBezTo>
                    <a:pt x="4" y="9"/>
                    <a:pt x="9" y="18"/>
                    <a:pt x="13" y="24"/>
                  </a:cubicBezTo>
                  <a:close/>
                </a:path>
              </a:pathLst>
            </a:custGeom>
            <a:gradFill>
              <a:gsLst>
                <a:gs pos="0">
                  <a:srgbClr val="4BC3E2">
                    <a:alpha val="63000"/>
                  </a:srgbClr>
                </a:gs>
                <a:gs pos="51000">
                  <a:srgbClr val="4BC3E2">
                    <a:alpha val="0"/>
                  </a:srgbClr>
                </a:gs>
              </a:gsLst>
              <a:lin ang="16200000" scaled="0"/>
            </a:gradFill>
            <a:ln>
              <a:noFill/>
            </a:ln>
          </p:spPr>
          <p:txBody>
            <a:bodyPr vert="horz" wrap="square" lIns="91440" tIns="45720" rIns="91440" bIns="45720" numCol="1" rtlCol="0" anchor="t" anchorCtr="0" compatLnSpc="1">
              <a:prstTxWarp prst="textNoShape">
                <a:avLst/>
              </a:prstTxWarp>
            </a:bodyPr>
            <a:lstStyle/>
            <a:p>
              <a:pPr rtl="0"/>
              <a:endParaRPr lang="en-US" dirty="0">
                <a:latin typeface="Meiryo UI" panose="020B0604030504040204" pitchFamily="50" charset="-128"/>
                <a:ea typeface="Meiryo UI" panose="020B0604030504040204" pitchFamily="50" charset="-128"/>
              </a:endParaRPr>
            </a:p>
          </p:txBody>
        </p:sp>
        <p:sp>
          <p:nvSpPr>
            <p:cNvPr id="18" name="フリーフォーム(F) 18">
              <a:extLst>
                <a:ext uri="{FF2B5EF4-FFF2-40B4-BE49-F238E27FC236}">
                  <a16:creationId xmlns:a16="http://schemas.microsoft.com/office/drawing/2014/main" id="{3E28299F-82DC-4BAC-A5BB-7B5EA5A95BC3}"/>
                </a:ext>
              </a:extLst>
            </p:cNvPr>
            <p:cNvSpPr>
              <a:spLocks noEditPoints="1"/>
            </p:cNvSpPr>
            <p:nvPr/>
          </p:nvSpPr>
          <p:spPr bwMode="auto">
            <a:xfrm>
              <a:off x="4832350" y="3162300"/>
              <a:ext cx="1503363" cy="2624138"/>
            </a:xfrm>
            <a:custGeom>
              <a:avLst/>
              <a:gdLst>
                <a:gd name="T0" fmla="*/ 258 w 262"/>
                <a:gd name="T1" fmla="*/ 413 h 458"/>
                <a:gd name="T2" fmla="*/ 208 w 262"/>
                <a:gd name="T3" fmla="*/ 314 h 458"/>
                <a:gd name="T4" fmla="*/ 214 w 262"/>
                <a:gd name="T5" fmla="*/ 201 h 458"/>
                <a:gd name="T6" fmla="*/ 225 w 262"/>
                <a:gd name="T7" fmla="*/ 192 h 458"/>
                <a:gd name="T8" fmla="*/ 217 w 262"/>
                <a:gd name="T9" fmla="*/ 182 h 458"/>
                <a:gd name="T10" fmla="*/ 216 w 262"/>
                <a:gd name="T11" fmla="*/ 182 h 458"/>
                <a:gd name="T12" fmla="*/ 216 w 262"/>
                <a:gd name="T13" fmla="*/ 182 h 458"/>
                <a:gd name="T14" fmla="*/ 215 w 262"/>
                <a:gd name="T15" fmla="*/ 182 h 458"/>
                <a:gd name="T16" fmla="*/ 215 w 262"/>
                <a:gd name="T17" fmla="*/ 182 h 458"/>
                <a:gd name="T18" fmla="*/ 213 w 262"/>
                <a:gd name="T19" fmla="*/ 151 h 458"/>
                <a:gd name="T20" fmla="*/ 217 w 262"/>
                <a:gd name="T21" fmla="*/ 90 h 458"/>
                <a:gd name="T22" fmla="*/ 222 w 262"/>
                <a:gd name="T23" fmla="*/ 56 h 458"/>
                <a:gd name="T24" fmla="*/ 202 w 262"/>
                <a:gd name="T25" fmla="*/ 1 h 458"/>
                <a:gd name="T26" fmla="*/ 179 w 262"/>
                <a:gd name="T27" fmla="*/ 12 h 458"/>
                <a:gd name="T28" fmla="*/ 145 w 262"/>
                <a:gd name="T29" fmla="*/ 66 h 458"/>
                <a:gd name="T30" fmla="*/ 154 w 262"/>
                <a:gd name="T31" fmla="*/ 93 h 458"/>
                <a:gd name="T32" fmla="*/ 164 w 262"/>
                <a:gd name="T33" fmla="*/ 119 h 458"/>
                <a:gd name="T34" fmla="*/ 171 w 262"/>
                <a:gd name="T35" fmla="*/ 151 h 458"/>
                <a:gd name="T36" fmla="*/ 170 w 262"/>
                <a:gd name="T37" fmla="*/ 180 h 458"/>
                <a:gd name="T38" fmla="*/ 149 w 262"/>
                <a:gd name="T39" fmla="*/ 196 h 458"/>
                <a:gd name="T40" fmla="*/ 94 w 262"/>
                <a:gd name="T41" fmla="*/ 213 h 458"/>
                <a:gd name="T42" fmla="*/ 94 w 262"/>
                <a:gd name="T43" fmla="*/ 213 h 458"/>
                <a:gd name="T44" fmla="*/ 38 w 262"/>
                <a:gd name="T45" fmla="*/ 292 h 458"/>
                <a:gd name="T46" fmla="*/ 23 w 262"/>
                <a:gd name="T47" fmla="*/ 408 h 458"/>
                <a:gd name="T48" fmla="*/ 104 w 262"/>
                <a:gd name="T49" fmla="*/ 409 h 458"/>
                <a:gd name="T50" fmla="*/ 104 w 262"/>
                <a:gd name="T51" fmla="*/ 413 h 458"/>
                <a:gd name="T52" fmla="*/ 109 w 262"/>
                <a:gd name="T53" fmla="*/ 458 h 458"/>
                <a:gd name="T54" fmla="*/ 260 w 262"/>
                <a:gd name="T55" fmla="*/ 458 h 458"/>
                <a:gd name="T56" fmla="*/ 258 w 262"/>
                <a:gd name="T57" fmla="*/ 413 h 458"/>
                <a:gd name="T58" fmla="*/ 76 w 262"/>
                <a:gd name="T59" fmla="*/ 350 h 458"/>
                <a:gd name="T60" fmla="*/ 95 w 262"/>
                <a:gd name="T61" fmla="*/ 329 h 458"/>
                <a:gd name="T62" fmla="*/ 97 w 262"/>
                <a:gd name="T63" fmla="*/ 350 h 458"/>
                <a:gd name="T64" fmla="*/ 76 w 262"/>
                <a:gd name="T65" fmla="*/ 350 h 4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62" h="458">
                  <a:moveTo>
                    <a:pt x="258" y="413"/>
                  </a:moveTo>
                  <a:cubicBezTo>
                    <a:pt x="250" y="382"/>
                    <a:pt x="229" y="355"/>
                    <a:pt x="208" y="314"/>
                  </a:cubicBezTo>
                  <a:cubicBezTo>
                    <a:pt x="177" y="255"/>
                    <a:pt x="214" y="201"/>
                    <a:pt x="214" y="201"/>
                  </a:cubicBezTo>
                  <a:cubicBezTo>
                    <a:pt x="214" y="201"/>
                    <a:pt x="223" y="201"/>
                    <a:pt x="225" y="192"/>
                  </a:cubicBezTo>
                  <a:cubicBezTo>
                    <a:pt x="226" y="185"/>
                    <a:pt x="220" y="183"/>
                    <a:pt x="217" y="182"/>
                  </a:cubicBezTo>
                  <a:cubicBezTo>
                    <a:pt x="217" y="182"/>
                    <a:pt x="216" y="182"/>
                    <a:pt x="216" y="182"/>
                  </a:cubicBezTo>
                  <a:cubicBezTo>
                    <a:pt x="216" y="182"/>
                    <a:pt x="216" y="182"/>
                    <a:pt x="216" y="182"/>
                  </a:cubicBezTo>
                  <a:cubicBezTo>
                    <a:pt x="216" y="182"/>
                    <a:pt x="215" y="182"/>
                    <a:pt x="215" y="182"/>
                  </a:cubicBezTo>
                  <a:cubicBezTo>
                    <a:pt x="215" y="182"/>
                    <a:pt x="215" y="182"/>
                    <a:pt x="215" y="182"/>
                  </a:cubicBezTo>
                  <a:cubicBezTo>
                    <a:pt x="214" y="177"/>
                    <a:pt x="213" y="166"/>
                    <a:pt x="213" y="151"/>
                  </a:cubicBezTo>
                  <a:cubicBezTo>
                    <a:pt x="214" y="133"/>
                    <a:pt x="215" y="111"/>
                    <a:pt x="217" y="90"/>
                  </a:cubicBezTo>
                  <a:cubicBezTo>
                    <a:pt x="219" y="78"/>
                    <a:pt x="220" y="66"/>
                    <a:pt x="222" y="56"/>
                  </a:cubicBezTo>
                  <a:cubicBezTo>
                    <a:pt x="229" y="19"/>
                    <a:pt x="202" y="1"/>
                    <a:pt x="202" y="1"/>
                  </a:cubicBezTo>
                  <a:cubicBezTo>
                    <a:pt x="194" y="0"/>
                    <a:pt x="179" y="12"/>
                    <a:pt x="179" y="12"/>
                  </a:cubicBezTo>
                  <a:cubicBezTo>
                    <a:pt x="149" y="27"/>
                    <a:pt x="145" y="65"/>
                    <a:pt x="145" y="66"/>
                  </a:cubicBezTo>
                  <a:cubicBezTo>
                    <a:pt x="145" y="67"/>
                    <a:pt x="149" y="78"/>
                    <a:pt x="154" y="93"/>
                  </a:cubicBezTo>
                  <a:cubicBezTo>
                    <a:pt x="157" y="101"/>
                    <a:pt x="160" y="110"/>
                    <a:pt x="164" y="119"/>
                  </a:cubicBezTo>
                  <a:cubicBezTo>
                    <a:pt x="168" y="129"/>
                    <a:pt x="170" y="141"/>
                    <a:pt x="171" y="151"/>
                  </a:cubicBezTo>
                  <a:cubicBezTo>
                    <a:pt x="172" y="167"/>
                    <a:pt x="170" y="180"/>
                    <a:pt x="170" y="180"/>
                  </a:cubicBezTo>
                  <a:cubicBezTo>
                    <a:pt x="154" y="181"/>
                    <a:pt x="149" y="196"/>
                    <a:pt x="149" y="196"/>
                  </a:cubicBezTo>
                  <a:cubicBezTo>
                    <a:pt x="149" y="196"/>
                    <a:pt x="103" y="205"/>
                    <a:pt x="94" y="213"/>
                  </a:cubicBezTo>
                  <a:cubicBezTo>
                    <a:pt x="94" y="213"/>
                    <a:pt x="94" y="213"/>
                    <a:pt x="94" y="213"/>
                  </a:cubicBezTo>
                  <a:cubicBezTo>
                    <a:pt x="80" y="219"/>
                    <a:pt x="59" y="238"/>
                    <a:pt x="38" y="292"/>
                  </a:cubicBezTo>
                  <a:cubicBezTo>
                    <a:pt x="5" y="376"/>
                    <a:pt x="0" y="402"/>
                    <a:pt x="23" y="408"/>
                  </a:cubicBezTo>
                  <a:cubicBezTo>
                    <a:pt x="32" y="410"/>
                    <a:pt x="66" y="410"/>
                    <a:pt x="104" y="409"/>
                  </a:cubicBezTo>
                  <a:cubicBezTo>
                    <a:pt x="104" y="410"/>
                    <a:pt x="104" y="411"/>
                    <a:pt x="104" y="413"/>
                  </a:cubicBezTo>
                  <a:cubicBezTo>
                    <a:pt x="107" y="435"/>
                    <a:pt x="109" y="452"/>
                    <a:pt x="109" y="458"/>
                  </a:cubicBezTo>
                  <a:cubicBezTo>
                    <a:pt x="260" y="458"/>
                    <a:pt x="260" y="458"/>
                    <a:pt x="260" y="458"/>
                  </a:cubicBezTo>
                  <a:cubicBezTo>
                    <a:pt x="262" y="441"/>
                    <a:pt x="261" y="426"/>
                    <a:pt x="258" y="413"/>
                  </a:cubicBezTo>
                  <a:close/>
                  <a:moveTo>
                    <a:pt x="76" y="350"/>
                  </a:moveTo>
                  <a:cubicBezTo>
                    <a:pt x="76" y="350"/>
                    <a:pt x="85" y="341"/>
                    <a:pt x="95" y="329"/>
                  </a:cubicBezTo>
                  <a:cubicBezTo>
                    <a:pt x="96" y="336"/>
                    <a:pt x="97" y="343"/>
                    <a:pt x="97" y="350"/>
                  </a:cubicBezTo>
                  <a:cubicBezTo>
                    <a:pt x="85" y="350"/>
                    <a:pt x="76" y="350"/>
                    <a:pt x="76" y="350"/>
                  </a:cubicBezTo>
                  <a:close/>
                </a:path>
              </a:pathLst>
            </a:custGeom>
            <a:gradFill flip="none" rotWithShape="1">
              <a:gsLst>
                <a:gs pos="100000">
                  <a:srgbClr val="7289F2">
                    <a:alpha val="0"/>
                  </a:srgbClr>
                </a:gs>
                <a:gs pos="26000">
                  <a:srgbClr val="7289F2">
                    <a:alpha val="54000"/>
                  </a:srgbClr>
                </a:gs>
              </a:gsLst>
              <a:lin ang="7800000" scaled="0"/>
              <a:tileRect/>
            </a:gradFill>
            <a:ln>
              <a:noFill/>
            </a:ln>
          </p:spPr>
          <p:txBody>
            <a:bodyPr vert="horz" wrap="square" lIns="91440" tIns="45720" rIns="91440" bIns="45720" numCol="1" rtlCol="0" anchor="t" anchorCtr="0" compatLnSpc="1">
              <a:prstTxWarp prst="textNoShape">
                <a:avLst/>
              </a:prstTxWarp>
            </a:bodyPr>
            <a:lstStyle/>
            <a:p>
              <a:pPr rtl="0"/>
              <a:endParaRPr lang="en-US" dirty="0">
                <a:latin typeface="Meiryo UI" panose="020B0604030504040204" pitchFamily="50" charset="-128"/>
                <a:ea typeface="Meiryo UI" panose="020B0604030504040204" pitchFamily="50" charset="-128"/>
              </a:endParaRPr>
            </a:p>
          </p:txBody>
        </p:sp>
        <p:sp>
          <p:nvSpPr>
            <p:cNvPr id="19" name="フリーフォーム(F) 19">
              <a:extLst>
                <a:ext uri="{FF2B5EF4-FFF2-40B4-BE49-F238E27FC236}">
                  <a16:creationId xmlns:a16="http://schemas.microsoft.com/office/drawing/2014/main" id="{1F1055DB-0FAF-42E9-A9D9-33EEEA5E5D53}"/>
                </a:ext>
              </a:extLst>
            </p:cNvPr>
            <p:cNvSpPr>
              <a:spLocks/>
            </p:cNvSpPr>
            <p:nvPr/>
          </p:nvSpPr>
          <p:spPr bwMode="auto">
            <a:xfrm>
              <a:off x="5192713" y="5167313"/>
              <a:ext cx="236538" cy="338138"/>
            </a:xfrm>
            <a:custGeom>
              <a:avLst/>
              <a:gdLst>
                <a:gd name="T0" fmla="*/ 13 w 41"/>
                <a:gd name="T1" fmla="*/ 0 h 59"/>
                <a:gd name="T2" fmla="*/ 41 w 41"/>
                <a:gd name="T3" fmla="*/ 59 h 59"/>
                <a:gd name="T4" fmla="*/ 34 w 41"/>
                <a:gd name="T5" fmla="*/ 0 h 59"/>
                <a:gd name="T6" fmla="*/ 13 w 41"/>
                <a:gd name="T7" fmla="*/ 0 h 59"/>
              </a:gdLst>
              <a:ahLst/>
              <a:cxnLst>
                <a:cxn ang="0">
                  <a:pos x="T0" y="T1"/>
                </a:cxn>
                <a:cxn ang="0">
                  <a:pos x="T2" y="T3"/>
                </a:cxn>
                <a:cxn ang="0">
                  <a:pos x="T4" y="T5"/>
                </a:cxn>
                <a:cxn ang="0">
                  <a:pos x="T6" y="T7"/>
                </a:cxn>
              </a:cxnLst>
              <a:rect l="0" t="0" r="r" b="b"/>
              <a:pathLst>
                <a:path w="41" h="59">
                  <a:moveTo>
                    <a:pt x="13" y="0"/>
                  </a:moveTo>
                  <a:cubicBezTo>
                    <a:pt x="13" y="0"/>
                    <a:pt x="0" y="45"/>
                    <a:pt x="41" y="59"/>
                  </a:cubicBezTo>
                  <a:cubicBezTo>
                    <a:pt x="34" y="0"/>
                    <a:pt x="34" y="0"/>
                    <a:pt x="34" y="0"/>
                  </a:cubicBezTo>
                  <a:lnTo>
                    <a:pt x="13" y="0"/>
                  </a:lnTo>
                  <a:close/>
                </a:path>
              </a:pathLst>
            </a:custGeom>
            <a:solidFill>
              <a:srgbClr val="829CF3">
                <a:alpha val="26000"/>
              </a:srgbClr>
            </a:solidFill>
            <a:ln>
              <a:noFill/>
            </a:ln>
          </p:spPr>
          <p:txBody>
            <a:bodyPr vert="horz" wrap="square" lIns="91440" tIns="45720" rIns="91440" bIns="45720" numCol="1" rtlCol="0" anchor="t" anchorCtr="0" compatLnSpc="1">
              <a:prstTxWarp prst="textNoShape">
                <a:avLst/>
              </a:prstTxWarp>
            </a:bodyPr>
            <a:lstStyle/>
            <a:p>
              <a:pPr rtl="0"/>
              <a:endParaRPr lang="en-US" dirty="0">
                <a:latin typeface="Meiryo UI" panose="020B0604030504040204" pitchFamily="50" charset="-128"/>
                <a:ea typeface="Meiryo UI" panose="020B0604030504040204" pitchFamily="50" charset="-128"/>
              </a:endParaRPr>
            </a:p>
          </p:txBody>
        </p:sp>
        <p:sp>
          <p:nvSpPr>
            <p:cNvPr id="20" name="フリーフォーム(F) 20">
              <a:extLst>
                <a:ext uri="{FF2B5EF4-FFF2-40B4-BE49-F238E27FC236}">
                  <a16:creationId xmlns:a16="http://schemas.microsoft.com/office/drawing/2014/main" id="{33DD8503-AB72-4432-BEC9-FC4887059C26}"/>
                </a:ext>
              </a:extLst>
            </p:cNvPr>
            <p:cNvSpPr>
              <a:spLocks/>
            </p:cNvSpPr>
            <p:nvPr/>
          </p:nvSpPr>
          <p:spPr bwMode="auto">
            <a:xfrm>
              <a:off x="6191250" y="3625850"/>
              <a:ext cx="333375" cy="217488"/>
            </a:xfrm>
            <a:custGeom>
              <a:avLst/>
              <a:gdLst>
                <a:gd name="T0" fmla="*/ 57 w 58"/>
                <a:gd name="T1" fmla="*/ 4 h 38"/>
                <a:gd name="T2" fmla="*/ 57 w 58"/>
                <a:gd name="T3" fmla="*/ 8 h 38"/>
                <a:gd name="T4" fmla="*/ 53 w 58"/>
                <a:gd name="T5" fmla="*/ 18 h 38"/>
                <a:gd name="T6" fmla="*/ 47 w 58"/>
                <a:gd name="T7" fmla="*/ 24 h 38"/>
                <a:gd name="T8" fmla="*/ 46 w 58"/>
                <a:gd name="T9" fmla="*/ 22 h 38"/>
                <a:gd name="T10" fmla="*/ 47 w 58"/>
                <a:gd name="T11" fmla="*/ 21 h 38"/>
                <a:gd name="T12" fmla="*/ 53 w 58"/>
                <a:gd name="T13" fmla="*/ 8 h 38"/>
                <a:gd name="T14" fmla="*/ 46 w 58"/>
                <a:gd name="T15" fmla="*/ 11 h 38"/>
                <a:gd name="T16" fmla="*/ 17 w 58"/>
                <a:gd name="T17" fmla="*/ 23 h 38"/>
                <a:gd name="T18" fmla="*/ 5 w 58"/>
                <a:gd name="T19" fmla="*/ 37 h 38"/>
                <a:gd name="T20" fmla="*/ 0 w 58"/>
                <a:gd name="T21" fmla="*/ 35 h 38"/>
                <a:gd name="T22" fmla="*/ 15 w 58"/>
                <a:gd name="T23" fmla="*/ 20 h 38"/>
                <a:gd name="T24" fmla="*/ 46 w 58"/>
                <a:gd name="T25" fmla="*/ 7 h 38"/>
                <a:gd name="T26" fmla="*/ 52 w 58"/>
                <a:gd name="T27" fmla="*/ 4 h 38"/>
                <a:gd name="T28" fmla="*/ 46 w 58"/>
                <a:gd name="T29" fmla="*/ 2 h 38"/>
                <a:gd name="T30" fmla="*/ 46 w 58"/>
                <a:gd name="T31" fmla="*/ 0 h 38"/>
                <a:gd name="T32" fmla="*/ 53 w 58"/>
                <a:gd name="T33" fmla="*/ 1 h 38"/>
                <a:gd name="T34" fmla="*/ 57 w 58"/>
                <a:gd name="T35" fmla="*/ 4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8" h="38">
                  <a:moveTo>
                    <a:pt x="57" y="4"/>
                  </a:moveTo>
                  <a:cubicBezTo>
                    <a:pt x="57" y="8"/>
                    <a:pt x="57" y="8"/>
                    <a:pt x="57" y="8"/>
                  </a:cubicBezTo>
                  <a:cubicBezTo>
                    <a:pt x="57" y="8"/>
                    <a:pt x="56" y="12"/>
                    <a:pt x="53" y="18"/>
                  </a:cubicBezTo>
                  <a:cubicBezTo>
                    <a:pt x="51" y="23"/>
                    <a:pt x="48" y="24"/>
                    <a:pt x="47" y="24"/>
                  </a:cubicBezTo>
                  <a:cubicBezTo>
                    <a:pt x="46" y="23"/>
                    <a:pt x="46" y="22"/>
                    <a:pt x="46" y="22"/>
                  </a:cubicBezTo>
                  <a:cubicBezTo>
                    <a:pt x="47" y="21"/>
                    <a:pt x="47" y="21"/>
                    <a:pt x="47" y="21"/>
                  </a:cubicBezTo>
                  <a:cubicBezTo>
                    <a:pt x="54" y="20"/>
                    <a:pt x="53" y="8"/>
                    <a:pt x="53" y="8"/>
                  </a:cubicBezTo>
                  <a:cubicBezTo>
                    <a:pt x="46" y="11"/>
                    <a:pt x="46" y="11"/>
                    <a:pt x="46" y="11"/>
                  </a:cubicBezTo>
                  <a:cubicBezTo>
                    <a:pt x="17" y="23"/>
                    <a:pt x="17" y="23"/>
                    <a:pt x="17" y="23"/>
                  </a:cubicBezTo>
                  <a:cubicBezTo>
                    <a:pt x="17" y="23"/>
                    <a:pt x="7" y="35"/>
                    <a:pt x="5" y="37"/>
                  </a:cubicBezTo>
                  <a:cubicBezTo>
                    <a:pt x="3" y="38"/>
                    <a:pt x="0" y="38"/>
                    <a:pt x="0" y="35"/>
                  </a:cubicBezTo>
                  <a:cubicBezTo>
                    <a:pt x="0" y="33"/>
                    <a:pt x="15" y="20"/>
                    <a:pt x="15" y="20"/>
                  </a:cubicBezTo>
                  <a:cubicBezTo>
                    <a:pt x="46" y="7"/>
                    <a:pt x="46" y="7"/>
                    <a:pt x="46" y="7"/>
                  </a:cubicBezTo>
                  <a:cubicBezTo>
                    <a:pt x="52" y="4"/>
                    <a:pt x="52" y="4"/>
                    <a:pt x="52" y="4"/>
                  </a:cubicBezTo>
                  <a:cubicBezTo>
                    <a:pt x="46" y="2"/>
                    <a:pt x="46" y="2"/>
                    <a:pt x="46" y="2"/>
                  </a:cubicBezTo>
                  <a:cubicBezTo>
                    <a:pt x="46" y="2"/>
                    <a:pt x="46" y="1"/>
                    <a:pt x="46" y="0"/>
                  </a:cubicBezTo>
                  <a:cubicBezTo>
                    <a:pt x="48" y="0"/>
                    <a:pt x="50" y="1"/>
                    <a:pt x="53" y="1"/>
                  </a:cubicBezTo>
                  <a:cubicBezTo>
                    <a:pt x="58" y="2"/>
                    <a:pt x="57" y="4"/>
                    <a:pt x="57" y="4"/>
                  </a:cubicBezTo>
                  <a:close/>
                </a:path>
              </a:pathLst>
            </a:custGeom>
            <a:solidFill>
              <a:srgbClr val="0A007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US" dirty="0">
                <a:latin typeface="Meiryo UI" panose="020B0604030504040204" pitchFamily="50" charset="-128"/>
                <a:ea typeface="Meiryo UI" panose="020B0604030504040204" pitchFamily="50" charset="-128"/>
              </a:endParaRPr>
            </a:p>
          </p:txBody>
        </p:sp>
        <p:sp>
          <p:nvSpPr>
            <p:cNvPr id="25" name="フリーフォーム:図形 24">
              <a:extLst>
                <a:ext uri="{FF2B5EF4-FFF2-40B4-BE49-F238E27FC236}">
                  <a16:creationId xmlns:a16="http://schemas.microsoft.com/office/drawing/2014/main" id="{5734A953-9B6C-444B-B25F-6DF0B880B296}"/>
                </a:ext>
              </a:extLst>
            </p:cNvPr>
            <p:cNvSpPr/>
            <p:nvPr/>
          </p:nvSpPr>
          <p:spPr>
            <a:xfrm>
              <a:off x="6538394" y="3930239"/>
              <a:ext cx="104950" cy="82726"/>
            </a:xfrm>
            <a:custGeom>
              <a:avLst/>
              <a:gdLst>
                <a:gd name="connsiteX0" fmla="*/ 519 w 104950"/>
                <a:gd name="connsiteY0" fmla="*/ 1205 h 82726"/>
                <a:gd name="connsiteX1" fmla="*/ 64812 w 104950"/>
                <a:gd name="connsiteY1" fmla="*/ 36924 h 82726"/>
                <a:gd name="connsiteX2" fmla="*/ 102912 w 104950"/>
                <a:gd name="connsiteY2" fmla="*/ 82167 h 82726"/>
                <a:gd name="connsiteX3" fmla="*/ 519 w 104950"/>
                <a:gd name="connsiteY3" fmla="*/ 1205 h 82726"/>
              </a:gdLst>
              <a:ahLst/>
              <a:cxnLst>
                <a:cxn ang="0">
                  <a:pos x="connsiteX0" y="connsiteY0"/>
                </a:cxn>
                <a:cxn ang="0">
                  <a:pos x="connsiteX1" y="connsiteY1"/>
                </a:cxn>
                <a:cxn ang="0">
                  <a:pos x="connsiteX2" y="connsiteY2"/>
                </a:cxn>
                <a:cxn ang="0">
                  <a:pos x="connsiteX3" y="connsiteY3"/>
                </a:cxn>
              </a:cxnLst>
              <a:rect l="l" t="t" r="r" b="b"/>
              <a:pathLst>
                <a:path w="104950" h="82726">
                  <a:moveTo>
                    <a:pt x="519" y="1205"/>
                  </a:moveTo>
                  <a:cubicBezTo>
                    <a:pt x="-5831" y="-6335"/>
                    <a:pt x="47747" y="23430"/>
                    <a:pt x="64812" y="36924"/>
                  </a:cubicBezTo>
                  <a:cubicBezTo>
                    <a:pt x="81877" y="50418"/>
                    <a:pt x="113231" y="87723"/>
                    <a:pt x="102912" y="82167"/>
                  </a:cubicBezTo>
                  <a:cubicBezTo>
                    <a:pt x="92593" y="76611"/>
                    <a:pt x="6869" y="8745"/>
                    <a:pt x="519" y="1205"/>
                  </a:cubicBezTo>
                  <a:close/>
                </a:path>
              </a:pathLst>
            </a:custGeom>
            <a:solidFill>
              <a:srgbClr val="0A007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US" dirty="0">
                <a:latin typeface="Meiryo UI" panose="020B0604030504040204" pitchFamily="50" charset="-128"/>
                <a:ea typeface="Meiryo UI" panose="020B0604030504040204" pitchFamily="50" charset="-128"/>
              </a:endParaRPr>
            </a:p>
          </p:txBody>
        </p:sp>
        <p:sp>
          <p:nvSpPr>
            <p:cNvPr id="150" name="フリーフォーム:図形 149">
              <a:extLst>
                <a:ext uri="{FF2B5EF4-FFF2-40B4-BE49-F238E27FC236}">
                  <a16:creationId xmlns:a16="http://schemas.microsoft.com/office/drawing/2014/main" id="{0981B24C-CD45-4505-87DD-EBA799A608A0}"/>
                </a:ext>
              </a:extLst>
            </p:cNvPr>
            <p:cNvSpPr/>
            <p:nvPr/>
          </p:nvSpPr>
          <p:spPr>
            <a:xfrm>
              <a:off x="6586362" y="3924595"/>
              <a:ext cx="104950" cy="82726"/>
            </a:xfrm>
            <a:custGeom>
              <a:avLst/>
              <a:gdLst>
                <a:gd name="connsiteX0" fmla="*/ 519 w 104950"/>
                <a:gd name="connsiteY0" fmla="*/ 1205 h 82726"/>
                <a:gd name="connsiteX1" fmla="*/ 64812 w 104950"/>
                <a:gd name="connsiteY1" fmla="*/ 36924 h 82726"/>
                <a:gd name="connsiteX2" fmla="*/ 102912 w 104950"/>
                <a:gd name="connsiteY2" fmla="*/ 82167 h 82726"/>
                <a:gd name="connsiteX3" fmla="*/ 519 w 104950"/>
                <a:gd name="connsiteY3" fmla="*/ 1205 h 82726"/>
              </a:gdLst>
              <a:ahLst/>
              <a:cxnLst>
                <a:cxn ang="0">
                  <a:pos x="connsiteX0" y="connsiteY0"/>
                </a:cxn>
                <a:cxn ang="0">
                  <a:pos x="connsiteX1" y="connsiteY1"/>
                </a:cxn>
                <a:cxn ang="0">
                  <a:pos x="connsiteX2" y="connsiteY2"/>
                </a:cxn>
                <a:cxn ang="0">
                  <a:pos x="connsiteX3" y="connsiteY3"/>
                </a:cxn>
              </a:cxnLst>
              <a:rect l="l" t="t" r="r" b="b"/>
              <a:pathLst>
                <a:path w="104950" h="82726">
                  <a:moveTo>
                    <a:pt x="519" y="1205"/>
                  </a:moveTo>
                  <a:cubicBezTo>
                    <a:pt x="-5831" y="-6335"/>
                    <a:pt x="47747" y="23430"/>
                    <a:pt x="64812" y="36924"/>
                  </a:cubicBezTo>
                  <a:cubicBezTo>
                    <a:pt x="81877" y="50418"/>
                    <a:pt x="113231" y="87723"/>
                    <a:pt x="102912" y="82167"/>
                  </a:cubicBezTo>
                  <a:cubicBezTo>
                    <a:pt x="92593" y="76611"/>
                    <a:pt x="6869" y="8745"/>
                    <a:pt x="519" y="1205"/>
                  </a:cubicBezTo>
                  <a:close/>
                </a:path>
              </a:pathLst>
            </a:custGeom>
            <a:solidFill>
              <a:srgbClr val="0A007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US" dirty="0">
                <a:latin typeface="Meiryo UI" panose="020B0604030504040204" pitchFamily="50" charset="-128"/>
                <a:ea typeface="Meiryo UI" panose="020B0604030504040204" pitchFamily="50" charset="-128"/>
              </a:endParaRPr>
            </a:p>
          </p:txBody>
        </p:sp>
        <p:sp>
          <p:nvSpPr>
            <p:cNvPr id="26" name="フリーフォーム:図形 25">
              <a:extLst>
                <a:ext uri="{FF2B5EF4-FFF2-40B4-BE49-F238E27FC236}">
                  <a16:creationId xmlns:a16="http://schemas.microsoft.com/office/drawing/2014/main" id="{95F849CF-BB96-4670-91B9-CF85441BB33B}"/>
                </a:ext>
              </a:extLst>
            </p:cNvPr>
            <p:cNvSpPr/>
            <p:nvPr/>
          </p:nvSpPr>
          <p:spPr>
            <a:xfrm>
              <a:off x="5832786" y="4279895"/>
              <a:ext cx="465015" cy="55559"/>
            </a:xfrm>
            <a:custGeom>
              <a:avLst/>
              <a:gdLst>
                <a:gd name="connsiteX0" fmla="*/ 456889 w 465015"/>
                <a:gd name="connsiteY0" fmla="*/ 50805 h 55559"/>
                <a:gd name="connsiteX1" fmla="*/ 2864 w 465015"/>
                <a:gd name="connsiteY1" fmla="*/ 5 h 55559"/>
                <a:gd name="connsiteX2" fmla="*/ 272739 w 465015"/>
                <a:gd name="connsiteY2" fmla="*/ 47630 h 55559"/>
                <a:gd name="connsiteX3" fmla="*/ 456889 w 465015"/>
                <a:gd name="connsiteY3" fmla="*/ 50805 h 55559"/>
              </a:gdLst>
              <a:ahLst/>
              <a:cxnLst>
                <a:cxn ang="0">
                  <a:pos x="connsiteX0" y="connsiteY0"/>
                </a:cxn>
                <a:cxn ang="0">
                  <a:pos x="connsiteX1" y="connsiteY1"/>
                </a:cxn>
                <a:cxn ang="0">
                  <a:pos x="connsiteX2" y="connsiteY2"/>
                </a:cxn>
                <a:cxn ang="0">
                  <a:pos x="connsiteX3" y="connsiteY3"/>
                </a:cxn>
              </a:cxnLst>
              <a:rect l="l" t="t" r="r" b="b"/>
              <a:pathLst>
                <a:path w="465015" h="55559">
                  <a:moveTo>
                    <a:pt x="456889" y="50805"/>
                  </a:moveTo>
                  <a:cubicBezTo>
                    <a:pt x="411910" y="42867"/>
                    <a:pt x="33556" y="534"/>
                    <a:pt x="2864" y="5"/>
                  </a:cubicBezTo>
                  <a:cubicBezTo>
                    <a:pt x="-27828" y="-524"/>
                    <a:pt x="196539" y="39163"/>
                    <a:pt x="272739" y="47630"/>
                  </a:cubicBezTo>
                  <a:cubicBezTo>
                    <a:pt x="348939" y="56097"/>
                    <a:pt x="501868" y="58743"/>
                    <a:pt x="456889" y="50805"/>
                  </a:cubicBezTo>
                  <a:close/>
                </a:path>
              </a:pathLst>
            </a:custGeom>
            <a:solidFill>
              <a:srgbClr val="0A007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US" dirty="0">
                <a:solidFill>
                  <a:schemeClr val="tx1"/>
                </a:solidFill>
                <a:latin typeface="Meiryo UI" panose="020B0604030504040204" pitchFamily="50" charset="-128"/>
                <a:ea typeface="Meiryo UI" panose="020B0604030504040204" pitchFamily="50" charset="-128"/>
              </a:endParaRPr>
            </a:p>
          </p:txBody>
        </p:sp>
      </p:grpSp>
      <p:grpSp>
        <p:nvGrpSpPr>
          <p:cNvPr id="43" name="グループ 42">
            <a:extLst>
              <a:ext uri="{FF2B5EF4-FFF2-40B4-BE49-F238E27FC236}">
                <a16:creationId xmlns:a16="http://schemas.microsoft.com/office/drawing/2014/main" id="{A64F8879-D01A-46C0-82F4-C2574F5186EA}"/>
              </a:ext>
              <a:ext uri="{C183D7F6-B498-43B3-948B-1728B52AA6E4}">
                <adec:decorative xmlns:adec="http://schemas.microsoft.com/office/drawing/2017/decorative" val="1"/>
              </a:ext>
            </a:extLst>
          </p:cNvPr>
          <p:cNvGrpSpPr/>
          <p:nvPr/>
        </p:nvGrpSpPr>
        <p:grpSpPr>
          <a:xfrm>
            <a:off x="9854371" y="4328675"/>
            <a:ext cx="1598853" cy="645589"/>
            <a:chOff x="9695998" y="4588462"/>
            <a:chExt cx="1734002" cy="645589"/>
          </a:xfrm>
        </p:grpSpPr>
        <p:sp>
          <p:nvSpPr>
            <p:cNvPr id="331" name="テキスト ボックス 330">
              <a:extLst>
                <a:ext uri="{FF2B5EF4-FFF2-40B4-BE49-F238E27FC236}">
                  <a16:creationId xmlns:a16="http://schemas.microsoft.com/office/drawing/2014/main" id="{62109C55-9EBC-4778-80D4-D55D22307915}"/>
                </a:ext>
              </a:extLst>
            </p:cNvPr>
            <p:cNvSpPr txBox="1"/>
            <p:nvPr/>
          </p:nvSpPr>
          <p:spPr>
            <a:xfrm>
              <a:off x="9700605" y="4588462"/>
              <a:ext cx="1729395" cy="246221"/>
            </a:xfrm>
            <a:prstGeom prst="rect">
              <a:avLst/>
            </a:prstGeom>
            <a:noFill/>
          </p:spPr>
          <p:txBody>
            <a:bodyPr wrap="square" lIns="0" tIns="0" rIns="0" bIns="0" rtlCol="0">
              <a:spAutoFit/>
            </a:bodyPr>
            <a:lstStyle/>
            <a:p>
              <a:pPr rtl="0"/>
              <a:endParaRPr lang="ja" sz="1600" b="1" dirty="0">
                <a:solidFill>
                  <a:srgbClr val="002060"/>
                </a:solidFill>
                <a:latin typeface="Meiryo UI" panose="020B0604030504040204" pitchFamily="50" charset="-128"/>
                <a:ea typeface="Meiryo UI" panose="020B0604030504040204" pitchFamily="50" charset="-128"/>
                <a:cs typeface="Segoe UI" panose="020B0502040204020203" pitchFamily="34" charset="0"/>
              </a:endParaRPr>
            </a:p>
          </p:txBody>
        </p:sp>
        <p:sp>
          <p:nvSpPr>
            <p:cNvPr id="332" name="長方形 331">
              <a:extLst>
                <a:ext uri="{FF2B5EF4-FFF2-40B4-BE49-F238E27FC236}">
                  <a16:creationId xmlns:a16="http://schemas.microsoft.com/office/drawing/2014/main" id="{779BDC05-BA31-44EF-B695-331F1F3CEBCA}"/>
                </a:ext>
              </a:extLst>
            </p:cNvPr>
            <p:cNvSpPr/>
            <p:nvPr/>
          </p:nvSpPr>
          <p:spPr>
            <a:xfrm>
              <a:off x="9695998" y="4987830"/>
              <a:ext cx="1729394" cy="246221"/>
            </a:xfrm>
            <a:prstGeom prst="rect">
              <a:avLst/>
            </a:prstGeom>
          </p:spPr>
          <p:txBody>
            <a:bodyPr wrap="square" lIns="0" tIns="0" rIns="0" bIns="0" rtlCol="0">
              <a:spAutoFit/>
            </a:bodyPr>
            <a:lstStyle/>
            <a:p>
              <a:pPr rtl="0"/>
              <a:endParaRPr lang="ja" sz="1600" i="1" dirty="0">
                <a:solidFill>
                  <a:srgbClr val="002060"/>
                </a:solidFill>
                <a:latin typeface="Meiryo UI" panose="020B0604030504040204" pitchFamily="50" charset="-128"/>
                <a:ea typeface="Meiryo UI" panose="020B0604030504040204" pitchFamily="50" charset="-128"/>
                <a:cs typeface="Segoe UI" panose="020B0502040204020203" pitchFamily="34" charset="0"/>
              </a:endParaRPr>
            </a:p>
          </p:txBody>
        </p:sp>
      </p:grpSp>
      <p:sp>
        <p:nvSpPr>
          <p:cNvPr id="52" name="長方形 51">
            <a:extLst>
              <a:ext uri="{FF2B5EF4-FFF2-40B4-BE49-F238E27FC236}">
                <a16:creationId xmlns:a16="http://schemas.microsoft.com/office/drawing/2014/main" id="{46969EBC-E8D3-4914-9A82-8E88F816E77E}"/>
              </a:ext>
            </a:extLst>
          </p:cNvPr>
          <p:cNvSpPr/>
          <p:nvPr/>
        </p:nvSpPr>
        <p:spPr>
          <a:xfrm>
            <a:off x="2686196" y="6075780"/>
            <a:ext cx="7133931" cy="553998"/>
          </a:xfrm>
          <a:prstGeom prst="rect">
            <a:avLst/>
          </a:prstGeom>
        </p:spPr>
        <p:txBody>
          <a:bodyPr wrap="square" lIns="0" tIns="0" rIns="0" bIns="0" rtlCol="0">
            <a:spAutoFit/>
          </a:bodyPr>
          <a:lstStyle/>
          <a:p>
            <a:pPr algn="ctr" rtl="0"/>
            <a:r>
              <a:rPr lang="en-US" sz="3600" b="1" dirty="0">
                <a:solidFill>
                  <a:srgbClr val="002060"/>
                </a:solidFill>
                <a:latin typeface="Meiryo UI" panose="020B0604030504040204" pitchFamily="50" charset="-128"/>
                <a:ea typeface="Meiryo UI" panose="020B0604030504040204" pitchFamily="50" charset="-128"/>
              </a:rPr>
              <a:t>How we detect Tax Crimes</a:t>
            </a:r>
          </a:p>
        </p:txBody>
      </p:sp>
      <p:grpSp>
        <p:nvGrpSpPr>
          <p:cNvPr id="116" name="Google Shape;1788;p72">
            <a:extLst>
              <a:ext uri="{FF2B5EF4-FFF2-40B4-BE49-F238E27FC236}">
                <a16:creationId xmlns:a16="http://schemas.microsoft.com/office/drawing/2014/main" id="{80F830B0-5430-4F11-A771-70D073223101}"/>
              </a:ext>
            </a:extLst>
          </p:cNvPr>
          <p:cNvGrpSpPr/>
          <p:nvPr/>
        </p:nvGrpSpPr>
        <p:grpSpPr>
          <a:xfrm>
            <a:off x="1274395" y="281954"/>
            <a:ext cx="1758361" cy="1671286"/>
            <a:chOff x="7962121" y="2998661"/>
            <a:chExt cx="458824" cy="460366"/>
          </a:xfrm>
        </p:grpSpPr>
        <p:sp>
          <p:nvSpPr>
            <p:cNvPr id="117" name="Google Shape;1789;p72">
              <a:extLst>
                <a:ext uri="{FF2B5EF4-FFF2-40B4-BE49-F238E27FC236}">
                  <a16:creationId xmlns:a16="http://schemas.microsoft.com/office/drawing/2014/main" id="{4FA33389-9ADE-4FE8-9344-C8B5C71F1CC0}"/>
                </a:ext>
              </a:extLst>
            </p:cNvPr>
            <p:cNvSpPr/>
            <p:nvPr/>
          </p:nvSpPr>
          <p:spPr>
            <a:xfrm>
              <a:off x="7962121" y="2998661"/>
              <a:ext cx="458824" cy="460366"/>
            </a:xfrm>
            <a:custGeom>
              <a:avLst/>
              <a:gdLst/>
              <a:ahLst/>
              <a:cxnLst/>
              <a:rect l="l" t="t" r="r" b="b"/>
              <a:pathLst>
                <a:path w="458824" h="460366" extrusionOk="0">
                  <a:moveTo>
                    <a:pt x="419069" y="39667"/>
                  </a:moveTo>
                  <a:cubicBezTo>
                    <a:pt x="366189" y="-13222"/>
                    <a:pt x="280121" y="-13222"/>
                    <a:pt x="227241" y="39667"/>
                  </a:cubicBezTo>
                  <a:cubicBezTo>
                    <a:pt x="176852" y="90056"/>
                    <a:pt x="175008" y="168841"/>
                    <a:pt x="218078" y="221379"/>
                  </a:cubicBezTo>
                  <a:lnTo>
                    <a:pt x="201939" y="237519"/>
                  </a:lnTo>
                  <a:cubicBezTo>
                    <a:pt x="185268" y="229346"/>
                    <a:pt x="164003" y="231837"/>
                    <a:pt x="149589" y="246250"/>
                  </a:cubicBezTo>
                  <a:lnTo>
                    <a:pt x="13347" y="382492"/>
                  </a:lnTo>
                  <a:cubicBezTo>
                    <a:pt x="-4448" y="400287"/>
                    <a:pt x="-4448" y="429231"/>
                    <a:pt x="13338" y="447025"/>
                  </a:cubicBezTo>
                  <a:cubicBezTo>
                    <a:pt x="31142" y="464811"/>
                    <a:pt x="60068" y="464820"/>
                    <a:pt x="77871" y="447016"/>
                  </a:cubicBezTo>
                  <a:lnTo>
                    <a:pt x="214113" y="310775"/>
                  </a:lnTo>
                  <a:cubicBezTo>
                    <a:pt x="228986" y="295902"/>
                    <a:pt x="231350" y="273468"/>
                    <a:pt x="221720" y="256285"/>
                  </a:cubicBezTo>
                  <a:lnTo>
                    <a:pt x="237348" y="240658"/>
                  </a:lnTo>
                  <a:cubicBezTo>
                    <a:pt x="290695" y="284285"/>
                    <a:pt x="369516" y="281039"/>
                    <a:pt x="419060" y="231495"/>
                  </a:cubicBezTo>
                  <a:cubicBezTo>
                    <a:pt x="472084" y="178471"/>
                    <a:pt x="472075" y="92682"/>
                    <a:pt x="419060" y="39667"/>
                  </a:cubicBezTo>
                  <a:close/>
                  <a:moveTo>
                    <a:pt x="58593" y="427747"/>
                  </a:moveTo>
                  <a:cubicBezTo>
                    <a:pt x="51436" y="434905"/>
                    <a:pt x="39783" y="434905"/>
                    <a:pt x="32616" y="427747"/>
                  </a:cubicBezTo>
                  <a:cubicBezTo>
                    <a:pt x="25468" y="420599"/>
                    <a:pt x="25468" y="408946"/>
                    <a:pt x="32616" y="401770"/>
                  </a:cubicBezTo>
                  <a:lnTo>
                    <a:pt x="44287" y="390099"/>
                  </a:lnTo>
                  <a:lnTo>
                    <a:pt x="70265" y="416067"/>
                  </a:lnTo>
                  <a:lnTo>
                    <a:pt x="58584" y="427747"/>
                  </a:lnTo>
                  <a:close/>
                  <a:moveTo>
                    <a:pt x="89551" y="396798"/>
                  </a:moveTo>
                  <a:lnTo>
                    <a:pt x="63584" y="370830"/>
                  </a:lnTo>
                  <a:lnTo>
                    <a:pt x="137918" y="296496"/>
                  </a:lnTo>
                  <a:lnTo>
                    <a:pt x="163886" y="322464"/>
                  </a:lnTo>
                  <a:lnTo>
                    <a:pt x="89551" y="396798"/>
                  </a:lnTo>
                  <a:close/>
                  <a:moveTo>
                    <a:pt x="194835" y="291514"/>
                  </a:moveTo>
                  <a:lnTo>
                    <a:pt x="183155" y="303195"/>
                  </a:lnTo>
                  <a:lnTo>
                    <a:pt x="157187" y="277227"/>
                  </a:lnTo>
                  <a:lnTo>
                    <a:pt x="168867" y="265546"/>
                  </a:lnTo>
                  <a:cubicBezTo>
                    <a:pt x="176015" y="258398"/>
                    <a:pt x="187660" y="258335"/>
                    <a:pt x="194844" y="265537"/>
                  </a:cubicBezTo>
                  <a:cubicBezTo>
                    <a:pt x="202019" y="272713"/>
                    <a:pt x="202019" y="284330"/>
                    <a:pt x="194835" y="291514"/>
                  </a:cubicBezTo>
                  <a:close/>
                  <a:moveTo>
                    <a:pt x="399800" y="212226"/>
                  </a:moveTo>
                  <a:cubicBezTo>
                    <a:pt x="357539" y="254487"/>
                    <a:pt x="288780" y="254487"/>
                    <a:pt x="246519" y="212226"/>
                  </a:cubicBezTo>
                  <a:cubicBezTo>
                    <a:pt x="204249" y="169938"/>
                    <a:pt x="204078" y="101404"/>
                    <a:pt x="246519" y="58945"/>
                  </a:cubicBezTo>
                  <a:cubicBezTo>
                    <a:pt x="288762" y="16702"/>
                    <a:pt x="357539" y="16684"/>
                    <a:pt x="399800" y="58945"/>
                  </a:cubicBezTo>
                  <a:cubicBezTo>
                    <a:pt x="441989" y="101152"/>
                    <a:pt x="442331" y="169695"/>
                    <a:pt x="399800" y="21222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u="none" strike="noStrike" cap="none">
                <a:solidFill>
                  <a:srgbClr val="7B879D"/>
                </a:solidFill>
                <a:latin typeface="Arial"/>
                <a:ea typeface="Arial"/>
                <a:cs typeface="Arial"/>
                <a:sym typeface="Arial"/>
              </a:endParaRPr>
            </a:p>
          </p:txBody>
        </p:sp>
        <p:sp>
          <p:nvSpPr>
            <p:cNvPr id="118" name="Google Shape;1790;p72">
              <a:extLst>
                <a:ext uri="{FF2B5EF4-FFF2-40B4-BE49-F238E27FC236}">
                  <a16:creationId xmlns:a16="http://schemas.microsoft.com/office/drawing/2014/main" id="{C9B22D1F-2894-420F-AD0C-C91725BCDDDA}"/>
                </a:ext>
              </a:extLst>
            </p:cNvPr>
            <p:cNvSpPr/>
            <p:nvPr/>
          </p:nvSpPr>
          <p:spPr>
            <a:xfrm>
              <a:off x="8199442" y="3048417"/>
              <a:ext cx="171653" cy="171660"/>
            </a:xfrm>
            <a:custGeom>
              <a:avLst/>
              <a:gdLst/>
              <a:ahLst/>
              <a:cxnLst/>
              <a:rect l="l" t="t" r="r" b="b"/>
              <a:pathLst>
                <a:path w="171653" h="171660" extrusionOk="0">
                  <a:moveTo>
                    <a:pt x="146546" y="25114"/>
                  </a:moveTo>
                  <a:cubicBezTo>
                    <a:pt x="113070" y="-8371"/>
                    <a:pt x="58590" y="-8371"/>
                    <a:pt x="25114" y="25114"/>
                  </a:cubicBezTo>
                  <a:cubicBezTo>
                    <a:pt x="-8371" y="58599"/>
                    <a:pt x="-8371" y="113070"/>
                    <a:pt x="25114" y="146546"/>
                  </a:cubicBezTo>
                  <a:cubicBezTo>
                    <a:pt x="58689" y="180121"/>
                    <a:pt x="113151" y="179941"/>
                    <a:pt x="146546" y="146546"/>
                  </a:cubicBezTo>
                  <a:cubicBezTo>
                    <a:pt x="180022" y="113061"/>
                    <a:pt x="180022" y="58590"/>
                    <a:pt x="146546" y="25114"/>
                  </a:cubicBezTo>
                  <a:close/>
                  <a:moveTo>
                    <a:pt x="127268" y="127277"/>
                  </a:moveTo>
                  <a:cubicBezTo>
                    <a:pt x="104420" y="150125"/>
                    <a:pt x="67240" y="150125"/>
                    <a:pt x="44383" y="127277"/>
                  </a:cubicBezTo>
                  <a:cubicBezTo>
                    <a:pt x="21535" y="104420"/>
                    <a:pt x="21535" y="67249"/>
                    <a:pt x="44383" y="44392"/>
                  </a:cubicBezTo>
                  <a:cubicBezTo>
                    <a:pt x="67240" y="21562"/>
                    <a:pt x="104402" y="21544"/>
                    <a:pt x="127268" y="44392"/>
                  </a:cubicBezTo>
                  <a:cubicBezTo>
                    <a:pt x="150116" y="67249"/>
                    <a:pt x="150116" y="104429"/>
                    <a:pt x="127268" y="12727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u="none" strike="noStrike" cap="none">
                <a:solidFill>
                  <a:srgbClr val="7B879D"/>
                </a:solidFill>
                <a:latin typeface="Arial"/>
                <a:ea typeface="Arial"/>
                <a:cs typeface="Arial"/>
                <a:sym typeface="Arial"/>
              </a:endParaRPr>
            </a:p>
          </p:txBody>
        </p:sp>
      </p:grpSp>
      <p:grpSp>
        <p:nvGrpSpPr>
          <p:cNvPr id="119" name="グループ 39" descr="これは 3 人とやり取りしている 1 人の人物のアイコン画像です。 ">
            <a:extLst>
              <a:ext uri="{FF2B5EF4-FFF2-40B4-BE49-F238E27FC236}">
                <a16:creationId xmlns:a16="http://schemas.microsoft.com/office/drawing/2014/main" id="{CE1F7646-D94A-452F-8376-AC11F5903D73}"/>
              </a:ext>
            </a:extLst>
          </p:cNvPr>
          <p:cNvGrpSpPr/>
          <p:nvPr/>
        </p:nvGrpSpPr>
        <p:grpSpPr>
          <a:xfrm>
            <a:off x="2527834" y="2397893"/>
            <a:ext cx="2862881" cy="1271588"/>
            <a:chOff x="5820663" y="1098118"/>
            <a:chExt cx="2862881" cy="1271588"/>
          </a:xfrm>
        </p:grpSpPr>
        <p:sp>
          <p:nvSpPr>
            <p:cNvPr id="120" name="円/楕円 26">
              <a:extLst>
                <a:ext uri="{FF2B5EF4-FFF2-40B4-BE49-F238E27FC236}">
                  <a16:creationId xmlns:a16="http://schemas.microsoft.com/office/drawing/2014/main" id="{38BCAB89-6695-4E35-90C0-B83A9FA4C3AE}"/>
                </a:ext>
              </a:extLst>
            </p:cNvPr>
            <p:cNvSpPr>
              <a:spLocks noChangeArrowheads="1"/>
            </p:cNvSpPr>
            <p:nvPr/>
          </p:nvSpPr>
          <p:spPr bwMode="auto">
            <a:xfrm>
              <a:off x="6507346" y="1098118"/>
              <a:ext cx="1273175" cy="1271588"/>
            </a:xfrm>
            <a:prstGeom prst="ellipse">
              <a:avLst/>
            </a:prstGeom>
            <a:gradFill>
              <a:gsLst>
                <a:gs pos="0">
                  <a:srgbClr val="7CEFD8"/>
                </a:gs>
                <a:gs pos="50000">
                  <a:srgbClr val="6672E4"/>
                </a:gs>
                <a:gs pos="100000">
                  <a:srgbClr val="882BE5"/>
                </a:gs>
              </a:gsLst>
              <a:lin ang="7800000" scaled="0"/>
            </a:gradFill>
            <a:ln w="12700" cap="flat">
              <a:noFill/>
              <a:prstDash val="solid"/>
              <a:miter lim="800000"/>
              <a:headEnd/>
              <a:tailEnd/>
            </a:ln>
          </p:spPr>
          <p:txBody>
            <a:bodyPr vert="horz" wrap="square" lIns="91440" tIns="45720" rIns="91440" bIns="45720" numCol="1" rtlCol="0" anchor="t" anchorCtr="0" compatLnSpc="1">
              <a:prstTxWarp prst="textNoShape">
                <a:avLst/>
              </a:prstTxWarp>
            </a:bodyPr>
            <a:lstStyle/>
            <a:p>
              <a:pPr rtl="0"/>
              <a:endParaRPr lang="en-US" dirty="0">
                <a:latin typeface="Meiryo UI" panose="020B0604030504040204" pitchFamily="50" charset="-128"/>
                <a:ea typeface="Meiryo UI" panose="020B0604030504040204" pitchFamily="50" charset="-128"/>
              </a:endParaRPr>
            </a:p>
          </p:txBody>
        </p:sp>
        <p:grpSp>
          <p:nvGrpSpPr>
            <p:cNvPr id="121" name="グループ 152">
              <a:extLst>
                <a:ext uri="{FF2B5EF4-FFF2-40B4-BE49-F238E27FC236}">
                  <a16:creationId xmlns:a16="http://schemas.microsoft.com/office/drawing/2014/main" id="{5710E71A-7258-4533-8421-19A11F55EDFD}"/>
                </a:ext>
              </a:extLst>
            </p:cNvPr>
            <p:cNvGrpSpPr/>
            <p:nvPr/>
          </p:nvGrpSpPr>
          <p:grpSpPr>
            <a:xfrm>
              <a:off x="5820663" y="1385884"/>
              <a:ext cx="2862881" cy="858157"/>
              <a:chOff x="2708275" y="2801306"/>
              <a:chExt cx="1616020" cy="440370"/>
            </a:xfrm>
          </p:grpSpPr>
          <p:sp>
            <p:nvSpPr>
              <p:cNvPr id="122" name="円/楕円 309">
                <a:extLst>
                  <a:ext uri="{FF2B5EF4-FFF2-40B4-BE49-F238E27FC236}">
                    <a16:creationId xmlns:a16="http://schemas.microsoft.com/office/drawing/2014/main" id="{1BE5B984-3565-43F1-AE2D-1EDB8B247E8D}"/>
                  </a:ext>
                </a:extLst>
              </p:cNvPr>
              <p:cNvSpPr>
                <a:spLocks noChangeArrowheads="1"/>
              </p:cNvSpPr>
              <p:nvPr/>
            </p:nvSpPr>
            <p:spPr bwMode="auto">
              <a:xfrm>
                <a:off x="2809875" y="2895601"/>
                <a:ext cx="82550" cy="82550"/>
              </a:xfrm>
              <a:prstGeom prst="ellipse">
                <a:avLst/>
              </a:prstGeom>
              <a:noFill/>
              <a:ln w="14288"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rtlCol="0" anchor="t" anchorCtr="0" compatLnSpc="1">
                <a:prstTxWarp prst="textNoShape">
                  <a:avLst/>
                </a:prstTxWarp>
              </a:bodyPr>
              <a:lstStyle/>
              <a:p>
                <a:pPr rtl="0"/>
                <a:endParaRPr lang="en-US" dirty="0">
                  <a:latin typeface="Meiryo UI" panose="020B0604030504040204" pitchFamily="50" charset="-128"/>
                  <a:ea typeface="Meiryo UI" panose="020B0604030504040204" pitchFamily="50" charset="-128"/>
                </a:endParaRPr>
              </a:p>
            </p:txBody>
          </p:sp>
          <p:sp>
            <p:nvSpPr>
              <p:cNvPr id="123" name="円/楕円 311">
                <a:extLst>
                  <a:ext uri="{FF2B5EF4-FFF2-40B4-BE49-F238E27FC236}">
                    <a16:creationId xmlns:a16="http://schemas.microsoft.com/office/drawing/2014/main" id="{4A107387-7E29-4258-BB35-EEB9C60A6BE7}"/>
                  </a:ext>
                </a:extLst>
              </p:cNvPr>
              <p:cNvSpPr>
                <a:spLocks noChangeArrowheads="1"/>
              </p:cNvSpPr>
              <p:nvPr/>
            </p:nvSpPr>
            <p:spPr bwMode="auto">
              <a:xfrm>
                <a:off x="2708275" y="3128963"/>
                <a:ext cx="60325" cy="58738"/>
              </a:xfrm>
              <a:prstGeom prst="ellipse">
                <a:avLst/>
              </a:prstGeom>
              <a:noFill/>
              <a:ln w="14288"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rtlCol="0" anchor="t" anchorCtr="0" compatLnSpc="1">
                <a:prstTxWarp prst="textNoShape">
                  <a:avLst/>
                </a:prstTxWarp>
              </a:bodyPr>
              <a:lstStyle/>
              <a:p>
                <a:pPr rtl="0"/>
                <a:endParaRPr lang="en-US" dirty="0">
                  <a:latin typeface="Meiryo UI" panose="020B0604030504040204" pitchFamily="50" charset="-128"/>
                  <a:ea typeface="Meiryo UI" panose="020B0604030504040204" pitchFamily="50" charset="-128"/>
                </a:endParaRPr>
              </a:p>
            </p:txBody>
          </p:sp>
          <p:sp>
            <p:nvSpPr>
              <p:cNvPr id="124" name="フリーフォーム(F) 312">
                <a:extLst>
                  <a:ext uri="{FF2B5EF4-FFF2-40B4-BE49-F238E27FC236}">
                    <a16:creationId xmlns:a16="http://schemas.microsoft.com/office/drawing/2014/main" id="{EFA05DA4-7719-4789-B68E-C9C0E6922207}"/>
                  </a:ext>
                </a:extLst>
              </p:cNvPr>
              <p:cNvSpPr>
                <a:spLocks/>
              </p:cNvSpPr>
              <p:nvPr/>
            </p:nvSpPr>
            <p:spPr bwMode="auto">
              <a:xfrm>
                <a:off x="4219520" y="2801306"/>
                <a:ext cx="104775" cy="53975"/>
              </a:xfrm>
              <a:custGeom>
                <a:avLst/>
                <a:gdLst>
                  <a:gd name="T0" fmla="*/ 28 w 28"/>
                  <a:gd name="T1" fmla="*/ 14 h 14"/>
                  <a:gd name="T2" fmla="*/ 0 w 28"/>
                  <a:gd name="T3" fmla="*/ 14 h 14"/>
                  <a:gd name="T4" fmla="*/ 14 w 28"/>
                  <a:gd name="T5" fmla="*/ 0 h 14"/>
                  <a:gd name="T6" fmla="*/ 28 w 28"/>
                  <a:gd name="T7" fmla="*/ 14 h 14"/>
                </a:gdLst>
                <a:ahLst/>
                <a:cxnLst>
                  <a:cxn ang="0">
                    <a:pos x="T0" y="T1"/>
                  </a:cxn>
                  <a:cxn ang="0">
                    <a:pos x="T2" y="T3"/>
                  </a:cxn>
                  <a:cxn ang="0">
                    <a:pos x="T4" y="T5"/>
                  </a:cxn>
                  <a:cxn ang="0">
                    <a:pos x="T6" y="T7"/>
                  </a:cxn>
                </a:cxnLst>
                <a:rect l="0" t="0" r="r" b="b"/>
                <a:pathLst>
                  <a:path w="28" h="14">
                    <a:moveTo>
                      <a:pt x="28" y="14"/>
                    </a:moveTo>
                    <a:cubicBezTo>
                      <a:pt x="0" y="14"/>
                      <a:pt x="0" y="14"/>
                      <a:pt x="0" y="14"/>
                    </a:cubicBezTo>
                    <a:cubicBezTo>
                      <a:pt x="0" y="6"/>
                      <a:pt x="6" y="0"/>
                      <a:pt x="14" y="0"/>
                    </a:cubicBezTo>
                    <a:cubicBezTo>
                      <a:pt x="22" y="0"/>
                      <a:pt x="28" y="6"/>
                      <a:pt x="28" y="14"/>
                    </a:cubicBezTo>
                    <a:close/>
                  </a:path>
                </a:pathLst>
              </a:custGeom>
              <a:noFill/>
              <a:ln w="14288"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rtlCol="0" anchor="t" anchorCtr="0" compatLnSpc="1">
                <a:prstTxWarp prst="textNoShape">
                  <a:avLst/>
                </a:prstTxWarp>
              </a:bodyPr>
              <a:lstStyle/>
              <a:p>
                <a:pPr rtl="0"/>
                <a:endParaRPr lang="en-US" dirty="0">
                  <a:latin typeface="Meiryo UI" panose="020B0604030504040204" pitchFamily="50" charset="-128"/>
                  <a:ea typeface="Meiryo UI" panose="020B0604030504040204" pitchFamily="50" charset="-128"/>
                </a:endParaRPr>
              </a:p>
            </p:txBody>
          </p:sp>
          <p:sp>
            <p:nvSpPr>
              <p:cNvPr id="125" name="円/楕円 313">
                <a:extLst>
                  <a:ext uri="{FF2B5EF4-FFF2-40B4-BE49-F238E27FC236}">
                    <a16:creationId xmlns:a16="http://schemas.microsoft.com/office/drawing/2014/main" id="{C98B16F7-0158-4397-A531-3C935A56079E}"/>
                  </a:ext>
                </a:extLst>
              </p:cNvPr>
              <p:cNvSpPr>
                <a:spLocks noChangeArrowheads="1"/>
              </p:cNvSpPr>
              <p:nvPr/>
            </p:nvSpPr>
            <p:spPr bwMode="auto">
              <a:xfrm>
                <a:off x="2933700" y="3128963"/>
                <a:ext cx="60325" cy="58738"/>
              </a:xfrm>
              <a:prstGeom prst="ellipse">
                <a:avLst/>
              </a:prstGeom>
              <a:noFill/>
              <a:ln w="14288"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rtlCol="0" anchor="t" anchorCtr="0" compatLnSpc="1">
                <a:prstTxWarp prst="textNoShape">
                  <a:avLst/>
                </a:prstTxWarp>
              </a:bodyPr>
              <a:lstStyle/>
              <a:p>
                <a:pPr rtl="0"/>
                <a:endParaRPr lang="en-US" dirty="0">
                  <a:latin typeface="Meiryo UI" panose="020B0604030504040204" pitchFamily="50" charset="-128"/>
                  <a:ea typeface="Meiryo UI" panose="020B0604030504040204" pitchFamily="50" charset="-128"/>
                </a:endParaRPr>
              </a:p>
            </p:txBody>
          </p:sp>
          <p:sp>
            <p:nvSpPr>
              <p:cNvPr id="126" name="フリーフォーム(F) 314">
                <a:extLst>
                  <a:ext uri="{FF2B5EF4-FFF2-40B4-BE49-F238E27FC236}">
                    <a16:creationId xmlns:a16="http://schemas.microsoft.com/office/drawing/2014/main" id="{82CDE53E-A2AE-4DF1-872D-3EA56A10C2A0}"/>
                  </a:ext>
                </a:extLst>
              </p:cNvPr>
              <p:cNvSpPr>
                <a:spLocks/>
              </p:cNvSpPr>
              <p:nvPr/>
            </p:nvSpPr>
            <p:spPr bwMode="auto">
              <a:xfrm>
                <a:off x="2911475" y="3187701"/>
                <a:ext cx="104775" cy="53975"/>
              </a:xfrm>
              <a:custGeom>
                <a:avLst/>
                <a:gdLst>
                  <a:gd name="T0" fmla="*/ 28 w 28"/>
                  <a:gd name="T1" fmla="*/ 14 h 14"/>
                  <a:gd name="T2" fmla="*/ 0 w 28"/>
                  <a:gd name="T3" fmla="*/ 14 h 14"/>
                  <a:gd name="T4" fmla="*/ 14 w 28"/>
                  <a:gd name="T5" fmla="*/ 0 h 14"/>
                  <a:gd name="T6" fmla="*/ 28 w 28"/>
                  <a:gd name="T7" fmla="*/ 14 h 14"/>
                </a:gdLst>
                <a:ahLst/>
                <a:cxnLst>
                  <a:cxn ang="0">
                    <a:pos x="T0" y="T1"/>
                  </a:cxn>
                  <a:cxn ang="0">
                    <a:pos x="T2" y="T3"/>
                  </a:cxn>
                  <a:cxn ang="0">
                    <a:pos x="T4" y="T5"/>
                  </a:cxn>
                  <a:cxn ang="0">
                    <a:pos x="T6" y="T7"/>
                  </a:cxn>
                </a:cxnLst>
                <a:rect l="0" t="0" r="r" b="b"/>
                <a:pathLst>
                  <a:path w="28" h="14">
                    <a:moveTo>
                      <a:pt x="28" y="14"/>
                    </a:moveTo>
                    <a:cubicBezTo>
                      <a:pt x="0" y="14"/>
                      <a:pt x="0" y="14"/>
                      <a:pt x="0" y="14"/>
                    </a:cubicBezTo>
                    <a:cubicBezTo>
                      <a:pt x="0" y="6"/>
                      <a:pt x="6" y="0"/>
                      <a:pt x="14" y="0"/>
                    </a:cubicBezTo>
                    <a:cubicBezTo>
                      <a:pt x="22" y="0"/>
                      <a:pt x="28" y="6"/>
                      <a:pt x="28" y="14"/>
                    </a:cubicBezTo>
                    <a:close/>
                  </a:path>
                </a:pathLst>
              </a:custGeom>
              <a:noFill/>
              <a:ln w="14288"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rtlCol="0" anchor="t" anchorCtr="0" compatLnSpc="1">
                <a:prstTxWarp prst="textNoShape">
                  <a:avLst/>
                </a:prstTxWarp>
              </a:bodyPr>
              <a:lstStyle/>
              <a:p>
                <a:pPr rtl="0"/>
                <a:endParaRPr lang="en-US" dirty="0">
                  <a:latin typeface="Meiryo UI" panose="020B0604030504040204" pitchFamily="50" charset="-128"/>
                  <a:ea typeface="Meiryo UI" panose="020B0604030504040204" pitchFamily="50" charset="-128"/>
                </a:endParaRPr>
              </a:p>
            </p:txBody>
          </p:sp>
          <p:sp>
            <p:nvSpPr>
              <p:cNvPr id="127" name="円/楕円 315">
                <a:extLst>
                  <a:ext uri="{FF2B5EF4-FFF2-40B4-BE49-F238E27FC236}">
                    <a16:creationId xmlns:a16="http://schemas.microsoft.com/office/drawing/2014/main" id="{DE790B07-D073-4CCA-BB72-64C45C095B39}"/>
                  </a:ext>
                </a:extLst>
              </p:cNvPr>
              <p:cNvSpPr>
                <a:spLocks noChangeArrowheads="1"/>
              </p:cNvSpPr>
              <p:nvPr/>
            </p:nvSpPr>
            <p:spPr bwMode="auto">
              <a:xfrm>
                <a:off x="2933700" y="3128963"/>
                <a:ext cx="60325" cy="58738"/>
              </a:xfrm>
              <a:prstGeom prst="ellipse">
                <a:avLst/>
              </a:prstGeom>
              <a:noFill/>
              <a:ln w="14288"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rtlCol="0" anchor="t" anchorCtr="0" compatLnSpc="1">
                <a:prstTxWarp prst="textNoShape">
                  <a:avLst/>
                </a:prstTxWarp>
              </a:bodyPr>
              <a:lstStyle/>
              <a:p>
                <a:pPr rtl="0"/>
                <a:endParaRPr lang="en-US" dirty="0">
                  <a:latin typeface="Meiryo UI" panose="020B0604030504040204" pitchFamily="50" charset="-128"/>
                  <a:ea typeface="Meiryo UI" panose="020B0604030504040204" pitchFamily="50" charset="-128"/>
                </a:endParaRPr>
              </a:p>
            </p:txBody>
          </p:sp>
          <p:sp>
            <p:nvSpPr>
              <p:cNvPr id="128" name="フリーフォーム(F) 316">
                <a:extLst>
                  <a:ext uri="{FF2B5EF4-FFF2-40B4-BE49-F238E27FC236}">
                    <a16:creationId xmlns:a16="http://schemas.microsoft.com/office/drawing/2014/main" id="{EAF38DD5-A2DC-4C8F-A767-3C39A154112A}"/>
                  </a:ext>
                </a:extLst>
              </p:cNvPr>
              <p:cNvSpPr>
                <a:spLocks/>
              </p:cNvSpPr>
              <p:nvPr/>
            </p:nvSpPr>
            <p:spPr bwMode="auto">
              <a:xfrm>
                <a:off x="2911475" y="3187701"/>
                <a:ext cx="104775" cy="53975"/>
              </a:xfrm>
              <a:custGeom>
                <a:avLst/>
                <a:gdLst>
                  <a:gd name="T0" fmla="*/ 28 w 28"/>
                  <a:gd name="T1" fmla="*/ 14 h 14"/>
                  <a:gd name="T2" fmla="*/ 0 w 28"/>
                  <a:gd name="T3" fmla="*/ 14 h 14"/>
                  <a:gd name="T4" fmla="*/ 14 w 28"/>
                  <a:gd name="T5" fmla="*/ 0 h 14"/>
                  <a:gd name="T6" fmla="*/ 28 w 28"/>
                  <a:gd name="T7" fmla="*/ 14 h 14"/>
                </a:gdLst>
                <a:ahLst/>
                <a:cxnLst>
                  <a:cxn ang="0">
                    <a:pos x="T0" y="T1"/>
                  </a:cxn>
                  <a:cxn ang="0">
                    <a:pos x="T2" y="T3"/>
                  </a:cxn>
                  <a:cxn ang="0">
                    <a:pos x="T4" y="T5"/>
                  </a:cxn>
                  <a:cxn ang="0">
                    <a:pos x="T6" y="T7"/>
                  </a:cxn>
                </a:cxnLst>
                <a:rect l="0" t="0" r="r" b="b"/>
                <a:pathLst>
                  <a:path w="28" h="14">
                    <a:moveTo>
                      <a:pt x="28" y="14"/>
                    </a:moveTo>
                    <a:cubicBezTo>
                      <a:pt x="0" y="14"/>
                      <a:pt x="0" y="14"/>
                      <a:pt x="0" y="14"/>
                    </a:cubicBezTo>
                    <a:cubicBezTo>
                      <a:pt x="0" y="6"/>
                      <a:pt x="6" y="0"/>
                      <a:pt x="14" y="0"/>
                    </a:cubicBezTo>
                    <a:cubicBezTo>
                      <a:pt x="22" y="0"/>
                      <a:pt x="28" y="6"/>
                      <a:pt x="28" y="14"/>
                    </a:cubicBezTo>
                    <a:close/>
                  </a:path>
                </a:pathLst>
              </a:custGeom>
              <a:noFill/>
              <a:ln w="14288"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rtlCol="0" anchor="t" anchorCtr="0" compatLnSpc="1">
                <a:prstTxWarp prst="textNoShape">
                  <a:avLst/>
                </a:prstTxWarp>
              </a:bodyPr>
              <a:lstStyle/>
              <a:p>
                <a:pPr rtl="0"/>
                <a:endParaRPr lang="en-US" dirty="0">
                  <a:latin typeface="Meiryo UI" panose="020B0604030504040204" pitchFamily="50" charset="-128"/>
                  <a:ea typeface="Meiryo UI" panose="020B0604030504040204" pitchFamily="50" charset="-128"/>
                </a:endParaRPr>
              </a:p>
            </p:txBody>
          </p:sp>
          <p:sp>
            <p:nvSpPr>
              <p:cNvPr id="129" name="円/楕円 317">
                <a:extLst>
                  <a:ext uri="{FF2B5EF4-FFF2-40B4-BE49-F238E27FC236}">
                    <a16:creationId xmlns:a16="http://schemas.microsoft.com/office/drawing/2014/main" id="{6D930D50-9F74-4996-8AEF-88CA7810DF40}"/>
                  </a:ext>
                </a:extLst>
              </p:cNvPr>
              <p:cNvSpPr>
                <a:spLocks noChangeArrowheads="1"/>
              </p:cNvSpPr>
              <p:nvPr/>
            </p:nvSpPr>
            <p:spPr bwMode="auto">
              <a:xfrm>
                <a:off x="2820988" y="3128963"/>
                <a:ext cx="60325" cy="58738"/>
              </a:xfrm>
              <a:prstGeom prst="ellipse">
                <a:avLst/>
              </a:prstGeom>
              <a:noFill/>
              <a:ln w="14288"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rtlCol="0" anchor="t" anchorCtr="0" compatLnSpc="1">
                <a:prstTxWarp prst="textNoShape">
                  <a:avLst/>
                </a:prstTxWarp>
              </a:bodyPr>
              <a:lstStyle/>
              <a:p>
                <a:pPr rtl="0"/>
                <a:endParaRPr lang="en-US" dirty="0">
                  <a:latin typeface="Meiryo UI" panose="020B0604030504040204" pitchFamily="50" charset="-128"/>
                  <a:ea typeface="Meiryo UI" panose="020B0604030504040204" pitchFamily="50" charset="-128"/>
                </a:endParaRPr>
              </a:p>
            </p:txBody>
          </p:sp>
          <p:sp>
            <p:nvSpPr>
              <p:cNvPr id="130" name="フリーフォーム(F) 319">
                <a:extLst>
                  <a:ext uri="{FF2B5EF4-FFF2-40B4-BE49-F238E27FC236}">
                    <a16:creationId xmlns:a16="http://schemas.microsoft.com/office/drawing/2014/main" id="{4CA73F75-965B-4CC2-9FE6-F8C6D4F415D1}"/>
                  </a:ext>
                </a:extLst>
              </p:cNvPr>
              <p:cNvSpPr>
                <a:spLocks/>
              </p:cNvSpPr>
              <p:nvPr/>
            </p:nvSpPr>
            <p:spPr bwMode="auto">
              <a:xfrm>
                <a:off x="2738438" y="3074988"/>
                <a:ext cx="225425" cy="15875"/>
              </a:xfrm>
              <a:custGeom>
                <a:avLst/>
                <a:gdLst>
                  <a:gd name="T0" fmla="*/ 0 w 142"/>
                  <a:gd name="T1" fmla="*/ 10 h 10"/>
                  <a:gd name="T2" fmla="*/ 0 w 142"/>
                  <a:gd name="T3" fmla="*/ 0 h 10"/>
                  <a:gd name="T4" fmla="*/ 142 w 142"/>
                  <a:gd name="T5" fmla="*/ 0 h 10"/>
                  <a:gd name="T6" fmla="*/ 142 w 142"/>
                  <a:gd name="T7" fmla="*/ 10 h 10"/>
                </a:gdLst>
                <a:ahLst/>
                <a:cxnLst>
                  <a:cxn ang="0">
                    <a:pos x="T0" y="T1"/>
                  </a:cxn>
                  <a:cxn ang="0">
                    <a:pos x="T2" y="T3"/>
                  </a:cxn>
                  <a:cxn ang="0">
                    <a:pos x="T4" y="T5"/>
                  </a:cxn>
                  <a:cxn ang="0">
                    <a:pos x="T6" y="T7"/>
                  </a:cxn>
                </a:cxnLst>
                <a:rect l="0" t="0" r="r" b="b"/>
                <a:pathLst>
                  <a:path w="142" h="10">
                    <a:moveTo>
                      <a:pt x="0" y="10"/>
                    </a:moveTo>
                    <a:lnTo>
                      <a:pt x="0" y="0"/>
                    </a:lnTo>
                    <a:lnTo>
                      <a:pt x="142" y="0"/>
                    </a:lnTo>
                    <a:lnTo>
                      <a:pt x="142" y="10"/>
                    </a:lnTo>
                  </a:path>
                </a:pathLst>
              </a:custGeom>
              <a:noFill/>
              <a:ln w="14288"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rtlCol="0" anchor="t" anchorCtr="0" compatLnSpc="1">
                <a:prstTxWarp prst="textNoShape">
                  <a:avLst/>
                </a:prstTxWarp>
              </a:bodyPr>
              <a:lstStyle/>
              <a:p>
                <a:pPr rtl="0"/>
                <a:endParaRPr lang="en-US" dirty="0">
                  <a:latin typeface="Meiryo UI" panose="020B0604030504040204" pitchFamily="50" charset="-128"/>
                  <a:ea typeface="Meiryo UI" panose="020B0604030504040204" pitchFamily="50" charset="-128"/>
                </a:endParaRPr>
              </a:p>
            </p:txBody>
          </p:sp>
          <p:sp>
            <p:nvSpPr>
              <p:cNvPr id="131" name="線 320">
                <a:extLst>
                  <a:ext uri="{FF2B5EF4-FFF2-40B4-BE49-F238E27FC236}">
                    <a16:creationId xmlns:a16="http://schemas.microsoft.com/office/drawing/2014/main" id="{0D82BA61-C090-41A2-B78A-C18EA51CE355}"/>
                  </a:ext>
                </a:extLst>
              </p:cNvPr>
              <p:cNvSpPr>
                <a:spLocks noChangeShapeType="1"/>
              </p:cNvSpPr>
              <p:nvPr/>
            </p:nvSpPr>
            <p:spPr bwMode="auto">
              <a:xfrm>
                <a:off x="2851150" y="3044826"/>
                <a:ext cx="0" cy="46038"/>
              </a:xfrm>
              <a:prstGeom prst="line">
                <a:avLst/>
              </a:prstGeom>
              <a:noFill/>
              <a:ln w="14288"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rtlCol="0" anchor="t" anchorCtr="0" compatLnSpc="1">
                <a:prstTxWarp prst="textNoShape">
                  <a:avLst/>
                </a:prstTxWarp>
              </a:bodyPr>
              <a:lstStyle/>
              <a:p>
                <a:pPr rtl="0"/>
                <a:endParaRPr lang="en-US" dirty="0">
                  <a:latin typeface="Meiryo UI" panose="020B0604030504040204" pitchFamily="50" charset="-128"/>
                  <a:ea typeface="Meiryo UI" panose="020B0604030504040204" pitchFamily="50" charset="-128"/>
                </a:endParaRPr>
              </a:p>
            </p:txBody>
          </p:sp>
        </p:grpSp>
      </p:grpSp>
      <p:grpSp>
        <p:nvGrpSpPr>
          <p:cNvPr id="132" name="グループ 39" descr="これは 3 人とやり取りしている 1 人の人物のアイコン画像です。 ">
            <a:extLst>
              <a:ext uri="{FF2B5EF4-FFF2-40B4-BE49-F238E27FC236}">
                <a16:creationId xmlns:a16="http://schemas.microsoft.com/office/drawing/2014/main" id="{174EDEF4-44CB-411A-A5C7-031FC8E912CF}"/>
              </a:ext>
            </a:extLst>
          </p:cNvPr>
          <p:cNvGrpSpPr/>
          <p:nvPr/>
        </p:nvGrpSpPr>
        <p:grpSpPr>
          <a:xfrm>
            <a:off x="256922" y="4128660"/>
            <a:ext cx="3020937" cy="1449849"/>
            <a:chOff x="5820663" y="1385884"/>
            <a:chExt cx="3020937" cy="1449849"/>
          </a:xfrm>
        </p:grpSpPr>
        <p:sp>
          <p:nvSpPr>
            <p:cNvPr id="133" name="円/楕円 26">
              <a:extLst>
                <a:ext uri="{FF2B5EF4-FFF2-40B4-BE49-F238E27FC236}">
                  <a16:creationId xmlns:a16="http://schemas.microsoft.com/office/drawing/2014/main" id="{72AE4DC3-C3E7-41E9-8869-7DD8A5454254}"/>
                </a:ext>
              </a:extLst>
            </p:cNvPr>
            <p:cNvSpPr>
              <a:spLocks noChangeArrowheads="1"/>
            </p:cNvSpPr>
            <p:nvPr/>
          </p:nvSpPr>
          <p:spPr bwMode="auto">
            <a:xfrm>
              <a:off x="7568425" y="1564145"/>
              <a:ext cx="1273175" cy="1271588"/>
            </a:xfrm>
            <a:prstGeom prst="ellipse">
              <a:avLst/>
            </a:prstGeom>
            <a:gradFill>
              <a:gsLst>
                <a:gs pos="0">
                  <a:srgbClr val="7CEFD8"/>
                </a:gs>
                <a:gs pos="50000">
                  <a:srgbClr val="6672E4"/>
                </a:gs>
                <a:gs pos="100000">
                  <a:srgbClr val="882BE5"/>
                </a:gs>
              </a:gsLst>
              <a:lin ang="7800000" scaled="0"/>
            </a:gradFill>
            <a:ln w="12700" cap="flat">
              <a:noFill/>
              <a:prstDash val="solid"/>
              <a:miter lim="800000"/>
              <a:headEnd/>
              <a:tailEnd/>
            </a:ln>
          </p:spPr>
          <p:txBody>
            <a:bodyPr vert="horz" wrap="square" lIns="91440" tIns="45720" rIns="91440" bIns="45720" numCol="1" rtlCol="0" anchor="t" anchorCtr="0" compatLnSpc="1">
              <a:prstTxWarp prst="textNoShape">
                <a:avLst/>
              </a:prstTxWarp>
            </a:bodyPr>
            <a:lstStyle/>
            <a:p>
              <a:pPr rtl="0"/>
              <a:endParaRPr lang="en-US" dirty="0">
                <a:latin typeface="Meiryo UI" panose="020B0604030504040204" pitchFamily="50" charset="-128"/>
                <a:ea typeface="Meiryo UI" panose="020B0604030504040204" pitchFamily="50" charset="-128"/>
              </a:endParaRPr>
            </a:p>
          </p:txBody>
        </p:sp>
        <p:grpSp>
          <p:nvGrpSpPr>
            <p:cNvPr id="134" name="グループ 152">
              <a:extLst>
                <a:ext uri="{FF2B5EF4-FFF2-40B4-BE49-F238E27FC236}">
                  <a16:creationId xmlns:a16="http://schemas.microsoft.com/office/drawing/2014/main" id="{3B91C363-C331-4896-9FB1-8788237408E0}"/>
                </a:ext>
              </a:extLst>
            </p:cNvPr>
            <p:cNvGrpSpPr/>
            <p:nvPr/>
          </p:nvGrpSpPr>
          <p:grpSpPr>
            <a:xfrm>
              <a:off x="5820663" y="1385884"/>
              <a:ext cx="2862881" cy="858157"/>
              <a:chOff x="2708275" y="2801306"/>
              <a:chExt cx="1616020" cy="440370"/>
            </a:xfrm>
          </p:grpSpPr>
          <p:sp>
            <p:nvSpPr>
              <p:cNvPr id="135" name="円/楕円 309">
                <a:extLst>
                  <a:ext uri="{FF2B5EF4-FFF2-40B4-BE49-F238E27FC236}">
                    <a16:creationId xmlns:a16="http://schemas.microsoft.com/office/drawing/2014/main" id="{626B99FF-1F0E-49E7-9AA0-407AAE70A8AB}"/>
                  </a:ext>
                </a:extLst>
              </p:cNvPr>
              <p:cNvSpPr>
                <a:spLocks noChangeArrowheads="1"/>
              </p:cNvSpPr>
              <p:nvPr/>
            </p:nvSpPr>
            <p:spPr bwMode="auto">
              <a:xfrm>
                <a:off x="2809875" y="2895601"/>
                <a:ext cx="82550" cy="82550"/>
              </a:xfrm>
              <a:prstGeom prst="ellipse">
                <a:avLst/>
              </a:prstGeom>
              <a:noFill/>
              <a:ln w="14288"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rtlCol="0" anchor="t" anchorCtr="0" compatLnSpc="1">
                <a:prstTxWarp prst="textNoShape">
                  <a:avLst/>
                </a:prstTxWarp>
              </a:bodyPr>
              <a:lstStyle/>
              <a:p>
                <a:pPr rtl="0"/>
                <a:endParaRPr lang="en-US" dirty="0">
                  <a:latin typeface="Meiryo UI" panose="020B0604030504040204" pitchFamily="50" charset="-128"/>
                  <a:ea typeface="Meiryo UI" panose="020B0604030504040204" pitchFamily="50" charset="-128"/>
                </a:endParaRPr>
              </a:p>
            </p:txBody>
          </p:sp>
          <p:sp>
            <p:nvSpPr>
              <p:cNvPr id="136" name="円/楕円 311">
                <a:extLst>
                  <a:ext uri="{FF2B5EF4-FFF2-40B4-BE49-F238E27FC236}">
                    <a16:creationId xmlns:a16="http://schemas.microsoft.com/office/drawing/2014/main" id="{EB9E7686-4FB4-4375-A33B-C627C1BEFEB9}"/>
                  </a:ext>
                </a:extLst>
              </p:cNvPr>
              <p:cNvSpPr>
                <a:spLocks noChangeArrowheads="1"/>
              </p:cNvSpPr>
              <p:nvPr/>
            </p:nvSpPr>
            <p:spPr bwMode="auto">
              <a:xfrm>
                <a:off x="2708275" y="3128963"/>
                <a:ext cx="60325" cy="58738"/>
              </a:xfrm>
              <a:prstGeom prst="ellipse">
                <a:avLst/>
              </a:prstGeom>
              <a:noFill/>
              <a:ln w="14288"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rtlCol="0" anchor="t" anchorCtr="0" compatLnSpc="1">
                <a:prstTxWarp prst="textNoShape">
                  <a:avLst/>
                </a:prstTxWarp>
              </a:bodyPr>
              <a:lstStyle/>
              <a:p>
                <a:pPr rtl="0"/>
                <a:endParaRPr lang="en-US" dirty="0">
                  <a:latin typeface="Meiryo UI" panose="020B0604030504040204" pitchFamily="50" charset="-128"/>
                  <a:ea typeface="Meiryo UI" panose="020B0604030504040204" pitchFamily="50" charset="-128"/>
                </a:endParaRPr>
              </a:p>
            </p:txBody>
          </p:sp>
          <p:sp>
            <p:nvSpPr>
              <p:cNvPr id="137" name="フリーフォーム(F) 312">
                <a:extLst>
                  <a:ext uri="{FF2B5EF4-FFF2-40B4-BE49-F238E27FC236}">
                    <a16:creationId xmlns:a16="http://schemas.microsoft.com/office/drawing/2014/main" id="{97AE6B3C-85E5-4FDC-BCEE-AFA12757106D}"/>
                  </a:ext>
                </a:extLst>
              </p:cNvPr>
              <p:cNvSpPr>
                <a:spLocks/>
              </p:cNvSpPr>
              <p:nvPr/>
            </p:nvSpPr>
            <p:spPr bwMode="auto">
              <a:xfrm>
                <a:off x="4219520" y="2801306"/>
                <a:ext cx="104775" cy="53975"/>
              </a:xfrm>
              <a:custGeom>
                <a:avLst/>
                <a:gdLst>
                  <a:gd name="T0" fmla="*/ 28 w 28"/>
                  <a:gd name="T1" fmla="*/ 14 h 14"/>
                  <a:gd name="T2" fmla="*/ 0 w 28"/>
                  <a:gd name="T3" fmla="*/ 14 h 14"/>
                  <a:gd name="T4" fmla="*/ 14 w 28"/>
                  <a:gd name="T5" fmla="*/ 0 h 14"/>
                  <a:gd name="T6" fmla="*/ 28 w 28"/>
                  <a:gd name="T7" fmla="*/ 14 h 14"/>
                </a:gdLst>
                <a:ahLst/>
                <a:cxnLst>
                  <a:cxn ang="0">
                    <a:pos x="T0" y="T1"/>
                  </a:cxn>
                  <a:cxn ang="0">
                    <a:pos x="T2" y="T3"/>
                  </a:cxn>
                  <a:cxn ang="0">
                    <a:pos x="T4" y="T5"/>
                  </a:cxn>
                  <a:cxn ang="0">
                    <a:pos x="T6" y="T7"/>
                  </a:cxn>
                </a:cxnLst>
                <a:rect l="0" t="0" r="r" b="b"/>
                <a:pathLst>
                  <a:path w="28" h="14">
                    <a:moveTo>
                      <a:pt x="28" y="14"/>
                    </a:moveTo>
                    <a:cubicBezTo>
                      <a:pt x="0" y="14"/>
                      <a:pt x="0" y="14"/>
                      <a:pt x="0" y="14"/>
                    </a:cubicBezTo>
                    <a:cubicBezTo>
                      <a:pt x="0" y="6"/>
                      <a:pt x="6" y="0"/>
                      <a:pt x="14" y="0"/>
                    </a:cubicBezTo>
                    <a:cubicBezTo>
                      <a:pt x="22" y="0"/>
                      <a:pt x="28" y="6"/>
                      <a:pt x="28" y="14"/>
                    </a:cubicBezTo>
                    <a:close/>
                  </a:path>
                </a:pathLst>
              </a:custGeom>
              <a:noFill/>
              <a:ln w="14288"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rtlCol="0" anchor="t" anchorCtr="0" compatLnSpc="1">
                <a:prstTxWarp prst="textNoShape">
                  <a:avLst/>
                </a:prstTxWarp>
              </a:bodyPr>
              <a:lstStyle/>
              <a:p>
                <a:pPr rtl="0"/>
                <a:endParaRPr lang="en-US" dirty="0">
                  <a:latin typeface="Meiryo UI" panose="020B0604030504040204" pitchFamily="50" charset="-128"/>
                  <a:ea typeface="Meiryo UI" panose="020B0604030504040204" pitchFamily="50" charset="-128"/>
                </a:endParaRPr>
              </a:p>
            </p:txBody>
          </p:sp>
          <p:sp>
            <p:nvSpPr>
              <p:cNvPr id="138" name="円/楕円 313">
                <a:extLst>
                  <a:ext uri="{FF2B5EF4-FFF2-40B4-BE49-F238E27FC236}">
                    <a16:creationId xmlns:a16="http://schemas.microsoft.com/office/drawing/2014/main" id="{EC18A02F-400C-4B77-B871-11BEFF58A69B}"/>
                  </a:ext>
                </a:extLst>
              </p:cNvPr>
              <p:cNvSpPr>
                <a:spLocks noChangeArrowheads="1"/>
              </p:cNvSpPr>
              <p:nvPr/>
            </p:nvSpPr>
            <p:spPr bwMode="auto">
              <a:xfrm>
                <a:off x="2933700" y="3128963"/>
                <a:ext cx="60325" cy="58738"/>
              </a:xfrm>
              <a:prstGeom prst="ellipse">
                <a:avLst/>
              </a:prstGeom>
              <a:noFill/>
              <a:ln w="14288"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rtlCol="0" anchor="t" anchorCtr="0" compatLnSpc="1">
                <a:prstTxWarp prst="textNoShape">
                  <a:avLst/>
                </a:prstTxWarp>
              </a:bodyPr>
              <a:lstStyle/>
              <a:p>
                <a:pPr rtl="0"/>
                <a:endParaRPr lang="en-US" dirty="0">
                  <a:latin typeface="Meiryo UI" panose="020B0604030504040204" pitchFamily="50" charset="-128"/>
                  <a:ea typeface="Meiryo UI" panose="020B0604030504040204" pitchFamily="50" charset="-128"/>
                </a:endParaRPr>
              </a:p>
            </p:txBody>
          </p:sp>
          <p:sp>
            <p:nvSpPr>
              <p:cNvPr id="139" name="フリーフォーム(F) 314">
                <a:extLst>
                  <a:ext uri="{FF2B5EF4-FFF2-40B4-BE49-F238E27FC236}">
                    <a16:creationId xmlns:a16="http://schemas.microsoft.com/office/drawing/2014/main" id="{BC501B76-74E3-4AED-B5F6-543C1A21EA57}"/>
                  </a:ext>
                </a:extLst>
              </p:cNvPr>
              <p:cNvSpPr>
                <a:spLocks/>
              </p:cNvSpPr>
              <p:nvPr/>
            </p:nvSpPr>
            <p:spPr bwMode="auto">
              <a:xfrm>
                <a:off x="2911475" y="3187701"/>
                <a:ext cx="104775" cy="53975"/>
              </a:xfrm>
              <a:custGeom>
                <a:avLst/>
                <a:gdLst>
                  <a:gd name="T0" fmla="*/ 28 w 28"/>
                  <a:gd name="T1" fmla="*/ 14 h 14"/>
                  <a:gd name="T2" fmla="*/ 0 w 28"/>
                  <a:gd name="T3" fmla="*/ 14 h 14"/>
                  <a:gd name="T4" fmla="*/ 14 w 28"/>
                  <a:gd name="T5" fmla="*/ 0 h 14"/>
                  <a:gd name="T6" fmla="*/ 28 w 28"/>
                  <a:gd name="T7" fmla="*/ 14 h 14"/>
                </a:gdLst>
                <a:ahLst/>
                <a:cxnLst>
                  <a:cxn ang="0">
                    <a:pos x="T0" y="T1"/>
                  </a:cxn>
                  <a:cxn ang="0">
                    <a:pos x="T2" y="T3"/>
                  </a:cxn>
                  <a:cxn ang="0">
                    <a:pos x="T4" y="T5"/>
                  </a:cxn>
                  <a:cxn ang="0">
                    <a:pos x="T6" y="T7"/>
                  </a:cxn>
                </a:cxnLst>
                <a:rect l="0" t="0" r="r" b="b"/>
                <a:pathLst>
                  <a:path w="28" h="14">
                    <a:moveTo>
                      <a:pt x="28" y="14"/>
                    </a:moveTo>
                    <a:cubicBezTo>
                      <a:pt x="0" y="14"/>
                      <a:pt x="0" y="14"/>
                      <a:pt x="0" y="14"/>
                    </a:cubicBezTo>
                    <a:cubicBezTo>
                      <a:pt x="0" y="6"/>
                      <a:pt x="6" y="0"/>
                      <a:pt x="14" y="0"/>
                    </a:cubicBezTo>
                    <a:cubicBezTo>
                      <a:pt x="22" y="0"/>
                      <a:pt x="28" y="6"/>
                      <a:pt x="28" y="14"/>
                    </a:cubicBezTo>
                    <a:close/>
                  </a:path>
                </a:pathLst>
              </a:custGeom>
              <a:noFill/>
              <a:ln w="14288"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rtlCol="0" anchor="t" anchorCtr="0" compatLnSpc="1">
                <a:prstTxWarp prst="textNoShape">
                  <a:avLst/>
                </a:prstTxWarp>
              </a:bodyPr>
              <a:lstStyle/>
              <a:p>
                <a:pPr rtl="0"/>
                <a:endParaRPr lang="en-US" dirty="0">
                  <a:latin typeface="Meiryo UI" panose="020B0604030504040204" pitchFamily="50" charset="-128"/>
                  <a:ea typeface="Meiryo UI" panose="020B0604030504040204" pitchFamily="50" charset="-128"/>
                </a:endParaRPr>
              </a:p>
            </p:txBody>
          </p:sp>
          <p:sp>
            <p:nvSpPr>
              <p:cNvPr id="140" name="円/楕円 315">
                <a:extLst>
                  <a:ext uri="{FF2B5EF4-FFF2-40B4-BE49-F238E27FC236}">
                    <a16:creationId xmlns:a16="http://schemas.microsoft.com/office/drawing/2014/main" id="{B7D36CD6-67AC-4A9A-9ED7-CC142F95B6ED}"/>
                  </a:ext>
                </a:extLst>
              </p:cNvPr>
              <p:cNvSpPr>
                <a:spLocks noChangeArrowheads="1"/>
              </p:cNvSpPr>
              <p:nvPr/>
            </p:nvSpPr>
            <p:spPr bwMode="auto">
              <a:xfrm>
                <a:off x="2933700" y="3128963"/>
                <a:ext cx="60325" cy="58738"/>
              </a:xfrm>
              <a:prstGeom prst="ellipse">
                <a:avLst/>
              </a:prstGeom>
              <a:noFill/>
              <a:ln w="14288"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rtlCol="0" anchor="t" anchorCtr="0" compatLnSpc="1">
                <a:prstTxWarp prst="textNoShape">
                  <a:avLst/>
                </a:prstTxWarp>
              </a:bodyPr>
              <a:lstStyle/>
              <a:p>
                <a:pPr rtl="0"/>
                <a:endParaRPr lang="en-US" dirty="0">
                  <a:latin typeface="Meiryo UI" panose="020B0604030504040204" pitchFamily="50" charset="-128"/>
                  <a:ea typeface="Meiryo UI" panose="020B0604030504040204" pitchFamily="50" charset="-128"/>
                </a:endParaRPr>
              </a:p>
            </p:txBody>
          </p:sp>
          <p:sp>
            <p:nvSpPr>
              <p:cNvPr id="141" name="フリーフォーム(F) 316">
                <a:extLst>
                  <a:ext uri="{FF2B5EF4-FFF2-40B4-BE49-F238E27FC236}">
                    <a16:creationId xmlns:a16="http://schemas.microsoft.com/office/drawing/2014/main" id="{D63EDB3A-3745-4E43-919D-536EE11ABD8A}"/>
                  </a:ext>
                </a:extLst>
              </p:cNvPr>
              <p:cNvSpPr>
                <a:spLocks/>
              </p:cNvSpPr>
              <p:nvPr/>
            </p:nvSpPr>
            <p:spPr bwMode="auto">
              <a:xfrm>
                <a:off x="2911475" y="3187701"/>
                <a:ext cx="104775" cy="53975"/>
              </a:xfrm>
              <a:custGeom>
                <a:avLst/>
                <a:gdLst>
                  <a:gd name="T0" fmla="*/ 28 w 28"/>
                  <a:gd name="T1" fmla="*/ 14 h 14"/>
                  <a:gd name="T2" fmla="*/ 0 w 28"/>
                  <a:gd name="T3" fmla="*/ 14 h 14"/>
                  <a:gd name="T4" fmla="*/ 14 w 28"/>
                  <a:gd name="T5" fmla="*/ 0 h 14"/>
                  <a:gd name="T6" fmla="*/ 28 w 28"/>
                  <a:gd name="T7" fmla="*/ 14 h 14"/>
                </a:gdLst>
                <a:ahLst/>
                <a:cxnLst>
                  <a:cxn ang="0">
                    <a:pos x="T0" y="T1"/>
                  </a:cxn>
                  <a:cxn ang="0">
                    <a:pos x="T2" y="T3"/>
                  </a:cxn>
                  <a:cxn ang="0">
                    <a:pos x="T4" y="T5"/>
                  </a:cxn>
                  <a:cxn ang="0">
                    <a:pos x="T6" y="T7"/>
                  </a:cxn>
                </a:cxnLst>
                <a:rect l="0" t="0" r="r" b="b"/>
                <a:pathLst>
                  <a:path w="28" h="14">
                    <a:moveTo>
                      <a:pt x="28" y="14"/>
                    </a:moveTo>
                    <a:cubicBezTo>
                      <a:pt x="0" y="14"/>
                      <a:pt x="0" y="14"/>
                      <a:pt x="0" y="14"/>
                    </a:cubicBezTo>
                    <a:cubicBezTo>
                      <a:pt x="0" y="6"/>
                      <a:pt x="6" y="0"/>
                      <a:pt x="14" y="0"/>
                    </a:cubicBezTo>
                    <a:cubicBezTo>
                      <a:pt x="22" y="0"/>
                      <a:pt x="28" y="6"/>
                      <a:pt x="28" y="14"/>
                    </a:cubicBezTo>
                    <a:close/>
                  </a:path>
                </a:pathLst>
              </a:custGeom>
              <a:noFill/>
              <a:ln w="14288"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rtlCol="0" anchor="t" anchorCtr="0" compatLnSpc="1">
                <a:prstTxWarp prst="textNoShape">
                  <a:avLst/>
                </a:prstTxWarp>
              </a:bodyPr>
              <a:lstStyle/>
              <a:p>
                <a:pPr rtl="0"/>
                <a:endParaRPr lang="en-US" dirty="0">
                  <a:latin typeface="Meiryo UI" panose="020B0604030504040204" pitchFamily="50" charset="-128"/>
                  <a:ea typeface="Meiryo UI" panose="020B0604030504040204" pitchFamily="50" charset="-128"/>
                </a:endParaRPr>
              </a:p>
            </p:txBody>
          </p:sp>
          <p:sp>
            <p:nvSpPr>
              <p:cNvPr id="142" name="円/楕円 317">
                <a:extLst>
                  <a:ext uri="{FF2B5EF4-FFF2-40B4-BE49-F238E27FC236}">
                    <a16:creationId xmlns:a16="http://schemas.microsoft.com/office/drawing/2014/main" id="{C62A8289-0A40-4D0D-B077-6F1BF056703C}"/>
                  </a:ext>
                </a:extLst>
              </p:cNvPr>
              <p:cNvSpPr>
                <a:spLocks noChangeArrowheads="1"/>
              </p:cNvSpPr>
              <p:nvPr/>
            </p:nvSpPr>
            <p:spPr bwMode="auto">
              <a:xfrm>
                <a:off x="2820988" y="3128963"/>
                <a:ext cx="60325" cy="58738"/>
              </a:xfrm>
              <a:prstGeom prst="ellipse">
                <a:avLst/>
              </a:prstGeom>
              <a:noFill/>
              <a:ln w="14288"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rtlCol="0" anchor="t" anchorCtr="0" compatLnSpc="1">
                <a:prstTxWarp prst="textNoShape">
                  <a:avLst/>
                </a:prstTxWarp>
              </a:bodyPr>
              <a:lstStyle/>
              <a:p>
                <a:pPr rtl="0"/>
                <a:endParaRPr lang="en-US" dirty="0">
                  <a:latin typeface="Meiryo UI" panose="020B0604030504040204" pitchFamily="50" charset="-128"/>
                  <a:ea typeface="Meiryo UI" panose="020B0604030504040204" pitchFamily="50" charset="-128"/>
                </a:endParaRPr>
              </a:p>
            </p:txBody>
          </p:sp>
          <p:sp>
            <p:nvSpPr>
              <p:cNvPr id="144" name="線 320">
                <a:extLst>
                  <a:ext uri="{FF2B5EF4-FFF2-40B4-BE49-F238E27FC236}">
                    <a16:creationId xmlns:a16="http://schemas.microsoft.com/office/drawing/2014/main" id="{53638F0B-9047-4962-AEE1-F39AEB21D971}"/>
                  </a:ext>
                </a:extLst>
              </p:cNvPr>
              <p:cNvSpPr>
                <a:spLocks noChangeShapeType="1"/>
              </p:cNvSpPr>
              <p:nvPr/>
            </p:nvSpPr>
            <p:spPr bwMode="auto">
              <a:xfrm>
                <a:off x="2851150" y="3044826"/>
                <a:ext cx="0" cy="46038"/>
              </a:xfrm>
              <a:prstGeom prst="line">
                <a:avLst/>
              </a:prstGeom>
              <a:noFill/>
              <a:ln w="14288"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rtlCol="0" anchor="t" anchorCtr="0" compatLnSpc="1">
                <a:prstTxWarp prst="textNoShape">
                  <a:avLst/>
                </a:prstTxWarp>
              </a:bodyPr>
              <a:lstStyle/>
              <a:p>
                <a:pPr rtl="0"/>
                <a:endParaRPr lang="en-US" dirty="0">
                  <a:latin typeface="Meiryo UI" panose="020B0604030504040204" pitchFamily="50" charset="-128"/>
                  <a:ea typeface="Meiryo UI" panose="020B0604030504040204" pitchFamily="50" charset="-128"/>
                </a:endParaRPr>
              </a:p>
            </p:txBody>
          </p:sp>
        </p:grpSp>
      </p:grpSp>
      <p:grpSp>
        <p:nvGrpSpPr>
          <p:cNvPr id="145" name="グループ 39" descr="これは 3 人とやり取りしている 1 人の人物のアイコン画像です。 ">
            <a:extLst>
              <a:ext uri="{FF2B5EF4-FFF2-40B4-BE49-F238E27FC236}">
                <a16:creationId xmlns:a16="http://schemas.microsoft.com/office/drawing/2014/main" id="{15250325-9BC9-4522-B258-3A62E16705BC}"/>
              </a:ext>
            </a:extLst>
          </p:cNvPr>
          <p:cNvGrpSpPr/>
          <p:nvPr/>
        </p:nvGrpSpPr>
        <p:grpSpPr>
          <a:xfrm>
            <a:off x="8183463" y="4296611"/>
            <a:ext cx="2862881" cy="1271588"/>
            <a:chOff x="5820663" y="1069585"/>
            <a:chExt cx="2862881" cy="1271588"/>
          </a:xfrm>
        </p:grpSpPr>
        <p:grpSp>
          <p:nvGrpSpPr>
            <p:cNvPr id="147" name="グループ 152">
              <a:extLst>
                <a:ext uri="{FF2B5EF4-FFF2-40B4-BE49-F238E27FC236}">
                  <a16:creationId xmlns:a16="http://schemas.microsoft.com/office/drawing/2014/main" id="{FFC631D7-F984-47E2-B0D1-A283173BBC25}"/>
                </a:ext>
              </a:extLst>
            </p:cNvPr>
            <p:cNvGrpSpPr/>
            <p:nvPr/>
          </p:nvGrpSpPr>
          <p:grpSpPr>
            <a:xfrm>
              <a:off x="5820663" y="1385884"/>
              <a:ext cx="2862881" cy="858157"/>
              <a:chOff x="2708275" y="2801306"/>
              <a:chExt cx="1616020" cy="440370"/>
            </a:xfrm>
          </p:grpSpPr>
          <p:sp>
            <p:nvSpPr>
              <p:cNvPr id="148" name="円/楕円 309">
                <a:extLst>
                  <a:ext uri="{FF2B5EF4-FFF2-40B4-BE49-F238E27FC236}">
                    <a16:creationId xmlns:a16="http://schemas.microsoft.com/office/drawing/2014/main" id="{960165D6-FE4C-458E-9E3D-F723DB10345E}"/>
                  </a:ext>
                </a:extLst>
              </p:cNvPr>
              <p:cNvSpPr>
                <a:spLocks noChangeArrowheads="1"/>
              </p:cNvSpPr>
              <p:nvPr/>
            </p:nvSpPr>
            <p:spPr bwMode="auto">
              <a:xfrm>
                <a:off x="2809875" y="2895601"/>
                <a:ext cx="82550" cy="82550"/>
              </a:xfrm>
              <a:prstGeom prst="ellipse">
                <a:avLst/>
              </a:prstGeom>
              <a:noFill/>
              <a:ln w="14288"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rtlCol="0" anchor="t" anchorCtr="0" compatLnSpc="1">
                <a:prstTxWarp prst="textNoShape">
                  <a:avLst/>
                </a:prstTxWarp>
              </a:bodyPr>
              <a:lstStyle/>
              <a:p>
                <a:pPr rtl="0"/>
                <a:endParaRPr lang="en-US" dirty="0">
                  <a:latin typeface="Meiryo UI" panose="020B0604030504040204" pitchFamily="50" charset="-128"/>
                  <a:ea typeface="Meiryo UI" panose="020B0604030504040204" pitchFamily="50" charset="-128"/>
                </a:endParaRPr>
              </a:p>
            </p:txBody>
          </p:sp>
          <p:sp>
            <p:nvSpPr>
              <p:cNvPr id="149" name="円/楕円 311">
                <a:extLst>
                  <a:ext uri="{FF2B5EF4-FFF2-40B4-BE49-F238E27FC236}">
                    <a16:creationId xmlns:a16="http://schemas.microsoft.com/office/drawing/2014/main" id="{A924C335-F6DA-46A4-9F61-C729852226E6}"/>
                  </a:ext>
                </a:extLst>
              </p:cNvPr>
              <p:cNvSpPr>
                <a:spLocks noChangeArrowheads="1"/>
              </p:cNvSpPr>
              <p:nvPr/>
            </p:nvSpPr>
            <p:spPr bwMode="auto">
              <a:xfrm>
                <a:off x="2708275" y="3128963"/>
                <a:ext cx="60325" cy="58738"/>
              </a:xfrm>
              <a:prstGeom prst="ellipse">
                <a:avLst/>
              </a:prstGeom>
              <a:noFill/>
              <a:ln w="14288"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rtlCol="0" anchor="t" anchorCtr="0" compatLnSpc="1">
                <a:prstTxWarp prst="textNoShape">
                  <a:avLst/>
                </a:prstTxWarp>
              </a:bodyPr>
              <a:lstStyle/>
              <a:p>
                <a:pPr rtl="0"/>
                <a:endParaRPr lang="en-US" dirty="0">
                  <a:latin typeface="Meiryo UI" panose="020B0604030504040204" pitchFamily="50" charset="-128"/>
                  <a:ea typeface="Meiryo UI" panose="020B0604030504040204" pitchFamily="50" charset="-128"/>
                </a:endParaRPr>
              </a:p>
            </p:txBody>
          </p:sp>
          <p:sp>
            <p:nvSpPr>
              <p:cNvPr id="151" name="フリーフォーム(F) 312">
                <a:extLst>
                  <a:ext uri="{FF2B5EF4-FFF2-40B4-BE49-F238E27FC236}">
                    <a16:creationId xmlns:a16="http://schemas.microsoft.com/office/drawing/2014/main" id="{CA504D61-8220-4332-9103-449D28A99156}"/>
                  </a:ext>
                </a:extLst>
              </p:cNvPr>
              <p:cNvSpPr>
                <a:spLocks/>
              </p:cNvSpPr>
              <p:nvPr/>
            </p:nvSpPr>
            <p:spPr bwMode="auto">
              <a:xfrm>
                <a:off x="4219520" y="2801306"/>
                <a:ext cx="104775" cy="53975"/>
              </a:xfrm>
              <a:custGeom>
                <a:avLst/>
                <a:gdLst>
                  <a:gd name="T0" fmla="*/ 28 w 28"/>
                  <a:gd name="T1" fmla="*/ 14 h 14"/>
                  <a:gd name="T2" fmla="*/ 0 w 28"/>
                  <a:gd name="T3" fmla="*/ 14 h 14"/>
                  <a:gd name="T4" fmla="*/ 14 w 28"/>
                  <a:gd name="T5" fmla="*/ 0 h 14"/>
                  <a:gd name="T6" fmla="*/ 28 w 28"/>
                  <a:gd name="T7" fmla="*/ 14 h 14"/>
                </a:gdLst>
                <a:ahLst/>
                <a:cxnLst>
                  <a:cxn ang="0">
                    <a:pos x="T0" y="T1"/>
                  </a:cxn>
                  <a:cxn ang="0">
                    <a:pos x="T2" y="T3"/>
                  </a:cxn>
                  <a:cxn ang="0">
                    <a:pos x="T4" y="T5"/>
                  </a:cxn>
                  <a:cxn ang="0">
                    <a:pos x="T6" y="T7"/>
                  </a:cxn>
                </a:cxnLst>
                <a:rect l="0" t="0" r="r" b="b"/>
                <a:pathLst>
                  <a:path w="28" h="14">
                    <a:moveTo>
                      <a:pt x="28" y="14"/>
                    </a:moveTo>
                    <a:cubicBezTo>
                      <a:pt x="0" y="14"/>
                      <a:pt x="0" y="14"/>
                      <a:pt x="0" y="14"/>
                    </a:cubicBezTo>
                    <a:cubicBezTo>
                      <a:pt x="0" y="6"/>
                      <a:pt x="6" y="0"/>
                      <a:pt x="14" y="0"/>
                    </a:cubicBezTo>
                    <a:cubicBezTo>
                      <a:pt x="22" y="0"/>
                      <a:pt x="28" y="6"/>
                      <a:pt x="28" y="14"/>
                    </a:cubicBezTo>
                    <a:close/>
                  </a:path>
                </a:pathLst>
              </a:custGeom>
              <a:noFill/>
              <a:ln w="14288"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rtlCol="0" anchor="t" anchorCtr="0" compatLnSpc="1">
                <a:prstTxWarp prst="textNoShape">
                  <a:avLst/>
                </a:prstTxWarp>
              </a:bodyPr>
              <a:lstStyle/>
              <a:p>
                <a:pPr rtl="0"/>
                <a:endParaRPr lang="en-US" dirty="0">
                  <a:latin typeface="Meiryo UI" panose="020B0604030504040204" pitchFamily="50" charset="-128"/>
                  <a:ea typeface="Meiryo UI" panose="020B0604030504040204" pitchFamily="50" charset="-128"/>
                </a:endParaRPr>
              </a:p>
            </p:txBody>
          </p:sp>
          <p:sp>
            <p:nvSpPr>
              <p:cNvPr id="152" name="円/楕円 313">
                <a:extLst>
                  <a:ext uri="{FF2B5EF4-FFF2-40B4-BE49-F238E27FC236}">
                    <a16:creationId xmlns:a16="http://schemas.microsoft.com/office/drawing/2014/main" id="{32922402-D6FE-46FD-B617-41C839FAEE2D}"/>
                  </a:ext>
                </a:extLst>
              </p:cNvPr>
              <p:cNvSpPr>
                <a:spLocks noChangeArrowheads="1"/>
              </p:cNvSpPr>
              <p:nvPr/>
            </p:nvSpPr>
            <p:spPr bwMode="auto">
              <a:xfrm>
                <a:off x="2933700" y="3128963"/>
                <a:ext cx="60325" cy="58738"/>
              </a:xfrm>
              <a:prstGeom prst="ellipse">
                <a:avLst/>
              </a:prstGeom>
              <a:noFill/>
              <a:ln w="14288"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rtlCol="0" anchor="t" anchorCtr="0" compatLnSpc="1">
                <a:prstTxWarp prst="textNoShape">
                  <a:avLst/>
                </a:prstTxWarp>
              </a:bodyPr>
              <a:lstStyle/>
              <a:p>
                <a:pPr rtl="0"/>
                <a:endParaRPr lang="en-US" dirty="0">
                  <a:latin typeface="Meiryo UI" panose="020B0604030504040204" pitchFamily="50" charset="-128"/>
                  <a:ea typeface="Meiryo UI" panose="020B0604030504040204" pitchFamily="50" charset="-128"/>
                </a:endParaRPr>
              </a:p>
            </p:txBody>
          </p:sp>
          <p:sp>
            <p:nvSpPr>
              <p:cNvPr id="181" name="フリーフォーム(F) 314">
                <a:extLst>
                  <a:ext uri="{FF2B5EF4-FFF2-40B4-BE49-F238E27FC236}">
                    <a16:creationId xmlns:a16="http://schemas.microsoft.com/office/drawing/2014/main" id="{356F4BB6-9FEC-4CCC-97F6-2D512ACEEBC3}"/>
                  </a:ext>
                </a:extLst>
              </p:cNvPr>
              <p:cNvSpPr>
                <a:spLocks/>
              </p:cNvSpPr>
              <p:nvPr/>
            </p:nvSpPr>
            <p:spPr bwMode="auto">
              <a:xfrm>
                <a:off x="2911475" y="3187701"/>
                <a:ext cx="104775" cy="53975"/>
              </a:xfrm>
              <a:custGeom>
                <a:avLst/>
                <a:gdLst>
                  <a:gd name="T0" fmla="*/ 28 w 28"/>
                  <a:gd name="T1" fmla="*/ 14 h 14"/>
                  <a:gd name="T2" fmla="*/ 0 w 28"/>
                  <a:gd name="T3" fmla="*/ 14 h 14"/>
                  <a:gd name="T4" fmla="*/ 14 w 28"/>
                  <a:gd name="T5" fmla="*/ 0 h 14"/>
                  <a:gd name="T6" fmla="*/ 28 w 28"/>
                  <a:gd name="T7" fmla="*/ 14 h 14"/>
                </a:gdLst>
                <a:ahLst/>
                <a:cxnLst>
                  <a:cxn ang="0">
                    <a:pos x="T0" y="T1"/>
                  </a:cxn>
                  <a:cxn ang="0">
                    <a:pos x="T2" y="T3"/>
                  </a:cxn>
                  <a:cxn ang="0">
                    <a:pos x="T4" y="T5"/>
                  </a:cxn>
                  <a:cxn ang="0">
                    <a:pos x="T6" y="T7"/>
                  </a:cxn>
                </a:cxnLst>
                <a:rect l="0" t="0" r="r" b="b"/>
                <a:pathLst>
                  <a:path w="28" h="14">
                    <a:moveTo>
                      <a:pt x="28" y="14"/>
                    </a:moveTo>
                    <a:cubicBezTo>
                      <a:pt x="0" y="14"/>
                      <a:pt x="0" y="14"/>
                      <a:pt x="0" y="14"/>
                    </a:cubicBezTo>
                    <a:cubicBezTo>
                      <a:pt x="0" y="6"/>
                      <a:pt x="6" y="0"/>
                      <a:pt x="14" y="0"/>
                    </a:cubicBezTo>
                    <a:cubicBezTo>
                      <a:pt x="22" y="0"/>
                      <a:pt x="28" y="6"/>
                      <a:pt x="28" y="14"/>
                    </a:cubicBezTo>
                    <a:close/>
                  </a:path>
                </a:pathLst>
              </a:custGeom>
              <a:noFill/>
              <a:ln w="14288"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rtlCol="0" anchor="t" anchorCtr="0" compatLnSpc="1">
                <a:prstTxWarp prst="textNoShape">
                  <a:avLst/>
                </a:prstTxWarp>
              </a:bodyPr>
              <a:lstStyle/>
              <a:p>
                <a:pPr rtl="0"/>
                <a:endParaRPr lang="en-US" dirty="0">
                  <a:latin typeface="Meiryo UI" panose="020B0604030504040204" pitchFamily="50" charset="-128"/>
                  <a:ea typeface="Meiryo UI" panose="020B0604030504040204" pitchFamily="50" charset="-128"/>
                </a:endParaRPr>
              </a:p>
            </p:txBody>
          </p:sp>
          <p:sp>
            <p:nvSpPr>
              <p:cNvPr id="182" name="円/楕円 315">
                <a:extLst>
                  <a:ext uri="{FF2B5EF4-FFF2-40B4-BE49-F238E27FC236}">
                    <a16:creationId xmlns:a16="http://schemas.microsoft.com/office/drawing/2014/main" id="{DF1A7473-CEB9-43E5-A363-DC3FBCA8DF7E}"/>
                  </a:ext>
                </a:extLst>
              </p:cNvPr>
              <p:cNvSpPr>
                <a:spLocks noChangeArrowheads="1"/>
              </p:cNvSpPr>
              <p:nvPr/>
            </p:nvSpPr>
            <p:spPr bwMode="auto">
              <a:xfrm>
                <a:off x="2933700" y="3128963"/>
                <a:ext cx="60325" cy="58738"/>
              </a:xfrm>
              <a:prstGeom prst="ellipse">
                <a:avLst/>
              </a:prstGeom>
              <a:noFill/>
              <a:ln w="14288"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rtlCol="0" anchor="t" anchorCtr="0" compatLnSpc="1">
                <a:prstTxWarp prst="textNoShape">
                  <a:avLst/>
                </a:prstTxWarp>
              </a:bodyPr>
              <a:lstStyle/>
              <a:p>
                <a:pPr rtl="0"/>
                <a:endParaRPr lang="en-US" dirty="0">
                  <a:latin typeface="Meiryo UI" panose="020B0604030504040204" pitchFamily="50" charset="-128"/>
                  <a:ea typeface="Meiryo UI" panose="020B0604030504040204" pitchFamily="50" charset="-128"/>
                </a:endParaRPr>
              </a:p>
            </p:txBody>
          </p:sp>
          <p:sp>
            <p:nvSpPr>
              <p:cNvPr id="183" name="フリーフォーム(F) 316">
                <a:extLst>
                  <a:ext uri="{FF2B5EF4-FFF2-40B4-BE49-F238E27FC236}">
                    <a16:creationId xmlns:a16="http://schemas.microsoft.com/office/drawing/2014/main" id="{44E27F2B-0EA5-42BB-90E7-26F0D732EAA7}"/>
                  </a:ext>
                </a:extLst>
              </p:cNvPr>
              <p:cNvSpPr>
                <a:spLocks/>
              </p:cNvSpPr>
              <p:nvPr/>
            </p:nvSpPr>
            <p:spPr bwMode="auto">
              <a:xfrm>
                <a:off x="2911475" y="3187701"/>
                <a:ext cx="104775" cy="53975"/>
              </a:xfrm>
              <a:custGeom>
                <a:avLst/>
                <a:gdLst>
                  <a:gd name="T0" fmla="*/ 28 w 28"/>
                  <a:gd name="T1" fmla="*/ 14 h 14"/>
                  <a:gd name="T2" fmla="*/ 0 w 28"/>
                  <a:gd name="T3" fmla="*/ 14 h 14"/>
                  <a:gd name="T4" fmla="*/ 14 w 28"/>
                  <a:gd name="T5" fmla="*/ 0 h 14"/>
                  <a:gd name="T6" fmla="*/ 28 w 28"/>
                  <a:gd name="T7" fmla="*/ 14 h 14"/>
                </a:gdLst>
                <a:ahLst/>
                <a:cxnLst>
                  <a:cxn ang="0">
                    <a:pos x="T0" y="T1"/>
                  </a:cxn>
                  <a:cxn ang="0">
                    <a:pos x="T2" y="T3"/>
                  </a:cxn>
                  <a:cxn ang="0">
                    <a:pos x="T4" y="T5"/>
                  </a:cxn>
                  <a:cxn ang="0">
                    <a:pos x="T6" y="T7"/>
                  </a:cxn>
                </a:cxnLst>
                <a:rect l="0" t="0" r="r" b="b"/>
                <a:pathLst>
                  <a:path w="28" h="14">
                    <a:moveTo>
                      <a:pt x="28" y="14"/>
                    </a:moveTo>
                    <a:cubicBezTo>
                      <a:pt x="0" y="14"/>
                      <a:pt x="0" y="14"/>
                      <a:pt x="0" y="14"/>
                    </a:cubicBezTo>
                    <a:cubicBezTo>
                      <a:pt x="0" y="6"/>
                      <a:pt x="6" y="0"/>
                      <a:pt x="14" y="0"/>
                    </a:cubicBezTo>
                    <a:cubicBezTo>
                      <a:pt x="22" y="0"/>
                      <a:pt x="28" y="6"/>
                      <a:pt x="28" y="14"/>
                    </a:cubicBezTo>
                    <a:close/>
                  </a:path>
                </a:pathLst>
              </a:custGeom>
              <a:noFill/>
              <a:ln w="14288"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rtlCol="0" anchor="t" anchorCtr="0" compatLnSpc="1">
                <a:prstTxWarp prst="textNoShape">
                  <a:avLst/>
                </a:prstTxWarp>
              </a:bodyPr>
              <a:lstStyle/>
              <a:p>
                <a:pPr rtl="0"/>
                <a:endParaRPr lang="en-US" dirty="0">
                  <a:latin typeface="Meiryo UI" panose="020B0604030504040204" pitchFamily="50" charset="-128"/>
                  <a:ea typeface="Meiryo UI" panose="020B0604030504040204" pitchFamily="50" charset="-128"/>
                </a:endParaRPr>
              </a:p>
            </p:txBody>
          </p:sp>
          <p:sp>
            <p:nvSpPr>
              <p:cNvPr id="184" name="円/楕円 317">
                <a:extLst>
                  <a:ext uri="{FF2B5EF4-FFF2-40B4-BE49-F238E27FC236}">
                    <a16:creationId xmlns:a16="http://schemas.microsoft.com/office/drawing/2014/main" id="{7FB8A456-F94F-446D-A9B5-F255055E63C1}"/>
                  </a:ext>
                </a:extLst>
              </p:cNvPr>
              <p:cNvSpPr>
                <a:spLocks noChangeArrowheads="1"/>
              </p:cNvSpPr>
              <p:nvPr/>
            </p:nvSpPr>
            <p:spPr bwMode="auto">
              <a:xfrm>
                <a:off x="2820988" y="3128963"/>
                <a:ext cx="60325" cy="58738"/>
              </a:xfrm>
              <a:prstGeom prst="ellipse">
                <a:avLst/>
              </a:prstGeom>
              <a:noFill/>
              <a:ln w="14288"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rtlCol="0" anchor="t" anchorCtr="0" compatLnSpc="1">
                <a:prstTxWarp prst="textNoShape">
                  <a:avLst/>
                </a:prstTxWarp>
              </a:bodyPr>
              <a:lstStyle/>
              <a:p>
                <a:pPr rtl="0"/>
                <a:endParaRPr lang="en-US" dirty="0">
                  <a:latin typeface="Meiryo UI" panose="020B0604030504040204" pitchFamily="50" charset="-128"/>
                  <a:ea typeface="Meiryo UI" panose="020B0604030504040204" pitchFamily="50" charset="-128"/>
                </a:endParaRPr>
              </a:p>
            </p:txBody>
          </p:sp>
          <p:sp>
            <p:nvSpPr>
              <p:cNvPr id="185" name="フリーフォーム(F) 319">
                <a:extLst>
                  <a:ext uri="{FF2B5EF4-FFF2-40B4-BE49-F238E27FC236}">
                    <a16:creationId xmlns:a16="http://schemas.microsoft.com/office/drawing/2014/main" id="{B1EF0C45-67A3-4306-AB9B-C1821A204EA0}"/>
                  </a:ext>
                </a:extLst>
              </p:cNvPr>
              <p:cNvSpPr>
                <a:spLocks/>
              </p:cNvSpPr>
              <p:nvPr/>
            </p:nvSpPr>
            <p:spPr bwMode="auto">
              <a:xfrm>
                <a:off x="2738438" y="3074988"/>
                <a:ext cx="225425" cy="15875"/>
              </a:xfrm>
              <a:custGeom>
                <a:avLst/>
                <a:gdLst>
                  <a:gd name="T0" fmla="*/ 0 w 142"/>
                  <a:gd name="T1" fmla="*/ 10 h 10"/>
                  <a:gd name="T2" fmla="*/ 0 w 142"/>
                  <a:gd name="T3" fmla="*/ 0 h 10"/>
                  <a:gd name="T4" fmla="*/ 142 w 142"/>
                  <a:gd name="T5" fmla="*/ 0 h 10"/>
                  <a:gd name="T6" fmla="*/ 142 w 142"/>
                  <a:gd name="T7" fmla="*/ 10 h 10"/>
                </a:gdLst>
                <a:ahLst/>
                <a:cxnLst>
                  <a:cxn ang="0">
                    <a:pos x="T0" y="T1"/>
                  </a:cxn>
                  <a:cxn ang="0">
                    <a:pos x="T2" y="T3"/>
                  </a:cxn>
                  <a:cxn ang="0">
                    <a:pos x="T4" y="T5"/>
                  </a:cxn>
                  <a:cxn ang="0">
                    <a:pos x="T6" y="T7"/>
                  </a:cxn>
                </a:cxnLst>
                <a:rect l="0" t="0" r="r" b="b"/>
                <a:pathLst>
                  <a:path w="142" h="10">
                    <a:moveTo>
                      <a:pt x="0" y="10"/>
                    </a:moveTo>
                    <a:lnTo>
                      <a:pt x="0" y="0"/>
                    </a:lnTo>
                    <a:lnTo>
                      <a:pt x="142" y="0"/>
                    </a:lnTo>
                    <a:lnTo>
                      <a:pt x="142" y="10"/>
                    </a:lnTo>
                  </a:path>
                </a:pathLst>
              </a:custGeom>
              <a:noFill/>
              <a:ln w="14288"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rtlCol="0" anchor="t" anchorCtr="0" compatLnSpc="1">
                <a:prstTxWarp prst="textNoShape">
                  <a:avLst/>
                </a:prstTxWarp>
              </a:bodyPr>
              <a:lstStyle/>
              <a:p>
                <a:pPr rtl="0"/>
                <a:endParaRPr lang="en-US" dirty="0">
                  <a:latin typeface="Meiryo UI" panose="020B0604030504040204" pitchFamily="50" charset="-128"/>
                  <a:ea typeface="Meiryo UI" panose="020B0604030504040204" pitchFamily="50" charset="-128"/>
                </a:endParaRPr>
              </a:p>
            </p:txBody>
          </p:sp>
          <p:sp>
            <p:nvSpPr>
              <p:cNvPr id="186" name="線 320">
                <a:extLst>
                  <a:ext uri="{FF2B5EF4-FFF2-40B4-BE49-F238E27FC236}">
                    <a16:creationId xmlns:a16="http://schemas.microsoft.com/office/drawing/2014/main" id="{CAE1E653-8353-4456-A2CC-48FEE38E02DA}"/>
                  </a:ext>
                </a:extLst>
              </p:cNvPr>
              <p:cNvSpPr>
                <a:spLocks noChangeShapeType="1"/>
              </p:cNvSpPr>
              <p:nvPr/>
            </p:nvSpPr>
            <p:spPr bwMode="auto">
              <a:xfrm>
                <a:off x="2851150" y="3044826"/>
                <a:ext cx="0" cy="46038"/>
              </a:xfrm>
              <a:prstGeom prst="line">
                <a:avLst/>
              </a:prstGeom>
              <a:noFill/>
              <a:ln w="14288"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rtlCol="0" anchor="t" anchorCtr="0" compatLnSpc="1">
                <a:prstTxWarp prst="textNoShape">
                  <a:avLst/>
                </a:prstTxWarp>
              </a:bodyPr>
              <a:lstStyle/>
              <a:p>
                <a:pPr rtl="0"/>
                <a:endParaRPr lang="en-US" dirty="0">
                  <a:latin typeface="Meiryo UI" panose="020B0604030504040204" pitchFamily="50" charset="-128"/>
                  <a:ea typeface="Meiryo UI" panose="020B0604030504040204" pitchFamily="50" charset="-128"/>
                </a:endParaRPr>
              </a:p>
            </p:txBody>
          </p:sp>
        </p:grpSp>
        <p:sp>
          <p:nvSpPr>
            <p:cNvPr id="146" name="円/楕円 26">
              <a:extLst>
                <a:ext uri="{FF2B5EF4-FFF2-40B4-BE49-F238E27FC236}">
                  <a16:creationId xmlns:a16="http://schemas.microsoft.com/office/drawing/2014/main" id="{4BF599E1-32C3-4421-9E07-3D7E9C648BED}"/>
                </a:ext>
              </a:extLst>
            </p:cNvPr>
            <p:cNvSpPr>
              <a:spLocks noChangeArrowheads="1"/>
            </p:cNvSpPr>
            <p:nvPr/>
          </p:nvSpPr>
          <p:spPr bwMode="auto">
            <a:xfrm>
              <a:off x="6525513" y="1069585"/>
              <a:ext cx="1273175" cy="1271588"/>
            </a:xfrm>
            <a:prstGeom prst="ellipse">
              <a:avLst/>
            </a:prstGeom>
            <a:gradFill>
              <a:gsLst>
                <a:gs pos="0">
                  <a:srgbClr val="7CEFD8"/>
                </a:gs>
                <a:gs pos="50000">
                  <a:srgbClr val="6672E4"/>
                </a:gs>
                <a:gs pos="100000">
                  <a:srgbClr val="882BE5"/>
                </a:gs>
              </a:gsLst>
              <a:lin ang="7800000" scaled="0"/>
            </a:gradFill>
            <a:ln w="12700" cap="flat">
              <a:noFill/>
              <a:prstDash val="solid"/>
              <a:miter lim="800000"/>
              <a:headEnd/>
              <a:tailEnd/>
            </a:ln>
          </p:spPr>
          <p:txBody>
            <a:bodyPr vert="horz" wrap="square" lIns="91440" tIns="45720" rIns="91440" bIns="45720" numCol="1" rtlCol="0" anchor="t" anchorCtr="0" compatLnSpc="1">
              <a:prstTxWarp prst="textNoShape">
                <a:avLst/>
              </a:prstTxWarp>
            </a:bodyPr>
            <a:lstStyle/>
            <a:p>
              <a:pPr rtl="0"/>
              <a:endParaRPr lang="en-US" dirty="0">
                <a:latin typeface="Meiryo UI" panose="020B0604030504040204" pitchFamily="50" charset="-128"/>
                <a:ea typeface="Meiryo UI" panose="020B0604030504040204" pitchFamily="50" charset="-128"/>
              </a:endParaRPr>
            </a:p>
          </p:txBody>
        </p:sp>
      </p:grpSp>
      <p:pic>
        <p:nvPicPr>
          <p:cNvPr id="187" name="図 186">
            <a:extLst>
              <a:ext uri="{FF2B5EF4-FFF2-40B4-BE49-F238E27FC236}">
                <a16:creationId xmlns:a16="http://schemas.microsoft.com/office/drawing/2014/main" id="{64EB3638-9E96-4C62-A0DD-59EDE6E159A3}"/>
              </a:ext>
            </a:extLst>
          </p:cNvPr>
          <p:cNvPicPr>
            <a:picLocks noChangeAspect="1"/>
          </p:cNvPicPr>
          <p:nvPr/>
        </p:nvPicPr>
        <p:blipFill>
          <a:blip r:embed="rId3">
            <a:duotone>
              <a:prstClr val="black"/>
              <a:srgbClr val="00094A">
                <a:tint val="45000"/>
                <a:satMod val="400000"/>
              </a:srgbClr>
            </a:duotone>
          </a:blip>
          <a:stretch>
            <a:fillRect/>
          </a:stretch>
        </p:blipFill>
        <p:spPr>
          <a:xfrm>
            <a:off x="5805360" y="1371991"/>
            <a:ext cx="678117" cy="686354"/>
          </a:xfrm>
          <a:prstGeom prst="rect">
            <a:avLst/>
          </a:prstGeom>
          <a:ln>
            <a:noFill/>
          </a:ln>
        </p:spPr>
      </p:pic>
      <p:grpSp>
        <p:nvGrpSpPr>
          <p:cNvPr id="238" name="グループ化 237">
            <a:extLst>
              <a:ext uri="{FF2B5EF4-FFF2-40B4-BE49-F238E27FC236}">
                <a16:creationId xmlns:a16="http://schemas.microsoft.com/office/drawing/2014/main" id="{E81190A1-7061-43EF-A75C-346B217B4860}"/>
              </a:ext>
            </a:extLst>
          </p:cNvPr>
          <p:cNvGrpSpPr/>
          <p:nvPr/>
        </p:nvGrpSpPr>
        <p:grpSpPr>
          <a:xfrm>
            <a:off x="3477858" y="2717963"/>
            <a:ext cx="785061" cy="611175"/>
            <a:chOff x="2358400" y="3880286"/>
            <a:chExt cx="461272" cy="374952"/>
          </a:xfrm>
        </p:grpSpPr>
        <p:sp>
          <p:nvSpPr>
            <p:cNvPr id="239" name="Google Shape;1749;p72">
              <a:extLst>
                <a:ext uri="{FF2B5EF4-FFF2-40B4-BE49-F238E27FC236}">
                  <a16:creationId xmlns:a16="http://schemas.microsoft.com/office/drawing/2014/main" id="{10F1ECCB-11BF-4498-BAD6-E41A9F2DD24D}"/>
                </a:ext>
              </a:extLst>
            </p:cNvPr>
            <p:cNvSpPr/>
            <p:nvPr/>
          </p:nvSpPr>
          <p:spPr>
            <a:xfrm>
              <a:off x="2358400" y="3880286"/>
              <a:ext cx="461272" cy="374952"/>
            </a:xfrm>
            <a:custGeom>
              <a:avLst/>
              <a:gdLst/>
              <a:ahLst/>
              <a:cxnLst/>
              <a:rect l="l" t="t" r="r" b="b"/>
              <a:pathLst>
                <a:path w="461272" h="374952" extrusionOk="0">
                  <a:moveTo>
                    <a:pt x="447614" y="262557"/>
                  </a:moveTo>
                  <a:lnTo>
                    <a:pt x="434307" y="262557"/>
                  </a:lnTo>
                  <a:lnTo>
                    <a:pt x="434307" y="42854"/>
                  </a:lnTo>
                  <a:cubicBezTo>
                    <a:pt x="434307" y="19188"/>
                    <a:pt x="415118" y="0"/>
                    <a:pt x="391452" y="0"/>
                  </a:cubicBezTo>
                  <a:lnTo>
                    <a:pt x="69829" y="0"/>
                  </a:lnTo>
                  <a:cubicBezTo>
                    <a:pt x="46163" y="0"/>
                    <a:pt x="26975" y="19188"/>
                    <a:pt x="26975" y="42854"/>
                  </a:cubicBezTo>
                  <a:lnTo>
                    <a:pt x="26975" y="262557"/>
                  </a:lnTo>
                  <a:lnTo>
                    <a:pt x="13703" y="262557"/>
                  </a:lnTo>
                  <a:cubicBezTo>
                    <a:pt x="6132" y="262557"/>
                    <a:pt x="0" y="268671"/>
                    <a:pt x="0" y="276206"/>
                  </a:cubicBezTo>
                  <a:lnTo>
                    <a:pt x="0" y="327315"/>
                  </a:lnTo>
                  <a:cubicBezTo>
                    <a:pt x="0" y="354919"/>
                    <a:pt x="18856" y="374953"/>
                    <a:pt x="40229" y="374953"/>
                  </a:cubicBezTo>
                  <a:lnTo>
                    <a:pt x="421044" y="374953"/>
                  </a:lnTo>
                  <a:cubicBezTo>
                    <a:pt x="442615" y="374953"/>
                    <a:pt x="461273" y="354649"/>
                    <a:pt x="461273" y="327315"/>
                  </a:cubicBezTo>
                  <a:lnTo>
                    <a:pt x="461273" y="276143"/>
                  </a:lnTo>
                  <a:cubicBezTo>
                    <a:pt x="461273" y="268635"/>
                    <a:pt x="455149" y="262557"/>
                    <a:pt x="447605" y="262557"/>
                  </a:cubicBezTo>
                  <a:close/>
                  <a:moveTo>
                    <a:pt x="70432" y="27874"/>
                  </a:moveTo>
                  <a:lnTo>
                    <a:pt x="391758" y="27874"/>
                  </a:lnTo>
                  <a:cubicBezTo>
                    <a:pt x="400363" y="27874"/>
                    <a:pt x="407332" y="34843"/>
                    <a:pt x="407332" y="43448"/>
                  </a:cubicBezTo>
                  <a:lnTo>
                    <a:pt x="407332" y="262557"/>
                  </a:lnTo>
                  <a:lnTo>
                    <a:pt x="54858" y="262557"/>
                  </a:lnTo>
                  <a:lnTo>
                    <a:pt x="54858" y="43448"/>
                  </a:lnTo>
                  <a:cubicBezTo>
                    <a:pt x="54858" y="34843"/>
                    <a:pt x="61827" y="27874"/>
                    <a:pt x="70432" y="27874"/>
                  </a:cubicBezTo>
                  <a:close/>
                  <a:moveTo>
                    <a:pt x="297633" y="289532"/>
                  </a:moveTo>
                  <a:lnTo>
                    <a:pt x="297633" y="301221"/>
                  </a:lnTo>
                  <a:lnTo>
                    <a:pt x="169952" y="301221"/>
                  </a:lnTo>
                  <a:lnTo>
                    <a:pt x="169952" y="289532"/>
                  </a:lnTo>
                  <a:lnTo>
                    <a:pt x="297633" y="289532"/>
                  </a:lnTo>
                  <a:close/>
                  <a:moveTo>
                    <a:pt x="433408" y="327297"/>
                  </a:moveTo>
                  <a:cubicBezTo>
                    <a:pt x="433408" y="339490"/>
                    <a:pt x="426628" y="347978"/>
                    <a:pt x="420540" y="347978"/>
                  </a:cubicBezTo>
                  <a:lnTo>
                    <a:pt x="40750" y="347978"/>
                  </a:lnTo>
                  <a:cubicBezTo>
                    <a:pt x="34663" y="347978"/>
                    <a:pt x="27883" y="339481"/>
                    <a:pt x="27883" y="327297"/>
                  </a:cubicBezTo>
                  <a:lnTo>
                    <a:pt x="27883" y="289532"/>
                  </a:lnTo>
                  <a:lnTo>
                    <a:pt x="142977" y="289532"/>
                  </a:lnTo>
                  <a:lnTo>
                    <a:pt x="142977" y="314556"/>
                  </a:lnTo>
                  <a:cubicBezTo>
                    <a:pt x="142977" y="322091"/>
                    <a:pt x="149082" y="328196"/>
                    <a:pt x="156617" y="328196"/>
                  </a:cubicBezTo>
                  <a:lnTo>
                    <a:pt x="310968" y="328196"/>
                  </a:lnTo>
                  <a:cubicBezTo>
                    <a:pt x="318503" y="328196"/>
                    <a:pt x="324608" y="322091"/>
                    <a:pt x="324608" y="314556"/>
                  </a:cubicBezTo>
                  <a:lnTo>
                    <a:pt x="324608" y="289532"/>
                  </a:lnTo>
                  <a:lnTo>
                    <a:pt x="433408" y="289532"/>
                  </a:lnTo>
                  <a:lnTo>
                    <a:pt x="433408" y="327297"/>
                  </a:lnTo>
                  <a:lnTo>
                    <a:pt x="433408" y="327297"/>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u="none" strike="noStrike" cap="none">
                <a:solidFill>
                  <a:srgbClr val="7B879D"/>
                </a:solidFill>
                <a:latin typeface="Arial"/>
                <a:ea typeface="Arial"/>
                <a:cs typeface="Arial"/>
                <a:sym typeface="Arial"/>
              </a:endParaRPr>
            </a:p>
          </p:txBody>
        </p:sp>
        <p:sp>
          <p:nvSpPr>
            <p:cNvPr id="240" name="Google Shape;1751;p72">
              <a:extLst>
                <a:ext uri="{FF2B5EF4-FFF2-40B4-BE49-F238E27FC236}">
                  <a16:creationId xmlns:a16="http://schemas.microsoft.com/office/drawing/2014/main" id="{C286511F-C106-4189-8703-BCFF477D99AF}"/>
                </a:ext>
              </a:extLst>
            </p:cNvPr>
            <p:cNvSpPr/>
            <p:nvPr/>
          </p:nvSpPr>
          <p:spPr>
            <a:xfrm>
              <a:off x="2474573" y="3973222"/>
              <a:ext cx="228965" cy="115365"/>
            </a:xfrm>
            <a:custGeom>
              <a:avLst/>
              <a:gdLst/>
              <a:ahLst/>
              <a:cxnLst/>
              <a:rect l="l" t="t" r="r" b="b"/>
              <a:pathLst>
                <a:path w="228965" h="115365" extrusionOk="0">
                  <a:moveTo>
                    <a:pt x="224971" y="3994"/>
                  </a:moveTo>
                  <a:cubicBezTo>
                    <a:pt x="221923" y="946"/>
                    <a:pt x="217616" y="-483"/>
                    <a:pt x="213345" y="146"/>
                  </a:cubicBezTo>
                  <a:lnTo>
                    <a:pt x="171111" y="6350"/>
                  </a:lnTo>
                  <a:cubicBezTo>
                    <a:pt x="160042" y="7978"/>
                    <a:pt x="155529" y="21564"/>
                    <a:pt x="163450" y="29486"/>
                  </a:cubicBezTo>
                  <a:lnTo>
                    <a:pt x="171822" y="37857"/>
                  </a:lnTo>
                  <a:lnTo>
                    <a:pt x="148299" y="61379"/>
                  </a:lnTo>
                  <a:lnTo>
                    <a:pt x="90995" y="31887"/>
                  </a:lnTo>
                  <a:cubicBezTo>
                    <a:pt x="86185" y="29414"/>
                    <a:pt x="80367" y="30016"/>
                    <a:pt x="76159" y="33424"/>
                  </a:cubicBezTo>
                  <a:lnTo>
                    <a:pt x="5044" y="91133"/>
                  </a:lnTo>
                  <a:cubicBezTo>
                    <a:pt x="-800" y="95880"/>
                    <a:pt x="-1700" y="104467"/>
                    <a:pt x="3048" y="110321"/>
                  </a:cubicBezTo>
                  <a:cubicBezTo>
                    <a:pt x="5745" y="113639"/>
                    <a:pt x="9675" y="115365"/>
                    <a:pt x="13649" y="115365"/>
                  </a:cubicBezTo>
                  <a:cubicBezTo>
                    <a:pt x="16670" y="115365"/>
                    <a:pt x="19709" y="114367"/>
                    <a:pt x="22236" y="112317"/>
                  </a:cubicBezTo>
                  <a:lnTo>
                    <a:pt x="86437" y="60219"/>
                  </a:lnTo>
                  <a:lnTo>
                    <a:pt x="144667" y="90188"/>
                  </a:lnTo>
                  <a:cubicBezTo>
                    <a:pt x="149936" y="92904"/>
                    <a:pt x="156356" y="91897"/>
                    <a:pt x="160555" y="87707"/>
                  </a:cubicBezTo>
                  <a:lnTo>
                    <a:pt x="191118" y="57144"/>
                  </a:lnTo>
                  <a:cubicBezTo>
                    <a:pt x="197376" y="62494"/>
                    <a:pt x="202537" y="72421"/>
                    <a:pt x="213417" y="68824"/>
                  </a:cubicBezTo>
                  <a:cubicBezTo>
                    <a:pt x="218309" y="67206"/>
                    <a:pt x="221869" y="62962"/>
                    <a:pt x="222625" y="57854"/>
                  </a:cubicBezTo>
                  <a:lnTo>
                    <a:pt x="228820" y="15621"/>
                  </a:lnTo>
                  <a:cubicBezTo>
                    <a:pt x="229449" y="11358"/>
                    <a:pt x="228020" y="7042"/>
                    <a:pt x="224971" y="3994"/>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u="none" strike="noStrike" cap="none">
                <a:solidFill>
                  <a:srgbClr val="7B879D"/>
                </a:solidFill>
                <a:latin typeface="Arial"/>
                <a:ea typeface="Arial"/>
                <a:cs typeface="Arial"/>
                <a:sym typeface="Arial"/>
              </a:endParaRPr>
            </a:p>
          </p:txBody>
        </p:sp>
      </p:grpSp>
      <p:sp>
        <p:nvSpPr>
          <p:cNvPr id="241" name="フリーフォーム(F) 310">
            <a:extLst>
              <a:ext uri="{FF2B5EF4-FFF2-40B4-BE49-F238E27FC236}">
                <a16:creationId xmlns:a16="http://schemas.microsoft.com/office/drawing/2014/main" id="{A228D9C1-E473-48B4-B570-36DFA6DFED4F}"/>
              </a:ext>
            </a:extLst>
          </p:cNvPr>
          <p:cNvSpPr>
            <a:spLocks/>
          </p:cNvSpPr>
          <p:nvPr/>
        </p:nvSpPr>
        <p:spPr bwMode="auto">
          <a:xfrm>
            <a:off x="3357745" y="3532673"/>
            <a:ext cx="134938" cy="66675"/>
          </a:xfrm>
          <a:custGeom>
            <a:avLst/>
            <a:gdLst>
              <a:gd name="T0" fmla="*/ 36 w 36"/>
              <a:gd name="T1" fmla="*/ 18 h 18"/>
              <a:gd name="T2" fmla="*/ 0 w 36"/>
              <a:gd name="T3" fmla="*/ 18 h 18"/>
              <a:gd name="T4" fmla="*/ 18 w 36"/>
              <a:gd name="T5" fmla="*/ 0 h 18"/>
              <a:gd name="T6" fmla="*/ 36 w 36"/>
              <a:gd name="T7" fmla="*/ 18 h 18"/>
            </a:gdLst>
            <a:ahLst/>
            <a:cxnLst>
              <a:cxn ang="0">
                <a:pos x="T0" y="T1"/>
              </a:cxn>
              <a:cxn ang="0">
                <a:pos x="T2" y="T3"/>
              </a:cxn>
              <a:cxn ang="0">
                <a:pos x="T4" y="T5"/>
              </a:cxn>
              <a:cxn ang="0">
                <a:pos x="T6" y="T7"/>
              </a:cxn>
            </a:cxnLst>
            <a:rect l="0" t="0" r="r" b="b"/>
            <a:pathLst>
              <a:path w="36" h="18">
                <a:moveTo>
                  <a:pt x="36" y="18"/>
                </a:moveTo>
                <a:cubicBezTo>
                  <a:pt x="0" y="18"/>
                  <a:pt x="0" y="18"/>
                  <a:pt x="0" y="18"/>
                </a:cubicBezTo>
                <a:cubicBezTo>
                  <a:pt x="0" y="8"/>
                  <a:pt x="8" y="0"/>
                  <a:pt x="18" y="0"/>
                </a:cubicBezTo>
                <a:cubicBezTo>
                  <a:pt x="28" y="0"/>
                  <a:pt x="36" y="8"/>
                  <a:pt x="36" y="18"/>
                </a:cubicBezTo>
                <a:close/>
              </a:path>
            </a:pathLst>
          </a:custGeom>
          <a:noFill/>
          <a:ln w="14288"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rtlCol="0" anchor="t" anchorCtr="0" compatLnSpc="1">
            <a:prstTxWarp prst="textNoShape">
              <a:avLst/>
            </a:prstTxWarp>
          </a:bodyPr>
          <a:lstStyle/>
          <a:p>
            <a:pPr rtl="0"/>
            <a:endParaRPr lang="en-US" dirty="0">
              <a:latin typeface="Meiryo UI" panose="020B0604030504040204" pitchFamily="50" charset="-128"/>
              <a:ea typeface="Meiryo UI" panose="020B0604030504040204" pitchFamily="50" charset="-128"/>
            </a:endParaRPr>
          </a:p>
        </p:txBody>
      </p:sp>
      <p:pic>
        <p:nvPicPr>
          <p:cNvPr id="163" name="図 162">
            <a:extLst>
              <a:ext uri="{FF2B5EF4-FFF2-40B4-BE49-F238E27FC236}">
                <a16:creationId xmlns:a16="http://schemas.microsoft.com/office/drawing/2014/main" id="{038D3306-A823-4B4A-A578-768BD3060FCE}"/>
              </a:ext>
            </a:extLst>
          </p:cNvPr>
          <p:cNvPicPr>
            <a:picLocks/>
          </p:cNvPicPr>
          <p:nvPr/>
        </p:nvPicPr>
        <p:blipFill>
          <a:blip r:embed="rId4" cstate="print">
            <a:extLst>
              <a:ext uri="{BEBA8EAE-BF5A-486C-A8C5-ECC9F3942E4B}">
                <a14:imgProps xmlns:a14="http://schemas.microsoft.com/office/drawing/2010/main">
                  <a14:imgLayer r:embed="rId5">
                    <a14:imgEffect>
                      <a14:backgroundRemoval t="2353" b="92941" l="8889" r="90000">
                        <a14:foregroundMark x1="40000" y1="12941" x2="40000" y2="12941"/>
                        <a14:foregroundMark x1="40000" y1="2353" x2="40000" y2="2353"/>
                        <a14:foregroundMark x1="41111" y1="25882" x2="41111" y2="25882"/>
                        <a14:foregroundMark x1="8889" y1="49412" x2="8889" y2="49412"/>
                        <a14:foregroundMark x1="20000" y1="47059" x2="20000" y2="47059"/>
                        <a14:foregroundMark x1="77778" y1="61176" x2="77778" y2="61176"/>
                        <a14:foregroundMark x1="91111" y1="69412" x2="91111" y2="69412"/>
                        <a14:foregroundMark x1="72222" y1="89412" x2="72222" y2="89412"/>
                        <a14:foregroundMark x1="64444" y1="80000" x2="64444" y2="80000"/>
                        <a14:foregroundMark x1="32222" y1="78824" x2="32222" y2="78824"/>
                        <a14:foregroundMark x1="26667" y1="92941" x2="26667" y2="92941"/>
                        <a14:backgroundMark x1="83333" y1="27059" x2="83333" y2="27059"/>
                        <a14:backgroundMark x1="80000" y1="56471" x2="80000" y2="56471"/>
                        <a14:backgroundMark x1="77778" y1="56471" x2="77778" y2="56471"/>
                        <a14:backgroundMark x1="23333" y1="20000" x2="23333" y2="20000"/>
                        <a14:backgroundMark x1="27778" y1="24706" x2="27778" y2="24706"/>
                        <a14:backgroundMark x1="31111" y1="21176" x2="31111" y2="21176"/>
                      </a14:backgroundRemoval>
                    </a14:imgEffect>
                  </a14:imgLayer>
                </a14:imgProps>
              </a:ext>
              <a:ext uri="{28A0092B-C50C-407E-A947-70E740481C1C}">
                <a14:useLocalDpi xmlns:a14="http://schemas.microsoft.com/office/drawing/2010/main"/>
              </a:ext>
            </a:extLst>
          </a:blip>
          <a:stretch>
            <a:fillRect/>
          </a:stretch>
        </p:blipFill>
        <p:spPr>
          <a:xfrm flipH="1">
            <a:off x="7930380" y="2736666"/>
            <a:ext cx="644275" cy="643401"/>
          </a:xfrm>
          <a:prstGeom prst="rect">
            <a:avLst/>
          </a:prstGeom>
        </p:spPr>
      </p:pic>
      <p:grpSp>
        <p:nvGrpSpPr>
          <p:cNvPr id="166" name="グループ 44">
            <a:extLst>
              <a:ext uri="{FF2B5EF4-FFF2-40B4-BE49-F238E27FC236}">
                <a16:creationId xmlns:a16="http://schemas.microsoft.com/office/drawing/2014/main" id="{C849841B-A242-4C17-B9E1-FB5629C6CC43}"/>
              </a:ext>
              <a:ext uri="{C183D7F6-B498-43B3-948B-1728B52AA6E4}">
                <adec:decorative xmlns:adec="http://schemas.microsoft.com/office/drawing/2017/decorative" val="1"/>
              </a:ext>
            </a:extLst>
          </p:cNvPr>
          <p:cNvGrpSpPr/>
          <p:nvPr/>
        </p:nvGrpSpPr>
        <p:grpSpPr>
          <a:xfrm>
            <a:off x="8888313" y="2450865"/>
            <a:ext cx="2594884" cy="1203212"/>
            <a:chOff x="1427303" y="2692540"/>
            <a:chExt cx="1594605" cy="1203212"/>
          </a:xfrm>
        </p:grpSpPr>
        <p:sp>
          <p:nvSpPr>
            <p:cNvPr id="167" name="テキスト ボックス 166">
              <a:extLst>
                <a:ext uri="{FF2B5EF4-FFF2-40B4-BE49-F238E27FC236}">
                  <a16:creationId xmlns:a16="http://schemas.microsoft.com/office/drawing/2014/main" id="{ED117057-6ADB-4933-915E-73058AB10C58}"/>
                </a:ext>
              </a:extLst>
            </p:cNvPr>
            <p:cNvSpPr txBox="1"/>
            <p:nvPr/>
          </p:nvSpPr>
          <p:spPr>
            <a:xfrm>
              <a:off x="1427303" y="2692540"/>
              <a:ext cx="1594605" cy="430887"/>
            </a:xfrm>
            <a:prstGeom prst="rect">
              <a:avLst/>
            </a:prstGeom>
            <a:noFill/>
          </p:spPr>
          <p:txBody>
            <a:bodyPr wrap="square" lIns="0" tIns="0" rIns="0" bIns="0" rtlCol="0">
              <a:spAutoFit/>
            </a:bodyPr>
            <a:lstStyle/>
            <a:p>
              <a:pPr algn="r" rtl="0"/>
              <a:endParaRPr lang="ja" sz="2800" b="1" dirty="0">
                <a:solidFill>
                  <a:srgbClr val="002060"/>
                </a:solidFill>
                <a:latin typeface="Meiryo UI" panose="020B0604030504040204" pitchFamily="50" charset="-128"/>
                <a:ea typeface="Meiryo UI" panose="020B0604030504040204" pitchFamily="50" charset="-128"/>
                <a:cs typeface="Segoe UI" panose="020B0502040204020203" pitchFamily="34" charset="0"/>
              </a:endParaRPr>
            </a:p>
          </p:txBody>
        </p:sp>
        <p:sp>
          <p:nvSpPr>
            <p:cNvPr id="168" name="長方形 340">
              <a:extLst>
                <a:ext uri="{FF2B5EF4-FFF2-40B4-BE49-F238E27FC236}">
                  <a16:creationId xmlns:a16="http://schemas.microsoft.com/office/drawing/2014/main" id="{1F59C4DE-AB0A-4F74-8A68-D664BCE9ABAD}"/>
                </a:ext>
              </a:extLst>
            </p:cNvPr>
            <p:cNvSpPr/>
            <p:nvPr/>
          </p:nvSpPr>
          <p:spPr>
            <a:xfrm>
              <a:off x="1427304" y="3033978"/>
              <a:ext cx="1594604" cy="861774"/>
            </a:xfrm>
            <a:prstGeom prst="rect">
              <a:avLst/>
            </a:prstGeom>
          </p:spPr>
          <p:txBody>
            <a:bodyPr wrap="square" lIns="0" tIns="0" rIns="0" bIns="0" rtlCol="0">
              <a:spAutoFit/>
            </a:bodyPr>
            <a:lstStyle/>
            <a:p>
              <a:pPr algn="r" rtl="0"/>
              <a:r>
                <a:rPr lang="en-US" altLang="ja" sz="2800" i="1" dirty="0">
                  <a:solidFill>
                    <a:srgbClr val="002060"/>
                  </a:solidFill>
                  <a:latin typeface="Meiryo UI" panose="020B0604030504040204" pitchFamily="50" charset="-128"/>
                  <a:ea typeface="Meiryo UI" panose="020B0604030504040204" pitchFamily="50" charset="-128"/>
                  <a:cs typeface="Segoe UI" panose="020B0502040204020203" pitchFamily="34" charset="0"/>
                </a:rPr>
                <a:t>Temp agency</a:t>
              </a:r>
              <a:endParaRPr lang="ja" sz="2800" i="1" dirty="0">
                <a:solidFill>
                  <a:srgbClr val="002060"/>
                </a:solidFill>
                <a:latin typeface="Meiryo UI" panose="020B0604030504040204" pitchFamily="50" charset="-128"/>
                <a:ea typeface="Meiryo UI" panose="020B0604030504040204" pitchFamily="50" charset="-128"/>
                <a:cs typeface="Segoe UI" panose="020B0502040204020203" pitchFamily="34" charset="0"/>
              </a:endParaRPr>
            </a:p>
          </p:txBody>
        </p:sp>
      </p:grpSp>
      <p:grpSp>
        <p:nvGrpSpPr>
          <p:cNvPr id="169" name="グループ 341">
            <a:extLst>
              <a:ext uri="{FF2B5EF4-FFF2-40B4-BE49-F238E27FC236}">
                <a16:creationId xmlns:a16="http://schemas.microsoft.com/office/drawing/2014/main" id="{A83B2247-A8E0-4441-AA95-B22F1BFA529E}"/>
              </a:ext>
              <a:ext uri="{C183D7F6-B498-43B3-948B-1728B52AA6E4}">
                <adec:decorative xmlns:adec="http://schemas.microsoft.com/office/drawing/2017/decorative" val="1"/>
              </a:ext>
            </a:extLst>
          </p:cNvPr>
          <p:cNvGrpSpPr/>
          <p:nvPr/>
        </p:nvGrpSpPr>
        <p:grpSpPr>
          <a:xfrm>
            <a:off x="10053056" y="4730243"/>
            <a:ext cx="1598853" cy="568869"/>
            <a:chOff x="9695998" y="4665182"/>
            <a:chExt cx="1734002" cy="568869"/>
          </a:xfrm>
        </p:grpSpPr>
        <p:sp>
          <p:nvSpPr>
            <p:cNvPr id="170" name="テキスト ボックス 169">
              <a:extLst>
                <a:ext uri="{FF2B5EF4-FFF2-40B4-BE49-F238E27FC236}">
                  <a16:creationId xmlns:a16="http://schemas.microsoft.com/office/drawing/2014/main" id="{8CED0BA1-B60D-4705-98AC-F2002AEA6E74}"/>
                </a:ext>
              </a:extLst>
            </p:cNvPr>
            <p:cNvSpPr txBox="1"/>
            <p:nvPr/>
          </p:nvSpPr>
          <p:spPr>
            <a:xfrm>
              <a:off x="9700605" y="4665182"/>
              <a:ext cx="1729395" cy="246221"/>
            </a:xfrm>
            <a:prstGeom prst="rect">
              <a:avLst/>
            </a:prstGeom>
            <a:noFill/>
          </p:spPr>
          <p:txBody>
            <a:bodyPr wrap="square" lIns="0" tIns="0" rIns="0" bIns="0" rtlCol="0">
              <a:spAutoFit/>
            </a:bodyPr>
            <a:lstStyle/>
            <a:p>
              <a:pPr algn="r" rtl="0"/>
              <a:endParaRPr lang="ja" sz="1600" b="1" dirty="0">
                <a:solidFill>
                  <a:srgbClr val="002060"/>
                </a:solidFill>
                <a:latin typeface="Meiryo UI" panose="020B0604030504040204" pitchFamily="50" charset="-128"/>
                <a:ea typeface="Meiryo UI" panose="020B0604030504040204" pitchFamily="50" charset="-128"/>
                <a:cs typeface="Segoe UI" panose="020B0502040204020203" pitchFamily="34" charset="0"/>
              </a:endParaRPr>
            </a:p>
          </p:txBody>
        </p:sp>
        <p:sp>
          <p:nvSpPr>
            <p:cNvPr id="171" name="長方形 343">
              <a:extLst>
                <a:ext uri="{FF2B5EF4-FFF2-40B4-BE49-F238E27FC236}">
                  <a16:creationId xmlns:a16="http://schemas.microsoft.com/office/drawing/2014/main" id="{F3D610E6-6B2A-4C93-BAD5-9C3F0343C378}"/>
                </a:ext>
              </a:extLst>
            </p:cNvPr>
            <p:cNvSpPr/>
            <p:nvPr/>
          </p:nvSpPr>
          <p:spPr>
            <a:xfrm>
              <a:off x="9695998" y="4987830"/>
              <a:ext cx="1729394" cy="246221"/>
            </a:xfrm>
            <a:prstGeom prst="rect">
              <a:avLst/>
            </a:prstGeom>
          </p:spPr>
          <p:txBody>
            <a:bodyPr wrap="square" lIns="0" tIns="0" rIns="0" bIns="0" rtlCol="0">
              <a:spAutoFit/>
            </a:bodyPr>
            <a:lstStyle/>
            <a:p>
              <a:pPr algn="r" rtl="0"/>
              <a:endParaRPr lang="ja" sz="1600" i="1" dirty="0">
                <a:solidFill>
                  <a:srgbClr val="002060"/>
                </a:solidFill>
                <a:latin typeface="Meiryo UI" panose="020B0604030504040204" pitchFamily="50" charset="-128"/>
                <a:ea typeface="Meiryo UI" panose="020B0604030504040204" pitchFamily="50" charset="-128"/>
                <a:cs typeface="Segoe UI" panose="020B0502040204020203" pitchFamily="34" charset="0"/>
              </a:endParaRPr>
            </a:p>
          </p:txBody>
        </p:sp>
      </p:grpSp>
      <p:grpSp>
        <p:nvGrpSpPr>
          <p:cNvPr id="172" name="グループ 4" descr="これは 3 人の人物が描かれたアイコン画像です。 ">
            <a:extLst>
              <a:ext uri="{FF2B5EF4-FFF2-40B4-BE49-F238E27FC236}">
                <a16:creationId xmlns:a16="http://schemas.microsoft.com/office/drawing/2014/main" id="{BFF1A975-EB4A-466E-AD38-FA16BD430F92}"/>
              </a:ext>
            </a:extLst>
          </p:cNvPr>
          <p:cNvGrpSpPr/>
          <p:nvPr/>
        </p:nvGrpSpPr>
        <p:grpSpPr>
          <a:xfrm>
            <a:off x="9238440" y="4595426"/>
            <a:ext cx="569186" cy="530997"/>
            <a:chOff x="-27444701" y="-10180638"/>
            <a:chExt cx="10883901" cy="10153650"/>
          </a:xfrm>
          <a:solidFill>
            <a:srgbClr val="16286E"/>
          </a:solidFill>
        </p:grpSpPr>
        <p:sp>
          <p:nvSpPr>
            <p:cNvPr id="173" name="フリーフォーム(F) 35">
              <a:extLst>
                <a:ext uri="{FF2B5EF4-FFF2-40B4-BE49-F238E27FC236}">
                  <a16:creationId xmlns:a16="http://schemas.microsoft.com/office/drawing/2014/main" id="{81C49C36-9E91-4EFE-A768-C4B06B82E276}"/>
                </a:ext>
              </a:extLst>
            </p:cNvPr>
            <p:cNvSpPr>
              <a:spLocks/>
            </p:cNvSpPr>
            <p:nvPr/>
          </p:nvSpPr>
          <p:spPr bwMode="auto">
            <a:xfrm>
              <a:off x="-22969538" y="-10180638"/>
              <a:ext cx="1906588" cy="1978025"/>
            </a:xfrm>
            <a:custGeom>
              <a:avLst/>
              <a:gdLst>
                <a:gd name="T0" fmla="*/ 554 w 639"/>
                <a:gd name="T1" fmla="*/ 327 h 664"/>
                <a:gd name="T2" fmla="*/ 438 w 639"/>
                <a:gd name="T3" fmla="*/ 526 h 664"/>
                <a:gd name="T4" fmla="*/ 204 w 639"/>
                <a:gd name="T5" fmla="*/ 521 h 664"/>
                <a:gd name="T6" fmla="*/ 97 w 639"/>
                <a:gd name="T7" fmla="*/ 316 h 664"/>
                <a:gd name="T8" fmla="*/ 222 w 639"/>
                <a:gd name="T9" fmla="*/ 123 h 664"/>
                <a:gd name="T10" fmla="*/ 447 w 639"/>
                <a:gd name="T11" fmla="*/ 133 h 664"/>
                <a:gd name="T12" fmla="*/ 554 w 639"/>
                <a:gd name="T13" fmla="*/ 327 h 664"/>
                <a:gd name="T14" fmla="*/ 638 w 639"/>
                <a:gd name="T15" fmla="*/ 327 h 664"/>
                <a:gd name="T16" fmla="*/ 519 w 639"/>
                <a:gd name="T17" fmla="*/ 82 h 664"/>
                <a:gd name="T18" fmla="*/ 244 w 639"/>
                <a:gd name="T19" fmla="*/ 25 h 664"/>
                <a:gd name="T20" fmla="*/ 39 w 639"/>
                <a:gd name="T21" fmla="*/ 200 h 664"/>
                <a:gd name="T22" fmla="*/ 53 w 639"/>
                <a:gd name="T23" fmla="*/ 482 h 664"/>
                <a:gd name="T24" fmla="*/ 407 w 639"/>
                <a:gd name="T25" fmla="*/ 629 h 664"/>
                <a:gd name="T26" fmla="*/ 638 w 639"/>
                <a:gd name="T27" fmla="*/ 327 h 664"/>
                <a:gd name="T28" fmla="*/ 554 w 639"/>
                <a:gd name="T29" fmla="*/ 327 h 6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39" h="664">
                  <a:moveTo>
                    <a:pt x="554" y="327"/>
                  </a:moveTo>
                  <a:cubicBezTo>
                    <a:pt x="553" y="410"/>
                    <a:pt x="510" y="485"/>
                    <a:pt x="438" y="526"/>
                  </a:cubicBezTo>
                  <a:cubicBezTo>
                    <a:pt x="365" y="569"/>
                    <a:pt x="275" y="564"/>
                    <a:pt x="204" y="521"/>
                  </a:cubicBezTo>
                  <a:cubicBezTo>
                    <a:pt x="133" y="478"/>
                    <a:pt x="94" y="398"/>
                    <a:pt x="97" y="316"/>
                  </a:cubicBezTo>
                  <a:cubicBezTo>
                    <a:pt x="99" y="234"/>
                    <a:pt x="150" y="161"/>
                    <a:pt x="222" y="123"/>
                  </a:cubicBezTo>
                  <a:cubicBezTo>
                    <a:pt x="292" y="85"/>
                    <a:pt x="379" y="92"/>
                    <a:pt x="447" y="133"/>
                  </a:cubicBezTo>
                  <a:cubicBezTo>
                    <a:pt x="514" y="174"/>
                    <a:pt x="553" y="249"/>
                    <a:pt x="554" y="327"/>
                  </a:cubicBezTo>
                  <a:cubicBezTo>
                    <a:pt x="555" y="381"/>
                    <a:pt x="639" y="381"/>
                    <a:pt x="638" y="327"/>
                  </a:cubicBezTo>
                  <a:cubicBezTo>
                    <a:pt x="637" y="232"/>
                    <a:pt x="594" y="141"/>
                    <a:pt x="519" y="82"/>
                  </a:cubicBezTo>
                  <a:cubicBezTo>
                    <a:pt x="441" y="21"/>
                    <a:pt x="340" y="0"/>
                    <a:pt x="244" y="25"/>
                  </a:cubicBezTo>
                  <a:cubicBezTo>
                    <a:pt x="154" y="48"/>
                    <a:pt x="76" y="116"/>
                    <a:pt x="39" y="200"/>
                  </a:cubicBezTo>
                  <a:cubicBezTo>
                    <a:pt x="0" y="292"/>
                    <a:pt x="5" y="395"/>
                    <a:pt x="53" y="482"/>
                  </a:cubicBezTo>
                  <a:cubicBezTo>
                    <a:pt x="122" y="606"/>
                    <a:pt x="271" y="664"/>
                    <a:pt x="407" y="629"/>
                  </a:cubicBezTo>
                  <a:cubicBezTo>
                    <a:pt x="543" y="594"/>
                    <a:pt x="637" y="466"/>
                    <a:pt x="638" y="327"/>
                  </a:cubicBezTo>
                  <a:cubicBezTo>
                    <a:pt x="639" y="273"/>
                    <a:pt x="555" y="273"/>
                    <a:pt x="554" y="327"/>
                  </a:cubicBezTo>
                  <a:close/>
                </a:path>
              </a:pathLst>
            </a:custGeom>
            <a:grpFill/>
            <a:ln w="9525">
              <a:solidFill>
                <a:srgbClr val="000000"/>
              </a:solidFill>
              <a:round/>
              <a:headEnd/>
              <a:tailEnd/>
            </a:ln>
          </p:spPr>
          <p:txBody>
            <a:bodyPr vert="horz" wrap="square" lIns="91440" tIns="45720" rIns="91440" bIns="45720" numCol="1" rtlCol="0" anchor="t" anchorCtr="0" compatLnSpc="1">
              <a:prstTxWarp prst="textNoShape">
                <a:avLst/>
              </a:prstTxWarp>
            </a:bodyPr>
            <a:lstStyle/>
            <a:p>
              <a:pPr rtl="0"/>
              <a:endParaRPr lang="ja-JP" altLang="en-US" b="1" dirty="0">
                <a:solidFill>
                  <a:srgbClr val="002060"/>
                </a:solidFill>
                <a:latin typeface="Meiryo UI" panose="020B0604030504040204" pitchFamily="50" charset="-128"/>
                <a:ea typeface="Meiryo UI" panose="020B0604030504040204" pitchFamily="50" charset="-128"/>
              </a:endParaRPr>
            </a:p>
          </p:txBody>
        </p:sp>
        <p:sp>
          <p:nvSpPr>
            <p:cNvPr id="174" name="フリーフォーム(F) 36">
              <a:extLst>
                <a:ext uri="{FF2B5EF4-FFF2-40B4-BE49-F238E27FC236}">
                  <a16:creationId xmlns:a16="http://schemas.microsoft.com/office/drawing/2014/main" id="{3B6CB67E-B897-4357-A3BA-CD0098665BFD}"/>
                </a:ext>
              </a:extLst>
            </p:cNvPr>
            <p:cNvSpPr>
              <a:spLocks/>
            </p:cNvSpPr>
            <p:nvPr/>
          </p:nvSpPr>
          <p:spPr bwMode="auto">
            <a:xfrm>
              <a:off x="-23596600" y="-8610601"/>
              <a:ext cx="3186113" cy="2139950"/>
            </a:xfrm>
            <a:custGeom>
              <a:avLst/>
              <a:gdLst>
                <a:gd name="T0" fmla="*/ 846 w 1068"/>
                <a:gd name="T1" fmla="*/ 102 h 718"/>
                <a:gd name="T2" fmla="*/ 981 w 1068"/>
                <a:gd name="T3" fmla="*/ 330 h 718"/>
                <a:gd name="T4" fmla="*/ 981 w 1068"/>
                <a:gd name="T5" fmla="*/ 480 h 718"/>
                <a:gd name="T6" fmla="*/ 981 w 1068"/>
                <a:gd name="T7" fmla="*/ 559 h 718"/>
                <a:gd name="T8" fmla="*/ 961 w 1068"/>
                <a:gd name="T9" fmla="*/ 618 h 718"/>
                <a:gd name="T10" fmla="*/ 882 w 1068"/>
                <a:gd name="T11" fmla="*/ 634 h 718"/>
                <a:gd name="T12" fmla="*/ 214 w 1068"/>
                <a:gd name="T13" fmla="*/ 634 h 718"/>
                <a:gd name="T14" fmla="*/ 152 w 1068"/>
                <a:gd name="T15" fmla="*/ 634 h 718"/>
                <a:gd name="T16" fmla="*/ 90 w 1068"/>
                <a:gd name="T17" fmla="*/ 571 h 718"/>
                <a:gd name="T18" fmla="*/ 90 w 1068"/>
                <a:gd name="T19" fmla="*/ 524 h 718"/>
                <a:gd name="T20" fmla="*/ 90 w 1068"/>
                <a:gd name="T21" fmla="*/ 355 h 718"/>
                <a:gd name="T22" fmla="*/ 173 w 1068"/>
                <a:gd name="T23" fmla="*/ 144 h 718"/>
                <a:gd name="T24" fmla="*/ 222 w 1068"/>
                <a:gd name="T25" fmla="*/ 104 h 718"/>
                <a:gd name="T26" fmla="*/ 180 w 1068"/>
                <a:gd name="T27" fmla="*/ 31 h 718"/>
                <a:gd name="T28" fmla="*/ 13 w 1068"/>
                <a:gd name="T29" fmla="*/ 277 h 718"/>
                <a:gd name="T30" fmla="*/ 6 w 1068"/>
                <a:gd name="T31" fmla="*/ 448 h 718"/>
                <a:gd name="T32" fmla="*/ 9 w 1068"/>
                <a:gd name="T33" fmla="*/ 604 h 718"/>
                <a:gd name="T34" fmla="*/ 161 w 1068"/>
                <a:gd name="T35" fmla="*/ 718 h 718"/>
                <a:gd name="T36" fmla="*/ 805 w 1068"/>
                <a:gd name="T37" fmla="*/ 718 h 718"/>
                <a:gd name="T38" fmla="*/ 908 w 1068"/>
                <a:gd name="T39" fmla="*/ 718 h 718"/>
                <a:gd name="T40" fmla="*/ 1059 w 1068"/>
                <a:gd name="T41" fmla="*/ 615 h 718"/>
                <a:gd name="T42" fmla="*/ 1065 w 1068"/>
                <a:gd name="T43" fmla="*/ 545 h 718"/>
                <a:gd name="T44" fmla="*/ 1065 w 1068"/>
                <a:gd name="T45" fmla="*/ 456 h 718"/>
                <a:gd name="T46" fmla="*/ 1060 w 1068"/>
                <a:gd name="T47" fmla="*/ 288 h 718"/>
                <a:gd name="T48" fmla="*/ 888 w 1068"/>
                <a:gd name="T49" fmla="*/ 30 h 718"/>
                <a:gd name="T50" fmla="*/ 846 w 1068"/>
                <a:gd name="T51" fmla="*/ 102 h 7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068" h="718">
                  <a:moveTo>
                    <a:pt x="846" y="102"/>
                  </a:moveTo>
                  <a:cubicBezTo>
                    <a:pt x="924" y="152"/>
                    <a:pt x="975" y="237"/>
                    <a:pt x="981" y="330"/>
                  </a:cubicBezTo>
                  <a:cubicBezTo>
                    <a:pt x="984" y="379"/>
                    <a:pt x="981" y="430"/>
                    <a:pt x="981" y="480"/>
                  </a:cubicBezTo>
                  <a:cubicBezTo>
                    <a:pt x="981" y="506"/>
                    <a:pt x="981" y="533"/>
                    <a:pt x="981" y="559"/>
                  </a:cubicBezTo>
                  <a:cubicBezTo>
                    <a:pt x="981" y="583"/>
                    <a:pt x="978" y="601"/>
                    <a:pt x="961" y="618"/>
                  </a:cubicBezTo>
                  <a:cubicBezTo>
                    <a:pt x="941" y="638"/>
                    <a:pt x="910" y="634"/>
                    <a:pt x="882" y="634"/>
                  </a:cubicBezTo>
                  <a:cubicBezTo>
                    <a:pt x="659" y="634"/>
                    <a:pt x="436" y="634"/>
                    <a:pt x="214" y="634"/>
                  </a:cubicBezTo>
                  <a:cubicBezTo>
                    <a:pt x="193" y="634"/>
                    <a:pt x="173" y="634"/>
                    <a:pt x="152" y="634"/>
                  </a:cubicBezTo>
                  <a:cubicBezTo>
                    <a:pt x="117" y="634"/>
                    <a:pt x="90" y="606"/>
                    <a:pt x="90" y="571"/>
                  </a:cubicBezTo>
                  <a:cubicBezTo>
                    <a:pt x="89" y="556"/>
                    <a:pt x="90" y="540"/>
                    <a:pt x="90" y="524"/>
                  </a:cubicBezTo>
                  <a:cubicBezTo>
                    <a:pt x="90" y="468"/>
                    <a:pt x="90" y="412"/>
                    <a:pt x="90" y="355"/>
                  </a:cubicBezTo>
                  <a:cubicBezTo>
                    <a:pt x="90" y="276"/>
                    <a:pt x="117" y="202"/>
                    <a:pt x="173" y="144"/>
                  </a:cubicBezTo>
                  <a:cubicBezTo>
                    <a:pt x="188" y="129"/>
                    <a:pt x="204" y="116"/>
                    <a:pt x="222" y="104"/>
                  </a:cubicBezTo>
                  <a:cubicBezTo>
                    <a:pt x="267" y="74"/>
                    <a:pt x="225" y="2"/>
                    <a:pt x="180" y="31"/>
                  </a:cubicBezTo>
                  <a:cubicBezTo>
                    <a:pt x="94" y="88"/>
                    <a:pt x="32" y="175"/>
                    <a:pt x="13" y="277"/>
                  </a:cubicBezTo>
                  <a:cubicBezTo>
                    <a:pt x="2" y="333"/>
                    <a:pt x="6" y="391"/>
                    <a:pt x="6" y="448"/>
                  </a:cubicBezTo>
                  <a:cubicBezTo>
                    <a:pt x="6" y="499"/>
                    <a:pt x="0" y="554"/>
                    <a:pt x="9" y="604"/>
                  </a:cubicBezTo>
                  <a:cubicBezTo>
                    <a:pt x="23" y="676"/>
                    <a:pt x="92" y="718"/>
                    <a:pt x="161" y="718"/>
                  </a:cubicBezTo>
                  <a:cubicBezTo>
                    <a:pt x="375" y="718"/>
                    <a:pt x="590" y="718"/>
                    <a:pt x="805" y="718"/>
                  </a:cubicBezTo>
                  <a:cubicBezTo>
                    <a:pt x="839" y="718"/>
                    <a:pt x="873" y="718"/>
                    <a:pt x="908" y="718"/>
                  </a:cubicBezTo>
                  <a:cubicBezTo>
                    <a:pt x="977" y="718"/>
                    <a:pt x="1035" y="682"/>
                    <a:pt x="1059" y="615"/>
                  </a:cubicBezTo>
                  <a:cubicBezTo>
                    <a:pt x="1066" y="593"/>
                    <a:pt x="1065" y="568"/>
                    <a:pt x="1065" y="545"/>
                  </a:cubicBezTo>
                  <a:cubicBezTo>
                    <a:pt x="1065" y="515"/>
                    <a:pt x="1065" y="486"/>
                    <a:pt x="1065" y="456"/>
                  </a:cubicBezTo>
                  <a:cubicBezTo>
                    <a:pt x="1065" y="400"/>
                    <a:pt x="1068" y="344"/>
                    <a:pt x="1060" y="288"/>
                  </a:cubicBezTo>
                  <a:cubicBezTo>
                    <a:pt x="1045" y="182"/>
                    <a:pt x="978" y="87"/>
                    <a:pt x="888" y="30"/>
                  </a:cubicBezTo>
                  <a:cubicBezTo>
                    <a:pt x="843" y="0"/>
                    <a:pt x="801" y="73"/>
                    <a:pt x="846" y="102"/>
                  </a:cubicBezTo>
                  <a:close/>
                </a:path>
              </a:pathLst>
            </a:custGeom>
            <a:grpFill/>
            <a:ln w="9525">
              <a:solidFill>
                <a:srgbClr val="000000"/>
              </a:solidFill>
              <a:round/>
              <a:headEnd/>
              <a:tailEnd/>
            </a:ln>
          </p:spPr>
          <p:txBody>
            <a:bodyPr vert="horz" wrap="square" lIns="91440" tIns="45720" rIns="91440" bIns="45720" numCol="1" rtlCol="0" anchor="t" anchorCtr="0" compatLnSpc="1">
              <a:prstTxWarp prst="textNoShape">
                <a:avLst/>
              </a:prstTxWarp>
            </a:bodyPr>
            <a:lstStyle/>
            <a:p>
              <a:pPr rtl="0"/>
              <a:endParaRPr lang="ja-JP" altLang="en-US" b="1" dirty="0">
                <a:solidFill>
                  <a:srgbClr val="002060"/>
                </a:solidFill>
                <a:latin typeface="Meiryo UI" panose="020B0604030504040204" pitchFamily="50" charset="-128"/>
                <a:ea typeface="Meiryo UI" panose="020B0604030504040204" pitchFamily="50" charset="-128"/>
              </a:endParaRPr>
            </a:p>
          </p:txBody>
        </p:sp>
        <p:sp>
          <p:nvSpPr>
            <p:cNvPr id="175" name="フリーフォーム(F) 37">
              <a:extLst>
                <a:ext uri="{FF2B5EF4-FFF2-40B4-BE49-F238E27FC236}">
                  <a16:creationId xmlns:a16="http://schemas.microsoft.com/office/drawing/2014/main" id="{40ACE5CA-CD2C-4F5D-A857-532BD28A0B2F}"/>
                </a:ext>
              </a:extLst>
            </p:cNvPr>
            <p:cNvSpPr>
              <a:spLocks/>
            </p:cNvSpPr>
            <p:nvPr/>
          </p:nvSpPr>
          <p:spPr bwMode="auto">
            <a:xfrm>
              <a:off x="-26819225" y="-3736976"/>
              <a:ext cx="1903413" cy="1978025"/>
            </a:xfrm>
            <a:custGeom>
              <a:avLst/>
              <a:gdLst>
                <a:gd name="T0" fmla="*/ 554 w 638"/>
                <a:gd name="T1" fmla="*/ 327 h 664"/>
                <a:gd name="T2" fmla="*/ 437 w 638"/>
                <a:gd name="T3" fmla="*/ 527 h 664"/>
                <a:gd name="T4" fmla="*/ 203 w 638"/>
                <a:gd name="T5" fmla="*/ 521 h 664"/>
                <a:gd name="T6" fmla="*/ 96 w 638"/>
                <a:gd name="T7" fmla="*/ 316 h 664"/>
                <a:gd name="T8" fmla="*/ 222 w 638"/>
                <a:gd name="T9" fmla="*/ 123 h 664"/>
                <a:gd name="T10" fmla="*/ 446 w 638"/>
                <a:gd name="T11" fmla="*/ 133 h 664"/>
                <a:gd name="T12" fmla="*/ 554 w 638"/>
                <a:gd name="T13" fmla="*/ 327 h 664"/>
                <a:gd name="T14" fmla="*/ 638 w 638"/>
                <a:gd name="T15" fmla="*/ 327 h 664"/>
                <a:gd name="T16" fmla="*/ 519 w 638"/>
                <a:gd name="T17" fmla="*/ 82 h 664"/>
                <a:gd name="T18" fmla="*/ 244 w 638"/>
                <a:gd name="T19" fmla="*/ 25 h 664"/>
                <a:gd name="T20" fmla="*/ 39 w 638"/>
                <a:gd name="T21" fmla="*/ 201 h 664"/>
                <a:gd name="T22" fmla="*/ 53 w 638"/>
                <a:gd name="T23" fmla="*/ 482 h 664"/>
                <a:gd name="T24" fmla="*/ 406 w 638"/>
                <a:gd name="T25" fmla="*/ 630 h 664"/>
                <a:gd name="T26" fmla="*/ 638 w 638"/>
                <a:gd name="T27" fmla="*/ 327 h 664"/>
                <a:gd name="T28" fmla="*/ 554 w 638"/>
                <a:gd name="T29" fmla="*/ 327 h 6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38" h="664">
                  <a:moveTo>
                    <a:pt x="554" y="327"/>
                  </a:moveTo>
                  <a:cubicBezTo>
                    <a:pt x="553" y="410"/>
                    <a:pt x="509" y="485"/>
                    <a:pt x="437" y="527"/>
                  </a:cubicBezTo>
                  <a:cubicBezTo>
                    <a:pt x="365" y="569"/>
                    <a:pt x="274" y="564"/>
                    <a:pt x="203" y="521"/>
                  </a:cubicBezTo>
                  <a:cubicBezTo>
                    <a:pt x="133" y="478"/>
                    <a:pt x="94" y="398"/>
                    <a:pt x="96" y="316"/>
                  </a:cubicBezTo>
                  <a:cubicBezTo>
                    <a:pt x="99" y="234"/>
                    <a:pt x="150" y="161"/>
                    <a:pt x="222" y="123"/>
                  </a:cubicBezTo>
                  <a:cubicBezTo>
                    <a:pt x="292" y="86"/>
                    <a:pt x="379" y="92"/>
                    <a:pt x="446" y="133"/>
                  </a:cubicBezTo>
                  <a:cubicBezTo>
                    <a:pt x="514" y="174"/>
                    <a:pt x="553" y="250"/>
                    <a:pt x="554" y="327"/>
                  </a:cubicBezTo>
                  <a:cubicBezTo>
                    <a:pt x="554" y="381"/>
                    <a:pt x="638" y="382"/>
                    <a:pt x="638" y="327"/>
                  </a:cubicBezTo>
                  <a:cubicBezTo>
                    <a:pt x="637" y="232"/>
                    <a:pt x="594" y="141"/>
                    <a:pt x="519" y="82"/>
                  </a:cubicBezTo>
                  <a:cubicBezTo>
                    <a:pt x="441" y="21"/>
                    <a:pt x="340" y="0"/>
                    <a:pt x="244" y="25"/>
                  </a:cubicBezTo>
                  <a:cubicBezTo>
                    <a:pt x="154" y="48"/>
                    <a:pt x="76" y="116"/>
                    <a:pt x="39" y="201"/>
                  </a:cubicBezTo>
                  <a:cubicBezTo>
                    <a:pt x="0" y="292"/>
                    <a:pt x="5" y="395"/>
                    <a:pt x="53" y="482"/>
                  </a:cubicBezTo>
                  <a:cubicBezTo>
                    <a:pt x="122" y="606"/>
                    <a:pt x="271" y="664"/>
                    <a:pt x="406" y="630"/>
                  </a:cubicBezTo>
                  <a:cubicBezTo>
                    <a:pt x="542" y="595"/>
                    <a:pt x="636" y="466"/>
                    <a:pt x="638" y="327"/>
                  </a:cubicBezTo>
                  <a:cubicBezTo>
                    <a:pt x="638" y="273"/>
                    <a:pt x="554" y="273"/>
                    <a:pt x="554" y="327"/>
                  </a:cubicBezTo>
                  <a:close/>
                </a:path>
              </a:pathLst>
            </a:custGeom>
            <a:grpFill/>
            <a:ln w="9525">
              <a:solidFill>
                <a:srgbClr val="000000"/>
              </a:solidFill>
              <a:round/>
              <a:headEnd/>
              <a:tailEnd/>
            </a:ln>
          </p:spPr>
          <p:txBody>
            <a:bodyPr vert="horz" wrap="square" lIns="91440" tIns="45720" rIns="91440" bIns="45720" numCol="1" rtlCol="0" anchor="t" anchorCtr="0" compatLnSpc="1">
              <a:prstTxWarp prst="textNoShape">
                <a:avLst/>
              </a:prstTxWarp>
            </a:bodyPr>
            <a:lstStyle/>
            <a:p>
              <a:pPr rtl="0"/>
              <a:endParaRPr lang="ja-JP" altLang="en-US" b="1" dirty="0">
                <a:solidFill>
                  <a:srgbClr val="002060"/>
                </a:solidFill>
                <a:latin typeface="Meiryo UI" panose="020B0604030504040204" pitchFamily="50" charset="-128"/>
                <a:ea typeface="Meiryo UI" panose="020B0604030504040204" pitchFamily="50" charset="-128"/>
              </a:endParaRPr>
            </a:p>
          </p:txBody>
        </p:sp>
        <p:sp>
          <p:nvSpPr>
            <p:cNvPr id="176" name="フリーフォーム(F) 38">
              <a:extLst>
                <a:ext uri="{FF2B5EF4-FFF2-40B4-BE49-F238E27FC236}">
                  <a16:creationId xmlns:a16="http://schemas.microsoft.com/office/drawing/2014/main" id="{FB447171-706E-4753-8A82-430D1A9AB9F4}"/>
                </a:ext>
              </a:extLst>
            </p:cNvPr>
            <p:cNvSpPr>
              <a:spLocks/>
            </p:cNvSpPr>
            <p:nvPr/>
          </p:nvSpPr>
          <p:spPr bwMode="auto">
            <a:xfrm>
              <a:off x="-27444701" y="-2163763"/>
              <a:ext cx="3182938" cy="2136775"/>
            </a:xfrm>
            <a:custGeom>
              <a:avLst/>
              <a:gdLst>
                <a:gd name="T0" fmla="*/ 846 w 1067"/>
                <a:gd name="T1" fmla="*/ 102 h 717"/>
                <a:gd name="T2" fmla="*/ 980 w 1067"/>
                <a:gd name="T3" fmla="*/ 329 h 717"/>
                <a:gd name="T4" fmla="*/ 981 w 1067"/>
                <a:gd name="T5" fmla="*/ 479 h 717"/>
                <a:gd name="T6" fmla="*/ 981 w 1067"/>
                <a:gd name="T7" fmla="*/ 558 h 717"/>
                <a:gd name="T8" fmla="*/ 961 w 1067"/>
                <a:gd name="T9" fmla="*/ 617 h 717"/>
                <a:gd name="T10" fmla="*/ 882 w 1067"/>
                <a:gd name="T11" fmla="*/ 633 h 717"/>
                <a:gd name="T12" fmla="*/ 213 w 1067"/>
                <a:gd name="T13" fmla="*/ 633 h 717"/>
                <a:gd name="T14" fmla="*/ 152 w 1067"/>
                <a:gd name="T15" fmla="*/ 633 h 717"/>
                <a:gd name="T16" fmla="*/ 89 w 1067"/>
                <a:gd name="T17" fmla="*/ 571 h 717"/>
                <a:gd name="T18" fmla="*/ 89 w 1067"/>
                <a:gd name="T19" fmla="*/ 523 h 717"/>
                <a:gd name="T20" fmla="*/ 89 w 1067"/>
                <a:gd name="T21" fmla="*/ 355 h 717"/>
                <a:gd name="T22" fmla="*/ 172 w 1067"/>
                <a:gd name="T23" fmla="*/ 144 h 717"/>
                <a:gd name="T24" fmla="*/ 222 w 1067"/>
                <a:gd name="T25" fmla="*/ 103 h 717"/>
                <a:gd name="T26" fmla="*/ 179 w 1067"/>
                <a:gd name="T27" fmla="*/ 31 h 717"/>
                <a:gd name="T28" fmla="*/ 12 w 1067"/>
                <a:gd name="T29" fmla="*/ 276 h 717"/>
                <a:gd name="T30" fmla="*/ 5 w 1067"/>
                <a:gd name="T31" fmla="*/ 447 h 717"/>
                <a:gd name="T32" fmla="*/ 9 w 1067"/>
                <a:gd name="T33" fmla="*/ 604 h 717"/>
                <a:gd name="T34" fmla="*/ 161 w 1067"/>
                <a:gd name="T35" fmla="*/ 717 h 717"/>
                <a:gd name="T36" fmla="*/ 804 w 1067"/>
                <a:gd name="T37" fmla="*/ 717 h 717"/>
                <a:gd name="T38" fmla="*/ 907 w 1067"/>
                <a:gd name="T39" fmla="*/ 717 h 717"/>
                <a:gd name="T40" fmla="*/ 1058 w 1067"/>
                <a:gd name="T41" fmla="*/ 614 h 717"/>
                <a:gd name="T42" fmla="*/ 1065 w 1067"/>
                <a:gd name="T43" fmla="*/ 544 h 717"/>
                <a:gd name="T44" fmla="*/ 1065 w 1067"/>
                <a:gd name="T45" fmla="*/ 455 h 717"/>
                <a:gd name="T46" fmla="*/ 1060 w 1067"/>
                <a:gd name="T47" fmla="*/ 287 h 717"/>
                <a:gd name="T48" fmla="*/ 888 w 1067"/>
                <a:gd name="T49" fmla="*/ 29 h 717"/>
                <a:gd name="T50" fmla="*/ 846 w 1067"/>
                <a:gd name="T51" fmla="*/ 102 h 7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067" h="717">
                  <a:moveTo>
                    <a:pt x="846" y="102"/>
                  </a:moveTo>
                  <a:cubicBezTo>
                    <a:pt x="924" y="152"/>
                    <a:pt x="974" y="236"/>
                    <a:pt x="980" y="329"/>
                  </a:cubicBezTo>
                  <a:cubicBezTo>
                    <a:pt x="983" y="379"/>
                    <a:pt x="981" y="429"/>
                    <a:pt x="981" y="479"/>
                  </a:cubicBezTo>
                  <a:cubicBezTo>
                    <a:pt x="981" y="505"/>
                    <a:pt x="981" y="532"/>
                    <a:pt x="981" y="558"/>
                  </a:cubicBezTo>
                  <a:cubicBezTo>
                    <a:pt x="981" y="582"/>
                    <a:pt x="978" y="600"/>
                    <a:pt x="961" y="617"/>
                  </a:cubicBezTo>
                  <a:cubicBezTo>
                    <a:pt x="940" y="637"/>
                    <a:pt x="910" y="633"/>
                    <a:pt x="882" y="633"/>
                  </a:cubicBezTo>
                  <a:cubicBezTo>
                    <a:pt x="659" y="633"/>
                    <a:pt x="436" y="633"/>
                    <a:pt x="213" y="633"/>
                  </a:cubicBezTo>
                  <a:cubicBezTo>
                    <a:pt x="193" y="633"/>
                    <a:pt x="172" y="633"/>
                    <a:pt x="152" y="633"/>
                  </a:cubicBezTo>
                  <a:cubicBezTo>
                    <a:pt x="117" y="633"/>
                    <a:pt x="90" y="605"/>
                    <a:pt x="89" y="571"/>
                  </a:cubicBezTo>
                  <a:cubicBezTo>
                    <a:pt x="89" y="555"/>
                    <a:pt x="89" y="539"/>
                    <a:pt x="89" y="523"/>
                  </a:cubicBezTo>
                  <a:cubicBezTo>
                    <a:pt x="89" y="467"/>
                    <a:pt x="89" y="411"/>
                    <a:pt x="89" y="355"/>
                  </a:cubicBezTo>
                  <a:cubicBezTo>
                    <a:pt x="89" y="275"/>
                    <a:pt x="117" y="201"/>
                    <a:pt x="172" y="144"/>
                  </a:cubicBezTo>
                  <a:cubicBezTo>
                    <a:pt x="187" y="128"/>
                    <a:pt x="204" y="115"/>
                    <a:pt x="222" y="103"/>
                  </a:cubicBezTo>
                  <a:cubicBezTo>
                    <a:pt x="267" y="74"/>
                    <a:pt x="225" y="1"/>
                    <a:pt x="179" y="31"/>
                  </a:cubicBezTo>
                  <a:cubicBezTo>
                    <a:pt x="93" y="87"/>
                    <a:pt x="32" y="174"/>
                    <a:pt x="12" y="276"/>
                  </a:cubicBezTo>
                  <a:cubicBezTo>
                    <a:pt x="1" y="332"/>
                    <a:pt x="5" y="391"/>
                    <a:pt x="5" y="447"/>
                  </a:cubicBezTo>
                  <a:cubicBezTo>
                    <a:pt x="5" y="498"/>
                    <a:pt x="0" y="553"/>
                    <a:pt x="9" y="604"/>
                  </a:cubicBezTo>
                  <a:cubicBezTo>
                    <a:pt x="22" y="675"/>
                    <a:pt x="92" y="717"/>
                    <a:pt x="161" y="717"/>
                  </a:cubicBezTo>
                  <a:cubicBezTo>
                    <a:pt x="375" y="717"/>
                    <a:pt x="590" y="717"/>
                    <a:pt x="804" y="717"/>
                  </a:cubicBezTo>
                  <a:cubicBezTo>
                    <a:pt x="839" y="717"/>
                    <a:pt x="873" y="717"/>
                    <a:pt x="907" y="717"/>
                  </a:cubicBezTo>
                  <a:cubicBezTo>
                    <a:pt x="977" y="717"/>
                    <a:pt x="1035" y="681"/>
                    <a:pt x="1058" y="614"/>
                  </a:cubicBezTo>
                  <a:cubicBezTo>
                    <a:pt x="1066" y="592"/>
                    <a:pt x="1065" y="568"/>
                    <a:pt x="1065" y="544"/>
                  </a:cubicBezTo>
                  <a:cubicBezTo>
                    <a:pt x="1065" y="515"/>
                    <a:pt x="1065" y="485"/>
                    <a:pt x="1065" y="455"/>
                  </a:cubicBezTo>
                  <a:cubicBezTo>
                    <a:pt x="1065" y="399"/>
                    <a:pt x="1067" y="343"/>
                    <a:pt x="1060" y="287"/>
                  </a:cubicBezTo>
                  <a:cubicBezTo>
                    <a:pt x="1045" y="181"/>
                    <a:pt x="977" y="86"/>
                    <a:pt x="888" y="29"/>
                  </a:cubicBezTo>
                  <a:cubicBezTo>
                    <a:pt x="842" y="0"/>
                    <a:pt x="800" y="72"/>
                    <a:pt x="846" y="102"/>
                  </a:cubicBezTo>
                  <a:close/>
                </a:path>
              </a:pathLst>
            </a:custGeom>
            <a:grpFill/>
            <a:ln w="9525">
              <a:solidFill>
                <a:srgbClr val="000000"/>
              </a:solidFill>
              <a:round/>
              <a:headEnd/>
              <a:tailEnd/>
            </a:ln>
          </p:spPr>
          <p:txBody>
            <a:bodyPr vert="horz" wrap="square" lIns="91440" tIns="45720" rIns="91440" bIns="45720" numCol="1" rtlCol="0" anchor="t" anchorCtr="0" compatLnSpc="1">
              <a:prstTxWarp prst="textNoShape">
                <a:avLst/>
              </a:prstTxWarp>
            </a:bodyPr>
            <a:lstStyle/>
            <a:p>
              <a:pPr rtl="0"/>
              <a:endParaRPr lang="ja-JP" altLang="en-US" b="1" dirty="0">
                <a:solidFill>
                  <a:srgbClr val="002060"/>
                </a:solidFill>
                <a:latin typeface="Meiryo UI" panose="020B0604030504040204" pitchFamily="50" charset="-128"/>
                <a:ea typeface="Meiryo UI" panose="020B0604030504040204" pitchFamily="50" charset="-128"/>
              </a:endParaRPr>
            </a:p>
          </p:txBody>
        </p:sp>
        <p:sp>
          <p:nvSpPr>
            <p:cNvPr id="177" name="フリーフォーム(F) 39">
              <a:extLst>
                <a:ext uri="{FF2B5EF4-FFF2-40B4-BE49-F238E27FC236}">
                  <a16:creationId xmlns:a16="http://schemas.microsoft.com/office/drawing/2014/main" id="{1DED2826-298E-4C7F-AE3D-5F64936075C1}"/>
                </a:ext>
              </a:extLst>
            </p:cNvPr>
            <p:cNvSpPr>
              <a:spLocks/>
            </p:cNvSpPr>
            <p:nvPr/>
          </p:nvSpPr>
          <p:spPr bwMode="auto">
            <a:xfrm>
              <a:off x="-19121438" y="-3736976"/>
              <a:ext cx="1906588" cy="1978025"/>
            </a:xfrm>
            <a:custGeom>
              <a:avLst/>
              <a:gdLst>
                <a:gd name="T0" fmla="*/ 555 w 639"/>
                <a:gd name="T1" fmla="*/ 327 h 664"/>
                <a:gd name="T2" fmla="*/ 438 w 639"/>
                <a:gd name="T3" fmla="*/ 527 h 664"/>
                <a:gd name="T4" fmla="*/ 204 w 639"/>
                <a:gd name="T5" fmla="*/ 521 h 664"/>
                <a:gd name="T6" fmla="*/ 97 w 639"/>
                <a:gd name="T7" fmla="*/ 316 h 664"/>
                <a:gd name="T8" fmla="*/ 222 w 639"/>
                <a:gd name="T9" fmla="*/ 123 h 664"/>
                <a:gd name="T10" fmla="*/ 447 w 639"/>
                <a:gd name="T11" fmla="*/ 133 h 664"/>
                <a:gd name="T12" fmla="*/ 555 w 639"/>
                <a:gd name="T13" fmla="*/ 327 h 664"/>
                <a:gd name="T14" fmla="*/ 639 w 639"/>
                <a:gd name="T15" fmla="*/ 327 h 664"/>
                <a:gd name="T16" fmla="*/ 519 w 639"/>
                <a:gd name="T17" fmla="*/ 82 h 664"/>
                <a:gd name="T18" fmla="*/ 244 w 639"/>
                <a:gd name="T19" fmla="*/ 25 h 664"/>
                <a:gd name="T20" fmla="*/ 40 w 639"/>
                <a:gd name="T21" fmla="*/ 201 h 664"/>
                <a:gd name="T22" fmla="*/ 54 w 639"/>
                <a:gd name="T23" fmla="*/ 482 h 664"/>
                <a:gd name="T24" fmla="*/ 407 w 639"/>
                <a:gd name="T25" fmla="*/ 630 h 664"/>
                <a:gd name="T26" fmla="*/ 639 w 639"/>
                <a:gd name="T27" fmla="*/ 327 h 664"/>
                <a:gd name="T28" fmla="*/ 555 w 639"/>
                <a:gd name="T29" fmla="*/ 327 h 6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39" h="664">
                  <a:moveTo>
                    <a:pt x="555" y="327"/>
                  </a:moveTo>
                  <a:cubicBezTo>
                    <a:pt x="554" y="410"/>
                    <a:pt x="510" y="485"/>
                    <a:pt x="438" y="527"/>
                  </a:cubicBezTo>
                  <a:cubicBezTo>
                    <a:pt x="366" y="569"/>
                    <a:pt x="275" y="564"/>
                    <a:pt x="204" y="521"/>
                  </a:cubicBezTo>
                  <a:cubicBezTo>
                    <a:pt x="133" y="478"/>
                    <a:pt x="95" y="398"/>
                    <a:pt x="97" y="316"/>
                  </a:cubicBezTo>
                  <a:cubicBezTo>
                    <a:pt x="100" y="234"/>
                    <a:pt x="151" y="161"/>
                    <a:pt x="222" y="123"/>
                  </a:cubicBezTo>
                  <a:cubicBezTo>
                    <a:pt x="293" y="86"/>
                    <a:pt x="380" y="92"/>
                    <a:pt x="447" y="133"/>
                  </a:cubicBezTo>
                  <a:cubicBezTo>
                    <a:pt x="514" y="174"/>
                    <a:pt x="554" y="250"/>
                    <a:pt x="555" y="327"/>
                  </a:cubicBezTo>
                  <a:cubicBezTo>
                    <a:pt x="555" y="381"/>
                    <a:pt x="639" y="382"/>
                    <a:pt x="639" y="327"/>
                  </a:cubicBezTo>
                  <a:cubicBezTo>
                    <a:pt x="638" y="232"/>
                    <a:pt x="595" y="141"/>
                    <a:pt x="519" y="82"/>
                  </a:cubicBezTo>
                  <a:cubicBezTo>
                    <a:pt x="441" y="21"/>
                    <a:pt x="340" y="0"/>
                    <a:pt x="244" y="25"/>
                  </a:cubicBezTo>
                  <a:cubicBezTo>
                    <a:pt x="154" y="48"/>
                    <a:pt x="77" y="116"/>
                    <a:pt x="40" y="201"/>
                  </a:cubicBezTo>
                  <a:cubicBezTo>
                    <a:pt x="0" y="292"/>
                    <a:pt x="5" y="395"/>
                    <a:pt x="54" y="482"/>
                  </a:cubicBezTo>
                  <a:cubicBezTo>
                    <a:pt x="123" y="606"/>
                    <a:pt x="272" y="664"/>
                    <a:pt x="407" y="630"/>
                  </a:cubicBezTo>
                  <a:cubicBezTo>
                    <a:pt x="543" y="595"/>
                    <a:pt x="637" y="466"/>
                    <a:pt x="639" y="327"/>
                  </a:cubicBezTo>
                  <a:cubicBezTo>
                    <a:pt x="639" y="273"/>
                    <a:pt x="555" y="273"/>
                    <a:pt x="555" y="327"/>
                  </a:cubicBezTo>
                  <a:close/>
                </a:path>
              </a:pathLst>
            </a:custGeom>
            <a:grpFill/>
            <a:ln w="9525">
              <a:solidFill>
                <a:srgbClr val="000000"/>
              </a:solidFill>
              <a:round/>
              <a:headEnd/>
              <a:tailEnd/>
            </a:ln>
          </p:spPr>
          <p:txBody>
            <a:bodyPr vert="horz" wrap="square" lIns="91440" tIns="45720" rIns="91440" bIns="45720" numCol="1" rtlCol="0" anchor="t" anchorCtr="0" compatLnSpc="1">
              <a:prstTxWarp prst="textNoShape">
                <a:avLst/>
              </a:prstTxWarp>
            </a:bodyPr>
            <a:lstStyle/>
            <a:p>
              <a:pPr rtl="0"/>
              <a:endParaRPr lang="ja-JP" altLang="en-US" b="1" dirty="0">
                <a:solidFill>
                  <a:srgbClr val="002060"/>
                </a:solidFill>
                <a:latin typeface="Meiryo UI" panose="020B0604030504040204" pitchFamily="50" charset="-128"/>
                <a:ea typeface="Meiryo UI" panose="020B0604030504040204" pitchFamily="50" charset="-128"/>
              </a:endParaRPr>
            </a:p>
          </p:txBody>
        </p:sp>
        <p:sp>
          <p:nvSpPr>
            <p:cNvPr id="178" name="フリーフォーム(F) 40">
              <a:extLst>
                <a:ext uri="{FF2B5EF4-FFF2-40B4-BE49-F238E27FC236}">
                  <a16:creationId xmlns:a16="http://schemas.microsoft.com/office/drawing/2014/main" id="{64C9DC9A-0CC7-4687-B0C3-AF70E45365E2}"/>
                </a:ext>
              </a:extLst>
            </p:cNvPr>
            <p:cNvSpPr>
              <a:spLocks/>
            </p:cNvSpPr>
            <p:nvPr/>
          </p:nvSpPr>
          <p:spPr bwMode="auto">
            <a:xfrm>
              <a:off x="-19746913" y="-2163763"/>
              <a:ext cx="3186113" cy="2136775"/>
            </a:xfrm>
            <a:custGeom>
              <a:avLst/>
              <a:gdLst>
                <a:gd name="T0" fmla="*/ 846 w 1068"/>
                <a:gd name="T1" fmla="*/ 102 h 717"/>
                <a:gd name="T2" fmla="*/ 981 w 1068"/>
                <a:gd name="T3" fmla="*/ 329 h 717"/>
                <a:gd name="T4" fmla="*/ 981 w 1068"/>
                <a:gd name="T5" fmla="*/ 479 h 717"/>
                <a:gd name="T6" fmla="*/ 981 w 1068"/>
                <a:gd name="T7" fmla="*/ 558 h 717"/>
                <a:gd name="T8" fmla="*/ 961 w 1068"/>
                <a:gd name="T9" fmla="*/ 617 h 717"/>
                <a:gd name="T10" fmla="*/ 882 w 1068"/>
                <a:gd name="T11" fmla="*/ 633 h 717"/>
                <a:gd name="T12" fmla="*/ 214 w 1068"/>
                <a:gd name="T13" fmla="*/ 633 h 717"/>
                <a:gd name="T14" fmla="*/ 153 w 1068"/>
                <a:gd name="T15" fmla="*/ 633 h 717"/>
                <a:gd name="T16" fmla="*/ 90 w 1068"/>
                <a:gd name="T17" fmla="*/ 571 h 717"/>
                <a:gd name="T18" fmla="*/ 90 w 1068"/>
                <a:gd name="T19" fmla="*/ 523 h 717"/>
                <a:gd name="T20" fmla="*/ 90 w 1068"/>
                <a:gd name="T21" fmla="*/ 355 h 717"/>
                <a:gd name="T22" fmla="*/ 173 w 1068"/>
                <a:gd name="T23" fmla="*/ 144 h 717"/>
                <a:gd name="T24" fmla="*/ 222 w 1068"/>
                <a:gd name="T25" fmla="*/ 103 h 717"/>
                <a:gd name="T26" fmla="*/ 180 w 1068"/>
                <a:gd name="T27" fmla="*/ 31 h 717"/>
                <a:gd name="T28" fmla="*/ 13 w 1068"/>
                <a:gd name="T29" fmla="*/ 276 h 717"/>
                <a:gd name="T30" fmla="*/ 6 w 1068"/>
                <a:gd name="T31" fmla="*/ 447 h 717"/>
                <a:gd name="T32" fmla="*/ 10 w 1068"/>
                <a:gd name="T33" fmla="*/ 604 h 717"/>
                <a:gd name="T34" fmla="*/ 161 w 1068"/>
                <a:gd name="T35" fmla="*/ 717 h 717"/>
                <a:gd name="T36" fmla="*/ 805 w 1068"/>
                <a:gd name="T37" fmla="*/ 717 h 717"/>
                <a:gd name="T38" fmla="*/ 908 w 1068"/>
                <a:gd name="T39" fmla="*/ 717 h 717"/>
                <a:gd name="T40" fmla="*/ 1059 w 1068"/>
                <a:gd name="T41" fmla="*/ 614 h 717"/>
                <a:gd name="T42" fmla="*/ 1065 w 1068"/>
                <a:gd name="T43" fmla="*/ 544 h 717"/>
                <a:gd name="T44" fmla="*/ 1065 w 1068"/>
                <a:gd name="T45" fmla="*/ 455 h 717"/>
                <a:gd name="T46" fmla="*/ 1060 w 1068"/>
                <a:gd name="T47" fmla="*/ 287 h 717"/>
                <a:gd name="T48" fmla="*/ 889 w 1068"/>
                <a:gd name="T49" fmla="*/ 29 h 717"/>
                <a:gd name="T50" fmla="*/ 846 w 1068"/>
                <a:gd name="T51" fmla="*/ 102 h 7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068" h="717">
                  <a:moveTo>
                    <a:pt x="846" y="102"/>
                  </a:moveTo>
                  <a:cubicBezTo>
                    <a:pt x="924" y="152"/>
                    <a:pt x="975" y="236"/>
                    <a:pt x="981" y="329"/>
                  </a:cubicBezTo>
                  <a:cubicBezTo>
                    <a:pt x="984" y="379"/>
                    <a:pt x="981" y="429"/>
                    <a:pt x="981" y="479"/>
                  </a:cubicBezTo>
                  <a:cubicBezTo>
                    <a:pt x="981" y="505"/>
                    <a:pt x="981" y="532"/>
                    <a:pt x="981" y="558"/>
                  </a:cubicBezTo>
                  <a:cubicBezTo>
                    <a:pt x="981" y="582"/>
                    <a:pt x="978" y="600"/>
                    <a:pt x="961" y="617"/>
                  </a:cubicBezTo>
                  <a:cubicBezTo>
                    <a:pt x="941" y="637"/>
                    <a:pt x="911" y="633"/>
                    <a:pt x="882" y="633"/>
                  </a:cubicBezTo>
                  <a:cubicBezTo>
                    <a:pt x="659" y="633"/>
                    <a:pt x="437" y="633"/>
                    <a:pt x="214" y="633"/>
                  </a:cubicBezTo>
                  <a:cubicBezTo>
                    <a:pt x="193" y="633"/>
                    <a:pt x="173" y="633"/>
                    <a:pt x="153" y="633"/>
                  </a:cubicBezTo>
                  <a:cubicBezTo>
                    <a:pt x="118" y="633"/>
                    <a:pt x="91" y="605"/>
                    <a:pt x="90" y="571"/>
                  </a:cubicBezTo>
                  <a:cubicBezTo>
                    <a:pt x="89" y="555"/>
                    <a:pt x="90" y="539"/>
                    <a:pt x="90" y="523"/>
                  </a:cubicBezTo>
                  <a:cubicBezTo>
                    <a:pt x="90" y="467"/>
                    <a:pt x="90" y="411"/>
                    <a:pt x="90" y="355"/>
                  </a:cubicBezTo>
                  <a:cubicBezTo>
                    <a:pt x="90" y="275"/>
                    <a:pt x="117" y="201"/>
                    <a:pt x="173" y="144"/>
                  </a:cubicBezTo>
                  <a:cubicBezTo>
                    <a:pt x="188" y="128"/>
                    <a:pt x="204" y="115"/>
                    <a:pt x="222" y="103"/>
                  </a:cubicBezTo>
                  <a:cubicBezTo>
                    <a:pt x="267" y="74"/>
                    <a:pt x="225" y="1"/>
                    <a:pt x="180" y="31"/>
                  </a:cubicBezTo>
                  <a:cubicBezTo>
                    <a:pt x="94" y="87"/>
                    <a:pt x="32" y="174"/>
                    <a:pt x="13" y="276"/>
                  </a:cubicBezTo>
                  <a:cubicBezTo>
                    <a:pt x="2" y="332"/>
                    <a:pt x="6" y="391"/>
                    <a:pt x="6" y="447"/>
                  </a:cubicBezTo>
                  <a:cubicBezTo>
                    <a:pt x="6" y="498"/>
                    <a:pt x="0" y="553"/>
                    <a:pt x="10" y="604"/>
                  </a:cubicBezTo>
                  <a:cubicBezTo>
                    <a:pt x="23" y="675"/>
                    <a:pt x="93" y="717"/>
                    <a:pt x="161" y="717"/>
                  </a:cubicBezTo>
                  <a:cubicBezTo>
                    <a:pt x="376" y="717"/>
                    <a:pt x="590" y="717"/>
                    <a:pt x="805" y="717"/>
                  </a:cubicBezTo>
                  <a:cubicBezTo>
                    <a:pt x="839" y="717"/>
                    <a:pt x="874" y="717"/>
                    <a:pt x="908" y="717"/>
                  </a:cubicBezTo>
                  <a:cubicBezTo>
                    <a:pt x="978" y="717"/>
                    <a:pt x="1036" y="681"/>
                    <a:pt x="1059" y="614"/>
                  </a:cubicBezTo>
                  <a:cubicBezTo>
                    <a:pt x="1067" y="592"/>
                    <a:pt x="1065" y="568"/>
                    <a:pt x="1065" y="544"/>
                  </a:cubicBezTo>
                  <a:cubicBezTo>
                    <a:pt x="1065" y="515"/>
                    <a:pt x="1065" y="485"/>
                    <a:pt x="1065" y="455"/>
                  </a:cubicBezTo>
                  <a:cubicBezTo>
                    <a:pt x="1065" y="399"/>
                    <a:pt x="1068" y="343"/>
                    <a:pt x="1060" y="287"/>
                  </a:cubicBezTo>
                  <a:cubicBezTo>
                    <a:pt x="1046" y="181"/>
                    <a:pt x="978" y="86"/>
                    <a:pt x="889" y="29"/>
                  </a:cubicBezTo>
                  <a:cubicBezTo>
                    <a:pt x="843" y="0"/>
                    <a:pt x="801" y="72"/>
                    <a:pt x="846" y="102"/>
                  </a:cubicBezTo>
                  <a:close/>
                </a:path>
              </a:pathLst>
            </a:custGeom>
            <a:grpFill/>
            <a:ln w="9525">
              <a:solidFill>
                <a:srgbClr val="000000"/>
              </a:solidFill>
              <a:round/>
              <a:headEnd/>
              <a:tailEnd/>
            </a:ln>
          </p:spPr>
          <p:txBody>
            <a:bodyPr vert="horz" wrap="square" lIns="91440" tIns="45720" rIns="91440" bIns="45720" numCol="1" rtlCol="0" anchor="t" anchorCtr="0" compatLnSpc="1">
              <a:prstTxWarp prst="textNoShape">
                <a:avLst/>
              </a:prstTxWarp>
            </a:bodyPr>
            <a:lstStyle/>
            <a:p>
              <a:pPr rtl="0"/>
              <a:endParaRPr lang="ja-JP" altLang="en-US" b="1" dirty="0">
                <a:solidFill>
                  <a:srgbClr val="002060"/>
                </a:solidFill>
                <a:latin typeface="Meiryo UI" panose="020B0604030504040204" pitchFamily="50" charset="-128"/>
                <a:ea typeface="Meiryo UI" panose="020B0604030504040204" pitchFamily="50" charset="-128"/>
              </a:endParaRPr>
            </a:p>
          </p:txBody>
        </p:sp>
        <p:sp>
          <p:nvSpPr>
            <p:cNvPr id="180" name="フリーフォーム 42">
              <a:extLst>
                <a:ext uri="{FF2B5EF4-FFF2-40B4-BE49-F238E27FC236}">
                  <a16:creationId xmlns:a16="http://schemas.microsoft.com/office/drawing/2014/main" id="{596572C4-5AC6-4FEF-89B3-FAD418955818}"/>
                </a:ext>
              </a:extLst>
            </p:cNvPr>
            <p:cNvSpPr>
              <a:spLocks/>
            </p:cNvSpPr>
            <p:nvPr/>
          </p:nvSpPr>
          <p:spPr bwMode="auto">
            <a:xfrm>
              <a:off x="-23742650" y="-4017963"/>
              <a:ext cx="1944688" cy="1266825"/>
            </a:xfrm>
            <a:custGeom>
              <a:avLst/>
              <a:gdLst>
                <a:gd name="T0" fmla="*/ 89 w 652"/>
                <a:gd name="T1" fmla="*/ 398 h 425"/>
                <a:gd name="T2" fmla="*/ 589 w 652"/>
                <a:gd name="T3" fmla="*/ 109 h 425"/>
                <a:gd name="T4" fmla="*/ 605 w 652"/>
                <a:gd name="T5" fmla="*/ 100 h 425"/>
                <a:gd name="T6" fmla="*/ 563 w 652"/>
                <a:gd name="T7" fmla="*/ 27 h 425"/>
                <a:gd name="T8" fmla="*/ 63 w 652"/>
                <a:gd name="T9" fmla="*/ 316 h 425"/>
                <a:gd name="T10" fmla="*/ 47 w 652"/>
                <a:gd name="T11" fmla="*/ 325 h 425"/>
                <a:gd name="T12" fmla="*/ 89 w 652"/>
                <a:gd name="T13" fmla="*/ 398 h 425"/>
              </a:gdLst>
              <a:ahLst/>
              <a:cxnLst>
                <a:cxn ang="0">
                  <a:pos x="T0" y="T1"/>
                </a:cxn>
                <a:cxn ang="0">
                  <a:pos x="T2" y="T3"/>
                </a:cxn>
                <a:cxn ang="0">
                  <a:pos x="T4" y="T5"/>
                </a:cxn>
                <a:cxn ang="0">
                  <a:pos x="T6" y="T7"/>
                </a:cxn>
                <a:cxn ang="0">
                  <a:pos x="T8" y="T9"/>
                </a:cxn>
                <a:cxn ang="0">
                  <a:pos x="T10" y="T11"/>
                </a:cxn>
                <a:cxn ang="0">
                  <a:pos x="T12" y="T13"/>
                </a:cxn>
              </a:cxnLst>
              <a:rect l="0" t="0" r="r" b="b"/>
              <a:pathLst>
                <a:path w="652" h="425">
                  <a:moveTo>
                    <a:pt x="89" y="398"/>
                  </a:moveTo>
                  <a:cubicBezTo>
                    <a:pt x="256" y="302"/>
                    <a:pt x="422" y="205"/>
                    <a:pt x="589" y="109"/>
                  </a:cubicBezTo>
                  <a:cubicBezTo>
                    <a:pt x="594" y="106"/>
                    <a:pt x="600" y="103"/>
                    <a:pt x="605" y="100"/>
                  </a:cubicBezTo>
                  <a:cubicBezTo>
                    <a:pt x="652" y="73"/>
                    <a:pt x="610" y="0"/>
                    <a:pt x="563" y="27"/>
                  </a:cubicBezTo>
                  <a:cubicBezTo>
                    <a:pt x="396" y="123"/>
                    <a:pt x="230" y="219"/>
                    <a:pt x="63" y="316"/>
                  </a:cubicBezTo>
                  <a:cubicBezTo>
                    <a:pt x="58" y="319"/>
                    <a:pt x="52" y="322"/>
                    <a:pt x="47" y="325"/>
                  </a:cubicBezTo>
                  <a:cubicBezTo>
                    <a:pt x="0" y="352"/>
                    <a:pt x="42" y="425"/>
                    <a:pt x="89" y="398"/>
                  </a:cubicBezTo>
                  <a:close/>
                </a:path>
              </a:pathLst>
            </a:custGeom>
            <a:grpFill/>
            <a:ln w="9525">
              <a:solidFill>
                <a:srgbClr val="000000"/>
              </a:solidFill>
              <a:round/>
              <a:headEnd/>
              <a:tailEnd/>
            </a:ln>
          </p:spPr>
          <p:txBody>
            <a:bodyPr vert="horz" wrap="square" lIns="91440" tIns="45720" rIns="91440" bIns="45720" numCol="1" rtlCol="0" anchor="t" anchorCtr="0" compatLnSpc="1">
              <a:prstTxWarp prst="textNoShape">
                <a:avLst/>
              </a:prstTxWarp>
            </a:bodyPr>
            <a:lstStyle/>
            <a:p>
              <a:pPr rtl="0"/>
              <a:endParaRPr lang="ja-JP" altLang="en-US" b="1" dirty="0">
                <a:solidFill>
                  <a:srgbClr val="002060"/>
                </a:solidFill>
                <a:latin typeface="Meiryo UI" panose="020B0604030504040204" pitchFamily="50" charset="-128"/>
                <a:ea typeface="Meiryo UI" panose="020B0604030504040204" pitchFamily="50" charset="-128"/>
              </a:endParaRPr>
            </a:p>
          </p:txBody>
        </p:sp>
        <p:sp>
          <p:nvSpPr>
            <p:cNvPr id="188" name="フリーフォーム(F) 43">
              <a:extLst>
                <a:ext uri="{FF2B5EF4-FFF2-40B4-BE49-F238E27FC236}">
                  <a16:creationId xmlns:a16="http://schemas.microsoft.com/office/drawing/2014/main" id="{29C31923-C5B8-4D97-9B92-66970BC83D7C}"/>
                </a:ext>
              </a:extLst>
            </p:cNvPr>
            <p:cNvSpPr>
              <a:spLocks/>
            </p:cNvSpPr>
            <p:nvPr/>
          </p:nvSpPr>
          <p:spPr bwMode="auto">
            <a:xfrm>
              <a:off x="-22191663" y="-4017963"/>
              <a:ext cx="1946275" cy="1266825"/>
            </a:xfrm>
            <a:custGeom>
              <a:avLst/>
              <a:gdLst>
                <a:gd name="T0" fmla="*/ 605 w 652"/>
                <a:gd name="T1" fmla="*/ 325 h 425"/>
                <a:gd name="T2" fmla="*/ 106 w 652"/>
                <a:gd name="T3" fmla="*/ 37 h 425"/>
                <a:gd name="T4" fmla="*/ 89 w 652"/>
                <a:gd name="T5" fmla="*/ 27 h 425"/>
                <a:gd name="T6" fmla="*/ 47 w 652"/>
                <a:gd name="T7" fmla="*/ 100 h 425"/>
                <a:gd name="T8" fmla="*/ 546 w 652"/>
                <a:gd name="T9" fmla="*/ 388 h 425"/>
                <a:gd name="T10" fmla="*/ 563 w 652"/>
                <a:gd name="T11" fmla="*/ 398 h 425"/>
                <a:gd name="T12" fmla="*/ 605 w 652"/>
                <a:gd name="T13" fmla="*/ 325 h 425"/>
              </a:gdLst>
              <a:ahLst/>
              <a:cxnLst>
                <a:cxn ang="0">
                  <a:pos x="T0" y="T1"/>
                </a:cxn>
                <a:cxn ang="0">
                  <a:pos x="T2" y="T3"/>
                </a:cxn>
                <a:cxn ang="0">
                  <a:pos x="T4" y="T5"/>
                </a:cxn>
                <a:cxn ang="0">
                  <a:pos x="T6" y="T7"/>
                </a:cxn>
                <a:cxn ang="0">
                  <a:pos x="T8" y="T9"/>
                </a:cxn>
                <a:cxn ang="0">
                  <a:pos x="T10" y="T11"/>
                </a:cxn>
                <a:cxn ang="0">
                  <a:pos x="T12" y="T13"/>
                </a:cxn>
              </a:cxnLst>
              <a:rect l="0" t="0" r="r" b="b"/>
              <a:pathLst>
                <a:path w="652" h="425">
                  <a:moveTo>
                    <a:pt x="605" y="325"/>
                  </a:moveTo>
                  <a:cubicBezTo>
                    <a:pt x="439" y="229"/>
                    <a:pt x="272" y="133"/>
                    <a:pt x="106" y="37"/>
                  </a:cubicBezTo>
                  <a:cubicBezTo>
                    <a:pt x="100" y="33"/>
                    <a:pt x="95" y="30"/>
                    <a:pt x="89" y="27"/>
                  </a:cubicBezTo>
                  <a:cubicBezTo>
                    <a:pt x="42" y="0"/>
                    <a:pt x="0" y="73"/>
                    <a:pt x="47" y="100"/>
                  </a:cubicBezTo>
                  <a:cubicBezTo>
                    <a:pt x="213" y="196"/>
                    <a:pt x="380" y="292"/>
                    <a:pt x="546" y="388"/>
                  </a:cubicBezTo>
                  <a:cubicBezTo>
                    <a:pt x="552" y="391"/>
                    <a:pt x="557" y="395"/>
                    <a:pt x="563" y="398"/>
                  </a:cubicBezTo>
                  <a:cubicBezTo>
                    <a:pt x="610" y="425"/>
                    <a:pt x="652" y="352"/>
                    <a:pt x="605" y="325"/>
                  </a:cubicBezTo>
                  <a:close/>
                </a:path>
              </a:pathLst>
            </a:custGeom>
            <a:grpFill/>
            <a:ln w="9525">
              <a:solidFill>
                <a:srgbClr val="000000"/>
              </a:solidFill>
              <a:round/>
              <a:headEnd/>
              <a:tailEnd/>
            </a:ln>
          </p:spPr>
          <p:txBody>
            <a:bodyPr vert="horz" wrap="square" lIns="91440" tIns="45720" rIns="91440" bIns="45720" numCol="1" rtlCol="0" anchor="t" anchorCtr="0" compatLnSpc="1">
              <a:prstTxWarp prst="textNoShape">
                <a:avLst/>
              </a:prstTxWarp>
            </a:bodyPr>
            <a:lstStyle/>
            <a:p>
              <a:pPr rtl="0"/>
              <a:endParaRPr lang="ja-JP" altLang="en-US" b="1" dirty="0">
                <a:solidFill>
                  <a:srgbClr val="002060"/>
                </a:solidFill>
                <a:latin typeface="Meiryo UI" panose="020B0604030504040204" pitchFamily="50" charset="-128"/>
                <a:ea typeface="Meiryo UI" panose="020B0604030504040204" pitchFamily="50" charset="-128"/>
              </a:endParaRPr>
            </a:p>
          </p:txBody>
        </p:sp>
      </p:grpSp>
      <p:grpSp>
        <p:nvGrpSpPr>
          <p:cNvPr id="212" name="グループ 4" descr="これは 3 人の人物が描かれたアイコン画像です。 ">
            <a:extLst>
              <a:ext uri="{FF2B5EF4-FFF2-40B4-BE49-F238E27FC236}">
                <a16:creationId xmlns:a16="http://schemas.microsoft.com/office/drawing/2014/main" id="{90715899-8101-4528-B49E-6E23831596CB}"/>
              </a:ext>
            </a:extLst>
          </p:cNvPr>
          <p:cNvGrpSpPr/>
          <p:nvPr/>
        </p:nvGrpSpPr>
        <p:grpSpPr>
          <a:xfrm>
            <a:off x="2305876" y="4597757"/>
            <a:ext cx="569186" cy="652541"/>
            <a:chOff x="-27444701" y="-10180638"/>
            <a:chExt cx="10883901" cy="10153650"/>
          </a:xfrm>
          <a:solidFill>
            <a:srgbClr val="16286E"/>
          </a:solidFill>
        </p:grpSpPr>
        <p:sp>
          <p:nvSpPr>
            <p:cNvPr id="218" name="フリーフォーム(F) 35">
              <a:extLst>
                <a:ext uri="{FF2B5EF4-FFF2-40B4-BE49-F238E27FC236}">
                  <a16:creationId xmlns:a16="http://schemas.microsoft.com/office/drawing/2014/main" id="{E29FACDF-CEFB-4A19-B002-F1494C9750B0}"/>
                </a:ext>
              </a:extLst>
            </p:cNvPr>
            <p:cNvSpPr>
              <a:spLocks/>
            </p:cNvSpPr>
            <p:nvPr/>
          </p:nvSpPr>
          <p:spPr bwMode="auto">
            <a:xfrm>
              <a:off x="-22969538" y="-10180638"/>
              <a:ext cx="1906588" cy="1978025"/>
            </a:xfrm>
            <a:custGeom>
              <a:avLst/>
              <a:gdLst>
                <a:gd name="T0" fmla="*/ 554 w 639"/>
                <a:gd name="T1" fmla="*/ 327 h 664"/>
                <a:gd name="T2" fmla="*/ 438 w 639"/>
                <a:gd name="T3" fmla="*/ 526 h 664"/>
                <a:gd name="T4" fmla="*/ 204 w 639"/>
                <a:gd name="T5" fmla="*/ 521 h 664"/>
                <a:gd name="T6" fmla="*/ 97 w 639"/>
                <a:gd name="T7" fmla="*/ 316 h 664"/>
                <a:gd name="T8" fmla="*/ 222 w 639"/>
                <a:gd name="T9" fmla="*/ 123 h 664"/>
                <a:gd name="T10" fmla="*/ 447 w 639"/>
                <a:gd name="T11" fmla="*/ 133 h 664"/>
                <a:gd name="T12" fmla="*/ 554 w 639"/>
                <a:gd name="T13" fmla="*/ 327 h 664"/>
                <a:gd name="T14" fmla="*/ 638 w 639"/>
                <a:gd name="T15" fmla="*/ 327 h 664"/>
                <a:gd name="T16" fmla="*/ 519 w 639"/>
                <a:gd name="T17" fmla="*/ 82 h 664"/>
                <a:gd name="T18" fmla="*/ 244 w 639"/>
                <a:gd name="T19" fmla="*/ 25 h 664"/>
                <a:gd name="T20" fmla="*/ 39 w 639"/>
                <a:gd name="T21" fmla="*/ 200 h 664"/>
                <a:gd name="T22" fmla="*/ 53 w 639"/>
                <a:gd name="T23" fmla="*/ 482 h 664"/>
                <a:gd name="T24" fmla="*/ 407 w 639"/>
                <a:gd name="T25" fmla="*/ 629 h 664"/>
                <a:gd name="T26" fmla="*/ 638 w 639"/>
                <a:gd name="T27" fmla="*/ 327 h 664"/>
                <a:gd name="T28" fmla="*/ 554 w 639"/>
                <a:gd name="T29" fmla="*/ 327 h 6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39" h="664">
                  <a:moveTo>
                    <a:pt x="554" y="327"/>
                  </a:moveTo>
                  <a:cubicBezTo>
                    <a:pt x="553" y="410"/>
                    <a:pt x="510" y="485"/>
                    <a:pt x="438" y="526"/>
                  </a:cubicBezTo>
                  <a:cubicBezTo>
                    <a:pt x="365" y="569"/>
                    <a:pt x="275" y="564"/>
                    <a:pt x="204" y="521"/>
                  </a:cubicBezTo>
                  <a:cubicBezTo>
                    <a:pt x="133" y="478"/>
                    <a:pt x="94" y="398"/>
                    <a:pt x="97" y="316"/>
                  </a:cubicBezTo>
                  <a:cubicBezTo>
                    <a:pt x="99" y="234"/>
                    <a:pt x="150" y="161"/>
                    <a:pt x="222" y="123"/>
                  </a:cubicBezTo>
                  <a:cubicBezTo>
                    <a:pt x="292" y="85"/>
                    <a:pt x="379" y="92"/>
                    <a:pt x="447" y="133"/>
                  </a:cubicBezTo>
                  <a:cubicBezTo>
                    <a:pt x="514" y="174"/>
                    <a:pt x="553" y="249"/>
                    <a:pt x="554" y="327"/>
                  </a:cubicBezTo>
                  <a:cubicBezTo>
                    <a:pt x="555" y="381"/>
                    <a:pt x="639" y="381"/>
                    <a:pt x="638" y="327"/>
                  </a:cubicBezTo>
                  <a:cubicBezTo>
                    <a:pt x="637" y="232"/>
                    <a:pt x="594" y="141"/>
                    <a:pt x="519" y="82"/>
                  </a:cubicBezTo>
                  <a:cubicBezTo>
                    <a:pt x="441" y="21"/>
                    <a:pt x="340" y="0"/>
                    <a:pt x="244" y="25"/>
                  </a:cubicBezTo>
                  <a:cubicBezTo>
                    <a:pt x="154" y="48"/>
                    <a:pt x="76" y="116"/>
                    <a:pt x="39" y="200"/>
                  </a:cubicBezTo>
                  <a:cubicBezTo>
                    <a:pt x="0" y="292"/>
                    <a:pt x="5" y="395"/>
                    <a:pt x="53" y="482"/>
                  </a:cubicBezTo>
                  <a:cubicBezTo>
                    <a:pt x="122" y="606"/>
                    <a:pt x="271" y="664"/>
                    <a:pt x="407" y="629"/>
                  </a:cubicBezTo>
                  <a:cubicBezTo>
                    <a:pt x="543" y="594"/>
                    <a:pt x="637" y="466"/>
                    <a:pt x="638" y="327"/>
                  </a:cubicBezTo>
                  <a:cubicBezTo>
                    <a:pt x="639" y="273"/>
                    <a:pt x="555" y="273"/>
                    <a:pt x="554" y="327"/>
                  </a:cubicBezTo>
                  <a:close/>
                </a:path>
              </a:pathLst>
            </a:custGeom>
            <a:grpFill/>
            <a:ln w="9525">
              <a:solidFill>
                <a:srgbClr val="000000"/>
              </a:solidFill>
              <a:round/>
              <a:headEnd/>
              <a:tailEnd/>
            </a:ln>
          </p:spPr>
          <p:txBody>
            <a:bodyPr vert="horz" wrap="square" lIns="91440" tIns="45720" rIns="91440" bIns="45720" numCol="1" rtlCol="0" anchor="t" anchorCtr="0" compatLnSpc="1">
              <a:prstTxWarp prst="textNoShape">
                <a:avLst/>
              </a:prstTxWarp>
            </a:bodyPr>
            <a:lstStyle/>
            <a:p>
              <a:pPr rtl="0"/>
              <a:endParaRPr lang="ja-JP" altLang="en-US" b="1" dirty="0">
                <a:solidFill>
                  <a:srgbClr val="002060"/>
                </a:solidFill>
                <a:latin typeface="Meiryo UI" panose="020B0604030504040204" pitchFamily="50" charset="-128"/>
                <a:ea typeface="Meiryo UI" panose="020B0604030504040204" pitchFamily="50" charset="-128"/>
              </a:endParaRPr>
            </a:p>
          </p:txBody>
        </p:sp>
        <p:sp>
          <p:nvSpPr>
            <p:cNvPr id="220" name="フリーフォーム(F) 36">
              <a:extLst>
                <a:ext uri="{FF2B5EF4-FFF2-40B4-BE49-F238E27FC236}">
                  <a16:creationId xmlns:a16="http://schemas.microsoft.com/office/drawing/2014/main" id="{63156262-14DD-48C6-8E54-C2419A080588}"/>
                </a:ext>
              </a:extLst>
            </p:cNvPr>
            <p:cNvSpPr>
              <a:spLocks/>
            </p:cNvSpPr>
            <p:nvPr/>
          </p:nvSpPr>
          <p:spPr bwMode="auto">
            <a:xfrm>
              <a:off x="-23596600" y="-8610601"/>
              <a:ext cx="3186113" cy="2139950"/>
            </a:xfrm>
            <a:custGeom>
              <a:avLst/>
              <a:gdLst>
                <a:gd name="T0" fmla="*/ 846 w 1068"/>
                <a:gd name="T1" fmla="*/ 102 h 718"/>
                <a:gd name="T2" fmla="*/ 981 w 1068"/>
                <a:gd name="T3" fmla="*/ 330 h 718"/>
                <a:gd name="T4" fmla="*/ 981 w 1068"/>
                <a:gd name="T5" fmla="*/ 480 h 718"/>
                <a:gd name="T6" fmla="*/ 981 w 1068"/>
                <a:gd name="T7" fmla="*/ 559 h 718"/>
                <a:gd name="T8" fmla="*/ 961 w 1068"/>
                <a:gd name="T9" fmla="*/ 618 h 718"/>
                <a:gd name="T10" fmla="*/ 882 w 1068"/>
                <a:gd name="T11" fmla="*/ 634 h 718"/>
                <a:gd name="T12" fmla="*/ 214 w 1068"/>
                <a:gd name="T13" fmla="*/ 634 h 718"/>
                <a:gd name="T14" fmla="*/ 152 w 1068"/>
                <a:gd name="T15" fmla="*/ 634 h 718"/>
                <a:gd name="T16" fmla="*/ 90 w 1068"/>
                <a:gd name="T17" fmla="*/ 571 h 718"/>
                <a:gd name="T18" fmla="*/ 90 w 1068"/>
                <a:gd name="T19" fmla="*/ 524 h 718"/>
                <a:gd name="T20" fmla="*/ 90 w 1068"/>
                <a:gd name="T21" fmla="*/ 355 h 718"/>
                <a:gd name="T22" fmla="*/ 173 w 1068"/>
                <a:gd name="T23" fmla="*/ 144 h 718"/>
                <a:gd name="T24" fmla="*/ 222 w 1068"/>
                <a:gd name="T25" fmla="*/ 104 h 718"/>
                <a:gd name="T26" fmla="*/ 180 w 1068"/>
                <a:gd name="T27" fmla="*/ 31 h 718"/>
                <a:gd name="T28" fmla="*/ 13 w 1068"/>
                <a:gd name="T29" fmla="*/ 277 h 718"/>
                <a:gd name="T30" fmla="*/ 6 w 1068"/>
                <a:gd name="T31" fmla="*/ 448 h 718"/>
                <a:gd name="T32" fmla="*/ 9 w 1068"/>
                <a:gd name="T33" fmla="*/ 604 h 718"/>
                <a:gd name="T34" fmla="*/ 161 w 1068"/>
                <a:gd name="T35" fmla="*/ 718 h 718"/>
                <a:gd name="T36" fmla="*/ 805 w 1068"/>
                <a:gd name="T37" fmla="*/ 718 h 718"/>
                <a:gd name="T38" fmla="*/ 908 w 1068"/>
                <a:gd name="T39" fmla="*/ 718 h 718"/>
                <a:gd name="T40" fmla="*/ 1059 w 1068"/>
                <a:gd name="T41" fmla="*/ 615 h 718"/>
                <a:gd name="T42" fmla="*/ 1065 w 1068"/>
                <a:gd name="T43" fmla="*/ 545 h 718"/>
                <a:gd name="T44" fmla="*/ 1065 w 1068"/>
                <a:gd name="T45" fmla="*/ 456 h 718"/>
                <a:gd name="T46" fmla="*/ 1060 w 1068"/>
                <a:gd name="T47" fmla="*/ 288 h 718"/>
                <a:gd name="T48" fmla="*/ 888 w 1068"/>
                <a:gd name="T49" fmla="*/ 30 h 718"/>
                <a:gd name="T50" fmla="*/ 846 w 1068"/>
                <a:gd name="T51" fmla="*/ 102 h 7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068" h="718">
                  <a:moveTo>
                    <a:pt x="846" y="102"/>
                  </a:moveTo>
                  <a:cubicBezTo>
                    <a:pt x="924" y="152"/>
                    <a:pt x="975" y="237"/>
                    <a:pt x="981" y="330"/>
                  </a:cubicBezTo>
                  <a:cubicBezTo>
                    <a:pt x="984" y="379"/>
                    <a:pt x="981" y="430"/>
                    <a:pt x="981" y="480"/>
                  </a:cubicBezTo>
                  <a:cubicBezTo>
                    <a:pt x="981" y="506"/>
                    <a:pt x="981" y="533"/>
                    <a:pt x="981" y="559"/>
                  </a:cubicBezTo>
                  <a:cubicBezTo>
                    <a:pt x="981" y="583"/>
                    <a:pt x="978" y="601"/>
                    <a:pt x="961" y="618"/>
                  </a:cubicBezTo>
                  <a:cubicBezTo>
                    <a:pt x="941" y="638"/>
                    <a:pt x="910" y="634"/>
                    <a:pt x="882" y="634"/>
                  </a:cubicBezTo>
                  <a:cubicBezTo>
                    <a:pt x="659" y="634"/>
                    <a:pt x="436" y="634"/>
                    <a:pt x="214" y="634"/>
                  </a:cubicBezTo>
                  <a:cubicBezTo>
                    <a:pt x="193" y="634"/>
                    <a:pt x="173" y="634"/>
                    <a:pt x="152" y="634"/>
                  </a:cubicBezTo>
                  <a:cubicBezTo>
                    <a:pt x="117" y="634"/>
                    <a:pt x="90" y="606"/>
                    <a:pt x="90" y="571"/>
                  </a:cubicBezTo>
                  <a:cubicBezTo>
                    <a:pt x="89" y="556"/>
                    <a:pt x="90" y="540"/>
                    <a:pt x="90" y="524"/>
                  </a:cubicBezTo>
                  <a:cubicBezTo>
                    <a:pt x="90" y="468"/>
                    <a:pt x="90" y="412"/>
                    <a:pt x="90" y="355"/>
                  </a:cubicBezTo>
                  <a:cubicBezTo>
                    <a:pt x="90" y="276"/>
                    <a:pt x="117" y="202"/>
                    <a:pt x="173" y="144"/>
                  </a:cubicBezTo>
                  <a:cubicBezTo>
                    <a:pt x="188" y="129"/>
                    <a:pt x="204" y="116"/>
                    <a:pt x="222" y="104"/>
                  </a:cubicBezTo>
                  <a:cubicBezTo>
                    <a:pt x="267" y="74"/>
                    <a:pt x="225" y="2"/>
                    <a:pt x="180" y="31"/>
                  </a:cubicBezTo>
                  <a:cubicBezTo>
                    <a:pt x="94" y="88"/>
                    <a:pt x="32" y="175"/>
                    <a:pt x="13" y="277"/>
                  </a:cubicBezTo>
                  <a:cubicBezTo>
                    <a:pt x="2" y="333"/>
                    <a:pt x="6" y="391"/>
                    <a:pt x="6" y="448"/>
                  </a:cubicBezTo>
                  <a:cubicBezTo>
                    <a:pt x="6" y="499"/>
                    <a:pt x="0" y="554"/>
                    <a:pt x="9" y="604"/>
                  </a:cubicBezTo>
                  <a:cubicBezTo>
                    <a:pt x="23" y="676"/>
                    <a:pt x="92" y="718"/>
                    <a:pt x="161" y="718"/>
                  </a:cubicBezTo>
                  <a:cubicBezTo>
                    <a:pt x="375" y="718"/>
                    <a:pt x="590" y="718"/>
                    <a:pt x="805" y="718"/>
                  </a:cubicBezTo>
                  <a:cubicBezTo>
                    <a:pt x="839" y="718"/>
                    <a:pt x="873" y="718"/>
                    <a:pt x="908" y="718"/>
                  </a:cubicBezTo>
                  <a:cubicBezTo>
                    <a:pt x="977" y="718"/>
                    <a:pt x="1035" y="682"/>
                    <a:pt x="1059" y="615"/>
                  </a:cubicBezTo>
                  <a:cubicBezTo>
                    <a:pt x="1066" y="593"/>
                    <a:pt x="1065" y="568"/>
                    <a:pt x="1065" y="545"/>
                  </a:cubicBezTo>
                  <a:cubicBezTo>
                    <a:pt x="1065" y="515"/>
                    <a:pt x="1065" y="486"/>
                    <a:pt x="1065" y="456"/>
                  </a:cubicBezTo>
                  <a:cubicBezTo>
                    <a:pt x="1065" y="400"/>
                    <a:pt x="1068" y="344"/>
                    <a:pt x="1060" y="288"/>
                  </a:cubicBezTo>
                  <a:cubicBezTo>
                    <a:pt x="1045" y="182"/>
                    <a:pt x="978" y="87"/>
                    <a:pt x="888" y="30"/>
                  </a:cubicBezTo>
                  <a:cubicBezTo>
                    <a:pt x="843" y="0"/>
                    <a:pt x="801" y="73"/>
                    <a:pt x="846" y="102"/>
                  </a:cubicBezTo>
                  <a:close/>
                </a:path>
              </a:pathLst>
            </a:custGeom>
            <a:grpFill/>
            <a:ln w="9525">
              <a:solidFill>
                <a:srgbClr val="000000"/>
              </a:solidFill>
              <a:round/>
              <a:headEnd/>
              <a:tailEnd/>
            </a:ln>
          </p:spPr>
          <p:txBody>
            <a:bodyPr vert="horz" wrap="square" lIns="91440" tIns="45720" rIns="91440" bIns="45720" numCol="1" rtlCol="0" anchor="t" anchorCtr="0" compatLnSpc="1">
              <a:prstTxWarp prst="textNoShape">
                <a:avLst/>
              </a:prstTxWarp>
            </a:bodyPr>
            <a:lstStyle/>
            <a:p>
              <a:pPr rtl="0"/>
              <a:endParaRPr lang="ja-JP" altLang="en-US" b="1" dirty="0">
                <a:solidFill>
                  <a:srgbClr val="002060"/>
                </a:solidFill>
                <a:latin typeface="Meiryo UI" panose="020B0604030504040204" pitchFamily="50" charset="-128"/>
                <a:ea typeface="Meiryo UI" panose="020B0604030504040204" pitchFamily="50" charset="-128"/>
              </a:endParaRPr>
            </a:p>
          </p:txBody>
        </p:sp>
        <p:sp>
          <p:nvSpPr>
            <p:cNvPr id="228" name="フリーフォーム(F) 37">
              <a:extLst>
                <a:ext uri="{FF2B5EF4-FFF2-40B4-BE49-F238E27FC236}">
                  <a16:creationId xmlns:a16="http://schemas.microsoft.com/office/drawing/2014/main" id="{4F990B42-0CB5-4840-96CC-7723DA47CF5B}"/>
                </a:ext>
              </a:extLst>
            </p:cNvPr>
            <p:cNvSpPr>
              <a:spLocks/>
            </p:cNvSpPr>
            <p:nvPr/>
          </p:nvSpPr>
          <p:spPr bwMode="auto">
            <a:xfrm>
              <a:off x="-26819225" y="-3736976"/>
              <a:ext cx="1903413" cy="1978025"/>
            </a:xfrm>
            <a:custGeom>
              <a:avLst/>
              <a:gdLst>
                <a:gd name="T0" fmla="*/ 554 w 638"/>
                <a:gd name="T1" fmla="*/ 327 h 664"/>
                <a:gd name="T2" fmla="*/ 437 w 638"/>
                <a:gd name="T3" fmla="*/ 527 h 664"/>
                <a:gd name="T4" fmla="*/ 203 w 638"/>
                <a:gd name="T5" fmla="*/ 521 h 664"/>
                <a:gd name="T6" fmla="*/ 96 w 638"/>
                <a:gd name="T7" fmla="*/ 316 h 664"/>
                <a:gd name="T8" fmla="*/ 222 w 638"/>
                <a:gd name="T9" fmla="*/ 123 h 664"/>
                <a:gd name="T10" fmla="*/ 446 w 638"/>
                <a:gd name="T11" fmla="*/ 133 h 664"/>
                <a:gd name="T12" fmla="*/ 554 w 638"/>
                <a:gd name="T13" fmla="*/ 327 h 664"/>
                <a:gd name="T14" fmla="*/ 638 w 638"/>
                <a:gd name="T15" fmla="*/ 327 h 664"/>
                <a:gd name="T16" fmla="*/ 519 w 638"/>
                <a:gd name="T17" fmla="*/ 82 h 664"/>
                <a:gd name="T18" fmla="*/ 244 w 638"/>
                <a:gd name="T19" fmla="*/ 25 h 664"/>
                <a:gd name="T20" fmla="*/ 39 w 638"/>
                <a:gd name="T21" fmla="*/ 201 h 664"/>
                <a:gd name="T22" fmla="*/ 53 w 638"/>
                <a:gd name="T23" fmla="*/ 482 h 664"/>
                <a:gd name="T24" fmla="*/ 406 w 638"/>
                <a:gd name="T25" fmla="*/ 630 h 664"/>
                <a:gd name="T26" fmla="*/ 638 w 638"/>
                <a:gd name="T27" fmla="*/ 327 h 664"/>
                <a:gd name="T28" fmla="*/ 554 w 638"/>
                <a:gd name="T29" fmla="*/ 327 h 6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38" h="664">
                  <a:moveTo>
                    <a:pt x="554" y="327"/>
                  </a:moveTo>
                  <a:cubicBezTo>
                    <a:pt x="553" y="410"/>
                    <a:pt x="509" y="485"/>
                    <a:pt x="437" y="527"/>
                  </a:cubicBezTo>
                  <a:cubicBezTo>
                    <a:pt x="365" y="569"/>
                    <a:pt x="274" y="564"/>
                    <a:pt x="203" y="521"/>
                  </a:cubicBezTo>
                  <a:cubicBezTo>
                    <a:pt x="133" y="478"/>
                    <a:pt x="94" y="398"/>
                    <a:pt x="96" y="316"/>
                  </a:cubicBezTo>
                  <a:cubicBezTo>
                    <a:pt x="99" y="234"/>
                    <a:pt x="150" y="161"/>
                    <a:pt x="222" y="123"/>
                  </a:cubicBezTo>
                  <a:cubicBezTo>
                    <a:pt x="292" y="86"/>
                    <a:pt x="379" y="92"/>
                    <a:pt x="446" y="133"/>
                  </a:cubicBezTo>
                  <a:cubicBezTo>
                    <a:pt x="514" y="174"/>
                    <a:pt x="553" y="250"/>
                    <a:pt x="554" y="327"/>
                  </a:cubicBezTo>
                  <a:cubicBezTo>
                    <a:pt x="554" y="381"/>
                    <a:pt x="638" y="382"/>
                    <a:pt x="638" y="327"/>
                  </a:cubicBezTo>
                  <a:cubicBezTo>
                    <a:pt x="637" y="232"/>
                    <a:pt x="594" y="141"/>
                    <a:pt x="519" y="82"/>
                  </a:cubicBezTo>
                  <a:cubicBezTo>
                    <a:pt x="441" y="21"/>
                    <a:pt x="340" y="0"/>
                    <a:pt x="244" y="25"/>
                  </a:cubicBezTo>
                  <a:cubicBezTo>
                    <a:pt x="154" y="48"/>
                    <a:pt x="76" y="116"/>
                    <a:pt x="39" y="201"/>
                  </a:cubicBezTo>
                  <a:cubicBezTo>
                    <a:pt x="0" y="292"/>
                    <a:pt x="5" y="395"/>
                    <a:pt x="53" y="482"/>
                  </a:cubicBezTo>
                  <a:cubicBezTo>
                    <a:pt x="122" y="606"/>
                    <a:pt x="271" y="664"/>
                    <a:pt x="406" y="630"/>
                  </a:cubicBezTo>
                  <a:cubicBezTo>
                    <a:pt x="542" y="595"/>
                    <a:pt x="636" y="466"/>
                    <a:pt x="638" y="327"/>
                  </a:cubicBezTo>
                  <a:cubicBezTo>
                    <a:pt x="638" y="273"/>
                    <a:pt x="554" y="273"/>
                    <a:pt x="554" y="327"/>
                  </a:cubicBezTo>
                  <a:close/>
                </a:path>
              </a:pathLst>
            </a:custGeom>
            <a:grpFill/>
            <a:ln w="9525">
              <a:solidFill>
                <a:srgbClr val="000000"/>
              </a:solidFill>
              <a:round/>
              <a:headEnd/>
              <a:tailEnd/>
            </a:ln>
          </p:spPr>
          <p:txBody>
            <a:bodyPr vert="horz" wrap="square" lIns="91440" tIns="45720" rIns="91440" bIns="45720" numCol="1" rtlCol="0" anchor="t" anchorCtr="0" compatLnSpc="1">
              <a:prstTxWarp prst="textNoShape">
                <a:avLst/>
              </a:prstTxWarp>
            </a:bodyPr>
            <a:lstStyle/>
            <a:p>
              <a:pPr rtl="0"/>
              <a:endParaRPr lang="ja-JP" altLang="en-US" b="1" dirty="0">
                <a:solidFill>
                  <a:srgbClr val="002060"/>
                </a:solidFill>
                <a:latin typeface="Meiryo UI" panose="020B0604030504040204" pitchFamily="50" charset="-128"/>
                <a:ea typeface="Meiryo UI" panose="020B0604030504040204" pitchFamily="50" charset="-128"/>
              </a:endParaRPr>
            </a:p>
          </p:txBody>
        </p:sp>
        <p:sp>
          <p:nvSpPr>
            <p:cNvPr id="229" name="フリーフォーム(F) 38">
              <a:extLst>
                <a:ext uri="{FF2B5EF4-FFF2-40B4-BE49-F238E27FC236}">
                  <a16:creationId xmlns:a16="http://schemas.microsoft.com/office/drawing/2014/main" id="{091CE06B-4C22-4105-8EFE-0840F6E83B8A}"/>
                </a:ext>
              </a:extLst>
            </p:cNvPr>
            <p:cNvSpPr>
              <a:spLocks/>
            </p:cNvSpPr>
            <p:nvPr/>
          </p:nvSpPr>
          <p:spPr bwMode="auto">
            <a:xfrm>
              <a:off x="-27444701" y="-2163763"/>
              <a:ext cx="3182938" cy="2136775"/>
            </a:xfrm>
            <a:custGeom>
              <a:avLst/>
              <a:gdLst>
                <a:gd name="T0" fmla="*/ 846 w 1067"/>
                <a:gd name="T1" fmla="*/ 102 h 717"/>
                <a:gd name="T2" fmla="*/ 980 w 1067"/>
                <a:gd name="T3" fmla="*/ 329 h 717"/>
                <a:gd name="T4" fmla="*/ 981 w 1067"/>
                <a:gd name="T5" fmla="*/ 479 h 717"/>
                <a:gd name="T6" fmla="*/ 981 w 1067"/>
                <a:gd name="T7" fmla="*/ 558 h 717"/>
                <a:gd name="T8" fmla="*/ 961 w 1067"/>
                <a:gd name="T9" fmla="*/ 617 h 717"/>
                <a:gd name="T10" fmla="*/ 882 w 1067"/>
                <a:gd name="T11" fmla="*/ 633 h 717"/>
                <a:gd name="T12" fmla="*/ 213 w 1067"/>
                <a:gd name="T13" fmla="*/ 633 h 717"/>
                <a:gd name="T14" fmla="*/ 152 w 1067"/>
                <a:gd name="T15" fmla="*/ 633 h 717"/>
                <a:gd name="T16" fmla="*/ 89 w 1067"/>
                <a:gd name="T17" fmla="*/ 571 h 717"/>
                <a:gd name="T18" fmla="*/ 89 w 1067"/>
                <a:gd name="T19" fmla="*/ 523 h 717"/>
                <a:gd name="T20" fmla="*/ 89 w 1067"/>
                <a:gd name="T21" fmla="*/ 355 h 717"/>
                <a:gd name="T22" fmla="*/ 172 w 1067"/>
                <a:gd name="T23" fmla="*/ 144 h 717"/>
                <a:gd name="T24" fmla="*/ 222 w 1067"/>
                <a:gd name="T25" fmla="*/ 103 h 717"/>
                <a:gd name="T26" fmla="*/ 179 w 1067"/>
                <a:gd name="T27" fmla="*/ 31 h 717"/>
                <a:gd name="T28" fmla="*/ 12 w 1067"/>
                <a:gd name="T29" fmla="*/ 276 h 717"/>
                <a:gd name="T30" fmla="*/ 5 w 1067"/>
                <a:gd name="T31" fmla="*/ 447 h 717"/>
                <a:gd name="T32" fmla="*/ 9 w 1067"/>
                <a:gd name="T33" fmla="*/ 604 h 717"/>
                <a:gd name="T34" fmla="*/ 161 w 1067"/>
                <a:gd name="T35" fmla="*/ 717 h 717"/>
                <a:gd name="T36" fmla="*/ 804 w 1067"/>
                <a:gd name="T37" fmla="*/ 717 h 717"/>
                <a:gd name="T38" fmla="*/ 907 w 1067"/>
                <a:gd name="T39" fmla="*/ 717 h 717"/>
                <a:gd name="T40" fmla="*/ 1058 w 1067"/>
                <a:gd name="T41" fmla="*/ 614 h 717"/>
                <a:gd name="T42" fmla="*/ 1065 w 1067"/>
                <a:gd name="T43" fmla="*/ 544 h 717"/>
                <a:gd name="T44" fmla="*/ 1065 w 1067"/>
                <a:gd name="T45" fmla="*/ 455 h 717"/>
                <a:gd name="T46" fmla="*/ 1060 w 1067"/>
                <a:gd name="T47" fmla="*/ 287 h 717"/>
                <a:gd name="T48" fmla="*/ 888 w 1067"/>
                <a:gd name="T49" fmla="*/ 29 h 717"/>
                <a:gd name="T50" fmla="*/ 846 w 1067"/>
                <a:gd name="T51" fmla="*/ 102 h 7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067" h="717">
                  <a:moveTo>
                    <a:pt x="846" y="102"/>
                  </a:moveTo>
                  <a:cubicBezTo>
                    <a:pt x="924" y="152"/>
                    <a:pt x="974" y="236"/>
                    <a:pt x="980" y="329"/>
                  </a:cubicBezTo>
                  <a:cubicBezTo>
                    <a:pt x="983" y="379"/>
                    <a:pt x="981" y="429"/>
                    <a:pt x="981" y="479"/>
                  </a:cubicBezTo>
                  <a:cubicBezTo>
                    <a:pt x="981" y="505"/>
                    <a:pt x="981" y="532"/>
                    <a:pt x="981" y="558"/>
                  </a:cubicBezTo>
                  <a:cubicBezTo>
                    <a:pt x="981" y="582"/>
                    <a:pt x="978" y="600"/>
                    <a:pt x="961" y="617"/>
                  </a:cubicBezTo>
                  <a:cubicBezTo>
                    <a:pt x="940" y="637"/>
                    <a:pt x="910" y="633"/>
                    <a:pt x="882" y="633"/>
                  </a:cubicBezTo>
                  <a:cubicBezTo>
                    <a:pt x="659" y="633"/>
                    <a:pt x="436" y="633"/>
                    <a:pt x="213" y="633"/>
                  </a:cubicBezTo>
                  <a:cubicBezTo>
                    <a:pt x="193" y="633"/>
                    <a:pt x="172" y="633"/>
                    <a:pt x="152" y="633"/>
                  </a:cubicBezTo>
                  <a:cubicBezTo>
                    <a:pt x="117" y="633"/>
                    <a:pt x="90" y="605"/>
                    <a:pt x="89" y="571"/>
                  </a:cubicBezTo>
                  <a:cubicBezTo>
                    <a:pt x="89" y="555"/>
                    <a:pt x="89" y="539"/>
                    <a:pt x="89" y="523"/>
                  </a:cubicBezTo>
                  <a:cubicBezTo>
                    <a:pt x="89" y="467"/>
                    <a:pt x="89" y="411"/>
                    <a:pt x="89" y="355"/>
                  </a:cubicBezTo>
                  <a:cubicBezTo>
                    <a:pt x="89" y="275"/>
                    <a:pt x="117" y="201"/>
                    <a:pt x="172" y="144"/>
                  </a:cubicBezTo>
                  <a:cubicBezTo>
                    <a:pt x="187" y="128"/>
                    <a:pt x="204" y="115"/>
                    <a:pt x="222" y="103"/>
                  </a:cubicBezTo>
                  <a:cubicBezTo>
                    <a:pt x="267" y="74"/>
                    <a:pt x="225" y="1"/>
                    <a:pt x="179" y="31"/>
                  </a:cubicBezTo>
                  <a:cubicBezTo>
                    <a:pt x="93" y="87"/>
                    <a:pt x="32" y="174"/>
                    <a:pt x="12" y="276"/>
                  </a:cubicBezTo>
                  <a:cubicBezTo>
                    <a:pt x="1" y="332"/>
                    <a:pt x="5" y="391"/>
                    <a:pt x="5" y="447"/>
                  </a:cubicBezTo>
                  <a:cubicBezTo>
                    <a:pt x="5" y="498"/>
                    <a:pt x="0" y="553"/>
                    <a:pt x="9" y="604"/>
                  </a:cubicBezTo>
                  <a:cubicBezTo>
                    <a:pt x="22" y="675"/>
                    <a:pt x="92" y="717"/>
                    <a:pt x="161" y="717"/>
                  </a:cubicBezTo>
                  <a:cubicBezTo>
                    <a:pt x="375" y="717"/>
                    <a:pt x="590" y="717"/>
                    <a:pt x="804" y="717"/>
                  </a:cubicBezTo>
                  <a:cubicBezTo>
                    <a:pt x="839" y="717"/>
                    <a:pt x="873" y="717"/>
                    <a:pt x="907" y="717"/>
                  </a:cubicBezTo>
                  <a:cubicBezTo>
                    <a:pt x="977" y="717"/>
                    <a:pt x="1035" y="681"/>
                    <a:pt x="1058" y="614"/>
                  </a:cubicBezTo>
                  <a:cubicBezTo>
                    <a:pt x="1066" y="592"/>
                    <a:pt x="1065" y="568"/>
                    <a:pt x="1065" y="544"/>
                  </a:cubicBezTo>
                  <a:cubicBezTo>
                    <a:pt x="1065" y="515"/>
                    <a:pt x="1065" y="485"/>
                    <a:pt x="1065" y="455"/>
                  </a:cubicBezTo>
                  <a:cubicBezTo>
                    <a:pt x="1065" y="399"/>
                    <a:pt x="1067" y="343"/>
                    <a:pt x="1060" y="287"/>
                  </a:cubicBezTo>
                  <a:cubicBezTo>
                    <a:pt x="1045" y="181"/>
                    <a:pt x="977" y="86"/>
                    <a:pt x="888" y="29"/>
                  </a:cubicBezTo>
                  <a:cubicBezTo>
                    <a:pt x="842" y="0"/>
                    <a:pt x="800" y="72"/>
                    <a:pt x="846" y="102"/>
                  </a:cubicBezTo>
                  <a:close/>
                </a:path>
              </a:pathLst>
            </a:custGeom>
            <a:grpFill/>
            <a:ln w="9525">
              <a:solidFill>
                <a:srgbClr val="000000"/>
              </a:solidFill>
              <a:round/>
              <a:headEnd/>
              <a:tailEnd/>
            </a:ln>
          </p:spPr>
          <p:txBody>
            <a:bodyPr vert="horz" wrap="square" lIns="91440" tIns="45720" rIns="91440" bIns="45720" numCol="1" rtlCol="0" anchor="t" anchorCtr="0" compatLnSpc="1">
              <a:prstTxWarp prst="textNoShape">
                <a:avLst/>
              </a:prstTxWarp>
            </a:bodyPr>
            <a:lstStyle/>
            <a:p>
              <a:pPr rtl="0"/>
              <a:endParaRPr lang="ja-JP" altLang="en-US" b="1" dirty="0">
                <a:solidFill>
                  <a:srgbClr val="002060"/>
                </a:solidFill>
                <a:latin typeface="Meiryo UI" panose="020B0604030504040204" pitchFamily="50" charset="-128"/>
                <a:ea typeface="Meiryo UI" panose="020B0604030504040204" pitchFamily="50" charset="-128"/>
              </a:endParaRPr>
            </a:p>
          </p:txBody>
        </p:sp>
        <p:sp>
          <p:nvSpPr>
            <p:cNvPr id="230" name="フリーフォーム(F) 39">
              <a:extLst>
                <a:ext uri="{FF2B5EF4-FFF2-40B4-BE49-F238E27FC236}">
                  <a16:creationId xmlns:a16="http://schemas.microsoft.com/office/drawing/2014/main" id="{AC7D5C4A-C960-4321-8F8E-B1E3938691F5}"/>
                </a:ext>
              </a:extLst>
            </p:cNvPr>
            <p:cNvSpPr>
              <a:spLocks/>
            </p:cNvSpPr>
            <p:nvPr/>
          </p:nvSpPr>
          <p:spPr bwMode="auto">
            <a:xfrm>
              <a:off x="-19121438" y="-3736976"/>
              <a:ext cx="1906588" cy="1978025"/>
            </a:xfrm>
            <a:custGeom>
              <a:avLst/>
              <a:gdLst>
                <a:gd name="T0" fmla="*/ 555 w 639"/>
                <a:gd name="T1" fmla="*/ 327 h 664"/>
                <a:gd name="T2" fmla="*/ 438 w 639"/>
                <a:gd name="T3" fmla="*/ 527 h 664"/>
                <a:gd name="T4" fmla="*/ 204 w 639"/>
                <a:gd name="T5" fmla="*/ 521 h 664"/>
                <a:gd name="T6" fmla="*/ 97 w 639"/>
                <a:gd name="T7" fmla="*/ 316 h 664"/>
                <a:gd name="T8" fmla="*/ 222 w 639"/>
                <a:gd name="T9" fmla="*/ 123 h 664"/>
                <a:gd name="T10" fmla="*/ 447 w 639"/>
                <a:gd name="T11" fmla="*/ 133 h 664"/>
                <a:gd name="T12" fmla="*/ 555 w 639"/>
                <a:gd name="T13" fmla="*/ 327 h 664"/>
                <a:gd name="T14" fmla="*/ 639 w 639"/>
                <a:gd name="T15" fmla="*/ 327 h 664"/>
                <a:gd name="T16" fmla="*/ 519 w 639"/>
                <a:gd name="T17" fmla="*/ 82 h 664"/>
                <a:gd name="T18" fmla="*/ 244 w 639"/>
                <a:gd name="T19" fmla="*/ 25 h 664"/>
                <a:gd name="T20" fmla="*/ 40 w 639"/>
                <a:gd name="T21" fmla="*/ 201 h 664"/>
                <a:gd name="T22" fmla="*/ 54 w 639"/>
                <a:gd name="T23" fmla="*/ 482 h 664"/>
                <a:gd name="T24" fmla="*/ 407 w 639"/>
                <a:gd name="T25" fmla="*/ 630 h 664"/>
                <a:gd name="T26" fmla="*/ 639 w 639"/>
                <a:gd name="T27" fmla="*/ 327 h 664"/>
                <a:gd name="T28" fmla="*/ 555 w 639"/>
                <a:gd name="T29" fmla="*/ 327 h 6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39" h="664">
                  <a:moveTo>
                    <a:pt x="555" y="327"/>
                  </a:moveTo>
                  <a:cubicBezTo>
                    <a:pt x="554" y="410"/>
                    <a:pt x="510" y="485"/>
                    <a:pt x="438" y="527"/>
                  </a:cubicBezTo>
                  <a:cubicBezTo>
                    <a:pt x="366" y="569"/>
                    <a:pt x="275" y="564"/>
                    <a:pt x="204" y="521"/>
                  </a:cubicBezTo>
                  <a:cubicBezTo>
                    <a:pt x="133" y="478"/>
                    <a:pt x="95" y="398"/>
                    <a:pt x="97" y="316"/>
                  </a:cubicBezTo>
                  <a:cubicBezTo>
                    <a:pt x="100" y="234"/>
                    <a:pt x="151" y="161"/>
                    <a:pt x="222" y="123"/>
                  </a:cubicBezTo>
                  <a:cubicBezTo>
                    <a:pt x="293" y="86"/>
                    <a:pt x="380" y="92"/>
                    <a:pt x="447" y="133"/>
                  </a:cubicBezTo>
                  <a:cubicBezTo>
                    <a:pt x="514" y="174"/>
                    <a:pt x="554" y="250"/>
                    <a:pt x="555" y="327"/>
                  </a:cubicBezTo>
                  <a:cubicBezTo>
                    <a:pt x="555" y="381"/>
                    <a:pt x="639" y="382"/>
                    <a:pt x="639" y="327"/>
                  </a:cubicBezTo>
                  <a:cubicBezTo>
                    <a:pt x="638" y="232"/>
                    <a:pt x="595" y="141"/>
                    <a:pt x="519" y="82"/>
                  </a:cubicBezTo>
                  <a:cubicBezTo>
                    <a:pt x="441" y="21"/>
                    <a:pt x="340" y="0"/>
                    <a:pt x="244" y="25"/>
                  </a:cubicBezTo>
                  <a:cubicBezTo>
                    <a:pt x="154" y="48"/>
                    <a:pt x="77" y="116"/>
                    <a:pt x="40" y="201"/>
                  </a:cubicBezTo>
                  <a:cubicBezTo>
                    <a:pt x="0" y="292"/>
                    <a:pt x="5" y="395"/>
                    <a:pt x="54" y="482"/>
                  </a:cubicBezTo>
                  <a:cubicBezTo>
                    <a:pt x="123" y="606"/>
                    <a:pt x="272" y="664"/>
                    <a:pt x="407" y="630"/>
                  </a:cubicBezTo>
                  <a:cubicBezTo>
                    <a:pt x="543" y="595"/>
                    <a:pt x="637" y="466"/>
                    <a:pt x="639" y="327"/>
                  </a:cubicBezTo>
                  <a:cubicBezTo>
                    <a:pt x="639" y="273"/>
                    <a:pt x="555" y="273"/>
                    <a:pt x="555" y="327"/>
                  </a:cubicBezTo>
                  <a:close/>
                </a:path>
              </a:pathLst>
            </a:custGeom>
            <a:grpFill/>
            <a:ln w="9525">
              <a:solidFill>
                <a:srgbClr val="000000"/>
              </a:solidFill>
              <a:round/>
              <a:headEnd/>
              <a:tailEnd/>
            </a:ln>
          </p:spPr>
          <p:txBody>
            <a:bodyPr vert="horz" wrap="square" lIns="91440" tIns="45720" rIns="91440" bIns="45720" numCol="1" rtlCol="0" anchor="t" anchorCtr="0" compatLnSpc="1">
              <a:prstTxWarp prst="textNoShape">
                <a:avLst/>
              </a:prstTxWarp>
            </a:bodyPr>
            <a:lstStyle/>
            <a:p>
              <a:pPr rtl="0"/>
              <a:endParaRPr lang="ja-JP" altLang="en-US" b="1" dirty="0">
                <a:solidFill>
                  <a:srgbClr val="002060"/>
                </a:solidFill>
                <a:latin typeface="Meiryo UI" panose="020B0604030504040204" pitchFamily="50" charset="-128"/>
                <a:ea typeface="Meiryo UI" panose="020B0604030504040204" pitchFamily="50" charset="-128"/>
              </a:endParaRPr>
            </a:p>
          </p:txBody>
        </p:sp>
        <p:sp>
          <p:nvSpPr>
            <p:cNvPr id="231" name="フリーフォーム(F) 40">
              <a:extLst>
                <a:ext uri="{FF2B5EF4-FFF2-40B4-BE49-F238E27FC236}">
                  <a16:creationId xmlns:a16="http://schemas.microsoft.com/office/drawing/2014/main" id="{16ADA59B-C937-4A81-A51A-88F553760C74}"/>
                </a:ext>
              </a:extLst>
            </p:cNvPr>
            <p:cNvSpPr>
              <a:spLocks/>
            </p:cNvSpPr>
            <p:nvPr/>
          </p:nvSpPr>
          <p:spPr bwMode="auto">
            <a:xfrm>
              <a:off x="-19746913" y="-2163763"/>
              <a:ext cx="3186113" cy="2136775"/>
            </a:xfrm>
            <a:custGeom>
              <a:avLst/>
              <a:gdLst>
                <a:gd name="T0" fmla="*/ 846 w 1068"/>
                <a:gd name="T1" fmla="*/ 102 h 717"/>
                <a:gd name="T2" fmla="*/ 981 w 1068"/>
                <a:gd name="T3" fmla="*/ 329 h 717"/>
                <a:gd name="T4" fmla="*/ 981 w 1068"/>
                <a:gd name="T5" fmla="*/ 479 h 717"/>
                <a:gd name="T6" fmla="*/ 981 w 1068"/>
                <a:gd name="T7" fmla="*/ 558 h 717"/>
                <a:gd name="T8" fmla="*/ 961 w 1068"/>
                <a:gd name="T9" fmla="*/ 617 h 717"/>
                <a:gd name="T10" fmla="*/ 882 w 1068"/>
                <a:gd name="T11" fmla="*/ 633 h 717"/>
                <a:gd name="T12" fmla="*/ 214 w 1068"/>
                <a:gd name="T13" fmla="*/ 633 h 717"/>
                <a:gd name="T14" fmla="*/ 153 w 1068"/>
                <a:gd name="T15" fmla="*/ 633 h 717"/>
                <a:gd name="T16" fmla="*/ 90 w 1068"/>
                <a:gd name="T17" fmla="*/ 571 h 717"/>
                <a:gd name="T18" fmla="*/ 90 w 1068"/>
                <a:gd name="T19" fmla="*/ 523 h 717"/>
                <a:gd name="T20" fmla="*/ 90 w 1068"/>
                <a:gd name="T21" fmla="*/ 355 h 717"/>
                <a:gd name="T22" fmla="*/ 173 w 1068"/>
                <a:gd name="T23" fmla="*/ 144 h 717"/>
                <a:gd name="T24" fmla="*/ 222 w 1068"/>
                <a:gd name="T25" fmla="*/ 103 h 717"/>
                <a:gd name="T26" fmla="*/ 180 w 1068"/>
                <a:gd name="T27" fmla="*/ 31 h 717"/>
                <a:gd name="T28" fmla="*/ 13 w 1068"/>
                <a:gd name="T29" fmla="*/ 276 h 717"/>
                <a:gd name="T30" fmla="*/ 6 w 1068"/>
                <a:gd name="T31" fmla="*/ 447 h 717"/>
                <a:gd name="T32" fmla="*/ 10 w 1068"/>
                <a:gd name="T33" fmla="*/ 604 h 717"/>
                <a:gd name="T34" fmla="*/ 161 w 1068"/>
                <a:gd name="T35" fmla="*/ 717 h 717"/>
                <a:gd name="T36" fmla="*/ 805 w 1068"/>
                <a:gd name="T37" fmla="*/ 717 h 717"/>
                <a:gd name="T38" fmla="*/ 908 w 1068"/>
                <a:gd name="T39" fmla="*/ 717 h 717"/>
                <a:gd name="T40" fmla="*/ 1059 w 1068"/>
                <a:gd name="T41" fmla="*/ 614 h 717"/>
                <a:gd name="T42" fmla="*/ 1065 w 1068"/>
                <a:gd name="T43" fmla="*/ 544 h 717"/>
                <a:gd name="T44" fmla="*/ 1065 w 1068"/>
                <a:gd name="T45" fmla="*/ 455 h 717"/>
                <a:gd name="T46" fmla="*/ 1060 w 1068"/>
                <a:gd name="T47" fmla="*/ 287 h 717"/>
                <a:gd name="T48" fmla="*/ 889 w 1068"/>
                <a:gd name="T49" fmla="*/ 29 h 717"/>
                <a:gd name="T50" fmla="*/ 846 w 1068"/>
                <a:gd name="T51" fmla="*/ 102 h 7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068" h="717">
                  <a:moveTo>
                    <a:pt x="846" y="102"/>
                  </a:moveTo>
                  <a:cubicBezTo>
                    <a:pt x="924" y="152"/>
                    <a:pt x="975" y="236"/>
                    <a:pt x="981" y="329"/>
                  </a:cubicBezTo>
                  <a:cubicBezTo>
                    <a:pt x="984" y="379"/>
                    <a:pt x="981" y="429"/>
                    <a:pt x="981" y="479"/>
                  </a:cubicBezTo>
                  <a:cubicBezTo>
                    <a:pt x="981" y="505"/>
                    <a:pt x="981" y="532"/>
                    <a:pt x="981" y="558"/>
                  </a:cubicBezTo>
                  <a:cubicBezTo>
                    <a:pt x="981" y="582"/>
                    <a:pt x="978" y="600"/>
                    <a:pt x="961" y="617"/>
                  </a:cubicBezTo>
                  <a:cubicBezTo>
                    <a:pt x="941" y="637"/>
                    <a:pt x="911" y="633"/>
                    <a:pt x="882" y="633"/>
                  </a:cubicBezTo>
                  <a:cubicBezTo>
                    <a:pt x="659" y="633"/>
                    <a:pt x="437" y="633"/>
                    <a:pt x="214" y="633"/>
                  </a:cubicBezTo>
                  <a:cubicBezTo>
                    <a:pt x="193" y="633"/>
                    <a:pt x="173" y="633"/>
                    <a:pt x="153" y="633"/>
                  </a:cubicBezTo>
                  <a:cubicBezTo>
                    <a:pt x="118" y="633"/>
                    <a:pt x="91" y="605"/>
                    <a:pt x="90" y="571"/>
                  </a:cubicBezTo>
                  <a:cubicBezTo>
                    <a:pt x="89" y="555"/>
                    <a:pt x="90" y="539"/>
                    <a:pt x="90" y="523"/>
                  </a:cubicBezTo>
                  <a:cubicBezTo>
                    <a:pt x="90" y="467"/>
                    <a:pt x="90" y="411"/>
                    <a:pt x="90" y="355"/>
                  </a:cubicBezTo>
                  <a:cubicBezTo>
                    <a:pt x="90" y="275"/>
                    <a:pt x="117" y="201"/>
                    <a:pt x="173" y="144"/>
                  </a:cubicBezTo>
                  <a:cubicBezTo>
                    <a:pt x="188" y="128"/>
                    <a:pt x="204" y="115"/>
                    <a:pt x="222" y="103"/>
                  </a:cubicBezTo>
                  <a:cubicBezTo>
                    <a:pt x="267" y="74"/>
                    <a:pt x="225" y="1"/>
                    <a:pt x="180" y="31"/>
                  </a:cubicBezTo>
                  <a:cubicBezTo>
                    <a:pt x="94" y="87"/>
                    <a:pt x="32" y="174"/>
                    <a:pt x="13" y="276"/>
                  </a:cubicBezTo>
                  <a:cubicBezTo>
                    <a:pt x="2" y="332"/>
                    <a:pt x="6" y="391"/>
                    <a:pt x="6" y="447"/>
                  </a:cubicBezTo>
                  <a:cubicBezTo>
                    <a:pt x="6" y="498"/>
                    <a:pt x="0" y="553"/>
                    <a:pt x="10" y="604"/>
                  </a:cubicBezTo>
                  <a:cubicBezTo>
                    <a:pt x="23" y="675"/>
                    <a:pt x="93" y="717"/>
                    <a:pt x="161" y="717"/>
                  </a:cubicBezTo>
                  <a:cubicBezTo>
                    <a:pt x="376" y="717"/>
                    <a:pt x="590" y="717"/>
                    <a:pt x="805" y="717"/>
                  </a:cubicBezTo>
                  <a:cubicBezTo>
                    <a:pt x="839" y="717"/>
                    <a:pt x="874" y="717"/>
                    <a:pt x="908" y="717"/>
                  </a:cubicBezTo>
                  <a:cubicBezTo>
                    <a:pt x="978" y="717"/>
                    <a:pt x="1036" y="681"/>
                    <a:pt x="1059" y="614"/>
                  </a:cubicBezTo>
                  <a:cubicBezTo>
                    <a:pt x="1067" y="592"/>
                    <a:pt x="1065" y="568"/>
                    <a:pt x="1065" y="544"/>
                  </a:cubicBezTo>
                  <a:cubicBezTo>
                    <a:pt x="1065" y="515"/>
                    <a:pt x="1065" y="485"/>
                    <a:pt x="1065" y="455"/>
                  </a:cubicBezTo>
                  <a:cubicBezTo>
                    <a:pt x="1065" y="399"/>
                    <a:pt x="1068" y="343"/>
                    <a:pt x="1060" y="287"/>
                  </a:cubicBezTo>
                  <a:cubicBezTo>
                    <a:pt x="1046" y="181"/>
                    <a:pt x="978" y="86"/>
                    <a:pt x="889" y="29"/>
                  </a:cubicBezTo>
                  <a:cubicBezTo>
                    <a:pt x="843" y="0"/>
                    <a:pt x="801" y="72"/>
                    <a:pt x="846" y="102"/>
                  </a:cubicBezTo>
                  <a:close/>
                </a:path>
              </a:pathLst>
            </a:custGeom>
            <a:grpFill/>
            <a:ln w="9525">
              <a:solidFill>
                <a:srgbClr val="000000"/>
              </a:solidFill>
              <a:round/>
              <a:headEnd/>
              <a:tailEnd/>
            </a:ln>
          </p:spPr>
          <p:txBody>
            <a:bodyPr vert="horz" wrap="square" lIns="91440" tIns="45720" rIns="91440" bIns="45720" numCol="1" rtlCol="0" anchor="t" anchorCtr="0" compatLnSpc="1">
              <a:prstTxWarp prst="textNoShape">
                <a:avLst/>
              </a:prstTxWarp>
            </a:bodyPr>
            <a:lstStyle/>
            <a:p>
              <a:pPr rtl="0"/>
              <a:endParaRPr lang="ja-JP" altLang="en-US" b="1" dirty="0">
                <a:solidFill>
                  <a:srgbClr val="002060"/>
                </a:solidFill>
                <a:latin typeface="Meiryo UI" panose="020B0604030504040204" pitchFamily="50" charset="-128"/>
                <a:ea typeface="Meiryo UI" panose="020B0604030504040204" pitchFamily="50" charset="-128"/>
              </a:endParaRPr>
            </a:p>
          </p:txBody>
        </p:sp>
        <p:sp>
          <p:nvSpPr>
            <p:cNvPr id="232" name="フリーフォーム 42">
              <a:extLst>
                <a:ext uri="{FF2B5EF4-FFF2-40B4-BE49-F238E27FC236}">
                  <a16:creationId xmlns:a16="http://schemas.microsoft.com/office/drawing/2014/main" id="{CDE85C75-378A-46F7-9C69-7D291C92F839}"/>
                </a:ext>
              </a:extLst>
            </p:cNvPr>
            <p:cNvSpPr>
              <a:spLocks/>
            </p:cNvSpPr>
            <p:nvPr/>
          </p:nvSpPr>
          <p:spPr bwMode="auto">
            <a:xfrm>
              <a:off x="-23742650" y="-4017963"/>
              <a:ext cx="1944688" cy="1266825"/>
            </a:xfrm>
            <a:custGeom>
              <a:avLst/>
              <a:gdLst>
                <a:gd name="T0" fmla="*/ 89 w 652"/>
                <a:gd name="T1" fmla="*/ 398 h 425"/>
                <a:gd name="T2" fmla="*/ 589 w 652"/>
                <a:gd name="T3" fmla="*/ 109 h 425"/>
                <a:gd name="T4" fmla="*/ 605 w 652"/>
                <a:gd name="T5" fmla="*/ 100 h 425"/>
                <a:gd name="T6" fmla="*/ 563 w 652"/>
                <a:gd name="T7" fmla="*/ 27 h 425"/>
                <a:gd name="T8" fmla="*/ 63 w 652"/>
                <a:gd name="T9" fmla="*/ 316 h 425"/>
                <a:gd name="T10" fmla="*/ 47 w 652"/>
                <a:gd name="T11" fmla="*/ 325 h 425"/>
                <a:gd name="T12" fmla="*/ 89 w 652"/>
                <a:gd name="T13" fmla="*/ 398 h 425"/>
              </a:gdLst>
              <a:ahLst/>
              <a:cxnLst>
                <a:cxn ang="0">
                  <a:pos x="T0" y="T1"/>
                </a:cxn>
                <a:cxn ang="0">
                  <a:pos x="T2" y="T3"/>
                </a:cxn>
                <a:cxn ang="0">
                  <a:pos x="T4" y="T5"/>
                </a:cxn>
                <a:cxn ang="0">
                  <a:pos x="T6" y="T7"/>
                </a:cxn>
                <a:cxn ang="0">
                  <a:pos x="T8" y="T9"/>
                </a:cxn>
                <a:cxn ang="0">
                  <a:pos x="T10" y="T11"/>
                </a:cxn>
                <a:cxn ang="0">
                  <a:pos x="T12" y="T13"/>
                </a:cxn>
              </a:cxnLst>
              <a:rect l="0" t="0" r="r" b="b"/>
              <a:pathLst>
                <a:path w="652" h="425">
                  <a:moveTo>
                    <a:pt x="89" y="398"/>
                  </a:moveTo>
                  <a:cubicBezTo>
                    <a:pt x="256" y="302"/>
                    <a:pt x="422" y="205"/>
                    <a:pt x="589" y="109"/>
                  </a:cubicBezTo>
                  <a:cubicBezTo>
                    <a:pt x="594" y="106"/>
                    <a:pt x="600" y="103"/>
                    <a:pt x="605" y="100"/>
                  </a:cubicBezTo>
                  <a:cubicBezTo>
                    <a:pt x="652" y="73"/>
                    <a:pt x="610" y="0"/>
                    <a:pt x="563" y="27"/>
                  </a:cubicBezTo>
                  <a:cubicBezTo>
                    <a:pt x="396" y="123"/>
                    <a:pt x="230" y="219"/>
                    <a:pt x="63" y="316"/>
                  </a:cubicBezTo>
                  <a:cubicBezTo>
                    <a:pt x="58" y="319"/>
                    <a:pt x="52" y="322"/>
                    <a:pt x="47" y="325"/>
                  </a:cubicBezTo>
                  <a:cubicBezTo>
                    <a:pt x="0" y="352"/>
                    <a:pt x="42" y="425"/>
                    <a:pt x="89" y="398"/>
                  </a:cubicBezTo>
                  <a:close/>
                </a:path>
              </a:pathLst>
            </a:custGeom>
            <a:grpFill/>
            <a:ln w="9525">
              <a:solidFill>
                <a:srgbClr val="000000"/>
              </a:solidFill>
              <a:round/>
              <a:headEnd/>
              <a:tailEnd/>
            </a:ln>
          </p:spPr>
          <p:txBody>
            <a:bodyPr vert="horz" wrap="square" lIns="91440" tIns="45720" rIns="91440" bIns="45720" numCol="1" rtlCol="0" anchor="t" anchorCtr="0" compatLnSpc="1">
              <a:prstTxWarp prst="textNoShape">
                <a:avLst/>
              </a:prstTxWarp>
            </a:bodyPr>
            <a:lstStyle/>
            <a:p>
              <a:pPr rtl="0"/>
              <a:endParaRPr lang="ja-JP" altLang="en-US" b="1" dirty="0">
                <a:solidFill>
                  <a:srgbClr val="002060"/>
                </a:solidFill>
                <a:latin typeface="Meiryo UI" panose="020B0604030504040204" pitchFamily="50" charset="-128"/>
                <a:ea typeface="Meiryo UI" panose="020B0604030504040204" pitchFamily="50" charset="-128"/>
              </a:endParaRPr>
            </a:p>
          </p:txBody>
        </p:sp>
        <p:sp>
          <p:nvSpPr>
            <p:cNvPr id="233" name="フリーフォーム(F) 43">
              <a:extLst>
                <a:ext uri="{FF2B5EF4-FFF2-40B4-BE49-F238E27FC236}">
                  <a16:creationId xmlns:a16="http://schemas.microsoft.com/office/drawing/2014/main" id="{DAA8C869-ACA6-45C1-95C0-0709F3CEC819}"/>
                </a:ext>
              </a:extLst>
            </p:cNvPr>
            <p:cNvSpPr>
              <a:spLocks/>
            </p:cNvSpPr>
            <p:nvPr/>
          </p:nvSpPr>
          <p:spPr bwMode="auto">
            <a:xfrm>
              <a:off x="-22191663" y="-4017963"/>
              <a:ext cx="1946275" cy="1266825"/>
            </a:xfrm>
            <a:custGeom>
              <a:avLst/>
              <a:gdLst>
                <a:gd name="T0" fmla="*/ 605 w 652"/>
                <a:gd name="T1" fmla="*/ 325 h 425"/>
                <a:gd name="T2" fmla="*/ 106 w 652"/>
                <a:gd name="T3" fmla="*/ 37 h 425"/>
                <a:gd name="T4" fmla="*/ 89 w 652"/>
                <a:gd name="T5" fmla="*/ 27 h 425"/>
                <a:gd name="T6" fmla="*/ 47 w 652"/>
                <a:gd name="T7" fmla="*/ 100 h 425"/>
                <a:gd name="T8" fmla="*/ 546 w 652"/>
                <a:gd name="T9" fmla="*/ 388 h 425"/>
                <a:gd name="T10" fmla="*/ 563 w 652"/>
                <a:gd name="T11" fmla="*/ 398 h 425"/>
                <a:gd name="T12" fmla="*/ 605 w 652"/>
                <a:gd name="T13" fmla="*/ 325 h 425"/>
              </a:gdLst>
              <a:ahLst/>
              <a:cxnLst>
                <a:cxn ang="0">
                  <a:pos x="T0" y="T1"/>
                </a:cxn>
                <a:cxn ang="0">
                  <a:pos x="T2" y="T3"/>
                </a:cxn>
                <a:cxn ang="0">
                  <a:pos x="T4" y="T5"/>
                </a:cxn>
                <a:cxn ang="0">
                  <a:pos x="T6" y="T7"/>
                </a:cxn>
                <a:cxn ang="0">
                  <a:pos x="T8" y="T9"/>
                </a:cxn>
                <a:cxn ang="0">
                  <a:pos x="T10" y="T11"/>
                </a:cxn>
                <a:cxn ang="0">
                  <a:pos x="T12" y="T13"/>
                </a:cxn>
              </a:cxnLst>
              <a:rect l="0" t="0" r="r" b="b"/>
              <a:pathLst>
                <a:path w="652" h="425">
                  <a:moveTo>
                    <a:pt x="605" y="325"/>
                  </a:moveTo>
                  <a:cubicBezTo>
                    <a:pt x="439" y="229"/>
                    <a:pt x="272" y="133"/>
                    <a:pt x="106" y="37"/>
                  </a:cubicBezTo>
                  <a:cubicBezTo>
                    <a:pt x="100" y="33"/>
                    <a:pt x="95" y="30"/>
                    <a:pt x="89" y="27"/>
                  </a:cubicBezTo>
                  <a:cubicBezTo>
                    <a:pt x="42" y="0"/>
                    <a:pt x="0" y="73"/>
                    <a:pt x="47" y="100"/>
                  </a:cubicBezTo>
                  <a:cubicBezTo>
                    <a:pt x="213" y="196"/>
                    <a:pt x="380" y="292"/>
                    <a:pt x="546" y="388"/>
                  </a:cubicBezTo>
                  <a:cubicBezTo>
                    <a:pt x="552" y="391"/>
                    <a:pt x="557" y="395"/>
                    <a:pt x="563" y="398"/>
                  </a:cubicBezTo>
                  <a:cubicBezTo>
                    <a:pt x="610" y="425"/>
                    <a:pt x="652" y="352"/>
                    <a:pt x="605" y="325"/>
                  </a:cubicBezTo>
                  <a:close/>
                </a:path>
              </a:pathLst>
            </a:custGeom>
            <a:grpFill/>
            <a:ln w="9525">
              <a:solidFill>
                <a:srgbClr val="000000"/>
              </a:solidFill>
              <a:round/>
              <a:headEnd/>
              <a:tailEnd/>
            </a:ln>
          </p:spPr>
          <p:txBody>
            <a:bodyPr vert="horz" wrap="square" lIns="91440" tIns="45720" rIns="91440" bIns="45720" numCol="1" rtlCol="0" anchor="t" anchorCtr="0" compatLnSpc="1">
              <a:prstTxWarp prst="textNoShape">
                <a:avLst/>
              </a:prstTxWarp>
            </a:bodyPr>
            <a:lstStyle/>
            <a:p>
              <a:pPr rtl="0"/>
              <a:endParaRPr lang="ja-JP" altLang="en-US" b="1" dirty="0">
                <a:solidFill>
                  <a:srgbClr val="002060"/>
                </a:solidFill>
                <a:latin typeface="Meiryo UI" panose="020B0604030504040204" pitchFamily="50" charset="-128"/>
                <a:ea typeface="Meiryo UI" panose="020B0604030504040204" pitchFamily="50" charset="-128"/>
              </a:endParaRPr>
            </a:p>
          </p:txBody>
        </p:sp>
      </p:grpSp>
      <p:sp>
        <p:nvSpPr>
          <p:cNvPr id="143" name="スライド番号プレースホルダー 1">
            <a:extLst>
              <a:ext uri="{FF2B5EF4-FFF2-40B4-BE49-F238E27FC236}">
                <a16:creationId xmlns:a16="http://schemas.microsoft.com/office/drawing/2014/main" id="{68CF7433-38AE-4821-B798-4FB715B89E91}"/>
              </a:ext>
            </a:extLst>
          </p:cNvPr>
          <p:cNvSpPr txBox="1">
            <a:spLocks/>
          </p:cNvSpPr>
          <p:nvPr/>
        </p:nvSpPr>
        <p:spPr>
          <a:xfrm>
            <a:off x="11305254" y="6228341"/>
            <a:ext cx="583877" cy="389224"/>
          </a:xfrm>
          <a:prstGeom prst="rect">
            <a:avLst/>
          </a:prstGeom>
        </p:spPr>
        <p:txBody>
          <a:bodyPr vert="horz" lIns="91440" tIns="45720" rIns="91440" bIns="45720" rtlCol="0" anchor="ctr"/>
          <a:lstStyle>
            <a:defPPr rtl="0">
              <a:defRPr lang="ja-JP"/>
            </a:defPPr>
            <a:lvl1pPr marL="0" algn="r" defTabSz="914400" rtl="0" eaLnBrk="1" latinLnBrk="0" hangingPunct="1">
              <a:defRPr sz="1200" kern="1200" baseline="0">
                <a:solidFill>
                  <a:schemeClr val="tx1">
                    <a:tint val="75000"/>
                  </a:schemeClr>
                </a:solidFill>
                <a:latin typeface="Meiryo UI" panose="020B0604030504040204" pitchFamily="50" charset="-128"/>
                <a:ea typeface="Meiryo UI" panose="020B0604030504040204" pitchFamily="50" charset="-128"/>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fld id="{FABC962E-B4BD-494A-B383-FB3B2DBC4283}" type="slidenum">
              <a:rPr lang="ja-JP" altLang="en-US" smtClean="0">
                <a:solidFill>
                  <a:prstClr val="black">
                    <a:tint val="75000"/>
                  </a:prstClr>
                </a:solidFill>
              </a:rPr>
              <a:pPr algn="ctr">
                <a:defRPr/>
              </a:pPr>
              <a:t>33</a:t>
            </a:fld>
            <a:endParaRPr lang="ja-JP" altLang="en-US" dirty="0">
              <a:solidFill>
                <a:prstClr val="black">
                  <a:tint val="75000"/>
                </a:prstClr>
              </a:solidFill>
            </a:endParaRPr>
          </a:p>
        </p:txBody>
      </p:sp>
    </p:spTree>
    <p:extLst>
      <p:ext uri="{BB962C8B-B14F-4D97-AF65-F5344CB8AC3E}">
        <p14:creationId xmlns:p14="http://schemas.microsoft.com/office/powerpoint/2010/main" val="186973696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2" name="グループ 61" descr="これは紙に手書きしている女性の画像です。 ">
            <a:extLst>
              <a:ext uri="{FF2B5EF4-FFF2-40B4-BE49-F238E27FC236}">
                <a16:creationId xmlns:a16="http://schemas.microsoft.com/office/drawing/2014/main" id="{123C05C1-3914-48FB-B4B8-1388A2DB5ACE}"/>
              </a:ext>
            </a:extLst>
          </p:cNvPr>
          <p:cNvGrpSpPr/>
          <p:nvPr/>
        </p:nvGrpSpPr>
        <p:grpSpPr>
          <a:xfrm>
            <a:off x="4869998" y="-498900"/>
            <a:ext cx="8739666" cy="8346238"/>
            <a:chOff x="4597682" y="-439156"/>
            <a:chExt cx="7594320" cy="7252450"/>
          </a:xfrm>
        </p:grpSpPr>
        <p:sp>
          <p:nvSpPr>
            <p:cNvPr id="45" name="フリーフォーム(F) 22">
              <a:extLst>
                <a:ext uri="{FF2B5EF4-FFF2-40B4-BE49-F238E27FC236}">
                  <a16:creationId xmlns:a16="http://schemas.microsoft.com/office/drawing/2014/main" id="{52C7242F-F484-4573-8387-13E2AE9DD93F}"/>
                </a:ext>
              </a:extLst>
            </p:cNvPr>
            <p:cNvSpPr>
              <a:spLocks/>
            </p:cNvSpPr>
            <p:nvPr/>
          </p:nvSpPr>
          <p:spPr bwMode="auto">
            <a:xfrm>
              <a:off x="4597682" y="-6899"/>
              <a:ext cx="7594319" cy="6820193"/>
            </a:xfrm>
            <a:custGeom>
              <a:avLst/>
              <a:gdLst>
                <a:gd name="T0" fmla="*/ 2254 w 2254"/>
                <a:gd name="T1" fmla="*/ 0 h 2026"/>
                <a:gd name="T2" fmla="*/ 2254 w 2254"/>
                <a:gd name="T3" fmla="*/ 2026 h 2026"/>
                <a:gd name="T4" fmla="*/ 2091 w 2254"/>
                <a:gd name="T5" fmla="*/ 1927 h 2026"/>
                <a:gd name="T6" fmla="*/ 1829 w 2254"/>
                <a:gd name="T7" fmla="*/ 1867 h 2026"/>
                <a:gd name="T8" fmla="*/ 1784 w 2254"/>
                <a:gd name="T9" fmla="*/ 1860 h 2026"/>
                <a:gd name="T10" fmla="*/ 1025 w 2254"/>
                <a:gd name="T11" fmla="*/ 1812 h 2026"/>
                <a:gd name="T12" fmla="*/ 330 w 2254"/>
                <a:gd name="T13" fmla="*/ 1005 h 2026"/>
                <a:gd name="T14" fmla="*/ 662 w 2254"/>
                <a:gd name="T15" fmla="*/ 430 h 2026"/>
                <a:gd name="T16" fmla="*/ 770 w 2254"/>
                <a:gd name="T17" fmla="*/ 0 h 2026"/>
                <a:gd name="T18" fmla="*/ 2254 w 2254"/>
                <a:gd name="T19" fmla="*/ 0 h 20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54" h="2026">
                  <a:moveTo>
                    <a:pt x="2254" y="0"/>
                  </a:moveTo>
                  <a:cubicBezTo>
                    <a:pt x="2254" y="2026"/>
                    <a:pt x="2254" y="2026"/>
                    <a:pt x="2254" y="2026"/>
                  </a:cubicBezTo>
                  <a:cubicBezTo>
                    <a:pt x="2243" y="2005"/>
                    <a:pt x="2206" y="1966"/>
                    <a:pt x="2091" y="1927"/>
                  </a:cubicBezTo>
                  <a:cubicBezTo>
                    <a:pt x="2029" y="1906"/>
                    <a:pt x="1944" y="1885"/>
                    <a:pt x="1829" y="1867"/>
                  </a:cubicBezTo>
                  <a:cubicBezTo>
                    <a:pt x="1814" y="1865"/>
                    <a:pt x="1800" y="1862"/>
                    <a:pt x="1784" y="1860"/>
                  </a:cubicBezTo>
                  <a:cubicBezTo>
                    <a:pt x="1606" y="1835"/>
                    <a:pt x="1361" y="1816"/>
                    <a:pt x="1025" y="1812"/>
                  </a:cubicBezTo>
                  <a:cubicBezTo>
                    <a:pt x="0" y="1800"/>
                    <a:pt x="66" y="1196"/>
                    <a:pt x="330" y="1005"/>
                  </a:cubicBezTo>
                  <a:cubicBezTo>
                    <a:pt x="580" y="825"/>
                    <a:pt x="686" y="680"/>
                    <a:pt x="662" y="430"/>
                  </a:cubicBezTo>
                  <a:cubicBezTo>
                    <a:pt x="638" y="181"/>
                    <a:pt x="770" y="0"/>
                    <a:pt x="770" y="0"/>
                  </a:cubicBezTo>
                  <a:lnTo>
                    <a:pt x="2254" y="0"/>
                  </a:lnTo>
                  <a:close/>
                </a:path>
              </a:pathLst>
            </a:custGeom>
            <a:gradFill>
              <a:gsLst>
                <a:gs pos="0">
                  <a:srgbClr val="7CEFD8"/>
                </a:gs>
                <a:gs pos="55000">
                  <a:srgbClr val="6672E4"/>
                </a:gs>
                <a:gs pos="100000">
                  <a:srgbClr val="882BE5"/>
                </a:gs>
              </a:gsLst>
              <a:lin ang="4800000" scaled="0"/>
            </a:gradFill>
            <a:ln>
              <a:noFill/>
            </a:ln>
          </p:spPr>
          <p:txBody>
            <a:bodyPr vert="horz" wrap="square" lIns="91440" tIns="45720" rIns="91440" bIns="45720" numCol="1" rtlCol="0" anchor="t" anchorCtr="0" compatLnSpc="1">
              <a:prstTxWarp prst="textNoShape">
                <a:avLst/>
              </a:prstTxWarp>
            </a:bodyPr>
            <a:lstStyle/>
            <a:p>
              <a:pPr rtl="0"/>
              <a:endParaRPr lang="en-US" dirty="0">
                <a:latin typeface="Meiryo UI" panose="020B0604030504040204" pitchFamily="50" charset="-128"/>
                <a:ea typeface="Meiryo UI" panose="020B0604030504040204" pitchFamily="50" charset="-128"/>
              </a:endParaRPr>
            </a:p>
          </p:txBody>
        </p:sp>
        <p:sp>
          <p:nvSpPr>
            <p:cNvPr id="46" name="フリーフォーム(F) 23">
              <a:extLst>
                <a:ext uri="{FF2B5EF4-FFF2-40B4-BE49-F238E27FC236}">
                  <a16:creationId xmlns:a16="http://schemas.microsoft.com/office/drawing/2014/main" id="{DFA1772D-1024-422A-B407-BE0F21E16E56}"/>
                </a:ext>
              </a:extLst>
            </p:cNvPr>
            <p:cNvSpPr>
              <a:spLocks/>
            </p:cNvSpPr>
            <p:nvPr/>
          </p:nvSpPr>
          <p:spPr bwMode="auto">
            <a:xfrm>
              <a:off x="7013242" y="1441003"/>
              <a:ext cx="4110752" cy="3954852"/>
            </a:xfrm>
            <a:custGeom>
              <a:avLst/>
              <a:gdLst>
                <a:gd name="T0" fmla="*/ 0 w 2294"/>
                <a:gd name="T1" fmla="*/ 221 h 2207"/>
                <a:gd name="T2" fmla="*/ 1809 w 2294"/>
                <a:gd name="T3" fmla="*/ 0 h 2207"/>
                <a:gd name="T4" fmla="*/ 2294 w 2294"/>
                <a:gd name="T5" fmla="*/ 1957 h 2207"/>
                <a:gd name="T6" fmla="*/ 432 w 2294"/>
                <a:gd name="T7" fmla="*/ 2207 h 2207"/>
                <a:gd name="T8" fmla="*/ 0 w 2294"/>
                <a:gd name="T9" fmla="*/ 221 h 2207"/>
              </a:gdLst>
              <a:ahLst/>
              <a:cxnLst>
                <a:cxn ang="0">
                  <a:pos x="T0" y="T1"/>
                </a:cxn>
                <a:cxn ang="0">
                  <a:pos x="T2" y="T3"/>
                </a:cxn>
                <a:cxn ang="0">
                  <a:pos x="T4" y="T5"/>
                </a:cxn>
                <a:cxn ang="0">
                  <a:pos x="T6" y="T7"/>
                </a:cxn>
                <a:cxn ang="0">
                  <a:pos x="T8" y="T9"/>
                </a:cxn>
              </a:cxnLst>
              <a:rect l="0" t="0" r="r" b="b"/>
              <a:pathLst>
                <a:path w="2294" h="2207">
                  <a:moveTo>
                    <a:pt x="0" y="221"/>
                  </a:moveTo>
                  <a:lnTo>
                    <a:pt x="1809" y="0"/>
                  </a:lnTo>
                  <a:lnTo>
                    <a:pt x="2294" y="1957"/>
                  </a:lnTo>
                  <a:lnTo>
                    <a:pt x="432" y="2207"/>
                  </a:lnTo>
                  <a:lnTo>
                    <a:pt x="0" y="221"/>
                  </a:lnTo>
                  <a:close/>
                </a:path>
              </a:pathLst>
            </a:custGeom>
            <a:solidFill>
              <a:srgbClr val="C8F4F7"/>
            </a:solidFill>
            <a:ln>
              <a:noFill/>
            </a:ln>
          </p:spPr>
          <p:txBody>
            <a:bodyPr vert="horz" wrap="square" lIns="91440" tIns="45720" rIns="91440" bIns="45720" numCol="1" rtlCol="0" anchor="t" anchorCtr="0" compatLnSpc="1">
              <a:prstTxWarp prst="textNoShape">
                <a:avLst/>
              </a:prstTxWarp>
            </a:bodyPr>
            <a:lstStyle/>
            <a:p>
              <a:pPr rtl="0"/>
              <a:endParaRPr lang="en-US" dirty="0">
                <a:latin typeface="Meiryo UI" panose="020B0604030504040204" pitchFamily="50" charset="-128"/>
                <a:ea typeface="Meiryo UI" panose="020B0604030504040204" pitchFamily="50" charset="-128"/>
              </a:endParaRPr>
            </a:p>
          </p:txBody>
        </p:sp>
        <p:sp>
          <p:nvSpPr>
            <p:cNvPr id="47" name="フリーフォーム(F) 24">
              <a:extLst>
                <a:ext uri="{FF2B5EF4-FFF2-40B4-BE49-F238E27FC236}">
                  <a16:creationId xmlns:a16="http://schemas.microsoft.com/office/drawing/2014/main" id="{30CD4E41-332B-4C6B-9927-54698D5D0DF2}"/>
                </a:ext>
              </a:extLst>
            </p:cNvPr>
            <p:cNvSpPr>
              <a:spLocks/>
            </p:cNvSpPr>
            <p:nvPr/>
          </p:nvSpPr>
          <p:spPr bwMode="auto">
            <a:xfrm>
              <a:off x="7676266" y="1441003"/>
              <a:ext cx="2981818" cy="1632475"/>
            </a:xfrm>
            <a:custGeom>
              <a:avLst/>
              <a:gdLst>
                <a:gd name="T0" fmla="*/ 0 w 1664"/>
                <a:gd name="T1" fmla="*/ 736 h 911"/>
                <a:gd name="T2" fmla="*/ 1664 w 1664"/>
                <a:gd name="T3" fmla="*/ 911 h 911"/>
                <a:gd name="T4" fmla="*/ 1439 w 1664"/>
                <a:gd name="T5" fmla="*/ 0 h 911"/>
                <a:gd name="T6" fmla="*/ 399 w 1664"/>
                <a:gd name="T7" fmla="*/ 127 h 911"/>
                <a:gd name="T8" fmla="*/ 0 w 1664"/>
                <a:gd name="T9" fmla="*/ 736 h 911"/>
              </a:gdLst>
              <a:ahLst/>
              <a:cxnLst>
                <a:cxn ang="0">
                  <a:pos x="T0" y="T1"/>
                </a:cxn>
                <a:cxn ang="0">
                  <a:pos x="T2" y="T3"/>
                </a:cxn>
                <a:cxn ang="0">
                  <a:pos x="T4" y="T5"/>
                </a:cxn>
                <a:cxn ang="0">
                  <a:pos x="T6" y="T7"/>
                </a:cxn>
                <a:cxn ang="0">
                  <a:pos x="T8" y="T9"/>
                </a:cxn>
              </a:cxnLst>
              <a:rect l="0" t="0" r="r" b="b"/>
              <a:pathLst>
                <a:path w="1664" h="911">
                  <a:moveTo>
                    <a:pt x="0" y="736"/>
                  </a:moveTo>
                  <a:lnTo>
                    <a:pt x="1664" y="911"/>
                  </a:lnTo>
                  <a:lnTo>
                    <a:pt x="1439" y="0"/>
                  </a:lnTo>
                  <a:lnTo>
                    <a:pt x="399" y="127"/>
                  </a:lnTo>
                  <a:lnTo>
                    <a:pt x="0" y="736"/>
                  </a:lnTo>
                  <a:close/>
                </a:path>
              </a:pathLst>
            </a:custGeom>
            <a:solidFill>
              <a:srgbClr val="7CE4EC"/>
            </a:solidFill>
            <a:ln>
              <a:noFill/>
            </a:ln>
          </p:spPr>
          <p:txBody>
            <a:bodyPr vert="horz" wrap="square" lIns="91440" tIns="45720" rIns="91440" bIns="45720" numCol="1" rtlCol="0" anchor="t" anchorCtr="0" compatLnSpc="1">
              <a:prstTxWarp prst="textNoShape">
                <a:avLst/>
              </a:prstTxWarp>
            </a:bodyPr>
            <a:lstStyle/>
            <a:p>
              <a:pPr rtl="0"/>
              <a:endParaRPr lang="en-US" dirty="0">
                <a:latin typeface="Meiryo UI" panose="020B0604030504040204" pitchFamily="50" charset="-128"/>
                <a:ea typeface="Meiryo UI" panose="020B0604030504040204" pitchFamily="50" charset="-128"/>
              </a:endParaRPr>
            </a:p>
          </p:txBody>
        </p:sp>
        <p:sp>
          <p:nvSpPr>
            <p:cNvPr id="48" name="フリーフォーム(F) 25">
              <a:extLst>
                <a:ext uri="{FF2B5EF4-FFF2-40B4-BE49-F238E27FC236}">
                  <a16:creationId xmlns:a16="http://schemas.microsoft.com/office/drawing/2014/main" id="{12DCF2D5-0997-409A-9DB7-B4DFF4C5BA0B}"/>
                </a:ext>
              </a:extLst>
            </p:cNvPr>
            <p:cNvSpPr>
              <a:spLocks/>
            </p:cNvSpPr>
            <p:nvPr/>
          </p:nvSpPr>
          <p:spPr bwMode="auto">
            <a:xfrm>
              <a:off x="8108129" y="1426667"/>
              <a:ext cx="1347553" cy="593139"/>
            </a:xfrm>
            <a:custGeom>
              <a:avLst/>
              <a:gdLst>
                <a:gd name="T0" fmla="*/ 752 w 752"/>
                <a:gd name="T1" fmla="*/ 0 h 331"/>
                <a:gd name="T2" fmla="*/ 275 w 752"/>
                <a:gd name="T3" fmla="*/ 72 h 331"/>
                <a:gd name="T4" fmla="*/ 0 w 752"/>
                <a:gd name="T5" fmla="*/ 331 h 331"/>
                <a:gd name="T6" fmla="*/ 752 w 752"/>
                <a:gd name="T7" fmla="*/ 130 h 331"/>
                <a:gd name="T8" fmla="*/ 752 w 752"/>
                <a:gd name="T9" fmla="*/ 0 h 331"/>
              </a:gdLst>
              <a:ahLst/>
              <a:cxnLst>
                <a:cxn ang="0">
                  <a:pos x="T0" y="T1"/>
                </a:cxn>
                <a:cxn ang="0">
                  <a:pos x="T2" y="T3"/>
                </a:cxn>
                <a:cxn ang="0">
                  <a:pos x="T4" y="T5"/>
                </a:cxn>
                <a:cxn ang="0">
                  <a:pos x="T6" y="T7"/>
                </a:cxn>
                <a:cxn ang="0">
                  <a:pos x="T8" y="T9"/>
                </a:cxn>
              </a:cxnLst>
              <a:rect l="0" t="0" r="r" b="b"/>
              <a:pathLst>
                <a:path w="752" h="331">
                  <a:moveTo>
                    <a:pt x="752" y="0"/>
                  </a:moveTo>
                  <a:lnTo>
                    <a:pt x="275" y="72"/>
                  </a:lnTo>
                  <a:lnTo>
                    <a:pt x="0" y="331"/>
                  </a:lnTo>
                  <a:lnTo>
                    <a:pt x="752" y="130"/>
                  </a:lnTo>
                  <a:lnTo>
                    <a:pt x="752" y="0"/>
                  </a:lnTo>
                  <a:close/>
                </a:path>
              </a:pathLst>
            </a:custGeom>
            <a:solidFill>
              <a:srgbClr val="ADA4F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US" dirty="0">
                <a:latin typeface="Meiryo UI" panose="020B0604030504040204" pitchFamily="50" charset="-128"/>
                <a:ea typeface="Meiryo UI" panose="020B0604030504040204" pitchFamily="50" charset="-128"/>
              </a:endParaRPr>
            </a:p>
          </p:txBody>
        </p:sp>
        <p:sp>
          <p:nvSpPr>
            <p:cNvPr id="49" name="フリーフォーム(F) 26">
              <a:extLst>
                <a:ext uri="{FF2B5EF4-FFF2-40B4-BE49-F238E27FC236}">
                  <a16:creationId xmlns:a16="http://schemas.microsoft.com/office/drawing/2014/main" id="{56FE8491-17D1-44D2-A059-D277D43E3DDA}"/>
                </a:ext>
              </a:extLst>
            </p:cNvPr>
            <p:cNvSpPr>
              <a:spLocks/>
            </p:cNvSpPr>
            <p:nvPr/>
          </p:nvSpPr>
          <p:spPr bwMode="auto">
            <a:xfrm>
              <a:off x="7955812" y="1828066"/>
              <a:ext cx="546548" cy="456950"/>
            </a:xfrm>
            <a:custGeom>
              <a:avLst/>
              <a:gdLst>
                <a:gd name="T0" fmla="*/ 162 w 162"/>
                <a:gd name="T1" fmla="*/ 66 h 136"/>
                <a:gd name="T2" fmla="*/ 87 w 162"/>
                <a:gd name="T3" fmla="*/ 130 h 136"/>
                <a:gd name="T4" fmla="*/ 36 w 162"/>
                <a:gd name="T5" fmla="*/ 124 h 136"/>
                <a:gd name="T6" fmla="*/ 0 w 162"/>
                <a:gd name="T7" fmla="*/ 103 h 136"/>
                <a:gd name="T8" fmla="*/ 103 w 162"/>
                <a:gd name="T9" fmla="*/ 0 h 136"/>
                <a:gd name="T10" fmla="*/ 148 w 162"/>
                <a:gd name="T11" fmla="*/ 50 h 136"/>
                <a:gd name="T12" fmla="*/ 162 w 162"/>
                <a:gd name="T13" fmla="*/ 66 h 136"/>
              </a:gdLst>
              <a:ahLst/>
              <a:cxnLst>
                <a:cxn ang="0">
                  <a:pos x="T0" y="T1"/>
                </a:cxn>
                <a:cxn ang="0">
                  <a:pos x="T2" y="T3"/>
                </a:cxn>
                <a:cxn ang="0">
                  <a:pos x="T4" y="T5"/>
                </a:cxn>
                <a:cxn ang="0">
                  <a:pos x="T6" y="T7"/>
                </a:cxn>
                <a:cxn ang="0">
                  <a:pos x="T8" y="T9"/>
                </a:cxn>
                <a:cxn ang="0">
                  <a:pos x="T10" y="T11"/>
                </a:cxn>
                <a:cxn ang="0">
                  <a:pos x="T12" y="T13"/>
                </a:cxn>
              </a:cxnLst>
              <a:rect l="0" t="0" r="r" b="b"/>
              <a:pathLst>
                <a:path w="162" h="136">
                  <a:moveTo>
                    <a:pt x="162" y="66"/>
                  </a:moveTo>
                  <a:cubicBezTo>
                    <a:pt x="162" y="66"/>
                    <a:pt x="119" y="116"/>
                    <a:pt x="87" y="130"/>
                  </a:cubicBezTo>
                  <a:cubicBezTo>
                    <a:pt x="72" y="136"/>
                    <a:pt x="53" y="131"/>
                    <a:pt x="36" y="124"/>
                  </a:cubicBezTo>
                  <a:cubicBezTo>
                    <a:pt x="16" y="115"/>
                    <a:pt x="0" y="103"/>
                    <a:pt x="0" y="103"/>
                  </a:cubicBezTo>
                  <a:cubicBezTo>
                    <a:pt x="103" y="0"/>
                    <a:pt x="103" y="0"/>
                    <a:pt x="103" y="0"/>
                  </a:cubicBezTo>
                  <a:cubicBezTo>
                    <a:pt x="148" y="50"/>
                    <a:pt x="148" y="50"/>
                    <a:pt x="148" y="50"/>
                  </a:cubicBezTo>
                  <a:lnTo>
                    <a:pt x="162" y="66"/>
                  </a:lnTo>
                  <a:close/>
                </a:path>
              </a:pathLst>
            </a:custGeom>
            <a:solidFill>
              <a:srgbClr val="D8C4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US" dirty="0">
                <a:latin typeface="Meiryo UI" panose="020B0604030504040204" pitchFamily="50" charset="-128"/>
                <a:ea typeface="Meiryo UI" panose="020B0604030504040204" pitchFamily="50" charset="-128"/>
              </a:endParaRPr>
            </a:p>
          </p:txBody>
        </p:sp>
        <p:sp>
          <p:nvSpPr>
            <p:cNvPr id="50" name="フリーフォーム(F) 27">
              <a:extLst>
                <a:ext uri="{FF2B5EF4-FFF2-40B4-BE49-F238E27FC236}">
                  <a16:creationId xmlns:a16="http://schemas.microsoft.com/office/drawing/2014/main" id="{59AC079D-039E-4639-B27F-9908EF107DB5}"/>
                </a:ext>
              </a:extLst>
            </p:cNvPr>
            <p:cNvSpPr>
              <a:spLocks/>
            </p:cNvSpPr>
            <p:nvPr/>
          </p:nvSpPr>
          <p:spPr bwMode="auto">
            <a:xfrm>
              <a:off x="8077665" y="1996510"/>
              <a:ext cx="424695" cy="288506"/>
            </a:xfrm>
            <a:custGeom>
              <a:avLst/>
              <a:gdLst>
                <a:gd name="T0" fmla="*/ 126 w 126"/>
                <a:gd name="T1" fmla="*/ 16 h 86"/>
                <a:gd name="T2" fmla="*/ 51 w 126"/>
                <a:gd name="T3" fmla="*/ 80 h 86"/>
                <a:gd name="T4" fmla="*/ 0 w 126"/>
                <a:gd name="T5" fmla="*/ 74 h 86"/>
                <a:gd name="T6" fmla="*/ 6 w 126"/>
                <a:gd name="T7" fmla="*/ 61 h 86"/>
                <a:gd name="T8" fmla="*/ 112 w 126"/>
                <a:gd name="T9" fmla="*/ 0 h 86"/>
                <a:gd name="T10" fmla="*/ 126 w 126"/>
                <a:gd name="T11" fmla="*/ 16 h 86"/>
              </a:gdLst>
              <a:ahLst/>
              <a:cxnLst>
                <a:cxn ang="0">
                  <a:pos x="T0" y="T1"/>
                </a:cxn>
                <a:cxn ang="0">
                  <a:pos x="T2" y="T3"/>
                </a:cxn>
                <a:cxn ang="0">
                  <a:pos x="T4" y="T5"/>
                </a:cxn>
                <a:cxn ang="0">
                  <a:pos x="T6" y="T7"/>
                </a:cxn>
                <a:cxn ang="0">
                  <a:pos x="T8" y="T9"/>
                </a:cxn>
                <a:cxn ang="0">
                  <a:pos x="T10" y="T11"/>
                </a:cxn>
              </a:cxnLst>
              <a:rect l="0" t="0" r="r" b="b"/>
              <a:pathLst>
                <a:path w="126" h="86">
                  <a:moveTo>
                    <a:pt x="126" y="16"/>
                  </a:moveTo>
                  <a:cubicBezTo>
                    <a:pt x="126" y="16"/>
                    <a:pt x="83" y="66"/>
                    <a:pt x="51" y="80"/>
                  </a:cubicBezTo>
                  <a:cubicBezTo>
                    <a:pt x="36" y="86"/>
                    <a:pt x="17" y="81"/>
                    <a:pt x="0" y="74"/>
                  </a:cubicBezTo>
                  <a:cubicBezTo>
                    <a:pt x="2" y="70"/>
                    <a:pt x="3" y="65"/>
                    <a:pt x="6" y="61"/>
                  </a:cubicBezTo>
                  <a:cubicBezTo>
                    <a:pt x="6" y="61"/>
                    <a:pt x="54" y="25"/>
                    <a:pt x="112" y="0"/>
                  </a:cubicBezTo>
                  <a:lnTo>
                    <a:pt x="126" y="1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US" dirty="0">
                <a:latin typeface="Meiryo UI" panose="020B0604030504040204" pitchFamily="50" charset="-128"/>
                <a:ea typeface="Meiryo UI" panose="020B0604030504040204" pitchFamily="50" charset="-128"/>
              </a:endParaRPr>
            </a:p>
          </p:txBody>
        </p:sp>
        <p:sp>
          <p:nvSpPr>
            <p:cNvPr id="51" name="フリーフォーム(F) 28">
              <a:extLst>
                <a:ext uri="{FF2B5EF4-FFF2-40B4-BE49-F238E27FC236}">
                  <a16:creationId xmlns:a16="http://schemas.microsoft.com/office/drawing/2014/main" id="{C95685F9-863C-488D-A6CE-3A519F21EA34}"/>
                </a:ext>
              </a:extLst>
            </p:cNvPr>
            <p:cNvSpPr>
              <a:spLocks/>
            </p:cNvSpPr>
            <p:nvPr/>
          </p:nvSpPr>
          <p:spPr bwMode="auto">
            <a:xfrm>
              <a:off x="11804938" y="-14067"/>
              <a:ext cx="387063" cy="7168"/>
            </a:xfrm>
            <a:custGeom>
              <a:avLst/>
              <a:gdLst>
                <a:gd name="T0" fmla="*/ 115 w 115"/>
                <a:gd name="T1" fmla="*/ 2 h 2"/>
                <a:gd name="T2" fmla="*/ 0 w 115"/>
                <a:gd name="T3" fmla="*/ 2 h 2"/>
                <a:gd name="T4" fmla="*/ 115 w 115"/>
                <a:gd name="T5" fmla="*/ 2 h 2"/>
              </a:gdLst>
              <a:ahLst/>
              <a:cxnLst>
                <a:cxn ang="0">
                  <a:pos x="T0" y="T1"/>
                </a:cxn>
                <a:cxn ang="0">
                  <a:pos x="T2" y="T3"/>
                </a:cxn>
                <a:cxn ang="0">
                  <a:pos x="T4" y="T5"/>
                </a:cxn>
              </a:cxnLst>
              <a:rect l="0" t="0" r="r" b="b"/>
              <a:pathLst>
                <a:path w="115" h="2">
                  <a:moveTo>
                    <a:pt x="115" y="2"/>
                  </a:moveTo>
                  <a:cubicBezTo>
                    <a:pt x="0" y="2"/>
                    <a:pt x="0" y="2"/>
                    <a:pt x="0" y="2"/>
                  </a:cubicBezTo>
                  <a:cubicBezTo>
                    <a:pt x="73" y="0"/>
                    <a:pt x="115" y="2"/>
                    <a:pt x="115" y="2"/>
                  </a:cubicBezTo>
                  <a:close/>
                </a:path>
              </a:pathLst>
            </a:custGeom>
            <a:solidFill>
              <a:srgbClr val="190E4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US" dirty="0">
                <a:latin typeface="Meiryo UI" panose="020B0604030504040204" pitchFamily="50" charset="-128"/>
                <a:ea typeface="Meiryo UI" panose="020B0604030504040204" pitchFamily="50" charset="-128"/>
              </a:endParaRPr>
            </a:p>
          </p:txBody>
        </p:sp>
        <p:grpSp>
          <p:nvGrpSpPr>
            <p:cNvPr id="60" name="グループ 59">
              <a:extLst>
                <a:ext uri="{FF2B5EF4-FFF2-40B4-BE49-F238E27FC236}">
                  <a16:creationId xmlns:a16="http://schemas.microsoft.com/office/drawing/2014/main" id="{D88A045D-1D47-48A7-BD6D-329F30D7916F}"/>
                </a:ext>
              </a:extLst>
            </p:cNvPr>
            <p:cNvGrpSpPr/>
            <p:nvPr/>
          </p:nvGrpSpPr>
          <p:grpSpPr>
            <a:xfrm>
              <a:off x="7676266" y="528897"/>
              <a:ext cx="1904852" cy="2230988"/>
              <a:chOff x="7676266" y="528897"/>
              <a:chExt cx="1904852" cy="2230988"/>
            </a:xfrm>
            <a:gradFill>
              <a:gsLst>
                <a:gs pos="0">
                  <a:srgbClr val="03002F"/>
                </a:gs>
                <a:gs pos="100000">
                  <a:srgbClr val="F870FF"/>
                </a:gs>
              </a:gsLst>
              <a:lin ang="19800000" scaled="0"/>
            </a:gradFill>
          </p:grpSpPr>
          <p:sp>
            <p:nvSpPr>
              <p:cNvPr id="52" name="フリーフォーム(F) 29">
                <a:extLst>
                  <a:ext uri="{FF2B5EF4-FFF2-40B4-BE49-F238E27FC236}">
                    <a16:creationId xmlns:a16="http://schemas.microsoft.com/office/drawing/2014/main" id="{8AC43BD2-6A27-4E0F-BAFD-FDAF479A012B}"/>
                  </a:ext>
                </a:extLst>
              </p:cNvPr>
              <p:cNvSpPr>
                <a:spLocks/>
              </p:cNvSpPr>
              <p:nvPr/>
            </p:nvSpPr>
            <p:spPr bwMode="auto">
              <a:xfrm>
                <a:off x="7676266" y="2195418"/>
                <a:ext cx="589555" cy="564467"/>
              </a:xfrm>
              <a:custGeom>
                <a:avLst/>
                <a:gdLst>
                  <a:gd name="T0" fmla="*/ 138 w 175"/>
                  <a:gd name="T1" fmla="*/ 16 h 168"/>
                  <a:gd name="T2" fmla="*/ 175 w 175"/>
                  <a:gd name="T3" fmla="*/ 32 h 168"/>
                  <a:gd name="T4" fmla="*/ 167 w 175"/>
                  <a:gd name="T5" fmla="*/ 40 h 168"/>
                  <a:gd name="T6" fmla="*/ 109 w 175"/>
                  <a:gd name="T7" fmla="*/ 105 h 168"/>
                  <a:gd name="T8" fmla="*/ 109 w 175"/>
                  <a:gd name="T9" fmla="*/ 105 h 168"/>
                  <a:gd name="T10" fmla="*/ 84 w 175"/>
                  <a:gd name="T11" fmla="*/ 133 h 168"/>
                  <a:gd name="T12" fmla="*/ 0 w 175"/>
                  <a:gd name="T13" fmla="*/ 168 h 168"/>
                  <a:gd name="T14" fmla="*/ 32 w 175"/>
                  <a:gd name="T15" fmla="*/ 83 h 168"/>
                  <a:gd name="T16" fmla="*/ 48 w 175"/>
                  <a:gd name="T17" fmla="*/ 63 h 168"/>
                  <a:gd name="T18" fmla="*/ 65 w 175"/>
                  <a:gd name="T19" fmla="*/ 42 h 168"/>
                  <a:gd name="T20" fmla="*/ 99 w 175"/>
                  <a:gd name="T21" fmla="*/ 0 h 168"/>
                  <a:gd name="T22" fmla="*/ 103 w 175"/>
                  <a:gd name="T23" fmla="*/ 1 h 168"/>
                  <a:gd name="T24" fmla="*/ 108 w 175"/>
                  <a:gd name="T25" fmla="*/ 3 h 168"/>
                  <a:gd name="T26" fmla="*/ 113 w 175"/>
                  <a:gd name="T27" fmla="*/ 6 h 168"/>
                  <a:gd name="T28" fmla="*/ 115 w 175"/>
                  <a:gd name="T29" fmla="*/ 6 h 168"/>
                  <a:gd name="T30" fmla="*/ 115 w 175"/>
                  <a:gd name="T31" fmla="*/ 6 h 168"/>
                  <a:gd name="T32" fmla="*/ 115 w 175"/>
                  <a:gd name="T33" fmla="*/ 6 h 168"/>
                  <a:gd name="T34" fmla="*/ 131 w 175"/>
                  <a:gd name="T35" fmla="*/ 13 h 168"/>
                  <a:gd name="T36" fmla="*/ 136 w 175"/>
                  <a:gd name="T37" fmla="*/ 15 h 168"/>
                  <a:gd name="T38" fmla="*/ 138 w 175"/>
                  <a:gd name="T39" fmla="*/ 16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5" h="168">
                    <a:moveTo>
                      <a:pt x="138" y="16"/>
                    </a:moveTo>
                    <a:cubicBezTo>
                      <a:pt x="150" y="21"/>
                      <a:pt x="162" y="27"/>
                      <a:pt x="175" y="32"/>
                    </a:cubicBezTo>
                    <a:cubicBezTo>
                      <a:pt x="167" y="40"/>
                      <a:pt x="167" y="40"/>
                      <a:pt x="167" y="40"/>
                    </a:cubicBezTo>
                    <a:cubicBezTo>
                      <a:pt x="109" y="105"/>
                      <a:pt x="109" y="105"/>
                      <a:pt x="109" y="105"/>
                    </a:cubicBezTo>
                    <a:cubicBezTo>
                      <a:pt x="109" y="105"/>
                      <a:pt x="109" y="105"/>
                      <a:pt x="109" y="105"/>
                    </a:cubicBezTo>
                    <a:cubicBezTo>
                      <a:pt x="84" y="133"/>
                      <a:pt x="84" y="133"/>
                      <a:pt x="84" y="133"/>
                    </a:cubicBezTo>
                    <a:cubicBezTo>
                      <a:pt x="0" y="168"/>
                      <a:pt x="0" y="168"/>
                      <a:pt x="0" y="168"/>
                    </a:cubicBezTo>
                    <a:cubicBezTo>
                      <a:pt x="32" y="83"/>
                      <a:pt x="32" y="83"/>
                      <a:pt x="32" y="83"/>
                    </a:cubicBezTo>
                    <a:cubicBezTo>
                      <a:pt x="48" y="63"/>
                      <a:pt x="48" y="63"/>
                      <a:pt x="48" y="63"/>
                    </a:cubicBezTo>
                    <a:cubicBezTo>
                      <a:pt x="65" y="42"/>
                      <a:pt x="65" y="42"/>
                      <a:pt x="65" y="42"/>
                    </a:cubicBezTo>
                    <a:cubicBezTo>
                      <a:pt x="99" y="0"/>
                      <a:pt x="99" y="0"/>
                      <a:pt x="99" y="0"/>
                    </a:cubicBezTo>
                    <a:cubicBezTo>
                      <a:pt x="100" y="0"/>
                      <a:pt x="101" y="1"/>
                      <a:pt x="103" y="1"/>
                    </a:cubicBezTo>
                    <a:cubicBezTo>
                      <a:pt x="104" y="2"/>
                      <a:pt x="106" y="3"/>
                      <a:pt x="108" y="3"/>
                    </a:cubicBezTo>
                    <a:cubicBezTo>
                      <a:pt x="110" y="4"/>
                      <a:pt x="112" y="5"/>
                      <a:pt x="113" y="6"/>
                    </a:cubicBezTo>
                    <a:cubicBezTo>
                      <a:pt x="114" y="6"/>
                      <a:pt x="114" y="6"/>
                      <a:pt x="115" y="6"/>
                    </a:cubicBezTo>
                    <a:cubicBezTo>
                      <a:pt x="115" y="6"/>
                      <a:pt x="115" y="6"/>
                      <a:pt x="115" y="6"/>
                    </a:cubicBezTo>
                    <a:cubicBezTo>
                      <a:pt x="115" y="6"/>
                      <a:pt x="115" y="6"/>
                      <a:pt x="115" y="6"/>
                    </a:cubicBezTo>
                    <a:cubicBezTo>
                      <a:pt x="120" y="8"/>
                      <a:pt x="126" y="11"/>
                      <a:pt x="131" y="13"/>
                    </a:cubicBezTo>
                    <a:cubicBezTo>
                      <a:pt x="133" y="14"/>
                      <a:pt x="134" y="15"/>
                      <a:pt x="136" y="15"/>
                    </a:cubicBezTo>
                    <a:cubicBezTo>
                      <a:pt x="137" y="16"/>
                      <a:pt x="137" y="16"/>
                      <a:pt x="138"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US" dirty="0">
                  <a:latin typeface="Meiryo UI" panose="020B0604030504040204" pitchFamily="50" charset="-128"/>
                  <a:ea typeface="Meiryo UI" panose="020B0604030504040204" pitchFamily="50" charset="-128"/>
                </a:endParaRPr>
              </a:p>
            </p:txBody>
          </p:sp>
          <p:sp>
            <p:nvSpPr>
              <p:cNvPr id="53" name="フリーフォーム(F) 30">
                <a:extLst>
                  <a:ext uri="{FF2B5EF4-FFF2-40B4-BE49-F238E27FC236}">
                    <a16:creationId xmlns:a16="http://schemas.microsoft.com/office/drawing/2014/main" id="{ADA7EFA8-1700-4615-8891-221172E4BD3B}"/>
                  </a:ext>
                </a:extLst>
              </p:cNvPr>
              <p:cNvSpPr>
                <a:spLocks/>
              </p:cNvSpPr>
              <p:nvPr/>
            </p:nvSpPr>
            <p:spPr bwMode="auto">
              <a:xfrm>
                <a:off x="8009570" y="528897"/>
                <a:ext cx="1571548" cy="1774039"/>
              </a:xfrm>
              <a:custGeom>
                <a:avLst/>
                <a:gdLst>
                  <a:gd name="T0" fmla="*/ 454 w 466"/>
                  <a:gd name="T1" fmla="*/ 77 h 527"/>
                  <a:gd name="T2" fmla="*/ 450 w 466"/>
                  <a:gd name="T3" fmla="*/ 81 h 527"/>
                  <a:gd name="T4" fmla="*/ 241 w 466"/>
                  <a:gd name="T5" fmla="*/ 334 h 527"/>
                  <a:gd name="T6" fmla="*/ 228 w 466"/>
                  <a:gd name="T7" fmla="*/ 350 h 527"/>
                  <a:gd name="T8" fmla="*/ 184 w 466"/>
                  <a:gd name="T9" fmla="*/ 403 h 527"/>
                  <a:gd name="T10" fmla="*/ 162 w 466"/>
                  <a:gd name="T11" fmla="*/ 429 h 527"/>
                  <a:gd name="T12" fmla="*/ 134 w 466"/>
                  <a:gd name="T13" fmla="*/ 461 h 527"/>
                  <a:gd name="T14" fmla="*/ 76 w 466"/>
                  <a:gd name="T15" fmla="*/ 527 h 527"/>
                  <a:gd name="T16" fmla="*/ 39 w 466"/>
                  <a:gd name="T17" fmla="*/ 511 h 527"/>
                  <a:gd name="T18" fmla="*/ 37 w 466"/>
                  <a:gd name="T19" fmla="*/ 510 h 527"/>
                  <a:gd name="T20" fmla="*/ 32 w 466"/>
                  <a:gd name="T21" fmla="*/ 508 h 527"/>
                  <a:gd name="T22" fmla="*/ 16 w 466"/>
                  <a:gd name="T23" fmla="*/ 501 h 527"/>
                  <a:gd name="T24" fmla="*/ 16 w 466"/>
                  <a:gd name="T25" fmla="*/ 501 h 527"/>
                  <a:gd name="T26" fmla="*/ 16 w 466"/>
                  <a:gd name="T27" fmla="*/ 501 h 527"/>
                  <a:gd name="T28" fmla="*/ 14 w 466"/>
                  <a:gd name="T29" fmla="*/ 501 h 527"/>
                  <a:gd name="T30" fmla="*/ 9 w 466"/>
                  <a:gd name="T31" fmla="*/ 498 h 527"/>
                  <a:gd name="T32" fmla="*/ 4 w 466"/>
                  <a:gd name="T33" fmla="*/ 496 h 527"/>
                  <a:gd name="T34" fmla="*/ 0 w 466"/>
                  <a:gd name="T35" fmla="*/ 495 h 527"/>
                  <a:gd name="T36" fmla="*/ 378 w 466"/>
                  <a:gd name="T37" fmla="*/ 24 h 527"/>
                  <a:gd name="T38" fmla="*/ 443 w 466"/>
                  <a:gd name="T39" fmla="*/ 16 h 527"/>
                  <a:gd name="T40" fmla="*/ 454 w 466"/>
                  <a:gd name="T41" fmla="*/ 77 h 5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66" h="527">
                    <a:moveTo>
                      <a:pt x="454" y="77"/>
                    </a:moveTo>
                    <a:cubicBezTo>
                      <a:pt x="453" y="78"/>
                      <a:pt x="452" y="80"/>
                      <a:pt x="450" y="81"/>
                    </a:cubicBezTo>
                    <a:cubicBezTo>
                      <a:pt x="241" y="334"/>
                      <a:pt x="241" y="334"/>
                      <a:pt x="241" y="334"/>
                    </a:cubicBezTo>
                    <a:cubicBezTo>
                      <a:pt x="228" y="350"/>
                      <a:pt x="228" y="350"/>
                      <a:pt x="228" y="350"/>
                    </a:cubicBezTo>
                    <a:cubicBezTo>
                      <a:pt x="184" y="403"/>
                      <a:pt x="184" y="403"/>
                      <a:pt x="184" y="403"/>
                    </a:cubicBezTo>
                    <a:cubicBezTo>
                      <a:pt x="162" y="429"/>
                      <a:pt x="162" y="429"/>
                      <a:pt x="162" y="429"/>
                    </a:cubicBezTo>
                    <a:cubicBezTo>
                      <a:pt x="134" y="461"/>
                      <a:pt x="134" y="461"/>
                      <a:pt x="134" y="461"/>
                    </a:cubicBezTo>
                    <a:cubicBezTo>
                      <a:pt x="76" y="527"/>
                      <a:pt x="76" y="527"/>
                      <a:pt x="76" y="527"/>
                    </a:cubicBezTo>
                    <a:cubicBezTo>
                      <a:pt x="63" y="522"/>
                      <a:pt x="51" y="516"/>
                      <a:pt x="39" y="511"/>
                    </a:cubicBezTo>
                    <a:cubicBezTo>
                      <a:pt x="38" y="511"/>
                      <a:pt x="38" y="511"/>
                      <a:pt x="37" y="510"/>
                    </a:cubicBezTo>
                    <a:cubicBezTo>
                      <a:pt x="35" y="510"/>
                      <a:pt x="34" y="509"/>
                      <a:pt x="32" y="508"/>
                    </a:cubicBezTo>
                    <a:cubicBezTo>
                      <a:pt x="27" y="506"/>
                      <a:pt x="21" y="503"/>
                      <a:pt x="16" y="501"/>
                    </a:cubicBezTo>
                    <a:cubicBezTo>
                      <a:pt x="16" y="501"/>
                      <a:pt x="16" y="501"/>
                      <a:pt x="16" y="501"/>
                    </a:cubicBezTo>
                    <a:cubicBezTo>
                      <a:pt x="16" y="501"/>
                      <a:pt x="16" y="501"/>
                      <a:pt x="16" y="501"/>
                    </a:cubicBezTo>
                    <a:cubicBezTo>
                      <a:pt x="15" y="501"/>
                      <a:pt x="15" y="501"/>
                      <a:pt x="14" y="501"/>
                    </a:cubicBezTo>
                    <a:cubicBezTo>
                      <a:pt x="13" y="500"/>
                      <a:pt x="11" y="499"/>
                      <a:pt x="9" y="498"/>
                    </a:cubicBezTo>
                    <a:cubicBezTo>
                      <a:pt x="7" y="498"/>
                      <a:pt x="5" y="497"/>
                      <a:pt x="4" y="496"/>
                    </a:cubicBezTo>
                    <a:cubicBezTo>
                      <a:pt x="2" y="496"/>
                      <a:pt x="1" y="495"/>
                      <a:pt x="0" y="495"/>
                    </a:cubicBezTo>
                    <a:cubicBezTo>
                      <a:pt x="378" y="24"/>
                      <a:pt x="378" y="24"/>
                      <a:pt x="378" y="24"/>
                    </a:cubicBezTo>
                    <a:cubicBezTo>
                      <a:pt x="394" y="4"/>
                      <a:pt x="423" y="0"/>
                      <a:pt x="443" y="16"/>
                    </a:cubicBezTo>
                    <a:cubicBezTo>
                      <a:pt x="462" y="31"/>
                      <a:pt x="466" y="57"/>
                      <a:pt x="454" y="7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US" dirty="0">
                  <a:latin typeface="Meiryo UI" panose="020B0604030504040204" pitchFamily="50" charset="-128"/>
                  <a:ea typeface="Meiryo UI" panose="020B0604030504040204" pitchFamily="50" charset="-128"/>
                </a:endParaRPr>
              </a:p>
            </p:txBody>
          </p:sp>
        </p:grpSp>
        <p:sp>
          <p:nvSpPr>
            <p:cNvPr id="54" name="フリーフォーム(F) 31">
              <a:extLst>
                <a:ext uri="{FF2B5EF4-FFF2-40B4-BE49-F238E27FC236}">
                  <a16:creationId xmlns:a16="http://schemas.microsoft.com/office/drawing/2014/main" id="{B6F47CAE-1A30-4CE3-B40D-9C8C433D52D4}"/>
                </a:ext>
              </a:extLst>
            </p:cNvPr>
            <p:cNvSpPr>
              <a:spLocks/>
            </p:cNvSpPr>
            <p:nvPr/>
          </p:nvSpPr>
          <p:spPr bwMode="auto">
            <a:xfrm>
              <a:off x="7609964" y="1441003"/>
              <a:ext cx="4582038" cy="5372291"/>
            </a:xfrm>
            <a:custGeom>
              <a:avLst/>
              <a:gdLst>
                <a:gd name="T0" fmla="*/ 1360 w 1360"/>
                <a:gd name="T1" fmla="*/ 1596 h 1596"/>
                <a:gd name="T2" fmla="*/ 935 w 1360"/>
                <a:gd name="T3" fmla="*/ 1437 h 1596"/>
                <a:gd name="T4" fmla="*/ 823 w 1360"/>
                <a:gd name="T5" fmla="*/ 1072 h 1596"/>
                <a:gd name="T6" fmla="*/ 756 w 1360"/>
                <a:gd name="T7" fmla="*/ 634 h 1596"/>
                <a:gd name="T8" fmla="*/ 753 w 1360"/>
                <a:gd name="T9" fmla="*/ 624 h 1596"/>
                <a:gd name="T10" fmla="*/ 750 w 1360"/>
                <a:gd name="T11" fmla="*/ 616 h 1596"/>
                <a:gd name="T12" fmla="*/ 737 w 1360"/>
                <a:gd name="T13" fmla="*/ 587 h 1596"/>
                <a:gd name="T14" fmla="*/ 729 w 1360"/>
                <a:gd name="T15" fmla="*/ 577 h 1596"/>
                <a:gd name="T16" fmla="*/ 722 w 1360"/>
                <a:gd name="T17" fmla="*/ 571 h 1596"/>
                <a:gd name="T18" fmla="*/ 718 w 1360"/>
                <a:gd name="T19" fmla="*/ 568 h 1596"/>
                <a:gd name="T20" fmla="*/ 699 w 1360"/>
                <a:gd name="T21" fmla="*/ 559 h 1596"/>
                <a:gd name="T22" fmla="*/ 694 w 1360"/>
                <a:gd name="T23" fmla="*/ 557 h 1596"/>
                <a:gd name="T24" fmla="*/ 667 w 1360"/>
                <a:gd name="T25" fmla="*/ 551 h 1596"/>
                <a:gd name="T26" fmla="*/ 637 w 1360"/>
                <a:gd name="T27" fmla="*/ 546 h 1596"/>
                <a:gd name="T28" fmla="*/ 612 w 1360"/>
                <a:gd name="T29" fmla="*/ 542 h 1596"/>
                <a:gd name="T30" fmla="*/ 597 w 1360"/>
                <a:gd name="T31" fmla="*/ 539 h 1596"/>
                <a:gd name="T32" fmla="*/ 554 w 1360"/>
                <a:gd name="T33" fmla="*/ 532 h 1596"/>
                <a:gd name="T34" fmla="*/ 495 w 1360"/>
                <a:gd name="T35" fmla="*/ 522 h 1596"/>
                <a:gd name="T36" fmla="*/ 469 w 1360"/>
                <a:gd name="T37" fmla="*/ 516 h 1596"/>
                <a:gd name="T38" fmla="*/ 447 w 1360"/>
                <a:gd name="T39" fmla="*/ 512 h 1596"/>
                <a:gd name="T40" fmla="*/ 421 w 1360"/>
                <a:gd name="T41" fmla="*/ 506 h 1596"/>
                <a:gd name="T42" fmla="*/ 402 w 1360"/>
                <a:gd name="T43" fmla="*/ 500 h 1596"/>
                <a:gd name="T44" fmla="*/ 382 w 1360"/>
                <a:gd name="T45" fmla="*/ 495 h 1596"/>
                <a:gd name="T46" fmla="*/ 367 w 1360"/>
                <a:gd name="T47" fmla="*/ 490 h 1596"/>
                <a:gd name="T48" fmla="*/ 355 w 1360"/>
                <a:gd name="T49" fmla="*/ 485 h 1596"/>
                <a:gd name="T50" fmla="*/ 332 w 1360"/>
                <a:gd name="T51" fmla="*/ 476 h 1596"/>
                <a:gd name="T52" fmla="*/ 290 w 1360"/>
                <a:gd name="T53" fmla="*/ 452 h 1596"/>
                <a:gd name="T54" fmla="*/ 280 w 1360"/>
                <a:gd name="T55" fmla="*/ 444 h 1596"/>
                <a:gd name="T56" fmla="*/ 264 w 1360"/>
                <a:gd name="T57" fmla="*/ 429 h 1596"/>
                <a:gd name="T58" fmla="*/ 252 w 1360"/>
                <a:gd name="T59" fmla="*/ 419 h 1596"/>
                <a:gd name="T60" fmla="*/ 241 w 1360"/>
                <a:gd name="T61" fmla="*/ 410 h 1596"/>
                <a:gd name="T62" fmla="*/ 129 w 1360"/>
                <a:gd name="T63" fmla="*/ 329 h 1596"/>
                <a:gd name="T64" fmla="*/ 106 w 1360"/>
                <a:gd name="T65" fmla="*/ 313 h 1596"/>
                <a:gd name="T66" fmla="*/ 68 w 1360"/>
                <a:gd name="T67" fmla="*/ 287 h 1596"/>
                <a:gd name="T68" fmla="*/ 33 w 1360"/>
                <a:gd name="T69" fmla="*/ 221 h 1596"/>
                <a:gd name="T70" fmla="*/ 73 w 1360"/>
                <a:gd name="T71" fmla="*/ 213 h 1596"/>
                <a:gd name="T72" fmla="*/ 79 w 1360"/>
                <a:gd name="T73" fmla="*/ 213 h 1596"/>
                <a:gd name="T74" fmla="*/ 87 w 1360"/>
                <a:gd name="T75" fmla="*/ 214 h 1596"/>
                <a:gd name="T76" fmla="*/ 119 w 1360"/>
                <a:gd name="T77" fmla="*/ 224 h 1596"/>
                <a:gd name="T78" fmla="*/ 128 w 1360"/>
                <a:gd name="T79" fmla="*/ 227 h 1596"/>
                <a:gd name="T80" fmla="*/ 135 w 1360"/>
                <a:gd name="T81" fmla="*/ 230 h 1596"/>
                <a:gd name="T82" fmla="*/ 151 w 1360"/>
                <a:gd name="T83" fmla="*/ 237 h 1596"/>
                <a:gd name="T84" fmla="*/ 158 w 1360"/>
                <a:gd name="T85" fmla="*/ 240 h 1596"/>
                <a:gd name="T86" fmla="*/ 197 w 1360"/>
                <a:gd name="T87" fmla="*/ 257 h 1596"/>
                <a:gd name="T88" fmla="*/ 412 w 1360"/>
                <a:gd name="T89" fmla="*/ 273 h 1596"/>
                <a:gd name="T90" fmla="*/ 461 w 1360"/>
                <a:gd name="T91" fmla="*/ 189 h 1596"/>
                <a:gd name="T92" fmla="*/ 460 w 1360"/>
                <a:gd name="T93" fmla="*/ 185 h 1596"/>
                <a:gd name="T94" fmla="*/ 460 w 1360"/>
                <a:gd name="T95" fmla="*/ 181 h 1596"/>
                <a:gd name="T96" fmla="*/ 457 w 1360"/>
                <a:gd name="T97" fmla="*/ 176 h 1596"/>
                <a:gd name="T98" fmla="*/ 455 w 1360"/>
                <a:gd name="T99" fmla="*/ 172 h 1596"/>
                <a:gd name="T100" fmla="*/ 451 w 1360"/>
                <a:gd name="T101" fmla="*/ 168 h 1596"/>
                <a:gd name="T102" fmla="*/ 444 w 1360"/>
                <a:gd name="T103" fmla="*/ 164 h 1596"/>
                <a:gd name="T104" fmla="*/ 423 w 1360"/>
                <a:gd name="T105" fmla="*/ 160 h 1596"/>
                <a:gd name="T106" fmla="*/ 281 w 1360"/>
                <a:gd name="T107" fmla="*/ 158 h 1596"/>
                <a:gd name="T108" fmla="*/ 347 w 1360"/>
                <a:gd name="T109" fmla="*/ 79 h 1596"/>
                <a:gd name="T110" fmla="*/ 420 w 1360"/>
                <a:gd name="T111" fmla="*/ 45 h 1596"/>
                <a:gd name="T112" fmla="*/ 548 w 1360"/>
                <a:gd name="T113" fmla="*/ 2 h 1596"/>
                <a:gd name="T114" fmla="*/ 584 w 1360"/>
                <a:gd name="T115" fmla="*/ 24 h 1596"/>
                <a:gd name="T116" fmla="*/ 905 w 1360"/>
                <a:gd name="T117" fmla="*/ 485 h 1596"/>
                <a:gd name="T118" fmla="*/ 918 w 1360"/>
                <a:gd name="T119" fmla="*/ 526 h 1596"/>
                <a:gd name="T120" fmla="*/ 1360 w 1360"/>
                <a:gd name="T121" fmla="*/ 1194 h 15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360" h="1596">
                  <a:moveTo>
                    <a:pt x="1360" y="1194"/>
                  </a:moveTo>
                  <a:cubicBezTo>
                    <a:pt x="1360" y="1596"/>
                    <a:pt x="1360" y="1596"/>
                    <a:pt x="1360" y="1596"/>
                  </a:cubicBezTo>
                  <a:cubicBezTo>
                    <a:pt x="1349" y="1575"/>
                    <a:pt x="1312" y="1536"/>
                    <a:pt x="1197" y="1497"/>
                  </a:cubicBezTo>
                  <a:cubicBezTo>
                    <a:pt x="1135" y="1476"/>
                    <a:pt x="1050" y="1455"/>
                    <a:pt x="935" y="1437"/>
                  </a:cubicBezTo>
                  <a:cubicBezTo>
                    <a:pt x="897" y="1361"/>
                    <a:pt x="867" y="1277"/>
                    <a:pt x="847" y="1188"/>
                  </a:cubicBezTo>
                  <a:cubicBezTo>
                    <a:pt x="838" y="1147"/>
                    <a:pt x="830" y="1108"/>
                    <a:pt x="823" y="1072"/>
                  </a:cubicBezTo>
                  <a:cubicBezTo>
                    <a:pt x="785" y="876"/>
                    <a:pt x="776" y="752"/>
                    <a:pt x="763" y="674"/>
                  </a:cubicBezTo>
                  <a:cubicBezTo>
                    <a:pt x="761" y="659"/>
                    <a:pt x="758" y="646"/>
                    <a:pt x="756" y="634"/>
                  </a:cubicBezTo>
                  <a:cubicBezTo>
                    <a:pt x="755" y="632"/>
                    <a:pt x="754" y="630"/>
                    <a:pt x="754" y="628"/>
                  </a:cubicBezTo>
                  <a:cubicBezTo>
                    <a:pt x="754" y="627"/>
                    <a:pt x="753" y="625"/>
                    <a:pt x="753" y="624"/>
                  </a:cubicBezTo>
                  <a:cubicBezTo>
                    <a:pt x="752" y="622"/>
                    <a:pt x="752" y="620"/>
                    <a:pt x="751" y="618"/>
                  </a:cubicBezTo>
                  <a:cubicBezTo>
                    <a:pt x="751" y="618"/>
                    <a:pt x="751" y="617"/>
                    <a:pt x="750" y="616"/>
                  </a:cubicBezTo>
                  <a:cubicBezTo>
                    <a:pt x="747" y="605"/>
                    <a:pt x="743" y="596"/>
                    <a:pt x="738" y="589"/>
                  </a:cubicBezTo>
                  <a:cubicBezTo>
                    <a:pt x="737" y="588"/>
                    <a:pt x="737" y="588"/>
                    <a:pt x="737" y="587"/>
                  </a:cubicBezTo>
                  <a:cubicBezTo>
                    <a:pt x="735" y="584"/>
                    <a:pt x="732" y="581"/>
                    <a:pt x="730" y="579"/>
                  </a:cubicBezTo>
                  <a:cubicBezTo>
                    <a:pt x="730" y="578"/>
                    <a:pt x="729" y="578"/>
                    <a:pt x="729" y="577"/>
                  </a:cubicBezTo>
                  <a:cubicBezTo>
                    <a:pt x="727" y="576"/>
                    <a:pt x="725" y="574"/>
                    <a:pt x="723" y="572"/>
                  </a:cubicBezTo>
                  <a:cubicBezTo>
                    <a:pt x="723" y="572"/>
                    <a:pt x="723" y="571"/>
                    <a:pt x="722" y="571"/>
                  </a:cubicBezTo>
                  <a:cubicBezTo>
                    <a:pt x="722" y="571"/>
                    <a:pt x="722" y="571"/>
                    <a:pt x="721" y="571"/>
                  </a:cubicBezTo>
                  <a:cubicBezTo>
                    <a:pt x="720" y="570"/>
                    <a:pt x="719" y="569"/>
                    <a:pt x="718" y="568"/>
                  </a:cubicBezTo>
                  <a:cubicBezTo>
                    <a:pt x="715" y="566"/>
                    <a:pt x="712" y="564"/>
                    <a:pt x="709" y="563"/>
                  </a:cubicBezTo>
                  <a:cubicBezTo>
                    <a:pt x="705" y="561"/>
                    <a:pt x="702" y="560"/>
                    <a:pt x="699" y="559"/>
                  </a:cubicBezTo>
                  <a:cubicBezTo>
                    <a:pt x="698" y="559"/>
                    <a:pt x="697" y="558"/>
                    <a:pt x="696" y="558"/>
                  </a:cubicBezTo>
                  <a:cubicBezTo>
                    <a:pt x="696" y="558"/>
                    <a:pt x="695" y="558"/>
                    <a:pt x="694" y="557"/>
                  </a:cubicBezTo>
                  <a:cubicBezTo>
                    <a:pt x="692" y="557"/>
                    <a:pt x="690" y="556"/>
                    <a:pt x="688" y="556"/>
                  </a:cubicBezTo>
                  <a:cubicBezTo>
                    <a:pt x="681" y="554"/>
                    <a:pt x="674" y="553"/>
                    <a:pt x="667" y="551"/>
                  </a:cubicBezTo>
                  <a:cubicBezTo>
                    <a:pt x="665" y="551"/>
                    <a:pt x="663" y="551"/>
                    <a:pt x="661" y="550"/>
                  </a:cubicBezTo>
                  <a:cubicBezTo>
                    <a:pt x="653" y="549"/>
                    <a:pt x="645" y="547"/>
                    <a:pt x="637" y="546"/>
                  </a:cubicBezTo>
                  <a:cubicBezTo>
                    <a:pt x="632" y="545"/>
                    <a:pt x="628" y="545"/>
                    <a:pt x="624" y="544"/>
                  </a:cubicBezTo>
                  <a:cubicBezTo>
                    <a:pt x="620" y="543"/>
                    <a:pt x="616" y="543"/>
                    <a:pt x="612" y="542"/>
                  </a:cubicBezTo>
                  <a:cubicBezTo>
                    <a:pt x="611" y="542"/>
                    <a:pt x="611" y="542"/>
                    <a:pt x="610" y="541"/>
                  </a:cubicBezTo>
                  <a:cubicBezTo>
                    <a:pt x="605" y="541"/>
                    <a:pt x="601" y="540"/>
                    <a:pt x="597" y="539"/>
                  </a:cubicBezTo>
                  <a:cubicBezTo>
                    <a:pt x="590" y="538"/>
                    <a:pt x="583" y="537"/>
                    <a:pt x="576" y="536"/>
                  </a:cubicBezTo>
                  <a:cubicBezTo>
                    <a:pt x="569" y="535"/>
                    <a:pt x="562" y="534"/>
                    <a:pt x="554" y="532"/>
                  </a:cubicBezTo>
                  <a:cubicBezTo>
                    <a:pt x="539" y="530"/>
                    <a:pt x="523" y="527"/>
                    <a:pt x="508" y="524"/>
                  </a:cubicBezTo>
                  <a:cubicBezTo>
                    <a:pt x="504" y="523"/>
                    <a:pt x="499" y="523"/>
                    <a:pt x="495" y="522"/>
                  </a:cubicBezTo>
                  <a:cubicBezTo>
                    <a:pt x="493" y="521"/>
                    <a:pt x="490" y="521"/>
                    <a:pt x="488" y="520"/>
                  </a:cubicBezTo>
                  <a:cubicBezTo>
                    <a:pt x="481" y="519"/>
                    <a:pt x="475" y="518"/>
                    <a:pt x="469" y="516"/>
                  </a:cubicBezTo>
                  <a:cubicBezTo>
                    <a:pt x="464" y="515"/>
                    <a:pt x="459" y="514"/>
                    <a:pt x="454" y="513"/>
                  </a:cubicBezTo>
                  <a:cubicBezTo>
                    <a:pt x="452" y="513"/>
                    <a:pt x="449" y="512"/>
                    <a:pt x="447" y="512"/>
                  </a:cubicBezTo>
                  <a:cubicBezTo>
                    <a:pt x="439" y="510"/>
                    <a:pt x="432" y="508"/>
                    <a:pt x="425" y="507"/>
                  </a:cubicBezTo>
                  <a:cubicBezTo>
                    <a:pt x="424" y="506"/>
                    <a:pt x="422" y="506"/>
                    <a:pt x="421" y="506"/>
                  </a:cubicBezTo>
                  <a:cubicBezTo>
                    <a:pt x="418" y="505"/>
                    <a:pt x="414" y="504"/>
                    <a:pt x="411" y="503"/>
                  </a:cubicBezTo>
                  <a:cubicBezTo>
                    <a:pt x="408" y="502"/>
                    <a:pt x="405" y="501"/>
                    <a:pt x="402" y="500"/>
                  </a:cubicBezTo>
                  <a:cubicBezTo>
                    <a:pt x="399" y="500"/>
                    <a:pt x="396" y="499"/>
                    <a:pt x="393" y="498"/>
                  </a:cubicBezTo>
                  <a:cubicBezTo>
                    <a:pt x="389" y="497"/>
                    <a:pt x="386" y="496"/>
                    <a:pt x="382" y="495"/>
                  </a:cubicBezTo>
                  <a:cubicBezTo>
                    <a:pt x="380" y="494"/>
                    <a:pt x="377" y="493"/>
                    <a:pt x="374" y="492"/>
                  </a:cubicBezTo>
                  <a:cubicBezTo>
                    <a:pt x="372" y="491"/>
                    <a:pt x="370" y="491"/>
                    <a:pt x="367" y="490"/>
                  </a:cubicBezTo>
                  <a:cubicBezTo>
                    <a:pt x="365" y="489"/>
                    <a:pt x="363" y="488"/>
                    <a:pt x="361" y="488"/>
                  </a:cubicBezTo>
                  <a:cubicBezTo>
                    <a:pt x="359" y="487"/>
                    <a:pt x="357" y="486"/>
                    <a:pt x="355" y="485"/>
                  </a:cubicBezTo>
                  <a:cubicBezTo>
                    <a:pt x="349" y="483"/>
                    <a:pt x="343" y="481"/>
                    <a:pt x="337" y="478"/>
                  </a:cubicBezTo>
                  <a:cubicBezTo>
                    <a:pt x="335" y="477"/>
                    <a:pt x="334" y="477"/>
                    <a:pt x="332" y="476"/>
                  </a:cubicBezTo>
                  <a:cubicBezTo>
                    <a:pt x="317" y="469"/>
                    <a:pt x="304" y="462"/>
                    <a:pt x="292" y="453"/>
                  </a:cubicBezTo>
                  <a:cubicBezTo>
                    <a:pt x="292" y="453"/>
                    <a:pt x="291" y="453"/>
                    <a:pt x="290" y="452"/>
                  </a:cubicBezTo>
                  <a:cubicBezTo>
                    <a:pt x="288" y="450"/>
                    <a:pt x="286" y="449"/>
                    <a:pt x="284" y="447"/>
                  </a:cubicBezTo>
                  <a:cubicBezTo>
                    <a:pt x="282" y="446"/>
                    <a:pt x="281" y="445"/>
                    <a:pt x="280" y="444"/>
                  </a:cubicBezTo>
                  <a:cubicBezTo>
                    <a:pt x="276" y="440"/>
                    <a:pt x="272" y="436"/>
                    <a:pt x="268" y="432"/>
                  </a:cubicBezTo>
                  <a:cubicBezTo>
                    <a:pt x="266" y="431"/>
                    <a:pt x="265" y="430"/>
                    <a:pt x="264" y="429"/>
                  </a:cubicBezTo>
                  <a:cubicBezTo>
                    <a:pt x="262" y="428"/>
                    <a:pt x="260" y="426"/>
                    <a:pt x="258" y="424"/>
                  </a:cubicBezTo>
                  <a:cubicBezTo>
                    <a:pt x="256" y="423"/>
                    <a:pt x="254" y="421"/>
                    <a:pt x="252" y="419"/>
                  </a:cubicBezTo>
                  <a:cubicBezTo>
                    <a:pt x="249" y="417"/>
                    <a:pt x="247" y="416"/>
                    <a:pt x="245" y="414"/>
                  </a:cubicBezTo>
                  <a:cubicBezTo>
                    <a:pt x="244" y="413"/>
                    <a:pt x="242" y="412"/>
                    <a:pt x="241" y="410"/>
                  </a:cubicBezTo>
                  <a:cubicBezTo>
                    <a:pt x="208" y="384"/>
                    <a:pt x="168" y="355"/>
                    <a:pt x="129" y="329"/>
                  </a:cubicBezTo>
                  <a:cubicBezTo>
                    <a:pt x="129" y="329"/>
                    <a:pt x="129" y="329"/>
                    <a:pt x="129" y="329"/>
                  </a:cubicBezTo>
                  <a:cubicBezTo>
                    <a:pt x="125" y="326"/>
                    <a:pt x="121" y="323"/>
                    <a:pt x="117" y="320"/>
                  </a:cubicBezTo>
                  <a:cubicBezTo>
                    <a:pt x="113" y="318"/>
                    <a:pt x="110" y="315"/>
                    <a:pt x="106" y="313"/>
                  </a:cubicBezTo>
                  <a:cubicBezTo>
                    <a:pt x="104" y="311"/>
                    <a:pt x="101" y="309"/>
                    <a:pt x="99" y="308"/>
                  </a:cubicBezTo>
                  <a:cubicBezTo>
                    <a:pt x="88" y="300"/>
                    <a:pt x="78" y="294"/>
                    <a:pt x="68" y="287"/>
                  </a:cubicBezTo>
                  <a:cubicBezTo>
                    <a:pt x="29" y="261"/>
                    <a:pt x="0" y="243"/>
                    <a:pt x="0" y="243"/>
                  </a:cubicBezTo>
                  <a:cubicBezTo>
                    <a:pt x="0" y="243"/>
                    <a:pt x="7" y="230"/>
                    <a:pt x="33" y="221"/>
                  </a:cubicBezTo>
                  <a:cubicBezTo>
                    <a:pt x="43" y="217"/>
                    <a:pt x="55" y="215"/>
                    <a:pt x="71" y="213"/>
                  </a:cubicBezTo>
                  <a:cubicBezTo>
                    <a:pt x="73" y="213"/>
                    <a:pt x="73" y="213"/>
                    <a:pt x="73" y="213"/>
                  </a:cubicBezTo>
                  <a:cubicBezTo>
                    <a:pt x="74" y="213"/>
                    <a:pt x="74" y="213"/>
                    <a:pt x="75" y="213"/>
                  </a:cubicBezTo>
                  <a:cubicBezTo>
                    <a:pt x="77" y="213"/>
                    <a:pt x="78" y="213"/>
                    <a:pt x="79" y="213"/>
                  </a:cubicBezTo>
                  <a:cubicBezTo>
                    <a:pt x="81" y="213"/>
                    <a:pt x="82" y="213"/>
                    <a:pt x="84" y="214"/>
                  </a:cubicBezTo>
                  <a:cubicBezTo>
                    <a:pt x="85" y="214"/>
                    <a:pt x="86" y="214"/>
                    <a:pt x="87" y="214"/>
                  </a:cubicBezTo>
                  <a:cubicBezTo>
                    <a:pt x="95" y="216"/>
                    <a:pt x="103" y="218"/>
                    <a:pt x="113" y="221"/>
                  </a:cubicBezTo>
                  <a:cubicBezTo>
                    <a:pt x="115" y="222"/>
                    <a:pt x="117" y="223"/>
                    <a:pt x="119" y="224"/>
                  </a:cubicBezTo>
                  <a:cubicBezTo>
                    <a:pt x="120" y="224"/>
                    <a:pt x="121" y="225"/>
                    <a:pt x="123" y="225"/>
                  </a:cubicBezTo>
                  <a:cubicBezTo>
                    <a:pt x="124" y="226"/>
                    <a:pt x="126" y="227"/>
                    <a:pt x="128" y="227"/>
                  </a:cubicBezTo>
                  <a:cubicBezTo>
                    <a:pt x="130" y="228"/>
                    <a:pt x="132" y="229"/>
                    <a:pt x="133" y="230"/>
                  </a:cubicBezTo>
                  <a:cubicBezTo>
                    <a:pt x="134" y="230"/>
                    <a:pt x="135" y="230"/>
                    <a:pt x="135" y="230"/>
                  </a:cubicBezTo>
                  <a:cubicBezTo>
                    <a:pt x="135" y="230"/>
                    <a:pt x="135" y="230"/>
                    <a:pt x="135" y="230"/>
                  </a:cubicBezTo>
                  <a:cubicBezTo>
                    <a:pt x="140" y="232"/>
                    <a:pt x="146" y="235"/>
                    <a:pt x="151" y="237"/>
                  </a:cubicBezTo>
                  <a:cubicBezTo>
                    <a:pt x="153" y="238"/>
                    <a:pt x="154" y="239"/>
                    <a:pt x="156" y="239"/>
                  </a:cubicBezTo>
                  <a:cubicBezTo>
                    <a:pt x="157" y="240"/>
                    <a:pt x="157" y="240"/>
                    <a:pt x="158" y="240"/>
                  </a:cubicBezTo>
                  <a:cubicBezTo>
                    <a:pt x="170" y="245"/>
                    <a:pt x="182" y="251"/>
                    <a:pt x="195" y="256"/>
                  </a:cubicBezTo>
                  <a:cubicBezTo>
                    <a:pt x="195" y="256"/>
                    <a:pt x="196" y="257"/>
                    <a:pt x="197" y="257"/>
                  </a:cubicBezTo>
                  <a:cubicBezTo>
                    <a:pt x="211" y="263"/>
                    <a:pt x="226" y="268"/>
                    <a:pt x="241" y="273"/>
                  </a:cubicBezTo>
                  <a:cubicBezTo>
                    <a:pt x="293" y="290"/>
                    <a:pt x="368" y="304"/>
                    <a:pt x="412" y="273"/>
                  </a:cubicBezTo>
                  <a:cubicBezTo>
                    <a:pt x="438" y="255"/>
                    <a:pt x="458" y="224"/>
                    <a:pt x="461" y="198"/>
                  </a:cubicBezTo>
                  <a:cubicBezTo>
                    <a:pt x="461" y="195"/>
                    <a:pt x="461" y="192"/>
                    <a:pt x="461" y="189"/>
                  </a:cubicBezTo>
                  <a:cubicBezTo>
                    <a:pt x="461" y="188"/>
                    <a:pt x="461" y="188"/>
                    <a:pt x="461" y="187"/>
                  </a:cubicBezTo>
                  <a:cubicBezTo>
                    <a:pt x="461" y="186"/>
                    <a:pt x="461" y="186"/>
                    <a:pt x="460" y="185"/>
                  </a:cubicBezTo>
                  <a:cubicBezTo>
                    <a:pt x="460" y="184"/>
                    <a:pt x="460" y="184"/>
                    <a:pt x="460" y="183"/>
                  </a:cubicBezTo>
                  <a:cubicBezTo>
                    <a:pt x="460" y="182"/>
                    <a:pt x="460" y="182"/>
                    <a:pt x="460" y="181"/>
                  </a:cubicBezTo>
                  <a:cubicBezTo>
                    <a:pt x="459" y="181"/>
                    <a:pt x="459" y="180"/>
                    <a:pt x="459" y="180"/>
                  </a:cubicBezTo>
                  <a:cubicBezTo>
                    <a:pt x="459" y="179"/>
                    <a:pt x="458" y="177"/>
                    <a:pt x="457" y="176"/>
                  </a:cubicBezTo>
                  <a:cubicBezTo>
                    <a:pt x="457" y="175"/>
                    <a:pt x="457" y="175"/>
                    <a:pt x="456" y="174"/>
                  </a:cubicBezTo>
                  <a:cubicBezTo>
                    <a:pt x="456" y="174"/>
                    <a:pt x="456" y="173"/>
                    <a:pt x="455" y="172"/>
                  </a:cubicBezTo>
                  <a:cubicBezTo>
                    <a:pt x="455" y="172"/>
                    <a:pt x="454" y="171"/>
                    <a:pt x="453" y="170"/>
                  </a:cubicBezTo>
                  <a:cubicBezTo>
                    <a:pt x="453" y="169"/>
                    <a:pt x="452" y="169"/>
                    <a:pt x="451" y="168"/>
                  </a:cubicBezTo>
                  <a:cubicBezTo>
                    <a:pt x="451" y="168"/>
                    <a:pt x="450" y="167"/>
                    <a:pt x="450" y="167"/>
                  </a:cubicBezTo>
                  <a:cubicBezTo>
                    <a:pt x="448" y="166"/>
                    <a:pt x="446" y="165"/>
                    <a:pt x="444" y="164"/>
                  </a:cubicBezTo>
                  <a:cubicBezTo>
                    <a:pt x="443" y="163"/>
                    <a:pt x="442" y="163"/>
                    <a:pt x="441" y="162"/>
                  </a:cubicBezTo>
                  <a:cubicBezTo>
                    <a:pt x="436" y="161"/>
                    <a:pt x="430" y="160"/>
                    <a:pt x="423" y="160"/>
                  </a:cubicBezTo>
                  <a:cubicBezTo>
                    <a:pt x="375" y="160"/>
                    <a:pt x="287" y="192"/>
                    <a:pt x="253" y="190"/>
                  </a:cubicBezTo>
                  <a:cubicBezTo>
                    <a:pt x="281" y="158"/>
                    <a:pt x="281" y="158"/>
                    <a:pt x="281" y="158"/>
                  </a:cubicBezTo>
                  <a:cubicBezTo>
                    <a:pt x="303" y="132"/>
                    <a:pt x="303" y="132"/>
                    <a:pt x="303" y="132"/>
                  </a:cubicBezTo>
                  <a:cubicBezTo>
                    <a:pt x="347" y="79"/>
                    <a:pt x="347" y="79"/>
                    <a:pt x="347" y="79"/>
                  </a:cubicBezTo>
                  <a:cubicBezTo>
                    <a:pt x="360" y="63"/>
                    <a:pt x="360" y="63"/>
                    <a:pt x="360" y="63"/>
                  </a:cubicBezTo>
                  <a:cubicBezTo>
                    <a:pt x="380" y="57"/>
                    <a:pt x="400" y="51"/>
                    <a:pt x="420" y="45"/>
                  </a:cubicBezTo>
                  <a:cubicBezTo>
                    <a:pt x="420" y="45"/>
                    <a:pt x="420" y="45"/>
                    <a:pt x="420" y="45"/>
                  </a:cubicBezTo>
                  <a:cubicBezTo>
                    <a:pt x="480" y="25"/>
                    <a:pt x="533" y="7"/>
                    <a:pt x="548" y="2"/>
                  </a:cubicBezTo>
                  <a:cubicBezTo>
                    <a:pt x="550" y="1"/>
                    <a:pt x="552" y="0"/>
                    <a:pt x="552" y="0"/>
                  </a:cubicBezTo>
                  <a:cubicBezTo>
                    <a:pt x="552" y="0"/>
                    <a:pt x="564" y="8"/>
                    <a:pt x="584" y="24"/>
                  </a:cubicBezTo>
                  <a:cubicBezTo>
                    <a:pt x="631" y="62"/>
                    <a:pt x="721" y="143"/>
                    <a:pt x="801" y="268"/>
                  </a:cubicBezTo>
                  <a:cubicBezTo>
                    <a:pt x="840" y="330"/>
                    <a:pt x="877" y="402"/>
                    <a:pt x="905" y="485"/>
                  </a:cubicBezTo>
                  <a:cubicBezTo>
                    <a:pt x="905" y="485"/>
                    <a:pt x="905" y="485"/>
                    <a:pt x="905" y="485"/>
                  </a:cubicBezTo>
                  <a:cubicBezTo>
                    <a:pt x="910" y="498"/>
                    <a:pt x="914" y="512"/>
                    <a:pt x="918" y="526"/>
                  </a:cubicBezTo>
                  <a:cubicBezTo>
                    <a:pt x="918" y="526"/>
                    <a:pt x="934" y="547"/>
                    <a:pt x="960" y="582"/>
                  </a:cubicBezTo>
                  <a:cubicBezTo>
                    <a:pt x="1041" y="691"/>
                    <a:pt x="1224" y="945"/>
                    <a:pt x="1360" y="1194"/>
                  </a:cubicBezTo>
                  <a:close/>
                </a:path>
              </a:pathLst>
            </a:custGeom>
            <a:gradFill>
              <a:gsLst>
                <a:gs pos="0">
                  <a:srgbClr val="E5C3FF"/>
                </a:gs>
                <a:gs pos="65000">
                  <a:srgbClr val="B0C7FF"/>
                </a:gs>
              </a:gsLst>
              <a:lin ang="0" scaled="0"/>
            </a:gradFill>
            <a:ln>
              <a:noFill/>
            </a:ln>
          </p:spPr>
          <p:txBody>
            <a:bodyPr vert="horz" wrap="square" lIns="91440" tIns="45720" rIns="91440" bIns="45720" numCol="1" rtlCol="0" anchor="t" anchorCtr="0" compatLnSpc="1">
              <a:prstTxWarp prst="textNoShape">
                <a:avLst/>
              </a:prstTxWarp>
            </a:bodyPr>
            <a:lstStyle/>
            <a:p>
              <a:pPr rtl="0"/>
              <a:endParaRPr lang="en-US" dirty="0">
                <a:latin typeface="Meiryo UI" panose="020B0604030504040204" pitchFamily="50" charset="-128"/>
                <a:ea typeface="Meiryo UI" panose="020B0604030504040204" pitchFamily="50" charset="-128"/>
              </a:endParaRPr>
            </a:p>
          </p:txBody>
        </p:sp>
        <p:sp>
          <p:nvSpPr>
            <p:cNvPr id="55" name="フリーフォーム(F) 32">
              <a:extLst>
                <a:ext uri="{FF2B5EF4-FFF2-40B4-BE49-F238E27FC236}">
                  <a16:creationId xmlns:a16="http://schemas.microsoft.com/office/drawing/2014/main" id="{742FC6CF-44F1-407F-BEB2-8F383DCEC064}"/>
                </a:ext>
              </a:extLst>
            </p:cNvPr>
            <p:cNvSpPr>
              <a:spLocks/>
            </p:cNvSpPr>
            <p:nvPr/>
          </p:nvSpPr>
          <p:spPr bwMode="auto">
            <a:xfrm>
              <a:off x="7721066" y="1559272"/>
              <a:ext cx="2833086" cy="2015954"/>
            </a:xfrm>
            <a:custGeom>
              <a:avLst/>
              <a:gdLst>
                <a:gd name="T0" fmla="*/ 723 w 841"/>
                <a:gd name="T1" fmla="*/ 599 h 599"/>
                <a:gd name="T2" fmla="*/ 720 w 841"/>
                <a:gd name="T3" fmla="*/ 589 h 599"/>
                <a:gd name="T4" fmla="*/ 717 w 841"/>
                <a:gd name="T5" fmla="*/ 581 h 599"/>
                <a:gd name="T6" fmla="*/ 704 w 841"/>
                <a:gd name="T7" fmla="*/ 552 h 599"/>
                <a:gd name="T8" fmla="*/ 696 w 841"/>
                <a:gd name="T9" fmla="*/ 542 h 599"/>
                <a:gd name="T10" fmla="*/ 689 w 841"/>
                <a:gd name="T11" fmla="*/ 536 h 599"/>
                <a:gd name="T12" fmla="*/ 685 w 841"/>
                <a:gd name="T13" fmla="*/ 533 h 599"/>
                <a:gd name="T14" fmla="*/ 666 w 841"/>
                <a:gd name="T15" fmla="*/ 524 h 599"/>
                <a:gd name="T16" fmla="*/ 661 w 841"/>
                <a:gd name="T17" fmla="*/ 522 h 599"/>
                <a:gd name="T18" fmla="*/ 634 w 841"/>
                <a:gd name="T19" fmla="*/ 516 h 599"/>
                <a:gd name="T20" fmla="*/ 604 w 841"/>
                <a:gd name="T21" fmla="*/ 511 h 599"/>
                <a:gd name="T22" fmla="*/ 579 w 841"/>
                <a:gd name="T23" fmla="*/ 507 h 599"/>
                <a:gd name="T24" fmla="*/ 564 w 841"/>
                <a:gd name="T25" fmla="*/ 504 h 599"/>
                <a:gd name="T26" fmla="*/ 521 w 841"/>
                <a:gd name="T27" fmla="*/ 497 h 599"/>
                <a:gd name="T28" fmla="*/ 462 w 841"/>
                <a:gd name="T29" fmla="*/ 487 h 599"/>
                <a:gd name="T30" fmla="*/ 436 w 841"/>
                <a:gd name="T31" fmla="*/ 481 h 599"/>
                <a:gd name="T32" fmla="*/ 414 w 841"/>
                <a:gd name="T33" fmla="*/ 477 h 599"/>
                <a:gd name="T34" fmla="*/ 388 w 841"/>
                <a:gd name="T35" fmla="*/ 471 h 599"/>
                <a:gd name="T36" fmla="*/ 369 w 841"/>
                <a:gd name="T37" fmla="*/ 465 h 599"/>
                <a:gd name="T38" fmla="*/ 349 w 841"/>
                <a:gd name="T39" fmla="*/ 460 h 599"/>
                <a:gd name="T40" fmla="*/ 334 w 841"/>
                <a:gd name="T41" fmla="*/ 455 h 599"/>
                <a:gd name="T42" fmla="*/ 322 w 841"/>
                <a:gd name="T43" fmla="*/ 450 h 599"/>
                <a:gd name="T44" fmla="*/ 299 w 841"/>
                <a:gd name="T45" fmla="*/ 441 h 599"/>
                <a:gd name="T46" fmla="*/ 257 w 841"/>
                <a:gd name="T47" fmla="*/ 417 h 599"/>
                <a:gd name="T48" fmla="*/ 247 w 841"/>
                <a:gd name="T49" fmla="*/ 409 h 599"/>
                <a:gd name="T50" fmla="*/ 231 w 841"/>
                <a:gd name="T51" fmla="*/ 394 h 599"/>
                <a:gd name="T52" fmla="*/ 219 w 841"/>
                <a:gd name="T53" fmla="*/ 384 h 599"/>
                <a:gd name="T54" fmla="*/ 208 w 841"/>
                <a:gd name="T55" fmla="*/ 375 h 599"/>
                <a:gd name="T56" fmla="*/ 96 w 841"/>
                <a:gd name="T57" fmla="*/ 294 h 599"/>
                <a:gd name="T58" fmla="*/ 73 w 841"/>
                <a:gd name="T59" fmla="*/ 278 h 599"/>
                <a:gd name="T60" fmla="*/ 52 w 841"/>
                <a:gd name="T61" fmla="*/ 231 h 599"/>
                <a:gd name="T62" fmla="*/ 38 w 841"/>
                <a:gd name="T63" fmla="*/ 178 h 599"/>
                <a:gd name="T64" fmla="*/ 42 w 841"/>
                <a:gd name="T65" fmla="*/ 178 h 599"/>
                <a:gd name="T66" fmla="*/ 51 w 841"/>
                <a:gd name="T67" fmla="*/ 179 h 599"/>
                <a:gd name="T68" fmla="*/ 80 w 841"/>
                <a:gd name="T69" fmla="*/ 186 h 599"/>
                <a:gd name="T70" fmla="*/ 90 w 841"/>
                <a:gd name="T71" fmla="*/ 190 h 599"/>
                <a:gd name="T72" fmla="*/ 100 w 841"/>
                <a:gd name="T73" fmla="*/ 195 h 599"/>
                <a:gd name="T74" fmla="*/ 102 w 841"/>
                <a:gd name="T75" fmla="*/ 195 h 599"/>
                <a:gd name="T76" fmla="*/ 154 w 841"/>
                <a:gd name="T77" fmla="*/ 229 h 599"/>
                <a:gd name="T78" fmla="*/ 428 w 841"/>
                <a:gd name="T79" fmla="*/ 189 h 599"/>
                <a:gd name="T80" fmla="*/ 428 w 841"/>
                <a:gd name="T81" fmla="*/ 163 h 599"/>
                <a:gd name="T82" fmla="*/ 428 w 841"/>
                <a:gd name="T83" fmla="*/ 152 h 599"/>
                <a:gd name="T84" fmla="*/ 427 w 841"/>
                <a:gd name="T85" fmla="*/ 148 h 599"/>
                <a:gd name="T86" fmla="*/ 426 w 841"/>
                <a:gd name="T87" fmla="*/ 145 h 599"/>
                <a:gd name="T88" fmla="*/ 423 w 841"/>
                <a:gd name="T89" fmla="*/ 139 h 599"/>
                <a:gd name="T90" fmla="*/ 420 w 841"/>
                <a:gd name="T91" fmla="*/ 135 h 599"/>
                <a:gd name="T92" fmla="*/ 417 w 841"/>
                <a:gd name="T93" fmla="*/ 132 h 599"/>
                <a:gd name="T94" fmla="*/ 408 w 841"/>
                <a:gd name="T95" fmla="*/ 127 h 599"/>
                <a:gd name="T96" fmla="*/ 220 w 841"/>
                <a:gd name="T97" fmla="*/ 155 h 599"/>
                <a:gd name="T98" fmla="*/ 270 w 841"/>
                <a:gd name="T99" fmla="*/ 97 h 599"/>
                <a:gd name="T100" fmla="*/ 594 w 841"/>
                <a:gd name="T101" fmla="*/ 148 h 599"/>
                <a:gd name="T102" fmla="*/ 832 w 841"/>
                <a:gd name="T103" fmla="*/ 544 h 5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841" h="599">
                  <a:moveTo>
                    <a:pt x="832" y="544"/>
                  </a:moveTo>
                  <a:cubicBezTo>
                    <a:pt x="827" y="548"/>
                    <a:pt x="784" y="581"/>
                    <a:pt x="723" y="599"/>
                  </a:cubicBezTo>
                  <a:cubicBezTo>
                    <a:pt x="722" y="597"/>
                    <a:pt x="721" y="595"/>
                    <a:pt x="721" y="593"/>
                  </a:cubicBezTo>
                  <a:cubicBezTo>
                    <a:pt x="721" y="592"/>
                    <a:pt x="720" y="590"/>
                    <a:pt x="720" y="589"/>
                  </a:cubicBezTo>
                  <a:cubicBezTo>
                    <a:pt x="719" y="587"/>
                    <a:pt x="719" y="585"/>
                    <a:pt x="718" y="583"/>
                  </a:cubicBezTo>
                  <a:cubicBezTo>
                    <a:pt x="718" y="583"/>
                    <a:pt x="718" y="582"/>
                    <a:pt x="717" y="581"/>
                  </a:cubicBezTo>
                  <a:cubicBezTo>
                    <a:pt x="714" y="570"/>
                    <a:pt x="710" y="561"/>
                    <a:pt x="705" y="554"/>
                  </a:cubicBezTo>
                  <a:cubicBezTo>
                    <a:pt x="704" y="553"/>
                    <a:pt x="704" y="553"/>
                    <a:pt x="704" y="552"/>
                  </a:cubicBezTo>
                  <a:cubicBezTo>
                    <a:pt x="702" y="549"/>
                    <a:pt x="699" y="546"/>
                    <a:pt x="697" y="544"/>
                  </a:cubicBezTo>
                  <a:cubicBezTo>
                    <a:pt x="697" y="543"/>
                    <a:pt x="696" y="543"/>
                    <a:pt x="696" y="542"/>
                  </a:cubicBezTo>
                  <a:cubicBezTo>
                    <a:pt x="694" y="541"/>
                    <a:pt x="692" y="539"/>
                    <a:pt x="690" y="537"/>
                  </a:cubicBezTo>
                  <a:cubicBezTo>
                    <a:pt x="690" y="537"/>
                    <a:pt x="690" y="536"/>
                    <a:pt x="689" y="536"/>
                  </a:cubicBezTo>
                  <a:cubicBezTo>
                    <a:pt x="689" y="536"/>
                    <a:pt x="689" y="536"/>
                    <a:pt x="688" y="536"/>
                  </a:cubicBezTo>
                  <a:cubicBezTo>
                    <a:pt x="687" y="535"/>
                    <a:pt x="686" y="534"/>
                    <a:pt x="685" y="533"/>
                  </a:cubicBezTo>
                  <a:cubicBezTo>
                    <a:pt x="682" y="531"/>
                    <a:pt x="679" y="529"/>
                    <a:pt x="676" y="528"/>
                  </a:cubicBezTo>
                  <a:cubicBezTo>
                    <a:pt x="672" y="526"/>
                    <a:pt x="669" y="525"/>
                    <a:pt x="666" y="524"/>
                  </a:cubicBezTo>
                  <a:cubicBezTo>
                    <a:pt x="665" y="524"/>
                    <a:pt x="664" y="523"/>
                    <a:pt x="663" y="523"/>
                  </a:cubicBezTo>
                  <a:cubicBezTo>
                    <a:pt x="663" y="523"/>
                    <a:pt x="662" y="523"/>
                    <a:pt x="661" y="522"/>
                  </a:cubicBezTo>
                  <a:cubicBezTo>
                    <a:pt x="659" y="522"/>
                    <a:pt x="657" y="521"/>
                    <a:pt x="655" y="521"/>
                  </a:cubicBezTo>
                  <a:cubicBezTo>
                    <a:pt x="648" y="519"/>
                    <a:pt x="641" y="518"/>
                    <a:pt x="634" y="516"/>
                  </a:cubicBezTo>
                  <a:cubicBezTo>
                    <a:pt x="632" y="516"/>
                    <a:pt x="630" y="516"/>
                    <a:pt x="628" y="515"/>
                  </a:cubicBezTo>
                  <a:cubicBezTo>
                    <a:pt x="620" y="514"/>
                    <a:pt x="612" y="512"/>
                    <a:pt x="604" y="511"/>
                  </a:cubicBezTo>
                  <a:cubicBezTo>
                    <a:pt x="599" y="510"/>
                    <a:pt x="595" y="510"/>
                    <a:pt x="591" y="509"/>
                  </a:cubicBezTo>
                  <a:cubicBezTo>
                    <a:pt x="587" y="508"/>
                    <a:pt x="583" y="508"/>
                    <a:pt x="579" y="507"/>
                  </a:cubicBezTo>
                  <a:cubicBezTo>
                    <a:pt x="578" y="507"/>
                    <a:pt x="578" y="507"/>
                    <a:pt x="577" y="506"/>
                  </a:cubicBezTo>
                  <a:cubicBezTo>
                    <a:pt x="572" y="506"/>
                    <a:pt x="568" y="505"/>
                    <a:pt x="564" y="504"/>
                  </a:cubicBezTo>
                  <a:cubicBezTo>
                    <a:pt x="557" y="503"/>
                    <a:pt x="550" y="502"/>
                    <a:pt x="543" y="501"/>
                  </a:cubicBezTo>
                  <a:cubicBezTo>
                    <a:pt x="536" y="500"/>
                    <a:pt x="529" y="499"/>
                    <a:pt x="521" y="497"/>
                  </a:cubicBezTo>
                  <a:cubicBezTo>
                    <a:pt x="506" y="495"/>
                    <a:pt x="490" y="492"/>
                    <a:pt x="475" y="489"/>
                  </a:cubicBezTo>
                  <a:cubicBezTo>
                    <a:pt x="471" y="488"/>
                    <a:pt x="466" y="488"/>
                    <a:pt x="462" y="487"/>
                  </a:cubicBezTo>
                  <a:cubicBezTo>
                    <a:pt x="460" y="486"/>
                    <a:pt x="457" y="486"/>
                    <a:pt x="455" y="485"/>
                  </a:cubicBezTo>
                  <a:cubicBezTo>
                    <a:pt x="448" y="484"/>
                    <a:pt x="442" y="483"/>
                    <a:pt x="436" y="481"/>
                  </a:cubicBezTo>
                  <a:cubicBezTo>
                    <a:pt x="431" y="480"/>
                    <a:pt x="426" y="479"/>
                    <a:pt x="421" y="478"/>
                  </a:cubicBezTo>
                  <a:cubicBezTo>
                    <a:pt x="419" y="478"/>
                    <a:pt x="416" y="477"/>
                    <a:pt x="414" y="477"/>
                  </a:cubicBezTo>
                  <a:cubicBezTo>
                    <a:pt x="406" y="475"/>
                    <a:pt x="399" y="473"/>
                    <a:pt x="392" y="472"/>
                  </a:cubicBezTo>
                  <a:cubicBezTo>
                    <a:pt x="391" y="471"/>
                    <a:pt x="389" y="471"/>
                    <a:pt x="388" y="471"/>
                  </a:cubicBezTo>
                  <a:cubicBezTo>
                    <a:pt x="385" y="470"/>
                    <a:pt x="381" y="469"/>
                    <a:pt x="378" y="468"/>
                  </a:cubicBezTo>
                  <a:cubicBezTo>
                    <a:pt x="375" y="467"/>
                    <a:pt x="372" y="466"/>
                    <a:pt x="369" y="465"/>
                  </a:cubicBezTo>
                  <a:cubicBezTo>
                    <a:pt x="366" y="465"/>
                    <a:pt x="363" y="464"/>
                    <a:pt x="360" y="463"/>
                  </a:cubicBezTo>
                  <a:cubicBezTo>
                    <a:pt x="356" y="462"/>
                    <a:pt x="353" y="461"/>
                    <a:pt x="349" y="460"/>
                  </a:cubicBezTo>
                  <a:cubicBezTo>
                    <a:pt x="347" y="459"/>
                    <a:pt x="344" y="458"/>
                    <a:pt x="341" y="457"/>
                  </a:cubicBezTo>
                  <a:cubicBezTo>
                    <a:pt x="339" y="456"/>
                    <a:pt x="337" y="456"/>
                    <a:pt x="334" y="455"/>
                  </a:cubicBezTo>
                  <a:cubicBezTo>
                    <a:pt x="332" y="454"/>
                    <a:pt x="330" y="453"/>
                    <a:pt x="328" y="453"/>
                  </a:cubicBezTo>
                  <a:cubicBezTo>
                    <a:pt x="326" y="452"/>
                    <a:pt x="324" y="451"/>
                    <a:pt x="322" y="450"/>
                  </a:cubicBezTo>
                  <a:cubicBezTo>
                    <a:pt x="316" y="448"/>
                    <a:pt x="310" y="446"/>
                    <a:pt x="304" y="443"/>
                  </a:cubicBezTo>
                  <a:cubicBezTo>
                    <a:pt x="302" y="442"/>
                    <a:pt x="301" y="442"/>
                    <a:pt x="299" y="441"/>
                  </a:cubicBezTo>
                  <a:cubicBezTo>
                    <a:pt x="284" y="434"/>
                    <a:pt x="271" y="427"/>
                    <a:pt x="259" y="418"/>
                  </a:cubicBezTo>
                  <a:cubicBezTo>
                    <a:pt x="259" y="418"/>
                    <a:pt x="258" y="418"/>
                    <a:pt x="257" y="417"/>
                  </a:cubicBezTo>
                  <a:cubicBezTo>
                    <a:pt x="255" y="415"/>
                    <a:pt x="253" y="414"/>
                    <a:pt x="251" y="412"/>
                  </a:cubicBezTo>
                  <a:cubicBezTo>
                    <a:pt x="249" y="411"/>
                    <a:pt x="248" y="410"/>
                    <a:pt x="247" y="409"/>
                  </a:cubicBezTo>
                  <a:cubicBezTo>
                    <a:pt x="243" y="405"/>
                    <a:pt x="239" y="401"/>
                    <a:pt x="235" y="397"/>
                  </a:cubicBezTo>
                  <a:cubicBezTo>
                    <a:pt x="233" y="396"/>
                    <a:pt x="232" y="395"/>
                    <a:pt x="231" y="394"/>
                  </a:cubicBezTo>
                  <a:cubicBezTo>
                    <a:pt x="229" y="393"/>
                    <a:pt x="227" y="391"/>
                    <a:pt x="225" y="389"/>
                  </a:cubicBezTo>
                  <a:cubicBezTo>
                    <a:pt x="223" y="388"/>
                    <a:pt x="221" y="386"/>
                    <a:pt x="219" y="384"/>
                  </a:cubicBezTo>
                  <a:cubicBezTo>
                    <a:pt x="216" y="382"/>
                    <a:pt x="214" y="381"/>
                    <a:pt x="212" y="379"/>
                  </a:cubicBezTo>
                  <a:cubicBezTo>
                    <a:pt x="211" y="378"/>
                    <a:pt x="209" y="377"/>
                    <a:pt x="208" y="375"/>
                  </a:cubicBezTo>
                  <a:cubicBezTo>
                    <a:pt x="175" y="349"/>
                    <a:pt x="135" y="320"/>
                    <a:pt x="96" y="294"/>
                  </a:cubicBezTo>
                  <a:cubicBezTo>
                    <a:pt x="96" y="294"/>
                    <a:pt x="96" y="294"/>
                    <a:pt x="96" y="294"/>
                  </a:cubicBezTo>
                  <a:cubicBezTo>
                    <a:pt x="92" y="291"/>
                    <a:pt x="88" y="288"/>
                    <a:pt x="84" y="285"/>
                  </a:cubicBezTo>
                  <a:cubicBezTo>
                    <a:pt x="80" y="283"/>
                    <a:pt x="77" y="280"/>
                    <a:pt x="73" y="278"/>
                  </a:cubicBezTo>
                  <a:cubicBezTo>
                    <a:pt x="71" y="276"/>
                    <a:pt x="68" y="274"/>
                    <a:pt x="66" y="273"/>
                  </a:cubicBezTo>
                  <a:cubicBezTo>
                    <a:pt x="65" y="256"/>
                    <a:pt x="60" y="242"/>
                    <a:pt x="52" y="231"/>
                  </a:cubicBezTo>
                  <a:cubicBezTo>
                    <a:pt x="38" y="211"/>
                    <a:pt x="16" y="198"/>
                    <a:pt x="0" y="186"/>
                  </a:cubicBezTo>
                  <a:cubicBezTo>
                    <a:pt x="10" y="182"/>
                    <a:pt x="22" y="180"/>
                    <a:pt x="38" y="178"/>
                  </a:cubicBezTo>
                  <a:cubicBezTo>
                    <a:pt x="40" y="178"/>
                    <a:pt x="40" y="178"/>
                    <a:pt x="40" y="178"/>
                  </a:cubicBezTo>
                  <a:cubicBezTo>
                    <a:pt x="41" y="178"/>
                    <a:pt x="41" y="178"/>
                    <a:pt x="42" y="178"/>
                  </a:cubicBezTo>
                  <a:cubicBezTo>
                    <a:pt x="44" y="178"/>
                    <a:pt x="45" y="178"/>
                    <a:pt x="46" y="178"/>
                  </a:cubicBezTo>
                  <a:cubicBezTo>
                    <a:pt x="48" y="178"/>
                    <a:pt x="49" y="178"/>
                    <a:pt x="51" y="179"/>
                  </a:cubicBezTo>
                  <a:cubicBezTo>
                    <a:pt x="52" y="179"/>
                    <a:pt x="53" y="179"/>
                    <a:pt x="54" y="179"/>
                  </a:cubicBezTo>
                  <a:cubicBezTo>
                    <a:pt x="62" y="181"/>
                    <a:pt x="70" y="183"/>
                    <a:pt x="80" y="186"/>
                  </a:cubicBezTo>
                  <a:cubicBezTo>
                    <a:pt x="82" y="187"/>
                    <a:pt x="84" y="188"/>
                    <a:pt x="86" y="189"/>
                  </a:cubicBezTo>
                  <a:cubicBezTo>
                    <a:pt x="87" y="189"/>
                    <a:pt x="88" y="190"/>
                    <a:pt x="90" y="190"/>
                  </a:cubicBezTo>
                  <a:cubicBezTo>
                    <a:pt x="91" y="191"/>
                    <a:pt x="93" y="192"/>
                    <a:pt x="95" y="192"/>
                  </a:cubicBezTo>
                  <a:cubicBezTo>
                    <a:pt x="97" y="193"/>
                    <a:pt x="99" y="194"/>
                    <a:pt x="100" y="195"/>
                  </a:cubicBezTo>
                  <a:cubicBezTo>
                    <a:pt x="101" y="195"/>
                    <a:pt x="101" y="195"/>
                    <a:pt x="102" y="195"/>
                  </a:cubicBezTo>
                  <a:cubicBezTo>
                    <a:pt x="102" y="195"/>
                    <a:pt x="102" y="195"/>
                    <a:pt x="102" y="195"/>
                  </a:cubicBezTo>
                  <a:cubicBezTo>
                    <a:pt x="102" y="195"/>
                    <a:pt x="102" y="195"/>
                    <a:pt x="102" y="195"/>
                  </a:cubicBezTo>
                  <a:cubicBezTo>
                    <a:pt x="116" y="207"/>
                    <a:pt x="134" y="218"/>
                    <a:pt x="154" y="229"/>
                  </a:cubicBezTo>
                  <a:cubicBezTo>
                    <a:pt x="251" y="280"/>
                    <a:pt x="405" y="310"/>
                    <a:pt x="428" y="196"/>
                  </a:cubicBezTo>
                  <a:cubicBezTo>
                    <a:pt x="429" y="193"/>
                    <a:pt x="429" y="191"/>
                    <a:pt x="428" y="189"/>
                  </a:cubicBezTo>
                  <a:cubicBezTo>
                    <a:pt x="430" y="180"/>
                    <a:pt x="430" y="171"/>
                    <a:pt x="428" y="163"/>
                  </a:cubicBezTo>
                  <a:cubicBezTo>
                    <a:pt x="428" y="163"/>
                    <a:pt x="428" y="163"/>
                    <a:pt x="428" y="163"/>
                  </a:cubicBezTo>
                  <a:cubicBezTo>
                    <a:pt x="428" y="160"/>
                    <a:pt x="428" y="157"/>
                    <a:pt x="428" y="154"/>
                  </a:cubicBezTo>
                  <a:cubicBezTo>
                    <a:pt x="428" y="153"/>
                    <a:pt x="428" y="153"/>
                    <a:pt x="428" y="152"/>
                  </a:cubicBezTo>
                  <a:cubicBezTo>
                    <a:pt x="428" y="151"/>
                    <a:pt x="428" y="151"/>
                    <a:pt x="427" y="150"/>
                  </a:cubicBezTo>
                  <a:cubicBezTo>
                    <a:pt x="427" y="149"/>
                    <a:pt x="427" y="149"/>
                    <a:pt x="427" y="148"/>
                  </a:cubicBezTo>
                  <a:cubicBezTo>
                    <a:pt x="427" y="147"/>
                    <a:pt x="427" y="147"/>
                    <a:pt x="427" y="146"/>
                  </a:cubicBezTo>
                  <a:cubicBezTo>
                    <a:pt x="426" y="146"/>
                    <a:pt x="426" y="145"/>
                    <a:pt x="426" y="145"/>
                  </a:cubicBezTo>
                  <a:cubicBezTo>
                    <a:pt x="426" y="144"/>
                    <a:pt x="425" y="142"/>
                    <a:pt x="424" y="141"/>
                  </a:cubicBezTo>
                  <a:cubicBezTo>
                    <a:pt x="424" y="140"/>
                    <a:pt x="424" y="140"/>
                    <a:pt x="423" y="139"/>
                  </a:cubicBezTo>
                  <a:cubicBezTo>
                    <a:pt x="423" y="139"/>
                    <a:pt x="423" y="138"/>
                    <a:pt x="422" y="137"/>
                  </a:cubicBezTo>
                  <a:cubicBezTo>
                    <a:pt x="422" y="137"/>
                    <a:pt x="421" y="136"/>
                    <a:pt x="420" y="135"/>
                  </a:cubicBezTo>
                  <a:cubicBezTo>
                    <a:pt x="420" y="134"/>
                    <a:pt x="419" y="134"/>
                    <a:pt x="418" y="133"/>
                  </a:cubicBezTo>
                  <a:cubicBezTo>
                    <a:pt x="418" y="133"/>
                    <a:pt x="417" y="132"/>
                    <a:pt x="417" y="132"/>
                  </a:cubicBezTo>
                  <a:cubicBezTo>
                    <a:pt x="415" y="131"/>
                    <a:pt x="413" y="130"/>
                    <a:pt x="411" y="129"/>
                  </a:cubicBezTo>
                  <a:cubicBezTo>
                    <a:pt x="410" y="128"/>
                    <a:pt x="409" y="128"/>
                    <a:pt x="408" y="127"/>
                  </a:cubicBezTo>
                  <a:cubicBezTo>
                    <a:pt x="403" y="126"/>
                    <a:pt x="397" y="125"/>
                    <a:pt x="390" y="125"/>
                  </a:cubicBezTo>
                  <a:cubicBezTo>
                    <a:pt x="342" y="125"/>
                    <a:pt x="254" y="157"/>
                    <a:pt x="220" y="155"/>
                  </a:cubicBezTo>
                  <a:cubicBezTo>
                    <a:pt x="248" y="123"/>
                    <a:pt x="248" y="123"/>
                    <a:pt x="248" y="123"/>
                  </a:cubicBezTo>
                  <a:cubicBezTo>
                    <a:pt x="270" y="97"/>
                    <a:pt x="270" y="97"/>
                    <a:pt x="270" y="97"/>
                  </a:cubicBezTo>
                  <a:cubicBezTo>
                    <a:pt x="333" y="79"/>
                    <a:pt x="410" y="61"/>
                    <a:pt x="464" y="53"/>
                  </a:cubicBezTo>
                  <a:cubicBezTo>
                    <a:pt x="541" y="42"/>
                    <a:pt x="566" y="0"/>
                    <a:pt x="594" y="148"/>
                  </a:cubicBezTo>
                  <a:cubicBezTo>
                    <a:pt x="621" y="297"/>
                    <a:pt x="682" y="329"/>
                    <a:pt x="730" y="361"/>
                  </a:cubicBezTo>
                  <a:cubicBezTo>
                    <a:pt x="779" y="394"/>
                    <a:pt x="841" y="538"/>
                    <a:pt x="832" y="54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US" dirty="0">
                <a:latin typeface="Meiryo UI" panose="020B0604030504040204" pitchFamily="50" charset="-128"/>
                <a:ea typeface="Meiryo UI" panose="020B0604030504040204" pitchFamily="50" charset="-128"/>
              </a:endParaRPr>
            </a:p>
          </p:txBody>
        </p:sp>
        <p:sp>
          <p:nvSpPr>
            <p:cNvPr id="56" name="フリーフォーム(F) 33">
              <a:extLst>
                <a:ext uri="{FF2B5EF4-FFF2-40B4-BE49-F238E27FC236}">
                  <a16:creationId xmlns:a16="http://schemas.microsoft.com/office/drawing/2014/main" id="{86469AEA-7511-41DC-A011-88DD81748329}"/>
                </a:ext>
              </a:extLst>
            </p:cNvPr>
            <p:cNvSpPr>
              <a:spLocks/>
            </p:cNvSpPr>
            <p:nvPr/>
          </p:nvSpPr>
          <p:spPr bwMode="auto">
            <a:xfrm>
              <a:off x="9860664" y="3197122"/>
              <a:ext cx="964074" cy="677360"/>
            </a:xfrm>
            <a:custGeom>
              <a:avLst/>
              <a:gdLst>
                <a:gd name="T0" fmla="*/ 462 w 538"/>
                <a:gd name="T1" fmla="*/ 0 h 378"/>
                <a:gd name="T2" fmla="*/ 0 w 538"/>
                <a:gd name="T3" fmla="*/ 245 h 378"/>
                <a:gd name="T4" fmla="*/ 0 w 538"/>
                <a:gd name="T5" fmla="*/ 378 h 378"/>
                <a:gd name="T6" fmla="*/ 538 w 538"/>
                <a:gd name="T7" fmla="*/ 100 h 378"/>
                <a:gd name="T8" fmla="*/ 462 w 538"/>
                <a:gd name="T9" fmla="*/ 0 h 378"/>
              </a:gdLst>
              <a:ahLst/>
              <a:cxnLst>
                <a:cxn ang="0">
                  <a:pos x="T0" y="T1"/>
                </a:cxn>
                <a:cxn ang="0">
                  <a:pos x="T2" y="T3"/>
                </a:cxn>
                <a:cxn ang="0">
                  <a:pos x="T4" y="T5"/>
                </a:cxn>
                <a:cxn ang="0">
                  <a:pos x="T6" y="T7"/>
                </a:cxn>
                <a:cxn ang="0">
                  <a:pos x="T8" y="T9"/>
                </a:cxn>
              </a:cxnLst>
              <a:rect l="0" t="0" r="r" b="b"/>
              <a:pathLst>
                <a:path w="538" h="378">
                  <a:moveTo>
                    <a:pt x="462" y="0"/>
                  </a:moveTo>
                  <a:lnTo>
                    <a:pt x="0" y="245"/>
                  </a:lnTo>
                  <a:lnTo>
                    <a:pt x="0" y="378"/>
                  </a:lnTo>
                  <a:lnTo>
                    <a:pt x="538" y="100"/>
                  </a:lnTo>
                  <a:lnTo>
                    <a:pt x="462" y="0"/>
                  </a:lnTo>
                  <a:close/>
                </a:path>
              </a:pathLst>
            </a:custGeom>
            <a:solidFill>
              <a:schemeClr val="bg1"/>
            </a:solidFill>
            <a:ln>
              <a:noFill/>
            </a:ln>
          </p:spPr>
          <p:txBody>
            <a:bodyPr vert="horz" wrap="square" lIns="91440" tIns="45720" rIns="91440" bIns="45720" numCol="1" rtlCol="0" anchor="t" anchorCtr="0" compatLnSpc="1">
              <a:prstTxWarp prst="textNoShape">
                <a:avLst/>
              </a:prstTxWarp>
            </a:bodyPr>
            <a:lstStyle/>
            <a:p>
              <a:pPr rtl="0"/>
              <a:endParaRPr lang="en-US" dirty="0">
                <a:latin typeface="Meiryo UI" panose="020B0604030504040204" pitchFamily="50" charset="-128"/>
                <a:ea typeface="Meiryo UI" panose="020B0604030504040204" pitchFamily="50" charset="-128"/>
              </a:endParaRPr>
            </a:p>
          </p:txBody>
        </p:sp>
        <p:sp>
          <p:nvSpPr>
            <p:cNvPr id="57" name="フリーフォーム 34">
              <a:extLst>
                <a:ext uri="{FF2B5EF4-FFF2-40B4-BE49-F238E27FC236}">
                  <a16:creationId xmlns:a16="http://schemas.microsoft.com/office/drawing/2014/main" id="{A828F27C-2D7F-4EC9-819B-5E25949089DA}"/>
                </a:ext>
              </a:extLst>
            </p:cNvPr>
            <p:cNvSpPr>
              <a:spLocks/>
            </p:cNvSpPr>
            <p:nvPr/>
          </p:nvSpPr>
          <p:spPr bwMode="auto">
            <a:xfrm>
              <a:off x="9860664" y="3376318"/>
              <a:ext cx="2331338" cy="3436976"/>
            </a:xfrm>
            <a:custGeom>
              <a:avLst/>
              <a:gdLst>
                <a:gd name="T0" fmla="*/ 692 w 692"/>
                <a:gd name="T1" fmla="*/ 543 h 1021"/>
                <a:gd name="T2" fmla="*/ 692 w 692"/>
                <a:gd name="T3" fmla="*/ 1021 h 1021"/>
                <a:gd name="T4" fmla="*/ 529 w 692"/>
                <a:gd name="T5" fmla="*/ 922 h 1021"/>
                <a:gd name="T6" fmla="*/ 267 w 692"/>
                <a:gd name="T7" fmla="*/ 862 h 1021"/>
                <a:gd name="T8" fmla="*/ 222 w 692"/>
                <a:gd name="T9" fmla="*/ 855 h 1021"/>
                <a:gd name="T10" fmla="*/ 85 w 692"/>
                <a:gd name="T11" fmla="*/ 506 h 1021"/>
                <a:gd name="T12" fmla="*/ 0 w 692"/>
                <a:gd name="T13" fmla="*/ 148 h 1021"/>
                <a:gd name="T14" fmla="*/ 95 w 692"/>
                <a:gd name="T15" fmla="*/ 99 h 1021"/>
                <a:gd name="T16" fmla="*/ 183 w 692"/>
                <a:gd name="T17" fmla="*/ 54 h 1021"/>
                <a:gd name="T18" fmla="*/ 263 w 692"/>
                <a:gd name="T19" fmla="*/ 13 h 1021"/>
                <a:gd name="T20" fmla="*/ 286 w 692"/>
                <a:gd name="T21" fmla="*/ 0 h 1021"/>
                <a:gd name="T22" fmla="*/ 286 w 692"/>
                <a:gd name="T23" fmla="*/ 0 h 1021"/>
                <a:gd name="T24" fmla="*/ 286 w 692"/>
                <a:gd name="T25" fmla="*/ 0 h 1021"/>
                <a:gd name="T26" fmla="*/ 292 w 692"/>
                <a:gd name="T27" fmla="*/ 7 h 1021"/>
                <a:gd name="T28" fmla="*/ 692 w 692"/>
                <a:gd name="T29" fmla="*/ 543 h 10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92" h="1021">
                  <a:moveTo>
                    <a:pt x="692" y="543"/>
                  </a:moveTo>
                  <a:cubicBezTo>
                    <a:pt x="692" y="1021"/>
                    <a:pt x="692" y="1021"/>
                    <a:pt x="692" y="1021"/>
                  </a:cubicBezTo>
                  <a:cubicBezTo>
                    <a:pt x="681" y="1000"/>
                    <a:pt x="644" y="961"/>
                    <a:pt x="529" y="922"/>
                  </a:cubicBezTo>
                  <a:cubicBezTo>
                    <a:pt x="467" y="901"/>
                    <a:pt x="382" y="880"/>
                    <a:pt x="267" y="862"/>
                  </a:cubicBezTo>
                  <a:cubicBezTo>
                    <a:pt x="252" y="860"/>
                    <a:pt x="238" y="857"/>
                    <a:pt x="222" y="855"/>
                  </a:cubicBezTo>
                  <a:cubicBezTo>
                    <a:pt x="164" y="741"/>
                    <a:pt x="118" y="618"/>
                    <a:pt x="85" y="506"/>
                  </a:cubicBezTo>
                  <a:cubicBezTo>
                    <a:pt x="24" y="308"/>
                    <a:pt x="0" y="148"/>
                    <a:pt x="0" y="148"/>
                  </a:cubicBezTo>
                  <a:cubicBezTo>
                    <a:pt x="95" y="99"/>
                    <a:pt x="95" y="99"/>
                    <a:pt x="95" y="99"/>
                  </a:cubicBezTo>
                  <a:cubicBezTo>
                    <a:pt x="183" y="54"/>
                    <a:pt x="183" y="54"/>
                    <a:pt x="183" y="54"/>
                  </a:cubicBezTo>
                  <a:cubicBezTo>
                    <a:pt x="263" y="13"/>
                    <a:pt x="263" y="13"/>
                    <a:pt x="263" y="13"/>
                  </a:cubicBezTo>
                  <a:cubicBezTo>
                    <a:pt x="286" y="0"/>
                    <a:pt x="286" y="0"/>
                    <a:pt x="286" y="0"/>
                  </a:cubicBezTo>
                  <a:cubicBezTo>
                    <a:pt x="286" y="0"/>
                    <a:pt x="286" y="0"/>
                    <a:pt x="286" y="0"/>
                  </a:cubicBezTo>
                  <a:cubicBezTo>
                    <a:pt x="286" y="0"/>
                    <a:pt x="286" y="0"/>
                    <a:pt x="286" y="0"/>
                  </a:cubicBezTo>
                  <a:cubicBezTo>
                    <a:pt x="288" y="2"/>
                    <a:pt x="290" y="5"/>
                    <a:pt x="292" y="7"/>
                  </a:cubicBezTo>
                  <a:cubicBezTo>
                    <a:pt x="354" y="77"/>
                    <a:pt x="539" y="303"/>
                    <a:pt x="692" y="543"/>
                  </a:cubicBezTo>
                  <a:close/>
                </a:path>
              </a:pathLst>
            </a:custGeom>
            <a:gradFill>
              <a:gsLst>
                <a:gs pos="0">
                  <a:srgbClr val="0A2DDB"/>
                </a:gs>
                <a:gs pos="83000">
                  <a:srgbClr val="3E04A9"/>
                </a:gs>
              </a:gsLst>
              <a:lin ang="13200000" scaled="0"/>
            </a:gradFill>
            <a:ln>
              <a:noFill/>
            </a:ln>
          </p:spPr>
          <p:txBody>
            <a:bodyPr vert="horz" wrap="square" lIns="91440" tIns="45720" rIns="91440" bIns="45720" numCol="1" rtlCol="0" anchor="t" anchorCtr="0" compatLnSpc="1">
              <a:prstTxWarp prst="textNoShape">
                <a:avLst/>
              </a:prstTxWarp>
            </a:bodyPr>
            <a:lstStyle/>
            <a:p>
              <a:pPr rtl="0"/>
              <a:endParaRPr lang="en-US" dirty="0">
                <a:latin typeface="Meiryo UI" panose="020B0604030504040204" pitchFamily="50" charset="-128"/>
                <a:ea typeface="Meiryo UI" panose="020B0604030504040204" pitchFamily="50" charset="-128"/>
              </a:endParaRPr>
            </a:p>
          </p:txBody>
        </p:sp>
        <p:sp>
          <p:nvSpPr>
            <p:cNvPr id="58" name="フリーフォーム(F) 35">
              <a:extLst>
                <a:ext uri="{FF2B5EF4-FFF2-40B4-BE49-F238E27FC236}">
                  <a16:creationId xmlns:a16="http://schemas.microsoft.com/office/drawing/2014/main" id="{3CEFFA90-EB51-41A6-8D88-DC1FC480C0E4}"/>
                </a:ext>
              </a:extLst>
            </p:cNvPr>
            <p:cNvSpPr>
              <a:spLocks/>
            </p:cNvSpPr>
            <p:nvPr/>
          </p:nvSpPr>
          <p:spPr bwMode="auto">
            <a:xfrm>
              <a:off x="9860664" y="3557306"/>
              <a:ext cx="1782999" cy="2922684"/>
            </a:xfrm>
            <a:custGeom>
              <a:avLst/>
              <a:gdLst>
                <a:gd name="T0" fmla="*/ 529 w 529"/>
                <a:gd name="T1" fmla="*/ 868 h 868"/>
                <a:gd name="T2" fmla="*/ 267 w 529"/>
                <a:gd name="T3" fmla="*/ 808 h 868"/>
                <a:gd name="T4" fmla="*/ 222 w 529"/>
                <a:gd name="T5" fmla="*/ 801 h 868"/>
                <a:gd name="T6" fmla="*/ 85 w 529"/>
                <a:gd name="T7" fmla="*/ 452 h 868"/>
                <a:gd name="T8" fmla="*/ 0 w 529"/>
                <a:gd name="T9" fmla="*/ 94 h 868"/>
                <a:gd name="T10" fmla="*/ 95 w 529"/>
                <a:gd name="T11" fmla="*/ 45 h 868"/>
                <a:gd name="T12" fmla="*/ 183 w 529"/>
                <a:gd name="T13" fmla="*/ 0 h 868"/>
                <a:gd name="T14" fmla="*/ 194 w 529"/>
                <a:gd name="T15" fmla="*/ 1 h 868"/>
                <a:gd name="T16" fmla="*/ 315 w 529"/>
                <a:gd name="T17" fmla="*/ 378 h 868"/>
                <a:gd name="T18" fmla="*/ 315 w 529"/>
                <a:gd name="T19" fmla="*/ 421 h 868"/>
                <a:gd name="T20" fmla="*/ 508 w 529"/>
                <a:gd name="T21" fmla="*/ 855 h 868"/>
                <a:gd name="T22" fmla="*/ 529 w 529"/>
                <a:gd name="T23" fmla="*/ 868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29" h="868">
                  <a:moveTo>
                    <a:pt x="529" y="868"/>
                  </a:moveTo>
                  <a:cubicBezTo>
                    <a:pt x="467" y="847"/>
                    <a:pt x="382" y="826"/>
                    <a:pt x="267" y="808"/>
                  </a:cubicBezTo>
                  <a:cubicBezTo>
                    <a:pt x="252" y="806"/>
                    <a:pt x="238" y="803"/>
                    <a:pt x="222" y="801"/>
                  </a:cubicBezTo>
                  <a:cubicBezTo>
                    <a:pt x="164" y="687"/>
                    <a:pt x="118" y="564"/>
                    <a:pt x="85" y="452"/>
                  </a:cubicBezTo>
                  <a:cubicBezTo>
                    <a:pt x="24" y="254"/>
                    <a:pt x="0" y="94"/>
                    <a:pt x="0" y="94"/>
                  </a:cubicBezTo>
                  <a:cubicBezTo>
                    <a:pt x="95" y="45"/>
                    <a:pt x="95" y="45"/>
                    <a:pt x="95" y="45"/>
                  </a:cubicBezTo>
                  <a:cubicBezTo>
                    <a:pt x="183" y="0"/>
                    <a:pt x="183" y="0"/>
                    <a:pt x="183" y="0"/>
                  </a:cubicBezTo>
                  <a:cubicBezTo>
                    <a:pt x="187" y="0"/>
                    <a:pt x="190" y="0"/>
                    <a:pt x="194" y="1"/>
                  </a:cubicBezTo>
                  <a:cubicBezTo>
                    <a:pt x="194" y="1"/>
                    <a:pt x="315" y="244"/>
                    <a:pt x="315" y="378"/>
                  </a:cubicBezTo>
                  <a:cubicBezTo>
                    <a:pt x="315" y="392"/>
                    <a:pt x="315" y="406"/>
                    <a:pt x="315" y="421"/>
                  </a:cubicBezTo>
                  <a:cubicBezTo>
                    <a:pt x="311" y="551"/>
                    <a:pt x="307" y="720"/>
                    <a:pt x="508" y="855"/>
                  </a:cubicBezTo>
                  <a:cubicBezTo>
                    <a:pt x="515" y="859"/>
                    <a:pt x="522" y="864"/>
                    <a:pt x="529" y="868"/>
                  </a:cubicBezTo>
                  <a:close/>
                </a:path>
              </a:pathLst>
            </a:custGeom>
            <a:gradFill>
              <a:gsLst>
                <a:gs pos="100000">
                  <a:srgbClr val="5936E0"/>
                </a:gs>
                <a:gs pos="44000">
                  <a:srgbClr val="371DBD"/>
                </a:gs>
              </a:gsLst>
              <a:lin ang="13200000" scaled="0"/>
            </a:gradFill>
            <a:ln>
              <a:noFill/>
            </a:ln>
          </p:spPr>
          <p:txBody>
            <a:bodyPr vert="horz" wrap="square" lIns="91440" tIns="45720" rIns="91440" bIns="45720" numCol="1" rtlCol="0" anchor="t" anchorCtr="0" compatLnSpc="1">
              <a:prstTxWarp prst="textNoShape">
                <a:avLst/>
              </a:prstTxWarp>
            </a:bodyPr>
            <a:lstStyle/>
            <a:p>
              <a:pPr rtl="0"/>
              <a:endParaRPr lang="en-US" dirty="0">
                <a:latin typeface="Meiryo UI" panose="020B0604030504040204" pitchFamily="50" charset="-128"/>
                <a:ea typeface="Meiryo UI" panose="020B0604030504040204" pitchFamily="50" charset="-128"/>
              </a:endParaRPr>
            </a:p>
          </p:txBody>
        </p:sp>
        <p:sp>
          <p:nvSpPr>
            <p:cNvPr id="67" name="フリーフォーム:図形 66">
              <a:extLst>
                <a:ext uri="{FF2B5EF4-FFF2-40B4-BE49-F238E27FC236}">
                  <a16:creationId xmlns:a16="http://schemas.microsoft.com/office/drawing/2014/main" id="{2ACAA286-8EC7-477A-B799-85B6B23E638D}"/>
                </a:ext>
              </a:extLst>
            </p:cNvPr>
            <p:cNvSpPr/>
            <p:nvPr/>
          </p:nvSpPr>
          <p:spPr>
            <a:xfrm rot="20923453">
              <a:off x="6655548" y="-439156"/>
              <a:ext cx="5488008" cy="1037277"/>
            </a:xfrm>
            <a:custGeom>
              <a:avLst/>
              <a:gdLst>
                <a:gd name="connsiteX0" fmla="*/ 584535 w 5488008"/>
                <a:gd name="connsiteY0" fmla="*/ 0 h 1037277"/>
                <a:gd name="connsiteX1" fmla="*/ 5488008 w 5488008"/>
                <a:gd name="connsiteY1" fmla="*/ 977656 h 1037277"/>
                <a:gd name="connsiteX2" fmla="*/ 5476121 w 5488008"/>
                <a:gd name="connsiteY2" fmla="*/ 1037276 h 1037277"/>
                <a:gd name="connsiteX3" fmla="*/ 0 w 5488008"/>
                <a:gd name="connsiteY3" fmla="*/ 1037277 h 1037277"/>
                <a:gd name="connsiteX4" fmla="*/ 35107 w 5488008"/>
                <a:gd name="connsiteY4" fmla="*/ 912868 h 1037277"/>
                <a:gd name="connsiteX5" fmla="*/ 584535 w 5488008"/>
                <a:gd name="connsiteY5" fmla="*/ 0 h 1037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88008" h="1037277">
                  <a:moveTo>
                    <a:pt x="584535" y="0"/>
                  </a:moveTo>
                  <a:lnTo>
                    <a:pt x="5488008" y="977656"/>
                  </a:lnTo>
                  <a:lnTo>
                    <a:pt x="5476121" y="1037276"/>
                  </a:lnTo>
                  <a:lnTo>
                    <a:pt x="0" y="1037277"/>
                  </a:lnTo>
                  <a:lnTo>
                    <a:pt x="35107" y="912868"/>
                  </a:lnTo>
                  <a:cubicBezTo>
                    <a:pt x="217952" y="337066"/>
                    <a:pt x="584535" y="0"/>
                    <a:pt x="584535" y="0"/>
                  </a:cubicBezTo>
                  <a:close/>
                </a:path>
              </a:pathLst>
            </a:custGeom>
            <a:gradFill>
              <a:gsLst>
                <a:gs pos="0">
                  <a:srgbClr val="7CEFD8"/>
                </a:gs>
                <a:gs pos="83000">
                  <a:srgbClr val="6672E4"/>
                </a:gs>
              </a:gsLst>
              <a:lin ang="2400000" scaled="0"/>
            </a:gradFill>
            <a:ln w="12700" cap="flat">
              <a:noFill/>
              <a:prstDash val="solid"/>
              <a:miter lim="800000"/>
              <a:headEnd/>
              <a:tailEnd/>
            </a:ln>
          </p:spPr>
          <p:txBody>
            <a:bodyPr vert="horz" wrap="square" lIns="91440" tIns="45720" rIns="91440" bIns="45720" numCol="1" rtlCol="0" anchor="t" anchorCtr="0" compatLnSpc="1">
              <a:prstTxWarp prst="textNoShape">
                <a:avLst/>
              </a:prstTxWarp>
            </a:bodyPr>
            <a:lstStyle/>
            <a:p>
              <a:pPr rtl="0"/>
              <a:endParaRPr lang="en-US" dirty="0">
                <a:solidFill>
                  <a:schemeClr val="tx1"/>
                </a:solidFill>
                <a:latin typeface="Meiryo UI" panose="020B0604030504040204" pitchFamily="50" charset="-128"/>
                <a:ea typeface="Meiryo UI" panose="020B0604030504040204" pitchFamily="50" charset="-128"/>
              </a:endParaRPr>
            </a:p>
          </p:txBody>
        </p:sp>
      </p:grpSp>
      <p:cxnSp>
        <p:nvCxnSpPr>
          <p:cNvPr id="4" name="直線​​コネクタ(S) 3">
            <a:extLst>
              <a:ext uri="{FF2B5EF4-FFF2-40B4-BE49-F238E27FC236}">
                <a16:creationId xmlns:a16="http://schemas.microsoft.com/office/drawing/2014/main" id="{B38D4B56-7D6C-4345-912F-B3BA9A014E8B}"/>
              </a:ext>
              <a:ext uri="{C183D7F6-B498-43B3-948B-1728B52AA6E4}">
                <adec:decorative xmlns:adec="http://schemas.microsoft.com/office/drawing/2017/decorative" val="1"/>
              </a:ext>
            </a:extLst>
          </p:cNvPr>
          <p:cNvCxnSpPr>
            <a:cxnSpLocks/>
          </p:cNvCxnSpPr>
          <p:nvPr/>
        </p:nvCxnSpPr>
        <p:spPr>
          <a:xfrm>
            <a:off x="740229" y="0"/>
            <a:ext cx="0" cy="68580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69" name="グループ 68">
            <a:extLst>
              <a:ext uri="{FF2B5EF4-FFF2-40B4-BE49-F238E27FC236}">
                <a16:creationId xmlns:a16="http://schemas.microsoft.com/office/drawing/2014/main" id="{B457331C-2A24-4352-9B4C-1C1B326F404F}"/>
              </a:ext>
              <a:ext uri="{C183D7F6-B498-43B3-948B-1728B52AA6E4}">
                <adec:decorative xmlns:adec="http://schemas.microsoft.com/office/drawing/2017/decorative" val="1"/>
              </a:ext>
            </a:extLst>
          </p:cNvPr>
          <p:cNvGrpSpPr/>
          <p:nvPr/>
        </p:nvGrpSpPr>
        <p:grpSpPr>
          <a:xfrm>
            <a:off x="266491" y="716039"/>
            <a:ext cx="11303945" cy="4622823"/>
            <a:chOff x="490555" y="1822122"/>
            <a:chExt cx="6617658" cy="3902903"/>
          </a:xfrm>
        </p:grpSpPr>
        <p:grpSp>
          <p:nvGrpSpPr>
            <p:cNvPr id="21" name="グループ 20">
              <a:extLst>
                <a:ext uri="{FF2B5EF4-FFF2-40B4-BE49-F238E27FC236}">
                  <a16:creationId xmlns:a16="http://schemas.microsoft.com/office/drawing/2014/main" id="{B111D787-E830-4638-97B3-205F0A0ABC3F}"/>
                </a:ext>
              </a:extLst>
            </p:cNvPr>
            <p:cNvGrpSpPr/>
            <p:nvPr/>
          </p:nvGrpSpPr>
          <p:grpSpPr>
            <a:xfrm>
              <a:off x="518433" y="1822122"/>
              <a:ext cx="6589780" cy="1392886"/>
              <a:chOff x="518433" y="1981199"/>
              <a:chExt cx="6589780" cy="1392886"/>
            </a:xfrm>
          </p:grpSpPr>
          <p:sp>
            <p:nvSpPr>
              <p:cNvPr id="6" name="長方形:角丸 5">
                <a:extLst>
                  <a:ext uri="{FF2B5EF4-FFF2-40B4-BE49-F238E27FC236}">
                    <a16:creationId xmlns:a16="http://schemas.microsoft.com/office/drawing/2014/main" id="{6BFCD1AA-E1CA-41D6-8605-56AFEBE4EEE3}"/>
                  </a:ext>
                </a:extLst>
              </p:cNvPr>
              <p:cNvSpPr/>
              <p:nvPr/>
            </p:nvSpPr>
            <p:spPr>
              <a:xfrm>
                <a:off x="518433" y="1981199"/>
                <a:ext cx="443592" cy="232296"/>
              </a:xfrm>
              <a:prstGeom prst="roundRect">
                <a:avLst>
                  <a:gd name="adj" fmla="val 50000"/>
                </a:avLst>
              </a:prstGeom>
              <a:solidFill>
                <a:schemeClr val="bg1"/>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dirty="0">
                  <a:latin typeface="Meiryo UI" panose="020B0604030504040204" pitchFamily="50" charset="-128"/>
                  <a:ea typeface="Meiryo UI" panose="020B0604030504040204" pitchFamily="50" charset="-128"/>
                </a:endParaRPr>
              </a:p>
            </p:txBody>
          </p:sp>
          <p:sp>
            <p:nvSpPr>
              <p:cNvPr id="8" name="長方形 7">
                <a:extLst>
                  <a:ext uri="{FF2B5EF4-FFF2-40B4-BE49-F238E27FC236}">
                    <a16:creationId xmlns:a16="http://schemas.microsoft.com/office/drawing/2014/main" id="{E9101D99-B002-4698-9C7E-C942B9AA2D39}"/>
                  </a:ext>
                </a:extLst>
              </p:cNvPr>
              <p:cNvSpPr/>
              <p:nvPr/>
            </p:nvSpPr>
            <p:spPr>
              <a:xfrm>
                <a:off x="1130491" y="2002669"/>
                <a:ext cx="5436990" cy="363784"/>
              </a:xfrm>
              <a:prstGeom prst="rect">
                <a:avLst/>
              </a:prstGeom>
            </p:spPr>
            <p:txBody>
              <a:bodyPr wrap="square" lIns="0" tIns="0" rIns="0" bIns="0" rtlCol="0">
                <a:spAutoFit/>
              </a:bodyPr>
              <a:lstStyle/>
              <a:p>
                <a:pPr rtl="0"/>
                <a:r>
                  <a:rPr lang="en-US" altLang="ja" sz="2800" dirty="0">
                    <a:solidFill>
                      <a:srgbClr val="002060"/>
                    </a:solidFill>
                    <a:ea typeface="Meiryo UI" panose="020B0604030504040204" pitchFamily="50" charset="-128"/>
                    <a:cs typeface="Segoe UI" panose="020B0502040204020203" pitchFamily="34" charset="0"/>
                  </a:rPr>
                  <a:t>Tax crime investigation in Japan</a:t>
                </a:r>
                <a:endParaRPr lang="ja" sz="2800" dirty="0">
                  <a:solidFill>
                    <a:srgbClr val="002060"/>
                  </a:solidFill>
                  <a:ea typeface="Meiryo UI" panose="020B0604030504040204" pitchFamily="50" charset="-128"/>
                  <a:cs typeface="Segoe UI" panose="020B0502040204020203" pitchFamily="34" charset="0"/>
                </a:endParaRPr>
              </a:p>
            </p:txBody>
          </p:sp>
          <p:sp>
            <p:nvSpPr>
              <p:cNvPr id="37" name="長方形 7">
                <a:extLst>
                  <a:ext uri="{FF2B5EF4-FFF2-40B4-BE49-F238E27FC236}">
                    <a16:creationId xmlns:a16="http://schemas.microsoft.com/office/drawing/2014/main" id="{6D84A35F-E8B5-4D42-A190-FE99A9AD02A7}"/>
                  </a:ext>
                </a:extLst>
              </p:cNvPr>
              <p:cNvSpPr/>
              <p:nvPr/>
            </p:nvSpPr>
            <p:spPr>
              <a:xfrm>
                <a:off x="1130491" y="3010301"/>
                <a:ext cx="5977722" cy="363784"/>
              </a:xfrm>
              <a:prstGeom prst="rect">
                <a:avLst/>
              </a:prstGeom>
            </p:spPr>
            <p:txBody>
              <a:bodyPr wrap="square" lIns="0" tIns="0" rIns="0" bIns="0" rtlCol="0">
                <a:spAutoFit/>
              </a:bodyPr>
              <a:lstStyle/>
              <a:p>
                <a:pPr rtl="0"/>
                <a:r>
                  <a:rPr lang="en-US" altLang="ja" sz="2800" dirty="0">
                    <a:solidFill>
                      <a:srgbClr val="002060"/>
                    </a:solidFill>
                    <a:ea typeface="Meiryo UI" panose="020B0604030504040204" pitchFamily="50" charset="-128"/>
                    <a:cs typeface="Segoe UI" panose="020B0502040204020203" pitchFamily="34" charset="0"/>
                  </a:rPr>
                  <a:t>Overview</a:t>
                </a:r>
                <a:r>
                  <a:rPr lang="en-US" altLang="ja" dirty="0">
                    <a:solidFill>
                      <a:srgbClr val="002060"/>
                    </a:solidFill>
                    <a:ea typeface="Meiryo UI" panose="020B0604030504040204" pitchFamily="50" charset="-128"/>
                    <a:cs typeface="Segoe UI" panose="020B0502040204020203" pitchFamily="34" charset="0"/>
                  </a:rPr>
                  <a:t> on Japan’s Cash Economy</a:t>
                </a:r>
                <a:endParaRPr lang="ja" dirty="0">
                  <a:solidFill>
                    <a:srgbClr val="002060"/>
                  </a:solidFill>
                  <a:ea typeface="Meiryo UI" panose="020B0604030504040204" pitchFamily="50" charset="-128"/>
                  <a:cs typeface="Segoe UI" panose="020B0502040204020203" pitchFamily="34" charset="0"/>
                </a:endParaRPr>
              </a:p>
            </p:txBody>
          </p:sp>
        </p:grpSp>
        <p:grpSp>
          <p:nvGrpSpPr>
            <p:cNvPr id="20" name="グループ 19">
              <a:extLst>
                <a:ext uri="{FF2B5EF4-FFF2-40B4-BE49-F238E27FC236}">
                  <a16:creationId xmlns:a16="http://schemas.microsoft.com/office/drawing/2014/main" id="{2D19246F-8F2D-4FAD-8927-AA34DDAA5DFA}"/>
                </a:ext>
              </a:extLst>
            </p:cNvPr>
            <p:cNvGrpSpPr/>
            <p:nvPr/>
          </p:nvGrpSpPr>
          <p:grpSpPr>
            <a:xfrm>
              <a:off x="509175" y="4011758"/>
              <a:ext cx="5147707" cy="1525268"/>
              <a:chOff x="509175" y="3953896"/>
              <a:chExt cx="5147707" cy="1525268"/>
            </a:xfrm>
          </p:grpSpPr>
          <p:sp>
            <p:nvSpPr>
              <p:cNvPr id="9" name="長方形:角丸 8">
                <a:extLst>
                  <a:ext uri="{FF2B5EF4-FFF2-40B4-BE49-F238E27FC236}">
                    <a16:creationId xmlns:a16="http://schemas.microsoft.com/office/drawing/2014/main" id="{14FF47BA-9557-4442-8E2A-74A4F4AAD237}"/>
                  </a:ext>
                </a:extLst>
              </p:cNvPr>
              <p:cNvSpPr/>
              <p:nvPr/>
            </p:nvSpPr>
            <p:spPr>
              <a:xfrm>
                <a:off x="509175" y="5246868"/>
                <a:ext cx="443592" cy="232296"/>
              </a:xfrm>
              <a:prstGeom prst="roundRect">
                <a:avLst>
                  <a:gd name="adj" fmla="val 50000"/>
                </a:avLst>
              </a:prstGeom>
              <a:solidFill>
                <a:srgbClr val="B17EEE"/>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dirty="0">
                  <a:latin typeface="Meiryo UI" panose="020B0604030504040204" pitchFamily="50" charset="-128"/>
                  <a:ea typeface="Meiryo UI" panose="020B0604030504040204" pitchFamily="50" charset="-128"/>
                </a:endParaRPr>
              </a:p>
            </p:txBody>
          </p:sp>
          <p:sp>
            <p:nvSpPr>
              <p:cNvPr id="10" name="長方形 9">
                <a:extLst>
                  <a:ext uri="{FF2B5EF4-FFF2-40B4-BE49-F238E27FC236}">
                    <a16:creationId xmlns:a16="http://schemas.microsoft.com/office/drawing/2014/main" id="{B00C2221-E8A7-47E0-B2B2-5A6A32F96791}"/>
                  </a:ext>
                </a:extLst>
              </p:cNvPr>
              <p:cNvSpPr/>
              <p:nvPr/>
            </p:nvSpPr>
            <p:spPr>
              <a:xfrm>
                <a:off x="1100398" y="3953896"/>
                <a:ext cx="4556484" cy="363784"/>
              </a:xfrm>
              <a:prstGeom prst="rect">
                <a:avLst/>
              </a:prstGeom>
            </p:spPr>
            <p:txBody>
              <a:bodyPr wrap="square" lIns="0" tIns="0" rIns="0" bIns="0" rtlCol="0">
                <a:spAutoFit/>
              </a:bodyPr>
              <a:lstStyle/>
              <a:p>
                <a:pPr rtl="0"/>
                <a:r>
                  <a:rPr lang="en-US" altLang="ja" sz="2800" dirty="0">
                    <a:solidFill>
                      <a:srgbClr val="002060"/>
                    </a:solidFill>
                    <a:ea typeface="Meiryo UI" panose="020B0604030504040204" pitchFamily="50" charset="-128"/>
                    <a:cs typeface="Segoe UI" panose="020B0502040204020203" pitchFamily="34" charset="0"/>
                  </a:rPr>
                  <a:t>Tax Crime in Cash Economy</a:t>
                </a:r>
                <a:endParaRPr lang="ja" sz="2800" dirty="0">
                  <a:solidFill>
                    <a:srgbClr val="002060"/>
                  </a:solidFill>
                  <a:ea typeface="Meiryo UI" panose="020B0604030504040204" pitchFamily="50" charset="-128"/>
                  <a:cs typeface="Segoe UI" panose="020B0502040204020203" pitchFamily="34" charset="0"/>
                </a:endParaRPr>
              </a:p>
            </p:txBody>
          </p:sp>
        </p:grpSp>
        <p:grpSp>
          <p:nvGrpSpPr>
            <p:cNvPr id="19" name="グループ 18">
              <a:extLst>
                <a:ext uri="{FF2B5EF4-FFF2-40B4-BE49-F238E27FC236}">
                  <a16:creationId xmlns:a16="http://schemas.microsoft.com/office/drawing/2014/main" id="{9D065A01-39E4-4CC9-9075-3910C66205F5}"/>
                </a:ext>
              </a:extLst>
            </p:cNvPr>
            <p:cNvGrpSpPr/>
            <p:nvPr/>
          </p:nvGrpSpPr>
          <p:grpSpPr>
            <a:xfrm>
              <a:off x="518433" y="2920660"/>
              <a:ext cx="4118160" cy="2804365"/>
              <a:chOff x="518433" y="2659784"/>
              <a:chExt cx="4118160" cy="2804365"/>
            </a:xfrm>
          </p:grpSpPr>
          <p:sp>
            <p:nvSpPr>
              <p:cNvPr id="11" name="長方形:角丸 10">
                <a:extLst>
                  <a:ext uri="{FF2B5EF4-FFF2-40B4-BE49-F238E27FC236}">
                    <a16:creationId xmlns:a16="http://schemas.microsoft.com/office/drawing/2014/main" id="{6B458D5C-BDF7-4A75-A4E8-B99128DCD84A}"/>
                  </a:ext>
                </a:extLst>
              </p:cNvPr>
              <p:cNvSpPr/>
              <p:nvPr/>
            </p:nvSpPr>
            <p:spPr>
              <a:xfrm>
                <a:off x="518433" y="2659784"/>
                <a:ext cx="443592" cy="232296"/>
              </a:xfrm>
              <a:prstGeom prst="roundRect">
                <a:avLst>
                  <a:gd name="adj" fmla="val 50000"/>
                </a:avLst>
              </a:pr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dirty="0">
                  <a:latin typeface="Meiryo UI" panose="020B0604030504040204" pitchFamily="50" charset="-128"/>
                  <a:ea typeface="Meiryo UI" panose="020B0604030504040204" pitchFamily="50" charset="-128"/>
                </a:endParaRPr>
              </a:p>
            </p:txBody>
          </p:sp>
          <p:sp>
            <p:nvSpPr>
              <p:cNvPr id="12" name="長方形 11">
                <a:extLst>
                  <a:ext uri="{FF2B5EF4-FFF2-40B4-BE49-F238E27FC236}">
                    <a16:creationId xmlns:a16="http://schemas.microsoft.com/office/drawing/2014/main" id="{CA17B45E-57F0-4725-89C0-3CD74A5097A3}"/>
                  </a:ext>
                </a:extLst>
              </p:cNvPr>
              <p:cNvSpPr/>
              <p:nvPr/>
            </p:nvSpPr>
            <p:spPr>
              <a:xfrm>
                <a:off x="1100398" y="4762564"/>
                <a:ext cx="3536195" cy="701585"/>
              </a:xfrm>
              <a:prstGeom prst="rect">
                <a:avLst/>
              </a:prstGeom>
            </p:spPr>
            <p:txBody>
              <a:bodyPr wrap="square" lIns="0" tIns="0" rIns="0" bIns="0" rtlCol="0">
                <a:spAutoFit/>
              </a:bodyPr>
              <a:lstStyle/>
              <a:p>
                <a:pPr rtl="0"/>
                <a:r>
                  <a:rPr lang="en-US" altLang="ja" sz="5400" dirty="0">
                    <a:solidFill>
                      <a:srgbClr val="002060"/>
                    </a:solidFill>
                    <a:ea typeface="Meiryo UI" panose="020B0604030504040204" pitchFamily="50" charset="-128"/>
                    <a:cs typeface="Segoe UI" panose="020B0502040204020203" pitchFamily="34" charset="0"/>
                  </a:rPr>
                  <a:t>Hidden Cashes</a:t>
                </a:r>
                <a:endParaRPr lang="ja" sz="5400" dirty="0">
                  <a:solidFill>
                    <a:srgbClr val="002060"/>
                  </a:solidFill>
                  <a:ea typeface="Meiryo UI" panose="020B0604030504040204" pitchFamily="50" charset="-128"/>
                  <a:cs typeface="Segoe UI" panose="020B0502040204020203" pitchFamily="34" charset="0"/>
                </a:endParaRPr>
              </a:p>
            </p:txBody>
          </p:sp>
        </p:grpSp>
        <p:sp>
          <p:nvSpPr>
            <p:cNvPr id="13" name="長方形:角丸 12">
              <a:extLst>
                <a:ext uri="{FF2B5EF4-FFF2-40B4-BE49-F238E27FC236}">
                  <a16:creationId xmlns:a16="http://schemas.microsoft.com/office/drawing/2014/main" id="{64E3D015-D1E6-40C0-B820-5D2B0144652D}"/>
                </a:ext>
              </a:extLst>
            </p:cNvPr>
            <p:cNvSpPr/>
            <p:nvPr/>
          </p:nvSpPr>
          <p:spPr>
            <a:xfrm>
              <a:off x="490555" y="4046906"/>
              <a:ext cx="443592" cy="232296"/>
            </a:xfrm>
            <a:prstGeom prst="roundRect">
              <a:avLst>
                <a:gd name="adj" fmla="val 50000"/>
              </a:avLst>
            </a:pr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dirty="0">
                <a:latin typeface="Meiryo UI" panose="020B0604030504040204" pitchFamily="50" charset="-128"/>
                <a:ea typeface="Meiryo UI" panose="020B0604030504040204" pitchFamily="50" charset="-128"/>
              </a:endParaRPr>
            </a:p>
          </p:txBody>
        </p:sp>
      </p:grpSp>
      <p:sp>
        <p:nvSpPr>
          <p:cNvPr id="22" name="円/楕円 21">
            <a:extLst>
              <a:ext uri="{FF2B5EF4-FFF2-40B4-BE49-F238E27FC236}">
                <a16:creationId xmlns:a16="http://schemas.microsoft.com/office/drawing/2014/main" id="{E7D1D117-BC5C-430A-9FEB-B231E691511F}"/>
              </a:ext>
              <a:ext uri="{C183D7F6-B498-43B3-948B-1728B52AA6E4}">
                <adec:decorative xmlns:adec="http://schemas.microsoft.com/office/drawing/2017/decorative" val="1"/>
              </a:ext>
            </a:extLst>
          </p:cNvPr>
          <p:cNvSpPr/>
          <p:nvPr/>
        </p:nvSpPr>
        <p:spPr>
          <a:xfrm>
            <a:off x="713852" y="6330880"/>
            <a:ext cx="52754" cy="52754"/>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dirty="0">
              <a:latin typeface="Meiryo UI" panose="020B0604030504040204" pitchFamily="50" charset="-128"/>
              <a:ea typeface="Meiryo UI" panose="020B0604030504040204" pitchFamily="50" charset="-128"/>
            </a:endParaRPr>
          </a:p>
        </p:txBody>
      </p:sp>
      <p:sp>
        <p:nvSpPr>
          <p:cNvPr id="23" name="円/楕円 22">
            <a:extLst>
              <a:ext uri="{FF2B5EF4-FFF2-40B4-BE49-F238E27FC236}">
                <a16:creationId xmlns:a16="http://schemas.microsoft.com/office/drawing/2014/main" id="{2577E8EA-5E95-41C5-8BE8-EE647DE2613A}"/>
              </a:ext>
              <a:ext uri="{C183D7F6-B498-43B3-948B-1728B52AA6E4}">
                <adec:decorative xmlns:adec="http://schemas.microsoft.com/office/drawing/2017/decorative" val="1"/>
              </a:ext>
            </a:extLst>
          </p:cNvPr>
          <p:cNvSpPr/>
          <p:nvPr/>
        </p:nvSpPr>
        <p:spPr>
          <a:xfrm>
            <a:off x="713852" y="567838"/>
            <a:ext cx="52754" cy="52754"/>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dirty="0">
              <a:latin typeface="Meiryo UI" panose="020B0604030504040204" pitchFamily="50" charset="-128"/>
              <a:ea typeface="Meiryo UI" panose="020B0604030504040204" pitchFamily="50" charset="-128"/>
            </a:endParaRPr>
          </a:p>
        </p:txBody>
      </p:sp>
      <p:sp>
        <p:nvSpPr>
          <p:cNvPr id="15" name="タイトル 14" hidden="1">
            <a:extLst>
              <a:ext uri="{FF2B5EF4-FFF2-40B4-BE49-F238E27FC236}">
                <a16:creationId xmlns:a16="http://schemas.microsoft.com/office/drawing/2014/main" id="{1B710331-53CB-4E4F-A9D3-D1E190EEAEE4}"/>
              </a:ext>
            </a:extLst>
          </p:cNvPr>
          <p:cNvSpPr>
            <a:spLocks noGrp="1"/>
          </p:cNvSpPr>
          <p:nvPr>
            <p:ph type="title"/>
          </p:nvPr>
        </p:nvSpPr>
        <p:spPr/>
        <p:txBody>
          <a:bodyPr rtlCol="0"/>
          <a:lstStyle/>
          <a:p>
            <a:pPr rtl="0"/>
            <a:r>
              <a:rPr lang="ja" dirty="0"/>
              <a:t>人的資源スライド 2</a:t>
            </a:r>
          </a:p>
        </p:txBody>
      </p:sp>
    </p:spTree>
    <p:extLst>
      <p:ext uri="{BB962C8B-B14F-4D97-AF65-F5344CB8AC3E}">
        <p14:creationId xmlns:p14="http://schemas.microsoft.com/office/powerpoint/2010/main" val="182413401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642256" y="1024528"/>
            <a:ext cx="10907487" cy="3566160"/>
          </a:xfrm>
        </p:spPr>
        <p:txBody>
          <a:bodyPr>
            <a:normAutofit/>
          </a:bodyPr>
          <a:lstStyle/>
          <a:p>
            <a:pPr algn="ctr"/>
            <a:r>
              <a:rPr lang="en-US" altLang="ja-JP" sz="6600" dirty="0">
                <a:latin typeface="Arial" panose="020B0604020202020204" pitchFamily="34" charset="0"/>
                <a:cs typeface="Arial" panose="020B0604020202020204" pitchFamily="34" charset="0"/>
              </a:rPr>
              <a:t>Some cases of </a:t>
            </a:r>
            <a:br>
              <a:rPr lang="en-US" altLang="ja-JP" sz="6600" dirty="0">
                <a:latin typeface="Arial" panose="020B0604020202020204" pitchFamily="34" charset="0"/>
                <a:cs typeface="Arial" panose="020B0604020202020204" pitchFamily="34" charset="0"/>
              </a:rPr>
            </a:br>
            <a:r>
              <a:rPr lang="en-US" altLang="ja-JP" sz="6600" dirty="0">
                <a:latin typeface="Arial" panose="020B0604020202020204" pitchFamily="34" charset="0"/>
                <a:cs typeface="Arial" panose="020B0604020202020204" pitchFamily="34" charset="0"/>
              </a:rPr>
              <a:t>hidden assets concealed</a:t>
            </a:r>
            <a:br>
              <a:rPr lang="en-US" altLang="ja-JP" sz="6600" dirty="0">
                <a:latin typeface="Arial" panose="020B0604020202020204" pitchFamily="34" charset="0"/>
                <a:cs typeface="Arial" panose="020B0604020202020204" pitchFamily="34" charset="0"/>
              </a:rPr>
            </a:br>
            <a:r>
              <a:rPr lang="en-US" altLang="ja-JP" sz="6600" dirty="0">
                <a:latin typeface="Arial" panose="020B0604020202020204" pitchFamily="34" charset="0"/>
                <a:cs typeface="Arial" panose="020B0604020202020204" pitchFamily="34" charset="0"/>
              </a:rPr>
              <a:t>by tax evaders</a:t>
            </a:r>
            <a:endParaRPr lang="ja-JP" altLang="en-US" sz="6600" dirty="0">
              <a:latin typeface="Arial" panose="020B0604020202020204" pitchFamily="34" charset="0"/>
              <a:cs typeface="Arial" panose="020B0604020202020204" pitchFamily="34" charset="0"/>
            </a:endParaRPr>
          </a:p>
        </p:txBody>
      </p:sp>
      <p:sp>
        <p:nvSpPr>
          <p:cNvPr id="4" name="スライド番号プレースホルダー 3">
            <a:extLst>
              <a:ext uri="{FF2B5EF4-FFF2-40B4-BE49-F238E27FC236}">
                <a16:creationId xmlns:a16="http://schemas.microsoft.com/office/drawing/2014/main" id="{D506959C-367E-40D9-AD8E-451E321A948C}"/>
              </a:ext>
            </a:extLst>
          </p:cNvPr>
          <p:cNvSpPr>
            <a:spLocks noGrp="1"/>
          </p:cNvSpPr>
          <p:nvPr>
            <p:ph type="sldNum" sz="quarter" idx="12"/>
          </p:nvPr>
        </p:nvSpPr>
        <p:spPr/>
        <p:txBody>
          <a:bodyPr/>
          <a:lstStyle/>
          <a:p>
            <a:pPr>
              <a:defRPr/>
            </a:pPr>
            <a:fld id="{521B9200-A8AD-4CDF-835C-E4C27625739F}" type="slidenum">
              <a:rPr lang="ja-JP" altLang="en-US" smtClean="0">
                <a:solidFill>
                  <a:prstClr val="black">
                    <a:tint val="75000"/>
                  </a:prstClr>
                </a:solidFill>
              </a:rPr>
              <a:pPr>
                <a:defRPr/>
              </a:pPr>
              <a:t>35</a:t>
            </a:fld>
            <a:endParaRPr lang="ja-JP" altLang="en-US">
              <a:solidFill>
                <a:prstClr val="black">
                  <a:tint val="75000"/>
                </a:prstClr>
              </a:solidFill>
            </a:endParaRPr>
          </a:p>
        </p:txBody>
      </p:sp>
    </p:spTree>
    <p:extLst>
      <p:ext uri="{BB962C8B-B14F-4D97-AF65-F5344CB8AC3E}">
        <p14:creationId xmlns:p14="http://schemas.microsoft.com/office/powerpoint/2010/main" val="2326283047"/>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17829" y="101041"/>
            <a:ext cx="4443342" cy="1325563"/>
          </a:xfrm>
        </p:spPr>
        <p:txBody>
          <a:bodyPr>
            <a:normAutofit/>
          </a:bodyPr>
          <a:lstStyle/>
          <a:p>
            <a:r>
              <a:rPr lang="en-US" altLang="ja-JP" sz="3600" dirty="0">
                <a:solidFill>
                  <a:prstClr val="black">
                    <a:lumMod val="75000"/>
                    <a:lumOff val="25000"/>
                  </a:prstClr>
                </a:solidFill>
                <a:latin typeface="Arial" panose="020B0604020202020204" pitchFamily="34" charset="0"/>
                <a:cs typeface="Arial" panose="020B0604020202020204" pitchFamily="34" charset="0"/>
              </a:rPr>
              <a:t>Case</a:t>
            </a:r>
            <a:r>
              <a:rPr lang="ja-JP" altLang="en-US" sz="3600" dirty="0">
                <a:solidFill>
                  <a:prstClr val="black">
                    <a:lumMod val="75000"/>
                    <a:lumOff val="25000"/>
                  </a:prstClr>
                </a:solidFill>
                <a:latin typeface="Arial" panose="020B0604020202020204" pitchFamily="34" charset="0"/>
                <a:cs typeface="Arial" panose="020B0604020202020204" pitchFamily="34" charset="0"/>
              </a:rPr>
              <a:t>（１）－１</a:t>
            </a:r>
            <a:endParaRPr lang="ja-JP" altLang="en-US" sz="3600" dirty="0">
              <a:latin typeface="Arial" panose="020B0604020202020204" pitchFamily="34" charset="0"/>
              <a:cs typeface="Arial" panose="020B0604020202020204" pitchFamily="34" charset="0"/>
            </a:endParaRPr>
          </a:p>
        </p:txBody>
      </p:sp>
      <p:pic>
        <p:nvPicPr>
          <p:cNvPr id="11" name="コンテンツ プレースホルダー 10"/>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1858020" y="1453069"/>
            <a:ext cx="7819885" cy="4903281"/>
          </a:xfrm>
        </p:spPr>
      </p:pic>
      <p:sp>
        <p:nvSpPr>
          <p:cNvPr id="21" name="テキスト ボックス 20"/>
          <p:cNvSpPr txBox="1"/>
          <p:nvPr/>
        </p:nvSpPr>
        <p:spPr>
          <a:xfrm>
            <a:off x="4625766" y="318503"/>
            <a:ext cx="6954468" cy="769441"/>
          </a:xfrm>
          <a:prstGeom prst="rect">
            <a:avLst/>
          </a:prstGeom>
          <a:noFill/>
        </p:spPr>
        <p:txBody>
          <a:bodyPr wrap="none" rtlCol="0">
            <a:spAutoFit/>
          </a:bodyPr>
          <a:lstStyle/>
          <a:p>
            <a:r>
              <a:rPr lang="en-US" altLang="ja-JP" sz="4400" dirty="0">
                <a:latin typeface="Arial" panose="020B0604020202020204" pitchFamily="34" charset="0"/>
                <a:cs typeface="Arial" panose="020B0604020202020204" pitchFamily="34" charset="0"/>
              </a:rPr>
              <a:t>A closet in suspect’s house</a:t>
            </a:r>
          </a:p>
        </p:txBody>
      </p:sp>
      <p:sp>
        <p:nvSpPr>
          <p:cNvPr id="3" name="スライド番号プレースホルダー 2">
            <a:extLst>
              <a:ext uri="{FF2B5EF4-FFF2-40B4-BE49-F238E27FC236}">
                <a16:creationId xmlns:a16="http://schemas.microsoft.com/office/drawing/2014/main" id="{84F5BFCA-E39E-4370-826F-A936237AA7F6}"/>
              </a:ext>
            </a:extLst>
          </p:cNvPr>
          <p:cNvSpPr>
            <a:spLocks noGrp="1"/>
          </p:cNvSpPr>
          <p:nvPr>
            <p:ph type="sldNum" sz="quarter" idx="12"/>
          </p:nvPr>
        </p:nvSpPr>
        <p:spPr/>
        <p:txBody>
          <a:bodyPr/>
          <a:lstStyle/>
          <a:p>
            <a:pPr>
              <a:defRPr/>
            </a:pPr>
            <a:fld id="{FABC962E-B4BD-494A-B383-FB3B2DBC4283}" type="slidenum">
              <a:rPr lang="ja-JP" altLang="en-US" smtClean="0">
                <a:solidFill>
                  <a:prstClr val="black">
                    <a:tint val="75000"/>
                  </a:prstClr>
                </a:solidFill>
              </a:rPr>
              <a:pPr>
                <a:defRPr/>
              </a:pPr>
              <a:t>36</a:t>
            </a:fld>
            <a:endParaRPr lang="ja-JP" altLang="en-US">
              <a:solidFill>
                <a:prstClr val="black">
                  <a:tint val="75000"/>
                </a:prstClr>
              </a:solidFill>
            </a:endParaRPr>
          </a:p>
        </p:txBody>
      </p:sp>
    </p:spTree>
    <p:extLst>
      <p:ext uri="{BB962C8B-B14F-4D97-AF65-F5344CB8AC3E}">
        <p14:creationId xmlns:p14="http://schemas.microsoft.com/office/powerpoint/2010/main" val="173993929"/>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32958" y="175815"/>
            <a:ext cx="10515600" cy="1325563"/>
          </a:xfrm>
        </p:spPr>
        <p:txBody>
          <a:bodyPr>
            <a:normAutofit/>
          </a:bodyPr>
          <a:lstStyle/>
          <a:p>
            <a:r>
              <a:rPr lang="en-US" altLang="ja-JP" dirty="0">
                <a:solidFill>
                  <a:prstClr val="black">
                    <a:lumMod val="75000"/>
                    <a:lumOff val="25000"/>
                  </a:prstClr>
                </a:solidFill>
                <a:latin typeface="Arial" panose="020B0604020202020204" pitchFamily="34" charset="0"/>
                <a:cs typeface="Arial" panose="020B0604020202020204" pitchFamily="34" charset="0"/>
              </a:rPr>
              <a:t>Case</a:t>
            </a:r>
            <a:r>
              <a:rPr lang="ja-JP" altLang="en-US" dirty="0">
                <a:solidFill>
                  <a:prstClr val="black">
                    <a:lumMod val="75000"/>
                    <a:lumOff val="25000"/>
                  </a:prstClr>
                </a:solidFill>
                <a:latin typeface="Arial" panose="020B0604020202020204" pitchFamily="34" charset="0"/>
                <a:cs typeface="Arial" panose="020B0604020202020204" pitchFamily="34" charset="0"/>
              </a:rPr>
              <a:t>（１）－</a:t>
            </a:r>
            <a:r>
              <a:rPr lang="en-US" altLang="ja-JP" dirty="0">
                <a:solidFill>
                  <a:prstClr val="black">
                    <a:lumMod val="75000"/>
                    <a:lumOff val="25000"/>
                  </a:prstClr>
                </a:solidFill>
                <a:latin typeface="Arial" panose="020B0604020202020204" pitchFamily="34" charset="0"/>
                <a:cs typeface="Arial" panose="020B0604020202020204" pitchFamily="34" charset="0"/>
              </a:rPr>
              <a:t>2</a:t>
            </a:r>
            <a:endParaRPr lang="ja-JP" altLang="en-US" dirty="0">
              <a:latin typeface="Arial" panose="020B0604020202020204" pitchFamily="34" charset="0"/>
              <a:cs typeface="Arial" panose="020B0604020202020204" pitchFamily="34" charset="0"/>
            </a:endParaRPr>
          </a:p>
        </p:txBody>
      </p:sp>
      <p:pic>
        <p:nvPicPr>
          <p:cNvPr id="14" name="図 1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78264" y="2014078"/>
            <a:ext cx="5617736" cy="3546003"/>
          </a:xfrm>
          <a:prstGeom prst="rect">
            <a:avLst/>
          </a:prstGeom>
          <a:ln w="31750">
            <a:solidFill>
              <a:schemeClr val="accent1"/>
            </a:solidFill>
          </a:ln>
        </p:spPr>
      </p:pic>
      <p:sp>
        <p:nvSpPr>
          <p:cNvPr id="20" name="円/楕円 19"/>
          <p:cNvSpPr/>
          <p:nvPr/>
        </p:nvSpPr>
        <p:spPr>
          <a:xfrm rot="947877">
            <a:off x="1475992" y="4232074"/>
            <a:ext cx="3622279" cy="851004"/>
          </a:xfrm>
          <a:prstGeom prst="ellipse">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21" name="テキスト ボックス 20"/>
          <p:cNvSpPr txBox="1"/>
          <p:nvPr/>
        </p:nvSpPr>
        <p:spPr>
          <a:xfrm>
            <a:off x="4861171" y="379103"/>
            <a:ext cx="6954468" cy="769441"/>
          </a:xfrm>
          <a:prstGeom prst="rect">
            <a:avLst/>
          </a:prstGeom>
          <a:noFill/>
        </p:spPr>
        <p:txBody>
          <a:bodyPr wrap="none" rtlCol="0">
            <a:spAutoFit/>
          </a:bodyPr>
          <a:lstStyle/>
          <a:p>
            <a:r>
              <a:rPr lang="en-US" altLang="ja-JP" sz="4400" dirty="0">
                <a:latin typeface="Arial" panose="020B0604020202020204" pitchFamily="34" charset="0"/>
                <a:cs typeface="Arial" panose="020B0604020202020204" pitchFamily="34" charset="0"/>
              </a:rPr>
              <a:t>A closet in suspect’s house</a:t>
            </a:r>
          </a:p>
        </p:txBody>
      </p:sp>
      <p:pic>
        <p:nvPicPr>
          <p:cNvPr id="16" name="図 1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562182" y="1971210"/>
            <a:ext cx="5253457" cy="3631737"/>
          </a:xfrm>
          <a:prstGeom prst="rect">
            <a:avLst/>
          </a:prstGeom>
        </p:spPr>
      </p:pic>
      <p:sp>
        <p:nvSpPr>
          <p:cNvPr id="3" name="スライド番号プレースホルダー 2">
            <a:extLst>
              <a:ext uri="{FF2B5EF4-FFF2-40B4-BE49-F238E27FC236}">
                <a16:creationId xmlns:a16="http://schemas.microsoft.com/office/drawing/2014/main" id="{84F5BFCA-E39E-4370-826F-A936237AA7F6}"/>
              </a:ext>
            </a:extLst>
          </p:cNvPr>
          <p:cNvSpPr>
            <a:spLocks noGrp="1"/>
          </p:cNvSpPr>
          <p:nvPr>
            <p:ph type="sldNum" sz="quarter" idx="12"/>
          </p:nvPr>
        </p:nvSpPr>
        <p:spPr/>
        <p:txBody>
          <a:bodyPr/>
          <a:lstStyle/>
          <a:p>
            <a:pPr>
              <a:defRPr/>
            </a:pPr>
            <a:fld id="{FABC962E-B4BD-494A-B383-FB3B2DBC4283}" type="slidenum">
              <a:rPr lang="ja-JP" altLang="en-US" smtClean="0">
                <a:solidFill>
                  <a:prstClr val="black">
                    <a:tint val="75000"/>
                  </a:prstClr>
                </a:solidFill>
              </a:rPr>
              <a:pPr>
                <a:defRPr/>
              </a:pPr>
              <a:t>37</a:t>
            </a:fld>
            <a:endParaRPr lang="ja-JP" altLang="en-US">
              <a:solidFill>
                <a:prstClr val="black">
                  <a:tint val="75000"/>
                </a:prstClr>
              </a:solidFill>
            </a:endParaRPr>
          </a:p>
        </p:txBody>
      </p:sp>
    </p:spTree>
    <p:extLst>
      <p:ext uri="{BB962C8B-B14F-4D97-AF65-F5344CB8AC3E}">
        <p14:creationId xmlns:p14="http://schemas.microsoft.com/office/powerpoint/2010/main" val="3980964961"/>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500"/>
                                        <p:tgtEl>
                                          <p:spTgt spid="20"/>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1500"/>
                                        <p:tgtEl>
                                          <p:spTgt spid="16"/>
                                        </p:tgtEl>
                                      </p:cBhvr>
                                    </p:animEffect>
                                    <p:anim calcmode="lin" valueType="num">
                                      <p:cBhvr>
                                        <p:cTn id="20" dur="1500" fill="hold"/>
                                        <p:tgtEl>
                                          <p:spTgt spid="16"/>
                                        </p:tgtEl>
                                        <p:attrNameLst>
                                          <p:attrName>ppt_x</p:attrName>
                                        </p:attrNameLst>
                                      </p:cBhvr>
                                      <p:tavLst>
                                        <p:tav tm="0">
                                          <p:val>
                                            <p:strVal val="#ppt_x"/>
                                          </p:val>
                                        </p:tav>
                                        <p:tav tm="100000">
                                          <p:val>
                                            <p:strVal val="#ppt_x"/>
                                          </p:val>
                                        </p:tav>
                                      </p:tavLst>
                                    </p:anim>
                                    <p:anim calcmode="lin" valueType="num">
                                      <p:cBhvr>
                                        <p:cTn id="21" dur="15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368774" y="-94327"/>
            <a:ext cx="4711464" cy="1325563"/>
          </a:xfrm>
        </p:spPr>
        <p:txBody>
          <a:bodyPr/>
          <a:lstStyle/>
          <a:p>
            <a:r>
              <a:rPr lang="en-US" altLang="ja-JP" dirty="0">
                <a:latin typeface="Arial" panose="020B0604020202020204" pitchFamily="34" charset="0"/>
                <a:cs typeface="Arial" panose="020B0604020202020204" pitchFamily="34" charset="0"/>
              </a:rPr>
              <a:t>Case</a:t>
            </a:r>
            <a:r>
              <a:rPr lang="ja-JP" altLang="en-US" dirty="0">
                <a:latin typeface="Arial" panose="020B0604020202020204" pitchFamily="34" charset="0"/>
                <a:cs typeface="Arial" panose="020B0604020202020204" pitchFamily="34" charset="0"/>
              </a:rPr>
              <a:t>（１）－</a:t>
            </a:r>
            <a:r>
              <a:rPr lang="en-US" altLang="ja-JP" dirty="0">
                <a:latin typeface="Arial" panose="020B0604020202020204" pitchFamily="34" charset="0"/>
                <a:cs typeface="Arial" panose="020B0604020202020204" pitchFamily="34" charset="0"/>
              </a:rPr>
              <a:t>3</a:t>
            </a:r>
            <a:endParaRPr kumimoji="1" lang="ja-JP" altLang="en-US" dirty="0">
              <a:latin typeface="Arial" panose="020B0604020202020204" pitchFamily="34" charset="0"/>
              <a:cs typeface="Arial" panose="020B0604020202020204" pitchFamily="34" charset="0"/>
            </a:endParaRPr>
          </a:p>
        </p:txBody>
      </p:sp>
      <p:pic>
        <p:nvPicPr>
          <p:cNvPr id="9" name="コンテンツ プレースホルダー 8"/>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376361" y="2393585"/>
            <a:ext cx="5565348" cy="4005574"/>
          </a:xfrm>
        </p:spPr>
      </p:pic>
      <p:pic>
        <p:nvPicPr>
          <p:cNvPr id="12" name="図 11"/>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396293" y="2393585"/>
            <a:ext cx="5560714" cy="3962765"/>
          </a:xfrm>
          <a:prstGeom prst="rect">
            <a:avLst/>
          </a:prstGeom>
        </p:spPr>
      </p:pic>
      <p:sp>
        <p:nvSpPr>
          <p:cNvPr id="3" name="スライド番号プレースホルダー 2">
            <a:extLst>
              <a:ext uri="{FF2B5EF4-FFF2-40B4-BE49-F238E27FC236}">
                <a16:creationId xmlns:a16="http://schemas.microsoft.com/office/drawing/2014/main" id="{D4D97976-3E65-4A5A-9174-5943E135F76F}"/>
              </a:ext>
            </a:extLst>
          </p:cNvPr>
          <p:cNvSpPr>
            <a:spLocks noGrp="1"/>
          </p:cNvSpPr>
          <p:nvPr>
            <p:ph type="sldNum" sz="quarter" idx="12"/>
          </p:nvPr>
        </p:nvSpPr>
        <p:spPr/>
        <p:txBody>
          <a:bodyPr/>
          <a:lstStyle/>
          <a:p>
            <a:pPr>
              <a:defRPr/>
            </a:pPr>
            <a:fld id="{FABC962E-B4BD-494A-B383-FB3B2DBC4283}" type="slidenum">
              <a:rPr lang="ja-JP" altLang="en-US" smtClean="0">
                <a:solidFill>
                  <a:prstClr val="black">
                    <a:tint val="75000"/>
                  </a:prstClr>
                </a:solidFill>
              </a:rPr>
              <a:pPr>
                <a:defRPr/>
              </a:pPr>
              <a:t>38</a:t>
            </a:fld>
            <a:endParaRPr lang="ja-JP" altLang="en-US">
              <a:solidFill>
                <a:prstClr val="black">
                  <a:tint val="75000"/>
                </a:prstClr>
              </a:solidFill>
            </a:endParaRPr>
          </a:p>
        </p:txBody>
      </p:sp>
      <p:sp>
        <p:nvSpPr>
          <p:cNvPr id="4" name="思考の吹き出し: 雲形 3">
            <a:extLst>
              <a:ext uri="{FF2B5EF4-FFF2-40B4-BE49-F238E27FC236}">
                <a16:creationId xmlns:a16="http://schemas.microsoft.com/office/drawing/2014/main" id="{AAB93BC4-431D-4719-BC13-DFAB9F2C9226}"/>
              </a:ext>
            </a:extLst>
          </p:cNvPr>
          <p:cNvSpPr/>
          <p:nvPr/>
        </p:nvSpPr>
        <p:spPr>
          <a:xfrm>
            <a:off x="7392892" y="646320"/>
            <a:ext cx="4564115" cy="1424801"/>
          </a:xfrm>
          <a:prstGeom prst="cloudCallout">
            <a:avLst/>
          </a:prstGeom>
          <a:solidFill>
            <a:srgbClr val="FFFF00"/>
          </a:solidFill>
          <a:ln>
            <a:solidFill>
              <a:schemeClr val="accent1">
                <a:shade val="50000"/>
                <a:alpha val="96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4000" dirty="0">
                <a:solidFill>
                  <a:srgbClr val="FF0000"/>
                </a:solidFill>
              </a:rPr>
              <a:t>670,000 USD</a:t>
            </a:r>
          </a:p>
        </p:txBody>
      </p:sp>
      <p:sp>
        <p:nvSpPr>
          <p:cNvPr id="11" name="テキスト ボックス 10">
            <a:extLst>
              <a:ext uri="{FF2B5EF4-FFF2-40B4-BE49-F238E27FC236}">
                <a16:creationId xmlns:a16="http://schemas.microsoft.com/office/drawing/2014/main" id="{F00C8B3D-3AF3-4BB6-BD4A-DBC051449F9B}"/>
              </a:ext>
            </a:extLst>
          </p:cNvPr>
          <p:cNvSpPr txBox="1"/>
          <p:nvPr/>
        </p:nvSpPr>
        <p:spPr>
          <a:xfrm>
            <a:off x="297055" y="968783"/>
            <a:ext cx="6954468" cy="769441"/>
          </a:xfrm>
          <a:prstGeom prst="rect">
            <a:avLst/>
          </a:prstGeom>
          <a:noFill/>
        </p:spPr>
        <p:txBody>
          <a:bodyPr wrap="none" rtlCol="0">
            <a:spAutoFit/>
          </a:bodyPr>
          <a:lstStyle/>
          <a:p>
            <a:r>
              <a:rPr lang="en-US" altLang="ja-JP" sz="4400" dirty="0">
                <a:latin typeface="Arial" panose="020B0604020202020204" pitchFamily="34" charset="0"/>
                <a:cs typeface="Arial" panose="020B0604020202020204" pitchFamily="34" charset="0"/>
              </a:rPr>
              <a:t>A closet in suspect’s house</a:t>
            </a:r>
          </a:p>
        </p:txBody>
      </p:sp>
    </p:spTree>
    <p:extLst>
      <p:ext uri="{BB962C8B-B14F-4D97-AF65-F5344CB8AC3E}">
        <p14:creationId xmlns:p14="http://schemas.microsoft.com/office/powerpoint/2010/main" val="593391713"/>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320467" y="-71668"/>
            <a:ext cx="4641277" cy="1325563"/>
          </a:xfrm>
        </p:spPr>
        <p:txBody>
          <a:bodyPr/>
          <a:lstStyle/>
          <a:p>
            <a:r>
              <a:rPr lang="en-US" altLang="ja-JP" dirty="0">
                <a:solidFill>
                  <a:prstClr val="black">
                    <a:lumMod val="75000"/>
                    <a:lumOff val="25000"/>
                  </a:prstClr>
                </a:solidFill>
                <a:latin typeface="Arial" panose="020B0604020202020204" pitchFamily="34" charset="0"/>
                <a:cs typeface="Arial" panose="020B0604020202020204" pitchFamily="34" charset="0"/>
              </a:rPr>
              <a:t>Case</a:t>
            </a:r>
            <a:r>
              <a:rPr lang="ja-JP" altLang="en-US" dirty="0"/>
              <a:t>（２）－１</a:t>
            </a:r>
            <a:endParaRPr kumimoji="1" lang="ja-JP" altLang="en-US" dirty="0"/>
          </a:p>
        </p:txBody>
      </p:sp>
      <p:sp>
        <p:nvSpPr>
          <p:cNvPr id="5" name="コンテンツ プレースホルダー 4"/>
          <p:cNvSpPr txBox="1">
            <a:spLocks noGrp="1"/>
          </p:cNvSpPr>
          <p:nvPr>
            <p:ph idx="1"/>
          </p:nvPr>
        </p:nvSpPr>
        <p:spPr>
          <a:xfrm>
            <a:off x="5608908" y="286414"/>
            <a:ext cx="5494389" cy="609398"/>
          </a:xfrm>
          <a:prstGeom prst="rect">
            <a:avLst/>
          </a:prstGeom>
          <a:noFill/>
        </p:spPr>
        <p:txBody>
          <a:bodyPr wrap="none" rtlCol="0">
            <a:spAutoFit/>
          </a:bodyPr>
          <a:lstStyle/>
          <a:p>
            <a:pPr marL="0" indent="0">
              <a:buNone/>
            </a:pPr>
            <a:r>
              <a:rPr lang="en-US" altLang="ja-JP" sz="4400" dirty="0">
                <a:latin typeface="Arial" panose="020B0604020202020204" pitchFamily="34" charset="0"/>
                <a:cs typeface="Arial" panose="020B0604020202020204" pitchFamily="34" charset="0"/>
              </a:rPr>
              <a:t>A bedroom in a house</a:t>
            </a:r>
          </a:p>
        </p:txBody>
      </p:sp>
      <p:pic>
        <p:nvPicPr>
          <p:cNvPr id="7" name="図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167615" y="1253895"/>
            <a:ext cx="6882586" cy="5162685"/>
          </a:xfrm>
          <a:prstGeom prst="rect">
            <a:avLst/>
          </a:prstGeom>
        </p:spPr>
      </p:pic>
      <p:sp>
        <p:nvSpPr>
          <p:cNvPr id="3" name="スライド番号プレースホルダー 2">
            <a:extLst>
              <a:ext uri="{FF2B5EF4-FFF2-40B4-BE49-F238E27FC236}">
                <a16:creationId xmlns:a16="http://schemas.microsoft.com/office/drawing/2014/main" id="{16469D31-F94F-4963-96EB-F05CABC86B97}"/>
              </a:ext>
            </a:extLst>
          </p:cNvPr>
          <p:cNvSpPr>
            <a:spLocks noGrp="1"/>
          </p:cNvSpPr>
          <p:nvPr>
            <p:ph type="sldNum" sz="quarter" idx="12"/>
          </p:nvPr>
        </p:nvSpPr>
        <p:spPr/>
        <p:txBody>
          <a:bodyPr/>
          <a:lstStyle/>
          <a:p>
            <a:pPr>
              <a:defRPr/>
            </a:pPr>
            <a:fld id="{FABC962E-B4BD-494A-B383-FB3B2DBC4283}" type="slidenum">
              <a:rPr lang="ja-JP" altLang="en-US" smtClean="0">
                <a:solidFill>
                  <a:prstClr val="black">
                    <a:tint val="75000"/>
                  </a:prstClr>
                </a:solidFill>
              </a:rPr>
              <a:pPr>
                <a:defRPr/>
              </a:pPr>
              <a:t>39</a:t>
            </a:fld>
            <a:endParaRPr lang="ja-JP" altLang="en-US">
              <a:solidFill>
                <a:prstClr val="black">
                  <a:tint val="75000"/>
                </a:prstClr>
              </a:solidFill>
            </a:endParaRPr>
          </a:p>
        </p:txBody>
      </p:sp>
    </p:spTree>
    <p:extLst>
      <p:ext uri="{BB962C8B-B14F-4D97-AF65-F5344CB8AC3E}">
        <p14:creationId xmlns:p14="http://schemas.microsoft.com/office/powerpoint/2010/main" val="2201373138"/>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平行四辺形 54">
            <a:extLst>
              <a:ext uri="{FF2B5EF4-FFF2-40B4-BE49-F238E27FC236}">
                <a16:creationId xmlns:a16="http://schemas.microsoft.com/office/drawing/2014/main" id="{E002CCE5-773D-4D4F-A289-CB1DB48D27B6}"/>
              </a:ext>
              <a:ext uri="{C183D7F6-B498-43B3-948B-1728B52AA6E4}">
                <adec:decorative xmlns:adec="http://schemas.microsoft.com/office/drawing/2017/decorative" val="1"/>
              </a:ext>
            </a:extLst>
          </p:cNvPr>
          <p:cNvSpPr/>
          <p:nvPr/>
        </p:nvSpPr>
        <p:spPr>
          <a:xfrm>
            <a:off x="9332379" y="0"/>
            <a:ext cx="2905469" cy="6857998"/>
          </a:xfrm>
          <a:prstGeom prst="parallelogram">
            <a:avLst>
              <a:gd name="adj" fmla="val 0"/>
            </a:avLst>
          </a:prstGeom>
          <a:gradFill>
            <a:gsLst>
              <a:gs pos="0">
                <a:srgbClr val="7CEFD8"/>
              </a:gs>
              <a:gs pos="71000">
                <a:srgbClr val="6672E4"/>
              </a:gs>
              <a:gs pos="100000">
                <a:srgbClr val="882BE5"/>
              </a:gs>
            </a:gsLst>
            <a:lin ang="5400000" scaled="1"/>
          </a:gradFill>
          <a:ln w="12700" cap="flat">
            <a:noFill/>
            <a:prstDash val="solid"/>
            <a:miter lim="800000"/>
            <a:headEnd/>
            <a:tailEnd/>
          </a:ln>
        </p:spPr>
        <p:txBody>
          <a:bodyPr vert="horz" wrap="square" lIns="91440" tIns="45720" rIns="91440" bIns="45720" numCol="1" rtlCol="0" anchor="t" anchorCtr="0" compatLnSpc="1">
            <a:prstTxWarp prst="textNoShape">
              <a:avLst/>
            </a:prstTxWarp>
          </a:bodyPr>
          <a:lstStyle/>
          <a:p>
            <a:pPr rtl="0"/>
            <a:endParaRPr lang="ja-JP" altLang="en-US" dirty="0">
              <a:solidFill>
                <a:schemeClr val="tx1"/>
              </a:solidFill>
              <a:latin typeface="Meiryo UI" panose="020B0604030504040204" pitchFamily="50" charset="-128"/>
              <a:ea typeface="Meiryo UI" panose="020B0604030504040204" pitchFamily="50" charset="-128"/>
            </a:endParaRPr>
          </a:p>
        </p:txBody>
      </p:sp>
      <p:graphicFrame>
        <p:nvGraphicFramePr>
          <p:cNvPr id="33" name="図表 32">
            <a:extLst>
              <a:ext uri="{FF2B5EF4-FFF2-40B4-BE49-F238E27FC236}">
                <a16:creationId xmlns:a16="http://schemas.microsoft.com/office/drawing/2014/main" id="{CEF0D871-4D22-49A9-A121-B9BCC2C74446}"/>
              </a:ext>
            </a:extLst>
          </p:cNvPr>
          <p:cNvGraphicFramePr/>
          <p:nvPr>
            <p:extLst>
              <p:ext uri="{D42A27DB-BD31-4B8C-83A1-F6EECF244321}">
                <p14:modId xmlns:p14="http://schemas.microsoft.com/office/powerpoint/2010/main" val="2694405464"/>
              </p:ext>
            </p:extLst>
          </p:nvPr>
        </p:nvGraphicFramePr>
        <p:xfrm>
          <a:off x="578039" y="2451864"/>
          <a:ext cx="4755973" cy="362746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34" name="グループ化 33">
            <a:extLst>
              <a:ext uri="{FF2B5EF4-FFF2-40B4-BE49-F238E27FC236}">
                <a16:creationId xmlns:a16="http://schemas.microsoft.com/office/drawing/2014/main" id="{B7657B8E-98E4-451F-9E07-13AED0E57E86}"/>
              </a:ext>
            </a:extLst>
          </p:cNvPr>
          <p:cNvGrpSpPr/>
          <p:nvPr/>
        </p:nvGrpSpPr>
        <p:grpSpPr>
          <a:xfrm>
            <a:off x="254928" y="1759366"/>
            <a:ext cx="8004014" cy="4244393"/>
            <a:chOff x="130874" y="1657135"/>
            <a:chExt cx="7837861" cy="4244393"/>
          </a:xfrm>
        </p:grpSpPr>
        <p:sp>
          <p:nvSpPr>
            <p:cNvPr id="36" name="テキスト ボックス 34">
              <a:extLst>
                <a:ext uri="{FF2B5EF4-FFF2-40B4-BE49-F238E27FC236}">
                  <a16:creationId xmlns:a16="http://schemas.microsoft.com/office/drawing/2014/main" id="{C91B6D95-09C8-4583-8FA9-F27CD4978967}"/>
                </a:ext>
              </a:extLst>
            </p:cNvPr>
            <p:cNvSpPr txBox="1">
              <a:spLocks noChangeArrowheads="1"/>
            </p:cNvSpPr>
            <p:nvPr/>
          </p:nvSpPr>
          <p:spPr bwMode="auto">
            <a:xfrm>
              <a:off x="4460613" y="3254965"/>
              <a:ext cx="3508122" cy="1561966"/>
            </a:xfrm>
            <a:prstGeom prst="rect">
              <a:avLst/>
            </a:prstGeom>
            <a:ln/>
          </p:spPr>
          <p:style>
            <a:lnRef idx="2">
              <a:schemeClr val="dk1"/>
            </a:lnRef>
            <a:fillRef idx="1">
              <a:schemeClr val="lt1"/>
            </a:fillRef>
            <a:effectRef idx="0">
              <a:schemeClr val="dk1"/>
            </a:effectRef>
            <a:fontRef idx="minor">
              <a:schemeClr val="dk1"/>
            </a:fontRef>
          </p:style>
          <p:txBody>
            <a:bodyPr wrap="square">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dirty="0">
                <a:ln>
                  <a:noFill/>
                </a:ln>
                <a:solidFill>
                  <a:srgbClr val="000000"/>
                </a:solidFill>
                <a:effectLst/>
                <a:uLnTx/>
                <a:uFillTx/>
                <a:latin typeface="Anito"/>
                <a:ea typeface="ＭＳ Ｐゴシック" charset="-128"/>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dirty="0">
                  <a:ln>
                    <a:noFill/>
                  </a:ln>
                  <a:solidFill>
                    <a:srgbClr val="000000"/>
                  </a:solidFill>
                  <a:effectLst/>
                  <a:uLnTx/>
                  <a:uFillTx/>
                  <a:latin typeface="Arial" charset="0"/>
                  <a:ea typeface="ＭＳ Ｐゴシック" charset="-128"/>
                  <a:cs typeface="Arial" panose="020B0604020202020204" pitchFamily="34" charset="0"/>
                </a:rPr>
                <a:t>Criminal Investigation Departments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dirty="0">
                  <a:ln>
                    <a:noFill/>
                  </a:ln>
                  <a:solidFill>
                    <a:srgbClr val="000000"/>
                  </a:solidFill>
                  <a:effectLst/>
                  <a:uLnTx/>
                  <a:uFillTx/>
                  <a:latin typeface="Arial" charset="0"/>
                  <a:ea typeface="ＭＳ Ｐゴシック" charset="-128"/>
                  <a:cs typeface="Arial" panose="020B0604020202020204" pitchFamily="34" charset="0"/>
                </a:rPr>
                <a:t> (</a:t>
              </a:r>
              <a:r>
                <a:rPr kumimoji="1" lang="en-US" altLang="ja-JP" sz="2400" b="0" i="0" strike="noStrike" kern="1200" cap="none" spc="0" normalizeH="0" baseline="0" noProof="0" dirty="0">
                  <a:ln>
                    <a:noFill/>
                  </a:ln>
                  <a:solidFill>
                    <a:srgbClr val="FF0000"/>
                  </a:solidFill>
                  <a:effectLst/>
                  <a:uLnTx/>
                  <a:uFillTx/>
                  <a:latin typeface="Arial" charset="0"/>
                  <a:ea typeface="ＭＳ Ｐゴシック" charset="-128"/>
                  <a:cs typeface="Arial" panose="020B0604020202020204" pitchFamily="34" charset="0"/>
                </a:rPr>
                <a:t>1,500 investigators</a:t>
              </a:r>
              <a:r>
                <a:rPr kumimoji="1" lang="en-US" altLang="ja-JP" sz="2400" b="0" i="0" u="none" strike="noStrike" kern="1200" cap="none" spc="0" normalizeH="0" baseline="0" noProof="0" dirty="0">
                  <a:ln>
                    <a:noFill/>
                  </a:ln>
                  <a:solidFill>
                    <a:srgbClr val="000000"/>
                  </a:solidFill>
                  <a:effectLst/>
                  <a:uLnTx/>
                  <a:uFillTx/>
                  <a:latin typeface="Arial" charset="0"/>
                  <a:ea typeface="ＭＳ Ｐゴシック" charset="-128"/>
                  <a:cs typeface="Arial" panose="020B0604020202020204"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altLang="ja-JP" sz="1150" b="0" i="0" u="none" strike="noStrike" kern="1200" cap="none" spc="0" normalizeH="0" baseline="0" noProof="0" dirty="0">
                <a:ln>
                  <a:noFill/>
                </a:ln>
                <a:solidFill>
                  <a:srgbClr val="000000"/>
                </a:solidFill>
                <a:effectLst/>
                <a:uLnTx/>
                <a:uFillTx/>
                <a:latin typeface="Anito"/>
                <a:ea typeface="ＭＳ Ｐゴシック" charset="-128"/>
                <a:cs typeface="Arial" panose="020B0604020202020204" pitchFamily="34" charset="0"/>
              </a:endParaRPr>
            </a:p>
          </p:txBody>
        </p:sp>
        <p:cxnSp>
          <p:nvCxnSpPr>
            <p:cNvPr id="38" name="直線コネクタ 37">
              <a:extLst>
                <a:ext uri="{FF2B5EF4-FFF2-40B4-BE49-F238E27FC236}">
                  <a16:creationId xmlns:a16="http://schemas.microsoft.com/office/drawing/2014/main" id="{DF77944F-4919-483F-9179-DD4A0372071D}"/>
                </a:ext>
              </a:extLst>
            </p:cNvPr>
            <p:cNvCxnSpPr>
              <a:cxnSpLocks/>
            </p:cNvCxnSpPr>
            <p:nvPr/>
          </p:nvCxnSpPr>
          <p:spPr>
            <a:xfrm flipH="1">
              <a:off x="2946789" y="2451864"/>
              <a:ext cx="566831" cy="351173"/>
            </a:xfrm>
            <a:prstGeom prst="line">
              <a:avLst/>
            </a:prstGeom>
            <a:ln>
              <a:headEnd type="none"/>
              <a:tailEnd type="oval"/>
            </a:ln>
          </p:spPr>
          <p:style>
            <a:lnRef idx="1">
              <a:schemeClr val="dk1"/>
            </a:lnRef>
            <a:fillRef idx="0">
              <a:schemeClr val="dk1"/>
            </a:fillRef>
            <a:effectRef idx="0">
              <a:schemeClr val="dk1"/>
            </a:effectRef>
            <a:fontRef idx="minor">
              <a:schemeClr val="tx1"/>
            </a:fontRef>
          </p:style>
        </p:cxnSp>
        <p:cxnSp>
          <p:nvCxnSpPr>
            <p:cNvPr id="39" name="直線コネクタ 38">
              <a:extLst>
                <a:ext uri="{FF2B5EF4-FFF2-40B4-BE49-F238E27FC236}">
                  <a16:creationId xmlns:a16="http://schemas.microsoft.com/office/drawing/2014/main" id="{48EC637D-9446-4B1C-8AE3-4CD7551FDCE7}"/>
                </a:ext>
              </a:extLst>
            </p:cNvPr>
            <p:cNvCxnSpPr>
              <a:cxnSpLocks/>
              <a:stCxn id="36" idx="1"/>
            </p:cNvCxnSpPr>
            <p:nvPr/>
          </p:nvCxnSpPr>
          <p:spPr>
            <a:xfrm flipH="1">
              <a:off x="3884278" y="4035948"/>
              <a:ext cx="576334" cy="337757"/>
            </a:xfrm>
            <a:prstGeom prst="line">
              <a:avLst/>
            </a:prstGeom>
            <a:ln>
              <a:headEnd type="none"/>
              <a:tailEnd type="oval"/>
            </a:ln>
          </p:spPr>
          <p:style>
            <a:lnRef idx="1">
              <a:schemeClr val="dk1"/>
            </a:lnRef>
            <a:fillRef idx="0">
              <a:schemeClr val="dk1"/>
            </a:fillRef>
            <a:effectRef idx="0">
              <a:schemeClr val="dk1"/>
            </a:effectRef>
            <a:fontRef idx="minor">
              <a:schemeClr val="tx1"/>
            </a:fontRef>
          </p:style>
        </p:cxnSp>
        <p:sp>
          <p:nvSpPr>
            <p:cNvPr id="40" name="テキスト ボックス 33">
              <a:extLst>
                <a:ext uri="{FF2B5EF4-FFF2-40B4-BE49-F238E27FC236}">
                  <a16:creationId xmlns:a16="http://schemas.microsoft.com/office/drawing/2014/main" id="{E6E0FF9C-D8F5-4445-8EC2-F81506CDA476}"/>
                </a:ext>
              </a:extLst>
            </p:cNvPr>
            <p:cNvSpPr txBox="1">
              <a:spLocks noChangeArrowheads="1"/>
            </p:cNvSpPr>
            <p:nvPr/>
          </p:nvSpPr>
          <p:spPr bwMode="auto">
            <a:xfrm>
              <a:off x="3559066" y="1782573"/>
              <a:ext cx="3586894" cy="830997"/>
            </a:xfrm>
            <a:prstGeom prst="rect">
              <a:avLst/>
            </a:prstGeom>
            <a:noFill/>
            <a:ln w="19050">
              <a:solidFill>
                <a:schemeClr val="tx1"/>
              </a:solidFill>
            </a:ln>
          </p:spPr>
          <p:txBody>
            <a:bodyPr wrap="square">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Criminal Investigation Division (</a:t>
              </a:r>
              <a:r>
                <a:rPr kumimoji="1" lang="en-US" altLang="ja-JP" sz="2400" b="0" i="0" u="none" strike="noStrike" kern="1200" cap="none" spc="0" normalizeH="0" baseline="0" noProof="0" dirty="0">
                  <a:ln>
                    <a:noFill/>
                  </a:ln>
                  <a:solidFill>
                    <a:srgbClr val="FF0000"/>
                  </a:solidFill>
                  <a:effectLst/>
                  <a:uLnTx/>
                  <a:uFillTx/>
                  <a:latin typeface="Arial" panose="020B0604020202020204" pitchFamily="34" charset="0"/>
                  <a:ea typeface="ＭＳ Ｐゴシック" charset="-128"/>
                  <a:cs typeface="Arial" panose="020B0604020202020204" pitchFamily="34" charset="0"/>
                </a:rPr>
                <a:t>28 members</a:t>
              </a:r>
              <a:r>
                <a:rPr kumimoji="1" lang="en-US" altLang="ja-JP" sz="2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a:t>
              </a:r>
            </a:p>
          </p:txBody>
        </p:sp>
        <p:sp>
          <p:nvSpPr>
            <p:cNvPr id="41" name="右中かっこ 40">
              <a:extLst>
                <a:ext uri="{FF2B5EF4-FFF2-40B4-BE49-F238E27FC236}">
                  <a16:creationId xmlns:a16="http://schemas.microsoft.com/office/drawing/2014/main" id="{E1671772-AE8C-4A45-85B2-D68AD742F5AB}"/>
                </a:ext>
              </a:extLst>
            </p:cNvPr>
            <p:cNvSpPr/>
            <p:nvPr/>
          </p:nvSpPr>
          <p:spPr>
            <a:xfrm rot="13004041">
              <a:off x="983218" y="1841544"/>
              <a:ext cx="565081" cy="4059984"/>
            </a:xfrm>
            <a:prstGeom prst="rightBrace">
              <a:avLst/>
            </a:prstGeom>
            <a:ln w="38100">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venir Next LT Pro Light"/>
                <a:ea typeface="+mn-ea"/>
                <a:cs typeface="+mn-cs"/>
              </a:endParaRPr>
            </a:p>
          </p:txBody>
        </p:sp>
        <p:sp>
          <p:nvSpPr>
            <p:cNvPr id="42" name="テキスト ボックス 41">
              <a:extLst>
                <a:ext uri="{FF2B5EF4-FFF2-40B4-BE49-F238E27FC236}">
                  <a16:creationId xmlns:a16="http://schemas.microsoft.com/office/drawing/2014/main" id="{24838423-5540-4718-92C2-641CE29DEF1F}"/>
                </a:ext>
              </a:extLst>
            </p:cNvPr>
            <p:cNvSpPr txBox="1"/>
            <p:nvPr/>
          </p:nvSpPr>
          <p:spPr>
            <a:xfrm>
              <a:off x="130874" y="1657135"/>
              <a:ext cx="1992816" cy="1384995"/>
            </a:xfrm>
            <a:prstGeom prst="rect">
              <a:avLst/>
            </a:prstGeom>
            <a:noFill/>
            <a:ln>
              <a:noFill/>
            </a:ln>
            <a:effectLst/>
            <a:scene3d>
              <a:camera prst="orthographicFront">
                <a:rot lat="0" lon="0" rev="0"/>
              </a:camera>
              <a:lightRig rig="contrasting" dir="t">
                <a:rot lat="0" lon="0" rev="7800000"/>
              </a:lightRig>
            </a:scene3d>
            <a:sp3d>
              <a:bevelT w="139700" h="139700"/>
            </a:sp3d>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2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Total of </a:t>
              </a:r>
              <a:r>
                <a:rPr kumimoji="1" lang="en-US" altLang="ja-JP" sz="2800" b="0" i="0"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56,000 tax officials</a:t>
              </a:r>
              <a:endParaRPr kumimoji="1" lang="ja-JP" altLang="en-US" sz="2800" b="0" i="0"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grpSp>
      <p:sp>
        <p:nvSpPr>
          <p:cNvPr id="43" name="四角形: 角を丸くする 42">
            <a:extLst>
              <a:ext uri="{FF2B5EF4-FFF2-40B4-BE49-F238E27FC236}">
                <a16:creationId xmlns:a16="http://schemas.microsoft.com/office/drawing/2014/main" id="{6F0DCAD0-9986-469C-84C7-71EA50AA1101}"/>
              </a:ext>
            </a:extLst>
          </p:cNvPr>
          <p:cNvSpPr/>
          <p:nvPr/>
        </p:nvSpPr>
        <p:spPr>
          <a:xfrm>
            <a:off x="8639124" y="4773838"/>
            <a:ext cx="3424332" cy="1010041"/>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2400" b="1" i="0" u="none" strike="noStrike" kern="1200" cap="none" spc="0" normalizeH="0" baseline="0" noProof="0" dirty="0">
                <a:ln>
                  <a:noFill/>
                </a:ln>
                <a:solidFill>
                  <a:srgbClr val="6F4BDC"/>
                </a:solidFill>
                <a:effectLst/>
                <a:uLnTx/>
                <a:uFillTx/>
                <a:latin typeface="Avenir Next LT Pro Light"/>
                <a:ea typeface="+mn-ea"/>
                <a:cs typeface="+mn-cs"/>
              </a:rPr>
              <a:t>Operational Team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dirty="0">
                <a:ln>
                  <a:noFill/>
                </a:ln>
                <a:solidFill>
                  <a:srgbClr val="000000"/>
                </a:solidFill>
                <a:effectLst/>
                <a:uLnTx/>
                <a:uFillTx/>
                <a:latin typeface="Avenir Next LT Pro Light"/>
                <a:ea typeface="+mn-ea"/>
                <a:cs typeface="+mn-cs"/>
              </a:rPr>
              <a:t> (on-site investigation)</a:t>
            </a:r>
          </a:p>
        </p:txBody>
      </p:sp>
      <p:sp>
        <p:nvSpPr>
          <p:cNvPr id="44" name="四角形: 角を丸くする 43">
            <a:extLst>
              <a:ext uri="{FF2B5EF4-FFF2-40B4-BE49-F238E27FC236}">
                <a16:creationId xmlns:a16="http://schemas.microsoft.com/office/drawing/2014/main" id="{5ED00C23-2810-478A-8836-393632C115EC}"/>
              </a:ext>
            </a:extLst>
          </p:cNvPr>
          <p:cNvSpPr/>
          <p:nvPr/>
        </p:nvSpPr>
        <p:spPr>
          <a:xfrm>
            <a:off x="8705805" y="3310659"/>
            <a:ext cx="3377915" cy="104859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2400" b="1" i="0" u="none" strike="noStrike" kern="1200" cap="none" spc="0" normalizeH="0" baseline="0" noProof="0" dirty="0">
                <a:ln>
                  <a:noFill/>
                </a:ln>
                <a:solidFill>
                  <a:srgbClr val="6F4BDC"/>
                </a:solidFill>
                <a:effectLst/>
                <a:uLnTx/>
                <a:uFillTx/>
                <a:latin typeface="Avenir Next LT Pro Light"/>
                <a:ea typeface="+mn-ea"/>
                <a:cs typeface="+mn-cs"/>
              </a:rPr>
              <a:t>Intelligence Team </a:t>
            </a:r>
            <a:r>
              <a:rPr kumimoji="1" lang="en-US" altLang="ja-JP" sz="2400" b="0" i="0" u="none" strike="noStrike" kern="1200" cap="none" spc="0" normalizeH="0" baseline="0" noProof="0" dirty="0">
                <a:ln>
                  <a:noFill/>
                </a:ln>
                <a:solidFill>
                  <a:srgbClr val="000000"/>
                </a:solidFill>
                <a:effectLst/>
                <a:uLnTx/>
                <a:uFillTx/>
                <a:latin typeface="Avenir Next LT Pro Light"/>
                <a:ea typeface="+mn-ea"/>
                <a:cs typeface="+mn-cs"/>
              </a:rPr>
              <a:t>(inspective investigation)</a:t>
            </a:r>
          </a:p>
        </p:txBody>
      </p:sp>
      <p:cxnSp>
        <p:nvCxnSpPr>
          <p:cNvPr id="45" name="直線コネクタ 44">
            <a:extLst>
              <a:ext uri="{FF2B5EF4-FFF2-40B4-BE49-F238E27FC236}">
                <a16:creationId xmlns:a16="http://schemas.microsoft.com/office/drawing/2014/main" id="{63AABC87-56FE-4C34-AE2A-1342985D41EC}"/>
              </a:ext>
            </a:extLst>
          </p:cNvPr>
          <p:cNvCxnSpPr>
            <a:cxnSpLocks/>
            <a:stCxn id="36" idx="3"/>
            <a:endCxn id="44" idx="1"/>
          </p:cNvCxnSpPr>
          <p:nvPr/>
        </p:nvCxnSpPr>
        <p:spPr>
          <a:xfrm flipV="1">
            <a:off x="8258942" y="3834954"/>
            <a:ext cx="446863" cy="30322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直線コネクタ 45">
            <a:extLst>
              <a:ext uri="{FF2B5EF4-FFF2-40B4-BE49-F238E27FC236}">
                <a16:creationId xmlns:a16="http://schemas.microsoft.com/office/drawing/2014/main" id="{83FEAFFF-6900-47EA-ABB8-A93673C677B3}"/>
              </a:ext>
            </a:extLst>
          </p:cNvPr>
          <p:cNvCxnSpPr>
            <a:cxnSpLocks/>
            <a:stCxn id="36" idx="3"/>
            <a:endCxn id="43" idx="1"/>
          </p:cNvCxnSpPr>
          <p:nvPr/>
        </p:nvCxnSpPr>
        <p:spPr>
          <a:xfrm>
            <a:off x="8258942" y="4138179"/>
            <a:ext cx="380182" cy="114068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テキスト プレースホルダー 4">
            <a:extLst>
              <a:ext uri="{FF2B5EF4-FFF2-40B4-BE49-F238E27FC236}">
                <a16:creationId xmlns:a16="http://schemas.microsoft.com/office/drawing/2014/main" id="{FC63668B-64F4-4B4F-B061-13193BE79AEE}"/>
              </a:ext>
            </a:extLst>
          </p:cNvPr>
          <p:cNvSpPr>
            <a:spLocks noGrp="1"/>
          </p:cNvSpPr>
          <p:nvPr>
            <p:ph type="title"/>
          </p:nvPr>
        </p:nvSpPr>
        <p:spPr>
          <a:xfrm>
            <a:off x="308080" y="193928"/>
            <a:ext cx="11536723" cy="1147800"/>
          </a:xfrm>
        </p:spPr>
        <p:txBody>
          <a:bodyPr>
            <a:noAutofit/>
          </a:bodyPr>
          <a:lstStyle/>
          <a:p>
            <a:r>
              <a:rPr kumimoji="1" lang="en-US" altLang="ja-JP" b="1" u="sng" dirty="0">
                <a:latin typeface="+mn-lt"/>
              </a:rPr>
              <a:t>National Tax Agency</a:t>
            </a:r>
            <a:r>
              <a:rPr kumimoji="1" lang="ja-JP" altLang="en-US" b="1" u="sng" dirty="0">
                <a:latin typeface="+mn-lt"/>
              </a:rPr>
              <a:t>（</a:t>
            </a:r>
            <a:r>
              <a:rPr kumimoji="1" lang="en-US" altLang="ja-JP" b="1" u="sng" dirty="0">
                <a:latin typeface="+mn-lt"/>
              </a:rPr>
              <a:t>NTA</a:t>
            </a:r>
            <a:r>
              <a:rPr kumimoji="1" lang="ja-JP" altLang="en-US" b="1" u="sng" dirty="0">
                <a:latin typeface="+mn-lt"/>
              </a:rPr>
              <a:t>）</a:t>
            </a:r>
            <a:r>
              <a:rPr kumimoji="1" lang="en-US" altLang="ja-JP" b="1" u="sng" dirty="0">
                <a:latin typeface="+mn-lt"/>
              </a:rPr>
              <a:t>’s Organizational Structure</a:t>
            </a:r>
            <a:endParaRPr kumimoji="1" lang="ja-JP" altLang="en-US" b="1" u="sng" dirty="0">
              <a:latin typeface="+mn-lt"/>
            </a:endParaRPr>
          </a:p>
        </p:txBody>
      </p:sp>
      <p:pic>
        <p:nvPicPr>
          <p:cNvPr id="21" name="図 20">
            <a:extLst>
              <a:ext uri="{FF2B5EF4-FFF2-40B4-BE49-F238E27FC236}">
                <a16:creationId xmlns:a16="http://schemas.microsoft.com/office/drawing/2014/main" id="{0887FD98-0461-4EF7-9515-0A5F23C49BF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562046" y="1248102"/>
            <a:ext cx="1647969" cy="1647969"/>
          </a:xfrm>
          <a:prstGeom prst="rect">
            <a:avLst/>
          </a:prstGeom>
        </p:spPr>
      </p:pic>
      <p:grpSp>
        <p:nvGrpSpPr>
          <p:cNvPr id="29" name="グループ化 28">
            <a:extLst>
              <a:ext uri="{FF2B5EF4-FFF2-40B4-BE49-F238E27FC236}">
                <a16:creationId xmlns:a16="http://schemas.microsoft.com/office/drawing/2014/main" id="{9108FDB5-F7FF-491F-B841-EAFE3F0908C4}"/>
              </a:ext>
            </a:extLst>
          </p:cNvPr>
          <p:cNvGrpSpPr/>
          <p:nvPr/>
        </p:nvGrpSpPr>
        <p:grpSpPr>
          <a:xfrm>
            <a:off x="5905296" y="4957769"/>
            <a:ext cx="1623329" cy="1429836"/>
            <a:chOff x="9160785" y="3160466"/>
            <a:chExt cx="1882962" cy="2186449"/>
          </a:xfrm>
        </p:grpSpPr>
        <p:pic>
          <p:nvPicPr>
            <p:cNvPr id="30" name="図 29">
              <a:extLst>
                <a:ext uri="{FF2B5EF4-FFF2-40B4-BE49-F238E27FC236}">
                  <a16:creationId xmlns:a16="http://schemas.microsoft.com/office/drawing/2014/main" id="{4C427624-3BFA-4370-A2DF-1D05C98DA43D}"/>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160785" y="3598662"/>
              <a:ext cx="423863" cy="786437"/>
            </a:xfrm>
            <a:prstGeom prst="rect">
              <a:avLst/>
            </a:prstGeom>
            <a:ln w="6350">
              <a:noFill/>
            </a:ln>
          </p:spPr>
        </p:pic>
        <p:pic>
          <p:nvPicPr>
            <p:cNvPr id="31" name="図 30">
              <a:extLst>
                <a:ext uri="{FF2B5EF4-FFF2-40B4-BE49-F238E27FC236}">
                  <a16:creationId xmlns:a16="http://schemas.microsoft.com/office/drawing/2014/main" id="{D5DD037A-5C14-4F3E-8C7A-9BFF03DFF19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619884" y="3164604"/>
              <a:ext cx="423863" cy="786437"/>
            </a:xfrm>
            <a:prstGeom prst="rect">
              <a:avLst/>
            </a:prstGeom>
            <a:ln w="6350">
              <a:noFill/>
            </a:ln>
          </p:spPr>
        </p:pic>
        <p:pic>
          <p:nvPicPr>
            <p:cNvPr id="32" name="図 31">
              <a:extLst>
                <a:ext uri="{FF2B5EF4-FFF2-40B4-BE49-F238E27FC236}">
                  <a16:creationId xmlns:a16="http://schemas.microsoft.com/office/drawing/2014/main" id="{0CA3117C-48CA-43FA-BE7C-F32D6F5D01B7}"/>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501438" y="3160466"/>
              <a:ext cx="405286" cy="790575"/>
            </a:xfrm>
            <a:prstGeom prst="rect">
              <a:avLst/>
            </a:prstGeom>
          </p:spPr>
        </p:pic>
        <p:pic>
          <p:nvPicPr>
            <p:cNvPr id="47" name="図 46">
              <a:extLst>
                <a:ext uri="{FF2B5EF4-FFF2-40B4-BE49-F238E27FC236}">
                  <a16:creationId xmlns:a16="http://schemas.microsoft.com/office/drawing/2014/main" id="{B2CDD015-0D48-45B5-AD91-2C885F9C726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560015" y="3637284"/>
              <a:ext cx="423863" cy="786437"/>
            </a:xfrm>
            <a:prstGeom prst="rect">
              <a:avLst/>
            </a:prstGeom>
            <a:ln w="6350">
              <a:noFill/>
            </a:ln>
          </p:spPr>
        </p:pic>
        <p:pic>
          <p:nvPicPr>
            <p:cNvPr id="48" name="図 47">
              <a:extLst>
                <a:ext uri="{FF2B5EF4-FFF2-40B4-BE49-F238E27FC236}">
                  <a16:creationId xmlns:a16="http://schemas.microsoft.com/office/drawing/2014/main" id="{879E9A02-5DE7-4042-A870-4F39CF2F010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981793" y="3557823"/>
              <a:ext cx="423863" cy="786437"/>
            </a:xfrm>
            <a:prstGeom prst="rect">
              <a:avLst/>
            </a:prstGeom>
            <a:ln w="6350">
              <a:noFill/>
            </a:ln>
          </p:spPr>
        </p:pic>
        <p:pic>
          <p:nvPicPr>
            <p:cNvPr id="53" name="図 52">
              <a:extLst>
                <a:ext uri="{FF2B5EF4-FFF2-40B4-BE49-F238E27FC236}">
                  <a16:creationId xmlns:a16="http://schemas.microsoft.com/office/drawing/2014/main" id="{F09AE62F-9B59-4088-8574-B70F43DB2DED}"/>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432031" y="3637284"/>
              <a:ext cx="403165" cy="786437"/>
            </a:xfrm>
            <a:prstGeom prst="rect">
              <a:avLst/>
            </a:prstGeom>
          </p:spPr>
        </p:pic>
        <p:pic>
          <p:nvPicPr>
            <p:cNvPr id="54" name="図 53">
              <a:extLst>
                <a:ext uri="{FF2B5EF4-FFF2-40B4-BE49-F238E27FC236}">
                  <a16:creationId xmlns:a16="http://schemas.microsoft.com/office/drawing/2014/main" id="{1790CC55-EF01-4BCB-8504-1F3CBD14187C}"/>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359304" y="4172989"/>
              <a:ext cx="1668839" cy="1173926"/>
            </a:xfrm>
            <a:prstGeom prst="rect">
              <a:avLst/>
            </a:prstGeom>
            <a:ln w="6350">
              <a:noFill/>
            </a:ln>
          </p:spPr>
        </p:pic>
      </p:grpSp>
    </p:spTree>
    <p:extLst>
      <p:ext uri="{BB962C8B-B14F-4D97-AF65-F5344CB8AC3E}">
        <p14:creationId xmlns:p14="http://schemas.microsoft.com/office/powerpoint/2010/main" val="992818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fade">
                                      <p:cBhvr>
                                        <p:cTn id="7" dur="500"/>
                                        <p:tgtEl>
                                          <p:spTgt spid="4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4"/>
                                        </p:tgtEl>
                                        <p:attrNameLst>
                                          <p:attrName>style.visibility</p:attrName>
                                        </p:attrNameLst>
                                      </p:cBhvr>
                                      <p:to>
                                        <p:strVal val="visible"/>
                                      </p:to>
                                    </p:set>
                                    <p:animEffect transition="in" filter="fade">
                                      <p:cBhvr>
                                        <p:cTn id="10" dur="500"/>
                                        <p:tgtEl>
                                          <p:spTgt spid="4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6"/>
                                        </p:tgtEl>
                                        <p:attrNameLst>
                                          <p:attrName>style.visibility</p:attrName>
                                        </p:attrNameLst>
                                      </p:cBhvr>
                                      <p:to>
                                        <p:strVal val="visible"/>
                                      </p:to>
                                    </p:set>
                                    <p:animEffect transition="in" filter="fade">
                                      <p:cBhvr>
                                        <p:cTn id="15" dur="500"/>
                                        <p:tgtEl>
                                          <p:spTgt spid="4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43"/>
                                        </p:tgtEl>
                                        <p:attrNameLst>
                                          <p:attrName>style.visibility</p:attrName>
                                        </p:attrNameLst>
                                      </p:cBhvr>
                                      <p:to>
                                        <p:strVal val="visible"/>
                                      </p:to>
                                    </p:set>
                                    <p:animEffect transition="in" filter="fade">
                                      <p:cBhvr>
                                        <p:cTn id="18"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P spid="44"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354105" y="-41258"/>
            <a:ext cx="4892451" cy="1325563"/>
          </a:xfrm>
        </p:spPr>
        <p:txBody>
          <a:bodyPr/>
          <a:lstStyle/>
          <a:p>
            <a:r>
              <a:rPr lang="en-US" altLang="ja-JP" dirty="0">
                <a:solidFill>
                  <a:prstClr val="black">
                    <a:lumMod val="75000"/>
                    <a:lumOff val="25000"/>
                  </a:prstClr>
                </a:solidFill>
                <a:latin typeface="Arial" panose="020B0604020202020204" pitchFamily="34" charset="0"/>
                <a:cs typeface="Arial" panose="020B0604020202020204" pitchFamily="34" charset="0"/>
              </a:rPr>
              <a:t>Case</a:t>
            </a:r>
            <a:r>
              <a:rPr lang="ja-JP" altLang="en-US" dirty="0">
                <a:latin typeface="Arial" panose="020B0604020202020204" pitchFamily="34" charset="0"/>
                <a:cs typeface="Arial" panose="020B0604020202020204" pitchFamily="34" charset="0"/>
              </a:rPr>
              <a:t>（２）－２</a:t>
            </a:r>
            <a:endParaRPr kumimoji="1" lang="ja-JP" altLang="en-US" dirty="0">
              <a:latin typeface="Arial" panose="020B0604020202020204" pitchFamily="34" charset="0"/>
              <a:cs typeface="Arial" panose="020B0604020202020204" pitchFamily="34" charset="0"/>
            </a:endParaRPr>
          </a:p>
        </p:txBody>
      </p:sp>
      <p:sp>
        <p:nvSpPr>
          <p:cNvPr id="5" name="コンテンツ プレースホルダー 4"/>
          <p:cNvSpPr txBox="1">
            <a:spLocks noGrp="1"/>
          </p:cNvSpPr>
          <p:nvPr>
            <p:ph idx="1"/>
          </p:nvPr>
        </p:nvSpPr>
        <p:spPr>
          <a:xfrm>
            <a:off x="5496393" y="316824"/>
            <a:ext cx="5729330" cy="609398"/>
          </a:xfrm>
          <a:prstGeom prst="rect">
            <a:avLst/>
          </a:prstGeom>
          <a:noFill/>
        </p:spPr>
        <p:txBody>
          <a:bodyPr wrap="square" rtlCol="0">
            <a:spAutoFit/>
          </a:bodyPr>
          <a:lstStyle/>
          <a:p>
            <a:pPr marL="0" indent="0">
              <a:buNone/>
            </a:pPr>
            <a:r>
              <a:rPr lang="en-US" altLang="ja-JP" sz="4400" dirty="0">
                <a:latin typeface="Arial" panose="020B0604020202020204" pitchFamily="34" charset="0"/>
                <a:cs typeface="Arial" panose="020B0604020202020204" pitchFamily="34" charset="0"/>
              </a:rPr>
              <a:t>A bedroom in a house</a:t>
            </a:r>
          </a:p>
        </p:txBody>
      </p:sp>
      <p:pic>
        <p:nvPicPr>
          <p:cNvPr id="9" name="図 8"/>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54105" y="1588706"/>
            <a:ext cx="5547417" cy="4161163"/>
          </a:xfrm>
          <a:prstGeom prst="rect">
            <a:avLst/>
          </a:prstGeom>
        </p:spPr>
      </p:pic>
      <p:sp>
        <p:nvSpPr>
          <p:cNvPr id="3" name="スライド番号プレースホルダー 2">
            <a:extLst>
              <a:ext uri="{FF2B5EF4-FFF2-40B4-BE49-F238E27FC236}">
                <a16:creationId xmlns:a16="http://schemas.microsoft.com/office/drawing/2014/main" id="{16469D31-F94F-4963-96EB-F05CABC86B97}"/>
              </a:ext>
            </a:extLst>
          </p:cNvPr>
          <p:cNvSpPr>
            <a:spLocks noGrp="1"/>
          </p:cNvSpPr>
          <p:nvPr>
            <p:ph type="sldNum" sz="quarter" idx="12"/>
          </p:nvPr>
        </p:nvSpPr>
        <p:spPr>
          <a:xfrm>
            <a:off x="8482523" y="6358613"/>
            <a:ext cx="2743200" cy="365125"/>
          </a:xfrm>
        </p:spPr>
        <p:txBody>
          <a:bodyPr/>
          <a:lstStyle/>
          <a:p>
            <a:pPr>
              <a:defRPr/>
            </a:pPr>
            <a:fld id="{FABC962E-B4BD-494A-B383-FB3B2DBC4283}" type="slidenum">
              <a:rPr lang="ja-JP" altLang="en-US" smtClean="0">
                <a:solidFill>
                  <a:prstClr val="black">
                    <a:tint val="75000"/>
                  </a:prstClr>
                </a:solidFill>
              </a:rPr>
              <a:pPr>
                <a:defRPr/>
              </a:pPr>
              <a:t>40</a:t>
            </a:fld>
            <a:endParaRPr lang="ja-JP" altLang="en-US">
              <a:solidFill>
                <a:prstClr val="black">
                  <a:tint val="75000"/>
                </a:prstClr>
              </a:solidFill>
            </a:endParaRPr>
          </a:p>
        </p:txBody>
      </p:sp>
      <p:pic>
        <p:nvPicPr>
          <p:cNvPr id="6" name="図 5">
            <a:extLst>
              <a:ext uri="{FF2B5EF4-FFF2-40B4-BE49-F238E27FC236}">
                <a16:creationId xmlns:a16="http://schemas.microsoft.com/office/drawing/2014/main" id="{7842D661-D450-4FCE-8BC2-F6A49FA5B43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277913" y="1588706"/>
            <a:ext cx="5547416" cy="4161163"/>
          </a:xfrm>
          <a:prstGeom prst="rect">
            <a:avLst/>
          </a:prstGeom>
        </p:spPr>
      </p:pic>
    </p:spTree>
    <p:extLst>
      <p:ext uri="{BB962C8B-B14F-4D97-AF65-F5344CB8AC3E}">
        <p14:creationId xmlns:p14="http://schemas.microsoft.com/office/powerpoint/2010/main" val="2137110570"/>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18267" y="-578"/>
            <a:ext cx="4849678" cy="1325563"/>
          </a:xfrm>
        </p:spPr>
        <p:txBody>
          <a:bodyPr>
            <a:normAutofit/>
          </a:bodyPr>
          <a:lstStyle/>
          <a:p>
            <a:r>
              <a:rPr lang="en-US" altLang="ja-JP" dirty="0">
                <a:solidFill>
                  <a:prstClr val="black">
                    <a:lumMod val="75000"/>
                    <a:lumOff val="25000"/>
                  </a:prstClr>
                </a:solidFill>
                <a:latin typeface="Arial" panose="020B0604020202020204" pitchFamily="34" charset="0"/>
                <a:cs typeface="Arial" panose="020B0604020202020204" pitchFamily="34" charset="0"/>
              </a:rPr>
              <a:t>Case</a:t>
            </a:r>
            <a:r>
              <a:rPr lang="ja-JP" altLang="en-US" dirty="0">
                <a:latin typeface="Arial" panose="020B0604020202020204" pitchFamily="34" charset="0"/>
                <a:cs typeface="Arial" panose="020B0604020202020204" pitchFamily="34" charset="0"/>
              </a:rPr>
              <a:t>（２）－３</a:t>
            </a:r>
            <a:endParaRPr kumimoji="1" lang="ja-JP" altLang="en-US" dirty="0">
              <a:latin typeface="Arial" panose="020B0604020202020204" pitchFamily="34" charset="0"/>
              <a:cs typeface="Arial" panose="020B0604020202020204" pitchFamily="34" charset="0"/>
            </a:endParaRPr>
          </a:p>
        </p:txBody>
      </p:sp>
      <p:pic>
        <p:nvPicPr>
          <p:cNvPr id="19" name="図 18"/>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18267" y="1260609"/>
            <a:ext cx="5330126" cy="3998173"/>
          </a:xfrm>
          <a:prstGeom prst="rect">
            <a:avLst/>
          </a:prstGeom>
        </p:spPr>
      </p:pic>
      <p:pic>
        <p:nvPicPr>
          <p:cNvPr id="22" name="図 2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430937" y="2916402"/>
            <a:ext cx="5330126" cy="3998173"/>
          </a:xfrm>
          <a:prstGeom prst="rect">
            <a:avLst/>
          </a:prstGeom>
        </p:spPr>
      </p:pic>
      <p:sp>
        <p:nvSpPr>
          <p:cNvPr id="3" name="スライド番号プレースホルダー 2">
            <a:extLst>
              <a:ext uri="{FF2B5EF4-FFF2-40B4-BE49-F238E27FC236}">
                <a16:creationId xmlns:a16="http://schemas.microsoft.com/office/drawing/2014/main" id="{4EEDEB35-9D8A-4B3B-911D-004FE88C99AB}"/>
              </a:ext>
            </a:extLst>
          </p:cNvPr>
          <p:cNvSpPr>
            <a:spLocks noGrp="1"/>
          </p:cNvSpPr>
          <p:nvPr>
            <p:ph type="sldNum" sz="quarter" idx="12"/>
          </p:nvPr>
        </p:nvSpPr>
        <p:spPr/>
        <p:txBody>
          <a:bodyPr/>
          <a:lstStyle/>
          <a:p>
            <a:pPr>
              <a:defRPr/>
            </a:pPr>
            <a:fld id="{FABC962E-B4BD-494A-B383-FB3B2DBC4283}" type="slidenum">
              <a:rPr lang="ja-JP" altLang="en-US" smtClean="0">
                <a:solidFill>
                  <a:prstClr val="black">
                    <a:tint val="75000"/>
                  </a:prstClr>
                </a:solidFill>
              </a:rPr>
              <a:pPr>
                <a:defRPr/>
              </a:pPr>
              <a:t>41</a:t>
            </a:fld>
            <a:endParaRPr lang="ja-JP" altLang="en-US">
              <a:solidFill>
                <a:prstClr val="black">
                  <a:tint val="75000"/>
                </a:prstClr>
              </a:solidFill>
            </a:endParaRPr>
          </a:p>
        </p:txBody>
      </p:sp>
      <p:pic>
        <p:nvPicPr>
          <p:cNvPr id="21" name="図 20"/>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706893" y="1059130"/>
            <a:ext cx="5330125" cy="3998173"/>
          </a:xfrm>
          <a:prstGeom prst="rect">
            <a:avLst/>
          </a:prstGeom>
        </p:spPr>
      </p:pic>
    </p:spTree>
    <p:extLst>
      <p:ext uri="{BB962C8B-B14F-4D97-AF65-F5344CB8AC3E}">
        <p14:creationId xmlns:p14="http://schemas.microsoft.com/office/powerpoint/2010/main" val="1411338449"/>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fade">
                                      <p:cBhvr>
                                        <p:cTn id="11" dur="1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81739" y="174877"/>
            <a:ext cx="4725692" cy="1325563"/>
          </a:xfrm>
        </p:spPr>
        <p:txBody>
          <a:bodyPr/>
          <a:lstStyle/>
          <a:p>
            <a:r>
              <a:rPr lang="en-US" altLang="ja-JP" dirty="0">
                <a:solidFill>
                  <a:prstClr val="black">
                    <a:lumMod val="75000"/>
                    <a:lumOff val="25000"/>
                  </a:prstClr>
                </a:solidFill>
                <a:latin typeface="Arial" panose="020B0604020202020204" pitchFamily="34" charset="0"/>
                <a:cs typeface="Arial" panose="020B0604020202020204" pitchFamily="34" charset="0"/>
              </a:rPr>
              <a:t>Case</a:t>
            </a:r>
            <a:r>
              <a:rPr lang="ja-JP" altLang="en-US" dirty="0">
                <a:latin typeface="Arial" panose="020B0604020202020204" pitchFamily="34" charset="0"/>
                <a:cs typeface="Arial" panose="020B0604020202020204" pitchFamily="34" charset="0"/>
              </a:rPr>
              <a:t>（２）－３</a:t>
            </a:r>
            <a:endParaRPr kumimoji="1" lang="ja-JP" altLang="en-US" dirty="0">
              <a:latin typeface="Arial" panose="020B0604020202020204" pitchFamily="34" charset="0"/>
              <a:cs typeface="Arial" panose="020B0604020202020204" pitchFamily="34" charset="0"/>
            </a:endParaRPr>
          </a:p>
        </p:txBody>
      </p:sp>
      <p:pic>
        <p:nvPicPr>
          <p:cNvPr id="20" name="図 19"/>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240075" y="1690383"/>
            <a:ext cx="5511175" cy="4133979"/>
          </a:xfrm>
          <a:prstGeom prst="rect">
            <a:avLst/>
          </a:prstGeom>
        </p:spPr>
      </p:pic>
      <p:pic>
        <p:nvPicPr>
          <p:cNvPr id="23" name="図 2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32262" y="1690687"/>
            <a:ext cx="5510363" cy="4133369"/>
          </a:xfrm>
          <a:prstGeom prst="rect">
            <a:avLst/>
          </a:prstGeom>
        </p:spPr>
      </p:pic>
      <p:sp>
        <p:nvSpPr>
          <p:cNvPr id="3" name="スライド番号プレースホルダー 2">
            <a:extLst>
              <a:ext uri="{FF2B5EF4-FFF2-40B4-BE49-F238E27FC236}">
                <a16:creationId xmlns:a16="http://schemas.microsoft.com/office/drawing/2014/main" id="{4EEDEB35-9D8A-4B3B-911D-004FE88C99AB}"/>
              </a:ext>
            </a:extLst>
          </p:cNvPr>
          <p:cNvSpPr>
            <a:spLocks noGrp="1"/>
          </p:cNvSpPr>
          <p:nvPr>
            <p:ph type="sldNum" sz="quarter" idx="12"/>
          </p:nvPr>
        </p:nvSpPr>
        <p:spPr/>
        <p:txBody>
          <a:bodyPr/>
          <a:lstStyle/>
          <a:p>
            <a:pPr>
              <a:defRPr/>
            </a:pPr>
            <a:fld id="{FABC962E-B4BD-494A-B383-FB3B2DBC4283}" type="slidenum">
              <a:rPr lang="ja-JP" altLang="en-US" smtClean="0">
                <a:solidFill>
                  <a:prstClr val="black">
                    <a:tint val="75000"/>
                  </a:prstClr>
                </a:solidFill>
              </a:rPr>
              <a:pPr>
                <a:defRPr/>
              </a:pPr>
              <a:t>42</a:t>
            </a:fld>
            <a:endParaRPr lang="ja-JP" altLang="en-US">
              <a:solidFill>
                <a:prstClr val="black">
                  <a:tint val="75000"/>
                </a:prstClr>
              </a:solidFill>
            </a:endParaRPr>
          </a:p>
        </p:txBody>
      </p:sp>
      <p:sp>
        <p:nvSpPr>
          <p:cNvPr id="6" name="フローチャート: せん孔テープ 5">
            <a:extLst>
              <a:ext uri="{FF2B5EF4-FFF2-40B4-BE49-F238E27FC236}">
                <a16:creationId xmlns:a16="http://schemas.microsoft.com/office/drawing/2014/main" id="{A9FAB2B2-96D2-4427-8237-A83EB7868A57}"/>
              </a:ext>
            </a:extLst>
          </p:cNvPr>
          <p:cNvSpPr/>
          <p:nvPr/>
        </p:nvSpPr>
        <p:spPr>
          <a:xfrm>
            <a:off x="7154744" y="250930"/>
            <a:ext cx="4397781" cy="1173459"/>
          </a:xfrm>
          <a:prstGeom prst="flowChartPunchedTap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3600" dirty="0"/>
              <a:t>Total 4,000,000</a:t>
            </a:r>
            <a:r>
              <a:rPr kumimoji="1" lang="ja-JP" altLang="en-US" sz="2400" dirty="0"/>
              <a:t> </a:t>
            </a:r>
            <a:r>
              <a:rPr kumimoji="1" lang="en-US" altLang="ja-JP" sz="2400" dirty="0"/>
              <a:t>USD</a:t>
            </a:r>
            <a:endParaRPr kumimoji="1" lang="ja-JP" altLang="en-US" sz="2400" dirty="0"/>
          </a:p>
        </p:txBody>
      </p:sp>
    </p:spTree>
    <p:extLst>
      <p:ext uri="{BB962C8B-B14F-4D97-AF65-F5344CB8AC3E}">
        <p14:creationId xmlns:p14="http://schemas.microsoft.com/office/powerpoint/2010/main" val="973895363"/>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fade">
                                      <p:cBhvr>
                                        <p:cTn id="11" dur="1000"/>
                                        <p:tgtEl>
                                          <p:spTgt spid="20"/>
                                        </p:tgtEl>
                                      </p:cBhvr>
                                    </p:animEffec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randombar(horizontal)">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72812" y="0"/>
            <a:ext cx="4123544" cy="1325563"/>
          </a:xfrm>
        </p:spPr>
        <p:txBody>
          <a:bodyPr/>
          <a:lstStyle/>
          <a:p>
            <a:r>
              <a:rPr lang="en-US" altLang="ja-JP" dirty="0">
                <a:solidFill>
                  <a:prstClr val="black">
                    <a:lumMod val="75000"/>
                    <a:lumOff val="25000"/>
                  </a:prstClr>
                </a:solidFill>
                <a:latin typeface="Arial" panose="020B0604020202020204" pitchFamily="34" charset="0"/>
                <a:cs typeface="Arial" panose="020B0604020202020204" pitchFamily="34" charset="0"/>
              </a:rPr>
              <a:t>Case </a:t>
            </a:r>
            <a:r>
              <a:rPr lang="ja-JP" altLang="en-US" dirty="0">
                <a:latin typeface="Arial" panose="020B0604020202020204" pitchFamily="34" charset="0"/>
                <a:cs typeface="Arial" panose="020B0604020202020204" pitchFamily="34" charset="0"/>
              </a:rPr>
              <a:t>（３）</a:t>
            </a:r>
            <a:r>
              <a:rPr lang="en-US" altLang="ja-JP" dirty="0">
                <a:latin typeface="Arial" panose="020B0604020202020204" pitchFamily="34" charset="0"/>
                <a:cs typeface="Arial" panose="020B0604020202020204" pitchFamily="34" charset="0"/>
              </a:rPr>
              <a:t>-1</a:t>
            </a:r>
            <a:endParaRPr kumimoji="1" lang="ja-JP" altLang="en-US" dirty="0">
              <a:latin typeface="Arial" panose="020B0604020202020204" pitchFamily="34" charset="0"/>
              <a:cs typeface="Arial" panose="020B0604020202020204" pitchFamily="34" charset="0"/>
            </a:endParaRPr>
          </a:p>
        </p:txBody>
      </p:sp>
      <p:sp>
        <p:nvSpPr>
          <p:cNvPr id="6" name="テキスト ボックス 5"/>
          <p:cNvSpPr txBox="1"/>
          <p:nvPr/>
        </p:nvSpPr>
        <p:spPr>
          <a:xfrm>
            <a:off x="4552331" y="177252"/>
            <a:ext cx="7466857" cy="1200329"/>
          </a:xfrm>
          <a:prstGeom prst="rect">
            <a:avLst/>
          </a:prstGeom>
          <a:noFill/>
        </p:spPr>
        <p:txBody>
          <a:bodyPr wrap="square" rtlCol="0">
            <a:spAutoFit/>
          </a:bodyPr>
          <a:lstStyle/>
          <a:p>
            <a:r>
              <a:rPr lang="en-US" altLang="ja-JP" sz="3600" dirty="0">
                <a:latin typeface="Arial" panose="020B0604020202020204" pitchFamily="34" charset="0"/>
                <a:cs typeface="Arial" panose="020B0604020202020204" pitchFamily="34" charset="0"/>
              </a:rPr>
              <a:t>In the mechanical device of</a:t>
            </a:r>
          </a:p>
          <a:p>
            <a:r>
              <a:rPr lang="en-US" altLang="ja-JP" sz="3600" dirty="0">
                <a:latin typeface="Arial" panose="020B0604020202020204" pitchFamily="34" charset="0"/>
                <a:cs typeface="Arial" panose="020B0604020202020204" pitchFamily="34" charset="0"/>
              </a:rPr>
              <a:t>the elevator in the suspect’s house</a:t>
            </a:r>
          </a:p>
        </p:txBody>
      </p:sp>
      <p:pic>
        <p:nvPicPr>
          <p:cNvPr id="3" name="図 2"/>
          <p:cNvPicPr>
            <a:picLocks noChangeAspect="1"/>
          </p:cNvPicPr>
          <p:nvPr/>
        </p:nvPicPr>
        <p:blipFill>
          <a:blip r:embed="rId3"/>
          <a:stretch>
            <a:fillRect/>
          </a:stretch>
        </p:blipFill>
        <p:spPr>
          <a:xfrm>
            <a:off x="661622" y="1537228"/>
            <a:ext cx="3827848" cy="5184247"/>
          </a:xfrm>
          <a:prstGeom prst="rect">
            <a:avLst/>
          </a:prstGeom>
        </p:spPr>
      </p:pic>
      <p:pic>
        <p:nvPicPr>
          <p:cNvPr id="12" name="図 11"/>
          <p:cNvPicPr>
            <a:picLocks noChangeAspect="1"/>
          </p:cNvPicPr>
          <p:nvPr/>
        </p:nvPicPr>
        <p:blipFill>
          <a:blip r:embed="rId4"/>
          <a:stretch>
            <a:fillRect/>
          </a:stretch>
        </p:blipFill>
        <p:spPr>
          <a:xfrm>
            <a:off x="6096000" y="1472432"/>
            <a:ext cx="3946172" cy="5249043"/>
          </a:xfrm>
          <a:prstGeom prst="rect">
            <a:avLst/>
          </a:prstGeom>
        </p:spPr>
      </p:pic>
      <p:sp>
        <p:nvSpPr>
          <p:cNvPr id="4" name="スライド番号プレースホルダー 3">
            <a:extLst>
              <a:ext uri="{FF2B5EF4-FFF2-40B4-BE49-F238E27FC236}">
                <a16:creationId xmlns:a16="http://schemas.microsoft.com/office/drawing/2014/main" id="{86C7C424-7195-4BF5-9782-5123BA261C3E}"/>
              </a:ext>
            </a:extLst>
          </p:cNvPr>
          <p:cNvSpPr>
            <a:spLocks noGrp="1"/>
          </p:cNvSpPr>
          <p:nvPr>
            <p:ph type="sldNum" sz="quarter" idx="12"/>
          </p:nvPr>
        </p:nvSpPr>
        <p:spPr/>
        <p:txBody>
          <a:bodyPr/>
          <a:lstStyle/>
          <a:p>
            <a:pPr>
              <a:defRPr/>
            </a:pPr>
            <a:fld id="{FABC962E-B4BD-494A-B383-FB3B2DBC4283}" type="slidenum">
              <a:rPr lang="ja-JP" altLang="en-US" smtClean="0">
                <a:solidFill>
                  <a:prstClr val="black">
                    <a:tint val="75000"/>
                  </a:prstClr>
                </a:solidFill>
              </a:rPr>
              <a:pPr>
                <a:defRPr/>
              </a:pPr>
              <a:t>43</a:t>
            </a:fld>
            <a:endParaRPr lang="ja-JP" altLang="en-US">
              <a:solidFill>
                <a:prstClr val="black">
                  <a:tint val="75000"/>
                </a:prstClr>
              </a:solidFill>
            </a:endParaRPr>
          </a:p>
        </p:txBody>
      </p:sp>
    </p:spTree>
    <p:extLst>
      <p:ext uri="{BB962C8B-B14F-4D97-AF65-F5344CB8AC3E}">
        <p14:creationId xmlns:p14="http://schemas.microsoft.com/office/powerpoint/2010/main" val="2490244952"/>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327021" y="-82386"/>
            <a:ext cx="5047577" cy="1325563"/>
          </a:xfrm>
        </p:spPr>
        <p:txBody>
          <a:bodyPr/>
          <a:lstStyle/>
          <a:p>
            <a:r>
              <a:rPr lang="en-US" altLang="ja-JP" dirty="0">
                <a:solidFill>
                  <a:prstClr val="black">
                    <a:lumMod val="75000"/>
                    <a:lumOff val="25000"/>
                  </a:prstClr>
                </a:solidFill>
                <a:latin typeface="Arial" panose="020B0604020202020204" pitchFamily="34" charset="0"/>
                <a:cs typeface="Arial" panose="020B0604020202020204" pitchFamily="34" charset="0"/>
              </a:rPr>
              <a:t>Case </a:t>
            </a:r>
            <a:r>
              <a:rPr lang="ja-JP" altLang="en-US" dirty="0"/>
              <a:t>（３）ー２</a:t>
            </a:r>
            <a:endParaRPr kumimoji="1" lang="ja-JP" altLang="en-US" dirty="0"/>
          </a:p>
        </p:txBody>
      </p:sp>
      <p:sp>
        <p:nvSpPr>
          <p:cNvPr id="6" name="テキスト ボックス 5"/>
          <p:cNvSpPr txBox="1"/>
          <p:nvPr/>
        </p:nvSpPr>
        <p:spPr>
          <a:xfrm>
            <a:off x="4911161" y="170760"/>
            <a:ext cx="7280839" cy="1200329"/>
          </a:xfrm>
          <a:prstGeom prst="rect">
            <a:avLst/>
          </a:prstGeom>
          <a:noFill/>
        </p:spPr>
        <p:txBody>
          <a:bodyPr wrap="none" rtlCol="0">
            <a:spAutoFit/>
          </a:bodyPr>
          <a:lstStyle/>
          <a:p>
            <a:r>
              <a:rPr lang="en-US" altLang="ja-JP" sz="3600" dirty="0">
                <a:latin typeface="Arial" panose="020B0604020202020204" pitchFamily="34" charset="0"/>
                <a:cs typeface="Arial" panose="020B0604020202020204" pitchFamily="34" charset="0"/>
              </a:rPr>
              <a:t>In the mechanical device of</a:t>
            </a:r>
          </a:p>
          <a:p>
            <a:r>
              <a:rPr lang="en-US" altLang="ja-JP" sz="3600" dirty="0">
                <a:latin typeface="Arial" panose="020B0604020202020204" pitchFamily="34" charset="0"/>
                <a:cs typeface="Arial" panose="020B0604020202020204" pitchFamily="34" charset="0"/>
              </a:rPr>
              <a:t>the elevator in the suspect’s house</a:t>
            </a:r>
          </a:p>
        </p:txBody>
      </p:sp>
      <p:pic>
        <p:nvPicPr>
          <p:cNvPr id="13" name="図 12"/>
          <p:cNvPicPr>
            <a:picLocks noChangeAspect="1"/>
          </p:cNvPicPr>
          <p:nvPr/>
        </p:nvPicPr>
        <p:blipFill>
          <a:blip r:embed="rId3"/>
          <a:stretch>
            <a:fillRect/>
          </a:stretch>
        </p:blipFill>
        <p:spPr>
          <a:xfrm>
            <a:off x="652170" y="1371089"/>
            <a:ext cx="4258991" cy="5350386"/>
          </a:xfrm>
          <a:prstGeom prst="rect">
            <a:avLst/>
          </a:prstGeom>
        </p:spPr>
      </p:pic>
      <p:sp>
        <p:nvSpPr>
          <p:cNvPr id="4" name="スライド番号プレースホルダー 3">
            <a:extLst>
              <a:ext uri="{FF2B5EF4-FFF2-40B4-BE49-F238E27FC236}">
                <a16:creationId xmlns:a16="http://schemas.microsoft.com/office/drawing/2014/main" id="{86C7C424-7195-4BF5-9782-5123BA261C3E}"/>
              </a:ext>
            </a:extLst>
          </p:cNvPr>
          <p:cNvSpPr>
            <a:spLocks noGrp="1"/>
          </p:cNvSpPr>
          <p:nvPr>
            <p:ph type="sldNum" sz="quarter" idx="12"/>
          </p:nvPr>
        </p:nvSpPr>
        <p:spPr/>
        <p:txBody>
          <a:bodyPr/>
          <a:lstStyle/>
          <a:p>
            <a:pPr>
              <a:defRPr/>
            </a:pPr>
            <a:fld id="{FABC962E-B4BD-494A-B383-FB3B2DBC4283}" type="slidenum">
              <a:rPr lang="ja-JP" altLang="en-US" smtClean="0">
                <a:solidFill>
                  <a:prstClr val="black">
                    <a:tint val="75000"/>
                  </a:prstClr>
                </a:solidFill>
              </a:rPr>
              <a:pPr>
                <a:defRPr/>
              </a:pPr>
              <a:t>44</a:t>
            </a:fld>
            <a:endParaRPr lang="ja-JP" altLang="en-US">
              <a:solidFill>
                <a:prstClr val="black">
                  <a:tint val="75000"/>
                </a:prstClr>
              </a:solidFill>
            </a:endParaRPr>
          </a:p>
        </p:txBody>
      </p:sp>
      <p:sp>
        <p:nvSpPr>
          <p:cNvPr id="7" name="吹き出し: 円形 6">
            <a:extLst>
              <a:ext uri="{FF2B5EF4-FFF2-40B4-BE49-F238E27FC236}">
                <a16:creationId xmlns:a16="http://schemas.microsoft.com/office/drawing/2014/main" id="{0F0B3299-6EB1-4AB3-AD9B-D24D19EA48EA}"/>
              </a:ext>
            </a:extLst>
          </p:cNvPr>
          <p:cNvSpPr/>
          <p:nvPr/>
        </p:nvSpPr>
        <p:spPr>
          <a:xfrm>
            <a:off x="6310622" y="1624235"/>
            <a:ext cx="4258991" cy="2963133"/>
          </a:xfrm>
          <a:prstGeom prst="wedgeEllipseCallout">
            <a:avLst>
              <a:gd name="adj1" fmla="val -65592"/>
              <a:gd name="adj2" fmla="val 68776"/>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3600" dirty="0"/>
              <a:t>1,000,000</a:t>
            </a:r>
            <a:r>
              <a:rPr kumimoji="1" lang="ja-JP" altLang="en-US" sz="2400" dirty="0"/>
              <a:t> </a:t>
            </a:r>
            <a:r>
              <a:rPr kumimoji="1" lang="en-US" altLang="ja-JP" sz="2400" dirty="0"/>
              <a:t>USD</a:t>
            </a:r>
            <a:endParaRPr kumimoji="1" lang="ja-JP" altLang="en-US" sz="2400" dirty="0"/>
          </a:p>
        </p:txBody>
      </p:sp>
    </p:spTree>
    <p:extLst>
      <p:ext uri="{BB962C8B-B14F-4D97-AF65-F5344CB8AC3E}">
        <p14:creationId xmlns:p14="http://schemas.microsoft.com/office/powerpoint/2010/main" val="1159179874"/>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additive="base">
                                        <p:cTn id="14" dur="500" fill="hold"/>
                                        <p:tgtEl>
                                          <p:spTgt spid="7"/>
                                        </p:tgtEl>
                                        <p:attrNameLst>
                                          <p:attrName>ppt_x</p:attrName>
                                        </p:attrNameLst>
                                      </p:cBhvr>
                                      <p:tavLst>
                                        <p:tav tm="0">
                                          <p:val>
                                            <p:strVal val="#ppt_x"/>
                                          </p:val>
                                        </p:tav>
                                        <p:tav tm="100000">
                                          <p:val>
                                            <p:strVal val="#ppt_x"/>
                                          </p:val>
                                        </p:tav>
                                      </p:tavLst>
                                    </p:anim>
                                    <p:anim calcmode="lin" valueType="num">
                                      <p:cBhvr additive="base">
                                        <p:cTn id="15"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553387" y="94407"/>
            <a:ext cx="4783111" cy="1325563"/>
          </a:xfrm>
        </p:spPr>
        <p:txBody>
          <a:bodyPr>
            <a:normAutofit/>
          </a:bodyPr>
          <a:lstStyle/>
          <a:p>
            <a:r>
              <a:rPr lang="en-US" altLang="ja-JP" sz="3600" dirty="0">
                <a:solidFill>
                  <a:prstClr val="black">
                    <a:lumMod val="75000"/>
                    <a:lumOff val="25000"/>
                  </a:prstClr>
                </a:solidFill>
                <a:latin typeface="Arial" panose="020B0604020202020204" pitchFamily="34" charset="0"/>
                <a:cs typeface="Arial" panose="020B0604020202020204" pitchFamily="34" charset="0"/>
              </a:rPr>
              <a:t>Case</a:t>
            </a:r>
            <a:r>
              <a:rPr lang="ja-JP" altLang="en-US" sz="3600" dirty="0"/>
              <a:t>（４）－１</a:t>
            </a:r>
            <a:endParaRPr kumimoji="1" lang="ja-JP" altLang="en-US" sz="3600" dirty="0"/>
          </a:p>
        </p:txBody>
      </p:sp>
      <p:sp>
        <p:nvSpPr>
          <p:cNvPr id="6" name="テキスト ボックス 5"/>
          <p:cNvSpPr txBox="1"/>
          <p:nvPr/>
        </p:nvSpPr>
        <p:spPr>
          <a:xfrm>
            <a:off x="4996822" y="434022"/>
            <a:ext cx="6802055" cy="646331"/>
          </a:xfrm>
          <a:prstGeom prst="rect">
            <a:avLst/>
          </a:prstGeom>
          <a:noFill/>
        </p:spPr>
        <p:txBody>
          <a:bodyPr wrap="none" rtlCol="0">
            <a:spAutoFit/>
          </a:bodyPr>
          <a:lstStyle/>
          <a:p>
            <a:r>
              <a:rPr lang="en-US" altLang="ja-JP" sz="3600" dirty="0">
                <a:latin typeface="Arial" panose="020B0604020202020204" pitchFamily="34" charset="0"/>
                <a:cs typeface="Arial" panose="020B0604020202020204" pitchFamily="34" charset="0"/>
              </a:rPr>
              <a:t>A chest under a telephone stand</a:t>
            </a:r>
          </a:p>
        </p:txBody>
      </p:sp>
      <p:pic>
        <p:nvPicPr>
          <p:cNvPr id="3" name="図 2"/>
          <p:cNvPicPr>
            <a:picLocks noChangeAspect="1"/>
          </p:cNvPicPr>
          <p:nvPr/>
        </p:nvPicPr>
        <p:blipFill>
          <a:blip r:embed="rId3"/>
          <a:stretch>
            <a:fillRect/>
          </a:stretch>
        </p:blipFill>
        <p:spPr>
          <a:xfrm>
            <a:off x="734777" y="1332614"/>
            <a:ext cx="4345842" cy="5206298"/>
          </a:xfrm>
          <a:prstGeom prst="rect">
            <a:avLst/>
          </a:prstGeom>
        </p:spPr>
      </p:pic>
      <p:pic>
        <p:nvPicPr>
          <p:cNvPr id="13" name="図 12"/>
          <p:cNvPicPr>
            <a:picLocks noChangeAspect="1"/>
          </p:cNvPicPr>
          <p:nvPr/>
        </p:nvPicPr>
        <p:blipFill>
          <a:blip r:embed="rId4"/>
          <a:stretch>
            <a:fillRect/>
          </a:stretch>
        </p:blipFill>
        <p:spPr>
          <a:xfrm>
            <a:off x="5896479" y="1332613"/>
            <a:ext cx="4345842" cy="5206299"/>
          </a:xfrm>
          <a:prstGeom prst="rect">
            <a:avLst/>
          </a:prstGeom>
        </p:spPr>
      </p:pic>
      <p:sp>
        <p:nvSpPr>
          <p:cNvPr id="4" name="スライド番号プレースホルダー 3">
            <a:extLst>
              <a:ext uri="{FF2B5EF4-FFF2-40B4-BE49-F238E27FC236}">
                <a16:creationId xmlns:a16="http://schemas.microsoft.com/office/drawing/2014/main" id="{A43F1665-435A-4EE1-982F-C552C1FC1A2F}"/>
              </a:ext>
            </a:extLst>
          </p:cNvPr>
          <p:cNvSpPr>
            <a:spLocks noGrp="1"/>
          </p:cNvSpPr>
          <p:nvPr>
            <p:ph type="sldNum" sz="quarter" idx="12"/>
          </p:nvPr>
        </p:nvSpPr>
        <p:spPr/>
        <p:txBody>
          <a:bodyPr/>
          <a:lstStyle/>
          <a:p>
            <a:pPr>
              <a:defRPr/>
            </a:pPr>
            <a:fld id="{FABC962E-B4BD-494A-B383-FB3B2DBC4283}" type="slidenum">
              <a:rPr lang="ja-JP" altLang="en-US" smtClean="0">
                <a:solidFill>
                  <a:prstClr val="black">
                    <a:tint val="75000"/>
                  </a:prstClr>
                </a:solidFill>
              </a:rPr>
              <a:pPr>
                <a:defRPr/>
              </a:pPr>
              <a:t>45</a:t>
            </a:fld>
            <a:endParaRPr lang="ja-JP" altLang="en-US">
              <a:solidFill>
                <a:prstClr val="black">
                  <a:tint val="75000"/>
                </a:prstClr>
              </a:solidFill>
            </a:endParaRPr>
          </a:p>
        </p:txBody>
      </p:sp>
      <p:sp>
        <p:nvSpPr>
          <p:cNvPr id="8" name="楕円 7">
            <a:extLst>
              <a:ext uri="{FF2B5EF4-FFF2-40B4-BE49-F238E27FC236}">
                <a16:creationId xmlns:a16="http://schemas.microsoft.com/office/drawing/2014/main" id="{F991C450-0F24-40A9-B1A8-9254F5DDDE2C}"/>
              </a:ext>
            </a:extLst>
          </p:cNvPr>
          <p:cNvSpPr/>
          <p:nvPr/>
        </p:nvSpPr>
        <p:spPr>
          <a:xfrm>
            <a:off x="1410346" y="4897464"/>
            <a:ext cx="2309247" cy="1458886"/>
          </a:xfrm>
          <a:prstGeom prst="ellipse">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708979341"/>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545891" y="162635"/>
            <a:ext cx="4543269" cy="1325563"/>
          </a:xfrm>
        </p:spPr>
        <p:txBody>
          <a:bodyPr>
            <a:normAutofit/>
          </a:bodyPr>
          <a:lstStyle/>
          <a:p>
            <a:r>
              <a:rPr lang="en-US" altLang="ja-JP" sz="3600" dirty="0">
                <a:solidFill>
                  <a:prstClr val="black">
                    <a:lumMod val="75000"/>
                    <a:lumOff val="25000"/>
                  </a:prstClr>
                </a:solidFill>
                <a:latin typeface="Arial" panose="020B0604020202020204" pitchFamily="34" charset="0"/>
                <a:cs typeface="Arial" panose="020B0604020202020204" pitchFamily="34" charset="0"/>
              </a:rPr>
              <a:t>Case </a:t>
            </a:r>
            <a:r>
              <a:rPr lang="ja-JP" altLang="en-US" sz="3600" dirty="0"/>
              <a:t>（４）ー２</a:t>
            </a:r>
            <a:endParaRPr kumimoji="1" lang="ja-JP" altLang="en-US" sz="3600" dirty="0"/>
          </a:p>
        </p:txBody>
      </p:sp>
      <p:sp>
        <p:nvSpPr>
          <p:cNvPr id="6" name="テキスト ボックス 5"/>
          <p:cNvSpPr txBox="1"/>
          <p:nvPr/>
        </p:nvSpPr>
        <p:spPr>
          <a:xfrm>
            <a:off x="4844054" y="408323"/>
            <a:ext cx="6802055" cy="646331"/>
          </a:xfrm>
          <a:prstGeom prst="rect">
            <a:avLst/>
          </a:prstGeom>
          <a:noFill/>
        </p:spPr>
        <p:txBody>
          <a:bodyPr wrap="none" rtlCol="0">
            <a:spAutoFit/>
          </a:bodyPr>
          <a:lstStyle/>
          <a:p>
            <a:r>
              <a:rPr lang="en-US" altLang="ja-JP" sz="3600" dirty="0">
                <a:latin typeface="Arial" panose="020B0604020202020204" pitchFamily="34" charset="0"/>
                <a:cs typeface="Arial" panose="020B0604020202020204" pitchFamily="34" charset="0"/>
              </a:rPr>
              <a:t>A chest under a telephone stand</a:t>
            </a:r>
          </a:p>
        </p:txBody>
      </p:sp>
      <p:pic>
        <p:nvPicPr>
          <p:cNvPr id="14" name="図 13"/>
          <p:cNvPicPr>
            <a:picLocks noChangeAspect="1"/>
          </p:cNvPicPr>
          <p:nvPr/>
        </p:nvPicPr>
        <p:blipFill>
          <a:blip r:embed="rId3"/>
          <a:stretch>
            <a:fillRect/>
          </a:stretch>
        </p:blipFill>
        <p:spPr>
          <a:xfrm>
            <a:off x="1130508" y="1423105"/>
            <a:ext cx="3958652" cy="5115807"/>
          </a:xfrm>
          <a:prstGeom prst="rect">
            <a:avLst/>
          </a:prstGeom>
        </p:spPr>
      </p:pic>
      <p:sp>
        <p:nvSpPr>
          <p:cNvPr id="4" name="スライド番号プレースホルダー 3">
            <a:extLst>
              <a:ext uri="{FF2B5EF4-FFF2-40B4-BE49-F238E27FC236}">
                <a16:creationId xmlns:a16="http://schemas.microsoft.com/office/drawing/2014/main" id="{A43F1665-435A-4EE1-982F-C552C1FC1A2F}"/>
              </a:ext>
            </a:extLst>
          </p:cNvPr>
          <p:cNvSpPr>
            <a:spLocks noGrp="1"/>
          </p:cNvSpPr>
          <p:nvPr>
            <p:ph type="sldNum" sz="quarter" idx="12"/>
          </p:nvPr>
        </p:nvSpPr>
        <p:spPr/>
        <p:txBody>
          <a:bodyPr/>
          <a:lstStyle/>
          <a:p>
            <a:pPr>
              <a:defRPr/>
            </a:pPr>
            <a:fld id="{FABC962E-B4BD-494A-B383-FB3B2DBC4283}" type="slidenum">
              <a:rPr lang="ja-JP" altLang="en-US" smtClean="0">
                <a:solidFill>
                  <a:prstClr val="black">
                    <a:tint val="75000"/>
                  </a:prstClr>
                </a:solidFill>
              </a:rPr>
              <a:pPr>
                <a:defRPr/>
              </a:pPr>
              <a:t>46</a:t>
            </a:fld>
            <a:endParaRPr lang="ja-JP" altLang="en-US">
              <a:solidFill>
                <a:prstClr val="black">
                  <a:tint val="75000"/>
                </a:prstClr>
              </a:solidFill>
            </a:endParaRPr>
          </a:p>
        </p:txBody>
      </p:sp>
      <p:sp>
        <p:nvSpPr>
          <p:cNvPr id="7" name="台形 6">
            <a:extLst>
              <a:ext uri="{FF2B5EF4-FFF2-40B4-BE49-F238E27FC236}">
                <a16:creationId xmlns:a16="http://schemas.microsoft.com/office/drawing/2014/main" id="{719D3154-D3DF-4A11-8B3F-4BFF83D441F6}"/>
              </a:ext>
            </a:extLst>
          </p:cNvPr>
          <p:cNvSpPr/>
          <p:nvPr/>
        </p:nvSpPr>
        <p:spPr>
          <a:xfrm>
            <a:off x="6499093" y="2380929"/>
            <a:ext cx="4158913" cy="2325981"/>
          </a:xfrm>
          <a:prstGeom prst="trapezoid">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3200" dirty="0"/>
              <a:t>200,000</a:t>
            </a:r>
            <a:r>
              <a:rPr kumimoji="1" lang="ja-JP" altLang="en-US" sz="2400" dirty="0"/>
              <a:t>ＵＳＤ</a:t>
            </a:r>
          </a:p>
        </p:txBody>
      </p:sp>
    </p:spTree>
    <p:extLst>
      <p:ext uri="{BB962C8B-B14F-4D97-AF65-F5344CB8AC3E}">
        <p14:creationId xmlns:p14="http://schemas.microsoft.com/office/powerpoint/2010/main" val="3723802417"/>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down)">
                                      <p:cBhvr>
                                        <p:cTn id="14" dur="580">
                                          <p:stCondLst>
                                            <p:cond delay="0"/>
                                          </p:stCondLst>
                                        </p:cTn>
                                        <p:tgtEl>
                                          <p:spTgt spid="7"/>
                                        </p:tgtEl>
                                      </p:cBhvr>
                                    </p:animEffect>
                                    <p:anim calcmode="lin" valueType="num">
                                      <p:cBhvr>
                                        <p:cTn id="15"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20" dur="26">
                                          <p:stCondLst>
                                            <p:cond delay="650"/>
                                          </p:stCondLst>
                                        </p:cTn>
                                        <p:tgtEl>
                                          <p:spTgt spid="7"/>
                                        </p:tgtEl>
                                      </p:cBhvr>
                                      <p:to x="100000" y="60000"/>
                                    </p:animScale>
                                    <p:animScale>
                                      <p:cBhvr>
                                        <p:cTn id="21" dur="166" decel="50000">
                                          <p:stCondLst>
                                            <p:cond delay="676"/>
                                          </p:stCondLst>
                                        </p:cTn>
                                        <p:tgtEl>
                                          <p:spTgt spid="7"/>
                                        </p:tgtEl>
                                      </p:cBhvr>
                                      <p:to x="100000" y="100000"/>
                                    </p:animScale>
                                    <p:animScale>
                                      <p:cBhvr>
                                        <p:cTn id="22" dur="26">
                                          <p:stCondLst>
                                            <p:cond delay="1312"/>
                                          </p:stCondLst>
                                        </p:cTn>
                                        <p:tgtEl>
                                          <p:spTgt spid="7"/>
                                        </p:tgtEl>
                                      </p:cBhvr>
                                      <p:to x="100000" y="80000"/>
                                    </p:animScale>
                                    <p:animScale>
                                      <p:cBhvr>
                                        <p:cTn id="23" dur="166" decel="50000">
                                          <p:stCondLst>
                                            <p:cond delay="1338"/>
                                          </p:stCondLst>
                                        </p:cTn>
                                        <p:tgtEl>
                                          <p:spTgt spid="7"/>
                                        </p:tgtEl>
                                      </p:cBhvr>
                                      <p:to x="100000" y="100000"/>
                                    </p:animScale>
                                    <p:animScale>
                                      <p:cBhvr>
                                        <p:cTn id="24" dur="26">
                                          <p:stCondLst>
                                            <p:cond delay="1642"/>
                                          </p:stCondLst>
                                        </p:cTn>
                                        <p:tgtEl>
                                          <p:spTgt spid="7"/>
                                        </p:tgtEl>
                                      </p:cBhvr>
                                      <p:to x="100000" y="90000"/>
                                    </p:animScale>
                                    <p:animScale>
                                      <p:cBhvr>
                                        <p:cTn id="25" dur="166" decel="50000">
                                          <p:stCondLst>
                                            <p:cond delay="1668"/>
                                          </p:stCondLst>
                                        </p:cTn>
                                        <p:tgtEl>
                                          <p:spTgt spid="7"/>
                                        </p:tgtEl>
                                      </p:cBhvr>
                                      <p:to x="100000" y="100000"/>
                                    </p:animScale>
                                    <p:animScale>
                                      <p:cBhvr>
                                        <p:cTn id="26" dur="26">
                                          <p:stCondLst>
                                            <p:cond delay="1808"/>
                                          </p:stCondLst>
                                        </p:cTn>
                                        <p:tgtEl>
                                          <p:spTgt spid="7"/>
                                        </p:tgtEl>
                                      </p:cBhvr>
                                      <p:to x="100000" y="95000"/>
                                    </p:animScale>
                                    <p:animScale>
                                      <p:cBhvr>
                                        <p:cTn id="27" dur="166" decel="50000">
                                          <p:stCondLst>
                                            <p:cond delay="1834"/>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D579A41-7E2C-4CAA-8B98-57E462FEAB73}"/>
              </a:ext>
            </a:extLst>
          </p:cNvPr>
          <p:cNvSpPr>
            <a:spLocks noGrp="1"/>
          </p:cNvSpPr>
          <p:nvPr>
            <p:ph type="title"/>
          </p:nvPr>
        </p:nvSpPr>
        <p:spPr>
          <a:xfrm>
            <a:off x="200043" y="-86369"/>
            <a:ext cx="4381500" cy="1325563"/>
          </a:xfrm>
        </p:spPr>
        <p:txBody>
          <a:bodyPr>
            <a:normAutofit/>
          </a:bodyPr>
          <a:lstStyle/>
          <a:p>
            <a:r>
              <a:rPr kumimoji="1" lang="en-US" altLang="ja-JP" sz="3600" dirty="0">
                <a:latin typeface="Arial" panose="020B0604020202020204" pitchFamily="34" charset="0"/>
                <a:cs typeface="Arial" panose="020B0604020202020204" pitchFamily="34" charset="0"/>
              </a:rPr>
              <a:t>Case</a:t>
            </a:r>
            <a:r>
              <a:rPr kumimoji="1" lang="ja-JP" altLang="en-US" sz="3600" dirty="0">
                <a:latin typeface="Arial" panose="020B0604020202020204" pitchFamily="34" charset="0"/>
                <a:cs typeface="Arial" panose="020B0604020202020204" pitchFamily="34" charset="0"/>
              </a:rPr>
              <a:t>（５）</a:t>
            </a:r>
            <a:r>
              <a:rPr lang="ja-JP" altLang="en-US" sz="3600" dirty="0">
                <a:latin typeface="Arial" panose="020B0604020202020204" pitchFamily="34" charset="0"/>
                <a:cs typeface="Arial" panose="020B0604020202020204" pitchFamily="34" charset="0"/>
              </a:rPr>
              <a:t>－１</a:t>
            </a:r>
            <a:endParaRPr kumimoji="1" lang="ja-JP" altLang="en-US" sz="3600" dirty="0">
              <a:latin typeface="Arial" panose="020B0604020202020204" pitchFamily="34" charset="0"/>
              <a:cs typeface="Arial" panose="020B0604020202020204" pitchFamily="34" charset="0"/>
            </a:endParaRPr>
          </a:p>
        </p:txBody>
      </p:sp>
      <p:sp>
        <p:nvSpPr>
          <p:cNvPr id="4" name="スライド番号プレースホルダー 3">
            <a:extLst>
              <a:ext uri="{FF2B5EF4-FFF2-40B4-BE49-F238E27FC236}">
                <a16:creationId xmlns:a16="http://schemas.microsoft.com/office/drawing/2014/main" id="{18882BDA-0030-4D90-8AD7-E2B7D9EE5898}"/>
              </a:ext>
            </a:extLst>
          </p:cNvPr>
          <p:cNvSpPr>
            <a:spLocks noGrp="1"/>
          </p:cNvSpPr>
          <p:nvPr>
            <p:ph type="sldNum" sz="quarter" idx="12"/>
          </p:nvPr>
        </p:nvSpPr>
        <p:spPr>
          <a:xfrm>
            <a:off x="9129337" y="6342701"/>
            <a:ext cx="2743200" cy="365125"/>
          </a:xfrm>
        </p:spPr>
        <p:txBody>
          <a:bodyPr/>
          <a:lstStyle/>
          <a:p>
            <a:pPr>
              <a:defRPr/>
            </a:pPr>
            <a:fld id="{FABC962E-B4BD-494A-B383-FB3B2DBC4283}" type="slidenum">
              <a:rPr lang="ja-JP" altLang="en-US" smtClean="0">
                <a:solidFill>
                  <a:prstClr val="black">
                    <a:tint val="75000"/>
                  </a:prstClr>
                </a:solidFill>
              </a:rPr>
              <a:pPr>
                <a:defRPr/>
              </a:pPr>
              <a:t>47</a:t>
            </a:fld>
            <a:endParaRPr lang="ja-JP" altLang="en-US">
              <a:solidFill>
                <a:prstClr val="black">
                  <a:tint val="75000"/>
                </a:prstClr>
              </a:solidFill>
            </a:endParaRPr>
          </a:p>
        </p:txBody>
      </p:sp>
      <p:pic>
        <p:nvPicPr>
          <p:cNvPr id="5" name="コンテンツ プレースホルダー 4">
            <a:extLst>
              <a:ext uri="{FF2B5EF4-FFF2-40B4-BE49-F238E27FC236}">
                <a16:creationId xmlns:a16="http://schemas.microsoft.com/office/drawing/2014/main" id="{98609F22-37F6-4B14-A549-430579B66D55}"/>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543015" y="1751033"/>
            <a:ext cx="5556824" cy="4574721"/>
          </a:xfrm>
          <a:prstGeom prst="rect">
            <a:avLst/>
          </a:prstGeom>
        </p:spPr>
      </p:pic>
      <p:pic>
        <p:nvPicPr>
          <p:cNvPr id="6" name="図 5">
            <a:extLst>
              <a:ext uri="{FF2B5EF4-FFF2-40B4-BE49-F238E27FC236}">
                <a16:creationId xmlns:a16="http://schemas.microsoft.com/office/drawing/2014/main" id="{CDED81DA-0E59-4EED-AB06-D1020FA0F1E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107752" y="360271"/>
            <a:ext cx="4043170" cy="3032377"/>
          </a:xfrm>
          <a:prstGeom prst="rect">
            <a:avLst/>
          </a:prstGeom>
        </p:spPr>
      </p:pic>
      <p:pic>
        <p:nvPicPr>
          <p:cNvPr id="7" name="図 6">
            <a:extLst>
              <a:ext uri="{FF2B5EF4-FFF2-40B4-BE49-F238E27FC236}">
                <a16:creationId xmlns:a16="http://schemas.microsoft.com/office/drawing/2014/main" id="{F124E26D-A801-430F-A58B-F044BC93138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07752" y="3573777"/>
            <a:ext cx="4043170" cy="3032378"/>
          </a:xfrm>
          <a:prstGeom prst="rect">
            <a:avLst/>
          </a:prstGeom>
        </p:spPr>
      </p:pic>
      <p:sp>
        <p:nvSpPr>
          <p:cNvPr id="10" name="テキスト ボックス 9">
            <a:extLst>
              <a:ext uri="{FF2B5EF4-FFF2-40B4-BE49-F238E27FC236}">
                <a16:creationId xmlns:a16="http://schemas.microsoft.com/office/drawing/2014/main" id="{5FF66AEA-ADD8-4D2E-B32B-A7C882A18952}"/>
              </a:ext>
            </a:extLst>
          </p:cNvPr>
          <p:cNvSpPr txBox="1"/>
          <p:nvPr/>
        </p:nvSpPr>
        <p:spPr>
          <a:xfrm>
            <a:off x="303099" y="819162"/>
            <a:ext cx="5716501" cy="646331"/>
          </a:xfrm>
          <a:prstGeom prst="rect">
            <a:avLst/>
          </a:prstGeom>
          <a:noFill/>
        </p:spPr>
        <p:txBody>
          <a:bodyPr wrap="none" rtlCol="0">
            <a:spAutoFit/>
          </a:bodyPr>
          <a:lstStyle/>
          <a:p>
            <a:r>
              <a:rPr lang="en-US" altLang="ja-JP" sz="3600" dirty="0">
                <a:latin typeface="Arial" panose="020B0604020202020204" pitchFamily="34" charset="0"/>
                <a:cs typeface="Arial" panose="020B0604020202020204" pitchFamily="34" charset="0"/>
              </a:rPr>
              <a:t>A hut in the office premises</a:t>
            </a:r>
          </a:p>
        </p:txBody>
      </p:sp>
    </p:spTree>
    <p:extLst>
      <p:ext uri="{BB962C8B-B14F-4D97-AF65-F5344CB8AC3E}">
        <p14:creationId xmlns:p14="http://schemas.microsoft.com/office/powerpoint/2010/main" val="3259536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1FD2366E-61DB-40E3-AF1F-99E3436A71C1}"/>
              </a:ext>
            </a:extLst>
          </p:cNvPr>
          <p:cNvSpPr>
            <a:spLocks noGrp="1"/>
          </p:cNvSpPr>
          <p:nvPr>
            <p:ph type="sldNum" sz="quarter" idx="12"/>
          </p:nvPr>
        </p:nvSpPr>
        <p:spPr/>
        <p:txBody>
          <a:bodyPr/>
          <a:lstStyle/>
          <a:p>
            <a:pPr>
              <a:defRPr/>
            </a:pPr>
            <a:fld id="{FABC962E-B4BD-494A-B383-FB3B2DBC4283}" type="slidenum">
              <a:rPr lang="ja-JP" altLang="en-US" smtClean="0">
                <a:solidFill>
                  <a:prstClr val="black">
                    <a:tint val="75000"/>
                  </a:prstClr>
                </a:solidFill>
              </a:rPr>
              <a:pPr>
                <a:defRPr/>
              </a:pPr>
              <a:t>48</a:t>
            </a:fld>
            <a:endParaRPr lang="ja-JP" altLang="en-US">
              <a:solidFill>
                <a:prstClr val="black">
                  <a:tint val="75000"/>
                </a:prstClr>
              </a:solidFill>
            </a:endParaRPr>
          </a:p>
        </p:txBody>
      </p:sp>
      <p:sp>
        <p:nvSpPr>
          <p:cNvPr id="5" name="タイトル 1">
            <a:extLst>
              <a:ext uri="{FF2B5EF4-FFF2-40B4-BE49-F238E27FC236}">
                <a16:creationId xmlns:a16="http://schemas.microsoft.com/office/drawing/2014/main" id="{F90C1F07-1959-4213-960C-99C444BF2F85}"/>
              </a:ext>
            </a:extLst>
          </p:cNvPr>
          <p:cNvSpPr>
            <a:spLocks noGrp="1"/>
          </p:cNvSpPr>
          <p:nvPr>
            <p:ph type="title"/>
          </p:nvPr>
        </p:nvSpPr>
        <p:spPr>
          <a:xfrm>
            <a:off x="284162" y="0"/>
            <a:ext cx="5024948" cy="1325563"/>
          </a:xfrm>
        </p:spPr>
        <p:txBody>
          <a:bodyPr>
            <a:normAutofit/>
          </a:bodyPr>
          <a:lstStyle/>
          <a:p>
            <a:r>
              <a:rPr kumimoji="1" lang="en-US" altLang="ja-JP" sz="3600" dirty="0">
                <a:latin typeface="Arial" panose="020B0604020202020204" pitchFamily="34" charset="0"/>
                <a:cs typeface="Arial" panose="020B0604020202020204" pitchFamily="34" charset="0"/>
              </a:rPr>
              <a:t>Case</a:t>
            </a:r>
            <a:r>
              <a:rPr kumimoji="1" lang="ja-JP" altLang="en-US" sz="3600" dirty="0">
                <a:latin typeface="Arial" panose="020B0604020202020204" pitchFamily="34" charset="0"/>
                <a:cs typeface="Arial" panose="020B0604020202020204" pitchFamily="34" charset="0"/>
              </a:rPr>
              <a:t>（５）</a:t>
            </a:r>
            <a:r>
              <a:rPr lang="ja-JP" altLang="en-US" sz="3600" dirty="0">
                <a:latin typeface="Arial" panose="020B0604020202020204" pitchFamily="34" charset="0"/>
                <a:cs typeface="Arial" panose="020B0604020202020204" pitchFamily="34" charset="0"/>
              </a:rPr>
              <a:t>－２</a:t>
            </a:r>
            <a:endParaRPr kumimoji="1" lang="ja-JP" altLang="en-US" sz="3600" dirty="0">
              <a:latin typeface="Arial" panose="020B0604020202020204" pitchFamily="34" charset="0"/>
              <a:cs typeface="Arial" panose="020B0604020202020204" pitchFamily="34" charset="0"/>
            </a:endParaRPr>
          </a:p>
        </p:txBody>
      </p:sp>
      <p:pic>
        <p:nvPicPr>
          <p:cNvPr id="12" name="コンテンツ プレースホルダー 11">
            <a:extLst>
              <a:ext uri="{FF2B5EF4-FFF2-40B4-BE49-F238E27FC236}">
                <a16:creationId xmlns:a16="http://schemas.microsoft.com/office/drawing/2014/main" id="{5FC16E16-17ED-4266-86FE-6080D4827638}"/>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289662" y="2006387"/>
            <a:ext cx="5465977" cy="4096688"/>
          </a:xfrm>
          <a:prstGeom prst="rect">
            <a:avLst/>
          </a:prstGeom>
        </p:spPr>
      </p:pic>
      <p:pic>
        <p:nvPicPr>
          <p:cNvPr id="13" name="図 12">
            <a:extLst>
              <a:ext uri="{FF2B5EF4-FFF2-40B4-BE49-F238E27FC236}">
                <a16:creationId xmlns:a16="http://schemas.microsoft.com/office/drawing/2014/main" id="{43329862-A0EB-4A26-A3AF-98C0217E90C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02574" y="2006387"/>
            <a:ext cx="5399763" cy="4049822"/>
          </a:xfrm>
          <a:prstGeom prst="rect">
            <a:avLst/>
          </a:prstGeom>
        </p:spPr>
      </p:pic>
      <p:sp>
        <p:nvSpPr>
          <p:cNvPr id="14" name="矢印: 右 13">
            <a:extLst>
              <a:ext uri="{FF2B5EF4-FFF2-40B4-BE49-F238E27FC236}">
                <a16:creationId xmlns:a16="http://schemas.microsoft.com/office/drawing/2014/main" id="{8E1FD8ED-E26A-4DE1-9FFC-30A4FCBCDF3F}"/>
              </a:ext>
            </a:extLst>
          </p:cNvPr>
          <p:cNvSpPr/>
          <p:nvPr/>
        </p:nvSpPr>
        <p:spPr>
          <a:xfrm>
            <a:off x="5755640" y="3429000"/>
            <a:ext cx="680720" cy="1204597"/>
          </a:xfrm>
          <a:prstGeom prst="rightArrow">
            <a:avLst/>
          </a:prstGeom>
          <a:solidFill>
            <a:schemeClr val="accent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tIns="65478" rtlCol="0" anchor="ctr"/>
          <a:lstStyle/>
          <a:p>
            <a:pPr algn="ctr">
              <a:lnSpc>
                <a:spcPct val="120000"/>
              </a:lnSpc>
            </a:pPr>
            <a:endParaRPr kumimoji="1" lang="ja-JP" altLang="en-US" sz="1600" b="1" dirty="0">
              <a:solidFill>
                <a:schemeClr val="bg1"/>
              </a:solidFill>
              <a:latin typeface="Meiryo UI" panose="020B0604030504040204" pitchFamily="50" charset="-128"/>
              <a:ea typeface="Meiryo UI" panose="020B0604030504040204" pitchFamily="50" charset="-128"/>
            </a:endParaRPr>
          </a:p>
        </p:txBody>
      </p:sp>
      <p:sp>
        <p:nvSpPr>
          <p:cNvPr id="9" name="テキスト ボックス 8">
            <a:extLst>
              <a:ext uri="{FF2B5EF4-FFF2-40B4-BE49-F238E27FC236}">
                <a16:creationId xmlns:a16="http://schemas.microsoft.com/office/drawing/2014/main" id="{3D5B1C90-58C5-4525-8B21-5C402B7FA406}"/>
              </a:ext>
            </a:extLst>
          </p:cNvPr>
          <p:cNvSpPr txBox="1"/>
          <p:nvPr/>
        </p:nvSpPr>
        <p:spPr>
          <a:xfrm>
            <a:off x="4410149" y="339615"/>
            <a:ext cx="5716501" cy="646331"/>
          </a:xfrm>
          <a:prstGeom prst="rect">
            <a:avLst/>
          </a:prstGeom>
          <a:noFill/>
        </p:spPr>
        <p:txBody>
          <a:bodyPr wrap="none" rtlCol="0">
            <a:spAutoFit/>
          </a:bodyPr>
          <a:lstStyle/>
          <a:p>
            <a:r>
              <a:rPr lang="en-US" altLang="ja-JP" sz="3600" dirty="0">
                <a:latin typeface="Arial" panose="020B0604020202020204" pitchFamily="34" charset="0"/>
                <a:cs typeface="Arial" panose="020B0604020202020204" pitchFamily="34" charset="0"/>
              </a:rPr>
              <a:t>A hut in the office premises</a:t>
            </a:r>
          </a:p>
        </p:txBody>
      </p:sp>
    </p:spTree>
    <p:extLst>
      <p:ext uri="{BB962C8B-B14F-4D97-AF65-F5344CB8AC3E}">
        <p14:creationId xmlns:p14="http://schemas.microsoft.com/office/powerpoint/2010/main" val="3655356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C53DFC6A-3D84-4DBE-9593-6E88EEEE2A33}"/>
              </a:ext>
            </a:extLst>
          </p:cNvPr>
          <p:cNvSpPr>
            <a:spLocks noGrp="1"/>
          </p:cNvSpPr>
          <p:nvPr>
            <p:ph type="sldNum" sz="quarter" idx="12"/>
          </p:nvPr>
        </p:nvSpPr>
        <p:spPr/>
        <p:txBody>
          <a:bodyPr/>
          <a:lstStyle/>
          <a:p>
            <a:pPr>
              <a:defRPr/>
            </a:pPr>
            <a:fld id="{FABC962E-B4BD-494A-B383-FB3B2DBC4283}" type="slidenum">
              <a:rPr lang="ja-JP" altLang="en-US" smtClean="0">
                <a:solidFill>
                  <a:prstClr val="black">
                    <a:tint val="75000"/>
                  </a:prstClr>
                </a:solidFill>
              </a:rPr>
              <a:pPr>
                <a:defRPr/>
              </a:pPr>
              <a:t>49</a:t>
            </a:fld>
            <a:endParaRPr lang="ja-JP" altLang="en-US">
              <a:solidFill>
                <a:prstClr val="black">
                  <a:tint val="75000"/>
                </a:prstClr>
              </a:solidFill>
            </a:endParaRPr>
          </a:p>
        </p:txBody>
      </p:sp>
      <p:sp>
        <p:nvSpPr>
          <p:cNvPr id="5" name="タイトル 1">
            <a:extLst>
              <a:ext uri="{FF2B5EF4-FFF2-40B4-BE49-F238E27FC236}">
                <a16:creationId xmlns:a16="http://schemas.microsoft.com/office/drawing/2014/main" id="{118D55ED-9D63-42BE-89AA-849C9EE57C16}"/>
              </a:ext>
            </a:extLst>
          </p:cNvPr>
          <p:cNvSpPr>
            <a:spLocks noGrp="1"/>
          </p:cNvSpPr>
          <p:nvPr>
            <p:ph type="title"/>
          </p:nvPr>
        </p:nvSpPr>
        <p:spPr>
          <a:xfrm>
            <a:off x="491911" y="131630"/>
            <a:ext cx="4267200" cy="1325563"/>
          </a:xfrm>
        </p:spPr>
        <p:txBody>
          <a:bodyPr>
            <a:normAutofit/>
          </a:bodyPr>
          <a:lstStyle/>
          <a:p>
            <a:r>
              <a:rPr kumimoji="1" lang="en-US" altLang="ja-JP" sz="3600" dirty="0">
                <a:latin typeface="Arial" panose="020B0604020202020204" pitchFamily="34" charset="0"/>
                <a:cs typeface="Arial" panose="020B0604020202020204" pitchFamily="34" charset="0"/>
              </a:rPr>
              <a:t>Case</a:t>
            </a:r>
            <a:r>
              <a:rPr kumimoji="1" lang="ja-JP" altLang="en-US" sz="3600" dirty="0">
                <a:latin typeface="Arial" panose="020B0604020202020204" pitchFamily="34" charset="0"/>
                <a:cs typeface="Arial" panose="020B0604020202020204" pitchFamily="34" charset="0"/>
              </a:rPr>
              <a:t>（５）</a:t>
            </a:r>
            <a:r>
              <a:rPr lang="ja-JP" altLang="en-US" sz="3600" dirty="0">
                <a:latin typeface="Arial" panose="020B0604020202020204" pitchFamily="34" charset="0"/>
                <a:cs typeface="Arial" panose="020B0604020202020204" pitchFamily="34" charset="0"/>
              </a:rPr>
              <a:t>－３</a:t>
            </a:r>
            <a:endParaRPr kumimoji="1" lang="ja-JP" altLang="en-US" sz="3600" dirty="0">
              <a:latin typeface="Arial" panose="020B0604020202020204" pitchFamily="34" charset="0"/>
              <a:cs typeface="Arial" panose="020B0604020202020204" pitchFamily="34" charset="0"/>
            </a:endParaRPr>
          </a:p>
        </p:txBody>
      </p:sp>
      <p:pic>
        <p:nvPicPr>
          <p:cNvPr id="6" name="コンテンツ プレースホルダー 5">
            <a:extLst>
              <a:ext uri="{FF2B5EF4-FFF2-40B4-BE49-F238E27FC236}">
                <a16:creationId xmlns:a16="http://schemas.microsoft.com/office/drawing/2014/main" id="{B96CCEE6-6B55-4640-B336-CD8562DD6990}"/>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318765" y="1996779"/>
            <a:ext cx="5325118" cy="3990691"/>
          </a:xfrm>
          <a:prstGeom prst="rect">
            <a:avLst/>
          </a:prstGeom>
        </p:spPr>
      </p:pic>
      <p:pic>
        <p:nvPicPr>
          <p:cNvPr id="7" name="図 6">
            <a:extLst>
              <a:ext uri="{FF2B5EF4-FFF2-40B4-BE49-F238E27FC236}">
                <a16:creationId xmlns:a16="http://schemas.microsoft.com/office/drawing/2014/main" id="{9F55D796-A2AD-4A2F-9A30-E60EE3C4B89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48118" y="1993633"/>
            <a:ext cx="5325117" cy="3993837"/>
          </a:xfrm>
          <a:prstGeom prst="rect">
            <a:avLst/>
          </a:prstGeom>
        </p:spPr>
      </p:pic>
      <p:sp>
        <p:nvSpPr>
          <p:cNvPr id="8" name="矢印: 右 7">
            <a:extLst>
              <a:ext uri="{FF2B5EF4-FFF2-40B4-BE49-F238E27FC236}">
                <a16:creationId xmlns:a16="http://schemas.microsoft.com/office/drawing/2014/main" id="{A360345B-E03E-4CFF-BB30-345907173AB9}"/>
              </a:ext>
            </a:extLst>
          </p:cNvPr>
          <p:cNvSpPr/>
          <p:nvPr/>
        </p:nvSpPr>
        <p:spPr>
          <a:xfrm>
            <a:off x="5755640" y="3388252"/>
            <a:ext cx="680720" cy="1204597"/>
          </a:xfrm>
          <a:prstGeom prst="rightArrow">
            <a:avLst/>
          </a:prstGeom>
          <a:solidFill>
            <a:schemeClr val="accent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tIns="65478" rtlCol="0" anchor="ctr"/>
          <a:lstStyle/>
          <a:p>
            <a:pPr algn="ctr">
              <a:lnSpc>
                <a:spcPct val="120000"/>
              </a:lnSpc>
            </a:pPr>
            <a:endParaRPr kumimoji="1" lang="ja-JP" altLang="en-US" sz="1600" b="1" dirty="0">
              <a:solidFill>
                <a:schemeClr val="bg1"/>
              </a:solidFill>
              <a:latin typeface="Meiryo UI" panose="020B0604030504040204" pitchFamily="50" charset="-128"/>
              <a:ea typeface="Meiryo UI" panose="020B0604030504040204" pitchFamily="50" charset="-128"/>
            </a:endParaRPr>
          </a:p>
        </p:txBody>
      </p:sp>
      <p:sp>
        <p:nvSpPr>
          <p:cNvPr id="10" name="テキスト ボックス 9">
            <a:extLst>
              <a:ext uri="{FF2B5EF4-FFF2-40B4-BE49-F238E27FC236}">
                <a16:creationId xmlns:a16="http://schemas.microsoft.com/office/drawing/2014/main" id="{BE93EA47-8F62-4110-9481-FCC654E4419D}"/>
              </a:ext>
            </a:extLst>
          </p:cNvPr>
          <p:cNvSpPr txBox="1"/>
          <p:nvPr/>
        </p:nvSpPr>
        <p:spPr>
          <a:xfrm>
            <a:off x="4759111" y="450196"/>
            <a:ext cx="5716501" cy="646331"/>
          </a:xfrm>
          <a:prstGeom prst="rect">
            <a:avLst/>
          </a:prstGeom>
          <a:noFill/>
        </p:spPr>
        <p:txBody>
          <a:bodyPr wrap="none" rtlCol="0">
            <a:spAutoFit/>
          </a:bodyPr>
          <a:lstStyle/>
          <a:p>
            <a:r>
              <a:rPr lang="en-US" altLang="ja-JP" sz="3600" dirty="0">
                <a:latin typeface="Arial" panose="020B0604020202020204" pitchFamily="34" charset="0"/>
                <a:cs typeface="Arial" panose="020B0604020202020204" pitchFamily="34" charset="0"/>
              </a:rPr>
              <a:t>A hut in the office premises</a:t>
            </a:r>
          </a:p>
        </p:txBody>
      </p:sp>
    </p:spTree>
    <p:extLst>
      <p:ext uri="{BB962C8B-B14F-4D97-AF65-F5344CB8AC3E}">
        <p14:creationId xmlns:p14="http://schemas.microsoft.com/office/powerpoint/2010/main" val="2640237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タイトル 1"/>
          <p:cNvSpPr>
            <a:spLocks noGrp="1"/>
          </p:cNvSpPr>
          <p:nvPr>
            <p:ph type="title"/>
          </p:nvPr>
        </p:nvSpPr>
        <p:spPr>
          <a:xfrm>
            <a:off x="209825" y="194344"/>
            <a:ext cx="11410679" cy="868363"/>
          </a:xfrm>
        </p:spPr>
        <p:txBody>
          <a:bodyPr>
            <a:noAutofit/>
          </a:bodyPr>
          <a:lstStyle/>
          <a:p>
            <a:pPr>
              <a:defRPr/>
            </a:pPr>
            <a:r>
              <a:rPr lang="en-US" altLang="ja-JP" sz="3200" dirty="0">
                <a:solidFill>
                  <a:schemeClr val="tx2">
                    <a:lumMod val="75000"/>
                  </a:schemeClr>
                </a:solidFill>
                <a:latin typeface="+mn-lt"/>
                <a:cs typeface="Times New Roman" pitchFamily="18" charset="0"/>
              </a:rPr>
              <a:t>Differences</a:t>
            </a:r>
            <a:r>
              <a:rPr lang="ja-JP" altLang="en-US" sz="3200" dirty="0">
                <a:solidFill>
                  <a:schemeClr val="tx2">
                    <a:lumMod val="75000"/>
                  </a:schemeClr>
                </a:solidFill>
                <a:latin typeface="+mn-lt"/>
                <a:cs typeface="Times New Roman" pitchFamily="18" charset="0"/>
              </a:rPr>
              <a:t> </a:t>
            </a:r>
            <a:r>
              <a:rPr lang="en-US" altLang="ja-JP" sz="3200" dirty="0">
                <a:solidFill>
                  <a:schemeClr val="tx2">
                    <a:lumMod val="75000"/>
                  </a:schemeClr>
                </a:solidFill>
                <a:latin typeface="+mn-lt"/>
                <a:cs typeface="Times New Roman" pitchFamily="18" charset="0"/>
              </a:rPr>
              <a:t>between Tax examination and</a:t>
            </a:r>
            <a:r>
              <a:rPr lang="ja-JP" altLang="en-US" sz="3200" dirty="0">
                <a:solidFill>
                  <a:schemeClr val="tx2">
                    <a:lumMod val="75000"/>
                  </a:schemeClr>
                </a:solidFill>
                <a:latin typeface="+mn-lt"/>
                <a:cs typeface="Times New Roman" pitchFamily="18" charset="0"/>
              </a:rPr>
              <a:t> </a:t>
            </a:r>
            <a:r>
              <a:rPr lang="en-US" altLang="ja-JP" sz="3200" dirty="0">
                <a:solidFill>
                  <a:schemeClr val="tx2">
                    <a:lumMod val="75000"/>
                  </a:schemeClr>
                </a:solidFill>
                <a:latin typeface="+mn-lt"/>
                <a:cs typeface="Times New Roman" pitchFamily="18" charset="0"/>
              </a:rPr>
              <a:t>Tax</a:t>
            </a:r>
            <a:r>
              <a:rPr lang="ja-JP" altLang="en-US" sz="3200" dirty="0">
                <a:solidFill>
                  <a:schemeClr val="tx2">
                    <a:lumMod val="75000"/>
                  </a:schemeClr>
                </a:solidFill>
                <a:latin typeface="+mn-lt"/>
                <a:cs typeface="Times New Roman" pitchFamily="18" charset="0"/>
              </a:rPr>
              <a:t> </a:t>
            </a:r>
            <a:r>
              <a:rPr lang="en-US" altLang="ja-JP" sz="3200" dirty="0">
                <a:solidFill>
                  <a:schemeClr val="tx2">
                    <a:lumMod val="75000"/>
                  </a:schemeClr>
                </a:solidFill>
                <a:latin typeface="+mn-lt"/>
                <a:cs typeface="Times New Roman" pitchFamily="18" charset="0"/>
              </a:rPr>
              <a:t>criminal investigation</a:t>
            </a:r>
            <a:endParaRPr lang="ja-JP" altLang="en-US" sz="3200" dirty="0">
              <a:solidFill>
                <a:schemeClr val="tx2">
                  <a:lumMod val="75000"/>
                </a:schemeClr>
              </a:solidFill>
              <a:latin typeface="+mn-lt"/>
            </a:endParaRPr>
          </a:p>
        </p:txBody>
      </p:sp>
      <p:sp>
        <p:nvSpPr>
          <p:cNvPr id="2" name="スライド番号プレースホルダー 1">
            <a:extLst>
              <a:ext uri="{FF2B5EF4-FFF2-40B4-BE49-F238E27FC236}">
                <a16:creationId xmlns:a16="http://schemas.microsoft.com/office/drawing/2014/main" id="{C28E9FEA-D61E-4577-BFC9-553AC521103A}"/>
              </a:ext>
            </a:extLst>
          </p:cNvPr>
          <p:cNvSpPr>
            <a:spLocks noGrp="1"/>
          </p:cNvSpPr>
          <p:nvPr>
            <p:ph type="sldNum" sz="quarter" idx="12"/>
          </p:nvPr>
        </p:nvSpPr>
        <p:spPr/>
        <p:txBody>
          <a:bodyPr/>
          <a:lstStyle/>
          <a:p>
            <a:pPr>
              <a:defRPr/>
            </a:pPr>
            <a:fld id="{FABC962E-B4BD-494A-B383-FB3B2DBC4283}" type="slidenum">
              <a:rPr lang="ja-JP" altLang="en-US" smtClean="0">
                <a:solidFill>
                  <a:prstClr val="black">
                    <a:tint val="75000"/>
                  </a:prstClr>
                </a:solidFill>
              </a:rPr>
              <a:pPr>
                <a:defRPr/>
              </a:pPr>
              <a:t>5</a:t>
            </a:fld>
            <a:endParaRPr lang="ja-JP" altLang="en-US" dirty="0">
              <a:solidFill>
                <a:prstClr val="black">
                  <a:tint val="75000"/>
                </a:prstClr>
              </a:solidFill>
            </a:endParaRPr>
          </a:p>
        </p:txBody>
      </p:sp>
      <p:graphicFrame>
        <p:nvGraphicFramePr>
          <p:cNvPr id="3" name="図表 2">
            <a:extLst>
              <a:ext uri="{FF2B5EF4-FFF2-40B4-BE49-F238E27FC236}">
                <a16:creationId xmlns:a16="http://schemas.microsoft.com/office/drawing/2014/main" id="{ED7DCAA1-E693-4D6D-943E-1F81ABA8AC15}"/>
              </a:ext>
            </a:extLst>
          </p:cNvPr>
          <p:cNvGraphicFramePr/>
          <p:nvPr>
            <p:extLst>
              <p:ext uri="{D42A27DB-BD31-4B8C-83A1-F6EECF244321}">
                <p14:modId xmlns:p14="http://schemas.microsoft.com/office/powerpoint/2010/main" val="3166668424"/>
              </p:ext>
            </p:extLst>
          </p:nvPr>
        </p:nvGraphicFramePr>
        <p:xfrm>
          <a:off x="571495" y="829554"/>
          <a:ext cx="11049009" cy="589192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テキスト ボックス 4">
            <a:extLst>
              <a:ext uri="{FF2B5EF4-FFF2-40B4-BE49-F238E27FC236}">
                <a16:creationId xmlns:a16="http://schemas.microsoft.com/office/drawing/2014/main" id="{7174105C-0B8A-44E7-8FC3-8B74C5C8C8D2}"/>
              </a:ext>
            </a:extLst>
          </p:cNvPr>
          <p:cNvSpPr txBox="1"/>
          <p:nvPr/>
        </p:nvSpPr>
        <p:spPr>
          <a:xfrm>
            <a:off x="571495" y="973669"/>
            <a:ext cx="6403278" cy="523220"/>
          </a:xfrm>
          <a:prstGeom prst="rect">
            <a:avLst/>
          </a:prstGeom>
          <a:solidFill>
            <a:srgbClr val="40E8C8"/>
          </a:solidFill>
          <a:ln w="38100">
            <a:noFill/>
          </a:ln>
          <a:effectLst/>
        </p:spPr>
        <p:txBody>
          <a:bodyPr wrap="square" rtlCol="0">
            <a:spAutoFit/>
          </a:bodyPr>
          <a:lstStyle/>
          <a:p>
            <a:r>
              <a:rPr kumimoji="1" lang="en-US" altLang="ja-JP" sz="2800" dirty="0"/>
              <a:t>TAX EXAMINATION (Civil Tax Investigation)</a:t>
            </a:r>
            <a:endParaRPr kumimoji="1" lang="ja-JP" altLang="en-US" sz="2800" dirty="0"/>
          </a:p>
        </p:txBody>
      </p:sp>
      <p:sp>
        <p:nvSpPr>
          <p:cNvPr id="7" name="テキスト ボックス 6">
            <a:extLst>
              <a:ext uri="{FF2B5EF4-FFF2-40B4-BE49-F238E27FC236}">
                <a16:creationId xmlns:a16="http://schemas.microsoft.com/office/drawing/2014/main" id="{D6DC0004-9CA7-4D1C-A9AE-FA3D2F02431D}"/>
              </a:ext>
            </a:extLst>
          </p:cNvPr>
          <p:cNvSpPr txBox="1"/>
          <p:nvPr/>
        </p:nvSpPr>
        <p:spPr>
          <a:xfrm>
            <a:off x="629848" y="4026910"/>
            <a:ext cx="5285316" cy="523220"/>
          </a:xfrm>
          <a:prstGeom prst="rect">
            <a:avLst/>
          </a:prstGeom>
          <a:solidFill>
            <a:srgbClr val="40E8C8"/>
          </a:solidFill>
          <a:ln w="63500" cmpd="thickThin">
            <a:solidFill>
              <a:srgbClr val="7030A0"/>
            </a:solidFill>
          </a:ln>
          <a:effectLst/>
        </p:spPr>
        <p:txBody>
          <a:bodyPr wrap="square" rtlCol="0">
            <a:spAutoFit/>
          </a:bodyPr>
          <a:lstStyle/>
          <a:p>
            <a:r>
              <a:rPr lang="en-US" altLang="ja-JP" sz="2800" b="1" dirty="0"/>
              <a:t>CRIMINAL CASE INVESTIGATION</a:t>
            </a:r>
            <a:endParaRPr kumimoji="1" lang="ja-JP" altLang="en-US" sz="2800" b="1" dirty="0"/>
          </a:p>
        </p:txBody>
      </p:sp>
      <p:sp>
        <p:nvSpPr>
          <p:cNvPr id="4" name="加算記号 3">
            <a:extLst>
              <a:ext uri="{FF2B5EF4-FFF2-40B4-BE49-F238E27FC236}">
                <a16:creationId xmlns:a16="http://schemas.microsoft.com/office/drawing/2014/main" id="{51FA0BF6-B90D-4BC7-8DCF-443A6DC1F955}"/>
              </a:ext>
            </a:extLst>
          </p:cNvPr>
          <p:cNvSpPr/>
          <p:nvPr/>
        </p:nvSpPr>
        <p:spPr>
          <a:xfrm>
            <a:off x="1864184" y="5535805"/>
            <a:ext cx="982325" cy="697052"/>
          </a:xfrm>
          <a:prstGeom prst="mathPlus">
            <a:avLst/>
          </a:prstGeom>
          <a:solidFill>
            <a:srgbClr val="B17EE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8" name="テキスト ボックス 7">
            <a:extLst>
              <a:ext uri="{FF2B5EF4-FFF2-40B4-BE49-F238E27FC236}">
                <a16:creationId xmlns:a16="http://schemas.microsoft.com/office/drawing/2014/main" id="{3D753BB1-E59B-4843-90B1-3125E65D05E1}"/>
              </a:ext>
            </a:extLst>
          </p:cNvPr>
          <p:cNvSpPr txBox="1"/>
          <p:nvPr/>
        </p:nvSpPr>
        <p:spPr>
          <a:xfrm>
            <a:off x="4139197" y="6114729"/>
            <a:ext cx="2558649" cy="523220"/>
          </a:xfrm>
          <a:prstGeom prst="rect">
            <a:avLst/>
          </a:prstGeom>
          <a:noFill/>
        </p:spPr>
        <p:txBody>
          <a:bodyPr wrap="none" rtlCol="0">
            <a:spAutoFit/>
          </a:bodyPr>
          <a:lstStyle/>
          <a:p>
            <a:pPr lvl="0"/>
            <a:r>
              <a:rPr lang="en-US" altLang="ja-JP" sz="2800" dirty="0"/>
              <a:t>Conspirator, etc.</a:t>
            </a:r>
            <a:endParaRPr lang="ja-JP" altLang="en-US" sz="2800" dirty="0"/>
          </a:p>
        </p:txBody>
      </p:sp>
      <p:sp>
        <p:nvSpPr>
          <p:cNvPr id="6" name="テキスト ボックス 5">
            <a:extLst>
              <a:ext uri="{FF2B5EF4-FFF2-40B4-BE49-F238E27FC236}">
                <a16:creationId xmlns:a16="http://schemas.microsoft.com/office/drawing/2014/main" id="{9B0F5B91-EB02-4592-A477-5040A716F85F}"/>
              </a:ext>
            </a:extLst>
          </p:cNvPr>
          <p:cNvSpPr txBox="1"/>
          <p:nvPr/>
        </p:nvSpPr>
        <p:spPr>
          <a:xfrm>
            <a:off x="1166476" y="5112586"/>
            <a:ext cx="2401184" cy="523220"/>
          </a:xfrm>
          <a:prstGeom prst="rect">
            <a:avLst/>
          </a:prstGeom>
          <a:noFill/>
        </p:spPr>
        <p:txBody>
          <a:bodyPr wrap="square" rtlCol="0">
            <a:spAutoFit/>
          </a:bodyPr>
          <a:lstStyle/>
          <a:p>
            <a:r>
              <a:rPr kumimoji="1" lang="en-US" altLang="ja-JP" sz="2800" dirty="0"/>
              <a:t>Voluntary Basis</a:t>
            </a:r>
            <a:endParaRPr kumimoji="1" lang="ja-JP" altLang="en-US" sz="2800" dirty="0"/>
          </a:p>
        </p:txBody>
      </p:sp>
      <p:sp>
        <p:nvSpPr>
          <p:cNvPr id="10" name="テキスト ボックス 9">
            <a:extLst>
              <a:ext uri="{FF2B5EF4-FFF2-40B4-BE49-F238E27FC236}">
                <a16:creationId xmlns:a16="http://schemas.microsoft.com/office/drawing/2014/main" id="{202FA0B0-6B64-4BA0-BDB5-E3BC06DBA867}"/>
              </a:ext>
            </a:extLst>
          </p:cNvPr>
          <p:cNvSpPr txBox="1"/>
          <p:nvPr/>
        </p:nvSpPr>
        <p:spPr>
          <a:xfrm>
            <a:off x="800999" y="6140436"/>
            <a:ext cx="2850888" cy="523220"/>
          </a:xfrm>
          <a:prstGeom prst="rect">
            <a:avLst/>
          </a:prstGeom>
          <a:noFill/>
        </p:spPr>
        <p:txBody>
          <a:bodyPr wrap="square" rtlCol="0">
            <a:spAutoFit/>
          </a:bodyPr>
          <a:lstStyle/>
          <a:p>
            <a:r>
              <a:rPr kumimoji="1" lang="en-US" altLang="ja-JP" sz="2800" dirty="0">
                <a:solidFill>
                  <a:srgbClr val="FF0000"/>
                </a:solidFill>
              </a:rPr>
              <a:t>Compulsory Basis</a:t>
            </a:r>
            <a:endParaRPr kumimoji="1" lang="ja-JP" altLang="en-US" sz="2800" dirty="0">
              <a:solidFill>
                <a:srgbClr val="FF0000"/>
              </a:solidFill>
            </a:endParaRPr>
          </a:p>
        </p:txBody>
      </p:sp>
      <p:sp>
        <p:nvSpPr>
          <p:cNvPr id="11" name="テキスト ボックス 10">
            <a:extLst>
              <a:ext uri="{FF2B5EF4-FFF2-40B4-BE49-F238E27FC236}">
                <a16:creationId xmlns:a16="http://schemas.microsoft.com/office/drawing/2014/main" id="{2CC4BA09-5CA8-451D-BD1D-4624D238A21C}"/>
              </a:ext>
            </a:extLst>
          </p:cNvPr>
          <p:cNvSpPr txBox="1"/>
          <p:nvPr/>
        </p:nvSpPr>
        <p:spPr>
          <a:xfrm>
            <a:off x="4265368" y="5070819"/>
            <a:ext cx="3013281" cy="523220"/>
          </a:xfrm>
          <a:prstGeom prst="rect">
            <a:avLst/>
          </a:prstGeom>
          <a:noFill/>
        </p:spPr>
        <p:txBody>
          <a:bodyPr wrap="square" rtlCol="0">
            <a:spAutoFit/>
          </a:bodyPr>
          <a:lstStyle/>
          <a:p>
            <a:r>
              <a:rPr kumimoji="1" lang="en-US" altLang="ja-JP" sz="2800" dirty="0">
                <a:solidFill>
                  <a:srgbClr val="FF0000"/>
                </a:solidFill>
              </a:rPr>
              <a:t>Criminal suspects</a:t>
            </a:r>
            <a:endParaRPr kumimoji="1" lang="ja-JP" altLang="en-US" sz="2800" dirty="0">
              <a:solidFill>
                <a:srgbClr val="FF0000"/>
              </a:solidFill>
            </a:endParaRPr>
          </a:p>
        </p:txBody>
      </p:sp>
    </p:spTree>
    <p:extLst>
      <p:ext uri="{BB962C8B-B14F-4D97-AF65-F5344CB8AC3E}">
        <p14:creationId xmlns:p14="http://schemas.microsoft.com/office/powerpoint/2010/main" val="266773166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2EAE1997-6116-4B40-B995-76110FAF96FE}"/>
              </a:ext>
            </a:extLst>
          </p:cNvPr>
          <p:cNvSpPr>
            <a:spLocks noGrp="1"/>
          </p:cNvSpPr>
          <p:nvPr>
            <p:ph type="sldNum" sz="quarter" idx="12"/>
          </p:nvPr>
        </p:nvSpPr>
        <p:spPr/>
        <p:txBody>
          <a:bodyPr/>
          <a:lstStyle/>
          <a:p>
            <a:pPr>
              <a:defRPr/>
            </a:pPr>
            <a:fld id="{FABC962E-B4BD-494A-B383-FB3B2DBC4283}" type="slidenum">
              <a:rPr lang="ja-JP" altLang="en-US" smtClean="0">
                <a:solidFill>
                  <a:prstClr val="black">
                    <a:tint val="75000"/>
                  </a:prstClr>
                </a:solidFill>
              </a:rPr>
              <a:pPr>
                <a:defRPr/>
              </a:pPr>
              <a:t>50</a:t>
            </a:fld>
            <a:endParaRPr lang="ja-JP" altLang="en-US">
              <a:solidFill>
                <a:prstClr val="black">
                  <a:tint val="75000"/>
                </a:prstClr>
              </a:solidFill>
            </a:endParaRPr>
          </a:p>
        </p:txBody>
      </p:sp>
      <p:sp>
        <p:nvSpPr>
          <p:cNvPr id="5" name="タイトル 1">
            <a:extLst>
              <a:ext uri="{FF2B5EF4-FFF2-40B4-BE49-F238E27FC236}">
                <a16:creationId xmlns:a16="http://schemas.microsoft.com/office/drawing/2014/main" id="{C582A648-9A76-4363-8526-A2DED4E076F6}"/>
              </a:ext>
            </a:extLst>
          </p:cNvPr>
          <p:cNvSpPr>
            <a:spLocks noGrp="1"/>
          </p:cNvSpPr>
          <p:nvPr>
            <p:ph type="title"/>
          </p:nvPr>
        </p:nvSpPr>
        <p:spPr>
          <a:xfrm>
            <a:off x="379499" y="0"/>
            <a:ext cx="5421443" cy="1325563"/>
          </a:xfrm>
        </p:spPr>
        <p:txBody>
          <a:bodyPr>
            <a:normAutofit/>
          </a:bodyPr>
          <a:lstStyle/>
          <a:p>
            <a:r>
              <a:rPr kumimoji="1" lang="en-US" altLang="ja-JP" sz="3600" dirty="0">
                <a:latin typeface="Arial" panose="020B0604020202020204" pitchFamily="34" charset="0"/>
                <a:cs typeface="Arial" panose="020B0604020202020204" pitchFamily="34" charset="0"/>
              </a:rPr>
              <a:t>Case</a:t>
            </a:r>
            <a:r>
              <a:rPr kumimoji="1" lang="ja-JP" altLang="en-US" sz="3600" dirty="0">
                <a:latin typeface="Arial" panose="020B0604020202020204" pitchFamily="34" charset="0"/>
                <a:cs typeface="Arial" panose="020B0604020202020204" pitchFamily="34" charset="0"/>
              </a:rPr>
              <a:t>（５）</a:t>
            </a:r>
            <a:r>
              <a:rPr lang="ja-JP" altLang="en-US" sz="3600" dirty="0">
                <a:latin typeface="Arial" panose="020B0604020202020204" pitchFamily="34" charset="0"/>
                <a:cs typeface="Arial" panose="020B0604020202020204" pitchFamily="34" charset="0"/>
              </a:rPr>
              <a:t>－４</a:t>
            </a:r>
            <a:endParaRPr kumimoji="1" lang="ja-JP" altLang="en-US" sz="3600" dirty="0">
              <a:latin typeface="Arial" panose="020B0604020202020204" pitchFamily="34" charset="0"/>
              <a:cs typeface="Arial" panose="020B0604020202020204" pitchFamily="34" charset="0"/>
            </a:endParaRPr>
          </a:p>
        </p:txBody>
      </p:sp>
      <p:pic>
        <p:nvPicPr>
          <p:cNvPr id="6" name="コンテンツ プレースホルダー 5">
            <a:extLst>
              <a:ext uri="{FF2B5EF4-FFF2-40B4-BE49-F238E27FC236}">
                <a16:creationId xmlns:a16="http://schemas.microsoft.com/office/drawing/2014/main" id="{AEBDE63C-5F17-4CDD-971F-BF90DB91300D}"/>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222845" y="2042291"/>
            <a:ext cx="5752074" cy="4314057"/>
          </a:xfrm>
          <a:prstGeom prst="rect">
            <a:avLst/>
          </a:prstGeom>
        </p:spPr>
      </p:pic>
      <p:pic>
        <p:nvPicPr>
          <p:cNvPr id="7" name="図 6">
            <a:extLst>
              <a:ext uri="{FF2B5EF4-FFF2-40B4-BE49-F238E27FC236}">
                <a16:creationId xmlns:a16="http://schemas.microsoft.com/office/drawing/2014/main" id="{37BD8FE6-6ADF-4CFE-BC8A-CEE404599E0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17083" y="2042290"/>
            <a:ext cx="5752074" cy="4314057"/>
          </a:xfrm>
          <a:prstGeom prst="rect">
            <a:avLst/>
          </a:prstGeom>
        </p:spPr>
      </p:pic>
      <p:sp>
        <p:nvSpPr>
          <p:cNvPr id="11" name="爆発: 14 pt 10">
            <a:extLst>
              <a:ext uri="{FF2B5EF4-FFF2-40B4-BE49-F238E27FC236}">
                <a16:creationId xmlns:a16="http://schemas.microsoft.com/office/drawing/2014/main" id="{5D0CE2A9-B886-4A2B-B6C9-53B7ACEF81C1}"/>
              </a:ext>
            </a:extLst>
          </p:cNvPr>
          <p:cNvSpPr/>
          <p:nvPr/>
        </p:nvSpPr>
        <p:spPr>
          <a:xfrm>
            <a:off x="6671288" y="136517"/>
            <a:ext cx="5421442" cy="2153749"/>
          </a:xfrm>
          <a:prstGeom prst="irregularSeal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3200" dirty="0"/>
              <a:t>660,000 </a:t>
            </a:r>
            <a:r>
              <a:rPr lang="en-US" altLang="ja-JP" sz="2400" dirty="0"/>
              <a:t>USD</a:t>
            </a:r>
            <a:endParaRPr lang="ja-JP" altLang="en-US" sz="2400" dirty="0"/>
          </a:p>
        </p:txBody>
      </p:sp>
      <p:sp>
        <p:nvSpPr>
          <p:cNvPr id="12" name="テキスト ボックス 11">
            <a:extLst>
              <a:ext uri="{FF2B5EF4-FFF2-40B4-BE49-F238E27FC236}">
                <a16:creationId xmlns:a16="http://schemas.microsoft.com/office/drawing/2014/main" id="{E6A0237E-3916-49FC-B73C-8E4C6B6E1918}"/>
              </a:ext>
            </a:extLst>
          </p:cNvPr>
          <p:cNvSpPr txBox="1"/>
          <p:nvPr/>
        </p:nvSpPr>
        <p:spPr>
          <a:xfrm>
            <a:off x="258418" y="1002397"/>
            <a:ext cx="5716501" cy="646331"/>
          </a:xfrm>
          <a:prstGeom prst="rect">
            <a:avLst/>
          </a:prstGeom>
          <a:noFill/>
        </p:spPr>
        <p:txBody>
          <a:bodyPr wrap="none" rtlCol="0">
            <a:spAutoFit/>
          </a:bodyPr>
          <a:lstStyle/>
          <a:p>
            <a:r>
              <a:rPr lang="en-US" altLang="ja-JP" sz="3600" dirty="0">
                <a:latin typeface="Arial" panose="020B0604020202020204" pitchFamily="34" charset="0"/>
                <a:cs typeface="Arial" panose="020B0604020202020204" pitchFamily="34" charset="0"/>
              </a:rPr>
              <a:t>A hut in the office premises</a:t>
            </a:r>
          </a:p>
        </p:txBody>
      </p:sp>
    </p:spTree>
    <p:extLst>
      <p:ext uri="{BB962C8B-B14F-4D97-AF65-F5344CB8AC3E}">
        <p14:creationId xmlns:p14="http://schemas.microsoft.com/office/powerpoint/2010/main" val="1582560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324931" y="-190854"/>
            <a:ext cx="4619286" cy="1325563"/>
          </a:xfrm>
        </p:spPr>
        <p:txBody>
          <a:bodyPr/>
          <a:lstStyle/>
          <a:p>
            <a:r>
              <a:rPr lang="en-US" altLang="ja-JP" dirty="0">
                <a:solidFill>
                  <a:prstClr val="black">
                    <a:lumMod val="75000"/>
                    <a:lumOff val="25000"/>
                  </a:prstClr>
                </a:solidFill>
                <a:latin typeface="Arial" panose="020B0604020202020204" pitchFamily="34" charset="0"/>
                <a:cs typeface="Arial" panose="020B0604020202020204" pitchFamily="34" charset="0"/>
              </a:rPr>
              <a:t>Case</a:t>
            </a:r>
            <a:r>
              <a:rPr lang="ja-JP" altLang="en-US" dirty="0">
                <a:latin typeface="Arial" panose="020B0604020202020204" pitchFamily="34" charset="0"/>
                <a:cs typeface="Arial" panose="020B0604020202020204" pitchFamily="34" charset="0"/>
              </a:rPr>
              <a:t>（６）</a:t>
            </a:r>
            <a:r>
              <a:rPr lang="en-US" altLang="ja-JP" dirty="0">
                <a:latin typeface="Arial" panose="020B0604020202020204" pitchFamily="34" charset="0"/>
                <a:cs typeface="Arial" panose="020B0604020202020204" pitchFamily="34" charset="0"/>
              </a:rPr>
              <a:t>- 1</a:t>
            </a:r>
            <a:endParaRPr kumimoji="1" lang="ja-JP" altLang="en-US" dirty="0">
              <a:latin typeface="Arial" panose="020B0604020202020204" pitchFamily="34" charset="0"/>
              <a:cs typeface="Arial" panose="020B0604020202020204" pitchFamily="34" charset="0"/>
            </a:endParaRPr>
          </a:p>
        </p:txBody>
      </p:sp>
      <p:sp>
        <p:nvSpPr>
          <p:cNvPr id="6" name="テキスト ボックス 5"/>
          <p:cNvSpPr txBox="1"/>
          <p:nvPr/>
        </p:nvSpPr>
        <p:spPr>
          <a:xfrm>
            <a:off x="4525763" y="69083"/>
            <a:ext cx="4204292" cy="769441"/>
          </a:xfrm>
          <a:prstGeom prst="rect">
            <a:avLst/>
          </a:prstGeom>
          <a:noFill/>
        </p:spPr>
        <p:txBody>
          <a:bodyPr wrap="none" rtlCol="0">
            <a:spAutoFit/>
          </a:bodyPr>
          <a:lstStyle/>
          <a:p>
            <a:r>
              <a:rPr lang="en-US" altLang="ja-JP" sz="4400" dirty="0">
                <a:latin typeface="Arial" panose="020B0604020202020204" pitchFamily="34" charset="0"/>
                <a:cs typeface="Arial" panose="020B0604020202020204" pitchFamily="34" charset="0"/>
              </a:rPr>
              <a:t>A loft in a house</a:t>
            </a:r>
          </a:p>
        </p:txBody>
      </p:sp>
      <p:pic>
        <p:nvPicPr>
          <p:cNvPr id="7" name="図 6"/>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24931" y="986616"/>
            <a:ext cx="3932786" cy="5359876"/>
          </a:xfrm>
          <a:prstGeom prst="rect">
            <a:avLst/>
          </a:prstGeom>
        </p:spPr>
      </p:pic>
      <p:pic>
        <p:nvPicPr>
          <p:cNvPr id="8" name="図 7"/>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4789938" y="986616"/>
            <a:ext cx="7077131" cy="5359876"/>
          </a:xfrm>
          <a:prstGeom prst="rect">
            <a:avLst/>
          </a:prstGeom>
        </p:spPr>
      </p:pic>
      <p:sp>
        <p:nvSpPr>
          <p:cNvPr id="3" name="スライド番号プレースホルダー 2">
            <a:extLst>
              <a:ext uri="{FF2B5EF4-FFF2-40B4-BE49-F238E27FC236}">
                <a16:creationId xmlns:a16="http://schemas.microsoft.com/office/drawing/2014/main" id="{12CE64B2-D5B5-4552-8379-3D17FB73E2F9}"/>
              </a:ext>
            </a:extLst>
          </p:cNvPr>
          <p:cNvSpPr>
            <a:spLocks noGrp="1"/>
          </p:cNvSpPr>
          <p:nvPr>
            <p:ph type="sldNum" sz="quarter" idx="12"/>
          </p:nvPr>
        </p:nvSpPr>
        <p:spPr>
          <a:xfrm>
            <a:off x="11250296" y="6458336"/>
            <a:ext cx="941704" cy="349710"/>
          </a:xfrm>
        </p:spPr>
        <p:txBody>
          <a:bodyPr/>
          <a:lstStyle/>
          <a:p>
            <a:pPr algn="ctr">
              <a:defRPr/>
            </a:pPr>
            <a:fld id="{FABC962E-B4BD-494A-B383-FB3B2DBC4283}" type="slidenum">
              <a:rPr lang="ja-JP" altLang="en-US" smtClean="0">
                <a:solidFill>
                  <a:prstClr val="black">
                    <a:tint val="75000"/>
                  </a:prstClr>
                </a:solidFill>
              </a:rPr>
              <a:pPr algn="ctr">
                <a:defRPr/>
              </a:pPr>
              <a:t>51</a:t>
            </a:fld>
            <a:endParaRPr lang="ja-JP" altLang="en-US" dirty="0">
              <a:solidFill>
                <a:prstClr val="black">
                  <a:tint val="75000"/>
                </a:prstClr>
              </a:solidFill>
            </a:endParaRPr>
          </a:p>
        </p:txBody>
      </p:sp>
      <p:sp>
        <p:nvSpPr>
          <p:cNvPr id="4" name="楕円 3">
            <a:extLst>
              <a:ext uri="{FF2B5EF4-FFF2-40B4-BE49-F238E27FC236}">
                <a16:creationId xmlns:a16="http://schemas.microsoft.com/office/drawing/2014/main" id="{99C10052-AB82-4ACE-AFAE-9F4E9059DFE3}"/>
              </a:ext>
            </a:extLst>
          </p:cNvPr>
          <p:cNvSpPr/>
          <p:nvPr/>
        </p:nvSpPr>
        <p:spPr>
          <a:xfrm>
            <a:off x="6323309" y="2476373"/>
            <a:ext cx="3921072" cy="1909647"/>
          </a:xfrm>
          <a:prstGeom prst="ellipse">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525801403"/>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39148" y="109447"/>
            <a:ext cx="4124455" cy="1325563"/>
          </a:xfrm>
        </p:spPr>
        <p:txBody>
          <a:bodyPr/>
          <a:lstStyle/>
          <a:p>
            <a:r>
              <a:rPr lang="en-US" altLang="ja-JP" dirty="0">
                <a:solidFill>
                  <a:prstClr val="black">
                    <a:lumMod val="75000"/>
                    <a:lumOff val="25000"/>
                  </a:prstClr>
                </a:solidFill>
                <a:latin typeface="Arial" panose="020B0604020202020204" pitchFamily="34" charset="0"/>
                <a:cs typeface="Arial" panose="020B0604020202020204" pitchFamily="34" charset="0"/>
              </a:rPr>
              <a:t>Case</a:t>
            </a:r>
            <a:r>
              <a:rPr lang="ja-JP" altLang="en-US" dirty="0">
                <a:latin typeface="Arial" panose="020B0604020202020204" pitchFamily="34" charset="0"/>
                <a:cs typeface="Arial" panose="020B0604020202020204" pitchFamily="34" charset="0"/>
              </a:rPr>
              <a:t>（６）ー</a:t>
            </a:r>
            <a:r>
              <a:rPr lang="en-US" altLang="ja-JP" dirty="0">
                <a:latin typeface="Arial" panose="020B0604020202020204" pitchFamily="34" charset="0"/>
                <a:cs typeface="Arial" panose="020B0604020202020204" pitchFamily="34" charset="0"/>
              </a:rPr>
              <a:t>2</a:t>
            </a:r>
            <a:endParaRPr kumimoji="1" lang="ja-JP" altLang="en-US" dirty="0">
              <a:latin typeface="Arial" panose="020B0604020202020204" pitchFamily="34" charset="0"/>
              <a:cs typeface="Arial" panose="020B0604020202020204" pitchFamily="34" charset="0"/>
            </a:endParaRPr>
          </a:p>
        </p:txBody>
      </p:sp>
      <p:sp>
        <p:nvSpPr>
          <p:cNvPr id="6" name="テキスト ボックス 5"/>
          <p:cNvSpPr txBox="1"/>
          <p:nvPr/>
        </p:nvSpPr>
        <p:spPr>
          <a:xfrm>
            <a:off x="4417473" y="308975"/>
            <a:ext cx="4204292" cy="769441"/>
          </a:xfrm>
          <a:prstGeom prst="rect">
            <a:avLst/>
          </a:prstGeom>
          <a:noFill/>
        </p:spPr>
        <p:txBody>
          <a:bodyPr wrap="none" rtlCol="0">
            <a:spAutoFit/>
          </a:bodyPr>
          <a:lstStyle/>
          <a:p>
            <a:r>
              <a:rPr lang="en-US" altLang="ja-JP" sz="4400" dirty="0">
                <a:latin typeface="Arial" panose="020B0604020202020204" pitchFamily="34" charset="0"/>
                <a:cs typeface="Arial" panose="020B0604020202020204" pitchFamily="34" charset="0"/>
              </a:rPr>
              <a:t>A loft in a house</a:t>
            </a:r>
          </a:p>
        </p:txBody>
      </p:sp>
      <p:pic>
        <p:nvPicPr>
          <p:cNvPr id="9" name="図 8"/>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96666" y="1491263"/>
            <a:ext cx="5375714" cy="3783785"/>
          </a:xfrm>
          <a:prstGeom prst="rect">
            <a:avLst/>
          </a:prstGeom>
        </p:spPr>
      </p:pic>
      <p:pic>
        <p:nvPicPr>
          <p:cNvPr id="10" name="図 9"/>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3458316" y="2816826"/>
            <a:ext cx="5275367" cy="3962185"/>
          </a:xfrm>
          <a:prstGeom prst="rect">
            <a:avLst/>
          </a:prstGeom>
        </p:spPr>
      </p:pic>
      <p:pic>
        <p:nvPicPr>
          <p:cNvPr id="11" name="図 10"/>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6519619" y="1438756"/>
            <a:ext cx="5375714" cy="3888797"/>
          </a:xfrm>
          <a:prstGeom prst="rect">
            <a:avLst/>
          </a:prstGeom>
        </p:spPr>
      </p:pic>
      <p:sp>
        <p:nvSpPr>
          <p:cNvPr id="3" name="スライド番号プレースホルダー 2">
            <a:extLst>
              <a:ext uri="{FF2B5EF4-FFF2-40B4-BE49-F238E27FC236}">
                <a16:creationId xmlns:a16="http://schemas.microsoft.com/office/drawing/2014/main" id="{12CE64B2-D5B5-4552-8379-3D17FB73E2F9}"/>
              </a:ext>
            </a:extLst>
          </p:cNvPr>
          <p:cNvSpPr>
            <a:spLocks noGrp="1"/>
          </p:cNvSpPr>
          <p:nvPr>
            <p:ph type="sldNum" sz="quarter" idx="12"/>
          </p:nvPr>
        </p:nvSpPr>
        <p:spPr>
          <a:xfrm>
            <a:off x="11258525" y="6420584"/>
            <a:ext cx="689428" cy="292423"/>
          </a:xfrm>
        </p:spPr>
        <p:txBody>
          <a:bodyPr/>
          <a:lstStyle/>
          <a:p>
            <a:pPr algn="ctr">
              <a:defRPr/>
            </a:pPr>
            <a:fld id="{FABC962E-B4BD-494A-B383-FB3B2DBC4283}" type="slidenum">
              <a:rPr lang="ja-JP" altLang="en-US" smtClean="0">
                <a:solidFill>
                  <a:prstClr val="black">
                    <a:tint val="75000"/>
                  </a:prstClr>
                </a:solidFill>
              </a:rPr>
              <a:pPr algn="ctr">
                <a:defRPr/>
              </a:pPr>
              <a:t>52</a:t>
            </a:fld>
            <a:endParaRPr lang="ja-JP" altLang="en-US" dirty="0">
              <a:solidFill>
                <a:prstClr val="black">
                  <a:tint val="75000"/>
                </a:prstClr>
              </a:solidFill>
            </a:endParaRPr>
          </a:p>
        </p:txBody>
      </p:sp>
      <p:sp>
        <p:nvSpPr>
          <p:cNvPr id="17" name="吹き出し: 円形 16">
            <a:extLst>
              <a:ext uri="{FF2B5EF4-FFF2-40B4-BE49-F238E27FC236}">
                <a16:creationId xmlns:a16="http://schemas.microsoft.com/office/drawing/2014/main" id="{37D22E50-9026-4318-A0FB-9221711E4CCE}"/>
              </a:ext>
            </a:extLst>
          </p:cNvPr>
          <p:cNvSpPr/>
          <p:nvPr/>
        </p:nvSpPr>
        <p:spPr>
          <a:xfrm>
            <a:off x="8733683" y="177235"/>
            <a:ext cx="3230573" cy="1104527"/>
          </a:xfrm>
          <a:prstGeom prst="wedgeEllipseCallout">
            <a:avLst>
              <a:gd name="adj1" fmla="val -42181"/>
              <a:gd name="adj2" fmla="val 78366"/>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3200" dirty="0"/>
              <a:t>120,000 </a:t>
            </a:r>
            <a:r>
              <a:rPr lang="en-US" altLang="ja-JP" sz="2400" dirty="0"/>
              <a:t>USD</a:t>
            </a:r>
            <a:endParaRPr lang="ja-JP" altLang="en-US" sz="2400" dirty="0"/>
          </a:p>
        </p:txBody>
      </p:sp>
    </p:spTree>
    <p:extLst>
      <p:ext uri="{BB962C8B-B14F-4D97-AF65-F5344CB8AC3E}">
        <p14:creationId xmlns:p14="http://schemas.microsoft.com/office/powerpoint/2010/main" val="778196899"/>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D615AD35-8126-4206-BF02-00B36C4A624F}"/>
              </a:ext>
            </a:extLst>
          </p:cNvPr>
          <p:cNvSpPr>
            <a:spLocks noGrp="1"/>
          </p:cNvSpPr>
          <p:nvPr>
            <p:ph type="sldNum" sz="quarter" idx="12"/>
          </p:nvPr>
        </p:nvSpPr>
        <p:spPr>
          <a:xfrm>
            <a:off x="11267267" y="6488086"/>
            <a:ext cx="752959" cy="369914"/>
          </a:xfrm>
        </p:spPr>
        <p:txBody>
          <a:bodyPr/>
          <a:lstStyle/>
          <a:p>
            <a:pPr algn="ctr">
              <a:defRPr/>
            </a:pPr>
            <a:fld id="{FABC962E-B4BD-494A-B383-FB3B2DBC4283}" type="slidenum">
              <a:rPr lang="ja-JP" altLang="en-US" smtClean="0">
                <a:solidFill>
                  <a:prstClr val="black">
                    <a:tint val="75000"/>
                  </a:prstClr>
                </a:solidFill>
              </a:rPr>
              <a:pPr algn="ctr">
                <a:defRPr/>
              </a:pPr>
              <a:t>53</a:t>
            </a:fld>
            <a:endParaRPr lang="ja-JP" altLang="en-US" dirty="0">
              <a:solidFill>
                <a:prstClr val="black">
                  <a:tint val="75000"/>
                </a:prstClr>
              </a:solidFill>
            </a:endParaRPr>
          </a:p>
        </p:txBody>
      </p:sp>
      <p:sp>
        <p:nvSpPr>
          <p:cNvPr id="6" name="タイトル 1">
            <a:extLst>
              <a:ext uri="{FF2B5EF4-FFF2-40B4-BE49-F238E27FC236}">
                <a16:creationId xmlns:a16="http://schemas.microsoft.com/office/drawing/2014/main" id="{BF8D9EBC-B75A-4BB5-94CB-58BB86BA07D2}"/>
              </a:ext>
            </a:extLst>
          </p:cNvPr>
          <p:cNvSpPr>
            <a:spLocks noGrp="1"/>
          </p:cNvSpPr>
          <p:nvPr>
            <p:ph type="title"/>
          </p:nvPr>
        </p:nvSpPr>
        <p:spPr>
          <a:xfrm>
            <a:off x="342900" y="0"/>
            <a:ext cx="4343400" cy="1325563"/>
          </a:xfrm>
        </p:spPr>
        <p:txBody>
          <a:bodyPr/>
          <a:lstStyle/>
          <a:p>
            <a:r>
              <a:rPr lang="en-US" altLang="ja-JP" dirty="0">
                <a:solidFill>
                  <a:prstClr val="black">
                    <a:lumMod val="75000"/>
                    <a:lumOff val="25000"/>
                  </a:prstClr>
                </a:solidFill>
                <a:latin typeface="Arial" panose="020B0604020202020204" pitchFamily="34" charset="0"/>
                <a:cs typeface="Arial" panose="020B0604020202020204" pitchFamily="34" charset="0"/>
              </a:rPr>
              <a:t>Case </a:t>
            </a:r>
            <a:r>
              <a:rPr lang="ja-JP" altLang="en-US" dirty="0">
                <a:latin typeface="Arial" panose="020B0604020202020204" pitchFamily="34" charset="0"/>
                <a:cs typeface="Arial" panose="020B0604020202020204" pitchFamily="34" charset="0"/>
              </a:rPr>
              <a:t>（７）－１</a:t>
            </a:r>
            <a:endParaRPr kumimoji="1" lang="ja-JP" altLang="en-US" dirty="0">
              <a:latin typeface="Arial" panose="020B0604020202020204" pitchFamily="34" charset="0"/>
              <a:cs typeface="Arial" panose="020B0604020202020204" pitchFamily="34" charset="0"/>
            </a:endParaRPr>
          </a:p>
        </p:txBody>
      </p:sp>
      <p:pic>
        <p:nvPicPr>
          <p:cNvPr id="7" name="コンテンツ プレースホルダー 6">
            <a:extLst>
              <a:ext uri="{FF2B5EF4-FFF2-40B4-BE49-F238E27FC236}">
                <a16:creationId xmlns:a16="http://schemas.microsoft.com/office/drawing/2014/main" id="{F7A7F274-0994-4904-BEAC-8E241D29AA1A}"/>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2478459" y="1111956"/>
            <a:ext cx="7292078" cy="5467984"/>
          </a:xfrm>
          <a:prstGeom prst="rect">
            <a:avLst/>
          </a:prstGeom>
        </p:spPr>
      </p:pic>
      <p:sp>
        <p:nvSpPr>
          <p:cNvPr id="5" name="テキスト ボックス 4">
            <a:extLst>
              <a:ext uri="{FF2B5EF4-FFF2-40B4-BE49-F238E27FC236}">
                <a16:creationId xmlns:a16="http://schemas.microsoft.com/office/drawing/2014/main" id="{E4531C0C-A71A-4FAC-B0C4-DDE2B2018C06}"/>
              </a:ext>
            </a:extLst>
          </p:cNvPr>
          <p:cNvSpPr txBox="1"/>
          <p:nvPr/>
        </p:nvSpPr>
        <p:spPr>
          <a:xfrm>
            <a:off x="5592149" y="278060"/>
            <a:ext cx="4178388" cy="769441"/>
          </a:xfrm>
          <a:prstGeom prst="rect">
            <a:avLst/>
          </a:prstGeom>
          <a:noFill/>
        </p:spPr>
        <p:txBody>
          <a:bodyPr wrap="none" rtlCol="0">
            <a:spAutoFit/>
          </a:bodyPr>
          <a:lstStyle/>
          <a:p>
            <a:r>
              <a:rPr lang="en-US" altLang="ja-JP" sz="4400" dirty="0"/>
              <a:t>In the warehouse</a:t>
            </a:r>
            <a:endParaRPr lang="ja-JP" altLang="en-US" sz="4400" dirty="0"/>
          </a:p>
        </p:txBody>
      </p:sp>
    </p:spTree>
    <p:extLst>
      <p:ext uri="{BB962C8B-B14F-4D97-AF65-F5344CB8AC3E}">
        <p14:creationId xmlns:p14="http://schemas.microsoft.com/office/powerpoint/2010/main" val="31675536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DE6F38BC-8AFB-4718-AB51-F0C2AEDF60AE}"/>
              </a:ext>
            </a:extLst>
          </p:cNvPr>
          <p:cNvSpPr>
            <a:spLocks noGrp="1"/>
          </p:cNvSpPr>
          <p:nvPr>
            <p:ph type="sldNum" sz="quarter" idx="12"/>
          </p:nvPr>
        </p:nvSpPr>
        <p:spPr/>
        <p:txBody>
          <a:bodyPr/>
          <a:lstStyle/>
          <a:p>
            <a:pPr>
              <a:defRPr/>
            </a:pPr>
            <a:fld id="{FABC962E-B4BD-494A-B383-FB3B2DBC4283}" type="slidenum">
              <a:rPr lang="ja-JP" altLang="en-US" smtClean="0">
                <a:solidFill>
                  <a:prstClr val="black">
                    <a:tint val="75000"/>
                  </a:prstClr>
                </a:solidFill>
              </a:rPr>
              <a:pPr>
                <a:defRPr/>
              </a:pPr>
              <a:t>54</a:t>
            </a:fld>
            <a:endParaRPr lang="ja-JP" altLang="en-US">
              <a:solidFill>
                <a:prstClr val="black">
                  <a:tint val="75000"/>
                </a:prstClr>
              </a:solidFill>
            </a:endParaRPr>
          </a:p>
        </p:txBody>
      </p:sp>
      <p:sp>
        <p:nvSpPr>
          <p:cNvPr id="5" name="タイトル 1">
            <a:extLst>
              <a:ext uri="{FF2B5EF4-FFF2-40B4-BE49-F238E27FC236}">
                <a16:creationId xmlns:a16="http://schemas.microsoft.com/office/drawing/2014/main" id="{2C555483-D622-4288-8C29-9B4DA87A66BF}"/>
              </a:ext>
            </a:extLst>
          </p:cNvPr>
          <p:cNvSpPr>
            <a:spLocks noGrp="1"/>
          </p:cNvSpPr>
          <p:nvPr>
            <p:ph type="title"/>
          </p:nvPr>
        </p:nvSpPr>
        <p:spPr>
          <a:xfrm>
            <a:off x="251346" y="18255"/>
            <a:ext cx="5622512" cy="1325563"/>
          </a:xfrm>
        </p:spPr>
        <p:txBody>
          <a:bodyPr/>
          <a:lstStyle/>
          <a:p>
            <a:r>
              <a:rPr lang="en-US" altLang="ja-JP" dirty="0">
                <a:solidFill>
                  <a:prstClr val="black">
                    <a:lumMod val="75000"/>
                    <a:lumOff val="25000"/>
                  </a:prstClr>
                </a:solidFill>
                <a:latin typeface="Arial" panose="020B0604020202020204" pitchFamily="34" charset="0"/>
                <a:cs typeface="Arial" panose="020B0604020202020204" pitchFamily="34" charset="0"/>
              </a:rPr>
              <a:t>Case</a:t>
            </a:r>
            <a:r>
              <a:rPr lang="ja-JP" altLang="en-US" dirty="0"/>
              <a:t>（</a:t>
            </a:r>
            <a:r>
              <a:rPr lang="ja-JP" altLang="en-US" dirty="0">
                <a:latin typeface="+mj-ea"/>
              </a:rPr>
              <a:t>７</a:t>
            </a:r>
            <a:r>
              <a:rPr lang="ja-JP" altLang="en-US" dirty="0"/>
              <a:t>）－２</a:t>
            </a:r>
            <a:endParaRPr kumimoji="1" lang="ja-JP" altLang="en-US" dirty="0"/>
          </a:p>
        </p:txBody>
      </p:sp>
      <p:pic>
        <p:nvPicPr>
          <p:cNvPr id="6" name="コンテンツ プレースホルダー 5">
            <a:extLst>
              <a:ext uri="{FF2B5EF4-FFF2-40B4-BE49-F238E27FC236}">
                <a16:creationId xmlns:a16="http://schemas.microsoft.com/office/drawing/2014/main" id="{C2AD1C73-B102-47DE-A766-5640BACB1CBB}"/>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346413" y="1344189"/>
            <a:ext cx="5149471" cy="3863613"/>
          </a:xfrm>
          <a:prstGeom prst="rect">
            <a:avLst/>
          </a:prstGeom>
        </p:spPr>
      </p:pic>
      <p:pic>
        <p:nvPicPr>
          <p:cNvPr id="7" name="図 6">
            <a:extLst>
              <a:ext uri="{FF2B5EF4-FFF2-40B4-BE49-F238E27FC236}">
                <a16:creationId xmlns:a16="http://schemas.microsoft.com/office/drawing/2014/main" id="{864BFD92-589E-407B-91EF-21A86E6EEEB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65880" y="2910254"/>
            <a:ext cx="5047499" cy="3785624"/>
          </a:xfrm>
          <a:prstGeom prst="rect">
            <a:avLst/>
          </a:prstGeom>
        </p:spPr>
      </p:pic>
      <p:sp>
        <p:nvSpPr>
          <p:cNvPr id="10" name="テキスト ボックス 9">
            <a:extLst>
              <a:ext uri="{FF2B5EF4-FFF2-40B4-BE49-F238E27FC236}">
                <a16:creationId xmlns:a16="http://schemas.microsoft.com/office/drawing/2014/main" id="{86CC2BD5-0739-4B64-8971-026E1447A4D6}"/>
              </a:ext>
            </a:extLst>
          </p:cNvPr>
          <p:cNvSpPr txBox="1"/>
          <p:nvPr/>
        </p:nvSpPr>
        <p:spPr>
          <a:xfrm>
            <a:off x="5638644" y="313085"/>
            <a:ext cx="4178388" cy="769441"/>
          </a:xfrm>
          <a:prstGeom prst="rect">
            <a:avLst/>
          </a:prstGeom>
          <a:noFill/>
        </p:spPr>
        <p:txBody>
          <a:bodyPr wrap="none" rtlCol="0">
            <a:spAutoFit/>
          </a:bodyPr>
          <a:lstStyle/>
          <a:p>
            <a:r>
              <a:rPr lang="en-US" altLang="ja-JP" sz="4400" dirty="0"/>
              <a:t>In the warehouse</a:t>
            </a:r>
            <a:endParaRPr lang="ja-JP" altLang="en-US" sz="4400" dirty="0"/>
          </a:p>
        </p:txBody>
      </p:sp>
      <p:pic>
        <p:nvPicPr>
          <p:cNvPr id="9" name="コンテンツ プレースホルダー 4">
            <a:extLst>
              <a:ext uri="{FF2B5EF4-FFF2-40B4-BE49-F238E27FC236}">
                <a16:creationId xmlns:a16="http://schemas.microsoft.com/office/drawing/2014/main" id="{11E6D312-96DD-4F18-847B-E0F692CA420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28472" y="1344562"/>
            <a:ext cx="5149471" cy="3862869"/>
          </a:xfrm>
          <a:prstGeom prst="rect">
            <a:avLst/>
          </a:prstGeom>
        </p:spPr>
      </p:pic>
    </p:spTree>
    <p:extLst>
      <p:ext uri="{BB962C8B-B14F-4D97-AF65-F5344CB8AC3E}">
        <p14:creationId xmlns:p14="http://schemas.microsoft.com/office/powerpoint/2010/main" val="4048054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2D82DDBE-17FB-4A01-801D-6C3E923AB045}"/>
              </a:ext>
            </a:extLst>
          </p:cNvPr>
          <p:cNvSpPr>
            <a:spLocks noGrp="1"/>
          </p:cNvSpPr>
          <p:nvPr>
            <p:ph type="sldNum" sz="quarter" idx="12"/>
          </p:nvPr>
        </p:nvSpPr>
        <p:spPr/>
        <p:txBody>
          <a:bodyPr/>
          <a:lstStyle/>
          <a:p>
            <a:pPr>
              <a:defRPr/>
            </a:pPr>
            <a:fld id="{FABC962E-B4BD-494A-B383-FB3B2DBC4283}" type="slidenum">
              <a:rPr lang="ja-JP" altLang="en-US" smtClean="0">
                <a:solidFill>
                  <a:prstClr val="black">
                    <a:tint val="75000"/>
                  </a:prstClr>
                </a:solidFill>
              </a:rPr>
              <a:pPr>
                <a:defRPr/>
              </a:pPr>
              <a:t>55</a:t>
            </a:fld>
            <a:endParaRPr lang="ja-JP" altLang="en-US">
              <a:solidFill>
                <a:prstClr val="black">
                  <a:tint val="75000"/>
                </a:prstClr>
              </a:solidFill>
            </a:endParaRPr>
          </a:p>
        </p:txBody>
      </p:sp>
      <p:sp>
        <p:nvSpPr>
          <p:cNvPr id="5" name="タイトル 1">
            <a:extLst>
              <a:ext uri="{FF2B5EF4-FFF2-40B4-BE49-F238E27FC236}">
                <a16:creationId xmlns:a16="http://schemas.microsoft.com/office/drawing/2014/main" id="{2134867A-0793-4CF9-AE6E-136590FE4EF9}"/>
              </a:ext>
            </a:extLst>
          </p:cNvPr>
          <p:cNvSpPr>
            <a:spLocks noGrp="1"/>
          </p:cNvSpPr>
          <p:nvPr>
            <p:ph type="title"/>
          </p:nvPr>
        </p:nvSpPr>
        <p:spPr>
          <a:xfrm>
            <a:off x="318787" y="22604"/>
            <a:ext cx="10515600" cy="1325563"/>
          </a:xfrm>
        </p:spPr>
        <p:txBody>
          <a:bodyPr/>
          <a:lstStyle/>
          <a:p>
            <a:r>
              <a:rPr lang="en-US" altLang="ja-JP" dirty="0">
                <a:solidFill>
                  <a:prstClr val="black">
                    <a:lumMod val="75000"/>
                    <a:lumOff val="25000"/>
                  </a:prstClr>
                </a:solidFill>
                <a:latin typeface="Arial" panose="020B0604020202020204" pitchFamily="34" charset="0"/>
                <a:cs typeface="Arial" panose="020B0604020202020204" pitchFamily="34" charset="0"/>
              </a:rPr>
              <a:t>Case </a:t>
            </a:r>
            <a:r>
              <a:rPr lang="ja-JP" altLang="en-US" dirty="0"/>
              <a:t>（</a:t>
            </a:r>
            <a:r>
              <a:rPr lang="ja-JP" altLang="en-US" dirty="0">
                <a:latin typeface="+mj-ea"/>
              </a:rPr>
              <a:t>７</a:t>
            </a:r>
            <a:r>
              <a:rPr lang="ja-JP" altLang="en-US" dirty="0"/>
              <a:t>）－３</a:t>
            </a:r>
            <a:endParaRPr kumimoji="1" lang="ja-JP" altLang="en-US" dirty="0"/>
          </a:p>
        </p:txBody>
      </p:sp>
      <p:pic>
        <p:nvPicPr>
          <p:cNvPr id="6" name="図 5">
            <a:extLst>
              <a:ext uri="{FF2B5EF4-FFF2-40B4-BE49-F238E27FC236}">
                <a16:creationId xmlns:a16="http://schemas.microsoft.com/office/drawing/2014/main" id="{5AFB90B3-D3B5-4CCB-AFA5-C8BB00346BA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63828" y="1396077"/>
            <a:ext cx="2149669" cy="1612252"/>
          </a:xfrm>
          <a:prstGeom prst="rect">
            <a:avLst/>
          </a:prstGeom>
        </p:spPr>
      </p:pic>
      <p:pic>
        <p:nvPicPr>
          <p:cNvPr id="7" name="図 6">
            <a:extLst>
              <a:ext uri="{FF2B5EF4-FFF2-40B4-BE49-F238E27FC236}">
                <a16:creationId xmlns:a16="http://schemas.microsoft.com/office/drawing/2014/main" id="{F7795E09-68B5-4C02-931A-7C32E6F0279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63828" y="4982290"/>
            <a:ext cx="2146482" cy="1609862"/>
          </a:xfrm>
          <a:prstGeom prst="rect">
            <a:avLst/>
          </a:prstGeom>
        </p:spPr>
      </p:pic>
      <p:pic>
        <p:nvPicPr>
          <p:cNvPr id="8" name="図 7">
            <a:extLst>
              <a:ext uri="{FF2B5EF4-FFF2-40B4-BE49-F238E27FC236}">
                <a16:creationId xmlns:a16="http://schemas.microsoft.com/office/drawing/2014/main" id="{7F913B05-D718-48D0-8887-274886B913C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01752" y="3193629"/>
            <a:ext cx="2149671" cy="1612253"/>
          </a:xfrm>
          <a:prstGeom prst="rect">
            <a:avLst/>
          </a:prstGeom>
        </p:spPr>
      </p:pic>
      <p:pic>
        <p:nvPicPr>
          <p:cNvPr id="9" name="図 8">
            <a:extLst>
              <a:ext uri="{FF2B5EF4-FFF2-40B4-BE49-F238E27FC236}">
                <a16:creationId xmlns:a16="http://schemas.microsoft.com/office/drawing/2014/main" id="{FE953578-4A36-4712-B2D7-AFBC4782017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01752" y="1401798"/>
            <a:ext cx="2149670" cy="1612252"/>
          </a:xfrm>
          <a:prstGeom prst="rect">
            <a:avLst/>
          </a:prstGeom>
        </p:spPr>
      </p:pic>
      <p:pic>
        <p:nvPicPr>
          <p:cNvPr id="10" name="図 9">
            <a:extLst>
              <a:ext uri="{FF2B5EF4-FFF2-40B4-BE49-F238E27FC236}">
                <a16:creationId xmlns:a16="http://schemas.microsoft.com/office/drawing/2014/main" id="{76CC3D9F-776A-4699-B528-2F78506B47C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163828" y="3193629"/>
            <a:ext cx="2149670" cy="1612252"/>
          </a:xfrm>
          <a:prstGeom prst="rect">
            <a:avLst/>
          </a:prstGeom>
        </p:spPr>
      </p:pic>
      <p:pic>
        <p:nvPicPr>
          <p:cNvPr id="11" name="図 10">
            <a:extLst>
              <a:ext uri="{FF2B5EF4-FFF2-40B4-BE49-F238E27FC236}">
                <a16:creationId xmlns:a16="http://schemas.microsoft.com/office/drawing/2014/main" id="{053A4F1F-3D94-4E47-BB9D-D7E46CA2392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842864" y="1404189"/>
            <a:ext cx="2146481" cy="1609861"/>
          </a:xfrm>
          <a:prstGeom prst="rect">
            <a:avLst/>
          </a:prstGeom>
        </p:spPr>
      </p:pic>
      <p:pic>
        <p:nvPicPr>
          <p:cNvPr id="12" name="図 11">
            <a:extLst>
              <a:ext uri="{FF2B5EF4-FFF2-40B4-BE49-F238E27FC236}">
                <a16:creationId xmlns:a16="http://schemas.microsoft.com/office/drawing/2014/main" id="{9FCDE309-BE83-4E1F-8FB1-8BA76D5ED48A}"/>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839677" y="3193629"/>
            <a:ext cx="2146481" cy="1609861"/>
          </a:xfrm>
          <a:prstGeom prst="rect">
            <a:avLst/>
          </a:prstGeom>
        </p:spPr>
      </p:pic>
      <p:sp>
        <p:nvSpPr>
          <p:cNvPr id="2" name="波線 1">
            <a:extLst>
              <a:ext uri="{FF2B5EF4-FFF2-40B4-BE49-F238E27FC236}">
                <a16:creationId xmlns:a16="http://schemas.microsoft.com/office/drawing/2014/main" id="{4B75162F-7082-4EBC-A628-25A5B1999EF3}"/>
              </a:ext>
            </a:extLst>
          </p:cNvPr>
          <p:cNvSpPr/>
          <p:nvPr/>
        </p:nvSpPr>
        <p:spPr>
          <a:xfrm>
            <a:off x="6318669" y="5330021"/>
            <a:ext cx="3188495" cy="914400"/>
          </a:xfrm>
          <a:prstGeom prst="wav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3200" dirty="0"/>
              <a:t>270,000</a:t>
            </a:r>
            <a:r>
              <a:rPr kumimoji="1" lang="ja-JP" altLang="en-US" sz="2400" dirty="0"/>
              <a:t>ＵＳＤ</a:t>
            </a:r>
          </a:p>
        </p:txBody>
      </p:sp>
    </p:spTree>
    <p:extLst>
      <p:ext uri="{BB962C8B-B14F-4D97-AF65-F5344CB8AC3E}">
        <p14:creationId xmlns:p14="http://schemas.microsoft.com/office/powerpoint/2010/main" val="2942550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1000"/>
                                        <p:tgtEl>
                                          <p:spTgt spid="10"/>
                                        </p:tgtEl>
                                      </p:cBhvr>
                                    </p:animEffect>
                                    <p:anim calcmode="lin" valueType="num">
                                      <p:cBhvr>
                                        <p:cTn id="25" dur="1000" fill="hold"/>
                                        <p:tgtEl>
                                          <p:spTgt spid="10"/>
                                        </p:tgtEl>
                                        <p:attrNameLst>
                                          <p:attrName>ppt_x</p:attrName>
                                        </p:attrNameLst>
                                      </p:cBhvr>
                                      <p:tavLst>
                                        <p:tav tm="0">
                                          <p:val>
                                            <p:strVal val="#ppt_x"/>
                                          </p:val>
                                        </p:tav>
                                        <p:tav tm="100000">
                                          <p:val>
                                            <p:strVal val="#ppt_x"/>
                                          </p:val>
                                        </p:tav>
                                      </p:tavLst>
                                    </p:anim>
                                    <p:anim calcmode="lin" valueType="num">
                                      <p:cBhvr>
                                        <p:cTn id="26" dur="1000" fill="hold"/>
                                        <p:tgtEl>
                                          <p:spTgt spid="10"/>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1000"/>
                                        <p:tgtEl>
                                          <p:spTgt spid="8"/>
                                        </p:tgtEl>
                                      </p:cBhvr>
                                    </p:animEffect>
                                    <p:anim calcmode="lin" valueType="num">
                                      <p:cBhvr>
                                        <p:cTn id="30" dur="1000" fill="hold"/>
                                        <p:tgtEl>
                                          <p:spTgt spid="8"/>
                                        </p:tgtEl>
                                        <p:attrNameLst>
                                          <p:attrName>ppt_x</p:attrName>
                                        </p:attrNameLst>
                                      </p:cBhvr>
                                      <p:tavLst>
                                        <p:tav tm="0">
                                          <p:val>
                                            <p:strVal val="#ppt_x"/>
                                          </p:val>
                                        </p:tav>
                                        <p:tav tm="100000">
                                          <p:val>
                                            <p:strVal val="#ppt_x"/>
                                          </p:val>
                                        </p:tav>
                                      </p:tavLst>
                                    </p:anim>
                                    <p:anim calcmode="lin" valueType="num">
                                      <p:cBhvr>
                                        <p:cTn id="31" dur="1000" fill="hold"/>
                                        <p:tgtEl>
                                          <p:spTgt spid="8"/>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fade">
                                      <p:cBhvr>
                                        <p:cTn id="34" dur="1000"/>
                                        <p:tgtEl>
                                          <p:spTgt spid="12"/>
                                        </p:tgtEl>
                                      </p:cBhvr>
                                    </p:animEffect>
                                    <p:anim calcmode="lin" valueType="num">
                                      <p:cBhvr>
                                        <p:cTn id="35" dur="1000" fill="hold"/>
                                        <p:tgtEl>
                                          <p:spTgt spid="12"/>
                                        </p:tgtEl>
                                        <p:attrNameLst>
                                          <p:attrName>ppt_x</p:attrName>
                                        </p:attrNameLst>
                                      </p:cBhvr>
                                      <p:tavLst>
                                        <p:tav tm="0">
                                          <p:val>
                                            <p:strVal val="#ppt_x"/>
                                          </p:val>
                                        </p:tav>
                                        <p:tav tm="100000">
                                          <p:val>
                                            <p:strVal val="#ppt_x"/>
                                          </p:val>
                                        </p:tav>
                                      </p:tavLst>
                                    </p:anim>
                                    <p:anim calcmode="lin" valueType="num">
                                      <p:cBhvr>
                                        <p:cTn id="3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nodeType="clickEffect">
                                  <p:stCondLst>
                                    <p:cond delay="0"/>
                                  </p:stCondLst>
                                  <p:childTnLst>
                                    <p:set>
                                      <p:cBhvr>
                                        <p:cTn id="40" dur="1" fill="hold">
                                          <p:stCondLst>
                                            <p:cond delay="0"/>
                                          </p:stCondLst>
                                        </p:cTn>
                                        <p:tgtEl>
                                          <p:spTgt spid="7"/>
                                        </p:tgtEl>
                                        <p:attrNameLst>
                                          <p:attrName>style.visibility</p:attrName>
                                        </p:attrNameLst>
                                      </p:cBhvr>
                                      <p:to>
                                        <p:strVal val="visible"/>
                                      </p:to>
                                    </p:set>
                                    <p:animEffect transition="in" filter="fade">
                                      <p:cBhvr>
                                        <p:cTn id="41" dur="1000"/>
                                        <p:tgtEl>
                                          <p:spTgt spid="7"/>
                                        </p:tgtEl>
                                      </p:cBhvr>
                                    </p:animEffect>
                                    <p:anim calcmode="lin" valueType="num">
                                      <p:cBhvr>
                                        <p:cTn id="42" dur="1000" fill="hold"/>
                                        <p:tgtEl>
                                          <p:spTgt spid="7"/>
                                        </p:tgtEl>
                                        <p:attrNameLst>
                                          <p:attrName>ppt_x</p:attrName>
                                        </p:attrNameLst>
                                      </p:cBhvr>
                                      <p:tavLst>
                                        <p:tav tm="0">
                                          <p:val>
                                            <p:strVal val="#ppt_x"/>
                                          </p:val>
                                        </p:tav>
                                        <p:tav tm="100000">
                                          <p:val>
                                            <p:strVal val="#ppt_x"/>
                                          </p:val>
                                        </p:tav>
                                      </p:tavLst>
                                    </p:anim>
                                    <p:anim calcmode="lin" valueType="num">
                                      <p:cBhvr>
                                        <p:cTn id="4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53" presetClass="entr" presetSubtype="16" fill="hold" grpId="0" nodeType="clickEffect">
                                  <p:stCondLst>
                                    <p:cond delay="0"/>
                                  </p:stCondLst>
                                  <p:childTnLst>
                                    <p:set>
                                      <p:cBhvr>
                                        <p:cTn id="47" dur="1" fill="hold">
                                          <p:stCondLst>
                                            <p:cond delay="0"/>
                                          </p:stCondLst>
                                        </p:cTn>
                                        <p:tgtEl>
                                          <p:spTgt spid="2"/>
                                        </p:tgtEl>
                                        <p:attrNameLst>
                                          <p:attrName>style.visibility</p:attrName>
                                        </p:attrNameLst>
                                      </p:cBhvr>
                                      <p:to>
                                        <p:strVal val="visible"/>
                                      </p:to>
                                    </p:set>
                                    <p:anim calcmode="lin" valueType="num">
                                      <p:cBhvr>
                                        <p:cTn id="48" dur="500" fill="hold"/>
                                        <p:tgtEl>
                                          <p:spTgt spid="2"/>
                                        </p:tgtEl>
                                        <p:attrNameLst>
                                          <p:attrName>ppt_w</p:attrName>
                                        </p:attrNameLst>
                                      </p:cBhvr>
                                      <p:tavLst>
                                        <p:tav tm="0">
                                          <p:val>
                                            <p:fltVal val="0"/>
                                          </p:val>
                                        </p:tav>
                                        <p:tav tm="100000">
                                          <p:val>
                                            <p:strVal val="#ppt_w"/>
                                          </p:val>
                                        </p:tav>
                                      </p:tavLst>
                                    </p:anim>
                                    <p:anim calcmode="lin" valueType="num">
                                      <p:cBhvr>
                                        <p:cTn id="49" dur="500" fill="hold"/>
                                        <p:tgtEl>
                                          <p:spTgt spid="2"/>
                                        </p:tgtEl>
                                        <p:attrNameLst>
                                          <p:attrName>ppt_h</p:attrName>
                                        </p:attrNameLst>
                                      </p:cBhvr>
                                      <p:tavLst>
                                        <p:tav tm="0">
                                          <p:val>
                                            <p:fltVal val="0"/>
                                          </p:val>
                                        </p:tav>
                                        <p:tav tm="100000">
                                          <p:val>
                                            <p:strVal val="#ppt_h"/>
                                          </p:val>
                                        </p:tav>
                                      </p:tavLst>
                                    </p:anim>
                                    <p:animEffect transition="in" filter="fade">
                                      <p:cBhvr>
                                        <p:cTn id="5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41977" y="0"/>
            <a:ext cx="3957047" cy="1325563"/>
          </a:xfrm>
        </p:spPr>
        <p:txBody>
          <a:bodyPr>
            <a:normAutofit/>
          </a:bodyPr>
          <a:lstStyle/>
          <a:p>
            <a:r>
              <a:rPr lang="en-US" altLang="ja-JP" sz="3600" dirty="0">
                <a:solidFill>
                  <a:prstClr val="black">
                    <a:lumMod val="75000"/>
                    <a:lumOff val="25000"/>
                  </a:prstClr>
                </a:solidFill>
                <a:latin typeface="Arial" panose="020B0604020202020204" pitchFamily="34" charset="0"/>
                <a:cs typeface="Arial" panose="020B0604020202020204" pitchFamily="34" charset="0"/>
              </a:rPr>
              <a:t>Case </a:t>
            </a:r>
            <a:r>
              <a:rPr lang="ja-JP" altLang="en-US" sz="3600" dirty="0">
                <a:latin typeface="Arial" panose="020B0604020202020204" pitchFamily="34" charset="0"/>
                <a:cs typeface="Arial" panose="020B0604020202020204" pitchFamily="34" charset="0"/>
              </a:rPr>
              <a:t>（８）－１</a:t>
            </a:r>
            <a:endParaRPr kumimoji="1" lang="ja-JP" altLang="en-US" sz="3600" dirty="0">
              <a:latin typeface="Arial" panose="020B0604020202020204" pitchFamily="34" charset="0"/>
              <a:cs typeface="Arial" panose="020B0604020202020204" pitchFamily="34" charset="0"/>
            </a:endParaRPr>
          </a:p>
        </p:txBody>
      </p:sp>
      <p:sp>
        <p:nvSpPr>
          <p:cNvPr id="3" name="テキスト ボックス 2"/>
          <p:cNvSpPr txBox="1"/>
          <p:nvPr/>
        </p:nvSpPr>
        <p:spPr>
          <a:xfrm>
            <a:off x="3905116" y="232356"/>
            <a:ext cx="8286884" cy="646331"/>
          </a:xfrm>
          <a:prstGeom prst="rect">
            <a:avLst/>
          </a:prstGeom>
          <a:noFill/>
        </p:spPr>
        <p:txBody>
          <a:bodyPr wrap="none" rtlCol="0">
            <a:spAutoFit/>
          </a:bodyPr>
          <a:lstStyle/>
          <a:p>
            <a:r>
              <a:rPr lang="en-US" altLang="ja-JP" sz="3600" dirty="0"/>
              <a:t>Under the floor of the suspect’s warehouse</a:t>
            </a:r>
            <a:endParaRPr lang="ja-JP" altLang="en-US" sz="3600" dirty="0"/>
          </a:p>
        </p:txBody>
      </p:sp>
      <p:pic>
        <p:nvPicPr>
          <p:cNvPr id="10" name="図 9"/>
          <p:cNvPicPr>
            <a:picLocks noChangeAspect="1"/>
          </p:cNvPicPr>
          <p:nvPr/>
        </p:nvPicPr>
        <p:blipFill>
          <a:blip r:embed="rId3"/>
          <a:stretch>
            <a:fillRect/>
          </a:stretch>
        </p:blipFill>
        <p:spPr>
          <a:xfrm>
            <a:off x="893439" y="1140138"/>
            <a:ext cx="4592962" cy="5401078"/>
          </a:xfrm>
          <a:prstGeom prst="rect">
            <a:avLst/>
          </a:prstGeom>
        </p:spPr>
      </p:pic>
      <p:pic>
        <p:nvPicPr>
          <p:cNvPr id="11" name="図 10"/>
          <p:cNvPicPr>
            <a:picLocks noChangeAspect="1"/>
          </p:cNvPicPr>
          <p:nvPr/>
        </p:nvPicPr>
        <p:blipFill>
          <a:blip r:embed="rId4"/>
          <a:stretch>
            <a:fillRect/>
          </a:stretch>
        </p:blipFill>
        <p:spPr>
          <a:xfrm>
            <a:off x="6273767" y="1140139"/>
            <a:ext cx="4722472" cy="5401077"/>
          </a:xfrm>
          <a:prstGeom prst="rect">
            <a:avLst/>
          </a:prstGeom>
        </p:spPr>
      </p:pic>
      <p:sp>
        <p:nvSpPr>
          <p:cNvPr id="4" name="スライド番号プレースホルダー 3">
            <a:extLst>
              <a:ext uri="{FF2B5EF4-FFF2-40B4-BE49-F238E27FC236}">
                <a16:creationId xmlns:a16="http://schemas.microsoft.com/office/drawing/2014/main" id="{CA1BDD14-D16C-4808-A8A0-7ECDE6FFFAB4}"/>
              </a:ext>
            </a:extLst>
          </p:cNvPr>
          <p:cNvSpPr>
            <a:spLocks noGrp="1"/>
          </p:cNvSpPr>
          <p:nvPr>
            <p:ph type="sldNum" sz="quarter" idx="12"/>
          </p:nvPr>
        </p:nvSpPr>
        <p:spPr>
          <a:xfrm>
            <a:off x="11310831" y="6290391"/>
            <a:ext cx="719380" cy="501650"/>
          </a:xfrm>
        </p:spPr>
        <p:txBody>
          <a:bodyPr/>
          <a:lstStyle/>
          <a:p>
            <a:pPr algn="ctr">
              <a:defRPr/>
            </a:pPr>
            <a:fld id="{FABC962E-B4BD-494A-B383-FB3B2DBC4283}" type="slidenum">
              <a:rPr lang="ja-JP" altLang="en-US" smtClean="0">
                <a:solidFill>
                  <a:prstClr val="black">
                    <a:tint val="75000"/>
                  </a:prstClr>
                </a:solidFill>
              </a:rPr>
              <a:pPr algn="ctr">
                <a:defRPr/>
              </a:pPr>
              <a:t>56</a:t>
            </a:fld>
            <a:endParaRPr lang="ja-JP" altLang="en-US" dirty="0">
              <a:solidFill>
                <a:prstClr val="black">
                  <a:tint val="75000"/>
                </a:prstClr>
              </a:solidFill>
            </a:endParaRPr>
          </a:p>
        </p:txBody>
      </p:sp>
      <p:sp>
        <p:nvSpPr>
          <p:cNvPr id="5" name="楕円 4">
            <a:extLst>
              <a:ext uri="{FF2B5EF4-FFF2-40B4-BE49-F238E27FC236}">
                <a16:creationId xmlns:a16="http://schemas.microsoft.com/office/drawing/2014/main" id="{7992BCA0-DBD2-44AC-ABF8-67EE08ED1D9D}"/>
              </a:ext>
            </a:extLst>
          </p:cNvPr>
          <p:cNvSpPr/>
          <p:nvPr/>
        </p:nvSpPr>
        <p:spPr>
          <a:xfrm>
            <a:off x="6751400" y="3099660"/>
            <a:ext cx="2439095" cy="2371241"/>
          </a:xfrm>
          <a:prstGeom prst="ellipse">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481117753"/>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76713" y="0"/>
            <a:ext cx="3888783" cy="1325563"/>
          </a:xfrm>
        </p:spPr>
        <p:txBody>
          <a:bodyPr>
            <a:normAutofit/>
          </a:bodyPr>
          <a:lstStyle/>
          <a:p>
            <a:r>
              <a:rPr lang="en-US" altLang="ja-JP" sz="3600" dirty="0">
                <a:solidFill>
                  <a:prstClr val="black">
                    <a:lumMod val="75000"/>
                    <a:lumOff val="25000"/>
                  </a:prstClr>
                </a:solidFill>
                <a:latin typeface="+mn-lt"/>
                <a:cs typeface="Arial" panose="020B0604020202020204" pitchFamily="34" charset="0"/>
              </a:rPr>
              <a:t>Case</a:t>
            </a:r>
            <a:r>
              <a:rPr lang="ja-JP" altLang="en-US" sz="3600" dirty="0">
                <a:latin typeface="+mn-lt"/>
              </a:rPr>
              <a:t>（８）－２</a:t>
            </a:r>
            <a:endParaRPr kumimoji="1" lang="ja-JP" altLang="en-US" sz="3600" dirty="0">
              <a:latin typeface="+mn-lt"/>
            </a:endParaRPr>
          </a:p>
        </p:txBody>
      </p:sp>
      <p:pic>
        <p:nvPicPr>
          <p:cNvPr id="3" name="図 2"/>
          <p:cNvPicPr>
            <a:picLocks noChangeAspect="1"/>
          </p:cNvPicPr>
          <p:nvPr/>
        </p:nvPicPr>
        <p:blipFill>
          <a:blip r:embed="rId3"/>
          <a:stretch>
            <a:fillRect/>
          </a:stretch>
        </p:blipFill>
        <p:spPr>
          <a:xfrm>
            <a:off x="6096000" y="1216484"/>
            <a:ext cx="4906417" cy="5254569"/>
          </a:xfrm>
          <a:prstGeom prst="rect">
            <a:avLst/>
          </a:prstGeom>
        </p:spPr>
      </p:pic>
      <p:sp>
        <p:nvSpPr>
          <p:cNvPr id="4" name="スライド番号プレースホルダー 3">
            <a:extLst>
              <a:ext uri="{FF2B5EF4-FFF2-40B4-BE49-F238E27FC236}">
                <a16:creationId xmlns:a16="http://schemas.microsoft.com/office/drawing/2014/main" id="{152A8E95-21C0-47CA-84CF-807E416F64C7}"/>
              </a:ext>
            </a:extLst>
          </p:cNvPr>
          <p:cNvSpPr>
            <a:spLocks noGrp="1"/>
          </p:cNvSpPr>
          <p:nvPr>
            <p:ph type="sldNum" sz="quarter" idx="12"/>
          </p:nvPr>
        </p:nvSpPr>
        <p:spPr>
          <a:xfrm>
            <a:off x="11042221" y="6454576"/>
            <a:ext cx="1091339" cy="380826"/>
          </a:xfrm>
        </p:spPr>
        <p:txBody>
          <a:bodyPr/>
          <a:lstStyle/>
          <a:p>
            <a:pPr algn="ctr">
              <a:defRPr/>
            </a:pPr>
            <a:fld id="{FABC962E-B4BD-494A-B383-FB3B2DBC4283}" type="slidenum">
              <a:rPr lang="ja-JP" altLang="en-US" smtClean="0">
                <a:solidFill>
                  <a:prstClr val="black">
                    <a:tint val="75000"/>
                  </a:prstClr>
                </a:solidFill>
              </a:rPr>
              <a:pPr algn="ctr">
                <a:defRPr/>
              </a:pPr>
              <a:t>57</a:t>
            </a:fld>
            <a:endParaRPr lang="ja-JP" altLang="en-US" dirty="0">
              <a:solidFill>
                <a:prstClr val="black">
                  <a:tint val="75000"/>
                </a:prstClr>
              </a:solidFill>
            </a:endParaRPr>
          </a:p>
        </p:txBody>
      </p:sp>
      <p:sp>
        <p:nvSpPr>
          <p:cNvPr id="13" name="テキスト ボックス 12">
            <a:extLst>
              <a:ext uri="{FF2B5EF4-FFF2-40B4-BE49-F238E27FC236}">
                <a16:creationId xmlns:a16="http://schemas.microsoft.com/office/drawing/2014/main" id="{8FD162BD-7826-4D6F-B6D2-85B684D4013F}"/>
              </a:ext>
            </a:extLst>
          </p:cNvPr>
          <p:cNvSpPr txBox="1"/>
          <p:nvPr/>
        </p:nvSpPr>
        <p:spPr>
          <a:xfrm>
            <a:off x="3728403" y="273185"/>
            <a:ext cx="8286884" cy="646331"/>
          </a:xfrm>
          <a:prstGeom prst="rect">
            <a:avLst/>
          </a:prstGeom>
          <a:noFill/>
        </p:spPr>
        <p:txBody>
          <a:bodyPr wrap="none" rtlCol="0">
            <a:spAutoFit/>
          </a:bodyPr>
          <a:lstStyle/>
          <a:p>
            <a:r>
              <a:rPr lang="en-US" altLang="ja-JP" sz="3600" dirty="0"/>
              <a:t>Under the floor of the suspect’s warehouse</a:t>
            </a:r>
            <a:endParaRPr lang="ja-JP" altLang="en-US" sz="3600" dirty="0"/>
          </a:p>
        </p:txBody>
      </p:sp>
      <p:pic>
        <p:nvPicPr>
          <p:cNvPr id="14" name="図 13">
            <a:extLst>
              <a:ext uri="{FF2B5EF4-FFF2-40B4-BE49-F238E27FC236}">
                <a16:creationId xmlns:a16="http://schemas.microsoft.com/office/drawing/2014/main" id="{CF257762-A024-449B-B81B-86822A001C01}"/>
              </a:ext>
            </a:extLst>
          </p:cNvPr>
          <p:cNvPicPr>
            <a:picLocks noChangeAspect="1"/>
          </p:cNvPicPr>
          <p:nvPr/>
        </p:nvPicPr>
        <p:blipFill>
          <a:blip r:embed="rId4"/>
          <a:stretch>
            <a:fillRect/>
          </a:stretch>
        </p:blipFill>
        <p:spPr>
          <a:xfrm>
            <a:off x="562033" y="1192701"/>
            <a:ext cx="4906417" cy="5278352"/>
          </a:xfrm>
          <a:prstGeom prst="rect">
            <a:avLst/>
          </a:prstGeom>
        </p:spPr>
      </p:pic>
    </p:spTree>
    <p:extLst>
      <p:ext uri="{BB962C8B-B14F-4D97-AF65-F5344CB8AC3E}">
        <p14:creationId xmlns:p14="http://schemas.microsoft.com/office/powerpoint/2010/main" val="1478478405"/>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43011" y="0"/>
            <a:ext cx="4787685" cy="1325563"/>
          </a:xfrm>
        </p:spPr>
        <p:txBody>
          <a:bodyPr/>
          <a:lstStyle/>
          <a:p>
            <a:r>
              <a:rPr lang="en-US" altLang="ja-JP" dirty="0">
                <a:solidFill>
                  <a:prstClr val="black">
                    <a:lumMod val="75000"/>
                    <a:lumOff val="25000"/>
                  </a:prstClr>
                </a:solidFill>
                <a:latin typeface="Arial" panose="020B0604020202020204" pitchFamily="34" charset="0"/>
                <a:cs typeface="Arial" panose="020B0604020202020204" pitchFamily="34" charset="0"/>
              </a:rPr>
              <a:t>Case </a:t>
            </a:r>
            <a:r>
              <a:rPr lang="ja-JP" altLang="en-US" dirty="0"/>
              <a:t>（８）－</a:t>
            </a:r>
            <a:r>
              <a:rPr lang="en-US" altLang="ja-JP" dirty="0"/>
              <a:t>3</a:t>
            </a:r>
            <a:endParaRPr kumimoji="1" lang="ja-JP" altLang="en-US" dirty="0"/>
          </a:p>
        </p:txBody>
      </p:sp>
      <p:pic>
        <p:nvPicPr>
          <p:cNvPr id="18" name="図 17"/>
          <p:cNvPicPr>
            <a:picLocks noChangeAspect="1"/>
          </p:cNvPicPr>
          <p:nvPr/>
        </p:nvPicPr>
        <p:blipFill>
          <a:blip r:embed="rId3"/>
          <a:stretch>
            <a:fillRect/>
          </a:stretch>
        </p:blipFill>
        <p:spPr>
          <a:xfrm>
            <a:off x="412678" y="1610039"/>
            <a:ext cx="3587648" cy="5122727"/>
          </a:xfrm>
          <a:prstGeom prst="rect">
            <a:avLst/>
          </a:prstGeom>
        </p:spPr>
      </p:pic>
      <p:pic>
        <p:nvPicPr>
          <p:cNvPr id="19" name="図 18"/>
          <p:cNvPicPr>
            <a:picLocks noChangeAspect="1"/>
          </p:cNvPicPr>
          <p:nvPr/>
        </p:nvPicPr>
        <p:blipFill>
          <a:blip r:embed="rId4"/>
          <a:stretch>
            <a:fillRect/>
          </a:stretch>
        </p:blipFill>
        <p:spPr>
          <a:xfrm>
            <a:off x="6387688" y="1549458"/>
            <a:ext cx="3455871" cy="5183308"/>
          </a:xfrm>
          <a:prstGeom prst="rect">
            <a:avLst/>
          </a:prstGeom>
        </p:spPr>
      </p:pic>
      <p:sp>
        <p:nvSpPr>
          <p:cNvPr id="4" name="スライド番号プレースホルダー 3">
            <a:extLst>
              <a:ext uri="{FF2B5EF4-FFF2-40B4-BE49-F238E27FC236}">
                <a16:creationId xmlns:a16="http://schemas.microsoft.com/office/drawing/2014/main" id="{152A8E95-21C0-47CA-84CF-807E416F64C7}"/>
              </a:ext>
            </a:extLst>
          </p:cNvPr>
          <p:cNvSpPr>
            <a:spLocks noGrp="1"/>
          </p:cNvSpPr>
          <p:nvPr>
            <p:ph type="sldNum" sz="quarter" idx="12"/>
          </p:nvPr>
        </p:nvSpPr>
        <p:spPr>
          <a:xfrm>
            <a:off x="11079411" y="6412349"/>
            <a:ext cx="1112589" cy="344932"/>
          </a:xfrm>
        </p:spPr>
        <p:txBody>
          <a:bodyPr/>
          <a:lstStyle/>
          <a:p>
            <a:pPr algn="ctr">
              <a:defRPr/>
            </a:pPr>
            <a:fld id="{FABC962E-B4BD-494A-B383-FB3B2DBC4283}" type="slidenum">
              <a:rPr lang="ja-JP" altLang="en-US" smtClean="0">
                <a:solidFill>
                  <a:prstClr val="black">
                    <a:tint val="75000"/>
                  </a:prstClr>
                </a:solidFill>
              </a:rPr>
              <a:pPr algn="ctr">
                <a:defRPr/>
              </a:pPr>
              <a:t>58</a:t>
            </a:fld>
            <a:endParaRPr lang="ja-JP" altLang="en-US" dirty="0">
              <a:solidFill>
                <a:prstClr val="black">
                  <a:tint val="75000"/>
                </a:prstClr>
              </a:solidFill>
            </a:endParaRPr>
          </a:p>
        </p:txBody>
      </p:sp>
      <p:sp>
        <p:nvSpPr>
          <p:cNvPr id="6" name="吹き出し: 円形 5">
            <a:extLst>
              <a:ext uri="{FF2B5EF4-FFF2-40B4-BE49-F238E27FC236}">
                <a16:creationId xmlns:a16="http://schemas.microsoft.com/office/drawing/2014/main" id="{63C01704-404E-491B-BD8E-6872AA45368D}"/>
              </a:ext>
            </a:extLst>
          </p:cNvPr>
          <p:cNvSpPr/>
          <p:nvPr/>
        </p:nvSpPr>
        <p:spPr>
          <a:xfrm>
            <a:off x="3735492" y="1549458"/>
            <a:ext cx="2612234" cy="1325563"/>
          </a:xfrm>
          <a:prstGeom prst="wedgeEllipseCallout">
            <a:avLst>
              <a:gd name="adj1" fmla="val -36259"/>
              <a:gd name="adj2" fmla="val 82376"/>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3200" dirty="0">
                <a:solidFill>
                  <a:schemeClr val="tx1"/>
                </a:solidFill>
              </a:rPr>
              <a:t>2,000,000</a:t>
            </a:r>
            <a:r>
              <a:rPr kumimoji="1" lang="en-US" altLang="ja-JP" sz="2400" dirty="0">
                <a:solidFill>
                  <a:schemeClr val="tx1"/>
                </a:solidFill>
              </a:rPr>
              <a:t>USD</a:t>
            </a:r>
            <a:endParaRPr kumimoji="1" lang="en-US" altLang="ja-JP" sz="3200" dirty="0">
              <a:solidFill>
                <a:schemeClr val="tx1"/>
              </a:solidFill>
            </a:endParaRPr>
          </a:p>
        </p:txBody>
      </p:sp>
      <p:sp>
        <p:nvSpPr>
          <p:cNvPr id="7" name="吹き出し: 円形 6">
            <a:extLst>
              <a:ext uri="{FF2B5EF4-FFF2-40B4-BE49-F238E27FC236}">
                <a16:creationId xmlns:a16="http://schemas.microsoft.com/office/drawing/2014/main" id="{B59BFC16-71C1-4178-92CC-5BE50153FC33}"/>
              </a:ext>
            </a:extLst>
          </p:cNvPr>
          <p:cNvSpPr/>
          <p:nvPr/>
        </p:nvSpPr>
        <p:spPr>
          <a:xfrm>
            <a:off x="9929351" y="1549458"/>
            <a:ext cx="2183280" cy="1483771"/>
          </a:xfrm>
          <a:prstGeom prst="wedgeEllipseCallout">
            <a:avLst>
              <a:gd name="adj1" fmla="val -44258"/>
              <a:gd name="adj2" fmla="val 76079"/>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3200" dirty="0"/>
              <a:t>890,000</a:t>
            </a:r>
          </a:p>
          <a:p>
            <a:pPr algn="ctr"/>
            <a:r>
              <a:rPr kumimoji="1" lang="en-US" altLang="ja-JP" sz="2400" dirty="0"/>
              <a:t>USD</a:t>
            </a:r>
            <a:endParaRPr kumimoji="1" lang="ja-JP" altLang="en-US" sz="2400" dirty="0"/>
          </a:p>
        </p:txBody>
      </p:sp>
      <p:sp>
        <p:nvSpPr>
          <p:cNvPr id="13" name="テキスト ボックス 12">
            <a:extLst>
              <a:ext uri="{FF2B5EF4-FFF2-40B4-BE49-F238E27FC236}">
                <a16:creationId xmlns:a16="http://schemas.microsoft.com/office/drawing/2014/main" id="{FB47EFDC-B8EF-42D4-90D6-689DD259E55D}"/>
              </a:ext>
            </a:extLst>
          </p:cNvPr>
          <p:cNvSpPr txBox="1"/>
          <p:nvPr/>
        </p:nvSpPr>
        <p:spPr>
          <a:xfrm>
            <a:off x="5322452" y="125234"/>
            <a:ext cx="4795544" cy="1200329"/>
          </a:xfrm>
          <a:prstGeom prst="rect">
            <a:avLst/>
          </a:prstGeom>
          <a:noFill/>
        </p:spPr>
        <p:txBody>
          <a:bodyPr wrap="none" rtlCol="0">
            <a:spAutoFit/>
          </a:bodyPr>
          <a:lstStyle/>
          <a:p>
            <a:r>
              <a:rPr lang="en-US" altLang="ja-JP" sz="3600" dirty="0"/>
              <a:t>Under the floor of </a:t>
            </a:r>
          </a:p>
          <a:p>
            <a:r>
              <a:rPr lang="en-US" altLang="ja-JP" sz="3600" dirty="0"/>
              <a:t>the suspect’s warehouse</a:t>
            </a:r>
            <a:endParaRPr lang="ja-JP" altLang="en-US" sz="3600" dirty="0"/>
          </a:p>
        </p:txBody>
      </p:sp>
    </p:spTree>
    <p:extLst>
      <p:ext uri="{BB962C8B-B14F-4D97-AF65-F5344CB8AC3E}">
        <p14:creationId xmlns:p14="http://schemas.microsoft.com/office/powerpoint/2010/main" val="2963465425"/>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9"/>
                                        </p:tgtEl>
                                        <p:attrNameLst>
                                          <p:attrName>style.visibility</p:attrName>
                                        </p:attrNameLst>
                                      </p:cBhvr>
                                      <p:to>
                                        <p:strVal val="visible"/>
                                      </p:to>
                                    </p:set>
                                    <p:anim calcmode="lin" valueType="num">
                                      <p:cBhvr additive="base">
                                        <p:cTn id="13" dur="500" fill="hold"/>
                                        <p:tgtEl>
                                          <p:spTgt spid="19"/>
                                        </p:tgtEl>
                                        <p:attrNameLst>
                                          <p:attrName>ppt_x</p:attrName>
                                        </p:attrNameLst>
                                      </p:cBhvr>
                                      <p:tavLst>
                                        <p:tav tm="0">
                                          <p:val>
                                            <p:strVal val="#ppt_x"/>
                                          </p:val>
                                        </p:tav>
                                        <p:tav tm="100000">
                                          <p:val>
                                            <p:strVal val="#ppt_x"/>
                                          </p:val>
                                        </p:tav>
                                      </p:tavLst>
                                    </p:anim>
                                    <p:anim calcmode="lin" valueType="num">
                                      <p:cBhvr additive="base">
                                        <p:cTn id="14"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randombar(horizontal)">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randombar(horizontal)">
                                      <p:cBhvr>
                                        <p:cTn id="2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73296" y="0"/>
            <a:ext cx="4849678" cy="1325563"/>
          </a:xfrm>
        </p:spPr>
        <p:txBody>
          <a:bodyPr/>
          <a:lstStyle/>
          <a:p>
            <a:r>
              <a:rPr lang="en-US" altLang="ja-JP" dirty="0">
                <a:solidFill>
                  <a:prstClr val="black">
                    <a:lumMod val="75000"/>
                    <a:lumOff val="25000"/>
                  </a:prstClr>
                </a:solidFill>
                <a:latin typeface="Arial" panose="020B0604020202020204" pitchFamily="34" charset="0"/>
                <a:cs typeface="Arial" panose="020B0604020202020204" pitchFamily="34" charset="0"/>
              </a:rPr>
              <a:t>Case</a:t>
            </a:r>
            <a:r>
              <a:rPr lang="ja-JP" altLang="en-US" dirty="0">
                <a:latin typeface="Arial" panose="020B0604020202020204" pitchFamily="34" charset="0"/>
                <a:cs typeface="Arial" panose="020B0604020202020204" pitchFamily="34" charset="0"/>
              </a:rPr>
              <a:t>（９）</a:t>
            </a:r>
            <a:r>
              <a:rPr lang="en-US" altLang="ja-JP" dirty="0">
                <a:latin typeface="Arial" panose="020B0604020202020204" pitchFamily="34" charset="0"/>
                <a:cs typeface="Arial" panose="020B0604020202020204" pitchFamily="34" charset="0"/>
              </a:rPr>
              <a:t>-1</a:t>
            </a:r>
            <a:endParaRPr kumimoji="1" lang="ja-JP" altLang="en-US" dirty="0">
              <a:latin typeface="Arial" panose="020B0604020202020204" pitchFamily="34" charset="0"/>
              <a:cs typeface="Arial" panose="020B0604020202020204" pitchFamily="34" charset="0"/>
            </a:endParaRPr>
          </a:p>
        </p:txBody>
      </p:sp>
      <p:sp>
        <p:nvSpPr>
          <p:cNvPr id="10" name="テキスト ボックス 9"/>
          <p:cNvSpPr txBox="1"/>
          <p:nvPr/>
        </p:nvSpPr>
        <p:spPr>
          <a:xfrm>
            <a:off x="4472541" y="164771"/>
            <a:ext cx="7198190" cy="769441"/>
          </a:xfrm>
          <a:prstGeom prst="rect">
            <a:avLst/>
          </a:prstGeom>
          <a:noFill/>
        </p:spPr>
        <p:txBody>
          <a:bodyPr wrap="square" rtlCol="0">
            <a:spAutoFit/>
          </a:bodyPr>
          <a:lstStyle/>
          <a:p>
            <a:r>
              <a:rPr lang="en-US" altLang="ja-JP" sz="4400" dirty="0"/>
              <a:t>In the ground in suspect’s field</a:t>
            </a:r>
            <a:endParaRPr lang="ja-JP" altLang="en-US" sz="4400" dirty="0"/>
          </a:p>
        </p:txBody>
      </p:sp>
      <p:pic>
        <p:nvPicPr>
          <p:cNvPr id="11" name="図 10"/>
          <p:cNvPicPr>
            <a:picLocks noChangeAspect="1"/>
          </p:cNvPicPr>
          <p:nvPr/>
        </p:nvPicPr>
        <p:blipFill>
          <a:blip r:embed="rId3"/>
          <a:stretch>
            <a:fillRect/>
          </a:stretch>
        </p:blipFill>
        <p:spPr>
          <a:xfrm>
            <a:off x="3718042" y="1098983"/>
            <a:ext cx="4601567" cy="5439929"/>
          </a:xfrm>
          <a:prstGeom prst="rect">
            <a:avLst/>
          </a:prstGeom>
        </p:spPr>
      </p:pic>
      <p:sp>
        <p:nvSpPr>
          <p:cNvPr id="3" name="スライド番号プレースホルダー 2">
            <a:extLst>
              <a:ext uri="{FF2B5EF4-FFF2-40B4-BE49-F238E27FC236}">
                <a16:creationId xmlns:a16="http://schemas.microsoft.com/office/drawing/2014/main" id="{B7D44897-C379-4B1C-8D98-8CE53C4AAB28}"/>
              </a:ext>
            </a:extLst>
          </p:cNvPr>
          <p:cNvSpPr>
            <a:spLocks noGrp="1"/>
          </p:cNvSpPr>
          <p:nvPr>
            <p:ph type="sldNum" sz="quarter" idx="12"/>
          </p:nvPr>
        </p:nvSpPr>
        <p:spPr/>
        <p:txBody>
          <a:bodyPr/>
          <a:lstStyle/>
          <a:p>
            <a:pPr>
              <a:defRPr/>
            </a:pPr>
            <a:fld id="{FABC962E-B4BD-494A-B383-FB3B2DBC4283}" type="slidenum">
              <a:rPr lang="ja-JP" altLang="en-US" smtClean="0">
                <a:solidFill>
                  <a:prstClr val="black">
                    <a:tint val="75000"/>
                  </a:prstClr>
                </a:solidFill>
              </a:rPr>
              <a:pPr>
                <a:defRPr/>
              </a:pPr>
              <a:t>59</a:t>
            </a:fld>
            <a:endParaRPr lang="ja-JP" altLang="en-US">
              <a:solidFill>
                <a:prstClr val="black">
                  <a:tint val="75000"/>
                </a:prstClr>
              </a:solidFill>
            </a:endParaRPr>
          </a:p>
        </p:txBody>
      </p:sp>
    </p:spTree>
    <p:extLst>
      <p:ext uri="{BB962C8B-B14F-4D97-AF65-F5344CB8AC3E}">
        <p14:creationId xmlns:p14="http://schemas.microsoft.com/office/powerpoint/2010/main" val="2559324427"/>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平行四辺形 10">
            <a:extLst>
              <a:ext uri="{FF2B5EF4-FFF2-40B4-BE49-F238E27FC236}">
                <a16:creationId xmlns:a16="http://schemas.microsoft.com/office/drawing/2014/main" id="{B8F4F1F5-06AE-4C12-B454-1B411D234562}"/>
              </a:ext>
              <a:ext uri="{C183D7F6-B498-43B3-948B-1728B52AA6E4}">
                <adec:decorative xmlns:adec="http://schemas.microsoft.com/office/drawing/2017/decorative" val="1"/>
              </a:ext>
            </a:extLst>
          </p:cNvPr>
          <p:cNvSpPr/>
          <p:nvPr/>
        </p:nvSpPr>
        <p:spPr>
          <a:xfrm>
            <a:off x="-14470" y="1371600"/>
            <a:ext cx="5838193" cy="5486400"/>
          </a:xfrm>
          <a:prstGeom prst="parallelogram">
            <a:avLst>
              <a:gd name="adj" fmla="val 88604"/>
            </a:avLst>
          </a:prstGeom>
          <a:gradFill>
            <a:gsLst>
              <a:gs pos="0">
                <a:srgbClr val="7CEFD8"/>
              </a:gs>
              <a:gs pos="71000">
                <a:srgbClr val="6672E4"/>
              </a:gs>
              <a:gs pos="100000">
                <a:srgbClr val="882BE5"/>
              </a:gs>
            </a:gsLst>
            <a:lin ang="5400000" scaled="1"/>
          </a:gradFill>
          <a:ln w="12700" cap="flat">
            <a:noFill/>
            <a:prstDash val="solid"/>
            <a:miter lim="800000"/>
            <a:headEnd/>
            <a:tailEnd/>
          </a:ln>
        </p:spPr>
        <p:txBody>
          <a:bodyPr vert="horz" wrap="square" lIns="91440" tIns="45720" rIns="91440" bIns="45720" numCol="1" rtlCol="0" anchor="t" anchorCtr="0" compatLnSpc="1">
            <a:prstTxWarp prst="textNoShape">
              <a:avLst/>
            </a:prstTxWarp>
          </a:bodyPr>
          <a:lstStyle/>
          <a:p>
            <a:pPr rtl="0"/>
            <a:endParaRPr lang="ja-JP" altLang="en-US" dirty="0">
              <a:solidFill>
                <a:schemeClr val="tx1"/>
              </a:solidFill>
              <a:latin typeface="Meiryo UI" panose="020B0604030504040204" pitchFamily="50" charset="-128"/>
              <a:ea typeface="Meiryo UI" panose="020B0604030504040204" pitchFamily="50" charset="-128"/>
            </a:endParaRPr>
          </a:p>
        </p:txBody>
      </p:sp>
      <p:sp>
        <p:nvSpPr>
          <p:cNvPr id="4" name="平行四辺形 3">
            <a:extLst>
              <a:ext uri="{FF2B5EF4-FFF2-40B4-BE49-F238E27FC236}">
                <a16:creationId xmlns:a16="http://schemas.microsoft.com/office/drawing/2014/main" id="{241C7FC4-FEFA-4A96-9749-9068C68611EF}"/>
              </a:ext>
              <a:ext uri="{C183D7F6-B498-43B3-948B-1728B52AA6E4}">
                <adec:decorative xmlns:adec="http://schemas.microsoft.com/office/drawing/2017/decorative" val="1"/>
              </a:ext>
            </a:extLst>
          </p:cNvPr>
          <p:cNvSpPr/>
          <p:nvPr/>
        </p:nvSpPr>
        <p:spPr>
          <a:xfrm>
            <a:off x="5208426" y="0"/>
            <a:ext cx="7046876" cy="6880251"/>
          </a:xfrm>
          <a:prstGeom prst="parallelogram">
            <a:avLst>
              <a:gd name="adj" fmla="val 88604"/>
            </a:avLst>
          </a:prstGeom>
          <a:gradFill>
            <a:gsLst>
              <a:gs pos="0">
                <a:srgbClr val="7CEFD8"/>
              </a:gs>
              <a:gs pos="71000">
                <a:srgbClr val="6672E4"/>
              </a:gs>
              <a:gs pos="100000">
                <a:srgbClr val="882BE5"/>
              </a:gs>
            </a:gsLst>
            <a:lin ang="5400000" scaled="1"/>
          </a:gradFill>
          <a:ln w="12700" cap="flat">
            <a:noFill/>
            <a:prstDash val="solid"/>
            <a:miter lim="800000"/>
            <a:headEnd/>
            <a:tailEnd/>
          </a:ln>
        </p:spPr>
        <p:txBody>
          <a:bodyPr vert="horz" wrap="square" lIns="91440" tIns="45720" rIns="91440" bIns="45720" numCol="1" rtlCol="0" anchor="t" anchorCtr="0" compatLnSpc="1">
            <a:prstTxWarp prst="textNoShape">
              <a:avLst/>
            </a:prstTxWarp>
          </a:bodyPr>
          <a:lstStyle/>
          <a:p>
            <a:pPr rtl="0"/>
            <a:endParaRPr lang="ja-JP" altLang="en-US" dirty="0">
              <a:solidFill>
                <a:schemeClr val="tx1"/>
              </a:solidFill>
              <a:latin typeface="Meiryo UI" panose="020B0604030504040204" pitchFamily="50" charset="-128"/>
              <a:ea typeface="Meiryo UI" panose="020B0604030504040204" pitchFamily="50" charset="-128"/>
            </a:endParaRPr>
          </a:p>
        </p:txBody>
      </p:sp>
      <p:sp>
        <p:nvSpPr>
          <p:cNvPr id="6" name="タイトル 5">
            <a:extLst>
              <a:ext uri="{FF2B5EF4-FFF2-40B4-BE49-F238E27FC236}">
                <a16:creationId xmlns:a16="http://schemas.microsoft.com/office/drawing/2014/main" id="{2216D606-7D95-4E24-A18C-AC2002F75D4E}"/>
              </a:ext>
            </a:extLst>
          </p:cNvPr>
          <p:cNvSpPr>
            <a:spLocks noGrp="1"/>
          </p:cNvSpPr>
          <p:nvPr>
            <p:ph type="title"/>
          </p:nvPr>
        </p:nvSpPr>
        <p:spPr>
          <a:xfrm>
            <a:off x="339436" y="240434"/>
            <a:ext cx="10515600" cy="1325563"/>
          </a:xfrm>
        </p:spPr>
        <p:txBody>
          <a:bodyPr/>
          <a:lstStyle/>
          <a:p>
            <a:r>
              <a:rPr lang="en-US" altLang="ja-JP" dirty="0">
                <a:solidFill>
                  <a:schemeClr val="tx2">
                    <a:lumMod val="75000"/>
                  </a:schemeClr>
                </a:solidFill>
                <a:latin typeface="+mn-lt"/>
              </a:rPr>
              <a:t>Why do the National Tax Agencies conduct Tax Crime Investigation instead of the Police?</a:t>
            </a:r>
            <a:endParaRPr kumimoji="1" lang="ja-JP" altLang="en-US" dirty="0">
              <a:latin typeface="+mn-lt"/>
            </a:endParaRPr>
          </a:p>
        </p:txBody>
      </p:sp>
      <p:sp>
        <p:nvSpPr>
          <p:cNvPr id="9" name="コンテンツ プレースホルダ 2">
            <a:extLst>
              <a:ext uri="{FF2B5EF4-FFF2-40B4-BE49-F238E27FC236}">
                <a16:creationId xmlns:a16="http://schemas.microsoft.com/office/drawing/2014/main" id="{3C4E292D-BD6F-4840-B8FF-996FAEE31176}"/>
              </a:ext>
            </a:extLst>
          </p:cNvPr>
          <p:cNvSpPr txBox="1">
            <a:spLocks/>
          </p:cNvSpPr>
          <p:nvPr/>
        </p:nvSpPr>
        <p:spPr>
          <a:xfrm>
            <a:off x="77335" y="1721021"/>
            <a:ext cx="11824061" cy="4896544"/>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baseline="0">
                <a:solidFill>
                  <a:schemeClr val="tx1"/>
                </a:solidFill>
                <a:latin typeface="Meiryo UI" panose="020B0604030504040204" pitchFamily="50" charset="-128"/>
                <a:ea typeface="Meiryo UI" panose="020B0604030504040204" pitchFamily="50"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baseline="0">
                <a:solidFill>
                  <a:schemeClr val="tx1"/>
                </a:solidFill>
                <a:latin typeface="Meiryo UI" panose="020B0604030504040204" pitchFamily="50" charset="-128"/>
                <a:ea typeface="Meiryo UI" panose="020B0604030504040204" pitchFamily="50"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tx1"/>
                </a:solidFill>
                <a:latin typeface="Meiryo UI" panose="020B0604030504040204" pitchFamily="50" charset="-128"/>
                <a:ea typeface="Meiryo UI" panose="020B0604030504040204" pitchFamily="50"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Meiryo UI" panose="020B0604030504040204" pitchFamily="50" charset="-128"/>
                <a:ea typeface="Meiryo UI" panose="020B0604030504040204" pitchFamily="50"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Meiryo UI" panose="020B0604030504040204" pitchFamily="50" charset="-128"/>
                <a:ea typeface="Meiryo UI" panose="020B0604030504040204" pitchFamily="50"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20024" indent="-320024">
              <a:lnSpc>
                <a:spcPct val="80000"/>
              </a:lnSpc>
              <a:buFont typeface="Arial" panose="020B0604020202020204" pitchFamily="34" charset="0"/>
              <a:buNone/>
              <a:defRPr/>
            </a:pPr>
            <a:r>
              <a:rPr lang="en-US" altLang="ja-JP" sz="3200" dirty="0">
                <a:solidFill>
                  <a:schemeClr val="tx2">
                    <a:lumMod val="75000"/>
                  </a:schemeClr>
                </a:solidFill>
                <a:latin typeface="+mn-lt"/>
              </a:rPr>
              <a:t>  </a:t>
            </a:r>
          </a:p>
          <a:p>
            <a:pPr marL="914400" lvl="2" indent="0">
              <a:lnSpc>
                <a:spcPct val="120000"/>
              </a:lnSpc>
              <a:buNone/>
              <a:defRPr/>
            </a:pPr>
            <a:endParaRPr lang="en-US" altLang="ja-JP" sz="3200" dirty="0">
              <a:solidFill>
                <a:schemeClr val="tx2">
                  <a:lumMod val="75000"/>
                </a:schemeClr>
              </a:solidFill>
              <a:latin typeface="+mn-lt"/>
            </a:endParaRPr>
          </a:p>
          <a:p>
            <a:pPr marL="685766" lvl="2" indent="0">
              <a:lnSpc>
                <a:spcPct val="120000"/>
              </a:lnSpc>
              <a:buFont typeface="Arial" panose="020B0604020202020204" pitchFamily="34" charset="0"/>
              <a:buNone/>
              <a:defRPr/>
            </a:pPr>
            <a:r>
              <a:rPr lang="ja-JP" altLang="en-US" sz="3200" dirty="0">
                <a:solidFill>
                  <a:schemeClr val="tx2">
                    <a:lumMod val="75000"/>
                  </a:schemeClr>
                </a:solidFill>
                <a:latin typeface="+mn-lt"/>
              </a:rPr>
              <a:t>　    　</a:t>
            </a:r>
            <a:endParaRPr lang="en-US" altLang="ja-JP" sz="3200" dirty="0">
              <a:solidFill>
                <a:schemeClr val="tx2">
                  <a:lumMod val="75000"/>
                </a:schemeClr>
              </a:solidFill>
              <a:latin typeface="+mn-lt"/>
            </a:endParaRPr>
          </a:p>
          <a:p>
            <a:pPr marL="914353" lvl="2" indent="0">
              <a:lnSpc>
                <a:spcPct val="80000"/>
              </a:lnSpc>
              <a:buFont typeface="Arial" panose="020B0604020202020204" pitchFamily="34" charset="0"/>
              <a:buNone/>
              <a:defRPr/>
            </a:pPr>
            <a:br>
              <a:rPr lang="en-US" altLang="ja-JP" sz="3200" dirty="0">
                <a:solidFill>
                  <a:schemeClr val="tx2">
                    <a:lumMod val="75000"/>
                  </a:schemeClr>
                </a:solidFill>
                <a:latin typeface="+mn-lt"/>
              </a:rPr>
            </a:br>
            <a:r>
              <a:rPr lang="ja-JP" altLang="en-US" sz="3200" dirty="0">
                <a:solidFill>
                  <a:schemeClr val="tx2">
                    <a:lumMod val="75000"/>
                  </a:schemeClr>
                </a:solidFill>
                <a:latin typeface="+mn-lt"/>
              </a:rPr>
              <a:t>　</a:t>
            </a:r>
            <a:endParaRPr lang="en-US" altLang="ja-JP" sz="3200" dirty="0">
              <a:solidFill>
                <a:schemeClr val="tx2">
                  <a:lumMod val="75000"/>
                </a:schemeClr>
              </a:solidFill>
              <a:latin typeface="+mn-lt"/>
            </a:endParaRPr>
          </a:p>
        </p:txBody>
      </p:sp>
      <p:graphicFrame>
        <p:nvGraphicFramePr>
          <p:cNvPr id="7" name="図表 6">
            <a:extLst>
              <a:ext uri="{FF2B5EF4-FFF2-40B4-BE49-F238E27FC236}">
                <a16:creationId xmlns:a16="http://schemas.microsoft.com/office/drawing/2014/main" id="{9790B6FC-CF2F-4C50-9339-F2F88696C1EB}"/>
              </a:ext>
            </a:extLst>
          </p:cNvPr>
          <p:cNvGraphicFramePr/>
          <p:nvPr>
            <p:extLst>
              <p:ext uri="{D42A27DB-BD31-4B8C-83A1-F6EECF244321}">
                <p14:modId xmlns:p14="http://schemas.microsoft.com/office/powerpoint/2010/main" val="557589816"/>
              </p:ext>
            </p:extLst>
          </p:nvPr>
        </p:nvGraphicFramePr>
        <p:xfrm>
          <a:off x="1662545" y="1565997"/>
          <a:ext cx="10049633" cy="505156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2" name="図 11">
            <a:extLst>
              <a:ext uri="{FF2B5EF4-FFF2-40B4-BE49-F238E27FC236}">
                <a16:creationId xmlns:a16="http://schemas.microsoft.com/office/drawing/2014/main" id="{94AE801D-7832-48C4-8C70-13DEBB897D0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68376" y="4552477"/>
            <a:ext cx="2327774" cy="2327774"/>
          </a:xfrm>
          <a:prstGeom prst="rect">
            <a:avLst/>
          </a:prstGeom>
        </p:spPr>
      </p:pic>
      <p:grpSp>
        <p:nvGrpSpPr>
          <p:cNvPr id="13" name="グループ化 12">
            <a:extLst>
              <a:ext uri="{FF2B5EF4-FFF2-40B4-BE49-F238E27FC236}">
                <a16:creationId xmlns:a16="http://schemas.microsoft.com/office/drawing/2014/main" id="{522D5EB0-DDD4-48EF-B493-11C47991446D}"/>
              </a:ext>
            </a:extLst>
          </p:cNvPr>
          <p:cNvGrpSpPr/>
          <p:nvPr/>
        </p:nvGrpSpPr>
        <p:grpSpPr>
          <a:xfrm>
            <a:off x="9651656" y="1038253"/>
            <a:ext cx="2082113" cy="1536356"/>
            <a:chOff x="8610600" y="661004"/>
            <a:chExt cx="2296211" cy="2025279"/>
          </a:xfrm>
        </p:grpSpPr>
        <p:pic>
          <p:nvPicPr>
            <p:cNvPr id="14" name="図 13">
              <a:extLst>
                <a:ext uri="{FF2B5EF4-FFF2-40B4-BE49-F238E27FC236}">
                  <a16:creationId xmlns:a16="http://schemas.microsoft.com/office/drawing/2014/main" id="{0A3D230F-ECC9-4260-B826-6DBE4059422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610600" y="1599745"/>
              <a:ext cx="841175" cy="752474"/>
            </a:xfrm>
            <a:prstGeom prst="rect">
              <a:avLst/>
            </a:prstGeom>
            <a:ln w="6350">
              <a:noFill/>
            </a:ln>
          </p:spPr>
        </p:pic>
        <p:pic>
          <p:nvPicPr>
            <p:cNvPr id="15" name="図 14">
              <a:extLst>
                <a:ext uri="{FF2B5EF4-FFF2-40B4-BE49-F238E27FC236}">
                  <a16:creationId xmlns:a16="http://schemas.microsoft.com/office/drawing/2014/main" id="{C65557B9-B499-4F81-9340-3420F3627BB8}"/>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299943" y="661004"/>
              <a:ext cx="1606868" cy="1606868"/>
            </a:xfrm>
            <a:prstGeom prst="rect">
              <a:avLst/>
            </a:prstGeom>
          </p:spPr>
        </p:pic>
        <p:pic>
          <p:nvPicPr>
            <p:cNvPr id="16" name="図 15" descr="zaimu_Illust-54.png">
              <a:extLst>
                <a:ext uri="{FF2B5EF4-FFF2-40B4-BE49-F238E27FC236}">
                  <a16:creationId xmlns:a16="http://schemas.microsoft.com/office/drawing/2014/main" id="{CD1DAEA7-4BCF-4D31-8A1D-91AADA60A958}"/>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572613" y="1933808"/>
              <a:ext cx="1061527" cy="752475"/>
            </a:xfrm>
            <a:prstGeom prst="rect">
              <a:avLst/>
            </a:prstGeom>
          </p:spPr>
        </p:pic>
      </p:grpSp>
      <p:sp>
        <p:nvSpPr>
          <p:cNvPr id="17" name="スライド番号プレースホルダー 1">
            <a:extLst>
              <a:ext uri="{FF2B5EF4-FFF2-40B4-BE49-F238E27FC236}">
                <a16:creationId xmlns:a16="http://schemas.microsoft.com/office/drawing/2014/main" id="{EB480FFE-0A9C-4167-A494-14B0568AD573}"/>
              </a:ext>
            </a:extLst>
          </p:cNvPr>
          <p:cNvSpPr>
            <a:spLocks noGrp="1"/>
          </p:cNvSpPr>
          <p:nvPr>
            <p:ph type="sldNum" sz="quarter" idx="12"/>
          </p:nvPr>
        </p:nvSpPr>
        <p:spPr>
          <a:xfrm>
            <a:off x="11305254" y="6228341"/>
            <a:ext cx="583877" cy="389224"/>
          </a:xfrm>
        </p:spPr>
        <p:txBody>
          <a:bodyPr/>
          <a:lstStyle/>
          <a:p>
            <a:pPr algn="ctr">
              <a:defRPr/>
            </a:pPr>
            <a:fld id="{FABC962E-B4BD-494A-B383-FB3B2DBC4283}" type="slidenum">
              <a:rPr lang="ja-JP" altLang="en-US" smtClean="0">
                <a:solidFill>
                  <a:prstClr val="black">
                    <a:tint val="75000"/>
                  </a:prstClr>
                </a:solidFill>
              </a:rPr>
              <a:pPr algn="ctr">
                <a:defRPr/>
              </a:pPr>
              <a:t>6</a:t>
            </a:fld>
            <a:endParaRPr lang="ja-JP" altLang="en-US" dirty="0">
              <a:solidFill>
                <a:prstClr val="black">
                  <a:tint val="75000"/>
                </a:prstClr>
              </a:solidFill>
            </a:endParaRPr>
          </a:p>
        </p:txBody>
      </p:sp>
    </p:spTree>
    <p:extLst>
      <p:ext uri="{BB962C8B-B14F-4D97-AF65-F5344CB8AC3E}">
        <p14:creationId xmlns:p14="http://schemas.microsoft.com/office/powerpoint/2010/main" val="167718341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92405" y="-4345"/>
            <a:ext cx="4703885" cy="1325563"/>
          </a:xfrm>
        </p:spPr>
        <p:txBody>
          <a:bodyPr/>
          <a:lstStyle/>
          <a:p>
            <a:r>
              <a:rPr lang="en-US" altLang="ja-JP" dirty="0">
                <a:solidFill>
                  <a:prstClr val="black">
                    <a:lumMod val="75000"/>
                    <a:lumOff val="25000"/>
                  </a:prstClr>
                </a:solidFill>
                <a:latin typeface="Arial" panose="020B0604020202020204" pitchFamily="34" charset="0"/>
                <a:cs typeface="Arial" panose="020B0604020202020204" pitchFamily="34" charset="0"/>
              </a:rPr>
              <a:t>Case</a:t>
            </a:r>
            <a:r>
              <a:rPr lang="ja-JP" altLang="en-US" dirty="0">
                <a:latin typeface="Arial" panose="020B0604020202020204" pitchFamily="34" charset="0"/>
                <a:cs typeface="Arial" panose="020B0604020202020204" pitchFamily="34" charset="0"/>
              </a:rPr>
              <a:t>（９）ー</a:t>
            </a:r>
            <a:r>
              <a:rPr lang="en-US" altLang="ja-JP" dirty="0">
                <a:latin typeface="Arial" panose="020B0604020202020204" pitchFamily="34" charset="0"/>
                <a:cs typeface="Arial" panose="020B0604020202020204" pitchFamily="34" charset="0"/>
              </a:rPr>
              <a:t> 2</a:t>
            </a:r>
            <a:endParaRPr kumimoji="1" lang="ja-JP" altLang="en-US" dirty="0">
              <a:latin typeface="Arial" panose="020B0604020202020204" pitchFamily="34" charset="0"/>
              <a:cs typeface="Arial" panose="020B0604020202020204" pitchFamily="34" charset="0"/>
            </a:endParaRPr>
          </a:p>
        </p:txBody>
      </p:sp>
      <p:sp>
        <p:nvSpPr>
          <p:cNvPr id="10" name="テキスト ボックス 9"/>
          <p:cNvSpPr txBox="1"/>
          <p:nvPr/>
        </p:nvSpPr>
        <p:spPr>
          <a:xfrm>
            <a:off x="4909635" y="229960"/>
            <a:ext cx="7182918" cy="769441"/>
          </a:xfrm>
          <a:prstGeom prst="rect">
            <a:avLst/>
          </a:prstGeom>
          <a:noFill/>
        </p:spPr>
        <p:txBody>
          <a:bodyPr wrap="square" rtlCol="0">
            <a:spAutoFit/>
          </a:bodyPr>
          <a:lstStyle/>
          <a:p>
            <a:r>
              <a:rPr lang="en-US" altLang="ja-JP" sz="4400" dirty="0"/>
              <a:t>In the ground in suspect’s field</a:t>
            </a:r>
            <a:endParaRPr lang="ja-JP" altLang="en-US" sz="4400" dirty="0"/>
          </a:p>
        </p:txBody>
      </p:sp>
      <p:pic>
        <p:nvPicPr>
          <p:cNvPr id="12" name="図 11"/>
          <p:cNvPicPr>
            <a:picLocks noChangeAspect="1"/>
          </p:cNvPicPr>
          <p:nvPr/>
        </p:nvPicPr>
        <p:blipFill>
          <a:blip r:embed="rId3"/>
          <a:stretch>
            <a:fillRect/>
          </a:stretch>
        </p:blipFill>
        <p:spPr>
          <a:xfrm>
            <a:off x="183917" y="1323969"/>
            <a:ext cx="4138320" cy="5032381"/>
          </a:xfrm>
          <a:prstGeom prst="rect">
            <a:avLst/>
          </a:prstGeom>
        </p:spPr>
      </p:pic>
      <p:pic>
        <p:nvPicPr>
          <p:cNvPr id="13" name="図 12"/>
          <p:cNvPicPr>
            <a:picLocks noChangeAspect="1"/>
          </p:cNvPicPr>
          <p:nvPr/>
        </p:nvPicPr>
        <p:blipFill>
          <a:blip r:embed="rId4"/>
          <a:stretch>
            <a:fillRect/>
          </a:stretch>
        </p:blipFill>
        <p:spPr>
          <a:xfrm>
            <a:off x="4553089" y="1321218"/>
            <a:ext cx="4432140" cy="5044674"/>
          </a:xfrm>
          <a:prstGeom prst="rect">
            <a:avLst/>
          </a:prstGeom>
        </p:spPr>
      </p:pic>
      <p:sp>
        <p:nvSpPr>
          <p:cNvPr id="3" name="スライド番号プレースホルダー 2">
            <a:extLst>
              <a:ext uri="{FF2B5EF4-FFF2-40B4-BE49-F238E27FC236}">
                <a16:creationId xmlns:a16="http://schemas.microsoft.com/office/drawing/2014/main" id="{B7D44897-C379-4B1C-8D98-8CE53C4AAB28}"/>
              </a:ext>
            </a:extLst>
          </p:cNvPr>
          <p:cNvSpPr>
            <a:spLocks noGrp="1"/>
          </p:cNvSpPr>
          <p:nvPr>
            <p:ph type="sldNum" sz="quarter" idx="12"/>
          </p:nvPr>
        </p:nvSpPr>
        <p:spPr/>
        <p:txBody>
          <a:bodyPr/>
          <a:lstStyle/>
          <a:p>
            <a:pPr>
              <a:defRPr/>
            </a:pPr>
            <a:fld id="{FABC962E-B4BD-494A-B383-FB3B2DBC4283}" type="slidenum">
              <a:rPr lang="ja-JP" altLang="en-US" smtClean="0">
                <a:solidFill>
                  <a:prstClr val="black">
                    <a:tint val="75000"/>
                  </a:prstClr>
                </a:solidFill>
              </a:rPr>
              <a:pPr>
                <a:defRPr/>
              </a:pPr>
              <a:t>60</a:t>
            </a:fld>
            <a:endParaRPr lang="ja-JP" altLang="en-US">
              <a:solidFill>
                <a:prstClr val="black">
                  <a:tint val="75000"/>
                </a:prstClr>
              </a:solidFill>
            </a:endParaRPr>
          </a:p>
        </p:txBody>
      </p:sp>
      <p:sp>
        <p:nvSpPr>
          <p:cNvPr id="4" name="フローチャート: 磁気ディスク 3">
            <a:extLst>
              <a:ext uri="{FF2B5EF4-FFF2-40B4-BE49-F238E27FC236}">
                <a16:creationId xmlns:a16="http://schemas.microsoft.com/office/drawing/2014/main" id="{CC12263E-2F71-46D6-BB6B-FC48ACCE9CFE}"/>
              </a:ext>
            </a:extLst>
          </p:cNvPr>
          <p:cNvSpPr/>
          <p:nvPr/>
        </p:nvSpPr>
        <p:spPr>
          <a:xfrm>
            <a:off x="9116634" y="1233705"/>
            <a:ext cx="2975919" cy="2392897"/>
          </a:xfrm>
          <a:prstGeom prst="flowChartMagneticDisk">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3200" dirty="0">
                <a:solidFill>
                  <a:schemeClr val="bg1"/>
                </a:solidFill>
              </a:rPr>
              <a:t>480,000</a:t>
            </a:r>
            <a:r>
              <a:rPr kumimoji="1" lang="ja-JP" altLang="en-US" sz="2400" dirty="0">
                <a:solidFill>
                  <a:schemeClr val="bg1"/>
                </a:solidFill>
              </a:rPr>
              <a:t>ＵＳＤ</a:t>
            </a:r>
          </a:p>
        </p:txBody>
      </p:sp>
    </p:spTree>
    <p:extLst>
      <p:ext uri="{BB962C8B-B14F-4D97-AF65-F5344CB8AC3E}">
        <p14:creationId xmlns:p14="http://schemas.microsoft.com/office/powerpoint/2010/main" val="877148794"/>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a:latin typeface="Arial" panose="020B0604020202020204" pitchFamily="34" charset="0"/>
                <a:cs typeface="Arial" panose="020B0604020202020204" pitchFamily="34" charset="0"/>
              </a:rPr>
              <a:t>At the end‥</a:t>
            </a:r>
            <a:endParaRPr kumimoji="1" lang="ja-JP" altLang="en-US" dirty="0">
              <a:latin typeface="Arial" panose="020B0604020202020204" pitchFamily="34" charset="0"/>
              <a:cs typeface="Arial" panose="020B0604020202020204" pitchFamily="34" charset="0"/>
            </a:endParaRPr>
          </a:p>
        </p:txBody>
      </p:sp>
      <p:sp>
        <p:nvSpPr>
          <p:cNvPr id="7" name="横巻き 6"/>
          <p:cNvSpPr/>
          <p:nvPr/>
        </p:nvSpPr>
        <p:spPr>
          <a:xfrm>
            <a:off x="1728096" y="2165830"/>
            <a:ext cx="8828385" cy="2338329"/>
          </a:xfrm>
          <a:prstGeom prst="horizontalScroll">
            <a:avLst/>
          </a:prstGeom>
          <a:solidFill>
            <a:schemeClr val="accent1">
              <a:alpha val="72000"/>
            </a:schemeClr>
          </a:solidFill>
        </p:spPr>
        <p:style>
          <a:lnRef idx="3">
            <a:schemeClr val="lt1"/>
          </a:lnRef>
          <a:fillRef idx="1">
            <a:schemeClr val="accent1"/>
          </a:fillRef>
          <a:effectRef idx="1">
            <a:schemeClr val="accent1"/>
          </a:effectRef>
          <a:fontRef idx="minor">
            <a:schemeClr val="lt1"/>
          </a:fontRef>
        </p:style>
        <p:txBody>
          <a:bodyPr rtlCol="0" anchor="ctr"/>
          <a:lstStyle/>
          <a:p>
            <a:pPr algn="ctr"/>
            <a:r>
              <a:rPr lang="en-US" altLang="ja-JP" sz="3200" spc="600"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We</a:t>
            </a:r>
            <a:r>
              <a:rPr lang="ja-JP" altLang="en-US" sz="3200" spc="600"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altLang="ja-JP" sz="3200" spc="600"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never</a:t>
            </a:r>
            <a:r>
              <a:rPr lang="ja-JP" altLang="en-US" sz="3200" spc="600"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altLang="ja-JP" sz="3200" spc="600"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live</a:t>
            </a:r>
            <a:r>
              <a:rPr lang="ja-JP" altLang="en-US" sz="3200" spc="600"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altLang="ja-JP" sz="3200" spc="600"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in</a:t>
            </a:r>
            <a:r>
              <a:rPr lang="ja-JP" altLang="en-US" sz="3200" spc="600"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altLang="ja-JP" sz="3200" spc="600"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the</a:t>
            </a:r>
            <a:r>
              <a:rPr lang="ja-JP" altLang="en-US" sz="3200" spc="600"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altLang="ja-JP" sz="3200" spc="600"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world</a:t>
            </a:r>
            <a:r>
              <a:rPr lang="ja-JP" altLang="en-US" sz="3200" spc="600"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altLang="ja-JP" sz="3200" spc="600"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where</a:t>
            </a:r>
            <a:r>
              <a:rPr lang="ja-JP" altLang="en-US" sz="3200" spc="600"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altLang="ja-JP" sz="3200" spc="600"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honesty</a:t>
            </a:r>
            <a:r>
              <a:rPr lang="ja-JP" altLang="en-US" sz="3200" spc="600"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altLang="ja-JP" sz="3200" spc="600"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doesn't</a:t>
            </a:r>
            <a:r>
              <a:rPr lang="ja-JP" altLang="en-US" sz="3200" spc="600"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altLang="ja-JP" sz="3200" spc="600"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pay.</a:t>
            </a:r>
            <a:endParaRPr lang="ja-JP" altLang="en-US" sz="3200" spc="600"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8" name="テキスト ボックス 7"/>
          <p:cNvSpPr txBox="1"/>
          <p:nvPr/>
        </p:nvSpPr>
        <p:spPr>
          <a:xfrm>
            <a:off x="6505975" y="5242332"/>
            <a:ext cx="4017446" cy="461665"/>
          </a:xfrm>
          <a:prstGeom prst="rect">
            <a:avLst/>
          </a:prstGeom>
          <a:noFill/>
        </p:spPr>
        <p:txBody>
          <a:bodyPr wrap="none" rtlCol="0">
            <a:spAutoFit/>
          </a:bodyPr>
          <a:lstStyle/>
          <a:p>
            <a:r>
              <a:rPr lang="en-US" altLang="ja-JP" sz="2400" i="1" dirty="0">
                <a:latin typeface="Arial" panose="020B0604020202020204" pitchFamily="34" charset="0"/>
                <a:cs typeface="Arial" panose="020B0604020202020204" pitchFamily="34" charset="0"/>
              </a:rPr>
              <a:t>Thank</a:t>
            </a:r>
            <a:r>
              <a:rPr lang="ja-JP" altLang="en-US" sz="2400" i="1" dirty="0">
                <a:latin typeface="Arial" panose="020B0604020202020204" pitchFamily="34" charset="0"/>
                <a:cs typeface="Arial" panose="020B0604020202020204" pitchFamily="34" charset="0"/>
              </a:rPr>
              <a:t> </a:t>
            </a:r>
            <a:r>
              <a:rPr lang="en-US" altLang="ja-JP" sz="2400" i="1" dirty="0">
                <a:latin typeface="Arial" panose="020B0604020202020204" pitchFamily="34" charset="0"/>
                <a:cs typeface="Arial" panose="020B0604020202020204" pitchFamily="34" charset="0"/>
              </a:rPr>
              <a:t>you</a:t>
            </a:r>
            <a:r>
              <a:rPr lang="ja-JP" altLang="en-US" sz="2400" i="1" dirty="0">
                <a:latin typeface="Arial" panose="020B0604020202020204" pitchFamily="34" charset="0"/>
                <a:cs typeface="Arial" panose="020B0604020202020204" pitchFamily="34" charset="0"/>
              </a:rPr>
              <a:t> </a:t>
            </a:r>
            <a:r>
              <a:rPr lang="en-US" altLang="ja-JP" sz="2400" i="1" dirty="0">
                <a:latin typeface="Arial" panose="020B0604020202020204" pitchFamily="34" charset="0"/>
                <a:cs typeface="Arial" panose="020B0604020202020204" pitchFamily="34" charset="0"/>
              </a:rPr>
              <a:t>for</a:t>
            </a:r>
            <a:r>
              <a:rPr lang="ja-JP" altLang="en-US" sz="2400" i="1" dirty="0">
                <a:latin typeface="Arial" panose="020B0604020202020204" pitchFamily="34" charset="0"/>
                <a:cs typeface="Arial" panose="020B0604020202020204" pitchFamily="34" charset="0"/>
              </a:rPr>
              <a:t> </a:t>
            </a:r>
            <a:r>
              <a:rPr lang="en-US" altLang="ja-JP" sz="2400" i="1" dirty="0">
                <a:latin typeface="Arial" panose="020B0604020202020204" pitchFamily="34" charset="0"/>
                <a:cs typeface="Arial" panose="020B0604020202020204" pitchFamily="34" charset="0"/>
              </a:rPr>
              <a:t>your</a:t>
            </a:r>
            <a:r>
              <a:rPr lang="ja-JP" altLang="en-US" sz="2400" i="1" dirty="0">
                <a:latin typeface="Arial" panose="020B0604020202020204" pitchFamily="34" charset="0"/>
                <a:cs typeface="Arial" panose="020B0604020202020204" pitchFamily="34" charset="0"/>
              </a:rPr>
              <a:t> </a:t>
            </a:r>
            <a:r>
              <a:rPr lang="en-US" altLang="ja-JP" sz="2400" i="1" dirty="0">
                <a:latin typeface="Arial" panose="020B0604020202020204" pitchFamily="34" charset="0"/>
                <a:cs typeface="Arial" panose="020B0604020202020204" pitchFamily="34" charset="0"/>
              </a:rPr>
              <a:t>attention</a:t>
            </a:r>
            <a:endParaRPr lang="ja-JP" altLang="en-US" sz="2400" i="1" dirty="0">
              <a:latin typeface="Arial" panose="020B0604020202020204" pitchFamily="34" charset="0"/>
              <a:cs typeface="Arial" panose="020B0604020202020204" pitchFamily="34" charset="0"/>
            </a:endParaRPr>
          </a:p>
        </p:txBody>
      </p:sp>
      <p:sp>
        <p:nvSpPr>
          <p:cNvPr id="3" name="スライド番号プレースホルダー 2">
            <a:extLst>
              <a:ext uri="{FF2B5EF4-FFF2-40B4-BE49-F238E27FC236}">
                <a16:creationId xmlns:a16="http://schemas.microsoft.com/office/drawing/2014/main" id="{56F5E41F-77A0-4F4C-8B7D-6A82C55FAF9A}"/>
              </a:ext>
            </a:extLst>
          </p:cNvPr>
          <p:cNvSpPr>
            <a:spLocks noGrp="1"/>
          </p:cNvSpPr>
          <p:nvPr>
            <p:ph type="sldNum" sz="quarter" idx="12"/>
          </p:nvPr>
        </p:nvSpPr>
        <p:spPr/>
        <p:txBody>
          <a:bodyPr/>
          <a:lstStyle/>
          <a:p>
            <a:pPr>
              <a:defRPr/>
            </a:pPr>
            <a:fld id="{FABC962E-B4BD-494A-B383-FB3B2DBC4283}" type="slidenum">
              <a:rPr lang="ja-JP" altLang="en-US" smtClean="0">
                <a:solidFill>
                  <a:prstClr val="black">
                    <a:tint val="75000"/>
                  </a:prstClr>
                </a:solidFill>
              </a:rPr>
              <a:pPr>
                <a:defRPr/>
              </a:pPr>
              <a:t>61</a:t>
            </a:fld>
            <a:endParaRPr lang="ja-JP" altLang="en-US">
              <a:solidFill>
                <a:prstClr val="black">
                  <a:tint val="75000"/>
                </a:prstClr>
              </a:solidFill>
            </a:endParaRPr>
          </a:p>
        </p:txBody>
      </p:sp>
    </p:spTree>
    <p:extLst>
      <p:ext uri="{BB962C8B-B14F-4D97-AF65-F5344CB8AC3E}">
        <p14:creationId xmlns:p14="http://schemas.microsoft.com/office/powerpoint/2010/main" val="3784906005"/>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タイトル 24" hidden="1">
            <a:extLst>
              <a:ext uri="{FF2B5EF4-FFF2-40B4-BE49-F238E27FC236}">
                <a16:creationId xmlns:a16="http://schemas.microsoft.com/office/drawing/2014/main" id="{24922840-A8AD-427F-889C-2B79CACC872F}"/>
              </a:ext>
            </a:extLst>
          </p:cNvPr>
          <p:cNvSpPr>
            <a:spLocks noGrp="1"/>
          </p:cNvSpPr>
          <p:nvPr>
            <p:ph type="title"/>
          </p:nvPr>
        </p:nvSpPr>
        <p:spPr/>
        <p:txBody>
          <a:bodyPr rtlCol="0"/>
          <a:lstStyle/>
          <a:p>
            <a:pPr rtl="0"/>
            <a:r>
              <a:rPr lang="ja-JP" altLang="en-US" dirty="0"/>
              <a:t>人的資源スライド </a:t>
            </a:r>
            <a:r>
              <a:rPr lang="en-US" altLang="ja-JP" dirty="0"/>
              <a:t>10</a:t>
            </a:r>
          </a:p>
        </p:txBody>
      </p:sp>
      <p:sp>
        <p:nvSpPr>
          <p:cNvPr id="3" name="テキスト ボックス 2">
            <a:extLst>
              <a:ext uri="{FF2B5EF4-FFF2-40B4-BE49-F238E27FC236}">
                <a16:creationId xmlns:a16="http://schemas.microsoft.com/office/drawing/2014/main" id="{9436B850-15F2-41BC-A54E-6E0F332F011D}"/>
              </a:ext>
            </a:extLst>
          </p:cNvPr>
          <p:cNvSpPr txBox="1"/>
          <p:nvPr/>
        </p:nvSpPr>
        <p:spPr>
          <a:xfrm>
            <a:off x="980028" y="1199540"/>
            <a:ext cx="3374995" cy="1661993"/>
          </a:xfrm>
          <a:prstGeom prst="rect">
            <a:avLst/>
          </a:prstGeom>
          <a:noFill/>
        </p:spPr>
        <p:txBody>
          <a:bodyPr wrap="square" lIns="0" tIns="0" rIns="0" bIns="0" rtlCol="0">
            <a:spAutoFit/>
          </a:bodyPr>
          <a:lstStyle/>
          <a:p>
            <a:pPr rtl="0"/>
            <a:r>
              <a:rPr lang="en-US" altLang="ja-JP" sz="5400" b="1" dirty="0">
                <a:solidFill>
                  <a:srgbClr val="002060"/>
                </a:solidFill>
                <a:latin typeface="Meiryo UI" panose="020B0604030504040204" pitchFamily="50" charset="-128"/>
                <a:ea typeface="Meiryo UI" panose="020B0604030504040204" pitchFamily="50" charset="-128"/>
                <a:cs typeface="Segoe UI" panose="020B0502040204020203" pitchFamily="34" charset="0"/>
              </a:rPr>
              <a:t>Thank you !</a:t>
            </a:r>
            <a:endParaRPr lang="ja-JP" altLang="en-US" sz="5400" b="1" dirty="0">
              <a:solidFill>
                <a:srgbClr val="002060"/>
              </a:solidFill>
              <a:latin typeface="Meiryo UI" panose="020B0604030504040204" pitchFamily="50" charset="-128"/>
              <a:ea typeface="Meiryo UI" panose="020B0604030504040204" pitchFamily="50" charset="-128"/>
              <a:cs typeface="Segoe UI" panose="020B0502040204020203" pitchFamily="34" charset="0"/>
            </a:endParaRPr>
          </a:p>
        </p:txBody>
      </p:sp>
      <p:grpSp>
        <p:nvGrpSpPr>
          <p:cNvPr id="23" name="グループ 22" descr="これは抽象的図形の画像です。 ">
            <a:extLst>
              <a:ext uri="{FF2B5EF4-FFF2-40B4-BE49-F238E27FC236}">
                <a16:creationId xmlns:a16="http://schemas.microsoft.com/office/drawing/2014/main" id="{C5C1EC81-7459-4B76-B0C8-CF221BB21A2F}"/>
              </a:ext>
            </a:extLst>
          </p:cNvPr>
          <p:cNvGrpSpPr/>
          <p:nvPr/>
        </p:nvGrpSpPr>
        <p:grpSpPr>
          <a:xfrm>
            <a:off x="3625005" y="-395950"/>
            <a:ext cx="8566995" cy="7253950"/>
            <a:chOff x="4855953" y="-2833465"/>
            <a:chExt cx="8948964" cy="12105059"/>
          </a:xfrm>
        </p:grpSpPr>
        <p:sp>
          <p:nvSpPr>
            <p:cNvPr id="20" name="フリーフォーム(F) 10">
              <a:extLst>
                <a:ext uri="{FF2B5EF4-FFF2-40B4-BE49-F238E27FC236}">
                  <a16:creationId xmlns:a16="http://schemas.microsoft.com/office/drawing/2014/main" id="{6067105C-8C4E-4F4D-AF25-4E9E7FEE0199}"/>
                </a:ext>
              </a:extLst>
            </p:cNvPr>
            <p:cNvSpPr>
              <a:spLocks/>
            </p:cNvSpPr>
            <p:nvPr/>
          </p:nvSpPr>
          <p:spPr bwMode="auto">
            <a:xfrm rot="9420272">
              <a:off x="4855953" y="-2246936"/>
              <a:ext cx="8673602" cy="11518530"/>
            </a:xfrm>
            <a:custGeom>
              <a:avLst/>
              <a:gdLst>
                <a:gd name="T0" fmla="*/ 1166 w 2492"/>
                <a:gd name="T1" fmla="*/ 2419 h 3315"/>
                <a:gd name="T2" fmla="*/ 243 w 2492"/>
                <a:gd name="T3" fmla="*/ 912 h 3315"/>
                <a:gd name="T4" fmla="*/ 449 w 2492"/>
                <a:gd name="T5" fmla="*/ 15 h 3315"/>
                <a:gd name="T6" fmla="*/ 766 w 2492"/>
                <a:gd name="T7" fmla="*/ 302 h 3315"/>
                <a:gd name="T8" fmla="*/ 1651 w 2492"/>
                <a:gd name="T9" fmla="*/ 481 h 3315"/>
                <a:gd name="T10" fmla="*/ 2239 w 2492"/>
                <a:gd name="T11" fmla="*/ 1238 h 3315"/>
                <a:gd name="T12" fmla="*/ 2186 w 2492"/>
                <a:gd name="T13" fmla="*/ 2201 h 3315"/>
                <a:gd name="T14" fmla="*/ 2165 w 2492"/>
                <a:gd name="T15" fmla="*/ 2928 h 3315"/>
                <a:gd name="T16" fmla="*/ 1400 w 2492"/>
                <a:gd name="T17" fmla="*/ 3100 h 3315"/>
                <a:gd name="T18" fmla="*/ 1166 w 2492"/>
                <a:gd name="T19" fmla="*/ 2419 h 33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92" h="3315">
                  <a:moveTo>
                    <a:pt x="1166" y="2419"/>
                  </a:moveTo>
                  <a:cubicBezTo>
                    <a:pt x="1505" y="1277"/>
                    <a:pt x="486" y="1533"/>
                    <a:pt x="243" y="912"/>
                  </a:cubicBezTo>
                  <a:cubicBezTo>
                    <a:pt x="0" y="292"/>
                    <a:pt x="291" y="31"/>
                    <a:pt x="449" y="15"/>
                  </a:cubicBezTo>
                  <a:cubicBezTo>
                    <a:pt x="607" y="0"/>
                    <a:pt x="716" y="54"/>
                    <a:pt x="766" y="302"/>
                  </a:cubicBezTo>
                  <a:cubicBezTo>
                    <a:pt x="817" y="551"/>
                    <a:pt x="1312" y="508"/>
                    <a:pt x="1651" y="481"/>
                  </a:cubicBezTo>
                  <a:cubicBezTo>
                    <a:pt x="1989" y="454"/>
                    <a:pt x="2492" y="733"/>
                    <a:pt x="2239" y="1238"/>
                  </a:cubicBezTo>
                  <a:cubicBezTo>
                    <a:pt x="1986" y="1743"/>
                    <a:pt x="2000" y="1716"/>
                    <a:pt x="2186" y="2201"/>
                  </a:cubicBezTo>
                  <a:cubicBezTo>
                    <a:pt x="2372" y="2685"/>
                    <a:pt x="2165" y="2928"/>
                    <a:pt x="2165" y="2928"/>
                  </a:cubicBezTo>
                  <a:cubicBezTo>
                    <a:pt x="2165" y="2928"/>
                    <a:pt x="1791" y="3315"/>
                    <a:pt x="1400" y="3100"/>
                  </a:cubicBezTo>
                  <a:cubicBezTo>
                    <a:pt x="1008" y="2885"/>
                    <a:pt x="1166" y="2419"/>
                    <a:pt x="1166" y="2419"/>
                  </a:cubicBezTo>
                  <a:close/>
                </a:path>
              </a:pathLst>
            </a:custGeom>
            <a:gradFill>
              <a:gsLst>
                <a:gs pos="0">
                  <a:srgbClr val="80DEDE"/>
                </a:gs>
                <a:gs pos="53500">
                  <a:srgbClr val="85C1E7"/>
                </a:gs>
                <a:gs pos="100000">
                  <a:srgbClr val="878CFF"/>
                </a:gs>
              </a:gsLst>
              <a:lin ang="5400000" scaled="1"/>
            </a:gradFill>
            <a:ln w="12700" cap="flat">
              <a:noFill/>
              <a:prstDash val="solid"/>
              <a:miter lim="800000"/>
              <a:headEnd/>
              <a:tailEnd/>
            </a:ln>
          </p:spPr>
          <p:txBody>
            <a:bodyPr vert="horz" wrap="square" lIns="91440" tIns="45720" rIns="91440" bIns="45720" numCol="1" rtlCol="0" anchor="t" anchorCtr="0" compatLnSpc="1">
              <a:prstTxWarp prst="textNoShape">
                <a:avLst/>
              </a:prstTxWarp>
            </a:bodyPr>
            <a:lstStyle/>
            <a:p>
              <a:pPr rtl="0"/>
              <a:endParaRPr lang="ja-JP" altLang="en-US" dirty="0">
                <a:latin typeface="Meiryo UI" panose="020B0604030504040204" pitchFamily="50" charset="-128"/>
                <a:ea typeface="Meiryo UI" panose="020B0604030504040204" pitchFamily="50" charset="-128"/>
              </a:endParaRPr>
            </a:p>
          </p:txBody>
        </p:sp>
        <p:sp>
          <p:nvSpPr>
            <p:cNvPr id="21" name="フリーフォーム(F) 11">
              <a:extLst>
                <a:ext uri="{FF2B5EF4-FFF2-40B4-BE49-F238E27FC236}">
                  <a16:creationId xmlns:a16="http://schemas.microsoft.com/office/drawing/2014/main" id="{70B75532-3E3F-4E79-89ED-8E7671BB9C68}"/>
                </a:ext>
              </a:extLst>
            </p:cNvPr>
            <p:cNvSpPr>
              <a:spLocks/>
            </p:cNvSpPr>
            <p:nvPr/>
          </p:nvSpPr>
          <p:spPr bwMode="auto">
            <a:xfrm rot="9420272">
              <a:off x="5048022" y="-2833465"/>
              <a:ext cx="8756895" cy="10755934"/>
            </a:xfrm>
            <a:custGeom>
              <a:avLst/>
              <a:gdLst>
                <a:gd name="T0" fmla="*/ 1504 w 2516"/>
                <a:gd name="T1" fmla="*/ 2980 h 3095"/>
                <a:gd name="T2" fmla="*/ 2237 w 2516"/>
                <a:gd name="T3" fmla="*/ 2283 h 3095"/>
                <a:gd name="T4" fmla="*/ 1468 w 2516"/>
                <a:gd name="T5" fmla="*/ 1052 h 3095"/>
                <a:gd name="T6" fmla="*/ 979 w 2516"/>
                <a:gd name="T7" fmla="*/ 648 h 3095"/>
                <a:gd name="T8" fmla="*/ 411 w 2516"/>
                <a:gd name="T9" fmla="*/ 195 h 3095"/>
                <a:gd name="T10" fmla="*/ 397 w 2516"/>
                <a:gd name="T11" fmla="*/ 1117 h 3095"/>
                <a:gd name="T12" fmla="*/ 194 w 2516"/>
                <a:gd name="T13" fmla="*/ 1767 h 3095"/>
                <a:gd name="T14" fmla="*/ 866 w 2516"/>
                <a:gd name="T15" fmla="*/ 2349 h 3095"/>
                <a:gd name="T16" fmla="*/ 1275 w 2516"/>
                <a:gd name="T17" fmla="*/ 2766 h 3095"/>
                <a:gd name="T18" fmla="*/ 1504 w 2516"/>
                <a:gd name="T19" fmla="*/ 2980 h 30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6" h="3095">
                  <a:moveTo>
                    <a:pt x="1504" y="2980"/>
                  </a:moveTo>
                  <a:cubicBezTo>
                    <a:pt x="1504" y="2980"/>
                    <a:pt x="1958" y="3095"/>
                    <a:pt x="2237" y="2283"/>
                  </a:cubicBezTo>
                  <a:cubicBezTo>
                    <a:pt x="2516" y="1472"/>
                    <a:pt x="1745" y="1159"/>
                    <a:pt x="1468" y="1052"/>
                  </a:cubicBezTo>
                  <a:cubicBezTo>
                    <a:pt x="1191" y="945"/>
                    <a:pt x="1126" y="907"/>
                    <a:pt x="979" y="648"/>
                  </a:cubicBezTo>
                  <a:cubicBezTo>
                    <a:pt x="832" y="389"/>
                    <a:pt x="822" y="0"/>
                    <a:pt x="411" y="195"/>
                  </a:cubicBezTo>
                  <a:cubicBezTo>
                    <a:pt x="0" y="391"/>
                    <a:pt x="384" y="948"/>
                    <a:pt x="397" y="1117"/>
                  </a:cubicBezTo>
                  <a:cubicBezTo>
                    <a:pt x="411" y="1286"/>
                    <a:pt x="128" y="1580"/>
                    <a:pt x="194" y="1767"/>
                  </a:cubicBezTo>
                  <a:cubicBezTo>
                    <a:pt x="259" y="1954"/>
                    <a:pt x="273" y="2154"/>
                    <a:pt x="866" y="2349"/>
                  </a:cubicBezTo>
                  <a:cubicBezTo>
                    <a:pt x="866" y="2349"/>
                    <a:pt x="1186" y="2374"/>
                    <a:pt x="1275" y="2766"/>
                  </a:cubicBezTo>
                  <a:cubicBezTo>
                    <a:pt x="1275" y="2766"/>
                    <a:pt x="1340" y="2988"/>
                    <a:pt x="1504" y="2980"/>
                  </a:cubicBezTo>
                  <a:close/>
                </a:path>
              </a:pathLst>
            </a:custGeom>
            <a:gradFill>
              <a:gsLst>
                <a:gs pos="0">
                  <a:srgbClr val="7CEFD8"/>
                </a:gs>
                <a:gs pos="51000">
                  <a:srgbClr val="6672E4"/>
                </a:gs>
                <a:gs pos="100000">
                  <a:srgbClr val="882BE5"/>
                </a:gs>
              </a:gsLst>
              <a:lin ang="5400000" scaled="1"/>
            </a:gradFill>
            <a:ln w="12700" cap="flat">
              <a:noFill/>
              <a:prstDash val="solid"/>
              <a:miter lim="800000"/>
              <a:headEnd/>
              <a:tailEnd/>
            </a:ln>
          </p:spPr>
          <p:txBody>
            <a:bodyPr vert="horz" wrap="square" lIns="91440" tIns="45720" rIns="91440" bIns="45720" numCol="1" rtlCol="0" anchor="t" anchorCtr="0" compatLnSpc="1">
              <a:prstTxWarp prst="textNoShape">
                <a:avLst/>
              </a:prstTxWarp>
            </a:bodyPr>
            <a:lstStyle/>
            <a:p>
              <a:pPr rtl="0"/>
              <a:endParaRPr lang="ja-JP" altLang="en-US" dirty="0">
                <a:latin typeface="Meiryo UI" panose="020B0604030504040204" pitchFamily="50" charset="-128"/>
                <a:ea typeface="Meiryo UI" panose="020B0604030504040204" pitchFamily="50" charset="-128"/>
              </a:endParaRPr>
            </a:p>
          </p:txBody>
        </p:sp>
        <p:sp>
          <p:nvSpPr>
            <p:cNvPr id="22" name="フリーフォーム(F) 12">
              <a:extLst>
                <a:ext uri="{FF2B5EF4-FFF2-40B4-BE49-F238E27FC236}">
                  <a16:creationId xmlns:a16="http://schemas.microsoft.com/office/drawing/2014/main" id="{517F7404-4FD2-4A56-9BC1-55945A2E0042}"/>
                </a:ext>
              </a:extLst>
            </p:cNvPr>
            <p:cNvSpPr>
              <a:spLocks/>
            </p:cNvSpPr>
            <p:nvPr/>
          </p:nvSpPr>
          <p:spPr bwMode="auto">
            <a:xfrm rot="9420272">
              <a:off x="5218811" y="-1993836"/>
              <a:ext cx="7570428" cy="10122905"/>
            </a:xfrm>
            <a:custGeom>
              <a:avLst/>
              <a:gdLst>
                <a:gd name="T0" fmla="*/ 1896 w 2175"/>
                <a:gd name="T1" fmla="*/ 2283 h 2913"/>
                <a:gd name="T2" fmla="*/ 1467 w 2175"/>
                <a:gd name="T3" fmla="*/ 2913 h 2913"/>
                <a:gd name="T4" fmla="*/ 1250 w 2175"/>
                <a:gd name="T5" fmla="*/ 2849 h 2913"/>
                <a:gd name="T6" fmla="*/ 1016 w 2175"/>
                <a:gd name="T7" fmla="*/ 2168 h 2913"/>
                <a:gd name="T8" fmla="*/ 93 w 2175"/>
                <a:gd name="T9" fmla="*/ 661 h 2913"/>
                <a:gd name="T10" fmla="*/ 0 w 2175"/>
                <a:gd name="T11" fmla="*/ 238 h 2913"/>
                <a:gd name="T12" fmla="*/ 70 w 2175"/>
                <a:gd name="T13" fmla="*/ 195 h 2913"/>
                <a:gd name="T14" fmla="*/ 638 w 2175"/>
                <a:gd name="T15" fmla="*/ 648 h 2913"/>
                <a:gd name="T16" fmla="*/ 1127 w 2175"/>
                <a:gd name="T17" fmla="*/ 1052 h 2913"/>
                <a:gd name="T18" fmla="*/ 1896 w 2175"/>
                <a:gd name="T19" fmla="*/ 2283 h 29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75" h="2913">
                  <a:moveTo>
                    <a:pt x="1896" y="2283"/>
                  </a:moveTo>
                  <a:cubicBezTo>
                    <a:pt x="1770" y="2651"/>
                    <a:pt x="1607" y="2829"/>
                    <a:pt x="1467" y="2913"/>
                  </a:cubicBezTo>
                  <a:cubicBezTo>
                    <a:pt x="1397" y="2909"/>
                    <a:pt x="1324" y="2889"/>
                    <a:pt x="1250" y="2849"/>
                  </a:cubicBezTo>
                  <a:cubicBezTo>
                    <a:pt x="858" y="2634"/>
                    <a:pt x="1016" y="2168"/>
                    <a:pt x="1016" y="2168"/>
                  </a:cubicBezTo>
                  <a:cubicBezTo>
                    <a:pt x="1354" y="1026"/>
                    <a:pt x="336" y="1282"/>
                    <a:pt x="93" y="661"/>
                  </a:cubicBezTo>
                  <a:cubicBezTo>
                    <a:pt x="28" y="495"/>
                    <a:pt x="1" y="354"/>
                    <a:pt x="0" y="238"/>
                  </a:cubicBezTo>
                  <a:cubicBezTo>
                    <a:pt x="20" y="222"/>
                    <a:pt x="44" y="208"/>
                    <a:pt x="70" y="195"/>
                  </a:cubicBezTo>
                  <a:cubicBezTo>
                    <a:pt x="481" y="0"/>
                    <a:pt x="491" y="389"/>
                    <a:pt x="638" y="648"/>
                  </a:cubicBezTo>
                  <a:cubicBezTo>
                    <a:pt x="785" y="907"/>
                    <a:pt x="850" y="945"/>
                    <a:pt x="1127" y="1052"/>
                  </a:cubicBezTo>
                  <a:cubicBezTo>
                    <a:pt x="1404" y="1159"/>
                    <a:pt x="2175" y="1472"/>
                    <a:pt x="1896" y="2283"/>
                  </a:cubicBezTo>
                  <a:close/>
                </a:path>
              </a:pathLst>
            </a:custGeom>
            <a:gradFill>
              <a:gsLst>
                <a:gs pos="100000">
                  <a:srgbClr val="7CEFD8"/>
                </a:gs>
                <a:gs pos="19000">
                  <a:srgbClr val="6672E4"/>
                </a:gs>
                <a:gs pos="0">
                  <a:srgbClr val="882BE5"/>
                </a:gs>
              </a:gsLst>
              <a:lin ang="10200000" scaled="0"/>
            </a:gradFill>
            <a:ln w="12700" cap="flat">
              <a:noFill/>
              <a:prstDash val="solid"/>
              <a:miter lim="800000"/>
              <a:headEnd/>
              <a:tailEnd/>
            </a:ln>
          </p:spPr>
          <p:txBody>
            <a:bodyPr vert="horz" wrap="square" lIns="91440" tIns="45720" rIns="91440" bIns="45720" numCol="1" rtlCol="0" anchor="t" anchorCtr="0" compatLnSpc="1">
              <a:prstTxWarp prst="textNoShape">
                <a:avLst/>
              </a:prstTxWarp>
            </a:bodyPr>
            <a:lstStyle/>
            <a:p>
              <a:pPr rtl="0"/>
              <a:endParaRPr lang="ja-JP" altLang="en-US" dirty="0">
                <a:latin typeface="Meiryo UI" panose="020B0604030504040204" pitchFamily="50" charset="-128"/>
                <a:ea typeface="Meiryo UI" panose="020B0604030504040204" pitchFamily="50" charset="-128"/>
              </a:endParaRPr>
            </a:p>
          </p:txBody>
        </p:sp>
      </p:grpSp>
      <p:pic>
        <p:nvPicPr>
          <p:cNvPr id="8" name="図 7">
            <a:extLst>
              <a:ext uri="{FF2B5EF4-FFF2-40B4-BE49-F238E27FC236}">
                <a16:creationId xmlns:a16="http://schemas.microsoft.com/office/drawing/2014/main" id="{3D5F3B4A-2FBA-42C6-89D3-8565ED86788A}"/>
              </a:ext>
            </a:extLst>
          </p:cNvPr>
          <p:cNvPicPr/>
          <p:nvPr/>
        </p:nvPicPr>
        <p:blipFill>
          <a:blip r:embed="rId3"/>
          <a:stretch>
            <a:fillRect/>
          </a:stretch>
        </p:blipFill>
        <p:spPr>
          <a:xfrm>
            <a:off x="0" y="3715598"/>
            <a:ext cx="3515995" cy="2752725"/>
          </a:xfrm>
          <a:prstGeom prst="rect">
            <a:avLst/>
          </a:prstGeom>
        </p:spPr>
      </p:pic>
      <p:sp>
        <p:nvSpPr>
          <p:cNvPr id="2" name="吹き出し: 円形 1">
            <a:extLst>
              <a:ext uri="{FF2B5EF4-FFF2-40B4-BE49-F238E27FC236}">
                <a16:creationId xmlns:a16="http://schemas.microsoft.com/office/drawing/2014/main" id="{EC691DC3-ABC5-4F2A-B040-12528B7C3DE5}"/>
              </a:ext>
            </a:extLst>
          </p:cNvPr>
          <p:cNvSpPr/>
          <p:nvPr/>
        </p:nvSpPr>
        <p:spPr>
          <a:xfrm>
            <a:off x="184391" y="650929"/>
            <a:ext cx="3597195" cy="2759216"/>
          </a:xfrm>
          <a:prstGeom prst="wedgeEllipseCallout">
            <a:avLst>
              <a:gd name="adj1" fmla="val 4912"/>
              <a:gd name="adj2" fmla="val 74296"/>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352568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タイトル 1"/>
          <p:cNvSpPr>
            <a:spLocks noGrp="1"/>
          </p:cNvSpPr>
          <p:nvPr>
            <p:ph type="title"/>
          </p:nvPr>
        </p:nvSpPr>
        <p:spPr>
          <a:xfrm>
            <a:off x="381000" y="290770"/>
            <a:ext cx="8229600" cy="868363"/>
          </a:xfrm>
        </p:spPr>
        <p:txBody>
          <a:bodyPr>
            <a:normAutofit/>
          </a:bodyPr>
          <a:lstStyle/>
          <a:p>
            <a:pPr>
              <a:defRPr/>
            </a:pPr>
            <a:r>
              <a:rPr lang="en-US" altLang="ja-JP" sz="4800" dirty="0">
                <a:solidFill>
                  <a:schemeClr val="tx2">
                    <a:lumMod val="75000"/>
                  </a:schemeClr>
                </a:solidFill>
              </a:rPr>
              <a:t>What is Tax Crime?</a:t>
            </a:r>
            <a:endParaRPr lang="ja-JP" altLang="en-US" sz="4800" dirty="0">
              <a:solidFill>
                <a:schemeClr val="tx2">
                  <a:lumMod val="75000"/>
                </a:schemeClr>
              </a:solidFill>
            </a:endParaRPr>
          </a:p>
        </p:txBody>
      </p:sp>
      <p:sp>
        <p:nvSpPr>
          <p:cNvPr id="2" name="スライド番号プレースホルダー 1">
            <a:extLst>
              <a:ext uri="{FF2B5EF4-FFF2-40B4-BE49-F238E27FC236}">
                <a16:creationId xmlns:a16="http://schemas.microsoft.com/office/drawing/2014/main" id="{6842ECB2-E996-41F8-B73E-8D308BB33D87}"/>
              </a:ext>
            </a:extLst>
          </p:cNvPr>
          <p:cNvSpPr>
            <a:spLocks noGrp="1"/>
          </p:cNvSpPr>
          <p:nvPr>
            <p:ph type="sldNum" sz="quarter" idx="12"/>
          </p:nvPr>
        </p:nvSpPr>
        <p:spPr>
          <a:xfrm>
            <a:off x="11324559" y="6237935"/>
            <a:ext cx="583877" cy="389224"/>
          </a:xfrm>
        </p:spPr>
        <p:txBody>
          <a:bodyPr/>
          <a:lstStyle/>
          <a:p>
            <a:pPr algn="ctr">
              <a:defRPr/>
            </a:pPr>
            <a:fld id="{FABC962E-B4BD-494A-B383-FB3B2DBC4283}" type="slidenum">
              <a:rPr lang="ja-JP" altLang="en-US" smtClean="0">
                <a:solidFill>
                  <a:prstClr val="black">
                    <a:tint val="75000"/>
                  </a:prstClr>
                </a:solidFill>
              </a:rPr>
              <a:pPr algn="ctr">
                <a:defRPr/>
              </a:pPr>
              <a:t>7</a:t>
            </a:fld>
            <a:endParaRPr lang="ja-JP" altLang="en-US" dirty="0">
              <a:solidFill>
                <a:prstClr val="black">
                  <a:tint val="75000"/>
                </a:prstClr>
              </a:solidFill>
            </a:endParaRPr>
          </a:p>
        </p:txBody>
      </p:sp>
      <p:graphicFrame>
        <p:nvGraphicFramePr>
          <p:cNvPr id="5" name="図表 4">
            <a:extLst>
              <a:ext uri="{FF2B5EF4-FFF2-40B4-BE49-F238E27FC236}">
                <a16:creationId xmlns:a16="http://schemas.microsoft.com/office/drawing/2014/main" id="{EF55BBD4-46BB-4F31-A3A8-857A102F22BF}"/>
              </a:ext>
            </a:extLst>
          </p:cNvPr>
          <p:cNvGraphicFramePr/>
          <p:nvPr>
            <p:extLst>
              <p:ext uri="{D42A27DB-BD31-4B8C-83A1-F6EECF244321}">
                <p14:modId xmlns:p14="http://schemas.microsoft.com/office/powerpoint/2010/main" val="924448341"/>
              </p:ext>
            </p:extLst>
          </p:nvPr>
        </p:nvGraphicFramePr>
        <p:xfrm>
          <a:off x="1422077" y="1013880"/>
          <a:ext cx="9603731"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0664380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爆発: 8 pt 17">
            <a:extLst>
              <a:ext uri="{FF2B5EF4-FFF2-40B4-BE49-F238E27FC236}">
                <a16:creationId xmlns:a16="http://schemas.microsoft.com/office/drawing/2014/main" id="{0750C198-4DC6-4329-94F1-56F129632AE0}"/>
              </a:ext>
            </a:extLst>
          </p:cNvPr>
          <p:cNvSpPr/>
          <p:nvPr/>
        </p:nvSpPr>
        <p:spPr>
          <a:xfrm rot="239611">
            <a:off x="2325370" y="2635120"/>
            <a:ext cx="11637143" cy="6254252"/>
          </a:xfrm>
          <a:prstGeom prst="irregularSeal1">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スライド番号プレースホルダー 1">
            <a:extLst>
              <a:ext uri="{FF2B5EF4-FFF2-40B4-BE49-F238E27FC236}">
                <a16:creationId xmlns:a16="http://schemas.microsoft.com/office/drawing/2014/main" id="{6842ECB2-E996-41F8-B73E-8D308BB33D87}"/>
              </a:ext>
            </a:extLst>
          </p:cNvPr>
          <p:cNvSpPr>
            <a:spLocks noGrp="1"/>
          </p:cNvSpPr>
          <p:nvPr>
            <p:ph type="sldNum" sz="quarter" idx="12"/>
          </p:nvPr>
        </p:nvSpPr>
        <p:spPr>
          <a:xfrm>
            <a:off x="11311158" y="6402653"/>
            <a:ext cx="653321" cy="365125"/>
          </a:xfrm>
        </p:spPr>
        <p:txBody>
          <a:bodyPr/>
          <a:lstStyle/>
          <a:p>
            <a:pPr algn="ctr">
              <a:defRPr/>
            </a:pPr>
            <a:fld id="{FABC962E-B4BD-494A-B383-FB3B2DBC4283}" type="slidenum">
              <a:rPr lang="ja-JP" altLang="en-US" smtClean="0">
                <a:solidFill>
                  <a:prstClr val="black">
                    <a:tint val="75000"/>
                  </a:prstClr>
                </a:solidFill>
              </a:rPr>
              <a:pPr algn="ctr">
                <a:defRPr/>
              </a:pPr>
              <a:t>8</a:t>
            </a:fld>
            <a:endParaRPr lang="ja-JP" altLang="en-US" dirty="0">
              <a:solidFill>
                <a:prstClr val="black">
                  <a:tint val="75000"/>
                </a:prstClr>
              </a:solidFill>
            </a:endParaRPr>
          </a:p>
        </p:txBody>
      </p:sp>
      <p:graphicFrame>
        <p:nvGraphicFramePr>
          <p:cNvPr id="5" name="図表 4">
            <a:extLst>
              <a:ext uri="{FF2B5EF4-FFF2-40B4-BE49-F238E27FC236}">
                <a16:creationId xmlns:a16="http://schemas.microsoft.com/office/drawing/2014/main" id="{EF55BBD4-46BB-4F31-A3A8-857A102F22BF}"/>
              </a:ext>
            </a:extLst>
          </p:cNvPr>
          <p:cNvGraphicFramePr/>
          <p:nvPr>
            <p:extLst>
              <p:ext uri="{D42A27DB-BD31-4B8C-83A1-F6EECF244321}">
                <p14:modId xmlns:p14="http://schemas.microsoft.com/office/powerpoint/2010/main" val="2099684329"/>
              </p:ext>
            </p:extLst>
          </p:nvPr>
        </p:nvGraphicFramePr>
        <p:xfrm>
          <a:off x="-182580" y="0"/>
          <a:ext cx="12499271" cy="227214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4" name="図表 3">
            <a:extLst>
              <a:ext uri="{FF2B5EF4-FFF2-40B4-BE49-F238E27FC236}">
                <a16:creationId xmlns:a16="http://schemas.microsoft.com/office/drawing/2014/main" id="{5F9DC43B-BF4F-489A-ADF6-D396212854C6}"/>
              </a:ext>
            </a:extLst>
          </p:cNvPr>
          <p:cNvGraphicFramePr/>
          <p:nvPr>
            <p:extLst>
              <p:ext uri="{D42A27DB-BD31-4B8C-83A1-F6EECF244321}">
                <p14:modId xmlns:p14="http://schemas.microsoft.com/office/powerpoint/2010/main" val="306438866"/>
              </p:ext>
            </p:extLst>
          </p:nvPr>
        </p:nvGraphicFramePr>
        <p:xfrm>
          <a:off x="-802810" y="1665841"/>
          <a:ext cx="4726871" cy="5101937"/>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pSp>
        <p:nvGrpSpPr>
          <p:cNvPr id="15" name="グループ化 14">
            <a:extLst>
              <a:ext uri="{FF2B5EF4-FFF2-40B4-BE49-F238E27FC236}">
                <a16:creationId xmlns:a16="http://schemas.microsoft.com/office/drawing/2014/main" id="{27769257-1755-4FB6-A892-F19CBA8FACD3}"/>
              </a:ext>
            </a:extLst>
          </p:cNvPr>
          <p:cNvGrpSpPr/>
          <p:nvPr/>
        </p:nvGrpSpPr>
        <p:grpSpPr>
          <a:xfrm>
            <a:off x="3253056" y="1751083"/>
            <a:ext cx="7725196" cy="1726697"/>
            <a:chOff x="3201132" y="4839134"/>
            <a:chExt cx="7537936" cy="1882341"/>
          </a:xfrm>
        </p:grpSpPr>
        <p:pic>
          <p:nvPicPr>
            <p:cNvPr id="7" name="図 6">
              <a:extLst>
                <a:ext uri="{FF2B5EF4-FFF2-40B4-BE49-F238E27FC236}">
                  <a16:creationId xmlns:a16="http://schemas.microsoft.com/office/drawing/2014/main" id="{39B7566D-E12D-4486-8DD9-0DAA197032A0}"/>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201132" y="4839134"/>
              <a:ext cx="1882341" cy="1882341"/>
            </a:xfrm>
            <a:prstGeom prst="rect">
              <a:avLst/>
            </a:prstGeom>
          </p:spPr>
        </p:pic>
        <p:pic>
          <p:nvPicPr>
            <p:cNvPr id="8" name="図 7">
              <a:extLst>
                <a:ext uri="{FF2B5EF4-FFF2-40B4-BE49-F238E27FC236}">
                  <a16:creationId xmlns:a16="http://schemas.microsoft.com/office/drawing/2014/main" id="{30C942A3-F556-42FB-A108-8DA214608CF5}"/>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8105690" y="4912304"/>
              <a:ext cx="2633378" cy="1699778"/>
            </a:xfrm>
            <a:prstGeom prst="rect">
              <a:avLst/>
            </a:prstGeom>
            <a:ln w="6350">
              <a:noFill/>
            </a:ln>
          </p:spPr>
        </p:pic>
        <p:sp>
          <p:nvSpPr>
            <p:cNvPr id="6" name="矢印: 右 5">
              <a:extLst>
                <a:ext uri="{FF2B5EF4-FFF2-40B4-BE49-F238E27FC236}">
                  <a16:creationId xmlns:a16="http://schemas.microsoft.com/office/drawing/2014/main" id="{6B1AA441-3168-42CA-89D4-A5B44E1C7ACF}"/>
                </a:ext>
              </a:extLst>
            </p:cNvPr>
            <p:cNvSpPr/>
            <p:nvPr/>
          </p:nvSpPr>
          <p:spPr>
            <a:xfrm>
              <a:off x="5470051" y="5295671"/>
              <a:ext cx="2316204" cy="62021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矢印: 右 11">
              <a:extLst>
                <a:ext uri="{FF2B5EF4-FFF2-40B4-BE49-F238E27FC236}">
                  <a16:creationId xmlns:a16="http://schemas.microsoft.com/office/drawing/2014/main" id="{B9A5B9CD-505D-4CA1-A5B5-4BC519F58ED1}"/>
                </a:ext>
              </a:extLst>
            </p:cNvPr>
            <p:cNvSpPr/>
            <p:nvPr/>
          </p:nvSpPr>
          <p:spPr>
            <a:xfrm>
              <a:off x="5472685" y="6055510"/>
              <a:ext cx="2316204" cy="620219"/>
            </a:xfrm>
            <a:prstGeom prst="rightArrow">
              <a:avLst/>
            </a:prstGeom>
            <a:pattFill prst="pct20">
              <a:fgClr>
                <a:schemeClr val="accent1"/>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0" name="テキスト ボックス 9">
              <a:extLst>
                <a:ext uri="{FF2B5EF4-FFF2-40B4-BE49-F238E27FC236}">
                  <a16:creationId xmlns:a16="http://schemas.microsoft.com/office/drawing/2014/main" id="{B43CCF94-B4D8-4D4A-AFCE-B82A66801938}"/>
                </a:ext>
              </a:extLst>
            </p:cNvPr>
            <p:cNvSpPr txBox="1"/>
            <p:nvPr/>
          </p:nvSpPr>
          <p:spPr>
            <a:xfrm>
              <a:off x="5372514" y="4892565"/>
              <a:ext cx="2573458" cy="570383"/>
            </a:xfrm>
            <a:prstGeom prst="rect">
              <a:avLst/>
            </a:prstGeom>
            <a:noFill/>
          </p:spPr>
          <p:txBody>
            <a:bodyPr wrap="none" rtlCol="0">
              <a:spAutoFit/>
            </a:bodyPr>
            <a:lstStyle/>
            <a:p>
              <a:r>
                <a:rPr kumimoji="1" lang="en-US" altLang="ja-JP" sz="2800" dirty="0">
                  <a:solidFill>
                    <a:srgbClr val="FF0000"/>
                  </a:solidFill>
                </a:rPr>
                <a:t>Under-Reporting</a:t>
              </a:r>
              <a:endParaRPr kumimoji="1" lang="ja-JP" altLang="en-US" sz="2800" dirty="0">
                <a:solidFill>
                  <a:srgbClr val="FF0000"/>
                </a:solidFill>
              </a:endParaRPr>
            </a:p>
          </p:txBody>
        </p:sp>
        <p:sp>
          <p:nvSpPr>
            <p:cNvPr id="13" name="テキスト ボックス 12">
              <a:extLst>
                <a:ext uri="{FF2B5EF4-FFF2-40B4-BE49-F238E27FC236}">
                  <a16:creationId xmlns:a16="http://schemas.microsoft.com/office/drawing/2014/main" id="{B206FF30-0E45-4214-BE5A-D21FE0B4D955}"/>
                </a:ext>
              </a:extLst>
            </p:cNvPr>
            <p:cNvSpPr txBox="1"/>
            <p:nvPr/>
          </p:nvSpPr>
          <p:spPr>
            <a:xfrm>
              <a:off x="5894912" y="5713983"/>
              <a:ext cx="1882341" cy="570383"/>
            </a:xfrm>
            <a:prstGeom prst="rect">
              <a:avLst/>
            </a:prstGeom>
            <a:noFill/>
          </p:spPr>
          <p:txBody>
            <a:bodyPr wrap="square" rtlCol="0">
              <a:spAutoFit/>
            </a:bodyPr>
            <a:lstStyle/>
            <a:p>
              <a:r>
                <a:rPr kumimoji="1" lang="en-US" altLang="ja-JP" sz="2800" dirty="0">
                  <a:solidFill>
                    <a:srgbClr val="FF0000"/>
                  </a:solidFill>
                </a:rPr>
                <a:t>No filing</a:t>
              </a:r>
              <a:endParaRPr kumimoji="1" lang="ja-JP" altLang="en-US" sz="2800" dirty="0">
                <a:solidFill>
                  <a:srgbClr val="FF0000"/>
                </a:solidFill>
              </a:endParaRPr>
            </a:p>
          </p:txBody>
        </p:sp>
      </p:grpSp>
      <p:sp>
        <p:nvSpPr>
          <p:cNvPr id="14" name="テキスト ボックス 13">
            <a:extLst>
              <a:ext uri="{FF2B5EF4-FFF2-40B4-BE49-F238E27FC236}">
                <a16:creationId xmlns:a16="http://schemas.microsoft.com/office/drawing/2014/main" id="{5C722818-71DC-4F88-8A36-B5D9A9D0F057}"/>
              </a:ext>
            </a:extLst>
          </p:cNvPr>
          <p:cNvSpPr txBox="1"/>
          <p:nvPr/>
        </p:nvSpPr>
        <p:spPr>
          <a:xfrm>
            <a:off x="3924061" y="4707609"/>
            <a:ext cx="9074619" cy="1754326"/>
          </a:xfrm>
          <a:prstGeom prst="rect">
            <a:avLst/>
          </a:prstGeom>
          <a:noFill/>
        </p:spPr>
        <p:txBody>
          <a:bodyPr wrap="square" rtlCol="0">
            <a:spAutoFit/>
          </a:bodyPr>
          <a:lstStyle/>
          <a:p>
            <a:pPr marL="285750" indent="-285750">
              <a:buFont typeface="Wingdings" panose="05000000000000000000" pitchFamily="2" charset="2"/>
              <a:buChar char="Ø"/>
            </a:pPr>
            <a:r>
              <a:rPr kumimoji="1" lang="en-US" altLang="ja-JP" sz="3600" dirty="0">
                <a:solidFill>
                  <a:srgbClr val="FF0000"/>
                </a:solidFill>
              </a:rPr>
              <a:t>Decrease of Tax Revenue</a:t>
            </a:r>
          </a:p>
          <a:p>
            <a:pPr marL="285750" indent="-285750">
              <a:buFont typeface="Wingdings" panose="05000000000000000000" pitchFamily="2" charset="2"/>
              <a:buChar char="Ø"/>
            </a:pPr>
            <a:r>
              <a:rPr kumimoji="1" lang="en-US" altLang="ja-JP" sz="3600" dirty="0">
                <a:solidFill>
                  <a:srgbClr val="FF0000"/>
                </a:solidFill>
              </a:rPr>
              <a:t>Create unfairness among the people</a:t>
            </a:r>
          </a:p>
          <a:p>
            <a:pPr marL="285750" indent="-285750">
              <a:buFont typeface="Wingdings" panose="05000000000000000000" pitchFamily="2" charset="2"/>
              <a:buChar char="Ø"/>
            </a:pPr>
            <a:r>
              <a:rPr kumimoji="1" lang="en-US" altLang="ja-JP" sz="3600" dirty="0">
                <a:solidFill>
                  <a:srgbClr val="FF0000"/>
                </a:solidFill>
              </a:rPr>
              <a:t>Cause distrust towards the government</a:t>
            </a:r>
            <a:endParaRPr kumimoji="1" lang="ja-JP" altLang="en-US" sz="3600" dirty="0">
              <a:solidFill>
                <a:srgbClr val="FF0000"/>
              </a:solidFill>
            </a:endParaRPr>
          </a:p>
        </p:txBody>
      </p:sp>
      <p:grpSp>
        <p:nvGrpSpPr>
          <p:cNvPr id="19" name="グループ化 18">
            <a:extLst>
              <a:ext uri="{FF2B5EF4-FFF2-40B4-BE49-F238E27FC236}">
                <a16:creationId xmlns:a16="http://schemas.microsoft.com/office/drawing/2014/main" id="{B74CA1E8-C5D2-4A52-B874-AFF0615DC895}"/>
              </a:ext>
            </a:extLst>
          </p:cNvPr>
          <p:cNvGrpSpPr/>
          <p:nvPr/>
        </p:nvGrpSpPr>
        <p:grpSpPr>
          <a:xfrm>
            <a:off x="5262500" y="3429000"/>
            <a:ext cx="4726871" cy="1301378"/>
            <a:chOff x="5943599" y="3614806"/>
            <a:chExt cx="3463637" cy="928254"/>
          </a:xfrm>
        </p:grpSpPr>
        <p:sp>
          <p:nvSpPr>
            <p:cNvPr id="16" name="矢印: 下 15">
              <a:extLst>
                <a:ext uri="{FF2B5EF4-FFF2-40B4-BE49-F238E27FC236}">
                  <a16:creationId xmlns:a16="http://schemas.microsoft.com/office/drawing/2014/main" id="{4550CADE-17CD-432B-B3A3-D76AA4D0D2CD}"/>
                </a:ext>
              </a:extLst>
            </p:cNvPr>
            <p:cNvSpPr/>
            <p:nvPr/>
          </p:nvSpPr>
          <p:spPr>
            <a:xfrm>
              <a:off x="5943599" y="3614806"/>
              <a:ext cx="3463637" cy="928254"/>
            </a:xfrm>
            <a:prstGeom prst="downArrow">
              <a:avLst/>
            </a:prstGeom>
            <a:solidFill>
              <a:srgbClr val="40E8C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テキスト ボックス 16">
              <a:extLst>
                <a:ext uri="{FF2B5EF4-FFF2-40B4-BE49-F238E27FC236}">
                  <a16:creationId xmlns:a16="http://schemas.microsoft.com/office/drawing/2014/main" id="{A39449EE-F4D2-492C-B36D-AE0D51FD534B}"/>
                </a:ext>
              </a:extLst>
            </p:cNvPr>
            <p:cNvSpPr txBox="1"/>
            <p:nvPr/>
          </p:nvSpPr>
          <p:spPr>
            <a:xfrm>
              <a:off x="6494085" y="3724629"/>
              <a:ext cx="2373743" cy="680551"/>
            </a:xfrm>
            <a:prstGeom prst="rect">
              <a:avLst/>
            </a:prstGeom>
            <a:noFill/>
          </p:spPr>
          <p:txBody>
            <a:bodyPr wrap="square" rtlCol="0">
              <a:spAutoFit/>
            </a:bodyPr>
            <a:lstStyle/>
            <a:p>
              <a:pPr algn="ctr"/>
              <a:r>
                <a:rPr kumimoji="1" lang="en-US" altLang="ja-JP" sz="2800" b="1" dirty="0"/>
                <a:t>Tax Crime </a:t>
              </a:r>
            </a:p>
            <a:p>
              <a:pPr algn="ctr"/>
              <a:r>
                <a:rPr kumimoji="1" lang="en-US" altLang="ja-JP" sz="2800" b="1" dirty="0"/>
                <a:t>lead to</a:t>
              </a:r>
              <a:endParaRPr kumimoji="1" lang="ja-JP" altLang="en-US" sz="2800" b="1" dirty="0"/>
            </a:p>
          </p:txBody>
        </p:sp>
      </p:grpSp>
    </p:spTree>
    <p:extLst>
      <p:ext uri="{BB962C8B-B14F-4D97-AF65-F5344CB8AC3E}">
        <p14:creationId xmlns:p14="http://schemas.microsoft.com/office/powerpoint/2010/main" val="4058956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6842ECB2-E996-41F8-B73E-8D308BB33D87}"/>
              </a:ext>
            </a:extLst>
          </p:cNvPr>
          <p:cNvSpPr>
            <a:spLocks noGrp="1"/>
          </p:cNvSpPr>
          <p:nvPr>
            <p:ph type="sldNum" sz="quarter" idx="12"/>
          </p:nvPr>
        </p:nvSpPr>
        <p:spPr/>
        <p:txBody>
          <a:bodyPr/>
          <a:lstStyle/>
          <a:p>
            <a:pPr>
              <a:defRPr/>
            </a:pPr>
            <a:fld id="{FABC962E-B4BD-494A-B383-FB3B2DBC4283}" type="slidenum">
              <a:rPr lang="ja-JP" altLang="en-US" smtClean="0">
                <a:solidFill>
                  <a:prstClr val="black">
                    <a:tint val="75000"/>
                  </a:prstClr>
                </a:solidFill>
              </a:rPr>
              <a:pPr>
                <a:defRPr/>
              </a:pPr>
              <a:t>9</a:t>
            </a:fld>
            <a:endParaRPr lang="ja-JP" altLang="en-US" dirty="0">
              <a:solidFill>
                <a:prstClr val="black">
                  <a:tint val="75000"/>
                </a:prstClr>
              </a:solidFill>
            </a:endParaRPr>
          </a:p>
        </p:txBody>
      </p:sp>
      <p:graphicFrame>
        <p:nvGraphicFramePr>
          <p:cNvPr id="5" name="図表 4">
            <a:extLst>
              <a:ext uri="{FF2B5EF4-FFF2-40B4-BE49-F238E27FC236}">
                <a16:creationId xmlns:a16="http://schemas.microsoft.com/office/drawing/2014/main" id="{EF55BBD4-46BB-4F31-A3A8-857A102F22BF}"/>
              </a:ext>
            </a:extLst>
          </p:cNvPr>
          <p:cNvGraphicFramePr/>
          <p:nvPr>
            <p:extLst>
              <p:ext uri="{D42A27DB-BD31-4B8C-83A1-F6EECF244321}">
                <p14:modId xmlns:p14="http://schemas.microsoft.com/office/powerpoint/2010/main" val="3064981300"/>
              </p:ext>
            </p:extLst>
          </p:nvPr>
        </p:nvGraphicFramePr>
        <p:xfrm>
          <a:off x="148178" y="21971"/>
          <a:ext cx="11835479" cy="191594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15" name="グループ化 14">
            <a:extLst>
              <a:ext uri="{FF2B5EF4-FFF2-40B4-BE49-F238E27FC236}">
                <a16:creationId xmlns:a16="http://schemas.microsoft.com/office/drawing/2014/main" id="{48538EB5-FA6C-4DD4-85E1-6BBB87F996AB}"/>
              </a:ext>
            </a:extLst>
          </p:cNvPr>
          <p:cNvGrpSpPr/>
          <p:nvPr/>
        </p:nvGrpSpPr>
        <p:grpSpPr>
          <a:xfrm>
            <a:off x="-1327905" y="1671918"/>
            <a:ext cx="7570032" cy="5164111"/>
            <a:chOff x="-300383" y="1940799"/>
            <a:chExt cx="6250609" cy="4415551"/>
          </a:xfrm>
        </p:grpSpPr>
        <p:graphicFrame>
          <p:nvGraphicFramePr>
            <p:cNvPr id="6" name="図表 5">
              <a:extLst>
                <a:ext uri="{FF2B5EF4-FFF2-40B4-BE49-F238E27FC236}">
                  <a16:creationId xmlns:a16="http://schemas.microsoft.com/office/drawing/2014/main" id="{4FF11E51-1AEF-4715-863B-B9D2BB083CC1}"/>
                </a:ext>
              </a:extLst>
            </p:cNvPr>
            <p:cNvGraphicFramePr/>
            <p:nvPr>
              <p:extLst>
                <p:ext uri="{D42A27DB-BD31-4B8C-83A1-F6EECF244321}">
                  <p14:modId xmlns:p14="http://schemas.microsoft.com/office/powerpoint/2010/main" val="367019370"/>
                </p:ext>
              </p:extLst>
            </p:nvPr>
          </p:nvGraphicFramePr>
          <p:xfrm>
            <a:off x="-300383" y="1940799"/>
            <a:ext cx="6250609" cy="4415551"/>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8" name="テキスト ボックス 7">
              <a:extLst>
                <a:ext uri="{FF2B5EF4-FFF2-40B4-BE49-F238E27FC236}">
                  <a16:creationId xmlns:a16="http://schemas.microsoft.com/office/drawing/2014/main" id="{E45BDFEE-BCDA-4488-A79B-65D2A08C57F1}"/>
                </a:ext>
              </a:extLst>
            </p:cNvPr>
            <p:cNvSpPr txBox="1"/>
            <p:nvPr/>
          </p:nvSpPr>
          <p:spPr>
            <a:xfrm>
              <a:off x="2601728" y="2523464"/>
              <a:ext cx="1399309" cy="502319"/>
            </a:xfrm>
            <a:prstGeom prst="rect">
              <a:avLst/>
            </a:prstGeom>
            <a:noFill/>
          </p:spPr>
          <p:txBody>
            <a:bodyPr wrap="square" rtlCol="0">
              <a:spAutoFit/>
            </a:bodyPr>
            <a:lstStyle/>
            <a:p>
              <a:r>
                <a:rPr kumimoji="1" lang="en-US" altLang="ja-JP" sz="2800" dirty="0">
                  <a:solidFill>
                    <a:schemeClr val="bg1"/>
                  </a:solidFill>
                </a:rPr>
                <a:t>Expenses</a:t>
              </a:r>
              <a:endParaRPr kumimoji="1" lang="ja-JP" altLang="en-US" sz="2800" dirty="0">
                <a:solidFill>
                  <a:schemeClr val="bg1"/>
                </a:solidFill>
              </a:endParaRPr>
            </a:p>
          </p:txBody>
        </p:sp>
        <p:sp>
          <p:nvSpPr>
            <p:cNvPr id="10" name="テキスト ボックス 9">
              <a:extLst>
                <a:ext uri="{FF2B5EF4-FFF2-40B4-BE49-F238E27FC236}">
                  <a16:creationId xmlns:a16="http://schemas.microsoft.com/office/drawing/2014/main" id="{0620942A-A11C-4769-9BD2-681E56E2CFB6}"/>
                </a:ext>
              </a:extLst>
            </p:cNvPr>
            <p:cNvSpPr txBox="1"/>
            <p:nvPr/>
          </p:nvSpPr>
          <p:spPr>
            <a:xfrm>
              <a:off x="3375846" y="3880361"/>
              <a:ext cx="1690255" cy="502319"/>
            </a:xfrm>
            <a:prstGeom prst="rect">
              <a:avLst/>
            </a:prstGeom>
            <a:noFill/>
          </p:spPr>
          <p:txBody>
            <a:bodyPr wrap="square" rtlCol="0">
              <a:spAutoFit/>
            </a:bodyPr>
            <a:lstStyle/>
            <a:p>
              <a:r>
                <a:rPr kumimoji="1" lang="en-US" altLang="ja-JP" sz="2800" dirty="0">
                  <a:solidFill>
                    <a:schemeClr val="bg1"/>
                  </a:solidFill>
                </a:rPr>
                <a:t>Losses</a:t>
              </a:r>
              <a:endParaRPr kumimoji="1" lang="ja-JP" altLang="en-US" sz="2800" dirty="0">
                <a:solidFill>
                  <a:schemeClr val="bg1"/>
                </a:solidFill>
              </a:endParaRPr>
            </a:p>
          </p:txBody>
        </p:sp>
        <p:sp>
          <p:nvSpPr>
            <p:cNvPr id="13" name="テキスト ボックス 12">
              <a:extLst>
                <a:ext uri="{FF2B5EF4-FFF2-40B4-BE49-F238E27FC236}">
                  <a16:creationId xmlns:a16="http://schemas.microsoft.com/office/drawing/2014/main" id="{579B74D3-2E6B-46D5-9FD2-882E71599717}"/>
                </a:ext>
              </a:extLst>
            </p:cNvPr>
            <p:cNvSpPr txBox="1"/>
            <p:nvPr/>
          </p:nvSpPr>
          <p:spPr>
            <a:xfrm>
              <a:off x="1201129" y="2588063"/>
              <a:ext cx="1690255" cy="502319"/>
            </a:xfrm>
            <a:prstGeom prst="rect">
              <a:avLst/>
            </a:prstGeom>
            <a:noFill/>
          </p:spPr>
          <p:txBody>
            <a:bodyPr wrap="square" rtlCol="0">
              <a:spAutoFit/>
            </a:bodyPr>
            <a:lstStyle/>
            <a:p>
              <a:r>
                <a:rPr kumimoji="1" lang="en-US" altLang="ja-JP" sz="2800" dirty="0">
                  <a:solidFill>
                    <a:schemeClr val="bg1"/>
                  </a:solidFill>
                </a:rPr>
                <a:t>Profits</a:t>
              </a:r>
              <a:endParaRPr kumimoji="1" lang="ja-JP" altLang="en-US" sz="2800" dirty="0">
                <a:solidFill>
                  <a:schemeClr val="bg1"/>
                </a:solidFill>
              </a:endParaRPr>
            </a:p>
          </p:txBody>
        </p:sp>
        <p:sp>
          <p:nvSpPr>
            <p:cNvPr id="14" name="テキスト ボックス 13">
              <a:extLst>
                <a:ext uri="{FF2B5EF4-FFF2-40B4-BE49-F238E27FC236}">
                  <a16:creationId xmlns:a16="http://schemas.microsoft.com/office/drawing/2014/main" id="{E154793A-5AF4-4CDF-89F6-B07F4FDE36D0}"/>
                </a:ext>
              </a:extLst>
            </p:cNvPr>
            <p:cNvSpPr txBox="1"/>
            <p:nvPr/>
          </p:nvSpPr>
          <p:spPr>
            <a:xfrm>
              <a:off x="945626" y="5286848"/>
              <a:ext cx="1690255" cy="502319"/>
            </a:xfrm>
            <a:prstGeom prst="rect">
              <a:avLst/>
            </a:prstGeom>
            <a:noFill/>
          </p:spPr>
          <p:txBody>
            <a:bodyPr wrap="square" rtlCol="0">
              <a:spAutoFit/>
            </a:bodyPr>
            <a:lstStyle/>
            <a:p>
              <a:r>
                <a:rPr kumimoji="1" lang="en-US" altLang="ja-JP" sz="2800" dirty="0">
                  <a:solidFill>
                    <a:schemeClr val="bg1"/>
                  </a:solidFill>
                </a:rPr>
                <a:t>Deductions</a:t>
              </a:r>
              <a:endParaRPr kumimoji="1" lang="ja-JP" altLang="en-US" sz="2800" dirty="0">
                <a:solidFill>
                  <a:schemeClr val="bg1"/>
                </a:solidFill>
              </a:endParaRPr>
            </a:p>
          </p:txBody>
        </p:sp>
      </p:grpSp>
      <p:pic>
        <p:nvPicPr>
          <p:cNvPr id="18" name="図 17">
            <a:extLst>
              <a:ext uri="{FF2B5EF4-FFF2-40B4-BE49-F238E27FC236}">
                <a16:creationId xmlns:a16="http://schemas.microsoft.com/office/drawing/2014/main" id="{7CA8BF51-C4E4-4547-AFDC-CAB1CA53EDBE}"/>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187662" y="3792855"/>
            <a:ext cx="3854058" cy="2918352"/>
          </a:xfrm>
          <a:prstGeom prst="rect">
            <a:avLst/>
          </a:prstGeom>
          <a:ln w="6350">
            <a:noFill/>
          </a:ln>
        </p:spPr>
      </p:pic>
      <p:sp>
        <p:nvSpPr>
          <p:cNvPr id="19" name="思考の吹き出し: 雲形 18">
            <a:extLst>
              <a:ext uri="{FF2B5EF4-FFF2-40B4-BE49-F238E27FC236}">
                <a16:creationId xmlns:a16="http://schemas.microsoft.com/office/drawing/2014/main" id="{4AA120C4-D8D4-47CD-B396-9D80F77D2FB2}"/>
              </a:ext>
            </a:extLst>
          </p:cNvPr>
          <p:cNvSpPr/>
          <p:nvPr/>
        </p:nvSpPr>
        <p:spPr>
          <a:xfrm>
            <a:off x="4356065" y="1671919"/>
            <a:ext cx="3373980" cy="2540318"/>
          </a:xfrm>
          <a:prstGeom prst="cloudCallout">
            <a:avLst>
              <a:gd name="adj1" fmla="val 78493"/>
              <a:gd name="adj2" fmla="val 35697"/>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solidFill>
                <a:schemeClr val="tx1"/>
              </a:solidFill>
            </a:endParaRPr>
          </a:p>
        </p:txBody>
      </p:sp>
      <p:sp>
        <p:nvSpPr>
          <p:cNvPr id="16" name="テキスト ボックス 15">
            <a:extLst>
              <a:ext uri="{FF2B5EF4-FFF2-40B4-BE49-F238E27FC236}">
                <a16:creationId xmlns:a16="http://schemas.microsoft.com/office/drawing/2014/main" id="{C30EADDE-D256-4C8E-8A39-B2D2195BAA66}"/>
              </a:ext>
            </a:extLst>
          </p:cNvPr>
          <p:cNvSpPr txBox="1"/>
          <p:nvPr/>
        </p:nvSpPr>
        <p:spPr>
          <a:xfrm>
            <a:off x="4730519" y="2246606"/>
            <a:ext cx="2921582" cy="1384995"/>
          </a:xfrm>
          <a:prstGeom prst="rect">
            <a:avLst/>
          </a:prstGeom>
          <a:noFill/>
        </p:spPr>
        <p:txBody>
          <a:bodyPr wrap="square" rtlCol="0">
            <a:spAutoFit/>
          </a:bodyPr>
          <a:lstStyle/>
          <a:p>
            <a:r>
              <a:rPr kumimoji="1" lang="en-US" altLang="ja-JP" sz="2800" dirty="0"/>
              <a:t>How about I </a:t>
            </a:r>
            <a:r>
              <a:rPr kumimoji="1" lang="en-US" altLang="ja-JP" sz="2800" dirty="0">
                <a:solidFill>
                  <a:srgbClr val="FF0000"/>
                </a:solidFill>
              </a:rPr>
              <a:t>deduct </a:t>
            </a:r>
            <a:r>
              <a:rPr kumimoji="1" lang="en-US" altLang="ja-JP" sz="2800" dirty="0"/>
              <a:t>my sales for the tax return?</a:t>
            </a:r>
            <a:endParaRPr kumimoji="1" lang="ja-JP" altLang="en-US" sz="2800" dirty="0"/>
          </a:p>
        </p:txBody>
      </p:sp>
      <p:sp>
        <p:nvSpPr>
          <p:cNvPr id="23" name="思考の吹き出し: 雲形 22">
            <a:extLst>
              <a:ext uri="{FF2B5EF4-FFF2-40B4-BE49-F238E27FC236}">
                <a16:creationId xmlns:a16="http://schemas.microsoft.com/office/drawing/2014/main" id="{C710204A-7B10-4701-BF53-211079BC8F3A}"/>
              </a:ext>
            </a:extLst>
          </p:cNvPr>
          <p:cNvSpPr/>
          <p:nvPr/>
        </p:nvSpPr>
        <p:spPr>
          <a:xfrm>
            <a:off x="8002552" y="1937918"/>
            <a:ext cx="3494904" cy="1704692"/>
          </a:xfrm>
          <a:prstGeom prst="cloudCallout">
            <a:avLst>
              <a:gd name="adj1" fmla="val 7228"/>
              <a:gd name="adj2" fmla="val 84094"/>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solidFill>
                <a:srgbClr val="FF0000"/>
              </a:solidFill>
            </a:endParaRPr>
          </a:p>
        </p:txBody>
      </p:sp>
      <p:sp>
        <p:nvSpPr>
          <p:cNvPr id="22" name="テキスト ボックス 21">
            <a:extLst>
              <a:ext uri="{FF2B5EF4-FFF2-40B4-BE49-F238E27FC236}">
                <a16:creationId xmlns:a16="http://schemas.microsoft.com/office/drawing/2014/main" id="{61503B31-6D1B-4120-A75F-B99BA208F3F2}"/>
              </a:ext>
            </a:extLst>
          </p:cNvPr>
          <p:cNvSpPr txBox="1"/>
          <p:nvPr/>
        </p:nvSpPr>
        <p:spPr>
          <a:xfrm>
            <a:off x="8396466" y="2216582"/>
            <a:ext cx="2921582" cy="954107"/>
          </a:xfrm>
          <a:prstGeom prst="rect">
            <a:avLst/>
          </a:prstGeom>
          <a:noFill/>
        </p:spPr>
        <p:txBody>
          <a:bodyPr wrap="square" rtlCol="0">
            <a:spAutoFit/>
          </a:bodyPr>
          <a:lstStyle/>
          <a:p>
            <a:r>
              <a:rPr kumimoji="1" lang="en-US" altLang="ja-JP" sz="2800" dirty="0"/>
              <a:t>How about I book </a:t>
            </a:r>
            <a:r>
              <a:rPr kumimoji="1" lang="en-US" altLang="ja-JP" sz="2800" dirty="0">
                <a:solidFill>
                  <a:srgbClr val="FF0000"/>
                </a:solidFill>
              </a:rPr>
              <a:t>fictitious expenses</a:t>
            </a:r>
            <a:endParaRPr kumimoji="1" lang="ja-JP" altLang="en-US" sz="2800" dirty="0">
              <a:solidFill>
                <a:srgbClr val="FF0000"/>
              </a:solidFill>
            </a:endParaRPr>
          </a:p>
        </p:txBody>
      </p:sp>
      <p:sp>
        <p:nvSpPr>
          <p:cNvPr id="26" name="思考の吹き出し: 雲形 25">
            <a:extLst>
              <a:ext uri="{FF2B5EF4-FFF2-40B4-BE49-F238E27FC236}">
                <a16:creationId xmlns:a16="http://schemas.microsoft.com/office/drawing/2014/main" id="{61248F37-E252-48FB-B973-30C679FDC82B}"/>
              </a:ext>
            </a:extLst>
          </p:cNvPr>
          <p:cNvSpPr/>
          <p:nvPr/>
        </p:nvSpPr>
        <p:spPr>
          <a:xfrm>
            <a:off x="4272197" y="4403461"/>
            <a:ext cx="3587443" cy="2135451"/>
          </a:xfrm>
          <a:prstGeom prst="cloudCallout">
            <a:avLst>
              <a:gd name="adj1" fmla="val 61553"/>
              <a:gd name="adj2" fmla="val -27290"/>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solidFill>
                <a:srgbClr val="FF0000"/>
              </a:solidFill>
            </a:endParaRPr>
          </a:p>
        </p:txBody>
      </p:sp>
      <p:sp>
        <p:nvSpPr>
          <p:cNvPr id="25" name="テキスト ボックス 24">
            <a:extLst>
              <a:ext uri="{FF2B5EF4-FFF2-40B4-BE49-F238E27FC236}">
                <a16:creationId xmlns:a16="http://schemas.microsoft.com/office/drawing/2014/main" id="{8069F8C9-301F-4202-9701-2768346BA1AC}"/>
              </a:ext>
            </a:extLst>
          </p:cNvPr>
          <p:cNvSpPr txBox="1"/>
          <p:nvPr/>
        </p:nvSpPr>
        <p:spPr>
          <a:xfrm>
            <a:off x="4584786" y="4821832"/>
            <a:ext cx="3232712" cy="1384995"/>
          </a:xfrm>
          <a:prstGeom prst="rect">
            <a:avLst/>
          </a:prstGeom>
          <a:noFill/>
        </p:spPr>
        <p:txBody>
          <a:bodyPr wrap="square" rtlCol="0">
            <a:spAutoFit/>
          </a:bodyPr>
          <a:lstStyle/>
          <a:p>
            <a:r>
              <a:rPr kumimoji="1" lang="en-US" altLang="ja-JP" sz="2800" dirty="0"/>
              <a:t>Maybe I can secretly decided </a:t>
            </a:r>
            <a:r>
              <a:rPr kumimoji="1" lang="en-US" altLang="ja-JP" sz="2800" dirty="0">
                <a:solidFill>
                  <a:srgbClr val="FF0000"/>
                </a:solidFill>
              </a:rPr>
              <a:t>not to file a tax return</a:t>
            </a:r>
            <a:endParaRPr kumimoji="1" lang="ja-JP" altLang="en-US" sz="2800" dirty="0">
              <a:solidFill>
                <a:srgbClr val="FF0000"/>
              </a:solidFill>
            </a:endParaRPr>
          </a:p>
        </p:txBody>
      </p:sp>
    </p:spTree>
    <p:extLst>
      <p:ext uri="{BB962C8B-B14F-4D97-AF65-F5344CB8AC3E}">
        <p14:creationId xmlns:p14="http://schemas.microsoft.com/office/powerpoint/2010/main" val="2871979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fade">
                                      <p:cBhvr>
                                        <p:cTn id="10" dur="500"/>
                                        <p:tgtEl>
                                          <p:spTgt spid="2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500"/>
                                        <p:tgtEl>
                                          <p:spTgt spid="19"/>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fade">
                                      <p:cBhvr>
                                        <p:cTn id="18" dur="500"/>
                                        <p:tgtEl>
                                          <p:spTgt spid="16"/>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fade">
                                      <p:cBhvr>
                                        <p:cTn id="23" dur="500"/>
                                        <p:tgtEl>
                                          <p:spTgt spid="23"/>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fade">
                                      <p:cBhvr>
                                        <p:cTn id="26"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6" grpId="0"/>
      <p:bldP spid="23" grpId="0" animBg="1"/>
      <p:bldP spid="22" grpId="0"/>
      <p:bldP spid="26" grpId="0" animBg="1"/>
      <p:bldP spid="25" grpId="0"/>
    </p:bldLst>
  </p:timing>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f33668227_win32_fixed" id="{17DD1A52-D3DE-4BC7-AB4E-5ED952CBB3F4}" vid="{D8C85220-06A0-4E3D-954C-BC12E2647BFB}"/>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ドキュメント" ma:contentTypeID="0x0101007F3845849057B549AC52C98D12C4AE43" ma:contentTypeVersion="1" ma:contentTypeDescription="新しいドキュメントを作成します。" ma:contentTypeScope="" ma:versionID="2260098b704fd8049eeaa7251ddb7687">
  <xsd:schema xmlns:xsd="http://www.w3.org/2001/XMLSchema" xmlns:xs="http://www.w3.org/2001/XMLSchema" xmlns:p="http://schemas.microsoft.com/office/2006/metadata/properties" xmlns:ns2="6bab9300-b32d-4208-978e-b8b560679b25" targetNamespace="http://schemas.microsoft.com/office/2006/metadata/properties" ma:root="true" ma:fieldsID="3bccb5e8338df2f788da2abddcd3a80b" ns2:_="">
    <xsd:import namespace="6bab9300-b32d-4208-978e-b8b560679b25"/>
    <xsd:element name="properties">
      <xsd:complexType>
        <xsd:sequence>
          <xsd:element name="documentManagement">
            <xsd:complexType>
              <xsd:all>
                <xsd:element ref="ns2:_x8aac__x660e_"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bab9300-b32d-4208-978e-b8b560679b25" elementFormDefault="qualified">
    <xsd:import namespace="http://schemas.microsoft.com/office/2006/documentManagement/types"/>
    <xsd:import namespace="http://schemas.microsoft.com/office/infopath/2007/PartnerControls"/>
    <xsd:element name="_x8aac__x660e_" ma:index="8" nillable="true" ma:displayName="説明" ma:internalName="_x8aac__x660e_">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コンテンツ タイプ"/>
        <xsd:element ref="dc:title" minOccurs="0" maxOccurs="1" ma:index="4" ma:displayName="タイトル"/>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x8aac__x660e_ xmlns="6bab9300-b32d-4208-978e-b8b560679b25"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AB57BF0-35B1-4DFF-B912-00A10DA2755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bab9300-b32d-4208-978e-b8b560679b2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89900F64-9193-44F8-BD63-E681103777C8}">
  <ds:schemaRefs>
    <ds:schemaRef ds:uri="http://purl.org/dc/dcmitype/"/>
    <ds:schemaRef ds:uri="http://purl.org/dc/elements/1.1/"/>
    <ds:schemaRef ds:uri="http://schemas.microsoft.com/office/2006/documentManagement/types"/>
    <ds:schemaRef ds:uri="6bab9300-b32d-4208-978e-b8b560679b25"/>
    <ds:schemaRef ds:uri="http://schemas.microsoft.com/office/2006/metadata/properties"/>
    <ds:schemaRef ds:uri="http://purl.org/dc/terms/"/>
    <ds:schemaRef ds:uri="http://www.w3.org/XML/1998/namespace"/>
    <ds:schemaRef ds:uri="http://schemas.microsoft.com/office/infopath/2007/PartnerControls"/>
    <ds:schemaRef ds:uri="http://schemas.openxmlformats.org/package/2006/metadata/core-properties"/>
  </ds:schemaRefs>
</ds:datastoreItem>
</file>

<file path=customXml/itemProps3.xml><?xml version="1.0" encoding="utf-8"?>
<ds:datastoreItem xmlns:ds="http://schemas.openxmlformats.org/officeDocument/2006/customXml" ds:itemID="{271421E6-0B73-4301-8D1C-0131DB42FA7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0</TotalTime>
  <Words>12209</Words>
  <Application>Microsoft Office PowerPoint</Application>
  <PresentationFormat>ワイド画面</PresentationFormat>
  <Paragraphs>1210</Paragraphs>
  <Slides>62</Slides>
  <Notes>62</Notes>
  <HiddenSlides>0</HiddenSlides>
  <MMClips>0</MMClips>
  <ScaleCrop>false</ScaleCrop>
  <HeadingPairs>
    <vt:vector size="8" baseType="variant">
      <vt:variant>
        <vt:lpstr>使用されているフォント</vt:lpstr>
      </vt:variant>
      <vt:variant>
        <vt:i4>14</vt:i4>
      </vt:variant>
      <vt:variant>
        <vt:lpstr>テーマ</vt:lpstr>
      </vt:variant>
      <vt:variant>
        <vt:i4>1</vt:i4>
      </vt:variant>
      <vt:variant>
        <vt:lpstr>埋め込まれた OLE サーバー</vt:lpstr>
      </vt:variant>
      <vt:variant>
        <vt:i4>1</vt:i4>
      </vt:variant>
      <vt:variant>
        <vt:lpstr>スライド タイトル</vt:lpstr>
      </vt:variant>
      <vt:variant>
        <vt:i4>62</vt:i4>
      </vt:variant>
    </vt:vector>
  </HeadingPairs>
  <TitlesOfParts>
    <vt:vector size="78" baseType="lpstr">
      <vt:lpstr>Anito</vt:lpstr>
      <vt:lpstr>Avenir Next LT Pro Light</vt:lpstr>
      <vt:lpstr>Maven Pro</vt:lpstr>
      <vt:lpstr>Meiryo UI</vt:lpstr>
      <vt:lpstr>Montserrat</vt:lpstr>
      <vt:lpstr>ＭＳ Ｐゴシック</vt:lpstr>
      <vt:lpstr>ＭＳ ゴシック</vt:lpstr>
      <vt:lpstr>游ゴシック</vt:lpstr>
      <vt:lpstr>游ゴシック Light</vt:lpstr>
      <vt:lpstr>Arial</vt:lpstr>
      <vt:lpstr>Calibri</vt:lpstr>
      <vt:lpstr>Calibri Light</vt:lpstr>
      <vt:lpstr>Times New Roman</vt:lpstr>
      <vt:lpstr>Wingdings</vt:lpstr>
      <vt:lpstr>Office テーマ</vt:lpstr>
      <vt:lpstr>Worksheet</vt:lpstr>
      <vt:lpstr>人的資源スライド 1</vt:lpstr>
      <vt:lpstr>人的資源スライド 2</vt:lpstr>
      <vt:lpstr>人的資源スライド 2</vt:lpstr>
      <vt:lpstr>National Tax Agency（NTA）’s Organizational Structure</vt:lpstr>
      <vt:lpstr>Differences between Tax examination and Tax criminal investigation</vt:lpstr>
      <vt:lpstr>Why do the National Tax Agencies conduct Tax Crime Investigation instead of the Police?</vt:lpstr>
      <vt:lpstr>What is Tax Crime?</vt:lpstr>
      <vt:lpstr>PowerPoint プレゼンテーション</vt:lpstr>
      <vt:lpstr>PowerPoint プレゼンテーション</vt:lpstr>
      <vt:lpstr>人的資源スライド 4</vt:lpstr>
      <vt:lpstr>Types of tax criminal &amp; Punishments</vt:lpstr>
      <vt:lpstr>Flow of Tax Criminal Investigation</vt:lpstr>
      <vt:lpstr>PowerPoint プレゼンテーション</vt:lpstr>
      <vt:lpstr>PowerPoint プレゼンテーション</vt:lpstr>
      <vt:lpstr>Burden of Proofs in Tax Crime</vt:lpstr>
      <vt:lpstr>Burden of Proof</vt:lpstr>
      <vt:lpstr>Structural elements of the crime</vt:lpstr>
      <vt:lpstr>Typical defenses made by the suspect</vt:lpstr>
      <vt:lpstr>Collection of evidences</vt:lpstr>
      <vt:lpstr>Collection of evidences</vt:lpstr>
      <vt:lpstr>NTA’s Approach</vt:lpstr>
      <vt:lpstr>Status of tax evasion control in Japan</vt:lpstr>
      <vt:lpstr>Status of tax evasion control in Japan</vt:lpstr>
      <vt:lpstr>PowerPoint プレゼンテーション</vt:lpstr>
      <vt:lpstr>人的資源スライド 2</vt:lpstr>
      <vt:lpstr>人的資源スライド 8</vt:lpstr>
      <vt:lpstr>人的資源スライド 4</vt:lpstr>
      <vt:lpstr>人的資源スライド 3</vt:lpstr>
      <vt:lpstr>人的資源スライド 3</vt:lpstr>
      <vt:lpstr>人的資源スライド 4</vt:lpstr>
      <vt:lpstr>人的資源スライド 2</vt:lpstr>
      <vt:lpstr>人的資源スライド 8</vt:lpstr>
      <vt:lpstr>人的資源スライド 4</vt:lpstr>
      <vt:lpstr>人的資源スライド 2</vt:lpstr>
      <vt:lpstr>Some cases of  hidden assets concealed by tax evaders</vt:lpstr>
      <vt:lpstr>Case（１）－１</vt:lpstr>
      <vt:lpstr>Case（１）－2</vt:lpstr>
      <vt:lpstr>Case（１）－3</vt:lpstr>
      <vt:lpstr>Case（２）－１</vt:lpstr>
      <vt:lpstr>Case（２）－２</vt:lpstr>
      <vt:lpstr>Case（２）－３</vt:lpstr>
      <vt:lpstr>Case（２）－３</vt:lpstr>
      <vt:lpstr>Case （３）-1</vt:lpstr>
      <vt:lpstr>Case （３）ー２</vt:lpstr>
      <vt:lpstr>Case（４）－１</vt:lpstr>
      <vt:lpstr>Case （４）ー２</vt:lpstr>
      <vt:lpstr>Case（５）－１</vt:lpstr>
      <vt:lpstr>Case（５）－２</vt:lpstr>
      <vt:lpstr>Case（５）－３</vt:lpstr>
      <vt:lpstr>Case（５）－４</vt:lpstr>
      <vt:lpstr>Case（６）- 1</vt:lpstr>
      <vt:lpstr>Case（６）ー2</vt:lpstr>
      <vt:lpstr>Case （７）－１</vt:lpstr>
      <vt:lpstr>Case（７）－２</vt:lpstr>
      <vt:lpstr>Case （７）－３</vt:lpstr>
      <vt:lpstr>Case （８）－１</vt:lpstr>
      <vt:lpstr>Case（８）－２</vt:lpstr>
      <vt:lpstr>Case （８）－3</vt:lpstr>
      <vt:lpstr>Case（９）-1</vt:lpstr>
      <vt:lpstr>Case（９）ー 2</vt:lpstr>
      <vt:lpstr>At the end‥</vt:lpstr>
      <vt:lpstr>人的資源スライド 10</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2022-01-19T22:30:16Z</dcterms:created>
  <dcterms:modified xsi:type="dcterms:W3CDTF">2025-05-15T04:32:43Z</dcterms:modified>
  <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0x0101007F3845849057B549AC52C98D12C4AE43</vt:lpwstr>
  </property>
</Properties>
</file>