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5" r:id="rId2"/>
    <p:sldId id="28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07B"/>
    <a:srgbClr val="FF3300"/>
    <a:srgbClr val="65B0D5"/>
    <a:srgbClr val="338D91"/>
    <a:srgbClr val="3078BA"/>
    <a:srgbClr val="80A0BD"/>
    <a:srgbClr val="FE007F"/>
    <a:srgbClr val="FF05B2"/>
    <a:srgbClr val="FF2D96"/>
    <a:srgbClr val="FF2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1" autoAdjust="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AF08D-494D-4791-A3C0-A64CBDAEE7D0}" type="datetimeFigureOut">
              <a:rPr lang="fr-FR" smtClean="0"/>
              <a:t>05/04/2024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D93CE-5632-4AC6-B8AE-70EB39E74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65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48F52-F36D-4B34-9B8A-9D9677B15F1E}" type="datetimeFigureOut">
              <a:rPr lang="fr-FR" smtClean="0"/>
              <a:t>05/04/2024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E434FF-AEE2-45D4-A36E-8E62154322BA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DCD13E0-DB45-44A5-A75F-D6EFD7BF09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7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D2527B3-4902-4988-8B8B-D3BAC604C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92023"/>
            <a:ext cx="11101754" cy="4741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Fira Sans" panose="020B0503050000020004" pitchFamily="34" charset="0"/>
              </a:defRPr>
            </a:lvl1pPr>
            <a:lvl2pPr>
              <a:defRPr sz="2000">
                <a:latin typeface="Fira Sans" panose="020B0503050000020004" pitchFamily="34" charset="0"/>
              </a:defRPr>
            </a:lvl2pPr>
            <a:lvl3pPr>
              <a:defRPr sz="1800">
                <a:latin typeface="Fira Sans" panose="020B0503050000020004" pitchFamily="34" charset="0"/>
              </a:defRPr>
            </a:lvl3pPr>
            <a:lvl4pPr>
              <a:defRPr sz="1600">
                <a:latin typeface="Fira Sans" panose="020B0503050000020004" pitchFamily="34" charset="0"/>
              </a:defRPr>
            </a:lvl4pPr>
            <a:lvl5pPr>
              <a:defRPr sz="1600">
                <a:latin typeface="Fira Sans" panose="020B05030500000200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48F52-F36D-4B34-9B8A-9D9677B15F1E}" type="datetimeFigureOut">
              <a:rPr lang="fr-FR" smtClean="0"/>
              <a:t>05/04/2024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62200" cy="365125"/>
          </a:xfrm>
          <a:prstGeom prst="rect">
            <a:avLst/>
          </a:prstGeom>
        </p:spPr>
        <p:txBody>
          <a:bodyPr/>
          <a:lstStyle/>
          <a:p>
            <a:fld id="{23E434FF-AEE2-45D4-A36E-8E62154322BA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0" y="969121"/>
            <a:ext cx="12192000" cy="0"/>
          </a:xfrm>
          <a:prstGeom prst="line">
            <a:avLst/>
          </a:prstGeom>
          <a:ln w="22225">
            <a:solidFill>
              <a:srgbClr val="C900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477" y="187000"/>
            <a:ext cx="2194477" cy="572472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838200" y="317043"/>
            <a:ext cx="7914103" cy="48022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>
              <a:defRPr sz="2800">
                <a:solidFill>
                  <a:srgbClr val="C9007B"/>
                </a:solidFill>
                <a:latin typeface="Fira Sans" panose="020B0503050000020004" pitchFamily="34" charset="0"/>
                <a:cs typeface="Courier New" panose="02070309020205020404" pitchFamily="49" charset="0"/>
              </a:defRPr>
            </a:lvl1pPr>
          </a:lstStyle>
          <a:p>
            <a:r>
              <a:rPr lang="fr-FR" dirty="0"/>
              <a:t>Modifiez le style</a:t>
            </a:r>
          </a:p>
        </p:txBody>
      </p:sp>
    </p:spTree>
    <p:extLst>
      <p:ext uri="{BB962C8B-B14F-4D97-AF65-F5344CB8AC3E}">
        <p14:creationId xmlns:p14="http://schemas.microsoft.com/office/powerpoint/2010/main" val="383765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48F52-F36D-4B34-9B8A-9D9677B15F1E}" type="datetimeFigureOut">
              <a:rPr lang="fr-FR" smtClean="0"/>
              <a:t>05/04/2024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434FF-AEE2-45D4-A36E-8E62154322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59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52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2E020C-6EC5-418F-A479-7C2FEC48A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837F1B2-E85B-441E-9685-662D42B62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7566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6242</TotalTime>
  <Words>0</Words>
  <Application>Microsoft Office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Courier New</vt:lpstr>
      <vt:lpstr>Fira Sans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ARAUJO Susana</dc:creator>
  <cp:lastModifiedBy>ARAUJO Susana</cp:lastModifiedBy>
  <cp:revision>151</cp:revision>
  <dcterms:created xsi:type="dcterms:W3CDTF">2019-03-18T14:14:28Z</dcterms:created>
  <dcterms:modified xsi:type="dcterms:W3CDTF">2024-04-05T06:02:27Z</dcterms:modified>
</cp:coreProperties>
</file>