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Lato"/>
      <p:regular r:id="rId14"/>
      <p:bold r:id="rId15"/>
      <p:italic r:id="rId16"/>
      <p:boldItalic r:id="rId17"/>
    </p:embeddedFont>
    <p:embeddedFont>
      <p:font typeface="Lato Hairline"/>
      <p:regular r:id="rId18"/>
      <p:bold r:id="rId19"/>
      <p:italic r:id="rId20"/>
      <p:boldItalic r:id="rId21"/>
    </p:embeddedFont>
    <p:embeddedFont>
      <p:font typeface="Lato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atoHairline-italic.fntdata"/><Relationship Id="rId22" Type="http://schemas.openxmlformats.org/officeDocument/2006/relationships/font" Target="fonts/LatoLight-regular.fntdata"/><Relationship Id="rId21" Type="http://schemas.openxmlformats.org/officeDocument/2006/relationships/font" Target="fonts/LatoHairline-boldItalic.fntdata"/><Relationship Id="rId24" Type="http://schemas.openxmlformats.org/officeDocument/2006/relationships/font" Target="fonts/LatoLight-italic.fntdata"/><Relationship Id="rId23" Type="http://schemas.openxmlformats.org/officeDocument/2006/relationships/font" Target="fonts/Lato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Lato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Lato-bold.fntdata"/><Relationship Id="rId14" Type="http://schemas.openxmlformats.org/officeDocument/2006/relationships/font" Target="fonts/Lato-regular.fntdata"/><Relationship Id="rId17" Type="http://schemas.openxmlformats.org/officeDocument/2006/relationships/font" Target="fonts/Lato-boldItalic.fntdata"/><Relationship Id="rId16" Type="http://schemas.openxmlformats.org/officeDocument/2006/relationships/font" Target="fonts/Lato-italic.fntdata"/><Relationship Id="rId19" Type="http://schemas.openxmlformats.org/officeDocument/2006/relationships/font" Target="fonts/LatoHairline-bold.fntdata"/><Relationship Id="rId18" Type="http://schemas.openxmlformats.org/officeDocument/2006/relationships/font" Target="fonts/LatoHairlin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4d40ea2a2b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4d40ea2a2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4d40ea2a2b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4d40ea2a2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4d40ea2a2b_0_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4d40ea2a2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pic>
        <p:nvPicPr>
          <p:cNvPr descr="paint_transparent1.png" id="10" name="Google Shape;10;p2"/>
          <p:cNvPicPr preferRelativeResize="0"/>
          <p:nvPr/>
        </p:nvPicPr>
        <p:blipFill rotWithShape="1">
          <a:blip r:embed="rId3">
            <a:alphaModFix/>
          </a:blip>
          <a:srcRect b="0" l="55211" r="0" t="0"/>
          <a:stretch/>
        </p:blipFill>
        <p:spPr>
          <a:xfrm>
            <a:off x="1" y="0"/>
            <a:ext cx="4095677" cy="5143500"/>
          </a:xfrm>
          <a:prstGeom prst="rect">
            <a:avLst/>
          </a:prstGeom>
          <a:noFill/>
          <a:ln>
            <a:noFill/>
          </a:ln>
        </p:spPr>
      </p:pic>
      <p:sp>
        <p:nvSpPr>
          <p:cNvPr id="11" name="Google Shape;11;p2"/>
          <p:cNvSpPr txBox="1"/>
          <p:nvPr>
            <p:ph type="ctrTitle"/>
          </p:nvPr>
        </p:nvSpPr>
        <p:spPr>
          <a:xfrm>
            <a:off x="3208125" y="3287225"/>
            <a:ext cx="5250300" cy="1159800"/>
          </a:xfrm>
          <a:prstGeom prst="rect">
            <a:avLst/>
          </a:prstGeom>
        </p:spPr>
        <p:txBody>
          <a:bodyPr anchorCtr="0" anchor="b" bIns="91425" lIns="91425" spcFirstLastPara="1" rIns="91425" wrap="square" tIns="91425">
            <a:noAutofit/>
          </a:bodyPr>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rectangle">
  <p:cSld name="BLANK_1">
    <p:bg>
      <p:bgPr>
        <a:blipFill>
          <a:blip r:embed="rId2">
            <a:alphaModFix/>
          </a:blip>
          <a:stretch>
            <a:fillRect/>
          </a:stretch>
        </a:blipFill>
      </p:bgPr>
    </p:bg>
    <p:spTree>
      <p:nvGrpSpPr>
        <p:cNvPr id="50" name="Shape 50"/>
        <p:cNvGrpSpPr/>
        <p:nvPr/>
      </p:nvGrpSpPr>
      <p:grpSpPr>
        <a:xfrm>
          <a:off x="0" y="0"/>
          <a:ext cx="0" cy="0"/>
          <a:chOff x="0" y="0"/>
          <a:chExt cx="0" cy="0"/>
        </a:xfrm>
      </p:grpSpPr>
      <p:pic>
        <p:nvPicPr>
          <p:cNvPr descr="paint_transparent3.png" id="51" name="Google Shape;51;p11"/>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p:nvPr>
            <p:ph idx="12" type="sldNum"/>
          </p:nvPr>
        </p:nvSpPr>
        <p:spPr>
          <a:xfrm>
            <a:off x="4297650" y="4447973"/>
            <a:ext cx="548700" cy="393600"/>
          </a:xfrm>
          <a:prstGeom prst="rect">
            <a:avLst/>
          </a:prstGeom>
        </p:spPr>
        <p:txBody>
          <a:bodyPr anchorCtr="0" anchor="ctr" bIns="91425" lIns="91425" spcFirstLastPara="1" rIns="91425" wrap="square" tIns="91425">
            <a:noAutofit/>
          </a:bodyPr>
          <a:lstStyle>
            <a:lvl1pPr lvl="0" rtl="0" algn="ctr">
              <a:buNone/>
              <a:defRPr>
                <a:solidFill>
                  <a:srgbClr val="999999"/>
                </a:solidFill>
              </a:defRPr>
            </a:lvl1pPr>
            <a:lvl2pPr lvl="1" rtl="0" algn="ctr">
              <a:buNone/>
              <a:defRPr>
                <a:solidFill>
                  <a:srgbClr val="999999"/>
                </a:solidFill>
              </a:defRPr>
            </a:lvl2pPr>
            <a:lvl3pPr lvl="2" rtl="0" algn="ctr">
              <a:buNone/>
              <a:defRPr>
                <a:solidFill>
                  <a:srgbClr val="999999"/>
                </a:solidFill>
              </a:defRPr>
            </a:lvl3pPr>
            <a:lvl4pPr lvl="3" rtl="0" algn="ctr">
              <a:buNone/>
              <a:defRPr>
                <a:solidFill>
                  <a:srgbClr val="999999"/>
                </a:solidFill>
              </a:defRPr>
            </a:lvl4pPr>
            <a:lvl5pPr lvl="4" rtl="0" algn="ctr">
              <a:buNone/>
              <a:defRPr>
                <a:solidFill>
                  <a:srgbClr val="999999"/>
                </a:solidFill>
              </a:defRPr>
            </a:lvl5pPr>
            <a:lvl6pPr lvl="5" rtl="0" algn="ctr">
              <a:buNone/>
              <a:defRPr>
                <a:solidFill>
                  <a:srgbClr val="999999"/>
                </a:solidFill>
              </a:defRPr>
            </a:lvl6pPr>
            <a:lvl7pPr lvl="6" rtl="0" algn="ctr">
              <a:buNone/>
              <a:defRPr>
                <a:solidFill>
                  <a:srgbClr val="999999"/>
                </a:solidFill>
              </a:defRPr>
            </a:lvl7pPr>
            <a:lvl8pPr lvl="7" rtl="0" algn="ctr">
              <a:buNone/>
              <a:defRPr>
                <a:solidFill>
                  <a:srgbClr val="999999"/>
                </a:solidFill>
              </a:defRPr>
            </a:lvl8pPr>
            <a:lvl9pPr lvl="8" rtl="0" algn="ctr">
              <a:buNone/>
              <a:defRPr>
                <a:solidFill>
                  <a:srgbClr val="999999"/>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half">
  <p:cSld name="BLANK_1_1">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2"/>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descr="paint_transparent1.png" id="55" name="Google Shape;55;p12"/>
          <p:cNvPicPr preferRelativeResize="0"/>
          <p:nvPr/>
        </p:nvPicPr>
        <p:blipFill rotWithShape="1">
          <a:blip r:embed="rId3">
            <a:alphaModFix/>
          </a:blip>
          <a:srcRect b="0" l="27161" r="0" t="0"/>
          <a:stretch/>
        </p:blipFill>
        <p:spPr>
          <a:xfrm>
            <a:off x="0" y="0"/>
            <a:ext cx="6660552"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12" name="Shape 12"/>
        <p:cNvGrpSpPr/>
        <p:nvPr/>
      </p:nvGrpSpPr>
      <p:grpSpPr>
        <a:xfrm>
          <a:off x="0" y="0"/>
          <a:ext cx="0" cy="0"/>
          <a:chOff x="0" y="0"/>
          <a:chExt cx="0" cy="0"/>
        </a:xfrm>
      </p:grpSpPr>
      <p:pic>
        <p:nvPicPr>
          <p:cNvPr descr="paint_transparent4.png" id="13" name="Google Shape;13;p3"/>
          <p:cNvPicPr preferRelativeResize="0"/>
          <p:nvPr/>
        </p:nvPicPr>
        <p:blipFill rotWithShape="1">
          <a:blip r:embed="rId3">
            <a:alphaModFix/>
          </a:blip>
          <a:srcRect b="0" l="0" r="49954" t="0"/>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ctrTitle"/>
          </p:nvPr>
        </p:nvSpPr>
        <p:spPr>
          <a:xfrm>
            <a:off x="685800" y="2878750"/>
            <a:ext cx="39147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 name="Google Shape;16;p3"/>
          <p:cNvSpPr txBox="1"/>
          <p:nvPr>
            <p:ph idx="1" type="subTitle"/>
          </p:nvPr>
        </p:nvSpPr>
        <p:spPr>
          <a:xfrm>
            <a:off x="685800" y="3983054"/>
            <a:ext cx="39147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17" name="Shape 17"/>
        <p:cNvGrpSpPr/>
        <p:nvPr/>
      </p:nvGrpSpPr>
      <p:grpSpPr>
        <a:xfrm>
          <a:off x="0" y="0"/>
          <a:ext cx="0" cy="0"/>
          <a:chOff x="0" y="0"/>
          <a:chExt cx="0" cy="0"/>
        </a:xfrm>
      </p:grpSpPr>
      <p:pic>
        <p:nvPicPr>
          <p:cNvPr descr="paint_transparent4.png" id="18" name="Google Shape;18;p4"/>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p:nvPr>
            <p:ph idx="1" type="body"/>
          </p:nvPr>
        </p:nvSpPr>
        <p:spPr>
          <a:xfrm>
            <a:off x="2483350" y="836125"/>
            <a:ext cx="4177200" cy="34713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Clr>
                <a:srgbClr val="FFFFFF"/>
              </a:buClr>
              <a:buSzPts val="2400"/>
              <a:buChar char="×"/>
              <a:defRPr i="1" sz="2400">
                <a:solidFill>
                  <a:srgbClr val="FFFFFF"/>
                </a:solidFill>
              </a:defRPr>
            </a:lvl1pPr>
            <a:lvl2pPr indent="-381000" lvl="1" marL="914400" rtl="0" algn="ctr">
              <a:spcBef>
                <a:spcPts val="0"/>
              </a:spcBef>
              <a:spcAft>
                <a:spcPts val="0"/>
              </a:spcAft>
              <a:buClr>
                <a:srgbClr val="FFFFFF"/>
              </a:buClr>
              <a:buSzPts val="2400"/>
              <a:buChar char="×"/>
              <a:defRPr i="1" sz="2400">
                <a:solidFill>
                  <a:srgbClr val="FFFFFF"/>
                </a:solidFill>
              </a:defRPr>
            </a:lvl2pPr>
            <a:lvl3pPr indent="-381000" lvl="2" marL="1371600" rtl="0" algn="ctr">
              <a:spcBef>
                <a:spcPts val="0"/>
              </a:spcBef>
              <a:spcAft>
                <a:spcPts val="0"/>
              </a:spcAft>
              <a:buClr>
                <a:srgbClr val="FFFFFF"/>
              </a:buClr>
              <a:buSzPts val="2400"/>
              <a:buChar char="×"/>
              <a:defRPr i="1" sz="2400">
                <a:solidFill>
                  <a:srgbClr val="FFFFFF"/>
                </a:solidFill>
              </a:defRPr>
            </a:lvl3pPr>
            <a:lvl4pPr indent="-381000" lvl="3" marL="1828800" rtl="0" algn="ctr">
              <a:spcBef>
                <a:spcPts val="0"/>
              </a:spcBef>
              <a:spcAft>
                <a:spcPts val="0"/>
              </a:spcAft>
              <a:buClr>
                <a:srgbClr val="FFFFFF"/>
              </a:buClr>
              <a:buSzPts val="2400"/>
              <a:buChar char="×"/>
              <a:defRPr i="1" sz="2400">
                <a:solidFill>
                  <a:srgbClr val="FFFFFF"/>
                </a:solidFill>
              </a:defRPr>
            </a:lvl4pPr>
            <a:lvl5pPr indent="-381000" lvl="4" marL="2286000" rtl="0" algn="ctr">
              <a:spcBef>
                <a:spcPts val="0"/>
              </a:spcBef>
              <a:spcAft>
                <a:spcPts val="0"/>
              </a:spcAft>
              <a:buClr>
                <a:srgbClr val="FFFFFF"/>
              </a:buClr>
              <a:buSzPts val="2400"/>
              <a:buChar char="○"/>
              <a:defRPr i="1" sz="2400">
                <a:solidFill>
                  <a:srgbClr val="FFFFFF"/>
                </a:solidFill>
              </a:defRPr>
            </a:lvl5pPr>
            <a:lvl6pPr indent="-381000" lvl="5" marL="2743200" rtl="0" algn="ctr">
              <a:spcBef>
                <a:spcPts val="0"/>
              </a:spcBef>
              <a:spcAft>
                <a:spcPts val="0"/>
              </a:spcAft>
              <a:buClr>
                <a:srgbClr val="FFFFFF"/>
              </a:buClr>
              <a:buSzPts val="2400"/>
              <a:buChar char="■"/>
              <a:defRPr i="1" sz="2400">
                <a:solidFill>
                  <a:srgbClr val="FFFFFF"/>
                </a:solidFill>
              </a:defRPr>
            </a:lvl6pPr>
            <a:lvl7pPr indent="-381000" lvl="6" marL="3200400" rtl="0" algn="ctr">
              <a:spcBef>
                <a:spcPts val="0"/>
              </a:spcBef>
              <a:spcAft>
                <a:spcPts val="0"/>
              </a:spcAft>
              <a:buClr>
                <a:srgbClr val="FFFFFF"/>
              </a:buClr>
              <a:buSzPts val="2400"/>
              <a:buChar char="●"/>
              <a:defRPr i="1" sz="2400">
                <a:solidFill>
                  <a:srgbClr val="FFFFFF"/>
                </a:solidFill>
              </a:defRPr>
            </a:lvl7pPr>
            <a:lvl8pPr indent="-381000" lvl="7" marL="3657600" rtl="0" algn="ctr">
              <a:spcBef>
                <a:spcPts val="0"/>
              </a:spcBef>
              <a:spcAft>
                <a:spcPts val="0"/>
              </a:spcAft>
              <a:buClr>
                <a:srgbClr val="FFFFFF"/>
              </a:buClr>
              <a:buSzPts val="2400"/>
              <a:buChar char="○"/>
              <a:defRPr i="1" sz="2400">
                <a:solidFill>
                  <a:srgbClr val="FFFFFF"/>
                </a:solidFill>
              </a:defRPr>
            </a:lvl8pPr>
            <a:lvl9pPr indent="-381000" lvl="8" marL="4114800" algn="ctr">
              <a:spcBef>
                <a:spcPts val="0"/>
              </a:spcBef>
              <a:spcAft>
                <a:spcPts val="0"/>
              </a:spcAft>
              <a:buClr>
                <a:srgbClr val="FFFFFF"/>
              </a:buClr>
              <a:buSzPts val="2400"/>
              <a:buChar char="■"/>
              <a:defRPr i="1" sz="2400">
                <a:solidFill>
                  <a:srgbClr val="FFFFFF"/>
                </a:solidFill>
              </a:defRPr>
            </a:lvl9pPr>
          </a:lstStyle>
          <a:p/>
        </p:txBody>
      </p:sp>
      <p:sp>
        <p:nvSpPr>
          <p:cNvPr id="20" name="Google Shape;20;p4"/>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blipFill>
          <a:blip r:embed="rId2">
            <a:alphaModFix/>
          </a:blip>
          <a:stretch>
            <a:fillRect/>
          </a:stretch>
        </a:blipFill>
      </p:bgPr>
    </p:bg>
    <p:spTree>
      <p:nvGrpSpPr>
        <p:cNvPr id="21" name="Shape 21"/>
        <p:cNvGrpSpPr/>
        <p:nvPr/>
      </p:nvGrpSpPr>
      <p:grpSpPr>
        <a:xfrm>
          <a:off x="0" y="0"/>
          <a:ext cx="0" cy="0"/>
          <a:chOff x="0" y="0"/>
          <a:chExt cx="0" cy="0"/>
        </a:xfrm>
      </p:grpSpPr>
      <p:pic>
        <p:nvPicPr>
          <p:cNvPr descr="paint_transparent1.png" id="22" name="Google Shape;22;p5"/>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p:txBody>
      </p:sp>
      <p:sp>
        <p:nvSpPr>
          <p:cNvPr id="24" name="Google Shape;24;p5"/>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5" name="Google Shape;25;p5"/>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blipFill>
          <a:blip r:embed="rId2">
            <a:alphaModFix/>
          </a:blip>
          <a:stretch>
            <a:fillRect/>
          </a:stretch>
        </a:blipFill>
      </p:bgPr>
    </p:bg>
    <p:spTree>
      <p:nvGrpSpPr>
        <p:cNvPr id="26" name="Shape 26"/>
        <p:cNvGrpSpPr/>
        <p:nvPr/>
      </p:nvGrpSpPr>
      <p:grpSpPr>
        <a:xfrm>
          <a:off x="0" y="0"/>
          <a:ext cx="0" cy="0"/>
          <a:chOff x="0" y="0"/>
          <a:chExt cx="0" cy="0"/>
        </a:xfrm>
      </p:grpSpPr>
      <p:pic>
        <p:nvPicPr>
          <p:cNvPr descr="paint_transparent1.png" id="27" name="Google Shape;27;p6"/>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9" name="Google Shape;29;p6"/>
          <p:cNvSpPr txBox="1"/>
          <p:nvPr>
            <p:ph idx="1" type="body"/>
          </p:nvPr>
        </p:nvSpPr>
        <p:spPr>
          <a:xfrm>
            <a:off x="457200" y="2211825"/>
            <a:ext cx="2675100" cy="2637900"/>
          </a:xfrm>
          <a:prstGeom prst="rect">
            <a:avLst/>
          </a:prstGeom>
        </p:spPr>
        <p:txBody>
          <a:bodyPr anchorCtr="0" anchor="t" bIns="91425" lIns="91425" spcFirstLastPara="1" rIns="91425" wrap="square" tIns="91425">
            <a:noAutofit/>
          </a:bodyPr>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0" name="Google Shape;30;p6"/>
          <p:cNvSpPr txBox="1"/>
          <p:nvPr>
            <p:ph idx="2" type="body"/>
          </p:nvPr>
        </p:nvSpPr>
        <p:spPr>
          <a:xfrm>
            <a:off x="3293406" y="2211825"/>
            <a:ext cx="2675100" cy="2637900"/>
          </a:xfrm>
          <a:prstGeom prst="rect">
            <a:avLst/>
          </a:prstGeom>
        </p:spPr>
        <p:txBody>
          <a:bodyPr anchorCtr="0" anchor="t" bIns="91425" lIns="91425" spcFirstLastPara="1" rIns="91425" wrap="square" tIns="91425">
            <a:noAutofit/>
          </a:bodyPr>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6"/>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blipFill>
          <a:blip r:embed="rId2">
            <a:alphaModFix/>
          </a:blip>
          <a:stretch>
            <a:fillRect/>
          </a:stretch>
        </a:blipFill>
      </p:bgPr>
    </p:bg>
    <p:spTree>
      <p:nvGrpSpPr>
        <p:cNvPr id="32" name="Shape 32"/>
        <p:cNvGrpSpPr/>
        <p:nvPr/>
      </p:nvGrpSpPr>
      <p:grpSpPr>
        <a:xfrm>
          <a:off x="0" y="0"/>
          <a:ext cx="0" cy="0"/>
          <a:chOff x="0" y="0"/>
          <a:chExt cx="0" cy="0"/>
        </a:xfrm>
      </p:grpSpPr>
      <p:pic>
        <p:nvPicPr>
          <p:cNvPr descr="paint_transparent1.png" id="33" name="Google Shape;33;p7"/>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35" name="Google Shape;35;p7"/>
          <p:cNvSpPr txBox="1"/>
          <p:nvPr>
            <p:ph idx="1" type="body"/>
          </p:nvPr>
        </p:nvSpPr>
        <p:spPr>
          <a:xfrm>
            <a:off x="489775" y="2312475"/>
            <a:ext cx="1831500" cy="26133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 name="Google Shape;36;p7"/>
          <p:cNvSpPr txBox="1"/>
          <p:nvPr>
            <p:ph idx="2" type="body"/>
          </p:nvPr>
        </p:nvSpPr>
        <p:spPr>
          <a:xfrm>
            <a:off x="2415136" y="2312475"/>
            <a:ext cx="1831500" cy="26133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7" name="Google Shape;37;p7"/>
          <p:cNvSpPr txBox="1"/>
          <p:nvPr>
            <p:ph idx="3" type="body"/>
          </p:nvPr>
        </p:nvSpPr>
        <p:spPr>
          <a:xfrm>
            <a:off x="4340497" y="2312475"/>
            <a:ext cx="1831500" cy="26133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8" name="Google Shape;38;p7"/>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39" name="Shape 39"/>
        <p:cNvGrpSpPr/>
        <p:nvPr/>
      </p:nvGrpSpPr>
      <p:grpSpPr>
        <a:xfrm>
          <a:off x="0" y="0"/>
          <a:ext cx="0" cy="0"/>
          <a:chOff x="0" y="0"/>
          <a:chExt cx="0" cy="0"/>
        </a:xfrm>
      </p:grpSpPr>
      <p:pic>
        <p:nvPicPr>
          <p:cNvPr descr="paint_transparent1.png" id="40" name="Google Shape;40;p8"/>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Google Shape;41;p8"/>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2" name="Google Shape;42;p8"/>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43" name="Shape 43"/>
        <p:cNvGrpSpPr/>
        <p:nvPr/>
      </p:nvGrpSpPr>
      <p:grpSpPr>
        <a:xfrm>
          <a:off x="0" y="0"/>
          <a:ext cx="0" cy="0"/>
          <a:chOff x="0" y="0"/>
          <a:chExt cx="0" cy="0"/>
        </a:xfrm>
      </p:grpSpPr>
      <p:pic>
        <p:nvPicPr>
          <p:cNvPr descr="paint_transparent1.png" id="44" name="Google Shape;44;p9"/>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 name="Google Shape;45;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spcBef>
                <a:spcPts val="360"/>
              </a:spcBef>
              <a:spcAft>
                <a:spcPts val="0"/>
              </a:spcAft>
              <a:buSzPts val="1400"/>
              <a:buNone/>
              <a:defRPr sz="1400"/>
            </a:lvl1pPr>
          </a:lstStyle>
          <a:p/>
        </p:txBody>
      </p:sp>
      <p:sp>
        <p:nvSpPr>
          <p:cNvPr id="46" name="Google Shape;46;p9"/>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ircle" type="blank">
  <p:cSld name="BLANK">
    <p:bg>
      <p:bgPr>
        <a:blipFill>
          <a:blip r:embed="rId2">
            <a:alphaModFix/>
          </a:blip>
          <a:stretch>
            <a:fillRect/>
          </a:stretch>
        </a:blipFill>
      </p:bgPr>
    </p:bg>
    <p:spTree>
      <p:nvGrpSpPr>
        <p:cNvPr id="47" name="Shape 47"/>
        <p:cNvGrpSpPr/>
        <p:nvPr/>
      </p:nvGrpSpPr>
      <p:grpSpPr>
        <a:xfrm>
          <a:off x="0" y="0"/>
          <a:ext cx="0" cy="0"/>
          <a:chOff x="0" y="0"/>
          <a:chExt cx="0" cy="0"/>
        </a:xfrm>
      </p:grpSpPr>
      <p:pic>
        <p:nvPicPr>
          <p:cNvPr descr="paint_transparent4.png" id="48" name="Google Shape;48;p10"/>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CCCC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1348975"/>
            <a:ext cx="5511300" cy="857400"/>
          </a:xfrm>
          <a:prstGeom prst="rect">
            <a:avLst/>
          </a:prstGeom>
          <a:noFill/>
          <a:ln>
            <a:noFill/>
          </a:ln>
        </p:spPr>
        <p:txBody>
          <a:bodyPr anchorCtr="0" anchor="b" bIns="91425" lIns="91425" spcFirstLastPara="1" rIns="91425" wrap="square" tIns="91425">
            <a:noAutofit/>
          </a:bodyPr>
          <a:lstStyle>
            <a:lvl1pPr lvl="0">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1pPr>
            <a:lvl2pPr lvl="1">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2pPr>
            <a:lvl3pPr lvl="2">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3pPr>
            <a:lvl4pPr lvl="3">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4pPr>
            <a:lvl5pPr lvl="4">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5pPr>
            <a:lvl6pPr lvl="5">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6pPr>
            <a:lvl7pPr lvl="6">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7pPr>
            <a:lvl8pPr lvl="7">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8pPr>
            <a:lvl9pPr lvl="8">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9pPr>
          </a:lstStyle>
          <a:p/>
        </p:txBody>
      </p:sp>
      <p:sp>
        <p:nvSpPr>
          <p:cNvPr id="7" name="Google Shape;7;p1"/>
          <p:cNvSpPr txBox="1"/>
          <p:nvPr>
            <p:ph idx="1" type="body"/>
          </p:nvPr>
        </p:nvSpPr>
        <p:spPr>
          <a:xfrm>
            <a:off x="457200" y="2244400"/>
            <a:ext cx="5511300" cy="2605200"/>
          </a:xfrm>
          <a:prstGeom prst="rect">
            <a:avLst/>
          </a:prstGeom>
          <a:noFill/>
          <a:ln>
            <a:noFill/>
          </a:ln>
        </p:spPr>
        <p:txBody>
          <a:bodyPr anchorCtr="0" anchor="t" bIns="91425" lIns="91425" spcFirstLastPara="1" rIns="91425" wrap="square" tIns="91425">
            <a:noAutofit/>
          </a:bodyPr>
          <a:lstStyle>
            <a:lvl1pPr indent="-342900" lvl="0" marL="457200">
              <a:spcBef>
                <a:spcPts val="60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1pPr>
            <a:lvl2pPr indent="-342900" lvl="1" marL="9144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2pPr>
            <a:lvl3pPr indent="-342900" lvl="2" marL="13716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3pPr>
            <a:lvl4pPr indent="-342900" lvl="3" marL="18288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4pPr>
            <a:lvl5pPr indent="-342900" lvl="4" marL="22860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5pPr>
            <a:lvl6pPr indent="-342900" lvl="5" marL="27432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6pPr>
            <a:lvl7pPr indent="-342900" lvl="6" marL="32004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7pPr>
            <a:lvl8pPr indent="-342900" lvl="7" marL="36576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8pPr>
            <a:lvl9pPr indent="-342900" lvl="8" marL="41148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9pPr>
          </a:lstStyle>
          <a:p/>
        </p:txBody>
      </p:sp>
      <p:sp>
        <p:nvSpPr>
          <p:cNvPr id="8" name="Google Shape;8;p1"/>
          <p:cNvSpPr txBox="1"/>
          <p:nvPr>
            <p:ph idx="12" type="sldNum"/>
          </p:nvPr>
        </p:nvSpPr>
        <p:spPr>
          <a:xfrm>
            <a:off x="8480584" y="4673651"/>
            <a:ext cx="548700" cy="393600"/>
          </a:xfrm>
          <a:prstGeom prst="rect">
            <a:avLst/>
          </a:prstGeom>
          <a:noFill/>
          <a:ln>
            <a:noFill/>
          </a:ln>
        </p:spPr>
        <p:txBody>
          <a:bodyPr anchorCtr="0" anchor="ctr" bIns="91425" lIns="91425" spcFirstLastPara="1" rIns="91425" wrap="square" tIns="91425">
            <a:noAutofit/>
          </a:bodyPr>
          <a:lstStyle>
            <a:lvl1pPr lvl="0" algn="r">
              <a:buNone/>
              <a:defRPr sz="1800">
                <a:solidFill>
                  <a:schemeClr val="lt1"/>
                </a:solidFill>
                <a:latin typeface="Lato Light"/>
                <a:ea typeface="Lato Light"/>
                <a:cs typeface="Lato Light"/>
                <a:sym typeface="Lato Light"/>
              </a:defRPr>
            </a:lvl1pPr>
            <a:lvl2pPr lvl="1" algn="r">
              <a:buNone/>
              <a:defRPr sz="1800">
                <a:solidFill>
                  <a:schemeClr val="lt1"/>
                </a:solidFill>
                <a:latin typeface="Lato Light"/>
                <a:ea typeface="Lato Light"/>
                <a:cs typeface="Lato Light"/>
                <a:sym typeface="Lato Light"/>
              </a:defRPr>
            </a:lvl2pPr>
            <a:lvl3pPr lvl="2" algn="r">
              <a:buNone/>
              <a:defRPr sz="1800">
                <a:solidFill>
                  <a:schemeClr val="lt1"/>
                </a:solidFill>
                <a:latin typeface="Lato Light"/>
                <a:ea typeface="Lato Light"/>
                <a:cs typeface="Lato Light"/>
                <a:sym typeface="Lato Light"/>
              </a:defRPr>
            </a:lvl3pPr>
            <a:lvl4pPr lvl="3" algn="r">
              <a:buNone/>
              <a:defRPr sz="1800">
                <a:solidFill>
                  <a:schemeClr val="lt1"/>
                </a:solidFill>
                <a:latin typeface="Lato Light"/>
                <a:ea typeface="Lato Light"/>
                <a:cs typeface="Lato Light"/>
                <a:sym typeface="Lato Light"/>
              </a:defRPr>
            </a:lvl4pPr>
            <a:lvl5pPr lvl="4" algn="r">
              <a:buNone/>
              <a:defRPr sz="1800">
                <a:solidFill>
                  <a:schemeClr val="lt1"/>
                </a:solidFill>
                <a:latin typeface="Lato Light"/>
                <a:ea typeface="Lato Light"/>
                <a:cs typeface="Lato Light"/>
                <a:sym typeface="Lato Light"/>
              </a:defRPr>
            </a:lvl5pPr>
            <a:lvl6pPr lvl="5" algn="r">
              <a:buNone/>
              <a:defRPr sz="1800">
                <a:solidFill>
                  <a:schemeClr val="lt1"/>
                </a:solidFill>
                <a:latin typeface="Lato Light"/>
                <a:ea typeface="Lato Light"/>
                <a:cs typeface="Lato Light"/>
                <a:sym typeface="Lato Light"/>
              </a:defRPr>
            </a:lvl6pPr>
            <a:lvl7pPr lvl="6" algn="r">
              <a:buNone/>
              <a:defRPr sz="1800">
                <a:solidFill>
                  <a:schemeClr val="lt1"/>
                </a:solidFill>
                <a:latin typeface="Lato Light"/>
                <a:ea typeface="Lato Light"/>
                <a:cs typeface="Lato Light"/>
                <a:sym typeface="Lato Light"/>
              </a:defRPr>
            </a:lvl7pPr>
            <a:lvl8pPr lvl="7" algn="r">
              <a:buNone/>
              <a:defRPr sz="1800">
                <a:solidFill>
                  <a:schemeClr val="lt1"/>
                </a:solidFill>
                <a:latin typeface="Lato Light"/>
                <a:ea typeface="Lato Light"/>
                <a:cs typeface="Lato Light"/>
                <a:sym typeface="Lato Light"/>
              </a:defRPr>
            </a:lvl8pPr>
            <a:lvl9pPr lvl="8" algn="r">
              <a:buNone/>
              <a:defRPr sz="1800">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3"/>
          <p:cNvSpPr txBox="1"/>
          <p:nvPr>
            <p:ph type="ctrTitle"/>
          </p:nvPr>
        </p:nvSpPr>
        <p:spPr>
          <a:xfrm>
            <a:off x="2005450" y="2400300"/>
            <a:ext cx="6910200" cy="2077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Organized Crime Groups</a:t>
            </a:r>
            <a:endParaRPr/>
          </a:p>
        </p:txBody>
      </p:sp>
      <p:sp>
        <p:nvSpPr>
          <p:cNvPr id="61" name="Google Shape;61;p13"/>
          <p:cNvSpPr txBox="1"/>
          <p:nvPr/>
        </p:nvSpPr>
        <p:spPr>
          <a:xfrm>
            <a:off x="6681350" y="4759025"/>
            <a:ext cx="2483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lt1"/>
                </a:solidFill>
                <a:latin typeface="Lato"/>
                <a:ea typeface="Lato"/>
                <a:cs typeface="Lato"/>
                <a:sym typeface="Lato"/>
              </a:rPr>
              <a:t> Victoria Merchán</a:t>
            </a:r>
            <a:endParaRPr b="1" sz="1700">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157375" y="290925"/>
            <a:ext cx="8323200" cy="14757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a:t>Definition of </a:t>
            </a:r>
            <a:endParaRPr/>
          </a:p>
          <a:p>
            <a:pPr indent="0" lvl="0" marL="0" rtl="0" algn="l">
              <a:lnSpc>
                <a:spcPct val="100000"/>
              </a:lnSpc>
              <a:spcBef>
                <a:spcPts val="0"/>
              </a:spcBef>
              <a:spcAft>
                <a:spcPts val="0"/>
              </a:spcAft>
              <a:buNone/>
            </a:pPr>
            <a:r>
              <a:rPr lang="en"/>
              <a:t>Organized Crime</a:t>
            </a:r>
            <a:endParaRPr/>
          </a:p>
        </p:txBody>
      </p:sp>
      <p:sp>
        <p:nvSpPr>
          <p:cNvPr id="67" name="Google Shape;67;p14"/>
          <p:cNvSpPr txBox="1"/>
          <p:nvPr>
            <p:ph idx="1" type="body"/>
          </p:nvPr>
        </p:nvSpPr>
        <p:spPr>
          <a:xfrm>
            <a:off x="457200" y="1962425"/>
            <a:ext cx="5122800" cy="2637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200"/>
              <a:t>The Convention against Transnational Organized Crime, better known as the Palermo Convention, is a multilateral treaty sponsored by the United Nations against transnational organized crime, it was adopted on December 15, 2000, and held in the city of Palermo, Italy. It currently has 190 member States of the 193 members of the United Nations.</a:t>
            </a:r>
            <a:endParaRPr b="1" sz="1200"/>
          </a:p>
          <a:p>
            <a:pPr indent="0" lvl="0" marL="0" rtl="0" algn="l">
              <a:spcBef>
                <a:spcPts val="600"/>
              </a:spcBef>
              <a:spcAft>
                <a:spcPts val="0"/>
              </a:spcAft>
              <a:buNone/>
            </a:pPr>
            <a:r>
              <a:rPr b="1" lang="en" sz="1200"/>
              <a:t>“Organized criminal group” means a structured group of three or more persons existing for a period of time and acting in concert with the purpose of committing one or more serious direct crimes or offenses established in accordance with this Convention with a view to obtaining, or indirectly, an economic or other material benefit”</a:t>
            </a:r>
            <a:endParaRPr b="1" sz="1200"/>
          </a:p>
          <a:p>
            <a:pPr indent="0" lvl="0" marL="0" rtl="0" algn="l">
              <a:spcBef>
                <a:spcPts val="600"/>
              </a:spcBef>
              <a:spcAft>
                <a:spcPts val="0"/>
              </a:spcAft>
              <a:buNone/>
            </a:pPr>
            <a:r>
              <a:t/>
            </a:r>
            <a:endParaRPr b="1" sz="1200"/>
          </a:p>
          <a:p>
            <a:pPr indent="0" lvl="0" marL="0" rtl="0" algn="l">
              <a:spcBef>
                <a:spcPts val="600"/>
              </a:spcBef>
              <a:spcAft>
                <a:spcPts val="0"/>
              </a:spcAft>
              <a:buClr>
                <a:schemeClr val="dk1"/>
              </a:buClr>
              <a:buSzPts val="1100"/>
              <a:buFont typeface="Arial"/>
              <a:buNone/>
            </a:pPr>
            <a:r>
              <a:t/>
            </a:r>
            <a:endParaRPr b="1" sz="1200"/>
          </a:p>
        </p:txBody>
      </p:sp>
      <p:sp>
        <p:nvSpPr>
          <p:cNvPr id="68" name="Google Shape;68;p14"/>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9" name="Google Shape;69;p14"/>
          <p:cNvPicPr preferRelativeResize="0"/>
          <p:nvPr/>
        </p:nvPicPr>
        <p:blipFill>
          <a:blip r:embed="rId3">
            <a:alphaModFix/>
          </a:blip>
          <a:stretch>
            <a:fillRect/>
          </a:stretch>
        </p:blipFill>
        <p:spPr>
          <a:xfrm>
            <a:off x="5895171" y="997525"/>
            <a:ext cx="2201626" cy="1871575"/>
          </a:xfrm>
          <a:prstGeom prst="rect">
            <a:avLst/>
          </a:prstGeom>
          <a:noFill/>
          <a:ln>
            <a:noFill/>
          </a:ln>
        </p:spPr>
      </p:pic>
      <p:pic>
        <p:nvPicPr>
          <p:cNvPr id="70" name="Google Shape;70;p14"/>
          <p:cNvPicPr preferRelativeResize="0"/>
          <p:nvPr/>
        </p:nvPicPr>
        <p:blipFill>
          <a:blip r:embed="rId4">
            <a:alphaModFix/>
          </a:blip>
          <a:stretch>
            <a:fillRect/>
          </a:stretch>
        </p:blipFill>
        <p:spPr>
          <a:xfrm>
            <a:off x="7127025" y="3069975"/>
            <a:ext cx="1603675" cy="1603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ctrTitle"/>
          </p:nvPr>
        </p:nvSpPr>
        <p:spPr>
          <a:xfrm>
            <a:off x="145475" y="270175"/>
            <a:ext cx="6993000" cy="95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Palermo in Venezuela</a:t>
            </a:r>
            <a:endParaRPr/>
          </a:p>
        </p:txBody>
      </p:sp>
      <p:sp>
        <p:nvSpPr>
          <p:cNvPr id="76" name="Google Shape;76;p15"/>
          <p:cNvSpPr txBox="1"/>
          <p:nvPr>
            <p:ph idx="4294967295"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 name="Google Shape;77;p15"/>
          <p:cNvSpPr txBox="1"/>
          <p:nvPr/>
        </p:nvSpPr>
        <p:spPr>
          <a:xfrm>
            <a:off x="145475" y="1640850"/>
            <a:ext cx="61722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United Nations Convention Against Transnational Organized Crime</a:t>
            </a:r>
            <a:endParaRPr b="1">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a:p>
            <a:pPr indent="0" lvl="0" marL="0" rtl="0" algn="l">
              <a:spcBef>
                <a:spcPts val="0"/>
              </a:spcBef>
              <a:spcAft>
                <a:spcPts val="0"/>
              </a:spcAft>
              <a:buNone/>
            </a:pPr>
            <a:r>
              <a:rPr lang="en">
                <a:latin typeface="Lato Light"/>
                <a:ea typeface="Lato Light"/>
                <a:cs typeface="Lato Light"/>
                <a:sym typeface="Lato Light"/>
              </a:rPr>
              <a:t>Is a legally binding instrument for the Venezuelan State, which results in compliance with the provisions on the matter</a:t>
            </a:r>
            <a:endParaRPr>
              <a:latin typeface="Lato Light"/>
              <a:ea typeface="Lato Light"/>
              <a:cs typeface="Lato Light"/>
              <a:sym typeface="Lato Light"/>
            </a:endParaRPr>
          </a:p>
          <a:p>
            <a:pPr indent="0" lvl="0" marL="0" rtl="0" algn="l">
              <a:spcBef>
                <a:spcPts val="0"/>
              </a:spcBef>
              <a:spcAft>
                <a:spcPts val="0"/>
              </a:spcAft>
              <a:buNone/>
            </a:pPr>
            <a:r>
              <a:t/>
            </a:r>
            <a:endParaRPr b="1">
              <a:latin typeface="Lato"/>
              <a:ea typeface="Lato"/>
              <a:cs typeface="Lato"/>
              <a:sym typeface="Lato"/>
            </a:endParaRPr>
          </a:p>
          <a:p>
            <a:pPr indent="0" lvl="0" marL="0" rtl="0" algn="l">
              <a:spcBef>
                <a:spcPts val="0"/>
              </a:spcBef>
              <a:spcAft>
                <a:spcPts val="0"/>
              </a:spcAft>
              <a:buNone/>
            </a:pPr>
            <a:r>
              <a:rPr lang="en">
                <a:latin typeface="Lato Light"/>
                <a:ea typeface="Lato Light"/>
                <a:cs typeface="Lato Light"/>
                <a:sym typeface="Lato Light"/>
              </a:rPr>
              <a:t>It entered into force through the Official Gazette No. 37,357 of January 4, 2002</a:t>
            </a:r>
            <a:endParaRPr>
              <a:latin typeface="Lato Light"/>
              <a:ea typeface="Lato Light"/>
              <a:cs typeface="Lato Light"/>
              <a:sym typeface="Lato Light"/>
            </a:endParaRPr>
          </a:p>
          <a:p>
            <a:pPr indent="0" lvl="0" marL="0" rtl="0" algn="l">
              <a:spcBef>
                <a:spcPts val="0"/>
              </a:spcBef>
              <a:spcAft>
                <a:spcPts val="0"/>
              </a:spcAft>
              <a:buNone/>
            </a:pPr>
            <a:r>
              <a:t/>
            </a:r>
            <a:endParaRPr b="1">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Organic Law against Organized Crime </a:t>
            </a:r>
            <a:r>
              <a:rPr lang="en">
                <a:latin typeface="Lato Light"/>
                <a:ea typeface="Lato Light"/>
                <a:cs typeface="Lato Light"/>
                <a:sym typeface="Lato Light"/>
              </a:rPr>
              <a:t>of Official Gazette No. 5789 dated October 26, 2005.</a:t>
            </a:r>
            <a:endParaRPr>
              <a:latin typeface="Lato Light"/>
              <a:ea typeface="Lato Light"/>
              <a:cs typeface="Lato Light"/>
              <a:sym typeface="Lato Light"/>
            </a:endParaRPr>
          </a:p>
          <a:p>
            <a:pPr indent="0" lvl="0" marL="0" rtl="0" algn="l">
              <a:spcBef>
                <a:spcPts val="0"/>
              </a:spcBef>
              <a:spcAft>
                <a:spcPts val="0"/>
              </a:spcAft>
              <a:buNone/>
            </a:pPr>
            <a:r>
              <a:t/>
            </a:r>
            <a:endParaRPr b="1">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Repealed by the Organic Law against Organized Crime and Financing of Terrorism </a:t>
            </a:r>
            <a:r>
              <a:rPr lang="en">
                <a:latin typeface="Lato Light"/>
                <a:ea typeface="Lato Light"/>
                <a:cs typeface="Lato Light"/>
                <a:sym typeface="Lato Light"/>
              </a:rPr>
              <a:t>of Official Gazette No. 39,912 dated April 30, 2012.</a:t>
            </a:r>
            <a:endParaRPr>
              <a:latin typeface="Lato Light"/>
              <a:ea typeface="Lato Light"/>
              <a:cs typeface="Lato Light"/>
              <a:sym typeface="Lato Light"/>
            </a:endParaRPr>
          </a:p>
          <a:p>
            <a:pPr indent="0" lvl="0" marL="0" rtl="0" algn="l">
              <a:spcBef>
                <a:spcPts val="0"/>
              </a:spcBef>
              <a:spcAft>
                <a:spcPts val="0"/>
              </a:spcAft>
              <a:buNone/>
            </a:pPr>
            <a:r>
              <a:t/>
            </a:r>
            <a:endParaRPr b="1">
              <a:latin typeface="Lato"/>
              <a:ea typeface="Lato"/>
              <a:cs typeface="Lato"/>
              <a:sym typeface="Lato"/>
            </a:endParaRPr>
          </a:p>
        </p:txBody>
      </p:sp>
      <p:pic>
        <p:nvPicPr>
          <p:cNvPr id="78" name="Google Shape;78;p15"/>
          <p:cNvPicPr preferRelativeResize="0"/>
          <p:nvPr/>
        </p:nvPicPr>
        <p:blipFill>
          <a:blip r:embed="rId3">
            <a:alphaModFix/>
          </a:blip>
          <a:stretch>
            <a:fillRect/>
          </a:stretch>
        </p:blipFill>
        <p:spPr>
          <a:xfrm>
            <a:off x="6503750" y="1371600"/>
            <a:ext cx="1976826" cy="1976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25" y="341050"/>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LOCDOFT</a:t>
            </a:r>
            <a:endParaRPr/>
          </a:p>
        </p:txBody>
      </p:sp>
      <p:sp>
        <p:nvSpPr>
          <p:cNvPr id="84" name="Google Shape;84;p16"/>
          <p:cNvSpPr txBox="1"/>
          <p:nvPr>
            <p:ph idx="1" type="body"/>
          </p:nvPr>
        </p:nvSpPr>
        <p:spPr>
          <a:xfrm>
            <a:off x="457200" y="1517025"/>
            <a:ext cx="5881200" cy="3075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700">
                <a:latin typeface="Lato"/>
                <a:ea typeface="Lato"/>
                <a:cs typeface="Lato"/>
                <a:sym typeface="Lato"/>
              </a:rPr>
              <a:t>Article 4</a:t>
            </a:r>
            <a:r>
              <a:rPr lang="en" sz="1700"/>
              <a:t>, establishes Organized Crime as:</a:t>
            </a:r>
            <a:endParaRPr sz="1700"/>
          </a:p>
          <a:p>
            <a:pPr indent="0" lvl="0" marL="0" rtl="0" algn="l">
              <a:spcBef>
                <a:spcPts val="600"/>
              </a:spcBef>
              <a:spcAft>
                <a:spcPts val="0"/>
              </a:spcAft>
              <a:buNone/>
            </a:pPr>
            <a:r>
              <a:rPr lang="en" sz="1700"/>
              <a:t>“The action or omission of three or more persons associated for a certain time with the intention of committing the crimes established in this Law and obtain, directly or indirectly, an economic gain or benefit or of any kind for themselves or third parties. Likewise, organized crime is considered as the activity carried out by a single person acting as an organ of a legal or associative person, with the intention of committing the crimes provided for in this Law.”</a:t>
            </a:r>
            <a:endParaRPr sz="1700"/>
          </a:p>
          <a:p>
            <a:pPr indent="0" lvl="0" marL="0" rtl="0" algn="l">
              <a:spcBef>
                <a:spcPts val="600"/>
              </a:spcBef>
              <a:spcAft>
                <a:spcPts val="0"/>
              </a:spcAft>
              <a:buNone/>
            </a:pPr>
            <a:r>
              <a:t/>
            </a:r>
            <a:endParaRPr sz="1700"/>
          </a:p>
          <a:p>
            <a:pPr indent="0" lvl="0" marL="0" rtl="0" algn="l">
              <a:spcBef>
                <a:spcPts val="600"/>
              </a:spcBef>
              <a:spcAft>
                <a:spcPts val="0"/>
              </a:spcAft>
              <a:buNone/>
            </a:pPr>
            <a:r>
              <a:t/>
            </a:r>
            <a:endParaRPr sz="1700"/>
          </a:p>
        </p:txBody>
      </p:sp>
      <p:sp>
        <p:nvSpPr>
          <p:cNvPr id="85" name="Google Shape;85;p16"/>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6" name="Google Shape;86;p16"/>
          <p:cNvPicPr preferRelativeResize="0"/>
          <p:nvPr/>
        </p:nvPicPr>
        <p:blipFill>
          <a:blip r:embed="rId3">
            <a:alphaModFix/>
          </a:blip>
          <a:stretch>
            <a:fillRect/>
          </a:stretch>
        </p:blipFill>
        <p:spPr>
          <a:xfrm>
            <a:off x="6639800" y="654675"/>
            <a:ext cx="1946575" cy="1946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259775" y="24752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ONCDOFT</a:t>
            </a:r>
            <a:endParaRPr/>
          </a:p>
        </p:txBody>
      </p:sp>
      <p:sp>
        <p:nvSpPr>
          <p:cNvPr id="92" name="Google Shape;92;p17"/>
          <p:cNvSpPr txBox="1"/>
          <p:nvPr>
            <p:ph idx="2" type="body"/>
          </p:nvPr>
        </p:nvSpPr>
        <p:spPr>
          <a:xfrm>
            <a:off x="336925" y="1450025"/>
            <a:ext cx="6063900" cy="3168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The LOCDOFT, in its </a:t>
            </a:r>
            <a:r>
              <a:rPr b="1" lang="en" sz="1700">
                <a:latin typeface="Lato"/>
                <a:ea typeface="Lato"/>
                <a:cs typeface="Lato"/>
                <a:sym typeface="Lato"/>
              </a:rPr>
              <a:t>Article 5,</a:t>
            </a:r>
            <a:r>
              <a:rPr lang="en" sz="1700"/>
              <a:t> reads:</a:t>
            </a:r>
            <a:endParaRPr sz="1700"/>
          </a:p>
          <a:p>
            <a:pPr indent="0" lvl="0" marL="0" rtl="0" algn="l">
              <a:spcBef>
                <a:spcPts val="600"/>
              </a:spcBef>
              <a:spcAft>
                <a:spcPts val="0"/>
              </a:spcAft>
              <a:buNone/>
            </a:pPr>
            <a:r>
              <a:t/>
            </a:r>
            <a:endParaRPr sz="1700"/>
          </a:p>
          <a:p>
            <a:pPr indent="0" lvl="0" marL="0" rtl="0" algn="l">
              <a:spcBef>
                <a:spcPts val="600"/>
              </a:spcBef>
              <a:spcAft>
                <a:spcPts val="0"/>
              </a:spcAft>
              <a:buNone/>
            </a:pPr>
            <a:r>
              <a:rPr lang="en" sz="1700"/>
              <a:t>“The National Office against Organized Crime and Terrorism Financing is the governing body in charge of designing, planning, structuring, formulating and executing public policies and strategies of the State against organized crime and Terrorism Financing, as well as the organization, that controls and oversee at a national level of everything related to the prevention and suppression of said crimes, and also international cooperation in this matter.”</a:t>
            </a:r>
            <a:endParaRPr sz="1700"/>
          </a:p>
          <a:p>
            <a:pPr indent="0" lvl="0" marL="0" rtl="0" algn="l">
              <a:spcBef>
                <a:spcPts val="600"/>
              </a:spcBef>
              <a:spcAft>
                <a:spcPts val="0"/>
              </a:spcAft>
              <a:buNone/>
            </a:pPr>
            <a:r>
              <a:t/>
            </a:r>
            <a:endParaRPr sz="1700"/>
          </a:p>
        </p:txBody>
      </p:sp>
      <p:sp>
        <p:nvSpPr>
          <p:cNvPr id="93" name="Google Shape;93;p17"/>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4" name="Google Shape;94;p17"/>
          <p:cNvPicPr preferRelativeResize="0"/>
          <p:nvPr/>
        </p:nvPicPr>
        <p:blipFill>
          <a:blip r:embed="rId3">
            <a:alphaModFix/>
          </a:blip>
          <a:stretch>
            <a:fillRect/>
          </a:stretch>
        </p:blipFill>
        <p:spPr>
          <a:xfrm>
            <a:off x="6265725" y="166250"/>
            <a:ext cx="2071250" cy="2071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rot="-5400000">
            <a:off x="-1740700" y="1886200"/>
            <a:ext cx="4973700" cy="138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200">
                <a:latin typeface="Lato"/>
                <a:ea typeface="Lato"/>
                <a:cs typeface="Lato"/>
                <a:sym typeface="Lato"/>
              </a:rPr>
              <a:t>Great Mission Quadrants of Peace</a:t>
            </a:r>
            <a:endParaRPr b="1" sz="4200">
              <a:latin typeface="Lato"/>
              <a:ea typeface="Lato"/>
              <a:cs typeface="Lato"/>
              <a:sym typeface="Lato"/>
            </a:endParaRPr>
          </a:p>
        </p:txBody>
      </p:sp>
      <p:sp>
        <p:nvSpPr>
          <p:cNvPr id="100" name="Google Shape;100;p18"/>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1" name="Google Shape;101;p18"/>
          <p:cNvPicPr preferRelativeResize="0"/>
          <p:nvPr/>
        </p:nvPicPr>
        <p:blipFill>
          <a:blip r:embed="rId3">
            <a:alphaModFix/>
          </a:blip>
          <a:stretch>
            <a:fillRect/>
          </a:stretch>
        </p:blipFill>
        <p:spPr>
          <a:xfrm>
            <a:off x="1721400" y="176125"/>
            <a:ext cx="4606626" cy="4791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ctrTitle"/>
          </p:nvPr>
        </p:nvSpPr>
        <p:spPr>
          <a:xfrm>
            <a:off x="145475" y="290950"/>
            <a:ext cx="6993000" cy="87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National Plans</a:t>
            </a:r>
            <a:endParaRPr/>
          </a:p>
        </p:txBody>
      </p:sp>
      <p:sp>
        <p:nvSpPr>
          <p:cNvPr id="107" name="Google Shape;107;p19"/>
          <p:cNvSpPr txBox="1"/>
          <p:nvPr>
            <p:ph idx="4294967295"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8" name="Google Shape;108;p19"/>
          <p:cNvSpPr txBox="1"/>
          <p:nvPr/>
        </p:nvSpPr>
        <p:spPr>
          <a:xfrm>
            <a:off x="145475" y="1162750"/>
            <a:ext cx="61722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The following are contemplated in Vertex 2 of the Great Mission Quadrants of Peace:</a:t>
            </a:r>
            <a:endParaRPr b="1">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National Plan Against Corruption</a:t>
            </a:r>
            <a:endParaRPr>
              <a:latin typeface="Lato Light"/>
              <a:ea typeface="Lato Light"/>
              <a:cs typeface="Lato Light"/>
              <a:sym typeface="Lato Light"/>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National Anti-Drug Plan.</a:t>
            </a:r>
            <a:endParaRPr>
              <a:latin typeface="Lato Light"/>
              <a:ea typeface="Lato Light"/>
              <a:cs typeface="Lato Light"/>
              <a:sym typeface="Lato Light"/>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National Plan Against Criminal Gangs</a:t>
            </a:r>
            <a:endParaRPr>
              <a:latin typeface="Lato Light"/>
              <a:ea typeface="Lato Light"/>
              <a:cs typeface="Lato Light"/>
              <a:sym typeface="Lato Light"/>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National Plan Against Terrorism</a:t>
            </a:r>
            <a:endParaRPr>
              <a:latin typeface="Lato Light"/>
              <a:ea typeface="Lato Light"/>
              <a:cs typeface="Lato Light"/>
              <a:sym typeface="Lato Light"/>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National Plan Against Trafficking in Persons and Illicit Smuggling of Migrants.</a:t>
            </a:r>
            <a:endParaRPr>
              <a:latin typeface="Lato Light"/>
              <a:ea typeface="Lato Light"/>
              <a:cs typeface="Lato Light"/>
              <a:sym typeface="Lato Light"/>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National Anti-kidnapping Plan.</a:t>
            </a:r>
            <a:endParaRPr>
              <a:latin typeface="Lato Light"/>
              <a:ea typeface="Lato Light"/>
              <a:cs typeface="Lato Light"/>
              <a:sym typeface="Lato Light"/>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National Plan Against Computer Crimes.</a:t>
            </a:r>
            <a:endParaRPr>
              <a:latin typeface="Lato Light"/>
              <a:ea typeface="Lato Light"/>
              <a:cs typeface="Lato Light"/>
              <a:sym typeface="Lato Light"/>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National Plan Against Robbery, Theft and Trafficking of Resources or Strategic Materials.</a:t>
            </a:r>
            <a:endParaRPr>
              <a:latin typeface="Lato Light"/>
              <a:ea typeface="Lato Light"/>
              <a:cs typeface="Lato Light"/>
              <a:sym typeface="Lato Light"/>
            </a:endParaRPr>
          </a:p>
          <a:p>
            <a:pPr indent="0" lvl="0" marL="0" rtl="0" algn="l">
              <a:spcBef>
                <a:spcPts val="0"/>
              </a:spcBef>
              <a:spcAft>
                <a:spcPts val="0"/>
              </a:spcAft>
              <a:buNone/>
            </a:pPr>
            <a:r>
              <a:t/>
            </a:r>
            <a:endParaRPr b="1">
              <a:latin typeface="Lato"/>
              <a:ea typeface="Lato"/>
              <a:cs typeface="Lato"/>
              <a:sym typeface="Lato"/>
            </a:endParaRPr>
          </a:p>
        </p:txBody>
      </p:sp>
      <p:pic>
        <p:nvPicPr>
          <p:cNvPr id="109" name="Google Shape;109;p19"/>
          <p:cNvPicPr preferRelativeResize="0"/>
          <p:nvPr/>
        </p:nvPicPr>
        <p:blipFill>
          <a:blip r:embed="rId3">
            <a:alphaModFix/>
          </a:blip>
          <a:stretch>
            <a:fillRect/>
          </a:stretch>
        </p:blipFill>
        <p:spPr>
          <a:xfrm>
            <a:off x="6463150" y="923775"/>
            <a:ext cx="1302324" cy="1302324"/>
          </a:xfrm>
          <a:prstGeom prst="rect">
            <a:avLst/>
          </a:prstGeom>
          <a:noFill/>
          <a:ln>
            <a:noFill/>
          </a:ln>
        </p:spPr>
      </p:pic>
      <p:pic>
        <p:nvPicPr>
          <p:cNvPr id="110" name="Google Shape;110;p19"/>
          <p:cNvPicPr preferRelativeResize="0"/>
          <p:nvPr/>
        </p:nvPicPr>
        <p:blipFill>
          <a:blip r:embed="rId4">
            <a:alphaModFix/>
          </a:blip>
          <a:stretch>
            <a:fillRect/>
          </a:stretch>
        </p:blipFill>
        <p:spPr>
          <a:xfrm>
            <a:off x="7765476" y="1660300"/>
            <a:ext cx="1302324" cy="1302324"/>
          </a:xfrm>
          <a:prstGeom prst="rect">
            <a:avLst/>
          </a:prstGeom>
          <a:noFill/>
          <a:ln>
            <a:noFill/>
          </a:ln>
        </p:spPr>
      </p:pic>
      <p:pic>
        <p:nvPicPr>
          <p:cNvPr id="111" name="Google Shape;111;p19"/>
          <p:cNvPicPr preferRelativeResize="0"/>
          <p:nvPr/>
        </p:nvPicPr>
        <p:blipFill>
          <a:blip r:embed="rId5">
            <a:alphaModFix/>
          </a:blip>
          <a:stretch>
            <a:fillRect/>
          </a:stretch>
        </p:blipFill>
        <p:spPr>
          <a:xfrm>
            <a:off x="6519465" y="2894003"/>
            <a:ext cx="1189700" cy="1189700"/>
          </a:xfrm>
          <a:prstGeom prst="rect">
            <a:avLst/>
          </a:prstGeom>
          <a:noFill/>
          <a:ln>
            <a:noFill/>
          </a:ln>
        </p:spPr>
      </p:pic>
      <p:pic>
        <p:nvPicPr>
          <p:cNvPr id="112" name="Google Shape;112;p19"/>
          <p:cNvPicPr preferRelativeResize="0"/>
          <p:nvPr/>
        </p:nvPicPr>
        <p:blipFill>
          <a:blip r:embed="rId6">
            <a:alphaModFix/>
          </a:blip>
          <a:stretch>
            <a:fillRect/>
          </a:stretch>
        </p:blipFill>
        <p:spPr>
          <a:xfrm>
            <a:off x="7821788" y="3810050"/>
            <a:ext cx="1189700" cy="118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249375" y="755950"/>
            <a:ext cx="73878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Organisms with competence in the matter</a:t>
            </a:r>
            <a:endParaRPr/>
          </a:p>
        </p:txBody>
      </p:sp>
      <p:sp>
        <p:nvSpPr>
          <p:cNvPr id="118" name="Google Shape;118;p20"/>
          <p:cNvSpPr txBox="1"/>
          <p:nvPr>
            <p:ph idx="2" type="body"/>
          </p:nvPr>
        </p:nvSpPr>
        <p:spPr>
          <a:xfrm>
            <a:off x="0" y="1522500"/>
            <a:ext cx="6063900" cy="29586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600"/>
              </a:spcBef>
              <a:spcAft>
                <a:spcPts val="0"/>
              </a:spcAft>
              <a:buClr>
                <a:srgbClr val="000000"/>
              </a:buClr>
              <a:buSzPts val="1300"/>
              <a:buChar char="●"/>
            </a:pPr>
            <a:r>
              <a:rPr lang="en" sz="1300">
                <a:solidFill>
                  <a:srgbClr val="000000"/>
                </a:solidFill>
              </a:rPr>
              <a:t>Ministry of People's Power for Internal Relations, Justice and Peace</a:t>
            </a:r>
            <a:endParaRPr sz="1300">
              <a:solidFill>
                <a:srgbClr val="000000"/>
              </a:solidFill>
            </a:endParaRPr>
          </a:p>
          <a:p>
            <a:pPr indent="-311150" lvl="0" marL="457200" rtl="0" algn="l">
              <a:lnSpc>
                <a:spcPct val="150000"/>
              </a:lnSpc>
              <a:spcBef>
                <a:spcPts val="0"/>
              </a:spcBef>
              <a:spcAft>
                <a:spcPts val="0"/>
              </a:spcAft>
              <a:buClr>
                <a:srgbClr val="000000"/>
              </a:buClr>
              <a:buSzPts val="1300"/>
              <a:buChar char="●"/>
            </a:pPr>
            <a:r>
              <a:rPr lang="en" sz="1300">
                <a:solidFill>
                  <a:srgbClr val="000000"/>
                </a:solidFill>
              </a:rPr>
              <a:t>Ministerio Público (Attorney General’s Office) </a:t>
            </a:r>
            <a:endParaRPr sz="1300">
              <a:solidFill>
                <a:srgbClr val="000000"/>
              </a:solidFill>
            </a:endParaRPr>
          </a:p>
          <a:p>
            <a:pPr indent="-311150" lvl="0" marL="457200" rtl="0" algn="l">
              <a:lnSpc>
                <a:spcPct val="150000"/>
              </a:lnSpc>
              <a:spcBef>
                <a:spcPts val="0"/>
              </a:spcBef>
              <a:spcAft>
                <a:spcPts val="0"/>
              </a:spcAft>
              <a:buClr>
                <a:srgbClr val="000000"/>
              </a:buClr>
              <a:buSzPts val="1300"/>
              <a:buChar char="●"/>
            </a:pPr>
            <a:r>
              <a:rPr lang="en" sz="1300">
                <a:solidFill>
                  <a:srgbClr val="000000"/>
                </a:solidFill>
              </a:rPr>
              <a:t>Supreme Justice Court</a:t>
            </a:r>
            <a:endParaRPr sz="1300">
              <a:solidFill>
                <a:srgbClr val="000000"/>
              </a:solidFill>
            </a:endParaRPr>
          </a:p>
          <a:p>
            <a:pPr indent="-311150" lvl="0" marL="457200" rtl="0" algn="l">
              <a:lnSpc>
                <a:spcPct val="150000"/>
              </a:lnSpc>
              <a:spcBef>
                <a:spcPts val="0"/>
              </a:spcBef>
              <a:spcAft>
                <a:spcPts val="0"/>
              </a:spcAft>
              <a:buClr>
                <a:srgbClr val="000000"/>
              </a:buClr>
              <a:buSzPts val="1300"/>
              <a:buChar char="●"/>
            </a:pPr>
            <a:r>
              <a:rPr lang="en" sz="1300">
                <a:solidFill>
                  <a:srgbClr val="000000"/>
                </a:solidFill>
              </a:rPr>
              <a:t>National Anti-Drug Superintendence</a:t>
            </a:r>
            <a:endParaRPr sz="1300">
              <a:solidFill>
                <a:srgbClr val="000000"/>
              </a:solidFill>
            </a:endParaRPr>
          </a:p>
          <a:p>
            <a:pPr indent="-311150" lvl="0" marL="457200" rtl="0" algn="l">
              <a:lnSpc>
                <a:spcPct val="150000"/>
              </a:lnSpc>
              <a:spcBef>
                <a:spcPts val="0"/>
              </a:spcBef>
              <a:spcAft>
                <a:spcPts val="0"/>
              </a:spcAft>
              <a:buClr>
                <a:srgbClr val="000000"/>
              </a:buClr>
              <a:buSzPts val="1300"/>
              <a:buChar char="●"/>
            </a:pPr>
            <a:r>
              <a:rPr lang="en" sz="1300">
                <a:solidFill>
                  <a:srgbClr val="000000"/>
                </a:solidFill>
              </a:rPr>
              <a:t>Anti Corruption</a:t>
            </a:r>
            <a:r>
              <a:rPr lang="en" sz="1300">
                <a:solidFill>
                  <a:srgbClr val="000000"/>
                </a:solidFill>
              </a:rPr>
              <a:t> Superintendence</a:t>
            </a:r>
            <a:endParaRPr sz="1300">
              <a:solidFill>
                <a:srgbClr val="000000"/>
              </a:solidFill>
            </a:endParaRPr>
          </a:p>
          <a:p>
            <a:pPr indent="-311150" lvl="0" marL="457200" rtl="0" algn="l">
              <a:lnSpc>
                <a:spcPct val="150000"/>
              </a:lnSpc>
              <a:spcBef>
                <a:spcPts val="0"/>
              </a:spcBef>
              <a:spcAft>
                <a:spcPts val="0"/>
              </a:spcAft>
              <a:buClr>
                <a:srgbClr val="000000"/>
              </a:buClr>
              <a:buSzPts val="1300"/>
              <a:buChar char="●"/>
            </a:pPr>
            <a:r>
              <a:rPr lang="en" sz="1300">
                <a:solidFill>
                  <a:srgbClr val="000000"/>
                </a:solidFill>
              </a:rPr>
              <a:t>Vice Ministry of the Integrated Criminal Investigation System (Visiip)</a:t>
            </a:r>
            <a:endParaRPr sz="1300">
              <a:solidFill>
                <a:srgbClr val="000000"/>
              </a:solidFill>
            </a:endParaRPr>
          </a:p>
          <a:p>
            <a:pPr indent="-311150" lvl="0" marL="457200" rtl="0" algn="l">
              <a:lnSpc>
                <a:spcPct val="150000"/>
              </a:lnSpc>
              <a:spcBef>
                <a:spcPts val="0"/>
              </a:spcBef>
              <a:spcAft>
                <a:spcPts val="0"/>
              </a:spcAft>
              <a:buClr>
                <a:srgbClr val="000000"/>
              </a:buClr>
              <a:buSzPts val="1300"/>
              <a:buChar char="●"/>
            </a:pPr>
            <a:r>
              <a:rPr lang="en" sz="1300">
                <a:solidFill>
                  <a:srgbClr val="000000"/>
                </a:solidFill>
              </a:rPr>
              <a:t>National Office against Organized Crime and Terrorism Financing (ONCDOFT)</a:t>
            </a:r>
            <a:endParaRPr sz="1300">
              <a:solidFill>
                <a:srgbClr val="000000"/>
              </a:solidFill>
            </a:endParaRPr>
          </a:p>
          <a:p>
            <a:pPr indent="-311150" lvl="0" marL="457200" rtl="0" algn="l">
              <a:lnSpc>
                <a:spcPct val="150000"/>
              </a:lnSpc>
              <a:spcBef>
                <a:spcPts val="0"/>
              </a:spcBef>
              <a:spcAft>
                <a:spcPts val="0"/>
              </a:spcAft>
              <a:buClr>
                <a:srgbClr val="000000"/>
              </a:buClr>
              <a:buSzPts val="1300"/>
              <a:buChar char="●"/>
            </a:pPr>
            <a:r>
              <a:rPr lang="en" sz="1300">
                <a:solidFill>
                  <a:srgbClr val="000000"/>
                </a:solidFill>
              </a:rPr>
              <a:t>General Directorate of Military Counterintelligence (DGCIM)</a:t>
            </a:r>
            <a:endParaRPr sz="1300">
              <a:solidFill>
                <a:srgbClr val="000000"/>
              </a:solidFill>
            </a:endParaRPr>
          </a:p>
          <a:p>
            <a:pPr indent="-311150" lvl="0" marL="457200" rtl="0" algn="l">
              <a:lnSpc>
                <a:spcPct val="150000"/>
              </a:lnSpc>
              <a:spcBef>
                <a:spcPts val="0"/>
              </a:spcBef>
              <a:spcAft>
                <a:spcPts val="0"/>
              </a:spcAft>
              <a:buClr>
                <a:srgbClr val="000000"/>
              </a:buClr>
              <a:buSzPts val="1300"/>
              <a:buChar char="●"/>
            </a:pPr>
            <a:r>
              <a:rPr lang="en" sz="1300">
                <a:solidFill>
                  <a:srgbClr val="000000"/>
                </a:solidFill>
              </a:rPr>
              <a:t>Body of Scientific and Criminalistic Investigations (CICPC)</a:t>
            </a:r>
            <a:endParaRPr sz="1300">
              <a:solidFill>
                <a:srgbClr val="000000"/>
              </a:solidFill>
            </a:endParaRPr>
          </a:p>
          <a:p>
            <a:pPr indent="-311150" lvl="0" marL="457200" rtl="0" algn="l">
              <a:lnSpc>
                <a:spcPct val="150000"/>
              </a:lnSpc>
              <a:spcBef>
                <a:spcPts val="0"/>
              </a:spcBef>
              <a:spcAft>
                <a:spcPts val="0"/>
              </a:spcAft>
              <a:buClr>
                <a:srgbClr val="000000"/>
              </a:buClr>
              <a:buSzPts val="1300"/>
              <a:buChar char="●"/>
            </a:pPr>
            <a:r>
              <a:rPr lang="en" sz="1300">
                <a:solidFill>
                  <a:srgbClr val="000000"/>
                </a:solidFill>
              </a:rPr>
              <a:t>Bolivarian National Police Corps (CPNB)</a:t>
            </a:r>
            <a:endParaRPr sz="1300">
              <a:solidFill>
                <a:srgbClr val="000000"/>
              </a:solidFill>
            </a:endParaRPr>
          </a:p>
        </p:txBody>
      </p:sp>
      <p:sp>
        <p:nvSpPr>
          <p:cNvPr id="119" name="Google Shape;119;p20"/>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0" name="Google Shape;120;p20"/>
          <p:cNvPicPr preferRelativeResize="0"/>
          <p:nvPr/>
        </p:nvPicPr>
        <p:blipFill>
          <a:blip r:embed="rId3">
            <a:alphaModFix/>
          </a:blip>
          <a:stretch>
            <a:fillRect/>
          </a:stretch>
        </p:blipFill>
        <p:spPr>
          <a:xfrm>
            <a:off x="7527854" y="3418625"/>
            <a:ext cx="1312225" cy="1539050"/>
          </a:xfrm>
          <a:prstGeom prst="rect">
            <a:avLst/>
          </a:prstGeom>
          <a:noFill/>
          <a:ln>
            <a:noFill/>
          </a:ln>
        </p:spPr>
      </p:pic>
      <p:pic>
        <p:nvPicPr>
          <p:cNvPr id="121" name="Google Shape;121;p20"/>
          <p:cNvPicPr preferRelativeResize="0"/>
          <p:nvPr/>
        </p:nvPicPr>
        <p:blipFill>
          <a:blip r:embed="rId4">
            <a:alphaModFix/>
          </a:blip>
          <a:stretch>
            <a:fillRect/>
          </a:stretch>
        </p:blipFill>
        <p:spPr>
          <a:xfrm>
            <a:off x="6653200" y="1954000"/>
            <a:ext cx="1312225" cy="1312225"/>
          </a:xfrm>
          <a:prstGeom prst="rect">
            <a:avLst/>
          </a:prstGeom>
          <a:noFill/>
          <a:ln>
            <a:noFill/>
          </a:ln>
        </p:spPr>
      </p:pic>
      <p:pic>
        <p:nvPicPr>
          <p:cNvPr id="122" name="Google Shape;122;p20"/>
          <p:cNvPicPr preferRelativeResize="0"/>
          <p:nvPr/>
        </p:nvPicPr>
        <p:blipFill>
          <a:blip r:embed="rId5">
            <a:alphaModFix/>
          </a:blip>
          <a:stretch>
            <a:fillRect/>
          </a:stretch>
        </p:blipFill>
        <p:spPr>
          <a:xfrm>
            <a:off x="7920453" y="1007925"/>
            <a:ext cx="1013150" cy="605426"/>
          </a:xfrm>
          <a:prstGeom prst="rect">
            <a:avLst/>
          </a:prstGeom>
          <a:noFill/>
          <a:ln>
            <a:noFill/>
          </a:ln>
        </p:spPr>
      </p:pic>
      <p:pic>
        <p:nvPicPr>
          <p:cNvPr id="123" name="Google Shape;123;p20"/>
          <p:cNvPicPr preferRelativeResize="0"/>
          <p:nvPr/>
        </p:nvPicPr>
        <p:blipFill>
          <a:blip r:embed="rId6">
            <a:alphaModFix/>
          </a:blip>
          <a:stretch>
            <a:fillRect/>
          </a:stretch>
        </p:blipFill>
        <p:spPr>
          <a:xfrm>
            <a:off x="6063893" y="3855522"/>
            <a:ext cx="1013150" cy="9062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9" name="Google Shape;129;p21"/>
          <p:cNvSpPr txBox="1"/>
          <p:nvPr/>
        </p:nvSpPr>
        <p:spPr>
          <a:xfrm>
            <a:off x="2743200" y="1278075"/>
            <a:ext cx="40629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500">
                <a:solidFill>
                  <a:schemeClr val="lt1"/>
                </a:solidFill>
                <a:latin typeface="Lato"/>
                <a:ea typeface="Lato"/>
                <a:cs typeface="Lato"/>
                <a:sym typeface="Lato"/>
              </a:rPr>
              <a:t>Thank you!</a:t>
            </a:r>
            <a:endParaRPr b="1" sz="5500">
              <a:solidFill>
                <a:schemeClr val="lt1"/>
              </a:solidFill>
              <a:latin typeface="Lato"/>
              <a:ea typeface="Lato"/>
              <a:cs typeface="Lato"/>
              <a:sym typeface="Lato"/>
            </a:endParaRPr>
          </a:p>
          <a:p>
            <a:pPr indent="0" lvl="0" marL="0" rtl="0" algn="l">
              <a:spcBef>
                <a:spcPts val="0"/>
              </a:spcBef>
              <a:spcAft>
                <a:spcPts val="0"/>
              </a:spcAft>
              <a:buNone/>
            </a:pPr>
            <a:r>
              <a:t/>
            </a:r>
            <a:endParaRPr>
              <a:latin typeface="Lato Light"/>
              <a:ea typeface="Lato Light"/>
              <a:cs typeface="Lato Light"/>
              <a:sym typeface="Lato Light"/>
            </a:endParaRPr>
          </a:p>
          <a:p>
            <a:pPr indent="0" lvl="0" marL="0" rtl="0" algn="l">
              <a:spcBef>
                <a:spcPts val="0"/>
              </a:spcBef>
              <a:spcAft>
                <a:spcPts val="0"/>
              </a:spcAft>
              <a:buNone/>
            </a:pPr>
            <a:r>
              <a:t/>
            </a:r>
            <a:endParaRPr>
              <a:latin typeface="Lato Light"/>
              <a:ea typeface="Lato Light"/>
              <a:cs typeface="Lato Light"/>
              <a:sym typeface="Lato Light"/>
            </a:endParaRPr>
          </a:p>
          <a:p>
            <a:pPr indent="0" lvl="0" marL="0" rtl="0" algn="ctr">
              <a:spcBef>
                <a:spcPts val="0"/>
              </a:spcBef>
              <a:spcAft>
                <a:spcPts val="0"/>
              </a:spcAft>
              <a:buNone/>
            </a:pPr>
            <a:r>
              <a:rPr b="1" lang="en">
                <a:solidFill>
                  <a:schemeClr val="lt1"/>
                </a:solidFill>
                <a:latin typeface="Lato"/>
                <a:ea typeface="Lato"/>
                <a:cs typeface="Lato"/>
                <a:sym typeface="Lato"/>
              </a:rPr>
              <a:t>Victoria Merchán</a:t>
            </a:r>
            <a:endParaRPr b="1">
              <a:solidFill>
                <a:schemeClr val="lt1"/>
              </a:solidFill>
              <a:latin typeface="Lato"/>
              <a:ea typeface="Lato"/>
              <a:cs typeface="Lato"/>
              <a:sym typeface="Lato"/>
            </a:endParaRPr>
          </a:p>
          <a:p>
            <a:pPr indent="0" lvl="0" marL="0" rtl="0" algn="ctr">
              <a:spcBef>
                <a:spcPts val="0"/>
              </a:spcBef>
              <a:spcAft>
                <a:spcPts val="0"/>
              </a:spcAft>
              <a:buNone/>
            </a:pPr>
            <a:r>
              <a:rPr b="1" lang="en">
                <a:solidFill>
                  <a:schemeClr val="lt1"/>
                </a:solidFill>
                <a:latin typeface="Lato"/>
                <a:ea typeface="Lato"/>
                <a:cs typeface="Lato"/>
                <a:sym typeface="Lato"/>
              </a:rPr>
              <a:t>v</a:t>
            </a:r>
            <a:r>
              <a:rPr b="1" lang="en">
                <a:solidFill>
                  <a:schemeClr val="lt1"/>
                </a:solidFill>
                <a:latin typeface="Lato"/>
                <a:ea typeface="Lato"/>
                <a:cs typeface="Lato"/>
                <a:sym typeface="Lato"/>
              </a:rPr>
              <a:t>ictoriamerchan.oncdoft@gmail.com</a:t>
            </a:r>
            <a:endParaRPr b="1">
              <a:solidFill>
                <a:schemeClr val="lt1"/>
              </a:solidFill>
              <a:latin typeface="Lato"/>
              <a:ea typeface="Lato"/>
              <a:cs typeface="Lato"/>
              <a:sym typeface="Lato"/>
            </a:endParaRPr>
          </a:p>
          <a:p>
            <a:pPr indent="0" lvl="0" marL="0" rtl="0" algn="l">
              <a:spcBef>
                <a:spcPts val="0"/>
              </a:spcBef>
              <a:spcAft>
                <a:spcPts val="0"/>
              </a:spcAft>
              <a:buNone/>
            </a:pPr>
            <a:r>
              <a:t/>
            </a:r>
            <a:endParaRPr>
              <a:latin typeface="Lato Light"/>
              <a:ea typeface="Lato Light"/>
              <a:cs typeface="Lato Light"/>
              <a:sym typeface="Lato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Eglamour template">
  <a:themeElements>
    <a:clrScheme name="Custom 347">
      <a:dk1>
        <a:srgbClr val="434343"/>
      </a:dk1>
      <a:lt1>
        <a:srgbClr val="FFFFFF"/>
      </a:lt1>
      <a:dk2>
        <a:srgbClr val="666666"/>
      </a:dk2>
      <a:lt2>
        <a:srgbClr val="E7EAEC"/>
      </a:lt2>
      <a:accent1>
        <a:srgbClr val="6ED87E"/>
      </a:accent1>
      <a:accent2>
        <a:srgbClr val="18C7B2"/>
      </a:accent2>
      <a:accent3>
        <a:srgbClr val="33ADEB"/>
      </a:accent3>
      <a:accent4>
        <a:srgbClr val="DF77D2"/>
      </a:accent4>
      <a:accent5>
        <a:srgbClr val="A143B3"/>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