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2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E1123-EC34-47B7-BB83-41EDBF101AD8}" v="440" dt="2024-10-15T09:30:31.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2" autoAdjust="0"/>
    <p:restoredTop sz="94660"/>
  </p:normalViewPr>
  <p:slideViewPr>
    <p:cSldViewPr snapToGrid="0">
      <p:cViewPr varScale="1">
        <p:scale>
          <a:sx n="98" d="100"/>
          <a:sy n="98" d="100"/>
        </p:scale>
        <p:origin x="7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Greg (FIS Economic Crime Operations)" userId="ef992353-0544-4f0a-be6f-4399ce3a28eb" providerId="ADAL" clId="{ABBE1123-EC34-47B7-BB83-41EDBF101AD8}"/>
    <pc:docChg chg="undo custSel addSld delSld modSld">
      <pc:chgData name="Kelly, Greg (FIS Economic Crime Operations)" userId="ef992353-0544-4f0a-be6f-4399ce3a28eb" providerId="ADAL" clId="{ABBE1123-EC34-47B7-BB83-41EDBF101AD8}" dt="2024-10-15T09:44:58.133" v="8138" actId="20577"/>
      <pc:docMkLst>
        <pc:docMk/>
      </pc:docMkLst>
      <pc:sldChg chg="modSp mod">
        <pc:chgData name="Kelly, Greg (FIS Economic Crime Operations)" userId="ef992353-0544-4f0a-be6f-4399ce3a28eb" providerId="ADAL" clId="{ABBE1123-EC34-47B7-BB83-41EDBF101AD8}" dt="2024-10-15T09:44:58.133" v="8138" actId="20577"/>
        <pc:sldMkLst>
          <pc:docMk/>
          <pc:sldMk cId="4271691130" sldId="256"/>
        </pc:sldMkLst>
        <pc:spChg chg="mod">
          <ac:chgData name="Kelly, Greg (FIS Economic Crime Operations)" userId="ef992353-0544-4f0a-be6f-4399ce3a28eb" providerId="ADAL" clId="{ABBE1123-EC34-47B7-BB83-41EDBF101AD8}" dt="2024-10-15T09:44:58.133" v="8138" actId="20577"/>
          <ac:spMkLst>
            <pc:docMk/>
            <pc:sldMk cId="4271691130" sldId="256"/>
            <ac:spMk id="2" creationId="{00000000-0000-0000-0000-000000000000}"/>
          </ac:spMkLst>
        </pc:spChg>
      </pc:sldChg>
      <pc:sldChg chg="del">
        <pc:chgData name="Kelly, Greg (FIS Economic Crime Operations)" userId="ef992353-0544-4f0a-be6f-4399ce3a28eb" providerId="ADAL" clId="{ABBE1123-EC34-47B7-BB83-41EDBF101AD8}" dt="2024-10-14T16:07:57.544" v="7" actId="2696"/>
        <pc:sldMkLst>
          <pc:docMk/>
          <pc:sldMk cId="2073769889" sldId="257"/>
        </pc:sldMkLst>
      </pc:sldChg>
      <pc:sldChg chg="del">
        <pc:chgData name="Kelly, Greg (FIS Economic Crime Operations)" userId="ef992353-0544-4f0a-be6f-4399ce3a28eb" providerId="ADAL" clId="{ABBE1123-EC34-47B7-BB83-41EDBF101AD8}" dt="2024-10-14T16:07:38.728" v="1" actId="2696"/>
        <pc:sldMkLst>
          <pc:docMk/>
          <pc:sldMk cId="38389406" sldId="258"/>
        </pc:sldMkLst>
      </pc:sldChg>
      <pc:sldChg chg="del">
        <pc:chgData name="Kelly, Greg (FIS Economic Crime Operations)" userId="ef992353-0544-4f0a-be6f-4399ce3a28eb" providerId="ADAL" clId="{ABBE1123-EC34-47B7-BB83-41EDBF101AD8}" dt="2024-10-14T16:07:55.214" v="6" actId="2696"/>
        <pc:sldMkLst>
          <pc:docMk/>
          <pc:sldMk cId="4143475346" sldId="259"/>
        </pc:sldMkLst>
      </pc:sldChg>
      <pc:sldChg chg="del">
        <pc:chgData name="Kelly, Greg (FIS Economic Crime Operations)" userId="ef992353-0544-4f0a-be6f-4399ce3a28eb" providerId="ADAL" clId="{ABBE1123-EC34-47B7-BB83-41EDBF101AD8}" dt="2024-10-14T16:08:16.257" v="14" actId="2696"/>
        <pc:sldMkLst>
          <pc:docMk/>
          <pc:sldMk cId="1539342252" sldId="260"/>
        </pc:sldMkLst>
      </pc:sldChg>
      <pc:sldChg chg="del">
        <pc:chgData name="Kelly, Greg (FIS Economic Crime Operations)" userId="ef992353-0544-4f0a-be6f-4399ce3a28eb" providerId="ADAL" clId="{ABBE1123-EC34-47B7-BB83-41EDBF101AD8}" dt="2024-10-14T16:07:52.645" v="5" actId="2696"/>
        <pc:sldMkLst>
          <pc:docMk/>
          <pc:sldMk cId="923657970" sldId="261"/>
        </pc:sldMkLst>
      </pc:sldChg>
      <pc:sldChg chg="del">
        <pc:chgData name="Kelly, Greg (FIS Economic Crime Operations)" userId="ef992353-0544-4f0a-be6f-4399ce3a28eb" providerId="ADAL" clId="{ABBE1123-EC34-47B7-BB83-41EDBF101AD8}" dt="2024-10-14T16:08:00.423" v="8" actId="2696"/>
        <pc:sldMkLst>
          <pc:docMk/>
          <pc:sldMk cId="3909864880" sldId="262"/>
        </pc:sldMkLst>
      </pc:sldChg>
      <pc:sldChg chg="del">
        <pc:chgData name="Kelly, Greg (FIS Economic Crime Operations)" userId="ef992353-0544-4f0a-be6f-4399ce3a28eb" providerId="ADAL" clId="{ABBE1123-EC34-47B7-BB83-41EDBF101AD8}" dt="2024-10-14T16:08:03.163" v="9" actId="2696"/>
        <pc:sldMkLst>
          <pc:docMk/>
          <pc:sldMk cId="2946294080" sldId="263"/>
        </pc:sldMkLst>
      </pc:sldChg>
      <pc:sldChg chg="del">
        <pc:chgData name="Kelly, Greg (FIS Economic Crime Operations)" userId="ef992353-0544-4f0a-be6f-4399ce3a28eb" providerId="ADAL" clId="{ABBE1123-EC34-47B7-BB83-41EDBF101AD8}" dt="2024-10-14T16:08:05.747" v="10" actId="2696"/>
        <pc:sldMkLst>
          <pc:docMk/>
          <pc:sldMk cId="86277505" sldId="264"/>
        </pc:sldMkLst>
      </pc:sldChg>
      <pc:sldChg chg="del">
        <pc:chgData name="Kelly, Greg (FIS Economic Crime Operations)" userId="ef992353-0544-4f0a-be6f-4399ce3a28eb" providerId="ADAL" clId="{ABBE1123-EC34-47B7-BB83-41EDBF101AD8}" dt="2024-10-14T16:08:28.360" v="18" actId="2696"/>
        <pc:sldMkLst>
          <pc:docMk/>
          <pc:sldMk cId="2761113441" sldId="265"/>
        </pc:sldMkLst>
      </pc:sldChg>
      <pc:sldChg chg="del">
        <pc:chgData name="Kelly, Greg (FIS Economic Crime Operations)" userId="ef992353-0544-4f0a-be6f-4399ce3a28eb" providerId="ADAL" clId="{ABBE1123-EC34-47B7-BB83-41EDBF101AD8}" dt="2024-10-14T16:08:20.194" v="15" actId="2696"/>
        <pc:sldMkLst>
          <pc:docMk/>
          <pc:sldMk cId="1757266946" sldId="266"/>
        </pc:sldMkLst>
      </pc:sldChg>
      <pc:sldChg chg="del">
        <pc:chgData name="Kelly, Greg (FIS Economic Crime Operations)" userId="ef992353-0544-4f0a-be6f-4399ce3a28eb" providerId="ADAL" clId="{ABBE1123-EC34-47B7-BB83-41EDBF101AD8}" dt="2024-10-14T16:08:22.893" v="16" actId="2696"/>
        <pc:sldMkLst>
          <pc:docMk/>
          <pc:sldMk cId="2597111904" sldId="267"/>
        </pc:sldMkLst>
      </pc:sldChg>
      <pc:sldChg chg="del">
        <pc:chgData name="Kelly, Greg (FIS Economic Crime Operations)" userId="ef992353-0544-4f0a-be6f-4399ce3a28eb" providerId="ADAL" clId="{ABBE1123-EC34-47B7-BB83-41EDBF101AD8}" dt="2024-10-14T16:08:25.916" v="17" actId="2696"/>
        <pc:sldMkLst>
          <pc:docMk/>
          <pc:sldMk cId="3053002124" sldId="268"/>
        </pc:sldMkLst>
      </pc:sldChg>
      <pc:sldChg chg="del">
        <pc:chgData name="Kelly, Greg (FIS Economic Crime Operations)" userId="ef992353-0544-4f0a-be6f-4399ce3a28eb" providerId="ADAL" clId="{ABBE1123-EC34-47B7-BB83-41EDBF101AD8}" dt="2024-10-14T16:07:34.992" v="0" actId="2696"/>
        <pc:sldMkLst>
          <pc:docMk/>
          <pc:sldMk cId="868873421" sldId="269"/>
        </pc:sldMkLst>
      </pc:sldChg>
      <pc:sldChg chg="del">
        <pc:chgData name="Kelly, Greg (FIS Economic Crime Operations)" userId="ef992353-0544-4f0a-be6f-4399ce3a28eb" providerId="ADAL" clId="{ABBE1123-EC34-47B7-BB83-41EDBF101AD8}" dt="2024-10-14T16:08:08.408" v="11" actId="2696"/>
        <pc:sldMkLst>
          <pc:docMk/>
          <pc:sldMk cId="4038613292" sldId="271"/>
        </pc:sldMkLst>
      </pc:sldChg>
      <pc:sldChg chg="del">
        <pc:chgData name="Kelly, Greg (FIS Economic Crime Operations)" userId="ef992353-0544-4f0a-be6f-4399ce3a28eb" providerId="ADAL" clId="{ABBE1123-EC34-47B7-BB83-41EDBF101AD8}" dt="2024-10-14T16:08:11.076" v="12" actId="2696"/>
        <pc:sldMkLst>
          <pc:docMk/>
          <pc:sldMk cId="4202840406" sldId="272"/>
        </pc:sldMkLst>
      </pc:sldChg>
      <pc:sldChg chg="del">
        <pc:chgData name="Kelly, Greg (FIS Economic Crime Operations)" userId="ef992353-0544-4f0a-be6f-4399ce3a28eb" providerId="ADAL" clId="{ABBE1123-EC34-47B7-BB83-41EDBF101AD8}" dt="2024-10-14T16:08:13.726" v="13" actId="2696"/>
        <pc:sldMkLst>
          <pc:docMk/>
          <pc:sldMk cId="4020808966" sldId="273"/>
        </pc:sldMkLst>
      </pc:sldChg>
      <pc:sldChg chg="del">
        <pc:chgData name="Kelly, Greg (FIS Economic Crime Operations)" userId="ef992353-0544-4f0a-be6f-4399ce3a28eb" providerId="ADAL" clId="{ABBE1123-EC34-47B7-BB83-41EDBF101AD8}" dt="2024-10-14T16:08:56.473" v="27" actId="2696"/>
        <pc:sldMkLst>
          <pc:docMk/>
          <pc:sldMk cId="1216280503" sldId="274"/>
        </pc:sldMkLst>
      </pc:sldChg>
      <pc:sldChg chg="del">
        <pc:chgData name="Kelly, Greg (FIS Economic Crime Operations)" userId="ef992353-0544-4f0a-be6f-4399ce3a28eb" providerId="ADAL" clId="{ABBE1123-EC34-47B7-BB83-41EDBF101AD8}" dt="2024-10-14T16:08:30.710" v="19" actId="2696"/>
        <pc:sldMkLst>
          <pc:docMk/>
          <pc:sldMk cId="645949920" sldId="277"/>
        </pc:sldMkLst>
      </pc:sldChg>
      <pc:sldChg chg="del">
        <pc:chgData name="Kelly, Greg (FIS Economic Crime Operations)" userId="ef992353-0544-4f0a-be6f-4399ce3a28eb" providerId="ADAL" clId="{ABBE1123-EC34-47B7-BB83-41EDBF101AD8}" dt="2024-10-14T16:08:33.220" v="20" actId="2696"/>
        <pc:sldMkLst>
          <pc:docMk/>
          <pc:sldMk cId="1421483586" sldId="278"/>
        </pc:sldMkLst>
      </pc:sldChg>
      <pc:sldChg chg="del">
        <pc:chgData name="Kelly, Greg (FIS Economic Crime Operations)" userId="ef992353-0544-4f0a-be6f-4399ce3a28eb" providerId="ADAL" clId="{ABBE1123-EC34-47B7-BB83-41EDBF101AD8}" dt="2024-10-14T16:08:53.672" v="26" actId="2696"/>
        <pc:sldMkLst>
          <pc:docMk/>
          <pc:sldMk cId="1714346620" sldId="280"/>
        </pc:sldMkLst>
      </pc:sldChg>
      <pc:sldChg chg="del">
        <pc:chgData name="Kelly, Greg (FIS Economic Crime Operations)" userId="ef992353-0544-4f0a-be6f-4399ce3a28eb" providerId="ADAL" clId="{ABBE1123-EC34-47B7-BB83-41EDBF101AD8}" dt="2024-10-14T16:08:39.052" v="22" actId="2696"/>
        <pc:sldMkLst>
          <pc:docMk/>
          <pc:sldMk cId="272975036" sldId="281"/>
        </pc:sldMkLst>
      </pc:sldChg>
      <pc:sldChg chg="del">
        <pc:chgData name="Kelly, Greg (FIS Economic Crime Operations)" userId="ef992353-0544-4f0a-be6f-4399ce3a28eb" providerId="ADAL" clId="{ABBE1123-EC34-47B7-BB83-41EDBF101AD8}" dt="2024-10-14T16:08:46.971" v="24" actId="2696"/>
        <pc:sldMkLst>
          <pc:docMk/>
          <pc:sldMk cId="1403152286" sldId="282"/>
        </pc:sldMkLst>
      </pc:sldChg>
      <pc:sldChg chg="del">
        <pc:chgData name="Kelly, Greg (FIS Economic Crime Operations)" userId="ef992353-0544-4f0a-be6f-4399ce3a28eb" providerId="ADAL" clId="{ABBE1123-EC34-47B7-BB83-41EDBF101AD8}" dt="2024-10-14T16:08:50.999" v="25" actId="2696"/>
        <pc:sldMkLst>
          <pc:docMk/>
          <pc:sldMk cId="2541427464" sldId="283"/>
        </pc:sldMkLst>
      </pc:sldChg>
      <pc:sldChg chg="del">
        <pc:chgData name="Kelly, Greg (FIS Economic Crime Operations)" userId="ef992353-0544-4f0a-be6f-4399ce3a28eb" providerId="ADAL" clId="{ABBE1123-EC34-47B7-BB83-41EDBF101AD8}" dt="2024-10-14T16:07:41.716" v="2" actId="2696"/>
        <pc:sldMkLst>
          <pc:docMk/>
          <pc:sldMk cId="1403085540" sldId="284"/>
        </pc:sldMkLst>
      </pc:sldChg>
      <pc:sldChg chg="del">
        <pc:chgData name="Kelly, Greg (FIS Economic Crime Operations)" userId="ef992353-0544-4f0a-be6f-4399ce3a28eb" providerId="ADAL" clId="{ABBE1123-EC34-47B7-BB83-41EDBF101AD8}" dt="2024-10-14T16:07:44.946" v="3" actId="2696"/>
        <pc:sldMkLst>
          <pc:docMk/>
          <pc:sldMk cId="4145044540" sldId="285"/>
        </pc:sldMkLst>
      </pc:sldChg>
      <pc:sldChg chg="del">
        <pc:chgData name="Kelly, Greg (FIS Economic Crime Operations)" userId="ef992353-0544-4f0a-be6f-4399ce3a28eb" providerId="ADAL" clId="{ABBE1123-EC34-47B7-BB83-41EDBF101AD8}" dt="2024-10-14T16:07:47.784" v="4" actId="2696"/>
        <pc:sldMkLst>
          <pc:docMk/>
          <pc:sldMk cId="4076880767" sldId="286"/>
        </pc:sldMkLst>
      </pc:sldChg>
      <pc:sldChg chg="del">
        <pc:chgData name="Kelly, Greg (FIS Economic Crime Operations)" userId="ef992353-0544-4f0a-be6f-4399ce3a28eb" providerId="ADAL" clId="{ABBE1123-EC34-47B7-BB83-41EDBF101AD8}" dt="2024-10-14T16:08:36.334" v="21" actId="2696"/>
        <pc:sldMkLst>
          <pc:docMk/>
          <pc:sldMk cId="1904000290" sldId="288"/>
        </pc:sldMkLst>
      </pc:sldChg>
      <pc:sldChg chg="del">
        <pc:chgData name="Kelly, Greg (FIS Economic Crime Operations)" userId="ef992353-0544-4f0a-be6f-4399ce3a28eb" providerId="ADAL" clId="{ABBE1123-EC34-47B7-BB83-41EDBF101AD8}" dt="2024-10-14T16:09:03.124" v="29" actId="2696"/>
        <pc:sldMkLst>
          <pc:docMk/>
          <pc:sldMk cId="3568120597" sldId="289"/>
        </pc:sldMkLst>
      </pc:sldChg>
      <pc:sldChg chg="del">
        <pc:chgData name="Kelly, Greg (FIS Economic Crime Operations)" userId="ef992353-0544-4f0a-be6f-4399ce3a28eb" providerId="ADAL" clId="{ABBE1123-EC34-47B7-BB83-41EDBF101AD8}" dt="2024-10-14T16:08:59.509" v="28" actId="2696"/>
        <pc:sldMkLst>
          <pc:docMk/>
          <pc:sldMk cId="2290290134" sldId="290"/>
        </pc:sldMkLst>
      </pc:sldChg>
      <pc:sldChg chg="del">
        <pc:chgData name="Kelly, Greg (FIS Economic Crime Operations)" userId="ef992353-0544-4f0a-be6f-4399ce3a28eb" providerId="ADAL" clId="{ABBE1123-EC34-47B7-BB83-41EDBF101AD8}" dt="2024-10-14T16:08:43.135" v="23" actId="2696"/>
        <pc:sldMkLst>
          <pc:docMk/>
          <pc:sldMk cId="2623012064" sldId="291"/>
        </pc:sldMkLst>
      </pc:sldChg>
      <pc:sldChg chg="addSp delSp modSp mod setBg setClrOvrMap">
        <pc:chgData name="Kelly, Greg (FIS Economic Crime Operations)" userId="ef992353-0544-4f0a-be6f-4399ce3a28eb" providerId="ADAL" clId="{ABBE1123-EC34-47B7-BB83-41EDBF101AD8}" dt="2024-10-15T09:43:53.049" v="8102" actId="27636"/>
        <pc:sldMkLst>
          <pc:docMk/>
          <pc:sldMk cId="1210190355" sldId="292"/>
        </pc:sldMkLst>
        <pc:spChg chg="mod">
          <ac:chgData name="Kelly, Greg (FIS Economic Crime Operations)" userId="ef992353-0544-4f0a-be6f-4399ce3a28eb" providerId="ADAL" clId="{ABBE1123-EC34-47B7-BB83-41EDBF101AD8}" dt="2024-10-15T09:43:53.049" v="8102" actId="27636"/>
          <ac:spMkLst>
            <pc:docMk/>
            <pc:sldMk cId="1210190355" sldId="292"/>
            <ac:spMk id="2" creationId="{00000000-0000-0000-0000-000000000000}"/>
          </ac:spMkLst>
        </pc:spChg>
        <pc:spChg chg="del mod">
          <ac:chgData name="Kelly, Greg (FIS Economic Crime Operations)" userId="ef992353-0544-4f0a-be6f-4399ce3a28eb" providerId="ADAL" clId="{ABBE1123-EC34-47B7-BB83-41EDBF101AD8}" dt="2024-10-15T09:41:08.563" v="7983" actId="26606"/>
          <ac:spMkLst>
            <pc:docMk/>
            <pc:sldMk cId="1210190355" sldId="292"/>
            <ac:spMk id="3" creationId="{00000000-0000-0000-0000-000000000000}"/>
          </ac:spMkLst>
        </pc:spChg>
        <pc:spChg chg="add del">
          <ac:chgData name="Kelly, Greg (FIS Economic Crime Operations)" userId="ef992353-0544-4f0a-be6f-4399ce3a28eb" providerId="ADAL" clId="{ABBE1123-EC34-47B7-BB83-41EDBF101AD8}" dt="2024-10-15T09:43:53.033" v="8101" actId="26606"/>
          <ac:spMkLst>
            <pc:docMk/>
            <pc:sldMk cId="1210190355" sldId="292"/>
            <ac:spMk id="8" creationId="{C7D023E4-8DE1-436E-9847-ED6A4B4B04FD}"/>
          </ac:spMkLst>
        </pc:spChg>
        <pc:spChg chg="add del">
          <ac:chgData name="Kelly, Greg (FIS Economic Crime Operations)" userId="ef992353-0544-4f0a-be6f-4399ce3a28eb" providerId="ADAL" clId="{ABBE1123-EC34-47B7-BB83-41EDBF101AD8}" dt="2024-10-15T09:43:53.033" v="8101" actId="26606"/>
          <ac:spMkLst>
            <pc:docMk/>
            <pc:sldMk cId="1210190355" sldId="292"/>
            <ac:spMk id="10" creationId="{6BE11944-ED05-4FE9-9927-06C110BB3A36}"/>
          </ac:spMkLst>
        </pc:spChg>
        <pc:spChg chg="add">
          <ac:chgData name="Kelly, Greg (FIS Economic Crime Operations)" userId="ef992353-0544-4f0a-be6f-4399ce3a28eb" providerId="ADAL" clId="{ABBE1123-EC34-47B7-BB83-41EDBF101AD8}" dt="2024-10-15T09:43:53.033" v="8101" actId="26606"/>
          <ac:spMkLst>
            <pc:docMk/>
            <pc:sldMk cId="1210190355" sldId="292"/>
            <ac:spMk id="28" creationId="{66B332A4-D438-4773-A77F-5ED49A448D9D}"/>
          </ac:spMkLst>
        </pc:spChg>
        <pc:spChg chg="add">
          <ac:chgData name="Kelly, Greg (FIS Economic Crime Operations)" userId="ef992353-0544-4f0a-be6f-4399ce3a28eb" providerId="ADAL" clId="{ABBE1123-EC34-47B7-BB83-41EDBF101AD8}" dt="2024-10-15T09:43:53.033" v="8101" actId="26606"/>
          <ac:spMkLst>
            <pc:docMk/>
            <pc:sldMk cId="1210190355" sldId="292"/>
            <ac:spMk id="30" creationId="{DF9AD32D-FF05-44F4-BD4D-9CEE89B71EB9}"/>
          </ac:spMkLst>
        </pc:spChg>
        <pc:grpChg chg="add del">
          <ac:chgData name="Kelly, Greg (FIS Economic Crime Operations)" userId="ef992353-0544-4f0a-be6f-4399ce3a28eb" providerId="ADAL" clId="{ABBE1123-EC34-47B7-BB83-41EDBF101AD8}" dt="2024-10-15T09:43:53.033" v="8101" actId="26606"/>
          <ac:grpSpMkLst>
            <pc:docMk/>
            <pc:sldMk cId="1210190355" sldId="292"/>
            <ac:grpSpMk id="12" creationId="{A2812508-238C-4BCD-BDD3-25C99C5CA233}"/>
          </ac:grpSpMkLst>
        </pc:grpChg>
        <pc:grpChg chg="add del">
          <ac:chgData name="Kelly, Greg (FIS Economic Crime Operations)" userId="ef992353-0544-4f0a-be6f-4399ce3a28eb" providerId="ADAL" clId="{ABBE1123-EC34-47B7-BB83-41EDBF101AD8}" dt="2024-10-15T09:43:53.033" v="8101" actId="26606"/>
          <ac:grpSpMkLst>
            <pc:docMk/>
            <pc:sldMk cId="1210190355" sldId="292"/>
            <ac:grpSpMk id="16" creationId="{43F5E015-E085-4624-B431-B42414448684}"/>
          </ac:grpSpMkLst>
        </pc:grpChg>
      </pc:sldChg>
      <pc:sldChg chg="addSp delSp modSp new mod setBg modClrScheme chgLayout">
        <pc:chgData name="Kelly, Greg (FIS Economic Crime Operations)" userId="ef992353-0544-4f0a-be6f-4399ce3a28eb" providerId="ADAL" clId="{ABBE1123-EC34-47B7-BB83-41EDBF101AD8}" dt="2024-10-14T16:17:41.293" v="432" actId="255"/>
        <pc:sldMkLst>
          <pc:docMk/>
          <pc:sldMk cId="1838290289" sldId="293"/>
        </pc:sldMkLst>
        <pc:spChg chg="del mod ord">
          <ac:chgData name="Kelly, Greg (FIS Economic Crime Operations)" userId="ef992353-0544-4f0a-be6f-4399ce3a28eb" providerId="ADAL" clId="{ABBE1123-EC34-47B7-BB83-41EDBF101AD8}" dt="2024-10-14T16:10:15.701" v="61" actId="700"/>
          <ac:spMkLst>
            <pc:docMk/>
            <pc:sldMk cId="1838290289" sldId="293"/>
            <ac:spMk id="2" creationId="{F238C143-BB42-6561-47A6-E7D3561A663F}"/>
          </ac:spMkLst>
        </pc:spChg>
        <pc:spChg chg="del mod ord">
          <ac:chgData name="Kelly, Greg (FIS Economic Crime Operations)" userId="ef992353-0544-4f0a-be6f-4399ce3a28eb" providerId="ADAL" clId="{ABBE1123-EC34-47B7-BB83-41EDBF101AD8}" dt="2024-10-14T16:10:15.701" v="61" actId="700"/>
          <ac:spMkLst>
            <pc:docMk/>
            <pc:sldMk cId="1838290289" sldId="293"/>
            <ac:spMk id="3" creationId="{54B4E1A0-BA17-EE16-D3EC-471A32645A6F}"/>
          </ac:spMkLst>
        </pc:spChg>
        <pc:spChg chg="add mod ord">
          <ac:chgData name="Kelly, Greg (FIS Economic Crime Operations)" userId="ef992353-0544-4f0a-be6f-4399ce3a28eb" providerId="ADAL" clId="{ABBE1123-EC34-47B7-BB83-41EDBF101AD8}" dt="2024-10-14T16:17:27.448" v="430" actId="14100"/>
          <ac:spMkLst>
            <pc:docMk/>
            <pc:sldMk cId="1838290289" sldId="293"/>
            <ac:spMk id="4" creationId="{35E42A68-4C1A-410B-299B-49D9E4EA9ED8}"/>
          </ac:spMkLst>
        </pc:spChg>
        <pc:spChg chg="add del mod ord">
          <ac:chgData name="Kelly, Greg (FIS Economic Crime Operations)" userId="ef992353-0544-4f0a-be6f-4399ce3a28eb" providerId="ADAL" clId="{ABBE1123-EC34-47B7-BB83-41EDBF101AD8}" dt="2024-10-14T16:10:51.076" v="62" actId="22"/>
          <ac:spMkLst>
            <pc:docMk/>
            <pc:sldMk cId="1838290289" sldId="293"/>
            <ac:spMk id="5" creationId="{9C516B8E-DFFD-F971-4B89-C098832AA3C3}"/>
          </ac:spMkLst>
        </pc:spChg>
        <pc:spChg chg="add mod ord">
          <ac:chgData name="Kelly, Greg (FIS Economic Crime Operations)" userId="ef992353-0544-4f0a-be6f-4399ce3a28eb" providerId="ADAL" clId="{ABBE1123-EC34-47B7-BB83-41EDBF101AD8}" dt="2024-10-14T16:17:41.293" v="432" actId="255"/>
          <ac:spMkLst>
            <pc:docMk/>
            <pc:sldMk cId="1838290289" sldId="293"/>
            <ac:spMk id="6" creationId="{3FF2A5F9-E29D-8EF1-5540-00B38B575221}"/>
          </ac:spMkLst>
        </pc:spChg>
        <pc:spChg chg="add del">
          <ac:chgData name="Kelly, Greg (FIS Economic Crime Operations)" userId="ef992353-0544-4f0a-be6f-4399ce3a28eb" providerId="ADAL" clId="{ABBE1123-EC34-47B7-BB83-41EDBF101AD8}" dt="2024-10-14T16:16:59.528" v="426" actId="26606"/>
          <ac:spMkLst>
            <pc:docMk/>
            <pc:sldMk cId="1838290289" sldId="293"/>
            <ac:spMk id="13" creationId="{F13C74B1-5B17-4795-BED0-7140497B445A}"/>
          </ac:spMkLst>
        </pc:spChg>
        <pc:spChg chg="add del">
          <ac:chgData name="Kelly, Greg (FIS Economic Crime Operations)" userId="ef992353-0544-4f0a-be6f-4399ce3a28eb" providerId="ADAL" clId="{ABBE1123-EC34-47B7-BB83-41EDBF101AD8}" dt="2024-10-14T16:16:59.528" v="426" actId="26606"/>
          <ac:spMkLst>
            <pc:docMk/>
            <pc:sldMk cId="1838290289" sldId="293"/>
            <ac:spMk id="15" creationId="{D4974D33-8DC5-464E-8C6D-BE58F0669C17}"/>
          </ac:spMkLst>
        </pc:spChg>
        <pc:spChg chg="add del">
          <ac:chgData name="Kelly, Greg (FIS Economic Crime Operations)" userId="ef992353-0544-4f0a-be6f-4399ce3a28eb" providerId="ADAL" clId="{ABBE1123-EC34-47B7-BB83-41EDBF101AD8}" dt="2024-10-14T16:17:18.091" v="428" actId="26606"/>
          <ac:spMkLst>
            <pc:docMk/>
            <pc:sldMk cId="1838290289" sldId="293"/>
            <ac:spMk id="18" creationId="{201CC55D-ED54-4C5C-95E6-10947BD1103B}"/>
          </ac:spMkLst>
        </pc:spChg>
        <pc:spChg chg="add del">
          <ac:chgData name="Kelly, Greg (FIS Economic Crime Operations)" userId="ef992353-0544-4f0a-be6f-4399ce3a28eb" providerId="ADAL" clId="{ABBE1123-EC34-47B7-BB83-41EDBF101AD8}" dt="2024-10-14T16:17:18.091" v="428" actId="26606"/>
          <ac:spMkLst>
            <pc:docMk/>
            <pc:sldMk cId="1838290289" sldId="293"/>
            <ac:spMk id="19" creationId="{3873B707-463F-40B0-8227-E8CC6C67EB25}"/>
          </ac:spMkLst>
        </pc:spChg>
        <pc:spChg chg="add del">
          <ac:chgData name="Kelly, Greg (FIS Economic Crime Operations)" userId="ef992353-0544-4f0a-be6f-4399ce3a28eb" providerId="ADAL" clId="{ABBE1123-EC34-47B7-BB83-41EDBF101AD8}" dt="2024-10-14T16:17:18.091" v="428" actId="26606"/>
          <ac:spMkLst>
            <pc:docMk/>
            <pc:sldMk cId="1838290289" sldId="293"/>
            <ac:spMk id="21" creationId="{C13237C8-E62C-4F0D-A318-BD6FB6C2D138}"/>
          </ac:spMkLst>
        </pc:spChg>
        <pc:spChg chg="add del">
          <ac:chgData name="Kelly, Greg (FIS Economic Crime Operations)" userId="ef992353-0544-4f0a-be6f-4399ce3a28eb" providerId="ADAL" clId="{ABBE1123-EC34-47B7-BB83-41EDBF101AD8}" dt="2024-10-14T16:17:18.091" v="428" actId="26606"/>
          <ac:spMkLst>
            <pc:docMk/>
            <pc:sldMk cId="1838290289" sldId="293"/>
            <ac:spMk id="23" creationId="{19C9EAEA-39D0-4B0E-A0EB-51E7B26740B1}"/>
          </ac:spMkLst>
        </pc:spChg>
        <pc:spChg chg="add">
          <ac:chgData name="Kelly, Greg (FIS Economic Crime Operations)" userId="ef992353-0544-4f0a-be6f-4399ce3a28eb" providerId="ADAL" clId="{ABBE1123-EC34-47B7-BB83-41EDBF101AD8}" dt="2024-10-14T16:17:18.099" v="429" actId="26606"/>
          <ac:spMkLst>
            <pc:docMk/>
            <pc:sldMk cId="1838290289" sldId="293"/>
            <ac:spMk id="25" creationId="{8181FC64-B306-4821-98E2-780662EFC486}"/>
          </ac:spMkLst>
        </pc:spChg>
        <pc:spChg chg="add">
          <ac:chgData name="Kelly, Greg (FIS Economic Crime Operations)" userId="ef992353-0544-4f0a-be6f-4399ce3a28eb" providerId="ADAL" clId="{ABBE1123-EC34-47B7-BB83-41EDBF101AD8}" dt="2024-10-14T16:17:18.099" v="429" actId="26606"/>
          <ac:spMkLst>
            <pc:docMk/>
            <pc:sldMk cId="1838290289" sldId="293"/>
            <ac:spMk id="26" creationId="{5871FC61-DD4E-47D4-81FD-8A7E7D12B371}"/>
          </ac:spMkLst>
        </pc:spChg>
        <pc:spChg chg="add">
          <ac:chgData name="Kelly, Greg (FIS Economic Crime Operations)" userId="ef992353-0544-4f0a-be6f-4399ce3a28eb" providerId="ADAL" clId="{ABBE1123-EC34-47B7-BB83-41EDBF101AD8}" dt="2024-10-14T16:17:18.099" v="429" actId="26606"/>
          <ac:spMkLst>
            <pc:docMk/>
            <pc:sldMk cId="1838290289" sldId="293"/>
            <ac:spMk id="27" creationId="{F9EC3F91-A75C-4F74-867E-E4C28C13546B}"/>
          </ac:spMkLst>
        </pc:spChg>
        <pc:spChg chg="add">
          <ac:chgData name="Kelly, Greg (FIS Economic Crime Operations)" userId="ef992353-0544-4f0a-be6f-4399ce3a28eb" providerId="ADAL" clId="{ABBE1123-EC34-47B7-BB83-41EDBF101AD8}" dt="2024-10-14T16:17:18.099" v="429" actId="26606"/>
          <ac:spMkLst>
            <pc:docMk/>
            <pc:sldMk cId="1838290289" sldId="293"/>
            <ac:spMk id="28" creationId="{829A1E2C-5AC8-40FC-99E9-832069D39792}"/>
          </ac:spMkLst>
        </pc:spChg>
        <pc:grpChg chg="add del">
          <ac:chgData name="Kelly, Greg (FIS Economic Crime Operations)" userId="ef992353-0544-4f0a-be6f-4399ce3a28eb" providerId="ADAL" clId="{ABBE1123-EC34-47B7-BB83-41EDBF101AD8}" dt="2024-10-14T16:17:18.091" v="428" actId="26606"/>
          <ac:grpSpMkLst>
            <pc:docMk/>
            <pc:sldMk cId="1838290289" sldId="293"/>
            <ac:grpSpMk id="20" creationId="{1DE889C7-FAD6-4397-98E2-05D503484459}"/>
          </ac:grpSpMkLst>
        </pc:grpChg>
        <pc:picChg chg="add mod ord">
          <ac:chgData name="Kelly, Greg (FIS Economic Crime Operations)" userId="ef992353-0544-4f0a-be6f-4399ce3a28eb" providerId="ADAL" clId="{ABBE1123-EC34-47B7-BB83-41EDBF101AD8}" dt="2024-10-14T16:17:18.099" v="429" actId="26606"/>
          <ac:picMkLst>
            <pc:docMk/>
            <pc:sldMk cId="1838290289" sldId="293"/>
            <ac:picMk id="8" creationId="{1612DE5B-D07B-1797-FBFE-DB74BA2B752D}"/>
          </ac:picMkLst>
        </pc:picChg>
      </pc:sldChg>
      <pc:sldChg chg="addSp delSp modSp new mod setBg modClrScheme chgLayout">
        <pc:chgData name="Kelly, Greg (FIS Economic Crime Operations)" userId="ef992353-0544-4f0a-be6f-4399ce3a28eb" providerId="ADAL" clId="{ABBE1123-EC34-47B7-BB83-41EDBF101AD8}" dt="2024-10-14T16:20:49.465" v="662" actId="26606"/>
        <pc:sldMkLst>
          <pc:docMk/>
          <pc:sldMk cId="2003085607" sldId="294"/>
        </pc:sldMkLst>
        <pc:spChg chg="del mod ord">
          <ac:chgData name="Kelly, Greg (FIS Economic Crime Operations)" userId="ef992353-0544-4f0a-be6f-4399ce3a28eb" providerId="ADAL" clId="{ABBE1123-EC34-47B7-BB83-41EDBF101AD8}" dt="2024-10-14T16:18:32.751" v="434" actId="700"/>
          <ac:spMkLst>
            <pc:docMk/>
            <pc:sldMk cId="2003085607" sldId="294"/>
            <ac:spMk id="2" creationId="{9FF67971-7EC4-84C7-EA7A-A30C8302B92B}"/>
          </ac:spMkLst>
        </pc:spChg>
        <pc:spChg chg="del mod ord">
          <ac:chgData name="Kelly, Greg (FIS Economic Crime Operations)" userId="ef992353-0544-4f0a-be6f-4399ce3a28eb" providerId="ADAL" clId="{ABBE1123-EC34-47B7-BB83-41EDBF101AD8}" dt="2024-10-14T16:18:32.751" v="434" actId="700"/>
          <ac:spMkLst>
            <pc:docMk/>
            <pc:sldMk cId="2003085607" sldId="294"/>
            <ac:spMk id="3" creationId="{CDE4DCB5-0F29-7932-D534-C0AE843ECBEB}"/>
          </ac:spMkLst>
        </pc:spChg>
        <pc:spChg chg="del">
          <ac:chgData name="Kelly, Greg (FIS Economic Crime Operations)" userId="ef992353-0544-4f0a-be6f-4399ce3a28eb" providerId="ADAL" clId="{ABBE1123-EC34-47B7-BB83-41EDBF101AD8}" dt="2024-10-14T16:18:32.751" v="434" actId="700"/>
          <ac:spMkLst>
            <pc:docMk/>
            <pc:sldMk cId="2003085607" sldId="294"/>
            <ac:spMk id="4" creationId="{FEFA923C-8963-5497-53FC-005F257CC5DB}"/>
          </ac:spMkLst>
        </pc:spChg>
        <pc:spChg chg="add mod ord">
          <ac:chgData name="Kelly, Greg (FIS Economic Crime Operations)" userId="ef992353-0544-4f0a-be6f-4399ce3a28eb" providerId="ADAL" clId="{ABBE1123-EC34-47B7-BB83-41EDBF101AD8}" dt="2024-10-14T16:20:49.465" v="662" actId="26606"/>
          <ac:spMkLst>
            <pc:docMk/>
            <pc:sldMk cId="2003085607" sldId="294"/>
            <ac:spMk id="5" creationId="{69F73548-6050-1B04-2ECC-28669FF65DDC}"/>
          </ac:spMkLst>
        </pc:spChg>
        <pc:spChg chg="add del mod ord">
          <ac:chgData name="Kelly, Greg (FIS Economic Crime Operations)" userId="ef992353-0544-4f0a-be6f-4399ce3a28eb" providerId="ADAL" clId="{ABBE1123-EC34-47B7-BB83-41EDBF101AD8}" dt="2024-10-14T16:20:49.465" v="662" actId="26606"/>
          <ac:spMkLst>
            <pc:docMk/>
            <pc:sldMk cId="2003085607" sldId="294"/>
            <ac:spMk id="6" creationId="{28B8BB8B-FF6D-56AA-6DFA-11DF92B32932}"/>
          </ac:spMkLst>
        </pc:spChg>
        <pc:spChg chg="add">
          <ac:chgData name="Kelly, Greg (FIS Economic Crime Operations)" userId="ef992353-0544-4f0a-be6f-4399ce3a28eb" providerId="ADAL" clId="{ABBE1123-EC34-47B7-BB83-41EDBF101AD8}" dt="2024-10-14T16:20:49.465" v="662" actId="26606"/>
          <ac:spMkLst>
            <pc:docMk/>
            <pc:sldMk cId="2003085607" sldId="294"/>
            <ac:spMk id="12" creationId="{BACC6370-2D7E-4714-9D71-7542949D7D5D}"/>
          </ac:spMkLst>
        </pc:spChg>
        <pc:spChg chg="add">
          <ac:chgData name="Kelly, Greg (FIS Economic Crime Operations)" userId="ef992353-0544-4f0a-be6f-4399ce3a28eb" providerId="ADAL" clId="{ABBE1123-EC34-47B7-BB83-41EDBF101AD8}" dt="2024-10-14T16:20:49.465" v="662" actId="26606"/>
          <ac:spMkLst>
            <pc:docMk/>
            <pc:sldMk cId="2003085607" sldId="294"/>
            <ac:spMk id="14" creationId="{F68B3F68-107C-434F-AA38-110D5EA91B85}"/>
          </ac:spMkLst>
        </pc:spChg>
        <pc:spChg chg="add">
          <ac:chgData name="Kelly, Greg (FIS Economic Crime Operations)" userId="ef992353-0544-4f0a-be6f-4399ce3a28eb" providerId="ADAL" clId="{ABBE1123-EC34-47B7-BB83-41EDBF101AD8}" dt="2024-10-14T16:20:49.465" v="662" actId="26606"/>
          <ac:spMkLst>
            <pc:docMk/>
            <pc:sldMk cId="2003085607" sldId="294"/>
            <ac:spMk id="16" creationId="{AAD0DBB9-1A4B-4391-81D4-CB19F9AB918A}"/>
          </ac:spMkLst>
        </pc:spChg>
        <pc:spChg chg="add">
          <ac:chgData name="Kelly, Greg (FIS Economic Crime Operations)" userId="ef992353-0544-4f0a-be6f-4399ce3a28eb" providerId="ADAL" clId="{ABBE1123-EC34-47B7-BB83-41EDBF101AD8}" dt="2024-10-14T16:20:49.465" v="662" actId="26606"/>
          <ac:spMkLst>
            <pc:docMk/>
            <pc:sldMk cId="2003085607" sldId="294"/>
            <ac:spMk id="18" creationId="{063BBA22-50EA-4C4D-BE05-F1CE4E63AA56}"/>
          </ac:spMkLst>
        </pc:spChg>
        <pc:graphicFrameChg chg="add">
          <ac:chgData name="Kelly, Greg (FIS Economic Crime Operations)" userId="ef992353-0544-4f0a-be6f-4399ce3a28eb" providerId="ADAL" clId="{ABBE1123-EC34-47B7-BB83-41EDBF101AD8}" dt="2024-10-14T16:20:49.465" v="662" actId="26606"/>
          <ac:graphicFrameMkLst>
            <pc:docMk/>
            <pc:sldMk cId="2003085607" sldId="294"/>
            <ac:graphicFrameMk id="8" creationId="{9DFDE472-EC82-C278-40DD-0EE2ECF40B61}"/>
          </ac:graphicFrameMkLst>
        </pc:graphicFrameChg>
      </pc:sldChg>
      <pc:sldChg chg="addSp delSp modSp new mod setBg">
        <pc:chgData name="Kelly, Greg (FIS Economic Crime Operations)" userId="ef992353-0544-4f0a-be6f-4399ce3a28eb" providerId="ADAL" clId="{ABBE1123-EC34-47B7-BB83-41EDBF101AD8}" dt="2024-10-14T16:28:22.505" v="1299" actId="26606"/>
        <pc:sldMkLst>
          <pc:docMk/>
          <pc:sldMk cId="227183625" sldId="295"/>
        </pc:sldMkLst>
        <pc:spChg chg="mod">
          <ac:chgData name="Kelly, Greg (FIS Economic Crime Operations)" userId="ef992353-0544-4f0a-be6f-4399ce3a28eb" providerId="ADAL" clId="{ABBE1123-EC34-47B7-BB83-41EDBF101AD8}" dt="2024-10-14T16:28:22.505" v="1299" actId="26606"/>
          <ac:spMkLst>
            <pc:docMk/>
            <pc:sldMk cId="227183625" sldId="295"/>
            <ac:spMk id="2" creationId="{A16063BD-1E46-DB53-086D-E7114843AAD0}"/>
          </ac:spMkLst>
        </pc:spChg>
        <pc:spChg chg="del mod">
          <ac:chgData name="Kelly, Greg (FIS Economic Crime Operations)" userId="ef992353-0544-4f0a-be6f-4399ce3a28eb" providerId="ADAL" clId="{ABBE1123-EC34-47B7-BB83-41EDBF101AD8}" dt="2024-10-14T16:27:25.690" v="1292" actId="26606"/>
          <ac:spMkLst>
            <pc:docMk/>
            <pc:sldMk cId="227183625" sldId="295"/>
            <ac:spMk id="3" creationId="{F9B92F08-A404-A777-EF5C-732DAD717EAB}"/>
          </ac:spMkLst>
        </pc:spChg>
        <pc:spChg chg="add del">
          <ac:chgData name="Kelly, Greg (FIS Economic Crime Operations)" userId="ef992353-0544-4f0a-be6f-4399ce3a28eb" providerId="ADAL" clId="{ABBE1123-EC34-47B7-BB83-41EDBF101AD8}" dt="2024-10-14T16:28:22.505" v="1299" actId="26606"/>
          <ac:spMkLst>
            <pc:docMk/>
            <pc:sldMk cId="227183625" sldId="295"/>
            <ac:spMk id="9" creationId="{AE2B703B-46F9-481A-A605-82E2A828C4FA}"/>
          </ac:spMkLst>
        </pc:spChg>
        <pc:spChg chg="add del">
          <ac:chgData name="Kelly, Greg (FIS Economic Crime Operations)" userId="ef992353-0544-4f0a-be6f-4399ce3a28eb" providerId="ADAL" clId="{ABBE1123-EC34-47B7-BB83-41EDBF101AD8}" dt="2024-10-14T16:28:22.505" v="1299" actId="26606"/>
          <ac:spMkLst>
            <pc:docMk/>
            <pc:sldMk cId="227183625" sldId="295"/>
            <ac:spMk id="11" creationId="{F13BE4D7-0C3D-4906-B230-A1C5B4665CCF}"/>
          </ac:spMkLst>
        </pc:spChg>
        <pc:spChg chg="add">
          <ac:chgData name="Kelly, Greg (FIS Economic Crime Operations)" userId="ef992353-0544-4f0a-be6f-4399ce3a28eb" providerId="ADAL" clId="{ABBE1123-EC34-47B7-BB83-41EDBF101AD8}" dt="2024-10-14T16:28:22.505" v="1299" actId="26606"/>
          <ac:spMkLst>
            <pc:docMk/>
            <pc:sldMk cId="227183625" sldId="295"/>
            <ac:spMk id="16" creationId="{4F7EBAE4-9945-4473-9E34-B2C66EA0F03D}"/>
          </ac:spMkLst>
        </pc:spChg>
        <pc:spChg chg="add">
          <ac:chgData name="Kelly, Greg (FIS Economic Crime Operations)" userId="ef992353-0544-4f0a-be6f-4399ce3a28eb" providerId="ADAL" clId="{ABBE1123-EC34-47B7-BB83-41EDBF101AD8}" dt="2024-10-14T16:28:22.505" v="1299" actId="26606"/>
          <ac:spMkLst>
            <pc:docMk/>
            <pc:sldMk cId="227183625" sldId="295"/>
            <ac:spMk id="18" creationId="{70BEB1E7-2F88-40BC-B73D-42E5B6F80BFC}"/>
          </ac:spMkLst>
        </pc:spChg>
        <pc:spChg chg="add">
          <ac:chgData name="Kelly, Greg (FIS Economic Crime Operations)" userId="ef992353-0544-4f0a-be6f-4399ce3a28eb" providerId="ADAL" clId="{ABBE1123-EC34-47B7-BB83-41EDBF101AD8}" dt="2024-10-14T16:28:22.505" v="1299" actId="26606"/>
          <ac:spMkLst>
            <pc:docMk/>
            <pc:sldMk cId="227183625" sldId="295"/>
            <ac:spMk id="20" creationId="{A7B99495-F43F-4D80-A44F-2CB4764EB90B}"/>
          </ac:spMkLst>
        </pc:spChg>
        <pc:graphicFrameChg chg="add mod ord modGraphic">
          <ac:chgData name="Kelly, Greg (FIS Economic Crime Operations)" userId="ef992353-0544-4f0a-be6f-4399ce3a28eb" providerId="ADAL" clId="{ABBE1123-EC34-47B7-BB83-41EDBF101AD8}" dt="2024-10-14T16:28:22.505" v="1299" actId="26606"/>
          <ac:graphicFrameMkLst>
            <pc:docMk/>
            <pc:sldMk cId="227183625" sldId="295"/>
            <ac:graphicFrameMk id="5" creationId="{B88EB655-270B-E7D1-3E39-1F5667F6F85A}"/>
          </ac:graphicFrameMkLst>
        </pc:graphicFrameChg>
        <pc:picChg chg="add mod">
          <ac:chgData name="Kelly, Greg (FIS Economic Crime Operations)" userId="ef992353-0544-4f0a-be6f-4399ce3a28eb" providerId="ADAL" clId="{ABBE1123-EC34-47B7-BB83-41EDBF101AD8}" dt="2024-10-14T16:28:22.505" v="1299" actId="26606"/>
          <ac:picMkLst>
            <pc:docMk/>
            <pc:sldMk cId="227183625" sldId="295"/>
            <ac:picMk id="6" creationId="{543CEF61-7D1A-BB03-0039-A3FCAD6160A9}"/>
          </ac:picMkLst>
        </pc:picChg>
      </pc:sldChg>
      <pc:sldChg chg="addSp delSp modSp new mod setBg">
        <pc:chgData name="Kelly, Greg (FIS Economic Crime Operations)" userId="ef992353-0544-4f0a-be6f-4399ce3a28eb" providerId="ADAL" clId="{ABBE1123-EC34-47B7-BB83-41EDBF101AD8}" dt="2024-10-14T18:05:14.487" v="1765" actId="26606"/>
        <pc:sldMkLst>
          <pc:docMk/>
          <pc:sldMk cId="123209485" sldId="296"/>
        </pc:sldMkLst>
        <pc:spChg chg="mod">
          <ac:chgData name="Kelly, Greg (FIS Economic Crime Operations)" userId="ef992353-0544-4f0a-be6f-4399ce3a28eb" providerId="ADAL" clId="{ABBE1123-EC34-47B7-BB83-41EDBF101AD8}" dt="2024-10-14T18:05:14.487" v="1765" actId="26606"/>
          <ac:spMkLst>
            <pc:docMk/>
            <pc:sldMk cId="123209485" sldId="296"/>
            <ac:spMk id="2" creationId="{AFA0A6BD-7B8F-68A2-00B4-9961FE4BCD76}"/>
          </ac:spMkLst>
        </pc:spChg>
        <pc:spChg chg="del mod">
          <ac:chgData name="Kelly, Greg (FIS Economic Crime Operations)" userId="ef992353-0544-4f0a-be6f-4399ce3a28eb" providerId="ADAL" clId="{ABBE1123-EC34-47B7-BB83-41EDBF101AD8}" dt="2024-10-14T18:05:14.487" v="1765" actId="26606"/>
          <ac:spMkLst>
            <pc:docMk/>
            <pc:sldMk cId="123209485" sldId="296"/>
            <ac:spMk id="3" creationId="{2304AEA1-31C8-28E4-04E2-6094CE788BCA}"/>
          </ac:spMkLst>
        </pc:spChg>
        <pc:spChg chg="add">
          <ac:chgData name="Kelly, Greg (FIS Economic Crime Operations)" userId="ef992353-0544-4f0a-be6f-4399ce3a28eb" providerId="ADAL" clId="{ABBE1123-EC34-47B7-BB83-41EDBF101AD8}" dt="2024-10-14T18:05:14.487" v="1765" actId="26606"/>
          <ac:spMkLst>
            <pc:docMk/>
            <pc:sldMk cId="123209485" sldId="296"/>
            <ac:spMk id="9" creationId="{CB49665F-0298-4449-8D2D-209989CB9EE3}"/>
          </ac:spMkLst>
        </pc:spChg>
        <pc:spChg chg="add">
          <ac:chgData name="Kelly, Greg (FIS Economic Crime Operations)" userId="ef992353-0544-4f0a-be6f-4399ce3a28eb" providerId="ADAL" clId="{ABBE1123-EC34-47B7-BB83-41EDBF101AD8}" dt="2024-10-14T18:05:14.487" v="1765" actId="26606"/>
          <ac:spMkLst>
            <pc:docMk/>
            <pc:sldMk cId="123209485" sldId="296"/>
            <ac:spMk id="11" creationId="{A71EEC14-174A-46FA-B046-474750457130}"/>
          </ac:spMkLst>
        </pc:spChg>
        <pc:grpChg chg="add">
          <ac:chgData name="Kelly, Greg (FIS Economic Crime Operations)" userId="ef992353-0544-4f0a-be6f-4399ce3a28eb" providerId="ADAL" clId="{ABBE1123-EC34-47B7-BB83-41EDBF101AD8}" dt="2024-10-14T18:05:14.487" v="1765" actId="26606"/>
          <ac:grpSpMkLst>
            <pc:docMk/>
            <pc:sldMk cId="123209485" sldId="296"/>
            <ac:grpSpMk id="13" creationId="{EEB6CB95-E653-4C6C-AE51-62FD848E8D5B}"/>
          </ac:grpSpMkLst>
        </pc:grpChg>
        <pc:grpChg chg="add">
          <ac:chgData name="Kelly, Greg (FIS Economic Crime Operations)" userId="ef992353-0544-4f0a-be6f-4399ce3a28eb" providerId="ADAL" clId="{ABBE1123-EC34-47B7-BB83-41EDBF101AD8}" dt="2024-10-14T18:05:14.487" v="1765" actId="26606"/>
          <ac:grpSpMkLst>
            <pc:docMk/>
            <pc:sldMk cId="123209485" sldId="296"/>
            <ac:grpSpMk id="17" creationId="{43F5E015-E085-4624-B431-B42414448684}"/>
          </ac:grpSpMkLst>
        </pc:grpChg>
        <pc:graphicFrameChg chg="add">
          <ac:chgData name="Kelly, Greg (FIS Economic Crime Operations)" userId="ef992353-0544-4f0a-be6f-4399ce3a28eb" providerId="ADAL" clId="{ABBE1123-EC34-47B7-BB83-41EDBF101AD8}" dt="2024-10-14T18:05:14.487" v="1765" actId="26606"/>
          <ac:graphicFrameMkLst>
            <pc:docMk/>
            <pc:sldMk cId="123209485" sldId="296"/>
            <ac:graphicFrameMk id="5" creationId="{FB9C146C-AFA9-F659-1335-2CFFFF33E729}"/>
          </ac:graphicFrameMkLst>
        </pc:graphicFrameChg>
      </pc:sldChg>
      <pc:sldChg chg="addSp delSp modSp new mod setBg setClrOvrMap">
        <pc:chgData name="Kelly, Greg (FIS Economic Crime Operations)" userId="ef992353-0544-4f0a-be6f-4399ce3a28eb" providerId="ADAL" clId="{ABBE1123-EC34-47B7-BB83-41EDBF101AD8}" dt="2024-10-14T18:08:24.846" v="2050" actId="26606"/>
        <pc:sldMkLst>
          <pc:docMk/>
          <pc:sldMk cId="1751132005" sldId="297"/>
        </pc:sldMkLst>
        <pc:spChg chg="mod">
          <ac:chgData name="Kelly, Greg (FIS Economic Crime Operations)" userId="ef992353-0544-4f0a-be6f-4399ce3a28eb" providerId="ADAL" clId="{ABBE1123-EC34-47B7-BB83-41EDBF101AD8}" dt="2024-10-14T18:08:24.846" v="2050" actId="26606"/>
          <ac:spMkLst>
            <pc:docMk/>
            <pc:sldMk cId="1751132005" sldId="297"/>
            <ac:spMk id="2" creationId="{9C987DC7-04B2-D915-9242-8C2E8DDDE8D1}"/>
          </ac:spMkLst>
        </pc:spChg>
        <pc:spChg chg="del mod">
          <ac:chgData name="Kelly, Greg (FIS Economic Crime Operations)" userId="ef992353-0544-4f0a-be6f-4399ce3a28eb" providerId="ADAL" clId="{ABBE1123-EC34-47B7-BB83-41EDBF101AD8}" dt="2024-10-14T18:08:24.846" v="2050" actId="26606"/>
          <ac:spMkLst>
            <pc:docMk/>
            <pc:sldMk cId="1751132005" sldId="297"/>
            <ac:spMk id="3" creationId="{EDA8FCAC-41D5-828B-3498-32B593F0D17C}"/>
          </ac:spMkLst>
        </pc:spChg>
        <pc:spChg chg="add">
          <ac:chgData name="Kelly, Greg (FIS Economic Crime Operations)" userId="ef992353-0544-4f0a-be6f-4399ce3a28eb" providerId="ADAL" clId="{ABBE1123-EC34-47B7-BB83-41EDBF101AD8}" dt="2024-10-14T18:08:24.846" v="2050" actId="26606"/>
          <ac:spMkLst>
            <pc:docMk/>
            <pc:sldMk cId="1751132005" sldId="297"/>
            <ac:spMk id="9" creationId="{3CFEB548-CACC-4915-BA3A-ECFAD4BE055B}"/>
          </ac:spMkLst>
        </pc:spChg>
        <pc:spChg chg="add">
          <ac:chgData name="Kelly, Greg (FIS Economic Crime Operations)" userId="ef992353-0544-4f0a-be6f-4399ce3a28eb" providerId="ADAL" clId="{ABBE1123-EC34-47B7-BB83-41EDBF101AD8}" dt="2024-10-14T18:08:24.846" v="2050" actId="26606"/>
          <ac:spMkLst>
            <pc:docMk/>
            <pc:sldMk cId="1751132005" sldId="297"/>
            <ac:spMk id="11" creationId="{337DD617-02C2-4388-A86E-BAB7BD2847FF}"/>
          </ac:spMkLst>
        </pc:spChg>
        <pc:spChg chg="add">
          <ac:chgData name="Kelly, Greg (FIS Economic Crime Operations)" userId="ef992353-0544-4f0a-be6f-4399ce3a28eb" providerId="ADAL" clId="{ABBE1123-EC34-47B7-BB83-41EDBF101AD8}" dt="2024-10-14T18:08:24.846" v="2050" actId="26606"/>
          <ac:spMkLst>
            <pc:docMk/>
            <pc:sldMk cId="1751132005" sldId="297"/>
            <ac:spMk id="27" creationId="{7A4FCEB1-CD0B-4966-8A9D-F458E4F79B0B}"/>
          </ac:spMkLst>
        </pc:spChg>
        <pc:spChg chg="add">
          <ac:chgData name="Kelly, Greg (FIS Economic Crime Operations)" userId="ef992353-0544-4f0a-be6f-4399ce3a28eb" providerId="ADAL" clId="{ABBE1123-EC34-47B7-BB83-41EDBF101AD8}" dt="2024-10-14T18:08:24.846" v="2050" actId="26606"/>
          <ac:spMkLst>
            <pc:docMk/>
            <pc:sldMk cId="1751132005" sldId="297"/>
            <ac:spMk id="35" creationId="{D3B7B9BA-215A-4923-954F-3DAE9523ABEB}"/>
          </ac:spMkLst>
        </pc:spChg>
        <pc:grpChg chg="add">
          <ac:chgData name="Kelly, Greg (FIS Economic Crime Operations)" userId="ef992353-0544-4f0a-be6f-4399ce3a28eb" providerId="ADAL" clId="{ABBE1123-EC34-47B7-BB83-41EDBF101AD8}" dt="2024-10-14T18:08:24.846" v="2050" actId="26606"/>
          <ac:grpSpMkLst>
            <pc:docMk/>
            <pc:sldMk cId="1751132005" sldId="297"/>
            <ac:grpSpMk id="13" creationId="{6971532D-ED15-4EA1-8D74-8B9D49117B1E}"/>
          </ac:grpSpMkLst>
        </pc:grpChg>
        <pc:grpChg chg="add">
          <ac:chgData name="Kelly, Greg (FIS Economic Crime Operations)" userId="ef992353-0544-4f0a-be6f-4399ce3a28eb" providerId="ADAL" clId="{ABBE1123-EC34-47B7-BB83-41EDBF101AD8}" dt="2024-10-14T18:08:24.846" v="2050" actId="26606"/>
          <ac:grpSpMkLst>
            <pc:docMk/>
            <pc:sldMk cId="1751132005" sldId="297"/>
            <ac:grpSpMk id="19" creationId="{4527D98C-AF53-420B-A7B6-DD5AA7D5339E}"/>
          </ac:grpSpMkLst>
        </pc:grpChg>
        <pc:grpChg chg="add">
          <ac:chgData name="Kelly, Greg (FIS Economic Crime Operations)" userId="ef992353-0544-4f0a-be6f-4399ce3a28eb" providerId="ADAL" clId="{ABBE1123-EC34-47B7-BB83-41EDBF101AD8}" dt="2024-10-14T18:08:24.846" v="2050" actId="26606"/>
          <ac:grpSpMkLst>
            <pc:docMk/>
            <pc:sldMk cId="1751132005" sldId="297"/>
            <ac:grpSpMk id="29" creationId="{D3866B94-A099-49F6-A378-974CED7F572C}"/>
          </ac:grpSpMkLst>
        </pc:grpChg>
        <pc:grpChg chg="add">
          <ac:chgData name="Kelly, Greg (FIS Economic Crime Operations)" userId="ef992353-0544-4f0a-be6f-4399ce3a28eb" providerId="ADAL" clId="{ABBE1123-EC34-47B7-BB83-41EDBF101AD8}" dt="2024-10-14T18:08:24.846" v="2050" actId="26606"/>
          <ac:grpSpMkLst>
            <pc:docMk/>
            <pc:sldMk cId="1751132005" sldId="297"/>
            <ac:grpSpMk id="37" creationId="{34013081-B23F-45CB-A45B-562B629ADB7B}"/>
          </ac:grpSpMkLst>
        </pc:grpChg>
        <pc:graphicFrameChg chg="add">
          <ac:chgData name="Kelly, Greg (FIS Economic Crime Operations)" userId="ef992353-0544-4f0a-be6f-4399ce3a28eb" providerId="ADAL" clId="{ABBE1123-EC34-47B7-BB83-41EDBF101AD8}" dt="2024-10-14T18:08:24.846" v="2050" actId="26606"/>
          <ac:graphicFrameMkLst>
            <pc:docMk/>
            <pc:sldMk cId="1751132005" sldId="297"/>
            <ac:graphicFrameMk id="5" creationId="{56AE00C7-439A-6E1D-F1E4-B00F1677A20E}"/>
          </ac:graphicFrameMkLst>
        </pc:graphicFrameChg>
      </pc:sldChg>
      <pc:sldChg chg="addSp delSp modSp new mod setBg modClrScheme chgLayout">
        <pc:chgData name="Kelly, Greg (FIS Economic Crime Operations)" userId="ef992353-0544-4f0a-be6f-4399ce3a28eb" providerId="ADAL" clId="{ABBE1123-EC34-47B7-BB83-41EDBF101AD8}" dt="2024-10-14T18:09:28.842" v="2056" actId="26606"/>
        <pc:sldMkLst>
          <pc:docMk/>
          <pc:sldMk cId="3903698134" sldId="298"/>
        </pc:sldMkLst>
        <pc:spChg chg="del">
          <ac:chgData name="Kelly, Greg (FIS Economic Crime Operations)" userId="ef992353-0544-4f0a-be6f-4399ce3a28eb" providerId="ADAL" clId="{ABBE1123-EC34-47B7-BB83-41EDBF101AD8}" dt="2024-10-14T18:08:34.128" v="2052" actId="700"/>
          <ac:spMkLst>
            <pc:docMk/>
            <pc:sldMk cId="3903698134" sldId="298"/>
            <ac:spMk id="2" creationId="{00815A29-0906-BA06-FAF8-BA864ACD621F}"/>
          </ac:spMkLst>
        </pc:spChg>
        <pc:spChg chg="del">
          <ac:chgData name="Kelly, Greg (FIS Economic Crime Operations)" userId="ef992353-0544-4f0a-be6f-4399ce3a28eb" providerId="ADAL" clId="{ABBE1123-EC34-47B7-BB83-41EDBF101AD8}" dt="2024-10-14T18:08:34.128" v="2052" actId="700"/>
          <ac:spMkLst>
            <pc:docMk/>
            <pc:sldMk cId="3903698134" sldId="298"/>
            <ac:spMk id="3" creationId="{17F18FC9-0557-DD43-B3CE-5185CADCFC42}"/>
          </ac:spMkLst>
        </pc:spChg>
        <pc:spChg chg="add del">
          <ac:chgData name="Kelly, Greg (FIS Economic Crime Operations)" userId="ef992353-0544-4f0a-be6f-4399ce3a28eb" providerId="ADAL" clId="{ABBE1123-EC34-47B7-BB83-41EDBF101AD8}" dt="2024-10-14T18:09:28.836" v="2055" actId="26606"/>
          <ac:spMkLst>
            <pc:docMk/>
            <pc:sldMk cId="3903698134" sldId="298"/>
            <ac:spMk id="10" creationId="{32BC26D8-82FB-445E-AA49-62A77D7C1EE0}"/>
          </ac:spMkLst>
        </pc:spChg>
        <pc:spChg chg="add del">
          <ac:chgData name="Kelly, Greg (FIS Economic Crime Operations)" userId="ef992353-0544-4f0a-be6f-4399ce3a28eb" providerId="ADAL" clId="{ABBE1123-EC34-47B7-BB83-41EDBF101AD8}" dt="2024-10-14T18:09:28.836" v="2055" actId="26606"/>
          <ac:spMkLst>
            <pc:docMk/>
            <pc:sldMk cId="3903698134" sldId="298"/>
            <ac:spMk id="12" creationId="{CB44330D-EA18-4254-AA95-EB49948539B8}"/>
          </ac:spMkLst>
        </pc:spChg>
        <pc:spChg chg="add">
          <ac:chgData name="Kelly, Greg (FIS Economic Crime Operations)" userId="ef992353-0544-4f0a-be6f-4399ce3a28eb" providerId="ADAL" clId="{ABBE1123-EC34-47B7-BB83-41EDBF101AD8}" dt="2024-10-14T18:09:28.842" v="2056" actId="26606"/>
          <ac:spMkLst>
            <pc:docMk/>
            <pc:sldMk cId="3903698134" sldId="298"/>
            <ac:spMk id="14" creationId="{2633B3B5-CC90-43F0-8714-D31D1F3F0209}"/>
          </ac:spMkLst>
        </pc:spChg>
        <pc:spChg chg="add">
          <ac:chgData name="Kelly, Greg (FIS Economic Crime Operations)" userId="ef992353-0544-4f0a-be6f-4399ce3a28eb" providerId="ADAL" clId="{ABBE1123-EC34-47B7-BB83-41EDBF101AD8}" dt="2024-10-14T18:09:28.842" v="2056" actId="26606"/>
          <ac:spMkLst>
            <pc:docMk/>
            <pc:sldMk cId="3903698134" sldId="298"/>
            <ac:spMk id="15" creationId="{AB8C311F-7253-4AED-9701-7FC0708C41C7}"/>
          </ac:spMkLst>
        </pc:spChg>
        <pc:spChg chg="add">
          <ac:chgData name="Kelly, Greg (FIS Economic Crime Operations)" userId="ef992353-0544-4f0a-be6f-4399ce3a28eb" providerId="ADAL" clId="{ABBE1123-EC34-47B7-BB83-41EDBF101AD8}" dt="2024-10-14T18:09:28.842" v="2056" actId="26606"/>
          <ac:spMkLst>
            <pc:docMk/>
            <pc:sldMk cId="3903698134" sldId="298"/>
            <ac:spMk id="16" creationId="{A8D57A06-A426-446D-B02C-A2DC6B62E45E}"/>
          </ac:spMkLst>
        </pc:spChg>
        <pc:spChg chg="add">
          <ac:chgData name="Kelly, Greg (FIS Economic Crime Operations)" userId="ef992353-0544-4f0a-be6f-4399ce3a28eb" providerId="ADAL" clId="{ABBE1123-EC34-47B7-BB83-41EDBF101AD8}" dt="2024-10-14T18:09:28.842" v="2056" actId="26606"/>
          <ac:spMkLst>
            <pc:docMk/>
            <pc:sldMk cId="3903698134" sldId="298"/>
            <ac:spMk id="17" creationId="{E2384209-CB15-4CDF-9D31-C44FD9A3F20D}"/>
          </ac:spMkLst>
        </pc:spChg>
        <pc:picChg chg="add mod">
          <ac:chgData name="Kelly, Greg (FIS Economic Crime Operations)" userId="ef992353-0544-4f0a-be6f-4399ce3a28eb" providerId="ADAL" clId="{ABBE1123-EC34-47B7-BB83-41EDBF101AD8}" dt="2024-10-14T18:09:28.842" v="2056" actId="26606"/>
          <ac:picMkLst>
            <pc:docMk/>
            <pc:sldMk cId="3903698134" sldId="298"/>
            <ac:picMk id="5" creationId="{A5948125-48BF-23FB-7AC1-E41B4A0661D9}"/>
          </ac:picMkLst>
        </pc:picChg>
      </pc:sldChg>
      <pc:sldChg chg="addSp modSp new mod setBg">
        <pc:chgData name="Kelly, Greg (FIS Economic Crime Operations)" userId="ef992353-0544-4f0a-be6f-4399ce3a28eb" providerId="ADAL" clId="{ABBE1123-EC34-47B7-BB83-41EDBF101AD8}" dt="2024-10-14T18:10:14.214" v="2059" actId="26606"/>
        <pc:sldMkLst>
          <pc:docMk/>
          <pc:sldMk cId="1831487052" sldId="299"/>
        </pc:sldMkLst>
        <pc:spChg chg="add">
          <ac:chgData name="Kelly, Greg (FIS Economic Crime Operations)" userId="ef992353-0544-4f0a-be6f-4399ce3a28eb" providerId="ADAL" clId="{ABBE1123-EC34-47B7-BB83-41EDBF101AD8}" dt="2024-10-14T18:10:14.214" v="2059" actId="26606"/>
          <ac:spMkLst>
            <pc:docMk/>
            <pc:sldMk cId="1831487052" sldId="299"/>
            <ac:spMk id="8" creationId="{AB8C311F-7253-4AED-9701-7FC0708C41C7}"/>
          </ac:spMkLst>
        </pc:spChg>
        <pc:spChg chg="add">
          <ac:chgData name="Kelly, Greg (FIS Economic Crime Operations)" userId="ef992353-0544-4f0a-be6f-4399ce3a28eb" providerId="ADAL" clId="{ABBE1123-EC34-47B7-BB83-41EDBF101AD8}" dt="2024-10-14T18:10:14.214" v="2059" actId="26606"/>
          <ac:spMkLst>
            <pc:docMk/>
            <pc:sldMk cId="1831487052" sldId="299"/>
            <ac:spMk id="10" creationId="{E2384209-CB15-4CDF-9D31-C44FD9A3F20D}"/>
          </ac:spMkLst>
        </pc:spChg>
        <pc:spChg chg="add">
          <ac:chgData name="Kelly, Greg (FIS Economic Crime Operations)" userId="ef992353-0544-4f0a-be6f-4399ce3a28eb" providerId="ADAL" clId="{ABBE1123-EC34-47B7-BB83-41EDBF101AD8}" dt="2024-10-14T18:10:14.214" v="2059" actId="26606"/>
          <ac:spMkLst>
            <pc:docMk/>
            <pc:sldMk cId="1831487052" sldId="299"/>
            <ac:spMk id="12" creationId="{2633B3B5-CC90-43F0-8714-D31D1F3F0209}"/>
          </ac:spMkLst>
        </pc:spChg>
        <pc:spChg chg="add">
          <ac:chgData name="Kelly, Greg (FIS Economic Crime Operations)" userId="ef992353-0544-4f0a-be6f-4399ce3a28eb" providerId="ADAL" clId="{ABBE1123-EC34-47B7-BB83-41EDBF101AD8}" dt="2024-10-14T18:10:14.214" v="2059" actId="26606"/>
          <ac:spMkLst>
            <pc:docMk/>
            <pc:sldMk cId="1831487052" sldId="299"/>
            <ac:spMk id="14" creationId="{A8D57A06-A426-446D-B02C-A2DC6B62E45E}"/>
          </ac:spMkLst>
        </pc:spChg>
        <pc:picChg chg="add mod">
          <ac:chgData name="Kelly, Greg (FIS Economic Crime Operations)" userId="ef992353-0544-4f0a-be6f-4399ce3a28eb" providerId="ADAL" clId="{ABBE1123-EC34-47B7-BB83-41EDBF101AD8}" dt="2024-10-14T18:10:14.214" v="2059" actId="26606"/>
          <ac:picMkLst>
            <pc:docMk/>
            <pc:sldMk cId="1831487052" sldId="299"/>
            <ac:picMk id="3" creationId="{A93E3A4F-6121-8737-7FE2-76481BCD24AC}"/>
          </ac:picMkLst>
        </pc:picChg>
      </pc:sldChg>
      <pc:sldChg chg="addSp modSp new mod setBg">
        <pc:chgData name="Kelly, Greg (FIS Economic Crime Operations)" userId="ef992353-0544-4f0a-be6f-4399ce3a28eb" providerId="ADAL" clId="{ABBE1123-EC34-47B7-BB83-41EDBF101AD8}" dt="2024-10-14T18:11:01.359" v="2062" actId="26606"/>
        <pc:sldMkLst>
          <pc:docMk/>
          <pc:sldMk cId="3147253054" sldId="300"/>
        </pc:sldMkLst>
        <pc:spChg chg="add">
          <ac:chgData name="Kelly, Greg (FIS Economic Crime Operations)" userId="ef992353-0544-4f0a-be6f-4399ce3a28eb" providerId="ADAL" clId="{ABBE1123-EC34-47B7-BB83-41EDBF101AD8}" dt="2024-10-14T18:11:01.359" v="2062" actId="26606"/>
          <ac:spMkLst>
            <pc:docMk/>
            <pc:sldMk cId="3147253054" sldId="300"/>
            <ac:spMk id="8" creationId="{C7D023E4-8DE1-436E-9847-ED6A4B4B04FD}"/>
          </ac:spMkLst>
        </pc:spChg>
        <pc:spChg chg="add">
          <ac:chgData name="Kelly, Greg (FIS Economic Crime Operations)" userId="ef992353-0544-4f0a-be6f-4399ce3a28eb" providerId="ADAL" clId="{ABBE1123-EC34-47B7-BB83-41EDBF101AD8}" dt="2024-10-14T18:11:01.359" v="2062" actId="26606"/>
          <ac:spMkLst>
            <pc:docMk/>
            <pc:sldMk cId="3147253054" sldId="300"/>
            <ac:spMk id="10" creationId="{8B2B1708-8CE4-4A20-94F5-55118AE2CBD7}"/>
          </ac:spMkLst>
        </pc:spChg>
        <pc:grpChg chg="add">
          <ac:chgData name="Kelly, Greg (FIS Economic Crime Operations)" userId="ef992353-0544-4f0a-be6f-4399ce3a28eb" providerId="ADAL" clId="{ABBE1123-EC34-47B7-BB83-41EDBF101AD8}" dt="2024-10-14T18:11:01.359" v="2062" actId="26606"/>
          <ac:grpSpMkLst>
            <pc:docMk/>
            <pc:sldMk cId="3147253054" sldId="300"/>
            <ac:grpSpMk id="12" creationId="{EC2D6DD8-FAD6-401D-9DE6-71DD04C980F3}"/>
          </ac:grpSpMkLst>
        </pc:grpChg>
        <pc:grpChg chg="add">
          <ac:chgData name="Kelly, Greg (FIS Economic Crime Operations)" userId="ef992353-0544-4f0a-be6f-4399ce3a28eb" providerId="ADAL" clId="{ABBE1123-EC34-47B7-BB83-41EDBF101AD8}" dt="2024-10-14T18:11:01.359" v="2062" actId="26606"/>
          <ac:grpSpMkLst>
            <pc:docMk/>
            <pc:sldMk cId="3147253054" sldId="300"/>
            <ac:grpSpMk id="16" creationId="{43F5E015-E085-4624-B431-B42414448684}"/>
          </ac:grpSpMkLst>
        </pc:grpChg>
        <pc:picChg chg="add mod">
          <ac:chgData name="Kelly, Greg (FIS Economic Crime Operations)" userId="ef992353-0544-4f0a-be6f-4399ce3a28eb" providerId="ADAL" clId="{ABBE1123-EC34-47B7-BB83-41EDBF101AD8}" dt="2024-10-14T18:11:01.359" v="2062" actId="26606"/>
          <ac:picMkLst>
            <pc:docMk/>
            <pc:sldMk cId="3147253054" sldId="300"/>
            <ac:picMk id="3" creationId="{A98F7EBF-BF55-AA88-406F-B325D57559AF}"/>
          </ac:picMkLst>
        </pc:picChg>
      </pc:sldChg>
      <pc:sldChg chg="addSp modSp new mod setBg">
        <pc:chgData name="Kelly, Greg (FIS Economic Crime Operations)" userId="ef992353-0544-4f0a-be6f-4399ce3a28eb" providerId="ADAL" clId="{ABBE1123-EC34-47B7-BB83-41EDBF101AD8}" dt="2024-10-14T18:11:48.028" v="2065" actId="26606"/>
        <pc:sldMkLst>
          <pc:docMk/>
          <pc:sldMk cId="789405641" sldId="301"/>
        </pc:sldMkLst>
        <pc:spChg chg="add">
          <ac:chgData name="Kelly, Greg (FIS Economic Crime Operations)" userId="ef992353-0544-4f0a-be6f-4399ce3a28eb" providerId="ADAL" clId="{ABBE1123-EC34-47B7-BB83-41EDBF101AD8}" dt="2024-10-14T18:11:48.028" v="2065" actId="26606"/>
          <ac:spMkLst>
            <pc:docMk/>
            <pc:sldMk cId="789405641" sldId="301"/>
            <ac:spMk id="8" creationId="{C7D023E4-8DE1-436E-9847-ED6A4B4B04FD}"/>
          </ac:spMkLst>
        </pc:spChg>
        <pc:spChg chg="add">
          <ac:chgData name="Kelly, Greg (FIS Economic Crime Operations)" userId="ef992353-0544-4f0a-be6f-4399ce3a28eb" providerId="ADAL" clId="{ABBE1123-EC34-47B7-BB83-41EDBF101AD8}" dt="2024-10-14T18:11:48.028" v="2065" actId="26606"/>
          <ac:spMkLst>
            <pc:docMk/>
            <pc:sldMk cId="789405641" sldId="301"/>
            <ac:spMk id="10" creationId="{8B2B1708-8CE4-4A20-94F5-55118AE2CBD7}"/>
          </ac:spMkLst>
        </pc:spChg>
        <pc:grpChg chg="add">
          <ac:chgData name="Kelly, Greg (FIS Economic Crime Operations)" userId="ef992353-0544-4f0a-be6f-4399ce3a28eb" providerId="ADAL" clId="{ABBE1123-EC34-47B7-BB83-41EDBF101AD8}" dt="2024-10-14T18:11:48.028" v="2065" actId="26606"/>
          <ac:grpSpMkLst>
            <pc:docMk/>
            <pc:sldMk cId="789405641" sldId="301"/>
            <ac:grpSpMk id="12" creationId="{EC2D6DD8-FAD6-401D-9DE6-71DD04C980F3}"/>
          </ac:grpSpMkLst>
        </pc:grpChg>
        <pc:grpChg chg="add">
          <ac:chgData name="Kelly, Greg (FIS Economic Crime Operations)" userId="ef992353-0544-4f0a-be6f-4399ce3a28eb" providerId="ADAL" clId="{ABBE1123-EC34-47B7-BB83-41EDBF101AD8}" dt="2024-10-14T18:11:48.028" v="2065" actId="26606"/>
          <ac:grpSpMkLst>
            <pc:docMk/>
            <pc:sldMk cId="789405641" sldId="301"/>
            <ac:grpSpMk id="16" creationId="{43F5E015-E085-4624-B431-B42414448684}"/>
          </ac:grpSpMkLst>
        </pc:grpChg>
        <pc:picChg chg="add mod">
          <ac:chgData name="Kelly, Greg (FIS Economic Crime Operations)" userId="ef992353-0544-4f0a-be6f-4399ce3a28eb" providerId="ADAL" clId="{ABBE1123-EC34-47B7-BB83-41EDBF101AD8}" dt="2024-10-14T18:11:48.028" v="2065" actId="26606"/>
          <ac:picMkLst>
            <pc:docMk/>
            <pc:sldMk cId="789405641" sldId="301"/>
            <ac:picMk id="3" creationId="{3C261035-4D62-4637-15FC-588C08657D5A}"/>
          </ac:picMkLst>
        </pc:picChg>
      </pc:sldChg>
      <pc:sldChg chg="addSp modSp new mod setBg">
        <pc:chgData name="Kelly, Greg (FIS Economic Crime Operations)" userId="ef992353-0544-4f0a-be6f-4399ce3a28eb" providerId="ADAL" clId="{ABBE1123-EC34-47B7-BB83-41EDBF101AD8}" dt="2024-10-14T18:12:35.714" v="2068" actId="26606"/>
        <pc:sldMkLst>
          <pc:docMk/>
          <pc:sldMk cId="67161989" sldId="302"/>
        </pc:sldMkLst>
        <pc:spChg chg="add">
          <ac:chgData name="Kelly, Greg (FIS Economic Crime Operations)" userId="ef992353-0544-4f0a-be6f-4399ce3a28eb" providerId="ADAL" clId="{ABBE1123-EC34-47B7-BB83-41EDBF101AD8}" dt="2024-10-14T18:12:35.714" v="2068" actId="26606"/>
          <ac:spMkLst>
            <pc:docMk/>
            <pc:sldMk cId="67161989" sldId="302"/>
            <ac:spMk id="8" creationId="{AB8C311F-7253-4AED-9701-7FC0708C41C7}"/>
          </ac:spMkLst>
        </pc:spChg>
        <pc:spChg chg="add">
          <ac:chgData name="Kelly, Greg (FIS Economic Crime Operations)" userId="ef992353-0544-4f0a-be6f-4399ce3a28eb" providerId="ADAL" clId="{ABBE1123-EC34-47B7-BB83-41EDBF101AD8}" dt="2024-10-14T18:12:35.714" v="2068" actId="26606"/>
          <ac:spMkLst>
            <pc:docMk/>
            <pc:sldMk cId="67161989" sldId="302"/>
            <ac:spMk id="10" creationId="{E2384209-CB15-4CDF-9D31-C44FD9A3F20D}"/>
          </ac:spMkLst>
        </pc:spChg>
        <pc:spChg chg="add">
          <ac:chgData name="Kelly, Greg (FIS Economic Crime Operations)" userId="ef992353-0544-4f0a-be6f-4399ce3a28eb" providerId="ADAL" clId="{ABBE1123-EC34-47B7-BB83-41EDBF101AD8}" dt="2024-10-14T18:12:35.714" v="2068" actId="26606"/>
          <ac:spMkLst>
            <pc:docMk/>
            <pc:sldMk cId="67161989" sldId="302"/>
            <ac:spMk id="12" creationId="{2633B3B5-CC90-43F0-8714-D31D1F3F0209}"/>
          </ac:spMkLst>
        </pc:spChg>
        <pc:spChg chg="add">
          <ac:chgData name="Kelly, Greg (FIS Economic Crime Operations)" userId="ef992353-0544-4f0a-be6f-4399ce3a28eb" providerId="ADAL" clId="{ABBE1123-EC34-47B7-BB83-41EDBF101AD8}" dt="2024-10-14T18:12:35.714" v="2068" actId="26606"/>
          <ac:spMkLst>
            <pc:docMk/>
            <pc:sldMk cId="67161989" sldId="302"/>
            <ac:spMk id="14" creationId="{A8D57A06-A426-446D-B02C-A2DC6B62E45E}"/>
          </ac:spMkLst>
        </pc:spChg>
        <pc:picChg chg="add mod">
          <ac:chgData name="Kelly, Greg (FIS Economic Crime Operations)" userId="ef992353-0544-4f0a-be6f-4399ce3a28eb" providerId="ADAL" clId="{ABBE1123-EC34-47B7-BB83-41EDBF101AD8}" dt="2024-10-14T18:12:35.714" v="2068" actId="26606"/>
          <ac:picMkLst>
            <pc:docMk/>
            <pc:sldMk cId="67161989" sldId="302"/>
            <ac:picMk id="3" creationId="{A580899A-7A15-13DA-D162-F4A709258D54}"/>
          </ac:picMkLst>
        </pc:picChg>
      </pc:sldChg>
      <pc:sldChg chg="addSp modSp new mod setBg">
        <pc:chgData name="Kelly, Greg (FIS Economic Crime Operations)" userId="ef992353-0544-4f0a-be6f-4399ce3a28eb" providerId="ADAL" clId="{ABBE1123-EC34-47B7-BB83-41EDBF101AD8}" dt="2024-10-14T18:13:12.763" v="2071" actId="26606"/>
        <pc:sldMkLst>
          <pc:docMk/>
          <pc:sldMk cId="3544645433" sldId="303"/>
        </pc:sldMkLst>
        <pc:spChg chg="add">
          <ac:chgData name="Kelly, Greg (FIS Economic Crime Operations)" userId="ef992353-0544-4f0a-be6f-4399ce3a28eb" providerId="ADAL" clId="{ABBE1123-EC34-47B7-BB83-41EDBF101AD8}" dt="2024-10-14T18:13:12.763" v="2071" actId="26606"/>
          <ac:spMkLst>
            <pc:docMk/>
            <pc:sldMk cId="3544645433" sldId="303"/>
            <ac:spMk id="8" creationId="{AB8C311F-7253-4AED-9701-7FC0708C41C7}"/>
          </ac:spMkLst>
        </pc:spChg>
        <pc:spChg chg="add">
          <ac:chgData name="Kelly, Greg (FIS Economic Crime Operations)" userId="ef992353-0544-4f0a-be6f-4399ce3a28eb" providerId="ADAL" clId="{ABBE1123-EC34-47B7-BB83-41EDBF101AD8}" dt="2024-10-14T18:13:12.763" v="2071" actId="26606"/>
          <ac:spMkLst>
            <pc:docMk/>
            <pc:sldMk cId="3544645433" sldId="303"/>
            <ac:spMk id="10" creationId="{E2384209-CB15-4CDF-9D31-C44FD9A3F20D}"/>
          </ac:spMkLst>
        </pc:spChg>
        <pc:spChg chg="add">
          <ac:chgData name="Kelly, Greg (FIS Economic Crime Operations)" userId="ef992353-0544-4f0a-be6f-4399ce3a28eb" providerId="ADAL" clId="{ABBE1123-EC34-47B7-BB83-41EDBF101AD8}" dt="2024-10-14T18:13:12.763" v="2071" actId="26606"/>
          <ac:spMkLst>
            <pc:docMk/>
            <pc:sldMk cId="3544645433" sldId="303"/>
            <ac:spMk id="12" creationId="{2633B3B5-CC90-43F0-8714-D31D1F3F0209}"/>
          </ac:spMkLst>
        </pc:spChg>
        <pc:spChg chg="add">
          <ac:chgData name="Kelly, Greg (FIS Economic Crime Operations)" userId="ef992353-0544-4f0a-be6f-4399ce3a28eb" providerId="ADAL" clId="{ABBE1123-EC34-47B7-BB83-41EDBF101AD8}" dt="2024-10-14T18:13:12.763" v="2071" actId="26606"/>
          <ac:spMkLst>
            <pc:docMk/>
            <pc:sldMk cId="3544645433" sldId="303"/>
            <ac:spMk id="14" creationId="{A8D57A06-A426-446D-B02C-A2DC6B62E45E}"/>
          </ac:spMkLst>
        </pc:spChg>
        <pc:picChg chg="add mod">
          <ac:chgData name="Kelly, Greg (FIS Economic Crime Operations)" userId="ef992353-0544-4f0a-be6f-4399ce3a28eb" providerId="ADAL" clId="{ABBE1123-EC34-47B7-BB83-41EDBF101AD8}" dt="2024-10-14T18:13:12.763" v="2071" actId="26606"/>
          <ac:picMkLst>
            <pc:docMk/>
            <pc:sldMk cId="3544645433" sldId="303"/>
            <ac:picMk id="3" creationId="{BC659CA0-A050-2AB7-B0CA-C955F0B416C1}"/>
          </ac:picMkLst>
        </pc:picChg>
      </pc:sldChg>
      <pc:sldChg chg="addSp modSp new mod setBg">
        <pc:chgData name="Kelly, Greg (FIS Economic Crime Operations)" userId="ef992353-0544-4f0a-be6f-4399ce3a28eb" providerId="ADAL" clId="{ABBE1123-EC34-47B7-BB83-41EDBF101AD8}" dt="2024-10-14T18:14:07.147" v="2074" actId="26606"/>
        <pc:sldMkLst>
          <pc:docMk/>
          <pc:sldMk cId="2249084096" sldId="304"/>
        </pc:sldMkLst>
        <pc:spChg chg="add">
          <ac:chgData name="Kelly, Greg (FIS Economic Crime Operations)" userId="ef992353-0544-4f0a-be6f-4399ce3a28eb" providerId="ADAL" clId="{ABBE1123-EC34-47B7-BB83-41EDBF101AD8}" dt="2024-10-14T18:14:07.147" v="2074" actId="26606"/>
          <ac:spMkLst>
            <pc:docMk/>
            <pc:sldMk cId="2249084096" sldId="304"/>
            <ac:spMk id="8" creationId="{AB8C311F-7253-4AED-9701-7FC0708C41C7}"/>
          </ac:spMkLst>
        </pc:spChg>
        <pc:spChg chg="add">
          <ac:chgData name="Kelly, Greg (FIS Economic Crime Operations)" userId="ef992353-0544-4f0a-be6f-4399ce3a28eb" providerId="ADAL" clId="{ABBE1123-EC34-47B7-BB83-41EDBF101AD8}" dt="2024-10-14T18:14:07.147" v="2074" actId="26606"/>
          <ac:spMkLst>
            <pc:docMk/>
            <pc:sldMk cId="2249084096" sldId="304"/>
            <ac:spMk id="10" creationId="{E2384209-CB15-4CDF-9D31-C44FD9A3F20D}"/>
          </ac:spMkLst>
        </pc:spChg>
        <pc:spChg chg="add">
          <ac:chgData name="Kelly, Greg (FIS Economic Crime Operations)" userId="ef992353-0544-4f0a-be6f-4399ce3a28eb" providerId="ADAL" clId="{ABBE1123-EC34-47B7-BB83-41EDBF101AD8}" dt="2024-10-14T18:14:07.147" v="2074" actId="26606"/>
          <ac:spMkLst>
            <pc:docMk/>
            <pc:sldMk cId="2249084096" sldId="304"/>
            <ac:spMk id="12" creationId="{2633B3B5-CC90-43F0-8714-D31D1F3F0209}"/>
          </ac:spMkLst>
        </pc:spChg>
        <pc:spChg chg="add">
          <ac:chgData name="Kelly, Greg (FIS Economic Crime Operations)" userId="ef992353-0544-4f0a-be6f-4399ce3a28eb" providerId="ADAL" clId="{ABBE1123-EC34-47B7-BB83-41EDBF101AD8}" dt="2024-10-14T18:14:07.147" v="2074" actId="26606"/>
          <ac:spMkLst>
            <pc:docMk/>
            <pc:sldMk cId="2249084096" sldId="304"/>
            <ac:spMk id="14" creationId="{A8D57A06-A426-446D-B02C-A2DC6B62E45E}"/>
          </ac:spMkLst>
        </pc:spChg>
        <pc:picChg chg="add mod">
          <ac:chgData name="Kelly, Greg (FIS Economic Crime Operations)" userId="ef992353-0544-4f0a-be6f-4399ce3a28eb" providerId="ADAL" clId="{ABBE1123-EC34-47B7-BB83-41EDBF101AD8}" dt="2024-10-14T18:14:07.147" v="2074" actId="26606"/>
          <ac:picMkLst>
            <pc:docMk/>
            <pc:sldMk cId="2249084096" sldId="304"/>
            <ac:picMk id="3" creationId="{01721BB7-C420-8355-9125-FAFB9F6B50EF}"/>
          </ac:picMkLst>
        </pc:picChg>
      </pc:sldChg>
      <pc:sldChg chg="addSp delSp modSp new mod setBg">
        <pc:chgData name="Kelly, Greg (FIS Economic Crime Operations)" userId="ef992353-0544-4f0a-be6f-4399ce3a28eb" providerId="ADAL" clId="{ABBE1123-EC34-47B7-BB83-41EDBF101AD8}" dt="2024-10-14T18:14:55.822" v="2079" actId="26606"/>
        <pc:sldMkLst>
          <pc:docMk/>
          <pc:sldMk cId="2867092354" sldId="305"/>
        </pc:sldMkLst>
        <pc:spChg chg="add del">
          <ac:chgData name="Kelly, Greg (FIS Economic Crime Operations)" userId="ef992353-0544-4f0a-be6f-4399ce3a28eb" providerId="ADAL" clId="{ABBE1123-EC34-47B7-BB83-41EDBF101AD8}" dt="2024-10-14T18:14:55.817" v="2078" actId="26606"/>
          <ac:spMkLst>
            <pc:docMk/>
            <pc:sldMk cId="2867092354" sldId="305"/>
            <ac:spMk id="8" creationId="{3DAD86CA-8235-409B-982B-5E7A033E2392}"/>
          </ac:spMkLst>
        </pc:spChg>
        <pc:spChg chg="add del">
          <ac:chgData name="Kelly, Greg (FIS Economic Crime Operations)" userId="ef992353-0544-4f0a-be6f-4399ce3a28eb" providerId="ADAL" clId="{ABBE1123-EC34-47B7-BB83-41EDBF101AD8}" dt="2024-10-14T18:14:55.817" v="2078" actId="26606"/>
          <ac:spMkLst>
            <pc:docMk/>
            <pc:sldMk cId="2867092354" sldId="305"/>
            <ac:spMk id="10" creationId="{9F234FBA-3501-47B4-AE0C-AA4AFBC8F603}"/>
          </ac:spMkLst>
        </pc:spChg>
        <pc:spChg chg="add del">
          <ac:chgData name="Kelly, Greg (FIS Economic Crime Operations)" userId="ef992353-0544-4f0a-be6f-4399ce3a28eb" providerId="ADAL" clId="{ABBE1123-EC34-47B7-BB83-41EDBF101AD8}" dt="2024-10-14T18:14:55.817" v="2078" actId="26606"/>
          <ac:spMkLst>
            <pc:docMk/>
            <pc:sldMk cId="2867092354" sldId="305"/>
            <ac:spMk id="12" creationId="{B5EF893B-0491-416E-9D33-BADE9600792A}"/>
          </ac:spMkLst>
        </pc:spChg>
        <pc:spChg chg="add">
          <ac:chgData name="Kelly, Greg (FIS Economic Crime Operations)" userId="ef992353-0544-4f0a-be6f-4399ce3a28eb" providerId="ADAL" clId="{ABBE1123-EC34-47B7-BB83-41EDBF101AD8}" dt="2024-10-14T18:14:55.822" v="2079" actId="26606"/>
          <ac:spMkLst>
            <pc:docMk/>
            <pc:sldMk cId="2867092354" sldId="305"/>
            <ac:spMk id="16" creationId="{AB8C311F-7253-4AED-9701-7FC0708C41C7}"/>
          </ac:spMkLst>
        </pc:spChg>
        <pc:spChg chg="add">
          <ac:chgData name="Kelly, Greg (FIS Economic Crime Operations)" userId="ef992353-0544-4f0a-be6f-4399ce3a28eb" providerId="ADAL" clId="{ABBE1123-EC34-47B7-BB83-41EDBF101AD8}" dt="2024-10-14T18:14:55.822" v="2079" actId="26606"/>
          <ac:spMkLst>
            <pc:docMk/>
            <pc:sldMk cId="2867092354" sldId="305"/>
            <ac:spMk id="17" creationId="{E2384209-CB15-4CDF-9D31-C44FD9A3F20D}"/>
          </ac:spMkLst>
        </pc:spChg>
        <pc:spChg chg="add">
          <ac:chgData name="Kelly, Greg (FIS Economic Crime Operations)" userId="ef992353-0544-4f0a-be6f-4399ce3a28eb" providerId="ADAL" clId="{ABBE1123-EC34-47B7-BB83-41EDBF101AD8}" dt="2024-10-14T18:14:55.822" v="2079" actId="26606"/>
          <ac:spMkLst>
            <pc:docMk/>
            <pc:sldMk cId="2867092354" sldId="305"/>
            <ac:spMk id="18" creationId="{2633B3B5-CC90-43F0-8714-D31D1F3F0209}"/>
          </ac:spMkLst>
        </pc:spChg>
        <pc:spChg chg="add">
          <ac:chgData name="Kelly, Greg (FIS Economic Crime Operations)" userId="ef992353-0544-4f0a-be6f-4399ce3a28eb" providerId="ADAL" clId="{ABBE1123-EC34-47B7-BB83-41EDBF101AD8}" dt="2024-10-14T18:14:55.822" v="2079" actId="26606"/>
          <ac:spMkLst>
            <pc:docMk/>
            <pc:sldMk cId="2867092354" sldId="305"/>
            <ac:spMk id="19" creationId="{A8D57A06-A426-446D-B02C-A2DC6B62E45E}"/>
          </ac:spMkLst>
        </pc:spChg>
        <pc:picChg chg="add mod">
          <ac:chgData name="Kelly, Greg (FIS Economic Crime Operations)" userId="ef992353-0544-4f0a-be6f-4399ce3a28eb" providerId="ADAL" clId="{ABBE1123-EC34-47B7-BB83-41EDBF101AD8}" dt="2024-10-14T18:14:55.822" v="2079" actId="26606"/>
          <ac:picMkLst>
            <pc:docMk/>
            <pc:sldMk cId="2867092354" sldId="305"/>
            <ac:picMk id="3" creationId="{58BAFFFA-FF62-946E-D4D1-5B9E74504ADF}"/>
          </ac:picMkLst>
        </pc:picChg>
        <pc:cxnChg chg="add del">
          <ac:chgData name="Kelly, Greg (FIS Economic Crime Operations)" userId="ef992353-0544-4f0a-be6f-4399ce3a28eb" providerId="ADAL" clId="{ABBE1123-EC34-47B7-BB83-41EDBF101AD8}" dt="2024-10-14T18:14:55.817" v="2078" actId="26606"/>
          <ac:cxnSpMkLst>
            <pc:docMk/>
            <pc:sldMk cId="2867092354" sldId="305"/>
            <ac:cxnSpMk id="14" creationId="{469F4FF8-F8B0-4630-BA1B-0D8B324CD5FF}"/>
          </ac:cxnSpMkLst>
        </pc:cxnChg>
      </pc:sldChg>
      <pc:sldChg chg="addSp modSp new mod setBg">
        <pc:chgData name="Kelly, Greg (FIS Economic Crime Operations)" userId="ef992353-0544-4f0a-be6f-4399ce3a28eb" providerId="ADAL" clId="{ABBE1123-EC34-47B7-BB83-41EDBF101AD8}" dt="2024-10-14T18:15:39.418" v="2082" actId="26606"/>
        <pc:sldMkLst>
          <pc:docMk/>
          <pc:sldMk cId="2413914028" sldId="306"/>
        </pc:sldMkLst>
        <pc:spChg chg="add">
          <ac:chgData name="Kelly, Greg (FIS Economic Crime Operations)" userId="ef992353-0544-4f0a-be6f-4399ce3a28eb" providerId="ADAL" clId="{ABBE1123-EC34-47B7-BB83-41EDBF101AD8}" dt="2024-10-14T18:15:39.418" v="2082" actId="26606"/>
          <ac:spMkLst>
            <pc:docMk/>
            <pc:sldMk cId="2413914028" sldId="306"/>
            <ac:spMk id="8" creationId="{AB8C311F-7253-4AED-9701-7FC0708C41C7}"/>
          </ac:spMkLst>
        </pc:spChg>
        <pc:spChg chg="add">
          <ac:chgData name="Kelly, Greg (FIS Economic Crime Operations)" userId="ef992353-0544-4f0a-be6f-4399ce3a28eb" providerId="ADAL" clId="{ABBE1123-EC34-47B7-BB83-41EDBF101AD8}" dt="2024-10-14T18:15:39.418" v="2082" actId="26606"/>
          <ac:spMkLst>
            <pc:docMk/>
            <pc:sldMk cId="2413914028" sldId="306"/>
            <ac:spMk id="10" creationId="{E2384209-CB15-4CDF-9D31-C44FD9A3F20D}"/>
          </ac:spMkLst>
        </pc:spChg>
        <pc:spChg chg="add">
          <ac:chgData name="Kelly, Greg (FIS Economic Crime Operations)" userId="ef992353-0544-4f0a-be6f-4399ce3a28eb" providerId="ADAL" clId="{ABBE1123-EC34-47B7-BB83-41EDBF101AD8}" dt="2024-10-14T18:15:39.418" v="2082" actId="26606"/>
          <ac:spMkLst>
            <pc:docMk/>
            <pc:sldMk cId="2413914028" sldId="306"/>
            <ac:spMk id="12" creationId="{2633B3B5-CC90-43F0-8714-D31D1F3F0209}"/>
          </ac:spMkLst>
        </pc:spChg>
        <pc:spChg chg="add">
          <ac:chgData name="Kelly, Greg (FIS Economic Crime Operations)" userId="ef992353-0544-4f0a-be6f-4399ce3a28eb" providerId="ADAL" clId="{ABBE1123-EC34-47B7-BB83-41EDBF101AD8}" dt="2024-10-14T18:15:39.418" v="2082" actId="26606"/>
          <ac:spMkLst>
            <pc:docMk/>
            <pc:sldMk cId="2413914028" sldId="306"/>
            <ac:spMk id="14" creationId="{A8D57A06-A426-446D-B02C-A2DC6B62E45E}"/>
          </ac:spMkLst>
        </pc:spChg>
        <pc:picChg chg="add mod">
          <ac:chgData name="Kelly, Greg (FIS Economic Crime Operations)" userId="ef992353-0544-4f0a-be6f-4399ce3a28eb" providerId="ADAL" clId="{ABBE1123-EC34-47B7-BB83-41EDBF101AD8}" dt="2024-10-14T18:15:39.418" v="2082" actId="26606"/>
          <ac:picMkLst>
            <pc:docMk/>
            <pc:sldMk cId="2413914028" sldId="306"/>
            <ac:picMk id="3" creationId="{E9F4FA63-0780-527F-3761-41E063D0F920}"/>
          </ac:picMkLst>
        </pc:picChg>
      </pc:sldChg>
      <pc:sldChg chg="addSp delSp modSp new mod setBg modClrScheme chgLayout">
        <pc:chgData name="Kelly, Greg (FIS Economic Crime Operations)" userId="ef992353-0544-4f0a-be6f-4399ce3a28eb" providerId="ADAL" clId="{ABBE1123-EC34-47B7-BB83-41EDBF101AD8}" dt="2024-10-14T18:17:15.300" v="2199" actId="26606"/>
        <pc:sldMkLst>
          <pc:docMk/>
          <pc:sldMk cId="1185472469" sldId="307"/>
        </pc:sldMkLst>
        <pc:spChg chg="add mod">
          <ac:chgData name="Kelly, Greg (FIS Economic Crime Operations)" userId="ef992353-0544-4f0a-be6f-4399ce3a28eb" providerId="ADAL" clId="{ABBE1123-EC34-47B7-BB83-41EDBF101AD8}" dt="2024-10-14T18:17:15.300" v="2199" actId="26606"/>
          <ac:spMkLst>
            <pc:docMk/>
            <pc:sldMk cId="1185472469" sldId="307"/>
            <ac:spMk id="2" creationId="{61AC770B-6A6C-AE1A-CE1F-A86A923D79B7}"/>
          </ac:spMkLst>
        </pc:spChg>
        <pc:spChg chg="add del mod">
          <ac:chgData name="Kelly, Greg (FIS Economic Crime Operations)" userId="ef992353-0544-4f0a-be6f-4399ce3a28eb" providerId="ADAL" clId="{ABBE1123-EC34-47B7-BB83-41EDBF101AD8}" dt="2024-10-14T18:17:15.300" v="2199" actId="26606"/>
          <ac:spMkLst>
            <pc:docMk/>
            <pc:sldMk cId="1185472469" sldId="307"/>
            <ac:spMk id="3" creationId="{9D64F7E2-8CF4-ED6B-DC3F-C562036EA405}"/>
          </ac:spMkLst>
        </pc:spChg>
        <pc:spChg chg="add">
          <ac:chgData name="Kelly, Greg (FIS Economic Crime Operations)" userId="ef992353-0544-4f0a-be6f-4399ce3a28eb" providerId="ADAL" clId="{ABBE1123-EC34-47B7-BB83-41EDBF101AD8}" dt="2024-10-14T18:17:15.300" v="2199" actId="26606"/>
          <ac:spMkLst>
            <pc:docMk/>
            <pc:sldMk cId="1185472469" sldId="307"/>
            <ac:spMk id="9" creationId="{C5278130-DFE0-457B-8698-88DF69019DDE}"/>
          </ac:spMkLst>
        </pc:spChg>
        <pc:spChg chg="add">
          <ac:chgData name="Kelly, Greg (FIS Economic Crime Operations)" userId="ef992353-0544-4f0a-be6f-4399ce3a28eb" providerId="ADAL" clId="{ABBE1123-EC34-47B7-BB83-41EDBF101AD8}" dt="2024-10-14T18:17:15.300" v="2199" actId="26606"/>
          <ac:spMkLst>
            <pc:docMk/>
            <pc:sldMk cId="1185472469" sldId="307"/>
            <ac:spMk id="11" creationId="{2F99531B-1681-4D6E-BECB-18325B33A618}"/>
          </ac:spMkLst>
        </pc:spChg>
        <pc:spChg chg="add">
          <ac:chgData name="Kelly, Greg (FIS Economic Crime Operations)" userId="ef992353-0544-4f0a-be6f-4399ce3a28eb" providerId="ADAL" clId="{ABBE1123-EC34-47B7-BB83-41EDBF101AD8}" dt="2024-10-14T18:17:15.300" v="2199" actId="26606"/>
          <ac:spMkLst>
            <pc:docMk/>
            <pc:sldMk cId="1185472469" sldId="307"/>
            <ac:spMk id="13" creationId="{20344094-430A-400B-804B-910E696A1A90}"/>
          </ac:spMkLst>
        </pc:spChg>
        <pc:spChg chg="add">
          <ac:chgData name="Kelly, Greg (FIS Economic Crime Operations)" userId="ef992353-0544-4f0a-be6f-4399ce3a28eb" providerId="ADAL" clId="{ABBE1123-EC34-47B7-BB83-41EDBF101AD8}" dt="2024-10-14T18:17:15.300" v="2199" actId="26606"/>
          <ac:spMkLst>
            <pc:docMk/>
            <pc:sldMk cId="1185472469" sldId="307"/>
            <ac:spMk id="15" creationId="{453C67DF-7782-4E57-AB9B-F1B4811AD8FE}"/>
          </ac:spMkLst>
        </pc:spChg>
        <pc:graphicFrameChg chg="add">
          <ac:chgData name="Kelly, Greg (FIS Economic Crime Operations)" userId="ef992353-0544-4f0a-be6f-4399ce3a28eb" providerId="ADAL" clId="{ABBE1123-EC34-47B7-BB83-41EDBF101AD8}" dt="2024-10-14T18:17:15.300" v="2199" actId="26606"/>
          <ac:graphicFrameMkLst>
            <pc:docMk/>
            <pc:sldMk cId="1185472469" sldId="307"/>
            <ac:graphicFrameMk id="5" creationId="{5C0B46F6-9866-7786-9C79-7316D4292BC1}"/>
          </ac:graphicFrameMkLst>
        </pc:graphicFrameChg>
        <pc:cxnChg chg="add">
          <ac:chgData name="Kelly, Greg (FIS Economic Crime Operations)" userId="ef992353-0544-4f0a-be6f-4399ce3a28eb" providerId="ADAL" clId="{ABBE1123-EC34-47B7-BB83-41EDBF101AD8}" dt="2024-10-14T18:17:15.300" v="2199" actId="26606"/>
          <ac:cxnSpMkLst>
            <pc:docMk/>
            <pc:sldMk cId="1185472469" sldId="307"/>
            <ac:cxnSpMk id="17" creationId="{B03A5AE3-BD30-455C-842B-7626C8BEF097}"/>
          </ac:cxnSpMkLst>
        </pc:cxnChg>
        <pc:cxnChg chg="add">
          <ac:chgData name="Kelly, Greg (FIS Economic Crime Operations)" userId="ef992353-0544-4f0a-be6f-4399ce3a28eb" providerId="ADAL" clId="{ABBE1123-EC34-47B7-BB83-41EDBF101AD8}" dt="2024-10-14T18:17:15.300" v="2199" actId="26606"/>
          <ac:cxnSpMkLst>
            <pc:docMk/>
            <pc:sldMk cId="1185472469" sldId="307"/>
            <ac:cxnSpMk id="19" creationId="{2DBECAA5-1F2D-470D-875C-8F2C2CA3E54B}"/>
          </ac:cxnSpMkLst>
        </pc:cxnChg>
      </pc:sldChg>
      <pc:sldChg chg="addSp delSp modSp new mod setBg modClrScheme chgLayout">
        <pc:chgData name="Kelly, Greg (FIS Economic Crime Operations)" userId="ef992353-0544-4f0a-be6f-4399ce3a28eb" providerId="ADAL" clId="{ABBE1123-EC34-47B7-BB83-41EDBF101AD8}" dt="2024-10-14T18:24:05.642" v="2899" actId="26606"/>
        <pc:sldMkLst>
          <pc:docMk/>
          <pc:sldMk cId="1223546386" sldId="308"/>
        </pc:sldMkLst>
        <pc:spChg chg="mod ord">
          <ac:chgData name="Kelly, Greg (FIS Economic Crime Operations)" userId="ef992353-0544-4f0a-be6f-4399ce3a28eb" providerId="ADAL" clId="{ABBE1123-EC34-47B7-BB83-41EDBF101AD8}" dt="2024-10-14T18:24:05.642" v="2899" actId="26606"/>
          <ac:spMkLst>
            <pc:docMk/>
            <pc:sldMk cId="1223546386" sldId="308"/>
            <ac:spMk id="2" creationId="{4485C054-E532-A311-17AC-6EF30A9582C2}"/>
          </ac:spMkLst>
        </pc:spChg>
        <pc:spChg chg="add del mod ord">
          <ac:chgData name="Kelly, Greg (FIS Economic Crime Operations)" userId="ef992353-0544-4f0a-be6f-4399ce3a28eb" providerId="ADAL" clId="{ABBE1123-EC34-47B7-BB83-41EDBF101AD8}" dt="2024-10-14T18:24:05.642" v="2899" actId="26606"/>
          <ac:spMkLst>
            <pc:docMk/>
            <pc:sldMk cId="1223546386" sldId="308"/>
            <ac:spMk id="3" creationId="{3C8FA396-F807-2C9F-54E4-287E271EB87B}"/>
          </ac:spMkLst>
        </pc:spChg>
        <pc:spChg chg="add">
          <ac:chgData name="Kelly, Greg (FIS Economic Crime Operations)" userId="ef992353-0544-4f0a-be6f-4399ce3a28eb" providerId="ADAL" clId="{ABBE1123-EC34-47B7-BB83-41EDBF101AD8}" dt="2024-10-14T18:24:05.642" v="2899" actId="26606"/>
          <ac:spMkLst>
            <pc:docMk/>
            <pc:sldMk cId="1223546386" sldId="308"/>
            <ac:spMk id="9" creationId="{8DF67618-B87B-4195-8E24-3B126F79FF55}"/>
          </ac:spMkLst>
        </pc:spChg>
        <pc:spChg chg="add del">
          <ac:chgData name="Kelly, Greg (FIS Economic Crime Operations)" userId="ef992353-0544-4f0a-be6f-4399ce3a28eb" providerId="ADAL" clId="{ABBE1123-EC34-47B7-BB83-41EDBF101AD8}" dt="2024-10-14T18:24:05.555" v="2898" actId="26606"/>
          <ac:spMkLst>
            <pc:docMk/>
            <pc:sldMk cId="1223546386" sldId="308"/>
            <ac:spMk id="10" creationId="{4F7EBAE4-9945-4473-9E34-B2C66EA0F03D}"/>
          </ac:spMkLst>
        </pc:spChg>
        <pc:spChg chg="add">
          <ac:chgData name="Kelly, Greg (FIS Economic Crime Operations)" userId="ef992353-0544-4f0a-be6f-4399ce3a28eb" providerId="ADAL" clId="{ABBE1123-EC34-47B7-BB83-41EDBF101AD8}" dt="2024-10-14T18:24:05.642" v="2899" actId="26606"/>
          <ac:spMkLst>
            <pc:docMk/>
            <pc:sldMk cId="1223546386" sldId="308"/>
            <ac:spMk id="11" creationId="{64960379-9FF9-400A-A8A8-F5AB633FD3BF}"/>
          </ac:spMkLst>
        </pc:spChg>
        <pc:spChg chg="add del">
          <ac:chgData name="Kelly, Greg (FIS Economic Crime Operations)" userId="ef992353-0544-4f0a-be6f-4399ce3a28eb" providerId="ADAL" clId="{ABBE1123-EC34-47B7-BB83-41EDBF101AD8}" dt="2024-10-14T18:24:05.555" v="2898" actId="26606"/>
          <ac:spMkLst>
            <pc:docMk/>
            <pc:sldMk cId="1223546386" sldId="308"/>
            <ac:spMk id="12" creationId="{70BEB1E7-2F88-40BC-B73D-42E5B6F80BFC}"/>
          </ac:spMkLst>
        </pc:spChg>
        <pc:spChg chg="add del">
          <ac:chgData name="Kelly, Greg (FIS Economic Crime Operations)" userId="ef992353-0544-4f0a-be6f-4399ce3a28eb" providerId="ADAL" clId="{ABBE1123-EC34-47B7-BB83-41EDBF101AD8}" dt="2024-10-14T18:24:05.555" v="2898" actId="26606"/>
          <ac:spMkLst>
            <pc:docMk/>
            <pc:sldMk cId="1223546386" sldId="308"/>
            <ac:spMk id="14" creationId="{A7B99495-F43F-4D80-A44F-2CB4764EB90B}"/>
          </ac:spMkLst>
        </pc:spChg>
        <pc:grpChg chg="add">
          <ac:chgData name="Kelly, Greg (FIS Economic Crime Operations)" userId="ef992353-0544-4f0a-be6f-4399ce3a28eb" providerId="ADAL" clId="{ABBE1123-EC34-47B7-BB83-41EDBF101AD8}" dt="2024-10-14T18:24:05.642" v="2899" actId="26606"/>
          <ac:grpSpMkLst>
            <pc:docMk/>
            <pc:sldMk cId="1223546386" sldId="308"/>
            <ac:grpSpMk id="13" creationId="{2C491629-AE25-486B-9B22-2CE4EE8F7E47}"/>
          </ac:grpSpMkLst>
        </pc:grpChg>
        <pc:grpChg chg="add">
          <ac:chgData name="Kelly, Greg (FIS Economic Crime Operations)" userId="ef992353-0544-4f0a-be6f-4399ce3a28eb" providerId="ADAL" clId="{ABBE1123-EC34-47B7-BB83-41EDBF101AD8}" dt="2024-10-14T18:24:05.642" v="2899" actId="26606"/>
          <ac:grpSpMkLst>
            <pc:docMk/>
            <pc:sldMk cId="1223546386" sldId="308"/>
            <ac:grpSpMk id="17" creationId="{43F5E015-E085-4624-B431-B42414448684}"/>
          </ac:grpSpMkLst>
        </pc:grpChg>
        <pc:graphicFrameChg chg="add del">
          <ac:chgData name="Kelly, Greg (FIS Economic Crime Operations)" userId="ef992353-0544-4f0a-be6f-4399ce3a28eb" providerId="ADAL" clId="{ABBE1123-EC34-47B7-BB83-41EDBF101AD8}" dt="2024-10-14T18:24:05.555" v="2898" actId="26606"/>
          <ac:graphicFrameMkLst>
            <pc:docMk/>
            <pc:sldMk cId="1223546386" sldId="308"/>
            <ac:graphicFrameMk id="5" creationId="{1C57FA07-CADA-42F3-35C7-D06E24A2969C}"/>
          </ac:graphicFrameMkLst>
        </pc:graphicFrameChg>
        <pc:graphicFrameChg chg="add">
          <ac:chgData name="Kelly, Greg (FIS Economic Crime Operations)" userId="ef992353-0544-4f0a-be6f-4399ce3a28eb" providerId="ADAL" clId="{ABBE1123-EC34-47B7-BB83-41EDBF101AD8}" dt="2024-10-14T18:24:05.642" v="2899" actId="26606"/>
          <ac:graphicFrameMkLst>
            <pc:docMk/>
            <pc:sldMk cId="1223546386" sldId="308"/>
            <ac:graphicFrameMk id="25" creationId="{F8CE964D-A005-DAA4-000F-F415AA781555}"/>
          </ac:graphicFrameMkLst>
        </pc:graphicFrameChg>
        <pc:picChg chg="add del">
          <ac:chgData name="Kelly, Greg (FIS Economic Crime Operations)" userId="ef992353-0544-4f0a-be6f-4399ce3a28eb" providerId="ADAL" clId="{ABBE1123-EC34-47B7-BB83-41EDBF101AD8}" dt="2024-10-14T18:24:05.555" v="2898" actId="26606"/>
          <ac:picMkLst>
            <pc:docMk/>
            <pc:sldMk cId="1223546386" sldId="308"/>
            <ac:picMk id="6" creationId="{AFC93C1A-1B35-24DE-0A91-AFD69F8873F8}"/>
          </ac:picMkLst>
        </pc:picChg>
      </pc:sldChg>
      <pc:sldChg chg="addSp delSp modSp new mod setBg modClrScheme chgLayout">
        <pc:chgData name="Kelly, Greg (FIS Economic Crime Operations)" userId="ef992353-0544-4f0a-be6f-4399ce3a28eb" providerId="ADAL" clId="{ABBE1123-EC34-47B7-BB83-41EDBF101AD8}" dt="2024-10-14T18:25:30.681" v="2906" actId="26606"/>
        <pc:sldMkLst>
          <pc:docMk/>
          <pc:sldMk cId="757433426" sldId="309"/>
        </pc:sldMkLst>
        <pc:spChg chg="del">
          <ac:chgData name="Kelly, Greg (FIS Economic Crime Operations)" userId="ef992353-0544-4f0a-be6f-4399ce3a28eb" providerId="ADAL" clId="{ABBE1123-EC34-47B7-BB83-41EDBF101AD8}" dt="2024-10-14T18:24:46.252" v="2901" actId="700"/>
          <ac:spMkLst>
            <pc:docMk/>
            <pc:sldMk cId="757433426" sldId="309"/>
            <ac:spMk id="2" creationId="{22ED14DA-C25A-5CD8-9547-E8E37ABF9E70}"/>
          </ac:spMkLst>
        </pc:spChg>
        <pc:spChg chg="del">
          <ac:chgData name="Kelly, Greg (FIS Economic Crime Operations)" userId="ef992353-0544-4f0a-be6f-4399ce3a28eb" providerId="ADAL" clId="{ABBE1123-EC34-47B7-BB83-41EDBF101AD8}" dt="2024-10-14T18:24:46.252" v="2901" actId="700"/>
          <ac:spMkLst>
            <pc:docMk/>
            <pc:sldMk cId="757433426" sldId="309"/>
            <ac:spMk id="3" creationId="{08FC3664-42D7-B4D6-0B73-708C8F00B7A4}"/>
          </ac:spMkLst>
        </pc:spChg>
        <pc:spChg chg="add del">
          <ac:chgData name="Kelly, Greg (FIS Economic Crime Operations)" userId="ef992353-0544-4f0a-be6f-4399ce3a28eb" providerId="ADAL" clId="{ABBE1123-EC34-47B7-BB83-41EDBF101AD8}" dt="2024-10-14T18:25:30.681" v="2906" actId="26606"/>
          <ac:spMkLst>
            <pc:docMk/>
            <pc:sldMk cId="757433426" sldId="309"/>
            <ac:spMk id="10" creationId="{C7D023E4-8DE1-436E-9847-ED6A4B4B04FD}"/>
          </ac:spMkLst>
        </pc:spChg>
        <pc:spChg chg="add del">
          <ac:chgData name="Kelly, Greg (FIS Economic Crime Operations)" userId="ef992353-0544-4f0a-be6f-4399ce3a28eb" providerId="ADAL" clId="{ABBE1123-EC34-47B7-BB83-41EDBF101AD8}" dt="2024-10-14T18:25:30.681" v="2906" actId="26606"/>
          <ac:spMkLst>
            <pc:docMk/>
            <pc:sldMk cId="757433426" sldId="309"/>
            <ac:spMk id="12" creationId="{8B2B1708-8CE4-4A20-94F5-55118AE2CBD7}"/>
          </ac:spMkLst>
        </pc:spChg>
        <pc:spChg chg="add">
          <ac:chgData name="Kelly, Greg (FIS Economic Crime Operations)" userId="ef992353-0544-4f0a-be6f-4399ce3a28eb" providerId="ADAL" clId="{ABBE1123-EC34-47B7-BB83-41EDBF101AD8}" dt="2024-10-14T18:25:30.681" v="2906" actId="26606"/>
          <ac:spMkLst>
            <pc:docMk/>
            <pc:sldMk cId="757433426" sldId="309"/>
            <ac:spMk id="30" creationId="{C3896A03-3945-419A-B66B-4EE266EDD152}"/>
          </ac:spMkLst>
        </pc:spChg>
        <pc:grpChg chg="add del">
          <ac:chgData name="Kelly, Greg (FIS Economic Crime Operations)" userId="ef992353-0544-4f0a-be6f-4399ce3a28eb" providerId="ADAL" clId="{ABBE1123-EC34-47B7-BB83-41EDBF101AD8}" dt="2024-10-14T18:25:30.681" v="2906" actId="26606"/>
          <ac:grpSpMkLst>
            <pc:docMk/>
            <pc:sldMk cId="757433426" sldId="309"/>
            <ac:grpSpMk id="14" creationId="{EC2D6DD8-FAD6-401D-9DE6-71DD04C980F3}"/>
          </ac:grpSpMkLst>
        </pc:grpChg>
        <pc:grpChg chg="add del">
          <ac:chgData name="Kelly, Greg (FIS Economic Crime Operations)" userId="ef992353-0544-4f0a-be6f-4399ce3a28eb" providerId="ADAL" clId="{ABBE1123-EC34-47B7-BB83-41EDBF101AD8}" dt="2024-10-14T18:25:30.681" v="2906" actId="26606"/>
          <ac:grpSpMkLst>
            <pc:docMk/>
            <pc:sldMk cId="757433426" sldId="309"/>
            <ac:grpSpMk id="18" creationId="{43F5E015-E085-4624-B431-B42414448684}"/>
          </ac:grpSpMkLst>
        </pc:grpChg>
        <pc:picChg chg="add mod">
          <ac:chgData name="Kelly, Greg (FIS Economic Crime Operations)" userId="ef992353-0544-4f0a-be6f-4399ce3a28eb" providerId="ADAL" clId="{ABBE1123-EC34-47B7-BB83-41EDBF101AD8}" dt="2024-10-14T18:25:30.681" v="2906" actId="26606"/>
          <ac:picMkLst>
            <pc:docMk/>
            <pc:sldMk cId="757433426" sldId="309"/>
            <ac:picMk id="5" creationId="{7D1B650F-BBB2-E6B9-FDAC-57C44CB5C89F}"/>
          </ac:picMkLst>
        </pc:picChg>
      </pc:sldChg>
      <pc:sldChg chg="addSp delSp modSp new mod setBg modClrScheme chgLayout">
        <pc:chgData name="Kelly, Greg (FIS Economic Crime Operations)" userId="ef992353-0544-4f0a-be6f-4399ce3a28eb" providerId="ADAL" clId="{ABBE1123-EC34-47B7-BB83-41EDBF101AD8}" dt="2024-10-14T18:29:57.506" v="3339" actId="26606"/>
        <pc:sldMkLst>
          <pc:docMk/>
          <pc:sldMk cId="2273288685" sldId="310"/>
        </pc:sldMkLst>
        <pc:spChg chg="add mod">
          <ac:chgData name="Kelly, Greg (FIS Economic Crime Operations)" userId="ef992353-0544-4f0a-be6f-4399ce3a28eb" providerId="ADAL" clId="{ABBE1123-EC34-47B7-BB83-41EDBF101AD8}" dt="2024-10-14T18:29:57.506" v="3339" actId="26606"/>
          <ac:spMkLst>
            <pc:docMk/>
            <pc:sldMk cId="2273288685" sldId="310"/>
            <ac:spMk id="2" creationId="{8DA00837-4FAC-5418-9184-8F21941237B0}"/>
          </ac:spMkLst>
        </pc:spChg>
        <pc:spChg chg="add del mod">
          <ac:chgData name="Kelly, Greg (FIS Economic Crime Operations)" userId="ef992353-0544-4f0a-be6f-4399ce3a28eb" providerId="ADAL" clId="{ABBE1123-EC34-47B7-BB83-41EDBF101AD8}" dt="2024-10-14T18:29:57.506" v="3339" actId="26606"/>
          <ac:spMkLst>
            <pc:docMk/>
            <pc:sldMk cId="2273288685" sldId="310"/>
            <ac:spMk id="3" creationId="{27524793-1A69-F56E-079D-A381599922E9}"/>
          </ac:spMkLst>
        </pc:spChg>
        <pc:spChg chg="add del">
          <ac:chgData name="Kelly, Greg (FIS Economic Crime Operations)" userId="ef992353-0544-4f0a-be6f-4399ce3a28eb" providerId="ADAL" clId="{ABBE1123-EC34-47B7-BB83-41EDBF101AD8}" dt="2024-10-14T18:29:57.419" v="3338" actId="26606"/>
          <ac:spMkLst>
            <pc:docMk/>
            <pc:sldMk cId="2273288685" sldId="310"/>
            <ac:spMk id="9" creationId="{8DF67618-B87B-4195-8E24-3B126F79FF55}"/>
          </ac:spMkLst>
        </pc:spChg>
        <pc:spChg chg="add del">
          <ac:chgData name="Kelly, Greg (FIS Economic Crime Operations)" userId="ef992353-0544-4f0a-be6f-4399ce3a28eb" providerId="ADAL" clId="{ABBE1123-EC34-47B7-BB83-41EDBF101AD8}" dt="2024-10-14T18:29:57.419" v="3338" actId="26606"/>
          <ac:spMkLst>
            <pc:docMk/>
            <pc:sldMk cId="2273288685" sldId="310"/>
            <ac:spMk id="11" creationId="{64960379-9FF9-400A-A8A8-F5AB633FD3BF}"/>
          </ac:spMkLst>
        </pc:spChg>
        <pc:spChg chg="add">
          <ac:chgData name="Kelly, Greg (FIS Economic Crime Operations)" userId="ef992353-0544-4f0a-be6f-4399ce3a28eb" providerId="ADAL" clId="{ABBE1123-EC34-47B7-BB83-41EDBF101AD8}" dt="2024-10-14T18:29:57.506" v="3339" actId="26606"/>
          <ac:spMkLst>
            <pc:docMk/>
            <pc:sldMk cId="2273288685" sldId="310"/>
            <ac:spMk id="26" creationId="{CB49665F-0298-4449-8D2D-209989CB9EE3}"/>
          </ac:spMkLst>
        </pc:spChg>
        <pc:spChg chg="add">
          <ac:chgData name="Kelly, Greg (FIS Economic Crime Operations)" userId="ef992353-0544-4f0a-be6f-4399ce3a28eb" providerId="ADAL" clId="{ABBE1123-EC34-47B7-BB83-41EDBF101AD8}" dt="2024-10-14T18:29:57.506" v="3339" actId="26606"/>
          <ac:spMkLst>
            <pc:docMk/>
            <pc:sldMk cId="2273288685" sldId="310"/>
            <ac:spMk id="27" creationId="{A71EEC14-174A-46FA-B046-474750457130}"/>
          </ac:spMkLst>
        </pc:spChg>
        <pc:grpChg chg="add del">
          <ac:chgData name="Kelly, Greg (FIS Economic Crime Operations)" userId="ef992353-0544-4f0a-be6f-4399ce3a28eb" providerId="ADAL" clId="{ABBE1123-EC34-47B7-BB83-41EDBF101AD8}" dt="2024-10-14T18:29:57.419" v="3338" actId="26606"/>
          <ac:grpSpMkLst>
            <pc:docMk/>
            <pc:sldMk cId="2273288685" sldId="310"/>
            <ac:grpSpMk id="13" creationId="{2C491629-AE25-486B-9B22-2CE4EE8F7E47}"/>
          </ac:grpSpMkLst>
        </pc:grpChg>
        <pc:grpChg chg="add del">
          <ac:chgData name="Kelly, Greg (FIS Economic Crime Operations)" userId="ef992353-0544-4f0a-be6f-4399ce3a28eb" providerId="ADAL" clId="{ABBE1123-EC34-47B7-BB83-41EDBF101AD8}" dt="2024-10-14T18:29:57.419" v="3338" actId="26606"/>
          <ac:grpSpMkLst>
            <pc:docMk/>
            <pc:sldMk cId="2273288685" sldId="310"/>
            <ac:grpSpMk id="17" creationId="{43F5E015-E085-4624-B431-B42414448684}"/>
          </ac:grpSpMkLst>
        </pc:grpChg>
        <pc:grpChg chg="add">
          <ac:chgData name="Kelly, Greg (FIS Economic Crime Operations)" userId="ef992353-0544-4f0a-be6f-4399ce3a28eb" providerId="ADAL" clId="{ABBE1123-EC34-47B7-BB83-41EDBF101AD8}" dt="2024-10-14T18:29:57.506" v="3339" actId="26606"/>
          <ac:grpSpMkLst>
            <pc:docMk/>
            <pc:sldMk cId="2273288685" sldId="310"/>
            <ac:grpSpMk id="28" creationId="{EEB6CB95-E653-4C6C-AE51-62FD848E8D5B}"/>
          </ac:grpSpMkLst>
        </pc:grpChg>
        <pc:grpChg chg="add">
          <ac:chgData name="Kelly, Greg (FIS Economic Crime Operations)" userId="ef992353-0544-4f0a-be6f-4399ce3a28eb" providerId="ADAL" clId="{ABBE1123-EC34-47B7-BB83-41EDBF101AD8}" dt="2024-10-14T18:29:57.506" v="3339" actId="26606"/>
          <ac:grpSpMkLst>
            <pc:docMk/>
            <pc:sldMk cId="2273288685" sldId="310"/>
            <ac:grpSpMk id="31" creationId="{43F5E015-E085-4624-B431-B42414448684}"/>
          </ac:grpSpMkLst>
        </pc:grpChg>
        <pc:graphicFrameChg chg="add del">
          <ac:chgData name="Kelly, Greg (FIS Economic Crime Operations)" userId="ef992353-0544-4f0a-be6f-4399ce3a28eb" providerId="ADAL" clId="{ABBE1123-EC34-47B7-BB83-41EDBF101AD8}" dt="2024-10-14T18:29:57.419" v="3338" actId="26606"/>
          <ac:graphicFrameMkLst>
            <pc:docMk/>
            <pc:sldMk cId="2273288685" sldId="310"/>
            <ac:graphicFrameMk id="5" creationId="{DA9FA388-16E8-E122-3A24-28E714FDBEFB}"/>
          </ac:graphicFrameMkLst>
        </pc:graphicFrameChg>
        <pc:graphicFrameChg chg="add">
          <ac:chgData name="Kelly, Greg (FIS Economic Crime Operations)" userId="ef992353-0544-4f0a-be6f-4399ce3a28eb" providerId="ADAL" clId="{ABBE1123-EC34-47B7-BB83-41EDBF101AD8}" dt="2024-10-14T18:29:57.506" v="3339" actId="26606"/>
          <ac:graphicFrameMkLst>
            <pc:docMk/>
            <pc:sldMk cId="2273288685" sldId="310"/>
            <ac:graphicFrameMk id="39" creationId="{CBA805ED-ED63-5BF8-6A0E-376A82E40279}"/>
          </ac:graphicFrameMkLst>
        </pc:graphicFrameChg>
      </pc:sldChg>
      <pc:sldChg chg="addSp delSp modSp new mod setBg">
        <pc:chgData name="Kelly, Greg (FIS Economic Crime Operations)" userId="ef992353-0544-4f0a-be6f-4399ce3a28eb" providerId="ADAL" clId="{ABBE1123-EC34-47B7-BB83-41EDBF101AD8}" dt="2024-10-14T18:35:18.886" v="3892" actId="26606"/>
        <pc:sldMkLst>
          <pc:docMk/>
          <pc:sldMk cId="2771443584" sldId="311"/>
        </pc:sldMkLst>
        <pc:spChg chg="mod">
          <ac:chgData name="Kelly, Greg (FIS Economic Crime Operations)" userId="ef992353-0544-4f0a-be6f-4399ce3a28eb" providerId="ADAL" clId="{ABBE1123-EC34-47B7-BB83-41EDBF101AD8}" dt="2024-10-14T18:35:18.886" v="3892" actId="26606"/>
          <ac:spMkLst>
            <pc:docMk/>
            <pc:sldMk cId="2771443584" sldId="311"/>
            <ac:spMk id="2" creationId="{F72C86F6-A300-547A-F618-0BD12FBBD5ED}"/>
          </ac:spMkLst>
        </pc:spChg>
        <pc:spChg chg="del mod">
          <ac:chgData name="Kelly, Greg (FIS Economic Crime Operations)" userId="ef992353-0544-4f0a-be6f-4399ce3a28eb" providerId="ADAL" clId="{ABBE1123-EC34-47B7-BB83-41EDBF101AD8}" dt="2024-10-14T18:35:18.886" v="3892" actId="26606"/>
          <ac:spMkLst>
            <pc:docMk/>
            <pc:sldMk cId="2771443584" sldId="311"/>
            <ac:spMk id="3" creationId="{AA07DB21-2A22-D874-279C-7AB0E016E172}"/>
          </ac:spMkLst>
        </pc:spChg>
        <pc:spChg chg="add">
          <ac:chgData name="Kelly, Greg (FIS Economic Crime Operations)" userId="ef992353-0544-4f0a-be6f-4399ce3a28eb" providerId="ADAL" clId="{ABBE1123-EC34-47B7-BB83-41EDBF101AD8}" dt="2024-10-14T18:35:18.886" v="3892" actId="26606"/>
          <ac:spMkLst>
            <pc:docMk/>
            <pc:sldMk cId="2771443584" sldId="311"/>
            <ac:spMk id="9" creationId="{C5278130-DFE0-457B-8698-88DF69019DDE}"/>
          </ac:spMkLst>
        </pc:spChg>
        <pc:spChg chg="add">
          <ac:chgData name="Kelly, Greg (FIS Economic Crime Operations)" userId="ef992353-0544-4f0a-be6f-4399ce3a28eb" providerId="ADAL" clId="{ABBE1123-EC34-47B7-BB83-41EDBF101AD8}" dt="2024-10-14T18:35:18.886" v="3892" actId="26606"/>
          <ac:spMkLst>
            <pc:docMk/>
            <pc:sldMk cId="2771443584" sldId="311"/>
            <ac:spMk id="11" creationId="{2F99531B-1681-4D6E-BECB-18325B33A618}"/>
          </ac:spMkLst>
        </pc:spChg>
        <pc:spChg chg="add">
          <ac:chgData name="Kelly, Greg (FIS Economic Crime Operations)" userId="ef992353-0544-4f0a-be6f-4399ce3a28eb" providerId="ADAL" clId="{ABBE1123-EC34-47B7-BB83-41EDBF101AD8}" dt="2024-10-14T18:35:18.886" v="3892" actId="26606"/>
          <ac:spMkLst>
            <pc:docMk/>
            <pc:sldMk cId="2771443584" sldId="311"/>
            <ac:spMk id="13" creationId="{20344094-430A-400B-804B-910E696A1A90}"/>
          </ac:spMkLst>
        </pc:spChg>
        <pc:spChg chg="add">
          <ac:chgData name="Kelly, Greg (FIS Economic Crime Operations)" userId="ef992353-0544-4f0a-be6f-4399ce3a28eb" providerId="ADAL" clId="{ABBE1123-EC34-47B7-BB83-41EDBF101AD8}" dt="2024-10-14T18:35:18.886" v="3892" actId="26606"/>
          <ac:spMkLst>
            <pc:docMk/>
            <pc:sldMk cId="2771443584" sldId="311"/>
            <ac:spMk id="15" creationId="{453C67DF-7782-4E57-AB9B-F1B4811AD8FE}"/>
          </ac:spMkLst>
        </pc:spChg>
        <pc:graphicFrameChg chg="add">
          <ac:chgData name="Kelly, Greg (FIS Economic Crime Operations)" userId="ef992353-0544-4f0a-be6f-4399ce3a28eb" providerId="ADAL" clId="{ABBE1123-EC34-47B7-BB83-41EDBF101AD8}" dt="2024-10-14T18:35:18.886" v="3892" actId="26606"/>
          <ac:graphicFrameMkLst>
            <pc:docMk/>
            <pc:sldMk cId="2771443584" sldId="311"/>
            <ac:graphicFrameMk id="5" creationId="{356C6E2A-F3AB-6CB9-C55A-11916CC89FF0}"/>
          </ac:graphicFrameMkLst>
        </pc:graphicFrameChg>
        <pc:cxnChg chg="add">
          <ac:chgData name="Kelly, Greg (FIS Economic Crime Operations)" userId="ef992353-0544-4f0a-be6f-4399ce3a28eb" providerId="ADAL" clId="{ABBE1123-EC34-47B7-BB83-41EDBF101AD8}" dt="2024-10-14T18:35:18.886" v="3892" actId="26606"/>
          <ac:cxnSpMkLst>
            <pc:docMk/>
            <pc:sldMk cId="2771443584" sldId="311"/>
            <ac:cxnSpMk id="17" creationId="{B03A5AE3-BD30-455C-842B-7626C8BEF097}"/>
          </ac:cxnSpMkLst>
        </pc:cxnChg>
        <pc:cxnChg chg="add">
          <ac:chgData name="Kelly, Greg (FIS Economic Crime Operations)" userId="ef992353-0544-4f0a-be6f-4399ce3a28eb" providerId="ADAL" clId="{ABBE1123-EC34-47B7-BB83-41EDBF101AD8}" dt="2024-10-14T18:35:18.886" v="3892" actId="26606"/>
          <ac:cxnSpMkLst>
            <pc:docMk/>
            <pc:sldMk cId="2771443584" sldId="311"/>
            <ac:cxnSpMk id="19" creationId="{2DBECAA5-1F2D-470D-875C-8F2C2CA3E54B}"/>
          </ac:cxnSpMkLst>
        </pc:cxnChg>
      </pc:sldChg>
      <pc:sldChg chg="addSp delSp modSp new mod setBg">
        <pc:chgData name="Kelly, Greg (FIS Economic Crime Operations)" userId="ef992353-0544-4f0a-be6f-4399ce3a28eb" providerId="ADAL" clId="{ABBE1123-EC34-47B7-BB83-41EDBF101AD8}" dt="2024-10-15T07:09:15.075" v="4248" actId="26606"/>
        <pc:sldMkLst>
          <pc:docMk/>
          <pc:sldMk cId="1371390344" sldId="312"/>
        </pc:sldMkLst>
        <pc:spChg chg="mod">
          <ac:chgData name="Kelly, Greg (FIS Economic Crime Operations)" userId="ef992353-0544-4f0a-be6f-4399ce3a28eb" providerId="ADAL" clId="{ABBE1123-EC34-47B7-BB83-41EDBF101AD8}" dt="2024-10-15T07:09:15.060" v="4247" actId="26606"/>
          <ac:spMkLst>
            <pc:docMk/>
            <pc:sldMk cId="1371390344" sldId="312"/>
            <ac:spMk id="2" creationId="{D46F3B41-67E1-B295-9E3E-2A05FD8E7A3B}"/>
          </ac:spMkLst>
        </pc:spChg>
        <pc:spChg chg="del mod">
          <ac:chgData name="Kelly, Greg (FIS Economic Crime Operations)" userId="ef992353-0544-4f0a-be6f-4399ce3a28eb" providerId="ADAL" clId="{ABBE1123-EC34-47B7-BB83-41EDBF101AD8}" dt="2024-10-15T07:09:15.075" v="4248" actId="26606"/>
          <ac:spMkLst>
            <pc:docMk/>
            <pc:sldMk cId="1371390344" sldId="312"/>
            <ac:spMk id="3" creationId="{8B0BADC8-5080-914E-00EB-DF49DCC2AE72}"/>
          </ac:spMkLst>
        </pc:spChg>
        <pc:graphicFrameChg chg="add">
          <ac:chgData name="Kelly, Greg (FIS Economic Crime Operations)" userId="ef992353-0544-4f0a-be6f-4399ce3a28eb" providerId="ADAL" clId="{ABBE1123-EC34-47B7-BB83-41EDBF101AD8}" dt="2024-10-15T07:09:15.075" v="4248" actId="26606"/>
          <ac:graphicFrameMkLst>
            <pc:docMk/>
            <pc:sldMk cId="1371390344" sldId="312"/>
            <ac:graphicFrameMk id="11" creationId="{E256AB39-DEA6-2EBB-8E46-0D13902D4B7D}"/>
          </ac:graphicFrameMkLst>
        </pc:graphicFrameChg>
        <pc:picChg chg="add del">
          <ac:chgData name="Kelly, Greg (FIS Economic Crime Operations)" userId="ef992353-0544-4f0a-be6f-4399ce3a28eb" providerId="ADAL" clId="{ABBE1123-EC34-47B7-BB83-41EDBF101AD8}" dt="2024-10-15T07:09:15.060" v="4247" actId="26606"/>
          <ac:picMkLst>
            <pc:docMk/>
            <pc:sldMk cId="1371390344" sldId="312"/>
            <ac:picMk id="5" creationId="{6248365D-68BB-126A-798E-67EE5676B780}"/>
          </ac:picMkLst>
        </pc:picChg>
        <pc:cxnChg chg="add del">
          <ac:chgData name="Kelly, Greg (FIS Economic Crime Operations)" userId="ef992353-0544-4f0a-be6f-4399ce3a28eb" providerId="ADAL" clId="{ABBE1123-EC34-47B7-BB83-41EDBF101AD8}" dt="2024-10-15T07:09:15.060" v="4247" actId="26606"/>
          <ac:cxnSpMkLst>
            <pc:docMk/>
            <pc:sldMk cId="1371390344" sldId="312"/>
            <ac:cxnSpMk id="9" creationId="{1503BFE4-729B-D9D0-C17B-501E6AF1127A}"/>
          </ac:cxnSpMkLst>
        </pc:cxnChg>
      </pc:sldChg>
      <pc:sldChg chg="addSp modSp new mod setBg">
        <pc:chgData name="Kelly, Greg (FIS Economic Crime Operations)" userId="ef992353-0544-4f0a-be6f-4399ce3a28eb" providerId="ADAL" clId="{ABBE1123-EC34-47B7-BB83-41EDBF101AD8}" dt="2024-10-15T07:16:05.801" v="4344" actId="26606"/>
        <pc:sldMkLst>
          <pc:docMk/>
          <pc:sldMk cId="1514898756" sldId="313"/>
        </pc:sldMkLst>
        <pc:spChg chg="mod">
          <ac:chgData name="Kelly, Greg (FIS Economic Crime Operations)" userId="ef992353-0544-4f0a-be6f-4399ce3a28eb" providerId="ADAL" clId="{ABBE1123-EC34-47B7-BB83-41EDBF101AD8}" dt="2024-10-15T07:16:05.801" v="4344" actId="26606"/>
          <ac:spMkLst>
            <pc:docMk/>
            <pc:sldMk cId="1514898756" sldId="313"/>
            <ac:spMk id="2" creationId="{92906B9F-457B-B07E-CC06-E9298E7DDD2B}"/>
          </ac:spMkLst>
        </pc:spChg>
        <pc:spChg chg="mod">
          <ac:chgData name="Kelly, Greg (FIS Economic Crime Operations)" userId="ef992353-0544-4f0a-be6f-4399ce3a28eb" providerId="ADAL" clId="{ABBE1123-EC34-47B7-BB83-41EDBF101AD8}" dt="2024-10-15T07:16:05.801" v="4344" actId="26606"/>
          <ac:spMkLst>
            <pc:docMk/>
            <pc:sldMk cId="1514898756" sldId="313"/>
            <ac:spMk id="3" creationId="{6F0C3AD9-693C-5B51-B296-823FC94599D6}"/>
          </ac:spMkLst>
        </pc:spChg>
        <pc:spChg chg="add">
          <ac:chgData name="Kelly, Greg (FIS Economic Crime Operations)" userId="ef992353-0544-4f0a-be6f-4399ce3a28eb" providerId="ADAL" clId="{ABBE1123-EC34-47B7-BB83-41EDBF101AD8}" dt="2024-10-15T07:16:05.801" v="4344" actId="26606"/>
          <ac:spMkLst>
            <pc:docMk/>
            <pc:sldMk cId="1514898756" sldId="313"/>
            <ac:spMk id="10" creationId="{913AE63C-D5B4-45D1-ACFC-648CFFCF9805}"/>
          </ac:spMkLst>
        </pc:spChg>
        <pc:spChg chg="add">
          <ac:chgData name="Kelly, Greg (FIS Economic Crime Operations)" userId="ef992353-0544-4f0a-be6f-4399ce3a28eb" providerId="ADAL" clId="{ABBE1123-EC34-47B7-BB83-41EDBF101AD8}" dt="2024-10-15T07:16:05.801" v="4344" actId="26606"/>
          <ac:spMkLst>
            <pc:docMk/>
            <pc:sldMk cId="1514898756" sldId="313"/>
            <ac:spMk id="16" creationId="{BF9E7B5D-88C3-4C36-A22E-93AA384BA7B1}"/>
          </ac:spMkLst>
        </pc:spChg>
        <pc:grpChg chg="add">
          <ac:chgData name="Kelly, Greg (FIS Economic Crime Operations)" userId="ef992353-0544-4f0a-be6f-4399ce3a28eb" providerId="ADAL" clId="{ABBE1123-EC34-47B7-BB83-41EDBF101AD8}" dt="2024-10-15T07:16:05.801" v="4344" actId="26606"/>
          <ac:grpSpMkLst>
            <pc:docMk/>
            <pc:sldMk cId="1514898756" sldId="313"/>
            <ac:grpSpMk id="12" creationId="{6DCEF60B-EF3F-4A5E-BDC6-A2D840B90F2E}"/>
          </ac:grpSpMkLst>
        </pc:grpChg>
        <pc:grpChg chg="add">
          <ac:chgData name="Kelly, Greg (FIS Economic Crime Operations)" userId="ef992353-0544-4f0a-be6f-4399ce3a28eb" providerId="ADAL" clId="{ABBE1123-EC34-47B7-BB83-41EDBF101AD8}" dt="2024-10-15T07:16:05.801" v="4344" actId="26606"/>
          <ac:grpSpMkLst>
            <pc:docMk/>
            <pc:sldMk cId="1514898756" sldId="313"/>
            <ac:grpSpMk id="18" creationId="{E27AF472-EAE3-4572-AB69-B92BD10DBC6D}"/>
          </ac:grpSpMkLst>
        </pc:grpChg>
        <pc:picChg chg="add mod ord">
          <ac:chgData name="Kelly, Greg (FIS Economic Crime Operations)" userId="ef992353-0544-4f0a-be6f-4399ce3a28eb" providerId="ADAL" clId="{ABBE1123-EC34-47B7-BB83-41EDBF101AD8}" dt="2024-10-15T07:16:05.801" v="4344" actId="26606"/>
          <ac:picMkLst>
            <pc:docMk/>
            <pc:sldMk cId="1514898756" sldId="313"/>
            <ac:picMk id="5" creationId="{8FB59FA6-29FA-27D1-DD32-6F59B2F33F43}"/>
          </ac:picMkLst>
        </pc:picChg>
      </pc:sldChg>
      <pc:sldChg chg="addSp delSp modSp new mod setBg modClrScheme chgLayout">
        <pc:chgData name="Kelly, Greg (FIS Economic Crime Operations)" userId="ef992353-0544-4f0a-be6f-4399ce3a28eb" providerId="ADAL" clId="{ABBE1123-EC34-47B7-BB83-41EDBF101AD8}" dt="2024-10-15T07:15:56.033" v="4343" actId="26606"/>
        <pc:sldMkLst>
          <pc:docMk/>
          <pc:sldMk cId="1118070825" sldId="314"/>
        </pc:sldMkLst>
        <pc:spChg chg="del">
          <ac:chgData name="Kelly, Greg (FIS Economic Crime Operations)" userId="ef992353-0544-4f0a-be6f-4399ce3a28eb" providerId="ADAL" clId="{ABBE1123-EC34-47B7-BB83-41EDBF101AD8}" dt="2024-10-15T07:15:15.737" v="4341" actId="700"/>
          <ac:spMkLst>
            <pc:docMk/>
            <pc:sldMk cId="1118070825" sldId="314"/>
            <ac:spMk id="2" creationId="{6A7C9936-E482-1C7B-CE5C-4A3D4658E10A}"/>
          </ac:spMkLst>
        </pc:spChg>
        <pc:spChg chg="del">
          <ac:chgData name="Kelly, Greg (FIS Economic Crime Operations)" userId="ef992353-0544-4f0a-be6f-4399ce3a28eb" providerId="ADAL" clId="{ABBE1123-EC34-47B7-BB83-41EDBF101AD8}" dt="2024-10-15T07:15:15.737" v="4341" actId="700"/>
          <ac:spMkLst>
            <pc:docMk/>
            <pc:sldMk cId="1118070825" sldId="314"/>
            <ac:spMk id="3" creationId="{A5ED01A2-E9E8-8AAD-1128-D517F2E994B7}"/>
          </ac:spMkLst>
        </pc:spChg>
        <pc:spChg chg="add">
          <ac:chgData name="Kelly, Greg (FIS Economic Crime Operations)" userId="ef992353-0544-4f0a-be6f-4399ce3a28eb" providerId="ADAL" clId="{ABBE1123-EC34-47B7-BB83-41EDBF101AD8}" dt="2024-10-15T07:15:56.033" v="4343" actId="26606"/>
          <ac:spMkLst>
            <pc:docMk/>
            <pc:sldMk cId="1118070825" sldId="314"/>
            <ac:spMk id="10" creationId="{AB8C311F-7253-4AED-9701-7FC0708C41C7}"/>
          </ac:spMkLst>
        </pc:spChg>
        <pc:spChg chg="add">
          <ac:chgData name="Kelly, Greg (FIS Economic Crime Operations)" userId="ef992353-0544-4f0a-be6f-4399ce3a28eb" providerId="ADAL" clId="{ABBE1123-EC34-47B7-BB83-41EDBF101AD8}" dt="2024-10-15T07:15:56.033" v="4343" actId="26606"/>
          <ac:spMkLst>
            <pc:docMk/>
            <pc:sldMk cId="1118070825" sldId="314"/>
            <ac:spMk id="12" creationId="{E2384209-CB15-4CDF-9D31-C44FD9A3F20D}"/>
          </ac:spMkLst>
        </pc:spChg>
        <pc:spChg chg="add">
          <ac:chgData name="Kelly, Greg (FIS Economic Crime Operations)" userId="ef992353-0544-4f0a-be6f-4399ce3a28eb" providerId="ADAL" clId="{ABBE1123-EC34-47B7-BB83-41EDBF101AD8}" dt="2024-10-15T07:15:56.033" v="4343" actId="26606"/>
          <ac:spMkLst>
            <pc:docMk/>
            <pc:sldMk cId="1118070825" sldId="314"/>
            <ac:spMk id="14" creationId="{2633B3B5-CC90-43F0-8714-D31D1F3F0209}"/>
          </ac:spMkLst>
        </pc:spChg>
        <pc:spChg chg="add">
          <ac:chgData name="Kelly, Greg (FIS Economic Crime Operations)" userId="ef992353-0544-4f0a-be6f-4399ce3a28eb" providerId="ADAL" clId="{ABBE1123-EC34-47B7-BB83-41EDBF101AD8}" dt="2024-10-15T07:15:56.033" v="4343" actId="26606"/>
          <ac:spMkLst>
            <pc:docMk/>
            <pc:sldMk cId="1118070825" sldId="314"/>
            <ac:spMk id="16" creationId="{A8D57A06-A426-446D-B02C-A2DC6B62E45E}"/>
          </ac:spMkLst>
        </pc:spChg>
        <pc:picChg chg="add mod">
          <ac:chgData name="Kelly, Greg (FIS Economic Crime Operations)" userId="ef992353-0544-4f0a-be6f-4399ce3a28eb" providerId="ADAL" clId="{ABBE1123-EC34-47B7-BB83-41EDBF101AD8}" dt="2024-10-15T07:15:56.033" v="4343" actId="26606"/>
          <ac:picMkLst>
            <pc:docMk/>
            <pc:sldMk cId="1118070825" sldId="314"/>
            <ac:picMk id="5" creationId="{351B2BD7-036F-ED24-A5FE-049B87D92B52}"/>
          </ac:picMkLst>
        </pc:picChg>
      </pc:sldChg>
      <pc:sldChg chg="addSp delSp modSp new mod setBg">
        <pc:chgData name="Kelly, Greg (FIS Economic Crime Operations)" userId="ef992353-0544-4f0a-be6f-4399ce3a28eb" providerId="ADAL" clId="{ABBE1123-EC34-47B7-BB83-41EDBF101AD8}" dt="2024-10-15T07:21:37.226" v="4664" actId="26606"/>
        <pc:sldMkLst>
          <pc:docMk/>
          <pc:sldMk cId="2749995149" sldId="315"/>
        </pc:sldMkLst>
        <pc:spChg chg="mod">
          <ac:chgData name="Kelly, Greg (FIS Economic Crime Operations)" userId="ef992353-0544-4f0a-be6f-4399ce3a28eb" providerId="ADAL" clId="{ABBE1123-EC34-47B7-BB83-41EDBF101AD8}" dt="2024-10-15T07:21:37.226" v="4664" actId="26606"/>
          <ac:spMkLst>
            <pc:docMk/>
            <pc:sldMk cId="2749995149" sldId="315"/>
            <ac:spMk id="2" creationId="{55A81D6C-11D2-3104-5B07-464F8D3F428E}"/>
          </ac:spMkLst>
        </pc:spChg>
        <pc:spChg chg="del mod">
          <ac:chgData name="Kelly, Greg (FIS Economic Crime Operations)" userId="ef992353-0544-4f0a-be6f-4399ce3a28eb" providerId="ADAL" clId="{ABBE1123-EC34-47B7-BB83-41EDBF101AD8}" dt="2024-10-15T07:21:37.226" v="4664" actId="26606"/>
          <ac:spMkLst>
            <pc:docMk/>
            <pc:sldMk cId="2749995149" sldId="315"/>
            <ac:spMk id="3" creationId="{5CB8C0D0-C14E-2E18-1A21-0293928F4E69}"/>
          </ac:spMkLst>
        </pc:spChg>
        <pc:spChg chg="add">
          <ac:chgData name="Kelly, Greg (FIS Economic Crime Operations)" userId="ef992353-0544-4f0a-be6f-4399ce3a28eb" providerId="ADAL" clId="{ABBE1123-EC34-47B7-BB83-41EDBF101AD8}" dt="2024-10-15T07:21:37.226" v="4664" actId="26606"/>
          <ac:spMkLst>
            <pc:docMk/>
            <pc:sldMk cId="2749995149" sldId="315"/>
            <ac:spMk id="9" creationId="{CB49665F-0298-4449-8D2D-209989CB9EE3}"/>
          </ac:spMkLst>
        </pc:spChg>
        <pc:spChg chg="add">
          <ac:chgData name="Kelly, Greg (FIS Economic Crime Operations)" userId="ef992353-0544-4f0a-be6f-4399ce3a28eb" providerId="ADAL" clId="{ABBE1123-EC34-47B7-BB83-41EDBF101AD8}" dt="2024-10-15T07:21:37.226" v="4664" actId="26606"/>
          <ac:spMkLst>
            <pc:docMk/>
            <pc:sldMk cId="2749995149" sldId="315"/>
            <ac:spMk id="11" creationId="{A71EEC14-174A-46FA-B046-474750457130}"/>
          </ac:spMkLst>
        </pc:spChg>
        <pc:grpChg chg="add">
          <ac:chgData name="Kelly, Greg (FIS Economic Crime Operations)" userId="ef992353-0544-4f0a-be6f-4399ce3a28eb" providerId="ADAL" clId="{ABBE1123-EC34-47B7-BB83-41EDBF101AD8}" dt="2024-10-15T07:21:37.226" v="4664" actId="26606"/>
          <ac:grpSpMkLst>
            <pc:docMk/>
            <pc:sldMk cId="2749995149" sldId="315"/>
            <ac:grpSpMk id="13" creationId="{EEB6CB95-E653-4C6C-AE51-62FD848E8D5B}"/>
          </ac:grpSpMkLst>
        </pc:grpChg>
        <pc:grpChg chg="add">
          <ac:chgData name="Kelly, Greg (FIS Economic Crime Operations)" userId="ef992353-0544-4f0a-be6f-4399ce3a28eb" providerId="ADAL" clId="{ABBE1123-EC34-47B7-BB83-41EDBF101AD8}" dt="2024-10-15T07:21:37.226" v="4664" actId="26606"/>
          <ac:grpSpMkLst>
            <pc:docMk/>
            <pc:sldMk cId="2749995149" sldId="315"/>
            <ac:grpSpMk id="17" creationId="{43F5E015-E085-4624-B431-B42414448684}"/>
          </ac:grpSpMkLst>
        </pc:grpChg>
        <pc:graphicFrameChg chg="add">
          <ac:chgData name="Kelly, Greg (FIS Economic Crime Operations)" userId="ef992353-0544-4f0a-be6f-4399ce3a28eb" providerId="ADAL" clId="{ABBE1123-EC34-47B7-BB83-41EDBF101AD8}" dt="2024-10-15T07:21:37.226" v="4664" actId="26606"/>
          <ac:graphicFrameMkLst>
            <pc:docMk/>
            <pc:sldMk cId="2749995149" sldId="315"/>
            <ac:graphicFrameMk id="5" creationId="{945875B0-4EB0-30A1-9942-A3C9C72F783F}"/>
          </ac:graphicFrameMkLst>
        </pc:graphicFrameChg>
      </pc:sldChg>
      <pc:sldChg chg="addSp delSp modSp new mod">
        <pc:chgData name="Kelly, Greg (FIS Economic Crime Operations)" userId="ef992353-0544-4f0a-be6f-4399ce3a28eb" providerId="ADAL" clId="{ABBE1123-EC34-47B7-BB83-41EDBF101AD8}" dt="2024-10-15T07:24:49.617" v="4826" actId="26606"/>
        <pc:sldMkLst>
          <pc:docMk/>
          <pc:sldMk cId="1892829507" sldId="316"/>
        </pc:sldMkLst>
        <pc:spChg chg="mod">
          <ac:chgData name="Kelly, Greg (FIS Economic Crime Operations)" userId="ef992353-0544-4f0a-be6f-4399ce3a28eb" providerId="ADAL" clId="{ABBE1123-EC34-47B7-BB83-41EDBF101AD8}" dt="2024-10-15T07:22:52.783" v="4690" actId="20577"/>
          <ac:spMkLst>
            <pc:docMk/>
            <pc:sldMk cId="1892829507" sldId="316"/>
            <ac:spMk id="2" creationId="{4FACD2CD-DCD8-620D-B9BD-BA051677A03B}"/>
          </ac:spMkLst>
        </pc:spChg>
        <pc:spChg chg="del mod">
          <ac:chgData name="Kelly, Greg (FIS Economic Crime Operations)" userId="ef992353-0544-4f0a-be6f-4399ce3a28eb" providerId="ADAL" clId="{ABBE1123-EC34-47B7-BB83-41EDBF101AD8}" dt="2024-10-15T07:24:49.617" v="4826" actId="26606"/>
          <ac:spMkLst>
            <pc:docMk/>
            <pc:sldMk cId="1892829507" sldId="316"/>
            <ac:spMk id="3" creationId="{07AC76E6-0076-A8C0-0896-C9E586CDEE4E}"/>
          </ac:spMkLst>
        </pc:spChg>
        <pc:graphicFrameChg chg="add">
          <ac:chgData name="Kelly, Greg (FIS Economic Crime Operations)" userId="ef992353-0544-4f0a-be6f-4399ce3a28eb" providerId="ADAL" clId="{ABBE1123-EC34-47B7-BB83-41EDBF101AD8}" dt="2024-10-15T07:24:49.617" v="4826" actId="26606"/>
          <ac:graphicFrameMkLst>
            <pc:docMk/>
            <pc:sldMk cId="1892829507" sldId="316"/>
            <ac:graphicFrameMk id="5" creationId="{5F0F3A3A-B6ED-0710-0DF3-D1A5786B9B49}"/>
          </ac:graphicFrameMkLst>
        </pc:graphicFrameChg>
      </pc:sldChg>
      <pc:sldChg chg="addSp delSp modSp new mod setBg modNotesTx">
        <pc:chgData name="Kelly, Greg (FIS Economic Crime Operations)" userId="ef992353-0544-4f0a-be6f-4399ce3a28eb" providerId="ADAL" clId="{ABBE1123-EC34-47B7-BB83-41EDBF101AD8}" dt="2024-10-15T07:32:00.195" v="5290" actId="26606"/>
        <pc:sldMkLst>
          <pc:docMk/>
          <pc:sldMk cId="1607718920" sldId="317"/>
        </pc:sldMkLst>
        <pc:spChg chg="mod">
          <ac:chgData name="Kelly, Greg (FIS Economic Crime Operations)" userId="ef992353-0544-4f0a-be6f-4399ce3a28eb" providerId="ADAL" clId="{ABBE1123-EC34-47B7-BB83-41EDBF101AD8}" dt="2024-10-15T07:32:00.195" v="5290" actId="26606"/>
          <ac:spMkLst>
            <pc:docMk/>
            <pc:sldMk cId="1607718920" sldId="317"/>
            <ac:spMk id="2" creationId="{20524512-26D7-C142-0A2E-CF649525AC41}"/>
          </ac:spMkLst>
        </pc:spChg>
        <pc:spChg chg="del mod">
          <ac:chgData name="Kelly, Greg (FIS Economic Crime Operations)" userId="ef992353-0544-4f0a-be6f-4399ce3a28eb" providerId="ADAL" clId="{ABBE1123-EC34-47B7-BB83-41EDBF101AD8}" dt="2024-10-15T07:32:00.195" v="5290" actId="26606"/>
          <ac:spMkLst>
            <pc:docMk/>
            <pc:sldMk cId="1607718920" sldId="317"/>
            <ac:spMk id="3" creationId="{F96BD131-B108-660A-16AD-F61968AE97F5}"/>
          </ac:spMkLst>
        </pc:spChg>
        <pc:spChg chg="add">
          <ac:chgData name="Kelly, Greg (FIS Economic Crime Operations)" userId="ef992353-0544-4f0a-be6f-4399ce3a28eb" providerId="ADAL" clId="{ABBE1123-EC34-47B7-BB83-41EDBF101AD8}" dt="2024-10-15T07:32:00.195" v="5290" actId="26606"/>
          <ac:spMkLst>
            <pc:docMk/>
            <pc:sldMk cId="1607718920" sldId="317"/>
            <ac:spMk id="9" creationId="{CB49665F-0298-4449-8D2D-209989CB9EE3}"/>
          </ac:spMkLst>
        </pc:spChg>
        <pc:spChg chg="add">
          <ac:chgData name="Kelly, Greg (FIS Economic Crime Operations)" userId="ef992353-0544-4f0a-be6f-4399ce3a28eb" providerId="ADAL" clId="{ABBE1123-EC34-47B7-BB83-41EDBF101AD8}" dt="2024-10-15T07:32:00.195" v="5290" actId="26606"/>
          <ac:spMkLst>
            <pc:docMk/>
            <pc:sldMk cId="1607718920" sldId="317"/>
            <ac:spMk id="11" creationId="{A71EEC14-174A-46FA-B046-474750457130}"/>
          </ac:spMkLst>
        </pc:spChg>
        <pc:grpChg chg="add">
          <ac:chgData name="Kelly, Greg (FIS Economic Crime Operations)" userId="ef992353-0544-4f0a-be6f-4399ce3a28eb" providerId="ADAL" clId="{ABBE1123-EC34-47B7-BB83-41EDBF101AD8}" dt="2024-10-15T07:32:00.195" v="5290" actId="26606"/>
          <ac:grpSpMkLst>
            <pc:docMk/>
            <pc:sldMk cId="1607718920" sldId="317"/>
            <ac:grpSpMk id="13" creationId="{EEB6CB95-E653-4C6C-AE51-62FD848E8D5B}"/>
          </ac:grpSpMkLst>
        </pc:grpChg>
        <pc:grpChg chg="add">
          <ac:chgData name="Kelly, Greg (FIS Economic Crime Operations)" userId="ef992353-0544-4f0a-be6f-4399ce3a28eb" providerId="ADAL" clId="{ABBE1123-EC34-47B7-BB83-41EDBF101AD8}" dt="2024-10-15T07:32:00.195" v="5290" actId="26606"/>
          <ac:grpSpMkLst>
            <pc:docMk/>
            <pc:sldMk cId="1607718920" sldId="317"/>
            <ac:grpSpMk id="17" creationId="{43F5E015-E085-4624-B431-B42414448684}"/>
          </ac:grpSpMkLst>
        </pc:grpChg>
        <pc:graphicFrameChg chg="add">
          <ac:chgData name="Kelly, Greg (FIS Economic Crime Operations)" userId="ef992353-0544-4f0a-be6f-4399ce3a28eb" providerId="ADAL" clId="{ABBE1123-EC34-47B7-BB83-41EDBF101AD8}" dt="2024-10-15T07:32:00.195" v="5290" actId="26606"/>
          <ac:graphicFrameMkLst>
            <pc:docMk/>
            <pc:sldMk cId="1607718920" sldId="317"/>
            <ac:graphicFrameMk id="5" creationId="{D4AE3F0C-07E7-D275-D760-5260A46C70ED}"/>
          </ac:graphicFrameMkLst>
        </pc:graphicFrameChg>
      </pc:sldChg>
      <pc:sldChg chg="addSp delSp modSp new mod setBg modClrScheme chgLayout">
        <pc:chgData name="Kelly, Greg (FIS Economic Crime Operations)" userId="ef992353-0544-4f0a-be6f-4399ce3a28eb" providerId="ADAL" clId="{ABBE1123-EC34-47B7-BB83-41EDBF101AD8}" dt="2024-10-15T07:32:38.299" v="5294" actId="26606"/>
        <pc:sldMkLst>
          <pc:docMk/>
          <pc:sldMk cId="2294573181" sldId="318"/>
        </pc:sldMkLst>
        <pc:spChg chg="del">
          <ac:chgData name="Kelly, Greg (FIS Economic Crime Operations)" userId="ef992353-0544-4f0a-be6f-4399ce3a28eb" providerId="ADAL" clId="{ABBE1123-EC34-47B7-BB83-41EDBF101AD8}" dt="2024-10-15T07:32:09.990" v="5292" actId="700"/>
          <ac:spMkLst>
            <pc:docMk/>
            <pc:sldMk cId="2294573181" sldId="318"/>
            <ac:spMk id="2" creationId="{37F7574E-90FF-E988-EF85-FF17D527EC86}"/>
          </ac:spMkLst>
        </pc:spChg>
        <pc:spChg chg="del">
          <ac:chgData name="Kelly, Greg (FIS Economic Crime Operations)" userId="ef992353-0544-4f0a-be6f-4399ce3a28eb" providerId="ADAL" clId="{ABBE1123-EC34-47B7-BB83-41EDBF101AD8}" dt="2024-10-15T07:32:09.990" v="5292" actId="700"/>
          <ac:spMkLst>
            <pc:docMk/>
            <pc:sldMk cId="2294573181" sldId="318"/>
            <ac:spMk id="3" creationId="{A040FE47-B843-6FFE-7433-2AA8EC521152}"/>
          </ac:spMkLst>
        </pc:spChg>
        <pc:spChg chg="add">
          <ac:chgData name="Kelly, Greg (FIS Economic Crime Operations)" userId="ef992353-0544-4f0a-be6f-4399ce3a28eb" providerId="ADAL" clId="{ABBE1123-EC34-47B7-BB83-41EDBF101AD8}" dt="2024-10-15T07:32:38.299" v="5294" actId="26606"/>
          <ac:spMkLst>
            <pc:docMk/>
            <pc:sldMk cId="2294573181" sldId="318"/>
            <ac:spMk id="10" creationId="{AB8C311F-7253-4AED-9701-7FC0708C41C7}"/>
          </ac:spMkLst>
        </pc:spChg>
        <pc:spChg chg="add">
          <ac:chgData name="Kelly, Greg (FIS Economic Crime Operations)" userId="ef992353-0544-4f0a-be6f-4399ce3a28eb" providerId="ADAL" clId="{ABBE1123-EC34-47B7-BB83-41EDBF101AD8}" dt="2024-10-15T07:32:38.299" v="5294" actId="26606"/>
          <ac:spMkLst>
            <pc:docMk/>
            <pc:sldMk cId="2294573181" sldId="318"/>
            <ac:spMk id="12" creationId="{E2384209-CB15-4CDF-9D31-C44FD9A3F20D}"/>
          </ac:spMkLst>
        </pc:spChg>
        <pc:spChg chg="add">
          <ac:chgData name="Kelly, Greg (FIS Economic Crime Operations)" userId="ef992353-0544-4f0a-be6f-4399ce3a28eb" providerId="ADAL" clId="{ABBE1123-EC34-47B7-BB83-41EDBF101AD8}" dt="2024-10-15T07:32:38.299" v="5294" actId="26606"/>
          <ac:spMkLst>
            <pc:docMk/>
            <pc:sldMk cId="2294573181" sldId="318"/>
            <ac:spMk id="14" creationId="{2633B3B5-CC90-43F0-8714-D31D1F3F0209}"/>
          </ac:spMkLst>
        </pc:spChg>
        <pc:spChg chg="add">
          <ac:chgData name="Kelly, Greg (FIS Economic Crime Operations)" userId="ef992353-0544-4f0a-be6f-4399ce3a28eb" providerId="ADAL" clId="{ABBE1123-EC34-47B7-BB83-41EDBF101AD8}" dt="2024-10-15T07:32:38.299" v="5294" actId="26606"/>
          <ac:spMkLst>
            <pc:docMk/>
            <pc:sldMk cId="2294573181" sldId="318"/>
            <ac:spMk id="16" creationId="{A8D57A06-A426-446D-B02C-A2DC6B62E45E}"/>
          </ac:spMkLst>
        </pc:spChg>
        <pc:picChg chg="add mod">
          <ac:chgData name="Kelly, Greg (FIS Economic Crime Operations)" userId="ef992353-0544-4f0a-be6f-4399ce3a28eb" providerId="ADAL" clId="{ABBE1123-EC34-47B7-BB83-41EDBF101AD8}" dt="2024-10-15T07:32:38.299" v="5294" actId="26606"/>
          <ac:picMkLst>
            <pc:docMk/>
            <pc:sldMk cId="2294573181" sldId="318"/>
            <ac:picMk id="5" creationId="{EC2F9BF7-4530-0489-040F-5F44F3063E51}"/>
          </ac:picMkLst>
        </pc:picChg>
      </pc:sldChg>
      <pc:sldChg chg="addSp delSp modSp new mod setBg modClrScheme chgLayout modNotesTx">
        <pc:chgData name="Kelly, Greg (FIS Economic Crime Operations)" userId="ef992353-0544-4f0a-be6f-4399ce3a28eb" providerId="ADAL" clId="{ABBE1123-EC34-47B7-BB83-41EDBF101AD8}" dt="2024-10-15T08:43:43.255" v="5569" actId="26606"/>
        <pc:sldMkLst>
          <pc:docMk/>
          <pc:sldMk cId="2356007437" sldId="319"/>
        </pc:sldMkLst>
        <pc:spChg chg="add mod">
          <ac:chgData name="Kelly, Greg (FIS Economic Crime Operations)" userId="ef992353-0544-4f0a-be6f-4399ce3a28eb" providerId="ADAL" clId="{ABBE1123-EC34-47B7-BB83-41EDBF101AD8}" dt="2024-10-15T08:43:43.255" v="5569" actId="26606"/>
          <ac:spMkLst>
            <pc:docMk/>
            <pc:sldMk cId="2356007437" sldId="319"/>
            <ac:spMk id="2" creationId="{0E22BFA5-D5AF-7090-3E66-538D2D9AF41B}"/>
          </ac:spMkLst>
        </pc:spChg>
        <pc:spChg chg="add del mod">
          <ac:chgData name="Kelly, Greg (FIS Economic Crime Operations)" userId="ef992353-0544-4f0a-be6f-4399ce3a28eb" providerId="ADAL" clId="{ABBE1123-EC34-47B7-BB83-41EDBF101AD8}" dt="2024-10-15T08:43:43.255" v="5569" actId="26606"/>
          <ac:spMkLst>
            <pc:docMk/>
            <pc:sldMk cId="2356007437" sldId="319"/>
            <ac:spMk id="3" creationId="{22D524F2-731E-EC52-6CDF-AB52D8EBBD99}"/>
          </ac:spMkLst>
        </pc:spChg>
        <pc:spChg chg="add del">
          <ac:chgData name="Kelly, Greg (FIS Economic Crime Operations)" userId="ef992353-0544-4f0a-be6f-4399ce3a28eb" providerId="ADAL" clId="{ABBE1123-EC34-47B7-BB83-41EDBF101AD8}" dt="2024-10-15T08:43:43.156" v="5568" actId="26606"/>
          <ac:spMkLst>
            <pc:docMk/>
            <pc:sldMk cId="2356007437" sldId="319"/>
            <ac:spMk id="9" creationId="{5C8908E2-EE49-44D2-9428-A28D2312A8D5}"/>
          </ac:spMkLst>
        </pc:spChg>
        <pc:spChg chg="add del">
          <ac:chgData name="Kelly, Greg (FIS Economic Crime Operations)" userId="ef992353-0544-4f0a-be6f-4399ce3a28eb" providerId="ADAL" clId="{ABBE1123-EC34-47B7-BB83-41EDBF101AD8}" dt="2024-10-15T08:43:33.305" v="5564" actId="26606"/>
          <ac:spMkLst>
            <pc:docMk/>
            <pc:sldMk cId="2356007437" sldId="319"/>
            <ac:spMk id="10" creationId="{B50AB553-2A96-4A92-96F2-93548E096954}"/>
          </ac:spMkLst>
        </pc:spChg>
        <pc:spChg chg="add del">
          <ac:chgData name="Kelly, Greg (FIS Economic Crime Operations)" userId="ef992353-0544-4f0a-be6f-4399ce3a28eb" providerId="ADAL" clId="{ABBE1123-EC34-47B7-BB83-41EDBF101AD8}" dt="2024-10-15T08:43:38.472" v="5566" actId="26606"/>
          <ac:spMkLst>
            <pc:docMk/>
            <pc:sldMk cId="2356007437" sldId="319"/>
            <ac:spMk id="12" creationId="{70BEB1E7-2F88-40BC-B73D-42E5B6F80BFC}"/>
          </ac:spMkLst>
        </pc:spChg>
        <pc:spChg chg="add del">
          <ac:chgData name="Kelly, Greg (FIS Economic Crime Operations)" userId="ef992353-0544-4f0a-be6f-4399ce3a28eb" providerId="ADAL" clId="{ABBE1123-EC34-47B7-BB83-41EDBF101AD8}" dt="2024-10-15T08:43:38.472" v="5566" actId="26606"/>
          <ac:spMkLst>
            <pc:docMk/>
            <pc:sldMk cId="2356007437" sldId="319"/>
            <ac:spMk id="13" creationId="{4F7EBAE4-9945-4473-9E34-B2C66EA0F03D}"/>
          </ac:spMkLst>
        </pc:spChg>
        <pc:spChg chg="add del">
          <ac:chgData name="Kelly, Greg (FIS Economic Crime Operations)" userId="ef992353-0544-4f0a-be6f-4399ce3a28eb" providerId="ADAL" clId="{ABBE1123-EC34-47B7-BB83-41EDBF101AD8}" dt="2024-10-15T08:43:38.472" v="5566" actId="26606"/>
          <ac:spMkLst>
            <pc:docMk/>
            <pc:sldMk cId="2356007437" sldId="319"/>
            <ac:spMk id="14" creationId="{A7B99495-F43F-4D80-A44F-2CB4764EB90B}"/>
          </ac:spMkLst>
        </pc:spChg>
        <pc:spChg chg="add del">
          <ac:chgData name="Kelly, Greg (FIS Economic Crime Operations)" userId="ef992353-0544-4f0a-be6f-4399ce3a28eb" providerId="ADAL" clId="{ABBE1123-EC34-47B7-BB83-41EDBF101AD8}" dt="2024-10-15T08:43:43.156" v="5568" actId="26606"/>
          <ac:spMkLst>
            <pc:docMk/>
            <pc:sldMk cId="2356007437" sldId="319"/>
            <ac:spMk id="17" creationId="{ED888B23-07FA-482A-96DF-47E31AF1A603}"/>
          </ac:spMkLst>
        </pc:spChg>
        <pc:spChg chg="add del">
          <ac:chgData name="Kelly, Greg (FIS Economic Crime Operations)" userId="ef992353-0544-4f0a-be6f-4399ce3a28eb" providerId="ADAL" clId="{ABBE1123-EC34-47B7-BB83-41EDBF101AD8}" dt="2024-10-15T08:43:43.156" v="5568" actId="26606"/>
          <ac:spMkLst>
            <pc:docMk/>
            <pc:sldMk cId="2356007437" sldId="319"/>
            <ac:spMk id="20" creationId="{7449A6C7-D15F-4AA5-BFA5-71A404B47016}"/>
          </ac:spMkLst>
        </pc:spChg>
        <pc:spChg chg="add">
          <ac:chgData name="Kelly, Greg (FIS Economic Crime Operations)" userId="ef992353-0544-4f0a-be6f-4399ce3a28eb" providerId="ADAL" clId="{ABBE1123-EC34-47B7-BB83-41EDBF101AD8}" dt="2024-10-15T08:43:43.255" v="5569" actId="26606"/>
          <ac:spMkLst>
            <pc:docMk/>
            <pc:sldMk cId="2356007437" sldId="319"/>
            <ac:spMk id="25" creationId="{CB49665F-0298-4449-8D2D-209989CB9EE3}"/>
          </ac:spMkLst>
        </pc:spChg>
        <pc:spChg chg="add">
          <ac:chgData name="Kelly, Greg (FIS Economic Crime Operations)" userId="ef992353-0544-4f0a-be6f-4399ce3a28eb" providerId="ADAL" clId="{ABBE1123-EC34-47B7-BB83-41EDBF101AD8}" dt="2024-10-15T08:43:43.255" v="5569" actId="26606"/>
          <ac:spMkLst>
            <pc:docMk/>
            <pc:sldMk cId="2356007437" sldId="319"/>
            <ac:spMk id="26" creationId="{A71EEC14-174A-46FA-B046-474750457130}"/>
          </ac:spMkLst>
        </pc:spChg>
        <pc:grpChg chg="add del">
          <ac:chgData name="Kelly, Greg (FIS Economic Crime Operations)" userId="ef992353-0544-4f0a-be6f-4399ce3a28eb" providerId="ADAL" clId="{ABBE1123-EC34-47B7-BB83-41EDBF101AD8}" dt="2024-10-15T08:43:43.156" v="5568" actId="26606"/>
          <ac:grpSpMkLst>
            <pc:docMk/>
            <pc:sldMk cId="2356007437" sldId="319"/>
            <ac:grpSpMk id="11" creationId="{05314994-6337-4875-8CF5-652CAFE8342C}"/>
          </ac:grpSpMkLst>
        </pc:grpChg>
        <pc:grpChg chg="add">
          <ac:chgData name="Kelly, Greg (FIS Economic Crime Operations)" userId="ef992353-0544-4f0a-be6f-4399ce3a28eb" providerId="ADAL" clId="{ABBE1123-EC34-47B7-BB83-41EDBF101AD8}" dt="2024-10-15T08:43:43.255" v="5569" actId="26606"/>
          <ac:grpSpMkLst>
            <pc:docMk/>
            <pc:sldMk cId="2356007437" sldId="319"/>
            <ac:grpSpMk id="27" creationId="{EEB6CB95-E653-4C6C-AE51-62FD848E8D5B}"/>
          </ac:grpSpMkLst>
        </pc:grpChg>
        <pc:grpChg chg="add">
          <ac:chgData name="Kelly, Greg (FIS Economic Crime Operations)" userId="ef992353-0544-4f0a-be6f-4399ce3a28eb" providerId="ADAL" clId="{ABBE1123-EC34-47B7-BB83-41EDBF101AD8}" dt="2024-10-15T08:43:43.255" v="5569" actId="26606"/>
          <ac:grpSpMkLst>
            <pc:docMk/>
            <pc:sldMk cId="2356007437" sldId="319"/>
            <ac:grpSpMk id="30" creationId="{43F5E015-E085-4624-B431-B42414448684}"/>
          </ac:grpSpMkLst>
        </pc:grpChg>
        <pc:graphicFrameChg chg="add del">
          <ac:chgData name="Kelly, Greg (FIS Economic Crime Operations)" userId="ef992353-0544-4f0a-be6f-4399ce3a28eb" providerId="ADAL" clId="{ABBE1123-EC34-47B7-BB83-41EDBF101AD8}" dt="2024-10-15T08:43:33.305" v="5564" actId="26606"/>
          <ac:graphicFrameMkLst>
            <pc:docMk/>
            <pc:sldMk cId="2356007437" sldId="319"/>
            <ac:graphicFrameMk id="5" creationId="{CE98CD73-27B7-E195-343F-25580B2C9A88}"/>
          </ac:graphicFrameMkLst>
        </pc:graphicFrameChg>
        <pc:graphicFrameChg chg="add del">
          <ac:chgData name="Kelly, Greg (FIS Economic Crime Operations)" userId="ef992353-0544-4f0a-be6f-4399ce3a28eb" providerId="ADAL" clId="{ABBE1123-EC34-47B7-BB83-41EDBF101AD8}" dt="2024-10-15T08:43:38.472" v="5566" actId="26606"/>
          <ac:graphicFrameMkLst>
            <pc:docMk/>
            <pc:sldMk cId="2356007437" sldId="319"/>
            <ac:graphicFrameMk id="16" creationId="{98272541-A99C-FAA1-63CC-6DB4C4753574}"/>
          </ac:graphicFrameMkLst>
        </pc:graphicFrameChg>
        <pc:graphicFrameChg chg="add del">
          <ac:chgData name="Kelly, Greg (FIS Economic Crime Operations)" userId="ef992353-0544-4f0a-be6f-4399ce3a28eb" providerId="ADAL" clId="{ABBE1123-EC34-47B7-BB83-41EDBF101AD8}" dt="2024-10-15T08:43:43.156" v="5568" actId="26606"/>
          <ac:graphicFrameMkLst>
            <pc:docMk/>
            <pc:sldMk cId="2356007437" sldId="319"/>
            <ac:graphicFrameMk id="21" creationId="{D6311F1B-84EA-A132-F542-1AFAC2467669}"/>
          </ac:graphicFrameMkLst>
        </pc:graphicFrameChg>
        <pc:graphicFrameChg chg="add">
          <ac:chgData name="Kelly, Greg (FIS Economic Crime Operations)" userId="ef992353-0544-4f0a-be6f-4399ce3a28eb" providerId="ADAL" clId="{ABBE1123-EC34-47B7-BB83-41EDBF101AD8}" dt="2024-10-15T08:43:43.255" v="5569" actId="26606"/>
          <ac:graphicFrameMkLst>
            <pc:docMk/>
            <pc:sldMk cId="2356007437" sldId="319"/>
            <ac:graphicFrameMk id="35" creationId="{A304B917-5796-3948-217F-2C0C31AEEC4F}"/>
          </ac:graphicFrameMkLst>
        </pc:graphicFrameChg>
        <pc:picChg chg="add del">
          <ac:chgData name="Kelly, Greg (FIS Economic Crime Operations)" userId="ef992353-0544-4f0a-be6f-4399ce3a28eb" providerId="ADAL" clId="{ABBE1123-EC34-47B7-BB83-41EDBF101AD8}" dt="2024-10-15T08:43:33.305" v="5564" actId="26606"/>
          <ac:picMkLst>
            <pc:docMk/>
            <pc:sldMk cId="2356007437" sldId="319"/>
            <ac:picMk id="6" creationId="{BE5D732E-F89E-9F61-E607-796BA8635CEE}"/>
          </ac:picMkLst>
        </pc:picChg>
        <pc:picChg chg="add del">
          <ac:chgData name="Kelly, Greg (FIS Economic Crime Operations)" userId="ef992353-0544-4f0a-be6f-4399ce3a28eb" providerId="ADAL" clId="{ABBE1123-EC34-47B7-BB83-41EDBF101AD8}" dt="2024-10-15T08:43:38.472" v="5566" actId="26606"/>
          <ac:picMkLst>
            <pc:docMk/>
            <pc:sldMk cId="2356007437" sldId="319"/>
            <ac:picMk id="15" creationId="{04DFA342-7FD7-FAD3-E75A-5C26C5F7CDBB}"/>
          </ac:picMkLst>
        </pc:picChg>
      </pc:sldChg>
      <pc:sldChg chg="addSp delSp modSp new mod setBg">
        <pc:chgData name="Kelly, Greg (FIS Economic Crime Operations)" userId="ef992353-0544-4f0a-be6f-4399ce3a28eb" providerId="ADAL" clId="{ABBE1123-EC34-47B7-BB83-41EDBF101AD8}" dt="2024-10-15T08:50:29.274" v="6119" actId="20577"/>
        <pc:sldMkLst>
          <pc:docMk/>
          <pc:sldMk cId="2580049391" sldId="320"/>
        </pc:sldMkLst>
        <pc:spChg chg="mod">
          <ac:chgData name="Kelly, Greg (FIS Economic Crime Operations)" userId="ef992353-0544-4f0a-be6f-4399ce3a28eb" providerId="ADAL" clId="{ABBE1123-EC34-47B7-BB83-41EDBF101AD8}" dt="2024-10-15T08:50:17.715" v="6117" actId="26606"/>
          <ac:spMkLst>
            <pc:docMk/>
            <pc:sldMk cId="2580049391" sldId="320"/>
            <ac:spMk id="2" creationId="{AE4B8CDD-AC22-9B23-E2F3-A7C84F5EE53C}"/>
          </ac:spMkLst>
        </pc:spChg>
        <pc:spChg chg="add del mod">
          <ac:chgData name="Kelly, Greg (FIS Economic Crime Operations)" userId="ef992353-0544-4f0a-be6f-4399ce3a28eb" providerId="ADAL" clId="{ABBE1123-EC34-47B7-BB83-41EDBF101AD8}" dt="2024-10-15T08:50:17.715" v="6117" actId="26606"/>
          <ac:spMkLst>
            <pc:docMk/>
            <pc:sldMk cId="2580049391" sldId="320"/>
            <ac:spMk id="3" creationId="{B1AF91D7-6529-03E6-9902-3D72C6B1F078}"/>
          </ac:spMkLst>
        </pc:spChg>
        <pc:spChg chg="add del">
          <ac:chgData name="Kelly, Greg (FIS Economic Crime Operations)" userId="ef992353-0544-4f0a-be6f-4399ce3a28eb" providerId="ADAL" clId="{ABBE1123-EC34-47B7-BB83-41EDBF101AD8}" dt="2024-10-15T08:50:17.638" v="6116" actId="26606"/>
          <ac:spMkLst>
            <pc:docMk/>
            <pc:sldMk cId="2580049391" sldId="320"/>
            <ac:spMk id="9" creationId="{8DF67618-B87B-4195-8E24-3B126F79FF55}"/>
          </ac:spMkLst>
        </pc:spChg>
        <pc:spChg chg="add del">
          <ac:chgData name="Kelly, Greg (FIS Economic Crime Operations)" userId="ef992353-0544-4f0a-be6f-4399ce3a28eb" providerId="ADAL" clId="{ABBE1123-EC34-47B7-BB83-41EDBF101AD8}" dt="2024-10-15T08:50:17.638" v="6116" actId="26606"/>
          <ac:spMkLst>
            <pc:docMk/>
            <pc:sldMk cId="2580049391" sldId="320"/>
            <ac:spMk id="11" creationId="{64960379-9FF9-400A-A8A8-F5AB633FD3BF}"/>
          </ac:spMkLst>
        </pc:spChg>
        <pc:spChg chg="add">
          <ac:chgData name="Kelly, Greg (FIS Economic Crime Operations)" userId="ef992353-0544-4f0a-be6f-4399ce3a28eb" providerId="ADAL" clId="{ABBE1123-EC34-47B7-BB83-41EDBF101AD8}" dt="2024-10-15T08:50:17.715" v="6117" actId="26606"/>
          <ac:spMkLst>
            <pc:docMk/>
            <pc:sldMk cId="2580049391" sldId="320"/>
            <ac:spMk id="26" creationId="{CB49665F-0298-4449-8D2D-209989CB9EE3}"/>
          </ac:spMkLst>
        </pc:spChg>
        <pc:spChg chg="add">
          <ac:chgData name="Kelly, Greg (FIS Economic Crime Operations)" userId="ef992353-0544-4f0a-be6f-4399ce3a28eb" providerId="ADAL" clId="{ABBE1123-EC34-47B7-BB83-41EDBF101AD8}" dt="2024-10-15T08:50:17.715" v="6117" actId="26606"/>
          <ac:spMkLst>
            <pc:docMk/>
            <pc:sldMk cId="2580049391" sldId="320"/>
            <ac:spMk id="27" creationId="{A71EEC14-174A-46FA-B046-474750457130}"/>
          </ac:spMkLst>
        </pc:spChg>
        <pc:grpChg chg="add del">
          <ac:chgData name="Kelly, Greg (FIS Economic Crime Operations)" userId="ef992353-0544-4f0a-be6f-4399ce3a28eb" providerId="ADAL" clId="{ABBE1123-EC34-47B7-BB83-41EDBF101AD8}" dt="2024-10-15T08:50:17.638" v="6116" actId="26606"/>
          <ac:grpSpMkLst>
            <pc:docMk/>
            <pc:sldMk cId="2580049391" sldId="320"/>
            <ac:grpSpMk id="13" creationId="{2C491629-AE25-486B-9B22-2CE4EE8F7E47}"/>
          </ac:grpSpMkLst>
        </pc:grpChg>
        <pc:grpChg chg="add del">
          <ac:chgData name="Kelly, Greg (FIS Economic Crime Operations)" userId="ef992353-0544-4f0a-be6f-4399ce3a28eb" providerId="ADAL" clId="{ABBE1123-EC34-47B7-BB83-41EDBF101AD8}" dt="2024-10-15T08:50:17.638" v="6116" actId="26606"/>
          <ac:grpSpMkLst>
            <pc:docMk/>
            <pc:sldMk cId="2580049391" sldId="320"/>
            <ac:grpSpMk id="17" creationId="{43F5E015-E085-4624-B431-B42414448684}"/>
          </ac:grpSpMkLst>
        </pc:grpChg>
        <pc:grpChg chg="add">
          <ac:chgData name="Kelly, Greg (FIS Economic Crime Operations)" userId="ef992353-0544-4f0a-be6f-4399ce3a28eb" providerId="ADAL" clId="{ABBE1123-EC34-47B7-BB83-41EDBF101AD8}" dt="2024-10-15T08:50:17.715" v="6117" actId="26606"/>
          <ac:grpSpMkLst>
            <pc:docMk/>
            <pc:sldMk cId="2580049391" sldId="320"/>
            <ac:grpSpMk id="28" creationId="{EEB6CB95-E653-4C6C-AE51-62FD848E8D5B}"/>
          </ac:grpSpMkLst>
        </pc:grpChg>
        <pc:grpChg chg="add">
          <ac:chgData name="Kelly, Greg (FIS Economic Crime Operations)" userId="ef992353-0544-4f0a-be6f-4399ce3a28eb" providerId="ADAL" clId="{ABBE1123-EC34-47B7-BB83-41EDBF101AD8}" dt="2024-10-15T08:50:17.715" v="6117" actId="26606"/>
          <ac:grpSpMkLst>
            <pc:docMk/>
            <pc:sldMk cId="2580049391" sldId="320"/>
            <ac:grpSpMk id="31" creationId="{43F5E015-E085-4624-B431-B42414448684}"/>
          </ac:grpSpMkLst>
        </pc:grpChg>
        <pc:graphicFrameChg chg="add del">
          <ac:chgData name="Kelly, Greg (FIS Economic Crime Operations)" userId="ef992353-0544-4f0a-be6f-4399ce3a28eb" providerId="ADAL" clId="{ABBE1123-EC34-47B7-BB83-41EDBF101AD8}" dt="2024-10-15T08:50:17.638" v="6116" actId="26606"/>
          <ac:graphicFrameMkLst>
            <pc:docMk/>
            <pc:sldMk cId="2580049391" sldId="320"/>
            <ac:graphicFrameMk id="5" creationId="{C3DA058C-94AD-A381-45B0-0E37E3E96537}"/>
          </ac:graphicFrameMkLst>
        </pc:graphicFrameChg>
        <pc:graphicFrameChg chg="add mod">
          <ac:chgData name="Kelly, Greg (FIS Economic Crime Operations)" userId="ef992353-0544-4f0a-be6f-4399ce3a28eb" providerId="ADAL" clId="{ABBE1123-EC34-47B7-BB83-41EDBF101AD8}" dt="2024-10-15T08:50:29.274" v="6119" actId="20577"/>
          <ac:graphicFrameMkLst>
            <pc:docMk/>
            <pc:sldMk cId="2580049391" sldId="320"/>
            <ac:graphicFrameMk id="39" creationId="{034671CC-3CE4-EC60-5C19-6BB069B02634}"/>
          </ac:graphicFrameMkLst>
        </pc:graphicFrameChg>
      </pc:sldChg>
      <pc:sldChg chg="addSp delSp modSp new mod setBg modNotesTx">
        <pc:chgData name="Kelly, Greg (FIS Economic Crime Operations)" userId="ef992353-0544-4f0a-be6f-4399ce3a28eb" providerId="ADAL" clId="{ABBE1123-EC34-47B7-BB83-41EDBF101AD8}" dt="2024-10-15T09:30:16.356" v="7571" actId="20577"/>
        <pc:sldMkLst>
          <pc:docMk/>
          <pc:sldMk cId="2738227505" sldId="321"/>
        </pc:sldMkLst>
        <pc:spChg chg="mod ord">
          <ac:chgData name="Kelly, Greg (FIS Economic Crime Operations)" userId="ef992353-0544-4f0a-be6f-4399ce3a28eb" providerId="ADAL" clId="{ABBE1123-EC34-47B7-BB83-41EDBF101AD8}" dt="2024-10-15T09:01:27.321" v="6783" actId="26606"/>
          <ac:spMkLst>
            <pc:docMk/>
            <pc:sldMk cId="2738227505" sldId="321"/>
            <ac:spMk id="2" creationId="{722983EC-BF55-6D31-FF7F-5704F2EC93F6}"/>
          </ac:spMkLst>
        </pc:spChg>
        <pc:spChg chg="del mod">
          <ac:chgData name="Kelly, Greg (FIS Economic Crime Operations)" userId="ef992353-0544-4f0a-be6f-4399ce3a28eb" providerId="ADAL" clId="{ABBE1123-EC34-47B7-BB83-41EDBF101AD8}" dt="2024-10-15T08:55:47.546" v="6599" actId="26606"/>
          <ac:spMkLst>
            <pc:docMk/>
            <pc:sldMk cId="2738227505" sldId="321"/>
            <ac:spMk id="3" creationId="{221F6C56-DAAD-2C1E-425C-628DF70E6F46}"/>
          </ac:spMkLst>
        </pc:spChg>
        <pc:spChg chg="add del">
          <ac:chgData name="Kelly, Greg (FIS Economic Crime Operations)" userId="ef992353-0544-4f0a-be6f-4399ce3a28eb" providerId="ADAL" clId="{ABBE1123-EC34-47B7-BB83-41EDBF101AD8}" dt="2024-10-15T09:01:27.321" v="6783" actId="26606"/>
          <ac:spMkLst>
            <pc:docMk/>
            <pc:sldMk cId="2738227505" sldId="321"/>
            <ac:spMk id="10" creationId="{4F7EBAE4-9945-4473-9E34-B2C66EA0F03D}"/>
          </ac:spMkLst>
        </pc:spChg>
        <pc:spChg chg="add del">
          <ac:chgData name="Kelly, Greg (FIS Economic Crime Operations)" userId="ef992353-0544-4f0a-be6f-4399ce3a28eb" providerId="ADAL" clId="{ABBE1123-EC34-47B7-BB83-41EDBF101AD8}" dt="2024-10-15T09:01:27.321" v="6783" actId="26606"/>
          <ac:spMkLst>
            <pc:docMk/>
            <pc:sldMk cId="2738227505" sldId="321"/>
            <ac:spMk id="12" creationId="{70BEB1E7-2F88-40BC-B73D-42E5B6F80BFC}"/>
          </ac:spMkLst>
        </pc:spChg>
        <pc:spChg chg="add del">
          <ac:chgData name="Kelly, Greg (FIS Economic Crime Operations)" userId="ef992353-0544-4f0a-be6f-4399ce3a28eb" providerId="ADAL" clId="{ABBE1123-EC34-47B7-BB83-41EDBF101AD8}" dt="2024-10-15T09:01:27.321" v="6783" actId="26606"/>
          <ac:spMkLst>
            <pc:docMk/>
            <pc:sldMk cId="2738227505" sldId="321"/>
            <ac:spMk id="14" creationId="{A7B99495-F43F-4D80-A44F-2CB4764EB90B}"/>
          </ac:spMkLst>
        </pc:spChg>
        <pc:spChg chg="add del">
          <ac:chgData name="Kelly, Greg (FIS Economic Crime Operations)" userId="ef992353-0544-4f0a-be6f-4399ce3a28eb" providerId="ADAL" clId="{ABBE1123-EC34-47B7-BB83-41EDBF101AD8}" dt="2024-10-15T09:01:17.339" v="6774" actId="26606"/>
          <ac:spMkLst>
            <pc:docMk/>
            <pc:sldMk cId="2738227505" sldId="321"/>
            <ac:spMk id="19" creationId="{4F7EBAE4-9945-4473-9E34-B2C66EA0F03D}"/>
          </ac:spMkLst>
        </pc:spChg>
        <pc:spChg chg="add del">
          <ac:chgData name="Kelly, Greg (FIS Economic Crime Operations)" userId="ef992353-0544-4f0a-be6f-4399ce3a28eb" providerId="ADAL" clId="{ABBE1123-EC34-47B7-BB83-41EDBF101AD8}" dt="2024-10-15T09:01:17.339" v="6774" actId="26606"/>
          <ac:spMkLst>
            <pc:docMk/>
            <pc:sldMk cId="2738227505" sldId="321"/>
            <ac:spMk id="21" creationId="{70BEB1E7-2F88-40BC-B73D-42E5B6F80BFC}"/>
          </ac:spMkLst>
        </pc:spChg>
        <pc:spChg chg="add del">
          <ac:chgData name="Kelly, Greg (FIS Economic Crime Operations)" userId="ef992353-0544-4f0a-be6f-4399ce3a28eb" providerId="ADAL" clId="{ABBE1123-EC34-47B7-BB83-41EDBF101AD8}" dt="2024-10-15T09:01:17.339" v="6774" actId="26606"/>
          <ac:spMkLst>
            <pc:docMk/>
            <pc:sldMk cId="2738227505" sldId="321"/>
            <ac:spMk id="23" creationId="{A7B99495-F43F-4D80-A44F-2CB4764EB90B}"/>
          </ac:spMkLst>
        </pc:spChg>
        <pc:spChg chg="add del">
          <ac:chgData name="Kelly, Greg (FIS Economic Crime Operations)" userId="ef992353-0544-4f0a-be6f-4399ce3a28eb" providerId="ADAL" clId="{ABBE1123-EC34-47B7-BB83-41EDBF101AD8}" dt="2024-10-15T09:01:20.522" v="6776" actId="26606"/>
          <ac:spMkLst>
            <pc:docMk/>
            <pc:sldMk cId="2738227505" sldId="321"/>
            <ac:spMk id="25" creationId="{45D37F4E-DDB4-456B-97E0-9937730A039F}"/>
          </ac:spMkLst>
        </pc:spChg>
        <pc:spChg chg="add del">
          <ac:chgData name="Kelly, Greg (FIS Economic Crime Operations)" userId="ef992353-0544-4f0a-be6f-4399ce3a28eb" providerId="ADAL" clId="{ABBE1123-EC34-47B7-BB83-41EDBF101AD8}" dt="2024-10-15T09:01:20.522" v="6776" actId="26606"/>
          <ac:spMkLst>
            <pc:docMk/>
            <pc:sldMk cId="2738227505" sldId="321"/>
            <ac:spMk id="26" creationId="{B2DD41CD-8F47-4F56-AD12-4E2FF7696987}"/>
          </ac:spMkLst>
        </pc:spChg>
        <pc:spChg chg="add del">
          <ac:chgData name="Kelly, Greg (FIS Economic Crime Operations)" userId="ef992353-0544-4f0a-be6f-4399ce3a28eb" providerId="ADAL" clId="{ABBE1123-EC34-47B7-BB83-41EDBF101AD8}" dt="2024-10-15T09:01:27.273" v="6782" actId="26606"/>
          <ac:spMkLst>
            <pc:docMk/>
            <pc:sldMk cId="2738227505" sldId="321"/>
            <ac:spMk id="27" creationId="{C13237C8-E62C-4F0D-A318-BD6FB6C2D138}"/>
          </ac:spMkLst>
        </pc:spChg>
        <pc:spChg chg="add del">
          <ac:chgData name="Kelly, Greg (FIS Economic Crime Operations)" userId="ef992353-0544-4f0a-be6f-4399ce3a28eb" providerId="ADAL" clId="{ABBE1123-EC34-47B7-BB83-41EDBF101AD8}" dt="2024-10-15T09:01:22.522" v="6778" actId="26606"/>
          <ac:spMkLst>
            <pc:docMk/>
            <pc:sldMk cId="2738227505" sldId="321"/>
            <ac:spMk id="28" creationId="{9427AF5F-9A0E-42B7-A252-FD64C9885F9C}"/>
          </ac:spMkLst>
        </pc:spChg>
        <pc:spChg chg="add del">
          <ac:chgData name="Kelly, Greg (FIS Economic Crime Operations)" userId="ef992353-0544-4f0a-be6f-4399ce3a28eb" providerId="ADAL" clId="{ABBE1123-EC34-47B7-BB83-41EDBF101AD8}" dt="2024-10-15T09:01:27.273" v="6782" actId="26606"/>
          <ac:spMkLst>
            <pc:docMk/>
            <pc:sldMk cId="2738227505" sldId="321"/>
            <ac:spMk id="29" creationId="{19C9EAEA-39D0-4B0E-A0EB-51E7B26740B1}"/>
          </ac:spMkLst>
        </pc:spChg>
        <pc:spChg chg="add del">
          <ac:chgData name="Kelly, Greg (FIS Economic Crime Operations)" userId="ef992353-0544-4f0a-be6f-4399ce3a28eb" providerId="ADAL" clId="{ABBE1123-EC34-47B7-BB83-41EDBF101AD8}" dt="2024-10-15T09:01:24.868" v="6780" actId="26606"/>
          <ac:spMkLst>
            <pc:docMk/>
            <pc:sldMk cId="2738227505" sldId="321"/>
            <ac:spMk id="30" creationId="{4AC6B390-BC59-4F1D-A0EE-D71A92F0A0B2}"/>
          </ac:spMkLst>
        </pc:spChg>
        <pc:spChg chg="add del">
          <ac:chgData name="Kelly, Greg (FIS Economic Crime Operations)" userId="ef992353-0544-4f0a-be6f-4399ce3a28eb" providerId="ADAL" clId="{ABBE1123-EC34-47B7-BB83-41EDBF101AD8}" dt="2024-10-15T09:01:24.868" v="6780" actId="26606"/>
          <ac:spMkLst>
            <pc:docMk/>
            <pc:sldMk cId="2738227505" sldId="321"/>
            <ac:spMk id="31" creationId="{B6C60D79-16F1-4C4B-B7E3-7634E7069CDE}"/>
          </ac:spMkLst>
        </pc:spChg>
        <pc:spChg chg="add del">
          <ac:chgData name="Kelly, Greg (FIS Economic Crime Operations)" userId="ef992353-0544-4f0a-be6f-4399ce3a28eb" providerId="ADAL" clId="{ABBE1123-EC34-47B7-BB83-41EDBF101AD8}" dt="2024-10-15T09:01:24.868" v="6780" actId="26606"/>
          <ac:spMkLst>
            <pc:docMk/>
            <pc:sldMk cId="2738227505" sldId="321"/>
            <ac:spMk id="32" creationId="{426B127E-6498-4C77-9C9D-4553A5113B80}"/>
          </ac:spMkLst>
        </pc:spChg>
        <pc:spChg chg="add del">
          <ac:chgData name="Kelly, Greg (FIS Economic Crime Operations)" userId="ef992353-0544-4f0a-be6f-4399ce3a28eb" providerId="ADAL" clId="{ABBE1123-EC34-47B7-BB83-41EDBF101AD8}" dt="2024-10-15T09:01:27.273" v="6782" actId="26606"/>
          <ac:spMkLst>
            <pc:docMk/>
            <pc:sldMk cId="2738227505" sldId="321"/>
            <ac:spMk id="34" creationId="{201CC55D-ED54-4C5C-95E6-10947BD1103B}"/>
          </ac:spMkLst>
        </pc:spChg>
        <pc:spChg chg="add del">
          <ac:chgData name="Kelly, Greg (FIS Economic Crime Operations)" userId="ef992353-0544-4f0a-be6f-4399ce3a28eb" providerId="ADAL" clId="{ABBE1123-EC34-47B7-BB83-41EDBF101AD8}" dt="2024-10-15T09:01:27.273" v="6782" actId="26606"/>
          <ac:spMkLst>
            <pc:docMk/>
            <pc:sldMk cId="2738227505" sldId="321"/>
            <ac:spMk id="37" creationId="{3873B707-463F-40B0-8227-E8CC6C67EB25}"/>
          </ac:spMkLst>
        </pc:spChg>
        <pc:spChg chg="add">
          <ac:chgData name="Kelly, Greg (FIS Economic Crime Operations)" userId="ef992353-0544-4f0a-be6f-4399ce3a28eb" providerId="ADAL" clId="{ABBE1123-EC34-47B7-BB83-41EDBF101AD8}" dt="2024-10-15T09:01:27.321" v="6783" actId="26606"/>
          <ac:spMkLst>
            <pc:docMk/>
            <pc:sldMk cId="2738227505" sldId="321"/>
            <ac:spMk id="39" creationId="{45D37F4E-DDB4-456B-97E0-9937730A039F}"/>
          </ac:spMkLst>
        </pc:spChg>
        <pc:spChg chg="add">
          <ac:chgData name="Kelly, Greg (FIS Economic Crime Operations)" userId="ef992353-0544-4f0a-be6f-4399ce3a28eb" providerId="ADAL" clId="{ABBE1123-EC34-47B7-BB83-41EDBF101AD8}" dt="2024-10-15T09:01:27.321" v="6783" actId="26606"/>
          <ac:spMkLst>
            <pc:docMk/>
            <pc:sldMk cId="2738227505" sldId="321"/>
            <ac:spMk id="40" creationId="{B2DD41CD-8F47-4F56-AD12-4E2FF7696987}"/>
          </ac:spMkLst>
        </pc:spChg>
        <pc:grpChg chg="add del">
          <ac:chgData name="Kelly, Greg (FIS Economic Crime Operations)" userId="ef992353-0544-4f0a-be6f-4399ce3a28eb" providerId="ADAL" clId="{ABBE1123-EC34-47B7-BB83-41EDBF101AD8}" dt="2024-10-15T09:01:27.273" v="6782" actId="26606"/>
          <ac:grpSpMkLst>
            <pc:docMk/>
            <pc:sldMk cId="2738227505" sldId="321"/>
            <ac:grpSpMk id="35" creationId="{1DE889C7-FAD6-4397-98E2-05D503484459}"/>
          </ac:grpSpMkLst>
        </pc:grpChg>
        <pc:graphicFrameChg chg="add mod modGraphic">
          <ac:chgData name="Kelly, Greg (FIS Economic Crime Operations)" userId="ef992353-0544-4f0a-be6f-4399ce3a28eb" providerId="ADAL" clId="{ABBE1123-EC34-47B7-BB83-41EDBF101AD8}" dt="2024-10-15T09:25:35.724" v="7492" actId="20577"/>
          <ac:graphicFrameMkLst>
            <pc:docMk/>
            <pc:sldMk cId="2738227505" sldId="321"/>
            <ac:graphicFrameMk id="5" creationId="{6169D75B-71B3-A7A2-0012-7F3CAEDF407F}"/>
          </ac:graphicFrameMkLst>
        </pc:graphicFrameChg>
        <pc:picChg chg="add mod">
          <ac:chgData name="Kelly, Greg (FIS Economic Crime Operations)" userId="ef992353-0544-4f0a-be6f-4399ce3a28eb" providerId="ADAL" clId="{ABBE1123-EC34-47B7-BB83-41EDBF101AD8}" dt="2024-10-15T09:01:27.321" v="6783" actId="26606"/>
          <ac:picMkLst>
            <pc:docMk/>
            <pc:sldMk cId="2738227505" sldId="321"/>
            <ac:picMk id="6" creationId="{5FB76025-1DC4-88BE-43CE-B47A9D45B99A}"/>
          </ac:picMkLst>
        </pc:picChg>
      </pc:sldChg>
      <pc:sldChg chg="addSp delSp modSp new mod setBg modAnim modNotesTx">
        <pc:chgData name="Kelly, Greg (FIS Economic Crime Operations)" userId="ef992353-0544-4f0a-be6f-4399ce3a28eb" providerId="ADAL" clId="{ABBE1123-EC34-47B7-BB83-41EDBF101AD8}" dt="2024-10-15T09:34:29.117" v="7658" actId="20577"/>
        <pc:sldMkLst>
          <pc:docMk/>
          <pc:sldMk cId="3821880937" sldId="322"/>
        </pc:sldMkLst>
        <pc:spChg chg="mod">
          <ac:chgData name="Kelly, Greg (FIS Economic Crime Operations)" userId="ef992353-0544-4f0a-be6f-4399ce3a28eb" providerId="ADAL" clId="{ABBE1123-EC34-47B7-BB83-41EDBF101AD8}" dt="2024-10-15T09:31:51.093" v="7573" actId="26606"/>
          <ac:spMkLst>
            <pc:docMk/>
            <pc:sldMk cId="3821880937" sldId="322"/>
            <ac:spMk id="2" creationId="{73341337-E8EF-2CA6-D4B2-75B3D346EC30}"/>
          </ac:spMkLst>
        </pc:spChg>
        <pc:spChg chg="del mod">
          <ac:chgData name="Kelly, Greg (FIS Economic Crime Operations)" userId="ef992353-0544-4f0a-be6f-4399ce3a28eb" providerId="ADAL" clId="{ABBE1123-EC34-47B7-BB83-41EDBF101AD8}" dt="2024-10-15T09:31:51.093" v="7573" actId="26606"/>
          <ac:spMkLst>
            <pc:docMk/>
            <pc:sldMk cId="3821880937" sldId="322"/>
            <ac:spMk id="3" creationId="{A49DC70A-6324-FD50-0925-6B5B9F89BEB3}"/>
          </ac:spMkLst>
        </pc:spChg>
        <pc:spChg chg="add">
          <ac:chgData name="Kelly, Greg (FIS Economic Crime Operations)" userId="ef992353-0544-4f0a-be6f-4399ce3a28eb" providerId="ADAL" clId="{ABBE1123-EC34-47B7-BB83-41EDBF101AD8}" dt="2024-10-15T09:31:51.093" v="7573" actId="26606"/>
          <ac:spMkLst>
            <pc:docMk/>
            <pc:sldMk cId="3821880937" sldId="322"/>
            <ac:spMk id="9" creationId="{AE2B703B-46F9-481A-A605-82E2A828C4FA}"/>
          </ac:spMkLst>
        </pc:spChg>
        <pc:spChg chg="add">
          <ac:chgData name="Kelly, Greg (FIS Economic Crime Operations)" userId="ef992353-0544-4f0a-be6f-4399ce3a28eb" providerId="ADAL" clId="{ABBE1123-EC34-47B7-BB83-41EDBF101AD8}" dt="2024-10-15T09:31:51.093" v="7573" actId="26606"/>
          <ac:spMkLst>
            <pc:docMk/>
            <pc:sldMk cId="3821880937" sldId="322"/>
            <ac:spMk id="11" creationId="{F13BE4D7-0C3D-4906-B230-A1C5B4665CCF}"/>
          </ac:spMkLst>
        </pc:spChg>
        <pc:graphicFrameChg chg="add">
          <ac:chgData name="Kelly, Greg (FIS Economic Crime Operations)" userId="ef992353-0544-4f0a-be6f-4399ce3a28eb" providerId="ADAL" clId="{ABBE1123-EC34-47B7-BB83-41EDBF101AD8}" dt="2024-10-15T09:31:51.093" v="7573" actId="26606"/>
          <ac:graphicFrameMkLst>
            <pc:docMk/>
            <pc:sldMk cId="3821880937" sldId="322"/>
            <ac:graphicFrameMk id="5" creationId="{55AE4924-6AA3-C8EB-C369-7923F45D4D8F}"/>
          </ac:graphicFrameMkLst>
        </pc:graphicFrameChg>
      </pc:sldChg>
      <pc:sldChg chg="addSp delSp modSp new mod setBg modClrScheme chgLayout">
        <pc:chgData name="Kelly, Greg (FIS Economic Crime Operations)" userId="ef992353-0544-4f0a-be6f-4399ce3a28eb" providerId="ADAL" clId="{ABBE1123-EC34-47B7-BB83-41EDBF101AD8}" dt="2024-10-15T09:36:17.919" v="7664" actId="26606"/>
        <pc:sldMkLst>
          <pc:docMk/>
          <pc:sldMk cId="2468318180" sldId="323"/>
        </pc:sldMkLst>
        <pc:spChg chg="del">
          <ac:chgData name="Kelly, Greg (FIS Economic Crime Operations)" userId="ef992353-0544-4f0a-be6f-4399ce3a28eb" providerId="ADAL" clId="{ABBE1123-EC34-47B7-BB83-41EDBF101AD8}" dt="2024-10-15T09:35:45.731" v="7660" actId="700"/>
          <ac:spMkLst>
            <pc:docMk/>
            <pc:sldMk cId="2468318180" sldId="323"/>
            <ac:spMk id="2" creationId="{52B26073-A518-1150-8309-D9D1AD5A7CD2}"/>
          </ac:spMkLst>
        </pc:spChg>
        <pc:spChg chg="del">
          <ac:chgData name="Kelly, Greg (FIS Economic Crime Operations)" userId="ef992353-0544-4f0a-be6f-4399ce3a28eb" providerId="ADAL" clId="{ABBE1123-EC34-47B7-BB83-41EDBF101AD8}" dt="2024-10-15T09:35:45.731" v="7660" actId="700"/>
          <ac:spMkLst>
            <pc:docMk/>
            <pc:sldMk cId="2468318180" sldId="323"/>
            <ac:spMk id="3" creationId="{B739AEDF-E239-064D-08A7-7FF1B3742068}"/>
          </ac:spMkLst>
        </pc:spChg>
        <pc:spChg chg="add del">
          <ac:chgData name="Kelly, Greg (FIS Economic Crime Operations)" userId="ef992353-0544-4f0a-be6f-4399ce3a28eb" providerId="ADAL" clId="{ABBE1123-EC34-47B7-BB83-41EDBF101AD8}" dt="2024-10-15T09:36:17.834" v="7663" actId="26606"/>
          <ac:spMkLst>
            <pc:docMk/>
            <pc:sldMk cId="2468318180" sldId="323"/>
            <ac:spMk id="10" creationId="{32BC26D8-82FB-445E-AA49-62A77D7C1EE0}"/>
          </ac:spMkLst>
        </pc:spChg>
        <pc:spChg chg="add del">
          <ac:chgData name="Kelly, Greg (FIS Economic Crime Operations)" userId="ef992353-0544-4f0a-be6f-4399ce3a28eb" providerId="ADAL" clId="{ABBE1123-EC34-47B7-BB83-41EDBF101AD8}" dt="2024-10-15T09:36:17.834" v="7663" actId="26606"/>
          <ac:spMkLst>
            <pc:docMk/>
            <pc:sldMk cId="2468318180" sldId="323"/>
            <ac:spMk id="12" creationId="{CB44330D-EA18-4254-AA95-EB49948539B8}"/>
          </ac:spMkLst>
        </pc:spChg>
        <pc:spChg chg="add">
          <ac:chgData name="Kelly, Greg (FIS Economic Crime Operations)" userId="ef992353-0544-4f0a-be6f-4399ce3a28eb" providerId="ADAL" clId="{ABBE1123-EC34-47B7-BB83-41EDBF101AD8}" dt="2024-10-15T09:36:17.919" v="7664" actId="26606"/>
          <ac:spMkLst>
            <pc:docMk/>
            <pc:sldMk cId="2468318180" sldId="323"/>
            <ac:spMk id="17" creationId="{C7D023E4-8DE1-436E-9847-ED6A4B4B04FD}"/>
          </ac:spMkLst>
        </pc:spChg>
        <pc:spChg chg="add">
          <ac:chgData name="Kelly, Greg (FIS Economic Crime Operations)" userId="ef992353-0544-4f0a-be6f-4399ce3a28eb" providerId="ADAL" clId="{ABBE1123-EC34-47B7-BB83-41EDBF101AD8}" dt="2024-10-15T09:36:17.919" v="7664" actId="26606"/>
          <ac:spMkLst>
            <pc:docMk/>
            <pc:sldMk cId="2468318180" sldId="323"/>
            <ac:spMk id="26" creationId="{8B2B1708-8CE4-4A20-94F5-55118AE2CBD7}"/>
          </ac:spMkLst>
        </pc:spChg>
        <pc:grpChg chg="add">
          <ac:chgData name="Kelly, Greg (FIS Economic Crime Operations)" userId="ef992353-0544-4f0a-be6f-4399ce3a28eb" providerId="ADAL" clId="{ABBE1123-EC34-47B7-BB83-41EDBF101AD8}" dt="2024-10-15T09:36:17.919" v="7664" actId="26606"/>
          <ac:grpSpMkLst>
            <pc:docMk/>
            <pc:sldMk cId="2468318180" sldId="323"/>
            <ac:grpSpMk id="14" creationId="{EC2D6DD8-FAD6-401D-9DE6-71DD04C980F3}"/>
          </ac:grpSpMkLst>
        </pc:grpChg>
        <pc:grpChg chg="add">
          <ac:chgData name="Kelly, Greg (FIS Economic Crime Operations)" userId="ef992353-0544-4f0a-be6f-4399ce3a28eb" providerId="ADAL" clId="{ABBE1123-EC34-47B7-BB83-41EDBF101AD8}" dt="2024-10-15T09:36:17.919" v="7664" actId="26606"/>
          <ac:grpSpMkLst>
            <pc:docMk/>
            <pc:sldMk cId="2468318180" sldId="323"/>
            <ac:grpSpMk id="18" creationId="{43F5E015-E085-4624-B431-B42414448684}"/>
          </ac:grpSpMkLst>
        </pc:grpChg>
        <pc:picChg chg="add mod">
          <ac:chgData name="Kelly, Greg (FIS Economic Crime Operations)" userId="ef992353-0544-4f0a-be6f-4399ce3a28eb" providerId="ADAL" clId="{ABBE1123-EC34-47B7-BB83-41EDBF101AD8}" dt="2024-10-15T09:36:17.919" v="7664" actId="26606"/>
          <ac:picMkLst>
            <pc:docMk/>
            <pc:sldMk cId="2468318180" sldId="323"/>
            <ac:picMk id="5" creationId="{9CEE0C88-6872-70F0-1AB9-6338B5C93933}"/>
          </ac:picMkLst>
        </pc:picChg>
      </pc:sldChg>
      <pc:sldChg chg="addSp delSp modSp new mod setBg modClrScheme chgLayout">
        <pc:chgData name="Kelly, Greg (FIS Economic Crime Operations)" userId="ef992353-0544-4f0a-be6f-4399ce3a28eb" providerId="ADAL" clId="{ABBE1123-EC34-47B7-BB83-41EDBF101AD8}" dt="2024-10-15T09:40:25.400" v="7978" actId="26606"/>
        <pc:sldMkLst>
          <pc:docMk/>
          <pc:sldMk cId="3977101414" sldId="324"/>
        </pc:sldMkLst>
        <pc:spChg chg="add mod">
          <ac:chgData name="Kelly, Greg (FIS Economic Crime Operations)" userId="ef992353-0544-4f0a-be6f-4399ce3a28eb" providerId="ADAL" clId="{ABBE1123-EC34-47B7-BB83-41EDBF101AD8}" dt="2024-10-15T09:40:25.400" v="7978" actId="26606"/>
          <ac:spMkLst>
            <pc:docMk/>
            <pc:sldMk cId="3977101414" sldId="324"/>
            <ac:spMk id="2" creationId="{BB1D2361-A55A-7BFC-A992-3E1EE0AF749E}"/>
          </ac:spMkLst>
        </pc:spChg>
        <pc:spChg chg="add del mod">
          <ac:chgData name="Kelly, Greg (FIS Economic Crime Operations)" userId="ef992353-0544-4f0a-be6f-4399ce3a28eb" providerId="ADAL" clId="{ABBE1123-EC34-47B7-BB83-41EDBF101AD8}" dt="2024-10-15T09:40:25.400" v="7978" actId="26606"/>
          <ac:spMkLst>
            <pc:docMk/>
            <pc:sldMk cId="3977101414" sldId="324"/>
            <ac:spMk id="3" creationId="{68CFEECA-A9E0-6765-6B84-218E5124CCD2}"/>
          </ac:spMkLst>
        </pc:spChg>
        <pc:spChg chg="add">
          <ac:chgData name="Kelly, Greg (FIS Economic Crime Operations)" userId="ef992353-0544-4f0a-be6f-4399ce3a28eb" providerId="ADAL" clId="{ABBE1123-EC34-47B7-BB83-41EDBF101AD8}" dt="2024-10-15T09:40:25.400" v="7978" actId="26606"/>
          <ac:spMkLst>
            <pc:docMk/>
            <pc:sldMk cId="3977101414" sldId="324"/>
            <ac:spMk id="9" creationId="{8DF67618-B87B-4195-8E24-3B126F79FF55}"/>
          </ac:spMkLst>
        </pc:spChg>
        <pc:spChg chg="add">
          <ac:chgData name="Kelly, Greg (FIS Economic Crime Operations)" userId="ef992353-0544-4f0a-be6f-4399ce3a28eb" providerId="ADAL" clId="{ABBE1123-EC34-47B7-BB83-41EDBF101AD8}" dt="2024-10-15T09:40:25.400" v="7978" actId="26606"/>
          <ac:spMkLst>
            <pc:docMk/>
            <pc:sldMk cId="3977101414" sldId="324"/>
            <ac:spMk id="11" creationId="{64960379-9FF9-400A-A8A8-F5AB633FD3BF}"/>
          </ac:spMkLst>
        </pc:spChg>
        <pc:grpChg chg="add">
          <ac:chgData name="Kelly, Greg (FIS Economic Crime Operations)" userId="ef992353-0544-4f0a-be6f-4399ce3a28eb" providerId="ADAL" clId="{ABBE1123-EC34-47B7-BB83-41EDBF101AD8}" dt="2024-10-15T09:40:25.400" v="7978" actId="26606"/>
          <ac:grpSpMkLst>
            <pc:docMk/>
            <pc:sldMk cId="3977101414" sldId="324"/>
            <ac:grpSpMk id="13" creationId="{2C491629-AE25-486B-9B22-2CE4EE8F7E47}"/>
          </ac:grpSpMkLst>
        </pc:grpChg>
        <pc:grpChg chg="add">
          <ac:chgData name="Kelly, Greg (FIS Economic Crime Operations)" userId="ef992353-0544-4f0a-be6f-4399ce3a28eb" providerId="ADAL" clId="{ABBE1123-EC34-47B7-BB83-41EDBF101AD8}" dt="2024-10-15T09:40:25.400" v="7978" actId="26606"/>
          <ac:grpSpMkLst>
            <pc:docMk/>
            <pc:sldMk cId="3977101414" sldId="324"/>
            <ac:grpSpMk id="17" creationId="{43F5E015-E085-4624-B431-B42414448684}"/>
          </ac:grpSpMkLst>
        </pc:grpChg>
        <pc:graphicFrameChg chg="add">
          <ac:chgData name="Kelly, Greg (FIS Economic Crime Operations)" userId="ef992353-0544-4f0a-be6f-4399ce3a28eb" providerId="ADAL" clId="{ABBE1123-EC34-47B7-BB83-41EDBF101AD8}" dt="2024-10-15T09:40:25.400" v="7978" actId="26606"/>
          <ac:graphicFrameMkLst>
            <pc:docMk/>
            <pc:sldMk cId="3977101414" sldId="324"/>
            <ac:graphicFrameMk id="5" creationId="{1112F1B0-0086-335B-827B-5B01A9375CB6}"/>
          </ac:graphicFrameMkLst>
        </pc:graphicFrameChg>
      </pc:sldChg>
    </pc:docChg>
  </pc:docChgLst>
</pc:chgInfo>
</file>

<file path=ppt/diagrams/_rels/data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7B2079-3776-4CC8-83FC-618F88FD6FA8}"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521D9F76-5DD5-4B4E-A5E0-F92FFCD5456C}">
      <dgm:prSet/>
      <dgm:spPr/>
      <dgm:t>
        <a:bodyPr/>
        <a:lstStyle/>
        <a:p>
          <a:r>
            <a:rPr lang="en-GB"/>
            <a:t>Normally packaged in £20 and £50 notes</a:t>
          </a:r>
          <a:endParaRPr lang="en-US"/>
        </a:p>
      </dgm:t>
    </dgm:pt>
    <dgm:pt modelId="{36188A79-D8E4-4BA3-8393-20E486776A4A}" type="parTrans" cxnId="{8ED6A690-643C-4E7D-850F-2B1DDBF8273D}">
      <dgm:prSet/>
      <dgm:spPr/>
      <dgm:t>
        <a:bodyPr/>
        <a:lstStyle/>
        <a:p>
          <a:endParaRPr lang="en-US"/>
        </a:p>
      </dgm:t>
    </dgm:pt>
    <dgm:pt modelId="{AFB9ED58-E893-42DF-A863-A4FCEA96F6D4}" type="sibTrans" cxnId="{8ED6A690-643C-4E7D-850F-2B1DDBF8273D}">
      <dgm:prSet/>
      <dgm:spPr/>
      <dgm:t>
        <a:bodyPr/>
        <a:lstStyle/>
        <a:p>
          <a:endParaRPr lang="en-US"/>
        </a:p>
      </dgm:t>
    </dgm:pt>
    <dgm:pt modelId="{1F9D3906-D9C7-4D53-9F0F-D66E67F01D00}">
      <dgm:prSet/>
      <dgm:spPr/>
      <dgm:t>
        <a:bodyPr/>
        <a:lstStyle/>
        <a:p>
          <a:r>
            <a:rPr lang="en-GB"/>
            <a:t>Bundles are made up of £1,000 and then packed as multiple bundles of £5,000 or £10,000</a:t>
          </a:r>
          <a:endParaRPr lang="en-US"/>
        </a:p>
      </dgm:t>
    </dgm:pt>
    <dgm:pt modelId="{4025DB58-47F0-48E4-818B-7B51D40F8469}" type="parTrans" cxnId="{60D88CD0-FAA2-4637-8248-AA4B7F280480}">
      <dgm:prSet/>
      <dgm:spPr/>
      <dgm:t>
        <a:bodyPr/>
        <a:lstStyle/>
        <a:p>
          <a:endParaRPr lang="en-US"/>
        </a:p>
      </dgm:t>
    </dgm:pt>
    <dgm:pt modelId="{B334FF32-F45B-473C-B308-FC95A08666DD}" type="sibTrans" cxnId="{60D88CD0-FAA2-4637-8248-AA4B7F280480}">
      <dgm:prSet/>
      <dgm:spPr/>
      <dgm:t>
        <a:bodyPr/>
        <a:lstStyle/>
        <a:p>
          <a:endParaRPr lang="en-US"/>
        </a:p>
      </dgm:t>
    </dgm:pt>
    <dgm:pt modelId="{4A453377-4B26-4A37-98D3-411FA41710A6}">
      <dgm:prSet/>
      <dgm:spPr/>
      <dgm:t>
        <a:bodyPr/>
        <a:lstStyle/>
        <a:p>
          <a:r>
            <a:rPr lang="en-GB"/>
            <a:t>Most commonly observed/seized currencies – Sterling, US Dollars and Euros</a:t>
          </a:r>
          <a:endParaRPr lang="en-US"/>
        </a:p>
      </dgm:t>
    </dgm:pt>
    <dgm:pt modelId="{65137BB5-472C-42C9-A6AB-2D855A1307F6}" type="parTrans" cxnId="{5071C7C1-7508-4D57-9FCB-8D5EC623B5C0}">
      <dgm:prSet/>
      <dgm:spPr/>
      <dgm:t>
        <a:bodyPr/>
        <a:lstStyle/>
        <a:p>
          <a:endParaRPr lang="en-US"/>
        </a:p>
      </dgm:t>
    </dgm:pt>
    <dgm:pt modelId="{F4354541-424C-43DD-BAAF-2D45CABBD524}" type="sibTrans" cxnId="{5071C7C1-7508-4D57-9FCB-8D5EC623B5C0}">
      <dgm:prSet/>
      <dgm:spPr/>
      <dgm:t>
        <a:bodyPr/>
        <a:lstStyle/>
        <a:p>
          <a:endParaRPr lang="en-US"/>
        </a:p>
      </dgm:t>
    </dgm:pt>
    <dgm:pt modelId="{DC0F19C8-5E02-46EA-9A35-9B98765BE027}" type="pres">
      <dgm:prSet presAssocID="{067B2079-3776-4CC8-83FC-618F88FD6FA8}" presName="hierChild1" presStyleCnt="0">
        <dgm:presLayoutVars>
          <dgm:chPref val="1"/>
          <dgm:dir/>
          <dgm:animOne val="branch"/>
          <dgm:animLvl val="lvl"/>
          <dgm:resizeHandles/>
        </dgm:presLayoutVars>
      </dgm:prSet>
      <dgm:spPr/>
    </dgm:pt>
    <dgm:pt modelId="{6123AB4A-AC70-4E44-9DB2-3700EE05DA1C}" type="pres">
      <dgm:prSet presAssocID="{521D9F76-5DD5-4B4E-A5E0-F92FFCD5456C}" presName="hierRoot1" presStyleCnt="0"/>
      <dgm:spPr/>
    </dgm:pt>
    <dgm:pt modelId="{98AB069B-5BD7-4B17-BEB2-2DD0C00710A2}" type="pres">
      <dgm:prSet presAssocID="{521D9F76-5DD5-4B4E-A5E0-F92FFCD5456C}" presName="composite" presStyleCnt="0"/>
      <dgm:spPr/>
    </dgm:pt>
    <dgm:pt modelId="{18A1994C-0E55-43AB-A7AD-DB3DC82A3DF0}" type="pres">
      <dgm:prSet presAssocID="{521D9F76-5DD5-4B4E-A5E0-F92FFCD5456C}" presName="background" presStyleLbl="node0" presStyleIdx="0" presStyleCnt="3"/>
      <dgm:spPr/>
    </dgm:pt>
    <dgm:pt modelId="{AA027E1A-540F-4971-A856-8FA45330B3B6}" type="pres">
      <dgm:prSet presAssocID="{521D9F76-5DD5-4B4E-A5E0-F92FFCD5456C}" presName="text" presStyleLbl="fgAcc0" presStyleIdx="0" presStyleCnt="3">
        <dgm:presLayoutVars>
          <dgm:chPref val="3"/>
        </dgm:presLayoutVars>
      </dgm:prSet>
      <dgm:spPr/>
    </dgm:pt>
    <dgm:pt modelId="{128BC52F-AAD3-4E48-B3FE-093F672D6028}" type="pres">
      <dgm:prSet presAssocID="{521D9F76-5DD5-4B4E-A5E0-F92FFCD5456C}" presName="hierChild2" presStyleCnt="0"/>
      <dgm:spPr/>
    </dgm:pt>
    <dgm:pt modelId="{3BDC9A91-0340-4820-A87D-115B26F022D3}" type="pres">
      <dgm:prSet presAssocID="{1F9D3906-D9C7-4D53-9F0F-D66E67F01D00}" presName="hierRoot1" presStyleCnt="0"/>
      <dgm:spPr/>
    </dgm:pt>
    <dgm:pt modelId="{B9AFDC0C-A6FD-467B-975E-0C308D99E992}" type="pres">
      <dgm:prSet presAssocID="{1F9D3906-D9C7-4D53-9F0F-D66E67F01D00}" presName="composite" presStyleCnt="0"/>
      <dgm:spPr/>
    </dgm:pt>
    <dgm:pt modelId="{D3FA4846-7998-4182-863C-D72316784E8E}" type="pres">
      <dgm:prSet presAssocID="{1F9D3906-D9C7-4D53-9F0F-D66E67F01D00}" presName="background" presStyleLbl="node0" presStyleIdx="1" presStyleCnt="3"/>
      <dgm:spPr/>
    </dgm:pt>
    <dgm:pt modelId="{C515385A-9E41-4508-BC9B-C1285D5E76F3}" type="pres">
      <dgm:prSet presAssocID="{1F9D3906-D9C7-4D53-9F0F-D66E67F01D00}" presName="text" presStyleLbl="fgAcc0" presStyleIdx="1" presStyleCnt="3">
        <dgm:presLayoutVars>
          <dgm:chPref val="3"/>
        </dgm:presLayoutVars>
      </dgm:prSet>
      <dgm:spPr/>
    </dgm:pt>
    <dgm:pt modelId="{B8E858D8-D0E3-4802-8CAE-32D50E36BFFB}" type="pres">
      <dgm:prSet presAssocID="{1F9D3906-D9C7-4D53-9F0F-D66E67F01D00}" presName="hierChild2" presStyleCnt="0"/>
      <dgm:spPr/>
    </dgm:pt>
    <dgm:pt modelId="{F888F73E-8F98-4DE5-BF10-900D22EE0DF9}" type="pres">
      <dgm:prSet presAssocID="{4A453377-4B26-4A37-98D3-411FA41710A6}" presName="hierRoot1" presStyleCnt="0"/>
      <dgm:spPr/>
    </dgm:pt>
    <dgm:pt modelId="{AB228AE4-9A7D-42DC-8AA1-13614F3DE463}" type="pres">
      <dgm:prSet presAssocID="{4A453377-4B26-4A37-98D3-411FA41710A6}" presName="composite" presStyleCnt="0"/>
      <dgm:spPr/>
    </dgm:pt>
    <dgm:pt modelId="{0935DD42-4BEA-48E5-A8D0-C081D589EA8F}" type="pres">
      <dgm:prSet presAssocID="{4A453377-4B26-4A37-98D3-411FA41710A6}" presName="background" presStyleLbl="node0" presStyleIdx="2" presStyleCnt="3"/>
      <dgm:spPr/>
    </dgm:pt>
    <dgm:pt modelId="{B65FB564-E143-4FBE-910C-85DF1E32CCA6}" type="pres">
      <dgm:prSet presAssocID="{4A453377-4B26-4A37-98D3-411FA41710A6}" presName="text" presStyleLbl="fgAcc0" presStyleIdx="2" presStyleCnt="3">
        <dgm:presLayoutVars>
          <dgm:chPref val="3"/>
        </dgm:presLayoutVars>
      </dgm:prSet>
      <dgm:spPr/>
    </dgm:pt>
    <dgm:pt modelId="{75E3D6E9-57E4-410B-8BA1-13577066FAEA}" type="pres">
      <dgm:prSet presAssocID="{4A453377-4B26-4A37-98D3-411FA41710A6}" presName="hierChild2" presStyleCnt="0"/>
      <dgm:spPr/>
    </dgm:pt>
  </dgm:ptLst>
  <dgm:cxnLst>
    <dgm:cxn modelId="{DE2A5809-24EE-46E7-B012-2FA03F369093}" type="presOf" srcId="{067B2079-3776-4CC8-83FC-618F88FD6FA8}" destId="{DC0F19C8-5E02-46EA-9A35-9B98765BE027}" srcOrd="0" destOrd="0" presId="urn:microsoft.com/office/officeart/2005/8/layout/hierarchy1"/>
    <dgm:cxn modelId="{0B707544-B01B-4EB1-8F2F-36335315394B}" type="presOf" srcId="{4A453377-4B26-4A37-98D3-411FA41710A6}" destId="{B65FB564-E143-4FBE-910C-85DF1E32CCA6}" srcOrd="0" destOrd="0" presId="urn:microsoft.com/office/officeart/2005/8/layout/hierarchy1"/>
    <dgm:cxn modelId="{8ED6A690-643C-4E7D-850F-2B1DDBF8273D}" srcId="{067B2079-3776-4CC8-83FC-618F88FD6FA8}" destId="{521D9F76-5DD5-4B4E-A5E0-F92FFCD5456C}" srcOrd="0" destOrd="0" parTransId="{36188A79-D8E4-4BA3-8393-20E486776A4A}" sibTransId="{AFB9ED58-E893-42DF-A863-A4FCEA96F6D4}"/>
    <dgm:cxn modelId="{5071C7C1-7508-4D57-9FCB-8D5EC623B5C0}" srcId="{067B2079-3776-4CC8-83FC-618F88FD6FA8}" destId="{4A453377-4B26-4A37-98D3-411FA41710A6}" srcOrd="2" destOrd="0" parTransId="{65137BB5-472C-42C9-A6AB-2D855A1307F6}" sibTransId="{F4354541-424C-43DD-BAAF-2D45CABBD524}"/>
    <dgm:cxn modelId="{60D88CD0-FAA2-4637-8248-AA4B7F280480}" srcId="{067B2079-3776-4CC8-83FC-618F88FD6FA8}" destId="{1F9D3906-D9C7-4D53-9F0F-D66E67F01D00}" srcOrd="1" destOrd="0" parTransId="{4025DB58-47F0-48E4-818B-7B51D40F8469}" sibTransId="{B334FF32-F45B-473C-B308-FC95A08666DD}"/>
    <dgm:cxn modelId="{4D6CDCD3-CFF9-4C88-AFF6-AE9429325ABF}" type="presOf" srcId="{521D9F76-5DD5-4B4E-A5E0-F92FFCD5456C}" destId="{AA027E1A-540F-4971-A856-8FA45330B3B6}" srcOrd="0" destOrd="0" presId="urn:microsoft.com/office/officeart/2005/8/layout/hierarchy1"/>
    <dgm:cxn modelId="{E1CCC7F6-2107-4D24-BC4A-A925D1E872E8}" type="presOf" srcId="{1F9D3906-D9C7-4D53-9F0F-D66E67F01D00}" destId="{C515385A-9E41-4508-BC9B-C1285D5E76F3}" srcOrd="0" destOrd="0" presId="urn:microsoft.com/office/officeart/2005/8/layout/hierarchy1"/>
    <dgm:cxn modelId="{0C21432B-F561-4FD8-8B92-90DFF5E764EB}" type="presParOf" srcId="{DC0F19C8-5E02-46EA-9A35-9B98765BE027}" destId="{6123AB4A-AC70-4E44-9DB2-3700EE05DA1C}" srcOrd="0" destOrd="0" presId="urn:microsoft.com/office/officeart/2005/8/layout/hierarchy1"/>
    <dgm:cxn modelId="{806ACDE1-B4AE-4581-BDAE-8FD35E846A54}" type="presParOf" srcId="{6123AB4A-AC70-4E44-9DB2-3700EE05DA1C}" destId="{98AB069B-5BD7-4B17-BEB2-2DD0C00710A2}" srcOrd="0" destOrd="0" presId="urn:microsoft.com/office/officeart/2005/8/layout/hierarchy1"/>
    <dgm:cxn modelId="{5BC19D65-26D2-4A02-93A0-C491540D88E9}" type="presParOf" srcId="{98AB069B-5BD7-4B17-BEB2-2DD0C00710A2}" destId="{18A1994C-0E55-43AB-A7AD-DB3DC82A3DF0}" srcOrd="0" destOrd="0" presId="urn:microsoft.com/office/officeart/2005/8/layout/hierarchy1"/>
    <dgm:cxn modelId="{C881F467-8766-4A57-8734-B713F3847E6B}" type="presParOf" srcId="{98AB069B-5BD7-4B17-BEB2-2DD0C00710A2}" destId="{AA027E1A-540F-4971-A856-8FA45330B3B6}" srcOrd="1" destOrd="0" presId="urn:microsoft.com/office/officeart/2005/8/layout/hierarchy1"/>
    <dgm:cxn modelId="{E58686EC-5888-446F-B043-F12DBD4FDEAC}" type="presParOf" srcId="{6123AB4A-AC70-4E44-9DB2-3700EE05DA1C}" destId="{128BC52F-AAD3-4E48-B3FE-093F672D6028}" srcOrd="1" destOrd="0" presId="urn:microsoft.com/office/officeart/2005/8/layout/hierarchy1"/>
    <dgm:cxn modelId="{DBFD47D8-5866-4AE6-8F5B-4EC08B025DB3}" type="presParOf" srcId="{DC0F19C8-5E02-46EA-9A35-9B98765BE027}" destId="{3BDC9A91-0340-4820-A87D-115B26F022D3}" srcOrd="1" destOrd="0" presId="urn:microsoft.com/office/officeart/2005/8/layout/hierarchy1"/>
    <dgm:cxn modelId="{6D6312B9-5660-440A-A192-55D87658AE8A}" type="presParOf" srcId="{3BDC9A91-0340-4820-A87D-115B26F022D3}" destId="{B9AFDC0C-A6FD-467B-975E-0C308D99E992}" srcOrd="0" destOrd="0" presId="urn:microsoft.com/office/officeart/2005/8/layout/hierarchy1"/>
    <dgm:cxn modelId="{EE07D8E2-8491-4A72-A36C-4C2D7FE329DE}" type="presParOf" srcId="{B9AFDC0C-A6FD-467B-975E-0C308D99E992}" destId="{D3FA4846-7998-4182-863C-D72316784E8E}" srcOrd="0" destOrd="0" presId="urn:microsoft.com/office/officeart/2005/8/layout/hierarchy1"/>
    <dgm:cxn modelId="{B34833EF-A668-447F-BDD8-F3D9B8CDC74E}" type="presParOf" srcId="{B9AFDC0C-A6FD-467B-975E-0C308D99E992}" destId="{C515385A-9E41-4508-BC9B-C1285D5E76F3}" srcOrd="1" destOrd="0" presId="urn:microsoft.com/office/officeart/2005/8/layout/hierarchy1"/>
    <dgm:cxn modelId="{2CE24046-24C4-4CF8-BC1D-2A3AFFAA9D68}" type="presParOf" srcId="{3BDC9A91-0340-4820-A87D-115B26F022D3}" destId="{B8E858D8-D0E3-4802-8CAE-32D50E36BFFB}" srcOrd="1" destOrd="0" presId="urn:microsoft.com/office/officeart/2005/8/layout/hierarchy1"/>
    <dgm:cxn modelId="{0701E467-E42B-4FB9-A194-A33EEBEA93D6}" type="presParOf" srcId="{DC0F19C8-5E02-46EA-9A35-9B98765BE027}" destId="{F888F73E-8F98-4DE5-BF10-900D22EE0DF9}" srcOrd="2" destOrd="0" presId="urn:microsoft.com/office/officeart/2005/8/layout/hierarchy1"/>
    <dgm:cxn modelId="{14D22D78-AE87-452A-86C7-7CA344167148}" type="presParOf" srcId="{F888F73E-8F98-4DE5-BF10-900D22EE0DF9}" destId="{AB228AE4-9A7D-42DC-8AA1-13614F3DE463}" srcOrd="0" destOrd="0" presId="urn:microsoft.com/office/officeart/2005/8/layout/hierarchy1"/>
    <dgm:cxn modelId="{EF06E682-8A9E-4C00-A545-9F40DE017EA8}" type="presParOf" srcId="{AB228AE4-9A7D-42DC-8AA1-13614F3DE463}" destId="{0935DD42-4BEA-48E5-A8D0-C081D589EA8F}" srcOrd="0" destOrd="0" presId="urn:microsoft.com/office/officeart/2005/8/layout/hierarchy1"/>
    <dgm:cxn modelId="{B9B50756-8DD4-4E20-9B68-A659BF9B0A83}" type="presParOf" srcId="{AB228AE4-9A7D-42DC-8AA1-13614F3DE463}" destId="{B65FB564-E143-4FBE-910C-85DF1E32CCA6}" srcOrd="1" destOrd="0" presId="urn:microsoft.com/office/officeart/2005/8/layout/hierarchy1"/>
    <dgm:cxn modelId="{7C175993-7E6C-4130-9323-EB410E5326CB}" type="presParOf" srcId="{F888F73E-8F98-4DE5-BF10-900D22EE0DF9}" destId="{75E3D6E9-57E4-410B-8BA1-13577066FA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2CCC2D9-5FC7-49C1-A4A8-A23FC42D2F37}" type="doc">
      <dgm:prSet loTypeId="urn:microsoft.com/office/officeart/2005/8/layout/matrix2" loCatId="matrix" qsTypeId="urn:microsoft.com/office/officeart/2005/8/quickstyle/simple1" qsCatId="simple" csTypeId="urn:microsoft.com/office/officeart/2005/8/colors/colorful2" csCatId="colorful"/>
      <dgm:spPr/>
      <dgm:t>
        <a:bodyPr/>
        <a:lstStyle/>
        <a:p>
          <a:endParaRPr lang="en-US"/>
        </a:p>
      </dgm:t>
    </dgm:pt>
    <dgm:pt modelId="{CAF39632-05BB-4DAE-B367-962071017041}">
      <dgm:prSet/>
      <dgm:spPr/>
      <dgm:t>
        <a:bodyPr/>
        <a:lstStyle/>
        <a:p>
          <a:r>
            <a:rPr lang="en-GB"/>
            <a:t>Used to facilitate trans-national </a:t>
          </a:r>
          <a:r>
            <a:rPr lang="en-GB" b="1"/>
            <a:t>transfers of value </a:t>
          </a:r>
          <a:r>
            <a:rPr lang="en-GB"/>
            <a:t>outside of banking system constraints</a:t>
          </a:r>
          <a:endParaRPr lang="en-US"/>
        </a:p>
      </dgm:t>
    </dgm:pt>
    <dgm:pt modelId="{36ADE82E-B258-4A70-B38F-C45DECE62BFE}" type="parTrans" cxnId="{16110165-BAA8-4AAC-8FA4-1B887F33B439}">
      <dgm:prSet/>
      <dgm:spPr/>
      <dgm:t>
        <a:bodyPr/>
        <a:lstStyle/>
        <a:p>
          <a:endParaRPr lang="en-US"/>
        </a:p>
      </dgm:t>
    </dgm:pt>
    <dgm:pt modelId="{2B425382-CDB4-44C8-B7C7-24F9C6E0B179}" type="sibTrans" cxnId="{16110165-BAA8-4AAC-8FA4-1B887F33B439}">
      <dgm:prSet/>
      <dgm:spPr/>
      <dgm:t>
        <a:bodyPr/>
        <a:lstStyle/>
        <a:p>
          <a:endParaRPr lang="en-US"/>
        </a:p>
      </dgm:t>
    </dgm:pt>
    <dgm:pt modelId="{9675D014-48FF-4B93-A324-2F3E38828C6C}">
      <dgm:prSet/>
      <dgm:spPr/>
      <dgm:t>
        <a:bodyPr/>
        <a:lstStyle/>
        <a:p>
          <a:r>
            <a:rPr lang="en-GB"/>
            <a:t>They have their legitimate uses</a:t>
          </a:r>
          <a:endParaRPr lang="en-US"/>
        </a:p>
      </dgm:t>
    </dgm:pt>
    <dgm:pt modelId="{3C0D1F62-31E9-4DED-B841-EA8ABEDD7536}" type="parTrans" cxnId="{8DAB8150-32DD-49CF-A931-F059310D4D8A}">
      <dgm:prSet/>
      <dgm:spPr/>
      <dgm:t>
        <a:bodyPr/>
        <a:lstStyle/>
        <a:p>
          <a:endParaRPr lang="en-US"/>
        </a:p>
      </dgm:t>
    </dgm:pt>
    <dgm:pt modelId="{E5A6341D-CD11-493D-8DCD-C1208E13D176}" type="sibTrans" cxnId="{8DAB8150-32DD-49CF-A931-F059310D4D8A}">
      <dgm:prSet/>
      <dgm:spPr/>
      <dgm:t>
        <a:bodyPr/>
        <a:lstStyle/>
        <a:p>
          <a:endParaRPr lang="en-US"/>
        </a:p>
      </dgm:t>
    </dgm:pt>
    <dgm:pt modelId="{F2DC3879-D5CA-489C-BE2A-7E17893EBDEE}">
      <dgm:prSet/>
      <dgm:spPr/>
      <dgm:t>
        <a:bodyPr/>
        <a:lstStyle/>
        <a:p>
          <a:r>
            <a:rPr lang="en-GB"/>
            <a:t>They are open to misuse by criminals and terrorists</a:t>
          </a:r>
          <a:endParaRPr lang="en-US"/>
        </a:p>
      </dgm:t>
    </dgm:pt>
    <dgm:pt modelId="{E21900F6-1DDC-4694-B437-88F9D1DABC27}" type="parTrans" cxnId="{8D556E88-4F8D-405D-8E47-137BE70BC0BF}">
      <dgm:prSet/>
      <dgm:spPr/>
      <dgm:t>
        <a:bodyPr/>
        <a:lstStyle/>
        <a:p>
          <a:endParaRPr lang="en-US"/>
        </a:p>
      </dgm:t>
    </dgm:pt>
    <dgm:pt modelId="{14FD6915-5D08-48D3-84DE-CFDAECB02894}" type="sibTrans" cxnId="{8D556E88-4F8D-405D-8E47-137BE70BC0BF}">
      <dgm:prSet/>
      <dgm:spPr/>
      <dgm:t>
        <a:bodyPr/>
        <a:lstStyle/>
        <a:p>
          <a:endParaRPr lang="en-US"/>
        </a:p>
      </dgm:t>
    </dgm:pt>
    <dgm:pt modelId="{3CC1354A-944D-4DC3-92B6-D8F4839685DB}">
      <dgm:prSet/>
      <dgm:spPr/>
      <dgm:t>
        <a:bodyPr/>
        <a:lstStyle/>
        <a:p>
          <a:r>
            <a:rPr lang="en-GB"/>
            <a:t>They can operate in areas where banking system is poor and provide access to financial facilities for many</a:t>
          </a:r>
          <a:endParaRPr lang="en-US"/>
        </a:p>
      </dgm:t>
    </dgm:pt>
    <dgm:pt modelId="{EDE32D72-C9C6-4185-AF87-323A10532328}" type="parTrans" cxnId="{62FEC0FD-E175-41D5-AA5B-2AD48F3FA706}">
      <dgm:prSet/>
      <dgm:spPr/>
      <dgm:t>
        <a:bodyPr/>
        <a:lstStyle/>
        <a:p>
          <a:endParaRPr lang="en-US"/>
        </a:p>
      </dgm:t>
    </dgm:pt>
    <dgm:pt modelId="{14B277F2-F615-4F89-834D-33A4108AB721}" type="sibTrans" cxnId="{62FEC0FD-E175-41D5-AA5B-2AD48F3FA706}">
      <dgm:prSet/>
      <dgm:spPr/>
      <dgm:t>
        <a:bodyPr/>
        <a:lstStyle/>
        <a:p>
          <a:endParaRPr lang="en-US"/>
        </a:p>
      </dgm:t>
    </dgm:pt>
    <dgm:pt modelId="{0BB8F875-AEA8-4652-88FC-E74FB7968251}" type="pres">
      <dgm:prSet presAssocID="{C2CCC2D9-5FC7-49C1-A4A8-A23FC42D2F37}" presName="matrix" presStyleCnt="0">
        <dgm:presLayoutVars>
          <dgm:chMax val="1"/>
          <dgm:dir/>
          <dgm:resizeHandles val="exact"/>
        </dgm:presLayoutVars>
      </dgm:prSet>
      <dgm:spPr/>
    </dgm:pt>
    <dgm:pt modelId="{7D0A7AF3-49D2-43E7-8736-A50BB491000D}" type="pres">
      <dgm:prSet presAssocID="{C2CCC2D9-5FC7-49C1-A4A8-A23FC42D2F37}" presName="axisShape" presStyleLbl="bgShp" presStyleIdx="0" presStyleCnt="1"/>
      <dgm:spPr/>
    </dgm:pt>
    <dgm:pt modelId="{12BA74CC-0FBD-4AC6-BC7B-818B74872285}" type="pres">
      <dgm:prSet presAssocID="{C2CCC2D9-5FC7-49C1-A4A8-A23FC42D2F37}" presName="rect1" presStyleLbl="node1" presStyleIdx="0" presStyleCnt="4">
        <dgm:presLayoutVars>
          <dgm:chMax val="0"/>
          <dgm:chPref val="0"/>
          <dgm:bulletEnabled val="1"/>
        </dgm:presLayoutVars>
      </dgm:prSet>
      <dgm:spPr/>
    </dgm:pt>
    <dgm:pt modelId="{F7196D92-C127-40FD-AAEA-0CFB0B64459D}" type="pres">
      <dgm:prSet presAssocID="{C2CCC2D9-5FC7-49C1-A4A8-A23FC42D2F37}" presName="rect2" presStyleLbl="node1" presStyleIdx="1" presStyleCnt="4">
        <dgm:presLayoutVars>
          <dgm:chMax val="0"/>
          <dgm:chPref val="0"/>
          <dgm:bulletEnabled val="1"/>
        </dgm:presLayoutVars>
      </dgm:prSet>
      <dgm:spPr/>
    </dgm:pt>
    <dgm:pt modelId="{F550C60A-FB70-4F77-8D70-C9500FD463BA}" type="pres">
      <dgm:prSet presAssocID="{C2CCC2D9-5FC7-49C1-A4A8-A23FC42D2F37}" presName="rect3" presStyleLbl="node1" presStyleIdx="2" presStyleCnt="4">
        <dgm:presLayoutVars>
          <dgm:chMax val="0"/>
          <dgm:chPref val="0"/>
          <dgm:bulletEnabled val="1"/>
        </dgm:presLayoutVars>
      </dgm:prSet>
      <dgm:spPr/>
    </dgm:pt>
    <dgm:pt modelId="{95D23041-AA25-4DC2-BD19-505866DBDDAA}" type="pres">
      <dgm:prSet presAssocID="{C2CCC2D9-5FC7-49C1-A4A8-A23FC42D2F37}" presName="rect4" presStyleLbl="node1" presStyleIdx="3" presStyleCnt="4">
        <dgm:presLayoutVars>
          <dgm:chMax val="0"/>
          <dgm:chPref val="0"/>
          <dgm:bulletEnabled val="1"/>
        </dgm:presLayoutVars>
      </dgm:prSet>
      <dgm:spPr/>
    </dgm:pt>
  </dgm:ptLst>
  <dgm:cxnLst>
    <dgm:cxn modelId="{E157170C-E093-4B79-ACAD-9F7B592FDA46}" type="presOf" srcId="{9675D014-48FF-4B93-A324-2F3E38828C6C}" destId="{F7196D92-C127-40FD-AAEA-0CFB0B64459D}" srcOrd="0" destOrd="0" presId="urn:microsoft.com/office/officeart/2005/8/layout/matrix2"/>
    <dgm:cxn modelId="{ED89D036-F5FC-4E55-B7F8-8D0363A98151}" type="presOf" srcId="{C2CCC2D9-5FC7-49C1-A4A8-A23FC42D2F37}" destId="{0BB8F875-AEA8-4652-88FC-E74FB7968251}" srcOrd="0" destOrd="0" presId="urn:microsoft.com/office/officeart/2005/8/layout/matrix2"/>
    <dgm:cxn modelId="{DA751B37-509C-49F2-9B31-9AD4A6E37D63}" type="presOf" srcId="{CAF39632-05BB-4DAE-B367-962071017041}" destId="{12BA74CC-0FBD-4AC6-BC7B-818B74872285}" srcOrd="0" destOrd="0" presId="urn:microsoft.com/office/officeart/2005/8/layout/matrix2"/>
    <dgm:cxn modelId="{16110165-BAA8-4AAC-8FA4-1B887F33B439}" srcId="{C2CCC2D9-5FC7-49C1-A4A8-A23FC42D2F37}" destId="{CAF39632-05BB-4DAE-B367-962071017041}" srcOrd="0" destOrd="0" parTransId="{36ADE82E-B258-4A70-B38F-C45DECE62BFE}" sibTransId="{2B425382-CDB4-44C8-B7C7-24F9C6E0B179}"/>
    <dgm:cxn modelId="{8DAB8150-32DD-49CF-A931-F059310D4D8A}" srcId="{C2CCC2D9-5FC7-49C1-A4A8-A23FC42D2F37}" destId="{9675D014-48FF-4B93-A324-2F3E38828C6C}" srcOrd="1" destOrd="0" parTransId="{3C0D1F62-31E9-4DED-B841-EA8ABEDD7536}" sibTransId="{E5A6341D-CD11-493D-8DCD-C1208E13D176}"/>
    <dgm:cxn modelId="{B47E0E59-9AD3-4BD7-840E-4E180C199AA0}" type="presOf" srcId="{F2DC3879-D5CA-489C-BE2A-7E17893EBDEE}" destId="{F550C60A-FB70-4F77-8D70-C9500FD463BA}" srcOrd="0" destOrd="0" presId="urn:microsoft.com/office/officeart/2005/8/layout/matrix2"/>
    <dgm:cxn modelId="{8D556E88-4F8D-405D-8E47-137BE70BC0BF}" srcId="{C2CCC2D9-5FC7-49C1-A4A8-A23FC42D2F37}" destId="{F2DC3879-D5CA-489C-BE2A-7E17893EBDEE}" srcOrd="2" destOrd="0" parTransId="{E21900F6-1DDC-4694-B437-88F9D1DABC27}" sibTransId="{14FD6915-5D08-48D3-84DE-CFDAECB02894}"/>
    <dgm:cxn modelId="{6592ADF1-31D0-4839-9287-A08DA99A000C}" type="presOf" srcId="{3CC1354A-944D-4DC3-92B6-D8F4839685DB}" destId="{95D23041-AA25-4DC2-BD19-505866DBDDAA}" srcOrd="0" destOrd="0" presId="urn:microsoft.com/office/officeart/2005/8/layout/matrix2"/>
    <dgm:cxn modelId="{62FEC0FD-E175-41D5-AA5B-2AD48F3FA706}" srcId="{C2CCC2D9-5FC7-49C1-A4A8-A23FC42D2F37}" destId="{3CC1354A-944D-4DC3-92B6-D8F4839685DB}" srcOrd="3" destOrd="0" parTransId="{EDE32D72-C9C6-4185-AF87-323A10532328}" sibTransId="{14B277F2-F615-4F89-834D-33A4108AB721}"/>
    <dgm:cxn modelId="{2FAECA2E-CFC1-4F2A-85A9-FA858B2A6B69}" type="presParOf" srcId="{0BB8F875-AEA8-4652-88FC-E74FB7968251}" destId="{7D0A7AF3-49D2-43E7-8736-A50BB491000D}" srcOrd="0" destOrd="0" presId="urn:microsoft.com/office/officeart/2005/8/layout/matrix2"/>
    <dgm:cxn modelId="{85332E58-2E01-42B4-B353-17B89045ADD4}" type="presParOf" srcId="{0BB8F875-AEA8-4652-88FC-E74FB7968251}" destId="{12BA74CC-0FBD-4AC6-BC7B-818B74872285}" srcOrd="1" destOrd="0" presId="urn:microsoft.com/office/officeart/2005/8/layout/matrix2"/>
    <dgm:cxn modelId="{11516519-B861-4E02-A5FD-7B44C04ECED0}" type="presParOf" srcId="{0BB8F875-AEA8-4652-88FC-E74FB7968251}" destId="{F7196D92-C127-40FD-AAEA-0CFB0B64459D}" srcOrd="2" destOrd="0" presId="urn:microsoft.com/office/officeart/2005/8/layout/matrix2"/>
    <dgm:cxn modelId="{2F4689E5-690E-4073-9EC9-878183061D7E}" type="presParOf" srcId="{0BB8F875-AEA8-4652-88FC-E74FB7968251}" destId="{F550C60A-FB70-4F77-8D70-C9500FD463BA}" srcOrd="3" destOrd="0" presId="urn:microsoft.com/office/officeart/2005/8/layout/matrix2"/>
    <dgm:cxn modelId="{3E00360D-5F9B-4BE3-AD02-A41F6774FD65}" type="presParOf" srcId="{0BB8F875-AEA8-4652-88FC-E74FB7968251}" destId="{95D23041-AA25-4DC2-BD19-505866DBDDA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E343C8-C4B1-44E3-A287-DBD1348CBC6C}" type="doc">
      <dgm:prSet loTypeId="urn:microsoft.com/office/officeart/2005/8/layout/cycle5" loCatId="cycle" qsTypeId="urn:microsoft.com/office/officeart/2005/8/quickstyle/simple1" qsCatId="simple" csTypeId="urn:microsoft.com/office/officeart/2005/8/colors/accent1_2" csCatId="accent1"/>
      <dgm:spPr/>
      <dgm:t>
        <a:bodyPr/>
        <a:lstStyle/>
        <a:p>
          <a:endParaRPr lang="en-US"/>
        </a:p>
      </dgm:t>
    </dgm:pt>
    <dgm:pt modelId="{79239F25-F037-433D-B93A-E778413AF139}">
      <dgm:prSet/>
      <dgm:spPr/>
      <dgm:t>
        <a:bodyPr/>
        <a:lstStyle/>
        <a:p>
          <a:r>
            <a:rPr lang="en-GB"/>
            <a:t>Most cases funds passed through these systems is more difficult to regulate and control</a:t>
          </a:r>
          <a:endParaRPr lang="en-US"/>
        </a:p>
      </dgm:t>
    </dgm:pt>
    <dgm:pt modelId="{85CB2D18-5F4B-4B6E-9B71-F1936F73E5DF}" type="parTrans" cxnId="{541F1477-6585-42D3-BCDF-950FBB2A5B21}">
      <dgm:prSet/>
      <dgm:spPr/>
      <dgm:t>
        <a:bodyPr/>
        <a:lstStyle/>
        <a:p>
          <a:endParaRPr lang="en-US"/>
        </a:p>
      </dgm:t>
    </dgm:pt>
    <dgm:pt modelId="{900D51FF-B857-4F41-8952-CA8547A78E8D}" type="sibTrans" cxnId="{541F1477-6585-42D3-BCDF-950FBB2A5B21}">
      <dgm:prSet/>
      <dgm:spPr/>
      <dgm:t>
        <a:bodyPr/>
        <a:lstStyle/>
        <a:p>
          <a:endParaRPr lang="en-US"/>
        </a:p>
      </dgm:t>
    </dgm:pt>
    <dgm:pt modelId="{C6F46D28-4609-4D95-ADB8-BA8916EB98CB}">
      <dgm:prSet/>
      <dgm:spPr/>
      <dgm:t>
        <a:bodyPr/>
        <a:lstStyle/>
        <a:p>
          <a:r>
            <a:rPr lang="en-GB"/>
            <a:t>They can be </a:t>
          </a:r>
          <a:endParaRPr lang="en-US"/>
        </a:p>
      </dgm:t>
    </dgm:pt>
    <dgm:pt modelId="{359E867A-A2EF-4FD0-8BEF-1AB0D9CACCFA}" type="parTrans" cxnId="{2207F6C4-7890-4897-A4A5-C254AEF0819E}">
      <dgm:prSet/>
      <dgm:spPr/>
      <dgm:t>
        <a:bodyPr/>
        <a:lstStyle/>
        <a:p>
          <a:endParaRPr lang="en-US"/>
        </a:p>
      </dgm:t>
    </dgm:pt>
    <dgm:pt modelId="{F874E87E-6C2A-46FF-8C9E-E145BE01405C}" type="sibTrans" cxnId="{2207F6C4-7890-4897-A4A5-C254AEF0819E}">
      <dgm:prSet/>
      <dgm:spPr/>
      <dgm:t>
        <a:bodyPr/>
        <a:lstStyle/>
        <a:p>
          <a:endParaRPr lang="en-US"/>
        </a:p>
      </dgm:t>
    </dgm:pt>
    <dgm:pt modelId="{677D74BD-CF61-4606-A5E3-FBE07A13A675}">
      <dgm:prSet/>
      <dgm:spPr/>
      <dgm:t>
        <a:bodyPr/>
        <a:lstStyle/>
        <a:p>
          <a:r>
            <a:rPr lang="en-GB"/>
            <a:t>Faster</a:t>
          </a:r>
          <a:endParaRPr lang="en-US"/>
        </a:p>
      </dgm:t>
    </dgm:pt>
    <dgm:pt modelId="{6267F1F3-13A8-41CD-838E-7F89803722CC}" type="parTrans" cxnId="{184E3EFA-2912-40DF-9522-A3EDD9D1DA17}">
      <dgm:prSet/>
      <dgm:spPr/>
      <dgm:t>
        <a:bodyPr/>
        <a:lstStyle/>
        <a:p>
          <a:endParaRPr lang="en-US"/>
        </a:p>
      </dgm:t>
    </dgm:pt>
    <dgm:pt modelId="{823250BE-E043-46AF-B167-BBE9FA5C85A7}" type="sibTrans" cxnId="{184E3EFA-2912-40DF-9522-A3EDD9D1DA17}">
      <dgm:prSet/>
      <dgm:spPr/>
      <dgm:t>
        <a:bodyPr/>
        <a:lstStyle/>
        <a:p>
          <a:endParaRPr lang="en-US"/>
        </a:p>
      </dgm:t>
    </dgm:pt>
    <dgm:pt modelId="{6E445C99-3735-4570-8C1E-FA117C721881}">
      <dgm:prSet/>
      <dgm:spPr/>
      <dgm:t>
        <a:bodyPr/>
        <a:lstStyle/>
        <a:p>
          <a:r>
            <a:rPr lang="en-GB"/>
            <a:t>Easier</a:t>
          </a:r>
          <a:endParaRPr lang="en-US"/>
        </a:p>
      </dgm:t>
    </dgm:pt>
    <dgm:pt modelId="{A0B57652-EADB-40DB-8930-8E6DB3D1ED3A}" type="parTrans" cxnId="{A2AF135D-5254-469C-901D-4728413DA79C}">
      <dgm:prSet/>
      <dgm:spPr/>
      <dgm:t>
        <a:bodyPr/>
        <a:lstStyle/>
        <a:p>
          <a:endParaRPr lang="en-US"/>
        </a:p>
      </dgm:t>
    </dgm:pt>
    <dgm:pt modelId="{93CF65CB-7330-40C1-A063-B255361CC740}" type="sibTrans" cxnId="{A2AF135D-5254-469C-901D-4728413DA79C}">
      <dgm:prSet/>
      <dgm:spPr/>
      <dgm:t>
        <a:bodyPr/>
        <a:lstStyle/>
        <a:p>
          <a:endParaRPr lang="en-US"/>
        </a:p>
      </dgm:t>
    </dgm:pt>
    <dgm:pt modelId="{99786BB7-1451-4705-A9DF-475146610B38}">
      <dgm:prSet/>
      <dgm:spPr/>
      <dgm:t>
        <a:bodyPr/>
        <a:lstStyle/>
        <a:p>
          <a:r>
            <a:rPr lang="en-GB"/>
            <a:t>Less auditable</a:t>
          </a:r>
          <a:endParaRPr lang="en-US"/>
        </a:p>
      </dgm:t>
    </dgm:pt>
    <dgm:pt modelId="{470A033D-03E6-49CC-B861-3F4CEFF60275}" type="parTrans" cxnId="{5110E731-6050-4B13-9175-31848878358F}">
      <dgm:prSet/>
      <dgm:spPr/>
      <dgm:t>
        <a:bodyPr/>
        <a:lstStyle/>
        <a:p>
          <a:endParaRPr lang="en-US"/>
        </a:p>
      </dgm:t>
    </dgm:pt>
    <dgm:pt modelId="{CB853660-4609-4CC9-B4B5-E247AE2A0B22}" type="sibTrans" cxnId="{5110E731-6050-4B13-9175-31848878358F}">
      <dgm:prSet/>
      <dgm:spPr/>
      <dgm:t>
        <a:bodyPr/>
        <a:lstStyle/>
        <a:p>
          <a:endParaRPr lang="en-US"/>
        </a:p>
      </dgm:t>
    </dgm:pt>
    <dgm:pt modelId="{D5F3F6F1-2F91-4B49-8C4E-754DE1B5A886}" type="pres">
      <dgm:prSet presAssocID="{49E343C8-C4B1-44E3-A287-DBD1348CBC6C}" presName="cycle" presStyleCnt="0">
        <dgm:presLayoutVars>
          <dgm:dir/>
          <dgm:resizeHandles val="exact"/>
        </dgm:presLayoutVars>
      </dgm:prSet>
      <dgm:spPr/>
    </dgm:pt>
    <dgm:pt modelId="{E82340A0-3217-4455-ABD3-E29660D38763}" type="pres">
      <dgm:prSet presAssocID="{79239F25-F037-433D-B93A-E778413AF139}" presName="node" presStyleLbl="node1" presStyleIdx="0" presStyleCnt="5">
        <dgm:presLayoutVars>
          <dgm:bulletEnabled val="1"/>
        </dgm:presLayoutVars>
      </dgm:prSet>
      <dgm:spPr/>
    </dgm:pt>
    <dgm:pt modelId="{33D8FBF1-105A-41AD-A044-E2F386D74701}" type="pres">
      <dgm:prSet presAssocID="{79239F25-F037-433D-B93A-E778413AF139}" presName="spNode" presStyleCnt="0"/>
      <dgm:spPr/>
    </dgm:pt>
    <dgm:pt modelId="{856FA094-7DE4-44D5-B1E9-AA05FB4D9BFF}" type="pres">
      <dgm:prSet presAssocID="{900D51FF-B857-4F41-8952-CA8547A78E8D}" presName="sibTrans" presStyleLbl="sibTrans1D1" presStyleIdx="0" presStyleCnt="5"/>
      <dgm:spPr/>
    </dgm:pt>
    <dgm:pt modelId="{6566FB52-2A25-4B38-85EE-C3DE67A2E025}" type="pres">
      <dgm:prSet presAssocID="{C6F46D28-4609-4D95-ADB8-BA8916EB98CB}" presName="node" presStyleLbl="node1" presStyleIdx="1" presStyleCnt="5">
        <dgm:presLayoutVars>
          <dgm:bulletEnabled val="1"/>
        </dgm:presLayoutVars>
      </dgm:prSet>
      <dgm:spPr/>
    </dgm:pt>
    <dgm:pt modelId="{A45A5DD5-2599-4A0C-A6D7-F3798F3C77C2}" type="pres">
      <dgm:prSet presAssocID="{C6F46D28-4609-4D95-ADB8-BA8916EB98CB}" presName="spNode" presStyleCnt="0"/>
      <dgm:spPr/>
    </dgm:pt>
    <dgm:pt modelId="{49BE9136-8F3C-4E7D-9AE2-4859F1FAEF4F}" type="pres">
      <dgm:prSet presAssocID="{F874E87E-6C2A-46FF-8C9E-E145BE01405C}" presName="sibTrans" presStyleLbl="sibTrans1D1" presStyleIdx="1" presStyleCnt="5"/>
      <dgm:spPr/>
    </dgm:pt>
    <dgm:pt modelId="{28607507-7C11-478C-987E-A5A328559F89}" type="pres">
      <dgm:prSet presAssocID="{677D74BD-CF61-4606-A5E3-FBE07A13A675}" presName="node" presStyleLbl="node1" presStyleIdx="2" presStyleCnt="5">
        <dgm:presLayoutVars>
          <dgm:bulletEnabled val="1"/>
        </dgm:presLayoutVars>
      </dgm:prSet>
      <dgm:spPr/>
    </dgm:pt>
    <dgm:pt modelId="{2C912E9E-1859-452C-B4CC-582BB298728C}" type="pres">
      <dgm:prSet presAssocID="{677D74BD-CF61-4606-A5E3-FBE07A13A675}" presName="spNode" presStyleCnt="0"/>
      <dgm:spPr/>
    </dgm:pt>
    <dgm:pt modelId="{4A4F7A96-FC8D-4728-8274-1176855FEFDD}" type="pres">
      <dgm:prSet presAssocID="{823250BE-E043-46AF-B167-BBE9FA5C85A7}" presName="sibTrans" presStyleLbl="sibTrans1D1" presStyleIdx="2" presStyleCnt="5"/>
      <dgm:spPr/>
    </dgm:pt>
    <dgm:pt modelId="{2E64A438-CF10-4ABD-A3C8-83A1A378DC5E}" type="pres">
      <dgm:prSet presAssocID="{6E445C99-3735-4570-8C1E-FA117C721881}" presName="node" presStyleLbl="node1" presStyleIdx="3" presStyleCnt="5">
        <dgm:presLayoutVars>
          <dgm:bulletEnabled val="1"/>
        </dgm:presLayoutVars>
      </dgm:prSet>
      <dgm:spPr/>
    </dgm:pt>
    <dgm:pt modelId="{23A0728B-DA53-4DC1-AA87-BCB3B90EFA7E}" type="pres">
      <dgm:prSet presAssocID="{6E445C99-3735-4570-8C1E-FA117C721881}" presName="spNode" presStyleCnt="0"/>
      <dgm:spPr/>
    </dgm:pt>
    <dgm:pt modelId="{7682562E-D108-49E3-90D9-5D21EC6461E3}" type="pres">
      <dgm:prSet presAssocID="{93CF65CB-7330-40C1-A063-B255361CC740}" presName="sibTrans" presStyleLbl="sibTrans1D1" presStyleIdx="3" presStyleCnt="5"/>
      <dgm:spPr/>
    </dgm:pt>
    <dgm:pt modelId="{99701E59-0DD1-4B07-8D3A-AA7ACA59BDCC}" type="pres">
      <dgm:prSet presAssocID="{99786BB7-1451-4705-A9DF-475146610B38}" presName="node" presStyleLbl="node1" presStyleIdx="4" presStyleCnt="5">
        <dgm:presLayoutVars>
          <dgm:bulletEnabled val="1"/>
        </dgm:presLayoutVars>
      </dgm:prSet>
      <dgm:spPr/>
    </dgm:pt>
    <dgm:pt modelId="{02065470-6E0E-4EB9-9F74-791D2D953114}" type="pres">
      <dgm:prSet presAssocID="{99786BB7-1451-4705-A9DF-475146610B38}" presName="spNode" presStyleCnt="0"/>
      <dgm:spPr/>
    </dgm:pt>
    <dgm:pt modelId="{8F770D9B-9491-4F5C-BC17-776722D90D2F}" type="pres">
      <dgm:prSet presAssocID="{CB853660-4609-4CC9-B4B5-E247AE2A0B22}" presName="sibTrans" presStyleLbl="sibTrans1D1" presStyleIdx="4" presStyleCnt="5"/>
      <dgm:spPr/>
    </dgm:pt>
  </dgm:ptLst>
  <dgm:cxnLst>
    <dgm:cxn modelId="{C6443018-C2A1-49D3-8F8C-A5647DB6099C}" type="presOf" srcId="{C6F46D28-4609-4D95-ADB8-BA8916EB98CB}" destId="{6566FB52-2A25-4B38-85EE-C3DE67A2E025}" srcOrd="0" destOrd="0" presId="urn:microsoft.com/office/officeart/2005/8/layout/cycle5"/>
    <dgm:cxn modelId="{F053571D-2B73-484B-B8FB-070A7B223179}" type="presOf" srcId="{F874E87E-6C2A-46FF-8C9E-E145BE01405C}" destId="{49BE9136-8F3C-4E7D-9AE2-4859F1FAEF4F}" srcOrd="0" destOrd="0" presId="urn:microsoft.com/office/officeart/2005/8/layout/cycle5"/>
    <dgm:cxn modelId="{5110E731-6050-4B13-9175-31848878358F}" srcId="{49E343C8-C4B1-44E3-A287-DBD1348CBC6C}" destId="{99786BB7-1451-4705-A9DF-475146610B38}" srcOrd="4" destOrd="0" parTransId="{470A033D-03E6-49CC-B861-3F4CEFF60275}" sibTransId="{CB853660-4609-4CC9-B4B5-E247AE2A0B22}"/>
    <dgm:cxn modelId="{78C50835-E98A-4521-B7FE-E9C05C2E22E4}" type="presOf" srcId="{900D51FF-B857-4F41-8952-CA8547A78E8D}" destId="{856FA094-7DE4-44D5-B1E9-AA05FB4D9BFF}" srcOrd="0" destOrd="0" presId="urn:microsoft.com/office/officeart/2005/8/layout/cycle5"/>
    <dgm:cxn modelId="{84E7633A-9DD0-4D3D-A240-C1554255C3E9}" type="presOf" srcId="{6E445C99-3735-4570-8C1E-FA117C721881}" destId="{2E64A438-CF10-4ABD-A3C8-83A1A378DC5E}" srcOrd="0" destOrd="0" presId="urn:microsoft.com/office/officeart/2005/8/layout/cycle5"/>
    <dgm:cxn modelId="{A2AF135D-5254-469C-901D-4728413DA79C}" srcId="{49E343C8-C4B1-44E3-A287-DBD1348CBC6C}" destId="{6E445C99-3735-4570-8C1E-FA117C721881}" srcOrd="3" destOrd="0" parTransId="{A0B57652-EADB-40DB-8930-8E6DB3D1ED3A}" sibTransId="{93CF65CB-7330-40C1-A063-B255361CC740}"/>
    <dgm:cxn modelId="{0723AB63-6ABC-4EB4-A65F-D5CD4E7BB35D}" type="presOf" srcId="{823250BE-E043-46AF-B167-BBE9FA5C85A7}" destId="{4A4F7A96-FC8D-4728-8274-1176855FEFDD}" srcOrd="0" destOrd="0" presId="urn:microsoft.com/office/officeart/2005/8/layout/cycle5"/>
    <dgm:cxn modelId="{469F5247-E19C-4490-A5DE-7DE360457559}" type="presOf" srcId="{CB853660-4609-4CC9-B4B5-E247AE2A0B22}" destId="{8F770D9B-9491-4F5C-BC17-776722D90D2F}" srcOrd="0" destOrd="0" presId="urn:microsoft.com/office/officeart/2005/8/layout/cycle5"/>
    <dgm:cxn modelId="{D2A8C04A-56F5-4539-8967-222533BAF053}" type="presOf" srcId="{93CF65CB-7330-40C1-A063-B255361CC740}" destId="{7682562E-D108-49E3-90D9-5D21EC6461E3}" srcOrd="0" destOrd="0" presId="urn:microsoft.com/office/officeart/2005/8/layout/cycle5"/>
    <dgm:cxn modelId="{80440357-4063-46A7-BA8E-8F45D7DC512A}" type="presOf" srcId="{99786BB7-1451-4705-A9DF-475146610B38}" destId="{99701E59-0DD1-4B07-8D3A-AA7ACA59BDCC}" srcOrd="0" destOrd="0" presId="urn:microsoft.com/office/officeart/2005/8/layout/cycle5"/>
    <dgm:cxn modelId="{541F1477-6585-42D3-BCDF-950FBB2A5B21}" srcId="{49E343C8-C4B1-44E3-A287-DBD1348CBC6C}" destId="{79239F25-F037-433D-B93A-E778413AF139}" srcOrd="0" destOrd="0" parTransId="{85CB2D18-5F4B-4B6E-9B71-F1936F73E5DF}" sibTransId="{900D51FF-B857-4F41-8952-CA8547A78E8D}"/>
    <dgm:cxn modelId="{86831D84-4764-4F8A-825C-380F1D891586}" type="presOf" srcId="{677D74BD-CF61-4606-A5E3-FBE07A13A675}" destId="{28607507-7C11-478C-987E-A5A328559F89}" srcOrd="0" destOrd="0" presId="urn:microsoft.com/office/officeart/2005/8/layout/cycle5"/>
    <dgm:cxn modelId="{2207F6C4-7890-4897-A4A5-C254AEF0819E}" srcId="{49E343C8-C4B1-44E3-A287-DBD1348CBC6C}" destId="{C6F46D28-4609-4D95-ADB8-BA8916EB98CB}" srcOrd="1" destOrd="0" parTransId="{359E867A-A2EF-4FD0-8BEF-1AB0D9CACCFA}" sibTransId="{F874E87E-6C2A-46FF-8C9E-E145BE01405C}"/>
    <dgm:cxn modelId="{49796BD1-FF50-4590-9F9B-1367B375F488}" type="presOf" srcId="{49E343C8-C4B1-44E3-A287-DBD1348CBC6C}" destId="{D5F3F6F1-2F91-4B49-8C4E-754DE1B5A886}" srcOrd="0" destOrd="0" presId="urn:microsoft.com/office/officeart/2005/8/layout/cycle5"/>
    <dgm:cxn modelId="{184E3EFA-2912-40DF-9522-A3EDD9D1DA17}" srcId="{49E343C8-C4B1-44E3-A287-DBD1348CBC6C}" destId="{677D74BD-CF61-4606-A5E3-FBE07A13A675}" srcOrd="2" destOrd="0" parTransId="{6267F1F3-13A8-41CD-838E-7F89803722CC}" sibTransId="{823250BE-E043-46AF-B167-BBE9FA5C85A7}"/>
    <dgm:cxn modelId="{DEA272FC-A358-41AB-9F24-58635B20189F}" type="presOf" srcId="{79239F25-F037-433D-B93A-E778413AF139}" destId="{E82340A0-3217-4455-ABD3-E29660D38763}" srcOrd="0" destOrd="0" presId="urn:microsoft.com/office/officeart/2005/8/layout/cycle5"/>
    <dgm:cxn modelId="{77A05104-2C52-44CF-B45E-E62B6E297DA4}" type="presParOf" srcId="{D5F3F6F1-2F91-4B49-8C4E-754DE1B5A886}" destId="{E82340A0-3217-4455-ABD3-E29660D38763}" srcOrd="0" destOrd="0" presId="urn:microsoft.com/office/officeart/2005/8/layout/cycle5"/>
    <dgm:cxn modelId="{0663ED82-8C71-476E-AC22-C14863BAE794}" type="presParOf" srcId="{D5F3F6F1-2F91-4B49-8C4E-754DE1B5A886}" destId="{33D8FBF1-105A-41AD-A044-E2F386D74701}" srcOrd="1" destOrd="0" presId="urn:microsoft.com/office/officeart/2005/8/layout/cycle5"/>
    <dgm:cxn modelId="{6917074B-AFA6-4B06-BE32-B5CA014C3F59}" type="presParOf" srcId="{D5F3F6F1-2F91-4B49-8C4E-754DE1B5A886}" destId="{856FA094-7DE4-44D5-B1E9-AA05FB4D9BFF}" srcOrd="2" destOrd="0" presId="urn:microsoft.com/office/officeart/2005/8/layout/cycle5"/>
    <dgm:cxn modelId="{D7636F8A-FEF3-468A-BBAB-89071B437AD2}" type="presParOf" srcId="{D5F3F6F1-2F91-4B49-8C4E-754DE1B5A886}" destId="{6566FB52-2A25-4B38-85EE-C3DE67A2E025}" srcOrd="3" destOrd="0" presId="urn:microsoft.com/office/officeart/2005/8/layout/cycle5"/>
    <dgm:cxn modelId="{8F79BC1B-F9D4-4774-8AF3-C81DDACB1361}" type="presParOf" srcId="{D5F3F6F1-2F91-4B49-8C4E-754DE1B5A886}" destId="{A45A5DD5-2599-4A0C-A6D7-F3798F3C77C2}" srcOrd="4" destOrd="0" presId="urn:microsoft.com/office/officeart/2005/8/layout/cycle5"/>
    <dgm:cxn modelId="{09B16C2E-A232-490E-A759-E19158EBD4C0}" type="presParOf" srcId="{D5F3F6F1-2F91-4B49-8C4E-754DE1B5A886}" destId="{49BE9136-8F3C-4E7D-9AE2-4859F1FAEF4F}" srcOrd="5" destOrd="0" presId="urn:microsoft.com/office/officeart/2005/8/layout/cycle5"/>
    <dgm:cxn modelId="{1198E648-A28A-406D-B2EE-16C20F087DC5}" type="presParOf" srcId="{D5F3F6F1-2F91-4B49-8C4E-754DE1B5A886}" destId="{28607507-7C11-478C-987E-A5A328559F89}" srcOrd="6" destOrd="0" presId="urn:microsoft.com/office/officeart/2005/8/layout/cycle5"/>
    <dgm:cxn modelId="{276E02A4-7D70-4C3F-B930-92AC7A848139}" type="presParOf" srcId="{D5F3F6F1-2F91-4B49-8C4E-754DE1B5A886}" destId="{2C912E9E-1859-452C-B4CC-582BB298728C}" srcOrd="7" destOrd="0" presId="urn:microsoft.com/office/officeart/2005/8/layout/cycle5"/>
    <dgm:cxn modelId="{9AE1F182-D5B9-4C9A-9C98-DABBF965B4E6}" type="presParOf" srcId="{D5F3F6F1-2F91-4B49-8C4E-754DE1B5A886}" destId="{4A4F7A96-FC8D-4728-8274-1176855FEFDD}" srcOrd="8" destOrd="0" presId="urn:microsoft.com/office/officeart/2005/8/layout/cycle5"/>
    <dgm:cxn modelId="{52B0E3B5-D1C3-42B9-BA29-C9E203105001}" type="presParOf" srcId="{D5F3F6F1-2F91-4B49-8C4E-754DE1B5A886}" destId="{2E64A438-CF10-4ABD-A3C8-83A1A378DC5E}" srcOrd="9" destOrd="0" presId="urn:microsoft.com/office/officeart/2005/8/layout/cycle5"/>
    <dgm:cxn modelId="{EAF2FA5C-99A9-4329-8854-83E27245AA4D}" type="presParOf" srcId="{D5F3F6F1-2F91-4B49-8C4E-754DE1B5A886}" destId="{23A0728B-DA53-4DC1-AA87-BCB3B90EFA7E}" srcOrd="10" destOrd="0" presId="urn:microsoft.com/office/officeart/2005/8/layout/cycle5"/>
    <dgm:cxn modelId="{DF76E96E-8E5E-4CD1-8E6E-B46B72AF9F9D}" type="presParOf" srcId="{D5F3F6F1-2F91-4B49-8C4E-754DE1B5A886}" destId="{7682562E-D108-49E3-90D9-5D21EC6461E3}" srcOrd="11" destOrd="0" presId="urn:microsoft.com/office/officeart/2005/8/layout/cycle5"/>
    <dgm:cxn modelId="{1A62D295-DAA6-4079-9A02-4B2A5E56E4F8}" type="presParOf" srcId="{D5F3F6F1-2F91-4B49-8C4E-754DE1B5A886}" destId="{99701E59-0DD1-4B07-8D3A-AA7ACA59BDCC}" srcOrd="12" destOrd="0" presId="urn:microsoft.com/office/officeart/2005/8/layout/cycle5"/>
    <dgm:cxn modelId="{3D8C196E-6B27-4F08-89A9-9DED5014E6BC}" type="presParOf" srcId="{D5F3F6F1-2F91-4B49-8C4E-754DE1B5A886}" destId="{02065470-6E0E-4EB9-9F74-791D2D953114}" srcOrd="13" destOrd="0" presId="urn:microsoft.com/office/officeart/2005/8/layout/cycle5"/>
    <dgm:cxn modelId="{C27DBB76-1D6C-4584-9429-48A9E1CDE675}" type="presParOf" srcId="{D5F3F6F1-2F91-4B49-8C4E-754DE1B5A886}" destId="{8F770D9B-9491-4F5C-BC17-776722D90D2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CEC8AA2-CAE9-4D77-A31E-442A52258FAB}"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7C353BC3-CB9A-4FAE-A7EE-1AF7A7698639}">
      <dgm:prSet/>
      <dgm:spPr/>
      <dgm:t>
        <a:bodyPr/>
        <a:lstStyle/>
        <a:p>
          <a:r>
            <a:rPr lang="en-GB"/>
            <a:t>Known by different names in different communities</a:t>
          </a:r>
          <a:endParaRPr lang="en-US"/>
        </a:p>
      </dgm:t>
    </dgm:pt>
    <dgm:pt modelId="{5418177D-C72F-40DE-B4D3-ACC5FAC55BA4}" type="parTrans" cxnId="{99F05B8B-2BFC-4B73-BA2D-8A7C89D9B8AD}">
      <dgm:prSet/>
      <dgm:spPr/>
      <dgm:t>
        <a:bodyPr/>
        <a:lstStyle/>
        <a:p>
          <a:endParaRPr lang="en-US"/>
        </a:p>
      </dgm:t>
    </dgm:pt>
    <dgm:pt modelId="{978DCA66-BA22-434B-BF87-54E442D42D08}" type="sibTrans" cxnId="{99F05B8B-2BFC-4B73-BA2D-8A7C89D9B8AD}">
      <dgm:prSet/>
      <dgm:spPr/>
      <dgm:t>
        <a:bodyPr/>
        <a:lstStyle/>
        <a:p>
          <a:endParaRPr lang="en-US"/>
        </a:p>
      </dgm:t>
    </dgm:pt>
    <dgm:pt modelId="{03C73741-6538-4BF5-A0C2-67839D811997}">
      <dgm:prSet/>
      <dgm:spPr/>
      <dgm:t>
        <a:bodyPr/>
        <a:lstStyle/>
        <a:p>
          <a:r>
            <a:rPr lang="en-GB"/>
            <a:t>Mostly low value remittances – cash in/cash out</a:t>
          </a:r>
          <a:endParaRPr lang="en-US"/>
        </a:p>
      </dgm:t>
    </dgm:pt>
    <dgm:pt modelId="{2865B229-6557-4647-AAAF-07C56B9D63D7}" type="parTrans" cxnId="{AF4DA4FF-4DAB-4D8A-B31E-3A768A0DCE65}">
      <dgm:prSet/>
      <dgm:spPr/>
      <dgm:t>
        <a:bodyPr/>
        <a:lstStyle/>
        <a:p>
          <a:endParaRPr lang="en-US"/>
        </a:p>
      </dgm:t>
    </dgm:pt>
    <dgm:pt modelId="{E37BF2DA-369F-45DF-A791-C7BDD868EAE2}" type="sibTrans" cxnId="{AF4DA4FF-4DAB-4D8A-B31E-3A768A0DCE65}">
      <dgm:prSet/>
      <dgm:spPr/>
      <dgm:t>
        <a:bodyPr/>
        <a:lstStyle/>
        <a:p>
          <a:endParaRPr lang="en-US"/>
        </a:p>
      </dgm:t>
    </dgm:pt>
    <dgm:pt modelId="{629871A8-558B-4460-9A9B-747B41E61692}">
      <dgm:prSet/>
      <dgm:spPr/>
      <dgm:t>
        <a:bodyPr/>
        <a:lstStyle/>
        <a:p>
          <a:r>
            <a:rPr lang="en-GB"/>
            <a:t>Community based and visible and accessible to all</a:t>
          </a:r>
          <a:endParaRPr lang="en-US"/>
        </a:p>
      </dgm:t>
    </dgm:pt>
    <dgm:pt modelId="{911243E9-8D3D-4309-A8AE-09A3C1F754E8}" type="parTrans" cxnId="{D784597A-6F24-4978-8610-543D0AF31495}">
      <dgm:prSet/>
      <dgm:spPr/>
      <dgm:t>
        <a:bodyPr/>
        <a:lstStyle/>
        <a:p>
          <a:endParaRPr lang="en-US"/>
        </a:p>
      </dgm:t>
    </dgm:pt>
    <dgm:pt modelId="{4F460F13-E3E5-4252-BE69-51B31FDD3B4F}" type="sibTrans" cxnId="{D784597A-6F24-4978-8610-543D0AF31495}">
      <dgm:prSet/>
      <dgm:spPr/>
      <dgm:t>
        <a:bodyPr/>
        <a:lstStyle/>
        <a:p>
          <a:endParaRPr lang="en-US"/>
        </a:p>
      </dgm:t>
    </dgm:pt>
    <dgm:pt modelId="{8A98D852-B249-4FAD-A81C-C7D8651C05E0}">
      <dgm:prSet/>
      <dgm:spPr/>
      <dgm:t>
        <a:bodyPr/>
        <a:lstStyle/>
        <a:p>
          <a:r>
            <a:rPr lang="en-GB"/>
            <a:t>KYC – adequate accounting records – low running costs</a:t>
          </a:r>
          <a:endParaRPr lang="en-US"/>
        </a:p>
      </dgm:t>
    </dgm:pt>
    <dgm:pt modelId="{21386F74-4678-460C-BB47-85B3A9AF8AA2}" type="parTrans" cxnId="{EE37ED10-44F0-4FD1-A567-AB2835E3A8C9}">
      <dgm:prSet/>
      <dgm:spPr/>
      <dgm:t>
        <a:bodyPr/>
        <a:lstStyle/>
        <a:p>
          <a:endParaRPr lang="en-US"/>
        </a:p>
      </dgm:t>
    </dgm:pt>
    <dgm:pt modelId="{CE58EA26-0CD9-412A-906B-9D04A2A92261}" type="sibTrans" cxnId="{EE37ED10-44F0-4FD1-A567-AB2835E3A8C9}">
      <dgm:prSet/>
      <dgm:spPr/>
      <dgm:t>
        <a:bodyPr/>
        <a:lstStyle/>
        <a:p>
          <a:endParaRPr lang="en-US"/>
        </a:p>
      </dgm:t>
    </dgm:pt>
    <dgm:pt modelId="{1AA365BB-FE0A-4370-9056-7BF847E225BF}">
      <dgm:prSet/>
      <dgm:spPr/>
      <dgm:t>
        <a:bodyPr/>
        <a:lstStyle/>
        <a:p>
          <a:r>
            <a:rPr lang="en-GB"/>
            <a:t>Basic Records – name, contact number and transaction number</a:t>
          </a:r>
          <a:endParaRPr lang="en-US"/>
        </a:p>
      </dgm:t>
    </dgm:pt>
    <dgm:pt modelId="{E0A5B854-D5EF-45DD-814E-1FCA5714C0DD}" type="parTrans" cxnId="{D71F631D-8D05-4993-8BE2-04A5D2780E1B}">
      <dgm:prSet/>
      <dgm:spPr/>
      <dgm:t>
        <a:bodyPr/>
        <a:lstStyle/>
        <a:p>
          <a:endParaRPr lang="en-US"/>
        </a:p>
      </dgm:t>
    </dgm:pt>
    <dgm:pt modelId="{E2253458-5670-4E35-80D0-2DA758FE5857}" type="sibTrans" cxnId="{D71F631D-8D05-4993-8BE2-04A5D2780E1B}">
      <dgm:prSet/>
      <dgm:spPr/>
      <dgm:t>
        <a:bodyPr/>
        <a:lstStyle/>
        <a:p>
          <a:endParaRPr lang="en-US"/>
        </a:p>
      </dgm:t>
    </dgm:pt>
    <dgm:pt modelId="{7FB788E7-8453-442A-AC7F-E5F45D5BA637}">
      <dgm:prSet/>
      <dgm:spPr/>
      <dgm:t>
        <a:bodyPr/>
        <a:lstStyle/>
        <a:p>
          <a:r>
            <a:rPr lang="en-GB"/>
            <a:t>Many operate other businesses as well as Hawala</a:t>
          </a:r>
          <a:endParaRPr lang="en-US"/>
        </a:p>
      </dgm:t>
    </dgm:pt>
    <dgm:pt modelId="{26AF8C12-0B59-49F2-A2A2-B0593D495C9F}" type="parTrans" cxnId="{4E096DC0-423E-4362-BA03-5C1CC87BCCC4}">
      <dgm:prSet/>
      <dgm:spPr/>
      <dgm:t>
        <a:bodyPr/>
        <a:lstStyle/>
        <a:p>
          <a:endParaRPr lang="en-US"/>
        </a:p>
      </dgm:t>
    </dgm:pt>
    <dgm:pt modelId="{BCD085A3-37B1-4709-BAEA-B1F683CD370C}" type="sibTrans" cxnId="{4E096DC0-423E-4362-BA03-5C1CC87BCCC4}">
      <dgm:prSet/>
      <dgm:spPr/>
      <dgm:t>
        <a:bodyPr/>
        <a:lstStyle/>
        <a:p>
          <a:endParaRPr lang="en-US"/>
        </a:p>
      </dgm:t>
    </dgm:pt>
    <dgm:pt modelId="{D734D53C-37AB-4095-B6F4-85522670DD73}">
      <dgm:prSet/>
      <dgm:spPr/>
      <dgm:t>
        <a:bodyPr/>
        <a:lstStyle/>
        <a:p>
          <a:r>
            <a:rPr lang="en-GB"/>
            <a:t>Part of a network of similar businesses in other countries</a:t>
          </a:r>
          <a:endParaRPr lang="en-US"/>
        </a:p>
      </dgm:t>
    </dgm:pt>
    <dgm:pt modelId="{25CDB946-9F01-43F3-9878-6C4C53D99839}" type="parTrans" cxnId="{C35B365B-F908-42ED-8703-0DD806939246}">
      <dgm:prSet/>
      <dgm:spPr/>
      <dgm:t>
        <a:bodyPr/>
        <a:lstStyle/>
        <a:p>
          <a:endParaRPr lang="en-US"/>
        </a:p>
      </dgm:t>
    </dgm:pt>
    <dgm:pt modelId="{3627BD95-A765-4226-8909-A962525D5B12}" type="sibTrans" cxnId="{C35B365B-F908-42ED-8703-0DD806939246}">
      <dgm:prSet/>
      <dgm:spPr/>
      <dgm:t>
        <a:bodyPr/>
        <a:lstStyle/>
        <a:p>
          <a:endParaRPr lang="en-US"/>
        </a:p>
      </dgm:t>
    </dgm:pt>
    <dgm:pt modelId="{58724E16-D386-40EF-A137-281B269A18CA}" type="pres">
      <dgm:prSet presAssocID="{FCEC8AA2-CAE9-4D77-A31E-442A52258FAB}" presName="Name0" presStyleCnt="0">
        <dgm:presLayoutVars>
          <dgm:dir/>
          <dgm:animLvl val="lvl"/>
          <dgm:resizeHandles val="exact"/>
        </dgm:presLayoutVars>
      </dgm:prSet>
      <dgm:spPr/>
    </dgm:pt>
    <dgm:pt modelId="{196395BA-D8A7-49CE-BB47-1F4D00EF62E6}" type="pres">
      <dgm:prSet presAssocID="{7C353BC3-CB9A-4FAE-A7EE-1AF7A7698639}" presName="linNode" presStyleCnt="0"/>
      <dgm:spPr/>
    </dgm:pt>
    <dgm:pt modelId="{2A84B776-E117-4FAB-8301-145A8B41E955}" type="pres">
      <dgm:prSet presAssocID="{7C353BC3-CB9A-4FAE-A7EE-1AF7A7698639}" presName="parentText" presStyleLbl="node1" presStyleIdx="0" presStyleCnt="7">
        <dgm:presLayoutVars>
          <dgm:chMax val="1"/>
          <dgm:bulletEnabled val="1"/>
        </dgm:presLayoutVars>
      </dgm:prSet>
      <dgm:spPr/>
    </dgm:pt>
    <dgm:pt modelId="{A41025A4-9DEC-4509-88F7-ABC004357C89}" type="pres">
      <dgm:prSet presAssocID="{978DCA66-BA22-434B-BF87-54E442D42D08}" presName="sp" presStyleCnt="0"/>
      <dgm:spPr/>
    </dgm:pt>
    <dgm:pt modelId="{0FB9900F-DA88-4E1C-BD5A-7AE718F897BD}" type="pres">
      <dgm:prSet presAssocID="{03C73741-6538-4BF5-A0C2-67839D811997}" presName="linNode" presStyleCnt="0"/>
      <dgm:spPr/>
    </dgm:pt>
    <dgm:pt modelId="{C61F2613-C977-4CD7-859F-F7726DB6E281}" type="pres">
      <dgm:prSet presAssocID="{03C73741-6538-4BF5-A0C2-67839D811997}" presName="parentText" presStyleLbl="node1" presStyleIdx="1" presStyleCnt="7">
        <dgm:presLayoutVars>
          <dgm:chMax val="1"/>
          <dgm:bulletEnabled val="1"/>
        </dgm:presLayoutVars>
      </dgm:prSet>
      <dgm:spPr/>
    </dgm:pt>
    <dgm:pt modelId="{C8E68A38-D9E1-4594-B92B-A421D2CB9455}" type="pres">
      <dgm:prSet presAssocID="{E37BF2DA-369F-45DF-A791-C7BDD868EAE2}" presName="sp" presStyleCnt="0"/>
      <dgm:spPr/>
    </dgm:pt>
    <dgm:pt modelId="{9392DC8C-A8F8-4BAC-9BED-7F67D71F7145}" type="pres">
      <dgm:prSet presAssocID="{629871A8-558B-4460-9A9B-747B41E61692}" presName="linNode" presStyleCnt="0"/>
      <dgm:spPr/>
    </dgm:pt>
    <dgm:pt modelId="{062F5D82-0567-44D1-BEB6-A120665E6E4E}" type="pres">
      <dgm:prSet presAssocID="{629871A8-558B-4460-9A9B-747B41E61692}" presName="parentText" presStyleLbl="node1" presStyleIdx="2" presStyleCnt="7">
        <dgm:presLayoutVars>
          <dgm:chMax val="1"/>
          <dgm:bulletEnabled val="1"/>
        </dgm:presLayoutVars>
      </dgm:prSet>
      <dgm:spPr/>
    </dgm:pt>
    <dgm:pt modelId="{69FC9B2C-A92E-4F9D-82DE-2C5BC361E6DC}" type="pres">
      <dgm:prSet presAssocID="{4F460F13-E3E5-4252-BE69-51B31FDD3B4F}" presName="sp" presStyleCnt="0"/>
      <dgm:spPr/>
    </dgm:pt>
    <dgm:pt modelId="{63BB3F35-2DBF-476C-9F94-66E83914A019}" type="pres">
      <dgm:prSet presAssocID="{8A98D852-B249-4FAD-A81C-C7D8651C05E0}" presName="linNode" presStyleCnt="0"/>
      <dgm:spPr/>
    </dgm:pt>
    <dgm:pt modelId="{4FEF83C0-D0A4-48F3-8CD5-2D93256C0925}" type="pres">
      <dgm:prSet presAssocID="{8A98D852-B249-4FAD-A81C-C7D8651C05E0}" presName="parentText" presStyleLbl="node1" presStyleIdx="3" presStyleCnt="7">
        <dgm:presLayoutVars>
          <dgm:chMax val="1"/>
          <dgm:bulletEnabled val="1"/>
        </dgm:presLayoutVars>
      </dgm:prSet>
      <dgm:spPr/>
    </dgm:pt>
    <dgm:pt modelId="{3A88296F-3A65-49A0-9171-D6FEB0130346}" type="pres">
      <dgm:prSet presAssocID="{CE58EA26-0CD9-412A-906B-9D04A2A92261}" presName="sp" presStyleCnt="0"/>
      <dgm:spPr/>
    </dgm:pt>
    <dgm:pt modelId="{8397F8F9-341C-4C11-9451-6BDDC75F675E}" type="pres">
      <dgm:prSet presAssocID="{1AA365BB-FE0A-4370-9056-7BF847E225BF}" presName="linNode" presStyleCnt="0"/>
      <dgm:spPr/>
    </dgm:pt>
    <dgm:pt modelId="{10B8A097-257A-408B-9E61-569876C2C72C}" type="pres">
      <dgm:prSet presAssocID="{1AA365BB-FE0A-4370-9056-7BF847E225BF}" presName="parentText" presStyleLbl="node1" presStyleIdx="4" presStyleCnt="7">
        <dgm:presLayoutVars>
          <dgm:chMax val="1"/>
          <dgm:bulletEnabled val="1"/>
        </dgm:presLayoutVars>
      </dgm:prSet>
      <dgm:spPr/>
    </dgm:pt>
    <dgm:pt modelId="{F959B085-DDB2-47F0-B030-601F1AC50A51}" type="pres">
      <dgm:prSet presAssocID="{E2253458-5670-4E35-80D0-2DA758FE5857}" presName="sp" presStyleCnt="0"/>
      <dgm:spPr/>
    </dgm:pt>
    <dgm:pt modelId="{2D324A2B-9124-4620-AAB5-8E130250B115}" type="pres">
      <dgm:prSet presAssocID="{7FB788E7-8453-442A-AC7F-E5F45D5BA637}" presName="linNode" presStyleCnt="0"/>
      <dgm:spPr/>
    </dgm:pt>
    <dgm:pt modelId="{8B02AFE8-3915-4309-A759-42DD89C32ADB}" type="pres">
      <dgm:prSet presAssocID="{7FB788E7-8453-442A-AC7F-E5F45D5BA637}" presName="parentText" presStyleLbl="node1" presStyleIdx="5" presStyleCnt="7">
        <dgm:presLayoutVars>
          <dgm:chMax val="1"/>
          <dgm:bulletEnabled val="1"/>
        </dgm:presLayoutVars>
      </dgm:prSet>
      <dgm:spPr/>
    </dgm:pt>
    <dgm:pt modelId="{8AF577E0-8D6B-46EA-9F62-5DF95F51211F}" type="pres">
      <dgm:prSet presAssocID="{BCD085A3-37B1-4709-BAEA-B1F683CD370C}" presName="sp" presStyleCnt="0"/>
      <dgm:spPr/>
    </dgm:pt>
    <dgm:pt modelId="{FCB7D444-3885-41A0-A399-D5285F02DC7B}" type="pres">
      <dgm:prSet presAssocID="{D734D53C-37AB-4095-B6F4-85522670DD73}" presName="linNode" presStyleCnt="0"/>
      <dgm:spPr/>
    </dgm:pt>
    <dgm:pt modelId="{A2136441-A1C0-44F3-87B2-12AB6E541E5F}" type="pres">
      <dgm:prSet presAssocID="{D734D53C-37AB-4095-B6F4-85522670DD73}" presName="parentText" presStyleLbl="node1" presStyleIdx="6" presStyleCnt="7">
        <dgm:presLayoutVars>
          <dgm:chMax val="1"/>
          <dgm:bulletEnabled val="1"/>
        </dgm:presLayoutVars>
      </dgm:prSet>
      <dgm:spPr/>
    </dgm:pt>
  </dgm:ptLst>
  <dgm:cxnLst>
    <dgm:cxn modelId="{945F4804-BBDA-4ADA-92A5-AC235F8CAF3D}" type="presOf" srcId="{8A98D852-B249-4FAD-A81C-C7D8651C05E0}" destId="{4FEF83C0-D0A4-48F3-8CD5-2D93256C0925}" srcOrd="0" destOrd="0" presId="urn:microsoft.com/office/officeart/2005/8/layout/vList5"/>
    <dgm:cxn modelId="{EE37ED10-44F0-4FD1-A567-AB2835E3A8C9}" srcId="{FCEC8AA2-CAE9-4D77-A31E-442A52258FAB}" destId="{8A98D852-B249-4FAD-A81C-C7D8651C05E0}" srcOrd="3" destOrd="0" parTransId="{21386F74-4678-460C-BB47-85B3A9AF8AA2}" sibTransId="{CE58EA26-0CD9-412A-906B-9D04A2A92261}"/>
    <dgm:cxn modelId="{D71F631D-8D05-4993-8BE2-04A5D2780E1B}" srcId="{FCEC8AA2-CAE9-4D77-A31E-442A52258FAB}" destId="{1AA365BB-FE0A-4370-9056-7BF847E225BF}" srcOrd="4" destOrd="0" parTransId="{E0A5B854-D5EF-45DD-814E-1FCA5714C0DD}" sibTransId="{E2253458-5670-4E35-80D0-2DA758FE5857}"/>
    <dgm:cxn modelId="{8BE96E3E-2DEB-48B3-B3E0-221B75407B43}" type="presOf" srcId="{7C353BC3-CB9A-4FAE-A7EE-1AF7A7698639}" destId="{2A84B776-E117-4FAB-8301-145A8B41E955}" srcOrd="0" destOrd="0" presId="urn:microsoft.com/office/officeart/2005/8/layout/vList5"/>
    <dgm:cxn modelId="{C35B365B-F908-42ED-8703-0DD806939246}" srcId="{FCEC8AA2-CAE9-4D77-A31E-442A52258FAB}" destId="{D734D53C-37AB-4095-B6F4-85522670DD73}" srcOrd="6" destOrd="0" parTransId="{25CDB946-9F01-43F3-9878-6C4C53D99839}" sibTransId="{3627BD95-A765-4226-8909-A962525D5B12}"/>
    <dgm:cxn modelId="{140FC845-C77C-42B2-82FC-A6200B18E829}" type="presOf" srcId="{7FB788E7-8453-442A-AC7F-E5F45D5BA637}" destId="{8B02AFE8-3915-4309-A759-42DD89C32ADB}" srcOrd="0" destOrd="0" presId="urn:microsoft.com/office/officeart/2005/8/layout/vList5"/>
    <dgm:cxn modelId="{5CAB2556-C940-49EB-9056-0A3F32245BB9}" type="presOf" srcId="{1AA365BB-FE0A-4370-9056-7BF847E225BF}" destId="{10B8A097-257A-408B-9E61-569876C2C72C}" srcOrd="0" destOrd="0" presId="urn:microsoft.com/office/officeart/2005/8/layout/vList5"/>
    <dgm:cxn modelId="{92C9E076-E9F6-4AD1-B7CE-CB439D3EE948}" type="presOf" srcId="{03C73741-6538-4BF5-A0C2-67839D811997}" destId="{C61F2613-C977-4CD7-859F-F7726DB6E281}" srcOrd="0" destOrd="0" presId="urn:microsoft.com/office/officeart/2005/8/layout/vList5"/>
    <dgm:cxn modelId="{06304D5A-0FCD-4D36-A072-FDE6A56F1F29}" type="presOf" srcId="{629871A8-558B-4460-9A9B-747B41E61692}" destId="{062F5D82-0567-44D1-BEB6-A120665E6E4E}" srcOrd="0" destOrd="0" presId="urn:microsoft.com/office/officeart/2005/8/layout/vList5"/>
    <dgm:cxn modelId="{D784597A-6F24-4978-8610-543D0AF31495}" srcId="{FCEC8AA2-CAE9-4D77-A31E-442A52258FAB}" destId="{629871A8-558B-4460-9A9B-747B41E61692}" srcOrd="2" destOrd="0" parTransId="{911243E9-8D3D-4309-A8AE-09A3C1F754E8}" sibTransId="{4F460F13-E3E5-4252-BE69-51B31FDD3B4F}"/>
    <dgm:cxn modelId="{99F05B8B-2BFC-4B73-BA2D-8A7C89D9B8AD}" srcId="{FCEC8AA2-CAE9-4D77-A31E-442A52258FAB}" destId="{7C353BC3-CB9A-4FAE-A7EE-1AF7A7698639}" srcOrd="0" destOrd="0" parTransId="{5418177D-C72F-40DE-B4D3-ACC5FAC55BA4}" sibTransId="{978DCA66-BA22-434B-BF87-54E442D42D08}"/>
    <dgm:cxn modelId="{8CCA748F-1E50-48CD-9F87-9ADC6BC7B065}" type="presOf" srcId="{D734D53C-37AB-4095-B6F4-85522670DD73}" destId="{A2136441-A1C0-44F3-87B2-12AB6E541E5F}" srcOrd="0" destOrd="0" presId="urn:microsoft.com/office/officeart/2005/8/layout/vList5"/>
    <dgm:cxn modelId="{062A18A6-76F5-4C13-B156-34A63121688B}" type="presOf" srcId="{FCEC8AA2-CAE9-4D77-A31E-442A52258FAB}" destId="{58724E16-D386-40EF-A137-281B269A18CA}" srcOrd="0" destOrd="0" presId="urn:microsoft.com/office/officeart/2005/8/layout/vList5"/>
    <dgm:cxn modelId="{4E096DC0-423E-4362-BA03-5C1CC87BCCC4}" srcId="{FCEC8AA2-CAE9-4D77-A31E-442A52258FAB}" destId="{7FB788E7-8453-442A-AC7F-E5F45D5BA637}" srcOrd="5" destOrd="0" parTransId="{26AF8C12-0B59-49F2-A2A2-B0593D495C9F}" sibTransId="{BCD085A3-37B1-4709-BAEA-B1F683CD370C}"/>
    <dgm:cxn modelId="{AF4DA4FF-4DAB-4D8A-B31E-3A768A0DCE65}" srcId="{FCEC8AA2-CAE9-4D77-A31E-442A52258FAB}" destId="{03C73741-6538-4BF5-A0C2-67839D811997}" srcOrd="1" destOrd="0" parTransId="{2865B229-6557-4647-AAAF-07C56B9D63D7}" sibTransId="{E37BF2DA-369F-45DF-A791-C7BDD868EAE2}"/>
    <dgm:cxn modelId="{615C66FA-2174-4537-8C67-BAB70885C73D}" type="presParOf" srcId="{58724E16-D386-40EF-A137-281B269A18CA}" destId="{196395BA-D8A7-49CE-BB47-1F4D00EF62E6}" srcOrd="0" destOrd="0" presId="urn:microsoft.com/office/officeart/2005/8/layout/vList5"/>
    <dgm:cxn modelId="{A9D90D68-CD82-46A5-89E6-3E3B1D44FC81}" type="presParOf" srcId="{196395BA-D8A7-49CE-BB47-1F4D00EF62E6}" destId="{2A84B776-E117-4FAB-8301-145A8B41E955}" srcOrd="0" destOrd="0" presId="urn:microsoft.com/office/officeart/2005/8/layout/vList5"/>
    <dgm:cxn modelId="{90E13AA6-C6CE-4961-913B-2E4FBB795AB6}" type="presParOf" srcId="{58724E16-D386-40EF-A137-281B269A18CA}" destId="{A41025A4-9DEC-4509-88F7-ABC004357C89}" srcOrd="1" destOrd="0" presId="urn:microsoft.com/office/officeart/2005/8/layout/vList5"/>
    <dgm:cxn modelId="{4C397EAF-CC83-4953-A60B-0A3CAA6C113B}" type="presParOf" srcId="{58724E16-D386-40EF-A137-281B269A18CA}" destId="{0FB9900F-DA88-4E1C-BD5A-7AE718F897BD}" srcOrd="2" destOrd="0" presId="urn:microsoft.com/office/officeart/2005/8/layout/vList5"/>
    <dgm:cxn modelId="{A00C1D07-E85A-4672-9D3E-524F0FAA3455}" type="presParOf" srcId="{0FB9900F-DA88-4E1C-BD5A-7AE718F897BD}" destId="{C61F2613-C977-4CD7-859F-F7726DB6E281}" srcOrd="0" destOrd="0" presId="urn:microsoft.com/office/officeart/2005/8/layout/vList5"/>
    <dgm:cxn modelId="{0B4C099B-DA21-4EFE-B147-6AF3119624DC}" type="presParOf" srcId="{58724E16-D386-40EF-A137-281B269A18CA}" destId="{C8E68A38-D9E1-4594-B92B-A421D2CB9455}" srcOrd="3" destOrd="0" presId="urn:microsoft.com/office/officeart/2005/8/layout/vList5"/>
    <dgm:cxn modelId="{0428CAE3-3A53-4C79-9808-3254F54B2BCE}" type="presParOf" srcId="{58724E16-D386-40EF-A137-281B269A18CA}" destId="{9392DC8C-A8F8-4BAC-9BED-7F67D71F7145}" srcOrd="4" destOrd="0" presId="urn:microsoft.com/office/officeart/2005/8/layout/vList5"/>
    <dgm:cxn modelId="{DCB908CD-D459-42D4-B326-2D73D7665387}" type="presParOf" srcId="{9392DC8C-A8F8-4BAC-9BED-7F67D71F7145}" destId="{062F5D82-0567-44D1-BEB6-A120665E6E4E}" srcOrd="0" destOrd="0" presId="urn:microsoft.com/office/officeart/2005/8/layout/vList5"/>
    <dgm:cxn modelId="{92C8CB9C-1A66-4664-B0FC-CAC660EDF236}" type="presParOf" srcId="{58724E16-D386-40EF-A137-281B269A18CA}" destId="{69FC9B2C-A92E-4F9D-82DE-2C5BC361E6DC}" srcOrd="5" destOrd="0" presId="urn:microsoft.com/office/officeart/2005/8/layout/vList5"/>
    <dgm:cxn modelId="{2D452E7E-C417-415D-ADEB-FECC91E3D93D}" type="presParOf" srcId="{58724E16-D386-40EF-A137-281B269A18CA}" destId="{63BB3F35-2DBF-476C-9F94-66E83914A019}" srcOrd="6" destOrd="0" presId="urn:microsoft.com/office/officeart/2005/8/layout/vList5"/>
    <dgm:cxn modelId="{2BEA184E-E2A9-47F4-8C6C-1BB62FB80ECA}" type="presParOf" srcId="{63BB3F35-2DBF-476C-9F94-66E83914A019}" destId="{4FEF83C0-D0A4-48F3-8CD5-2D93256C0925}" srcOrd="0" destOrd="0" presId="urn:microsoft.com/office/officeart/2005/8/layout/vList5"/>
    <dgm:cxn modelId="{A39E455D-36DA-426A-B787-23EB822D48CD}" type="presParOf" srcId="{58724E16-D386-40EF-A137-281B269A18CA}" destId="{3A88296F-3A65-49A0-9171-D6FEB0130346}" srcOrd="7" destOrd="0" presId="urn:microsoft.com/office/officeart/2005/8/layout/vList5"/>
    <dgm:cxn modelId="{6AE2CD5D-59E9-4329-A776-2939C99EF39B}" type="presParOf" srcId="{58724E16-D386-40EF-A137-281B269A18CA}" destId="{8397F8F9-341C-4C11-9451-6BDDC75F675E}" srcOrd="8" destOrd="0" presId="urn:microsoft.com/office/officeart/2005/8/layout/vList5"/>
    <dgm:cxn modelId="{2561F2BA-A9E9-4599-B3F5-A87119AB2B1F}" type="presParOf" srcId="{8397F8F9-341C-4C11-9451-6BDDC75F675E}" destId="{10B8A097-257A-408B-9E61-569876C2C72C}" srcOrd="0" destOrd="0" presId="urn:microsoft.com/office/officeart/2005/8/layout/vList5"/>
    <dgm:cxn modelId="{7C9FBAE7-C097-4F44-980B-8B360412E36F}" type="presParOf" srcId="{58724E16-D386-40EF-A137-281B269A18CA}" destId="{F959B085-DDB2-47F0-B030-601F1AC50A51}" srcOrd="9" destOrd="0" presId="urn:microsoft.com/office/officeart/2005/8/layout/vList5"/>
    <dgm:cxn modelId="{63C2CC03-665F-4B5C-95C3-E17BB0D17744}" type="presParOf" srcId="{58724E16-D386-40EF-A137-281B269A18CA}" destId="{2D324A2B-9124-4620-AAB5-8E130250B115}" srcOrd="10" destOrd="0" presId="urn:microsoft.com/office/officeart/2005/8/layout/vList5"/>
    <dgm:cxn modelId="{7EC8B2B8-A21A-424A-9570-7427C0525F85}" type="presParOf" srcId="{2D324A2B-9124-4620-AAB5-8E130250B115}" destId="{8B02AFE8-3915-4309-A759-42DD89C32ADB}" srcOrd="0" destOrd="0" presId="urn:microsoft.com/office/officeart/2005/8/layout/vList5"/>
    <dgm:cxn modelId="{94BD6EB1-3823-49C7-B327-57FC0883050C}" type="presParOf" srcId="{58724E16-D386-40EF-A137-281B269A18CA}" destId="{8AF577E0-8D6B-46EA-9F62-5DF95F51211F}" srcOrd="11" destOrd="0" presId="urn:microsoft.com/office/officeart/2005/8/layout/vList5"/>
    <dgm:cxn modelId="{D0FE3023-0D39-4110-BC93-E4E965A1FEDC}" type="presParOf" srcId="{58724E16-D386-40EF-A137-281B269A18CA}" destId="{FCB7D444-3885-41A0-A399-D5285F02DC7B}" srcOrd="12" destOrd="0" presId="urn:microsoft.com/office/officeart/2005/8/layout/vList5"/>
    <dgm:cxn modelId="{7971A4F0-6086-45C1-A8C4-27E903EE9F88}" type="presParOf" srcId="{FCB7D444-3885-41A0-A399-D5285F02DC7B}" destId="{A2136441-A1C0-44F3-87B2-12AB6E541E5F}"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49EFB6-6852-4C05-9585-3DE4397BEC5E}" type="doc">
      <dgm:prSet loTypeId="urn:microsoft.com/office/officeart/2005/8/layout/process1" loCatId="process" qsTypeId="urn:microsoft.com/office/officeart/2005/8/quickstyle/simple1" qsCatId="simple" csTypeId="urn:microsoft.com/office/officeart/2005/8/colors/colorful5" csCatId="colorful"/>
      <dgm:spPr/>
      <dgm:t>
        <a:bodyPr/>
        <a:lstStyle/>
        <a:p>
          <a:endParaRPr lang="en-US"/>
        </a:p>
      </dgm:t>
    </dgm:pt>
    <dgm:pt modelId="{94E85FDC-14B8-4AB2-955C-0C6CA5F39E39}">
      <dgm:prSet/>
      <dgm:spPr/>
      <dgm:t>
        <a:bodyPr/>
        <a:lstStyle/>
        <a:p>
          <a:r>
            <a:rPr lang="en-GB"/>
            <a:t>The Role Of Hawala And Uther Similar Service Providers (October 2013 – revisited 2016)</a:t>
          </a:r>
          <a:endParaRPr lang="en-US"/>
        </a:p>
      </dgm:t>
    </dgm:pt>
    <dgm:pt modelId="{1C8B48EA-BAA7-4E09-9D58-B4436CD05E66}" type="parTrans" cxnId="{B08C5EFD-25F4-4280-8BF0-AB44005B62B8}">
      <dgm:prSet/>
      <dgm:spPr/>
      <dgm:t>
        <a:bodyPr/>
        <a:lstStyle/>
        <a:p>
          <a:endParaRPr lang="en-US"/>
        </a:p>
      </dgm:t>
    </dgm:pt>
    <dgm:pt modelId="{96ABCA2A-EDE7-4436-AF31-74B1AE888C1D}" type="sibTrans" cxnId="{B08C5EFD-25F4-4280-8BF0-AB44005B62B8}">
      <dgm:prSet/>
      <dgm:spPr/>
      <dgm:t>
        <a:bodyPr/>
        <a:lstStyle/>
        <a:p>
          <a:endParaRPr lang="en-US"/>
        </a:p>
      </dgm:t>
    </dgm:pt>
    <dgm:pt modelId="{745CAD81-930F-4A98-91E0-DEA3656D7A89}">
      <dgm:prSet/>
      <dgm:spPr/>
      <dgm:t>
        <a:bodyPr/>
        <a:lstStyle/>
        <a:p>
          <a:r>
            <a:rPr lang="en-GB"/>
            <a:t>The Financial Action Task Force (FATF) is an independent inter-governmental body that develops and promotes policies to protect the global financial system against money laundering, terrorist financing and the financing of proliferation of weapons of mass destruction. The FATF Recommendations are recognised as the global anti-money laundering (AML) and counter-terrorist financing (CFT) standard.</a:t>
          </a:r>
          <a:endParaRPr lang="en-US"/>
        </a:p>
      </dgm:t>
    </dgm:pt>
    <dgm:pt modelId="{ADB6F4AD-8FB6-406D-989B-A50443E0BFF4}" type="parTrans" cxnId="{B7510BD7-5704-4DC5-92F0-2FB581D6D8E2}">
      <dgm:prSet/>
      <dgm:spPr/>
      <dgm:t>
        <a:bodyPr/>
        <a:lstStyle/>
        <a:p>
          <a:endParaRPr lang="en-US"/>
        </a:p>
      </dgm:t>
    </dgm:pt>
    <dgm:pt modelId="{7896B551-52EB-4ED9-A6C9-939E8F69A492}" type="sibTrans" cxnId="{B7510BD7-5704-4DC5-92F0-2FB581D6D8E2}">
      <dgm:prSet/>
      <dgm:spPr/>
      <dgm:t>
        <a:bodyPr/>
        <a:lstStyle/>
        <a:p>
          <a:endParaRPr lang="en-US"/>
        </a:p>
      </dgm:t>
    </dgm:pt>
    <dgm:pt modelId="{22A8FFCE-E3DC-486D-9720-C8BF3A7A1BBE}" type="pres">
      <dgm:prSet presAssocID="{6E49EFB6-6852-4C05-9585-3DE4397BEC5E}" presName="Name0" presStyleCnt="0">
        <dgm:presLayoutVars>
          <dgm:dir/>
          <dgm:resizeHandles val="exact"/>
        </dgm:presLayoutVars>
      </dgm:prSet>
      <dgm:spPr/>
    </dgm:pt>
    <dgm:pt modelId="{B77E18CE-D9F9-4D2D-B850-A0356FAC707B}" type="pres">
      <dgm:prSet presAssocID="{94E85FDC-14B8-4AB2-955C-0C6CA5F39E39}" presName="node" presStyleLbl="node1" presStyleIdx="0" presStyleCnt="2">
        <dgm:presLayoutVars>
          <dgm:bulletEnabled val="1"/>
        </dgm:presLayoutVars>
      </dgm:prSet>
      <dgm:spPr/>
    </dgm:pt>
    <dgm:pt modelId="{970B0175-A8C4-4A0D-9E3B-CC13FE8D8A1F}" type="pres">
      <dgm:prSet presAssocID="{96ABCA2A-EDE7-4436-AF31-74B1AE888C1D}" presName="sibTrans" presStyleLbl="sibTrans2D1" presStyleIdx="0" presStyleCnt="1"/>
      <dgm:spPr/>
    </dgm:pt>
    <dgm:pt modelId="{1E6372FE-6372-40C7-A330-F021D5F2510B}" type="pres">
      <dgm:prSet presAssocID="{96ABCA2A-EDE7-4436-AF31-74B1AE888C1D}" presName="connectorText" presStyleLbl="sibTrans2D1" presStyleIdx="0" presStyleCnt="1"/>
      <dgm:spPr/>
    </dgm:pt>
    <dgm:pt modelId="{7059BC51-182A-49C4-A270-BCE0D4AFB9AF}" type="pres">
      <dgm:prSet presAssocID="{745CAD81-930F-4A98-91E0-DEA3656D7A89}" presName="node" presStyleLbl="node1" presStyleIdx="1" presStyleCnt="2">
        <dgm:presLayoutVars>
          <dgm:bulletEnabled val="1"/>
        </dgm:presLayoutVars>
      </dgm:prSet>
      <dgm:spPr/>
    </dgm:pt>
  </dgm:ptLst>
  <dgm:cxnLst>
    <dgm:cxn modelId="{B511FB27-1C3D-4D0A-9ECE-371C8DF49101}" type="presOf" srcId="{745CAD81-930F-4A98-91E0-DEA3656D7A89}" destId="{7059BC51-182A-49C4-A270-BCE0D4AFB9AF}" srcOrd="0" destOrd="0" presId="urn:microsoft.com/office/officeart/2005/8/layout/process1"/>
    <dgm:cxn modelId="{E675732E-F68F-4E97-AC0D-30A9C5E03AB2}" type="presOf" srcId="{96ABCA2A-EDE7-4436-AF31-74B1AE888C1D}" destId="{970B0175-A8C4-4A0D-9E3B-CC13FE8D8A1F}" srcOrd="0" destOrd="0" presId="urn:microsoft.com/office/officeart/2005/8/layout/process1"/>
    <dgm:cxn modelId="{E7EB514E-80C3-4D37-932F-50BCE120B106}" type="presOf" srcId="{94E85FDC-14B8-4AB2-955C-0C6CA5F39E39}" destId="{B77E18CE-D9F9-4D2D-B850-A0356FAC707B}" srcOrd="0" destOrd="0" presId="urn:microsoft.com/office/officeart/2005/8/layout/process1"/>
    <dgm:cxn modelId="{08EC53BC-2409-4B8E-97FC-3FDC0302CF8B}" type="presOf" srcId="{6E49EFB6-6852-4C05-9585-3DE4397BEC5E}" destId="{22A8FFCE-E3DC-486D-9720-C8BF3A7A1BBE}" srcOrd="0" destOrd="0" presId="urn:microsoft.com/office/officeart/2005/8/layout/process1"/>
    <dgm:cxn modelId="{5DD7C4BC-9528-45A7-A699-AADC2D3AD723}" type="presOf" srcId="{96ABCA2A-EDE7-4436-AF31-74B1AE888C1D}" destId="{1E6372FE-6372-40C7-A330-F021D5F2510B}" srcOrd="1" destOrd="0" presId="urn:microsoft.com/office/officeart/2005/8/layout/process1"/>
    <dgm:cxn modelId="{B7510BD7-5704-4DC5-92F0-2FB581D6D8E2}" srcId="{6E49EFB6-6852-4C05-9585-3DE4397BEC5E}" destId="{745CAD81-930F-4A98-91E0-DEA3656D7A89}" srcOrd="1" destOrd="0" parTransId="{ADB6F4AD-8FB6-406D-989B-A50443E0BFF4}" sibTransId="{7896B551-52EB-4ED9-A6C9-939E8F69A492}"/>
    <dgm:cxn modelId="{B08C5EFD-25F4-4280-8BF0-AB44005B62B8}" srcId="{6E49EFB6-6852-4C05-9585-3DE4397BEC5E}" destId="{94E85FDC-14B8-4AB2-955C-0C6CA5F39E39}" srcOrd="0" destOrd="0" parTransId="{1C8B48EA-BAA7-4E09-9D58-B4436CD05E66}" sibTransId="{96ABCA2A-EDE7-4436-AF31-74B1AE888C1D}"/>
    <dgm:cxn modelId="{0583FEFE-C4C2-4D45-A8C1-F067431E7008}" type="presParOf" srcId="{22A8FFCE-E3DC-486D-9720-C8BF3A7A1BBE}" destId="{B77E18CE-D9F9-4D2D-B850-A0356FAC707B}" srcOrd="0" destOrd="0" presId="urn:microsoft.com/office/officeart/2005/8/layout/process1"/>
    <dgm:cxn modelId="{55CCB6CD-57E6-41EB-A9FA-B60393D8AF63}" type="presParOf" srcId="{22A8FFCE-E3DC-486D-9720-C8BF3A7A1BBE}" destId="{970B0175-A8C4-4A0D-9E3B-CC13FE8D8A1F}" srcOrd="1" destOrd="0" presId="urn:microsoft.com/office/officeart/2005/8/layout/process1"/>
    <dgm:cxn modelId="{053102E7-F366-48EA-8436-322BFDD43F79}" type="presParOf" srcId="{970B0175-A8C4-4A0D-9E3B-CC13FE8D8A1F}" destId="{1E6372FE-6372-40C7-A330-F021D5F2510B}" srcOrd="0" destOrd="0" presId="urn:microsoft.com/office/officeart/2005/8/layout/process1"/>
    <dgm:cxn modelId="{549F707A-C7F0-425D-B003-2F7FCCEB1A80}" type="presParOf" srcId="{22A8FFCE-E3DC-486D-9720-C8BF3A7A1BBE}" destId="{7059BC51-182A-49C4-A270-BCE0D4AFB9AF}"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760F5A-7233-4BE4-A160-C94037EFD67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99051E8-69E0-430B-B614-4EBCEE1B74AF}">
      <dgm:prSet/>
      <dgm:spPr/>
      <dgm:t>
        <a:bodyPr/>
        <a:lstStyle/>
        <a:p>
          <a:r>
            <a:rPr lang="en-GB"/>
            <a:t>Most countries stated their Hawaladars operated in illegal or unlicensed ways</a:t>
          </a:r>
          <a:endParaRPr lang="en-US"/>
        </a:p>
      </dgm:t>
    </dgm:pt>
    <dgm:pt modelId="{C9792B51-1590-449B-BBC7-A0AB84CA1256}" type="parTrans" cxnId="{1C76F11C-8CA8-4A7E-8958-29C29C65B533}">
      <dgm:prSet/>
      <dgm:spPr/>
      <dgm:t>
        <a:bodyPr/>
        <a:lstStyle/>
        <a:p>
          <a:endParaRPr lang="en-US"/>
        </a:p>
      </dgm:t>
    </dgm:pt>
    <dgm:pt modelId="{FDF0BD7D-6C9A-4270-95E5-819BC192B7CD}" type="sibTrans" cxnId="{1C76F11C-8CA8-4A7E-8958-29C29C65B533}">
      <dgm:prSet/>
      <dgm:spPr/>
      <dgm:t>
        <a:bodyPr/>
        <a:lstStyle/>
        <a:p>
          <a:endParaRPr lang="en-US"/>
        </a:p>
      </dgm:t>
    </dgm:pt>
    <dgm:pt modelId="{7E25043B-5711-4605-A7DC-5FB625955EFB}">
      <dgm:prSet/>
      <dgm:spPr/>
      <dgm:t>
        <a:bodyPr/>
        <a:lstStyle/>
        <a:p>
          <a:r>
            <a:rPr lang="en-GB"/>
            <a:t>Most Hawaladars operated primarily outside of regulated banking system</a:t>
          </a:r>
          <a:endParaRPr lang="en-US"/>
        </a:p>
      </dgm:t>
    </dgm:pt>
    <dgm:pt modelId="{96039308-7B33-4D1E-B614-E9F418411EE0}" type="parTrans" cxnId="{E0BB7FD5-02E4-4FCA-980A-932648194F9B}">
      <dgm:prSet/>
      <dgm:spPr/>
      <dgm:t>
        <a:bodyPr/>
        <a:lstStyle/>
        <a:p>
          <a:endParaRPr lang="en-US"/>
        </a:p>
      </dgm:t>
    </dgm:pt>
    <dgm:pt modelId="{4F7F1FA3-4E42-4B38-B58B-E96202433876}" type="sibTrans" cxnId="{E0BB7FD5-02E4-4FCA-980A-932648194F9B}">
      <dgm:prSet/>
      <dgm:spPr/>
      <dgm:t>
        <a:bodyPr/>
        <a:lstStyle/>
        <a:p>
          <a:endParaRPr lang="en-US"/>
        </a:p>
      </dgm:t>
    </dgm:pt>
    <dgm:pt modelId="{A8B52F6C-6E99-4745-81CC-4D1AE5337633}">
      <dgm:prSet/>
      <dgm:spPr/>
      <dgm:t>
        <a:bodyPr/>
        <a:lstStyle/>
        <a:p>
          <a:r>
            <a:rPr lang="en-GB"/>
            <a:t>Around 80% used net settlement – no money transferred internationally between parties – occasional net payments made</a:t>
          </a:r>
          <a:endParaRPr lang="en-US"/>
        </a:p>
      </dgm:t>
    </dgm:pt>
    <dgm:pt modelId="{87284293-2A0C-4113-B62D-B41B5C1DAA79}" type="parTrans" cxnId="{A3B36736-9E24-4F40-9BCF-B16C726F523C}">
      <dgm:prSet/>
      <dgm:spPr/>
      <dgm:t>
        <a:bodyPr/>
        <a:lstStyle/>
        <a:p>
          <a:endParaRPr lang="en-US"/>
        </a:p>
      </dgm:t>
    </dgm:pt>
    <dgm:pt modelId="{EBAFDCA1-125A-4DF4-AF56-D4CD2EB6B24E}" type="sibTrans" cxnId="{A3B36736-9E24-4F40-9BCF-B16C726F523C}">
      <dgm:prSet/>
      <dgm:spPr/>
      <dgm:t>
        <a:bodyPr/>
        <a:lstStyle/>
        <a:p>
          <a:endParaRPr lang="en-US"/>
        </a:p>
      </dgm:t>
    </dgm:pt>
    <dgm:pt modelId="{5192018C-A4C2-4129-B2F4-8352FC8914A0}">
      <dgm:prSet/>
      <dgm:spPr/>
      <dgm:t>
        <a:bodyPr/>
        <a:lstStyle/>
        <a:p>
          <a:r>
            <a:rPr lang="en-GB"/>
            <a:t>Around 68% used Trade Settlements – settling through equivalent value in merchandise rather than cash</a:t>
          </a:r>
          <a:endParaRPr lang="en-US"/>
        </a:p>
      </dgm:t>
    </dgm:pt>
    <dgm:pt modelId="{EFF68B67-8CE0-4F0D-969C-3DB3ECDC0E8A}" type="parTrans" cxnId="{BAB046D5-7761-410F-8403-959C3F9F416C}">
      <dgm:prSet/>
      <dgm:spPr/>
      <dgm:t>
        <a:bodyPr/>
        <a:lstStyle/>
        <a:p>
          <a:endParaRPr lang="en-US"/>
        </a:p>
      </dgm:t>
    </dgm:pt>
    <dgm:pt modelId="{96F7AD3A-7075-451F-8A29-97BF38EA3B12}" type="sibTrans" cxnId="{BAB046D5-7761-410F-8403-959C3F9F416C}">
      <dgm:prSet/>
      <dgm:spPr/>
      <dgm:t>
        <a:bodyPr/>
        <a:lstStyle/>
        <a:p>
          <a:endParaRPr lang="en-US"/>
        </a:p>
      </dgm:t>
    </dgm:pt>
    <dgm:pt modelId="{27E39D05-F7C5-4AB9-BEA9-32A0ADA5C3AB}">
      <dgm:prSet/>
      <dgm:spPr/>
      <dgm:t>
        <a:bodyPr/>
        <a:lstStyle/>
        <a:p>
          <a:r>
            <a:rPr lang="en-GB" dirty="0"/>
            <a:t>Around 32% of countries reported that their Hawaladars only appeared to serve specific communities</a:t>
          </a:r>
          <a:endParaRPr lang="en-US" dirty="0"/>
        </a:p>
      </dgm:t>
    </dgm:pt>
    <dgm:pt modelId="{56CDD595-1882-432B-985E-0724FA1A107F}" type="parTrans" cxnId="{D06F44B6-BC30-4BBC-9C37-B8B4181BE1E9}">
      <dgm:prSet/>
      <dgm:spPr/>
      <dgm:t>
        <a:bodyPr/>
        <a:lstStyle/>
        <a:p>
          <a:endParaRPr lang="en-US"/>
        </a:p>
      </dgm:t>
    </dgm:pt>
    <dgm:pt modelId="{C6CE130B-50FA-4228-BD31-823D6B2D654F}" type="sibTrans" cxnId="{D06F44B6-BC30-4BBC-9C37-B8B4181BE1E9}">
      <dgm:prSet/>
      <dgm:spPr/>
      <dgm:t>
        <a:bodyPr/>
        <a:lstStyle/>
        <a:p>
          <a:endParaRPr lang="en-US"/>
        </a:p>
      </dgm:t>
    </dgm:pt>
    <dgm:pt modelId="{F54ED2EC-DA96-4075-BB12-14C7CC9EDBFB}" type="pres">
      <dgm:prSet presAssocID="{F8760F5A-7233-4BE4-A160-C94037EFD67D}" presName="linear" presStyleCnt="0">
        <dgm:presLayoutVars>
          <dgm:animLvl val="lvl"/>
          <dgm:resizeHandles val="exact"/>
        </dgm:presLayoutVars>
      </dgm:prSet>
      <dgm:spPr/>
    </dgm:pt>
    <dgm:pt modelId="{A292B321-8DF8-47C2-A87C-DA838ABED417}" type="pres">
      <dgm:prSet presAssocID="{399051E8-69E0-430B-B614-4EBCEE1B74AF}" presName="parentText" presStyleLbl="node1" presStyleIdx="0" presStyleCnt="5">
        <dgm:presLayoutVars>
          <dgm:chMax val="0"/>
          <dgm:bulletEnabled val="1"/>
        </dgm:presLayoutVars>
      </dgm:prSet>
      <dgm:spPr/>
    </dgm:pt>
    <dgm:pt modelId="{BACCC4D9-5A8B-49B0-A693-A28F4A4F3824}" type="pres">
      <dgm:prSet presAssocID="{FDF0BD7D-6C9A-4270-95E5-819BC192B7CD}" presName="spacer" presStyleCnt="0"/>
      <dgm:spPr/>
    </dgm:pt>
    <dgm:pt modelId="{C3D97844-FC2D-4D9B-9F11-45F9CF309605}" type="pres">
      <dgm:prSet presAssocID="{7E25043B-5711-4605-A7DC-5FB625955EFB}" presName="parentText" presStyleLbl="node1" presStyleIdx="1" presStyleCnt="5">
        <dgm:presLayoutVars>
          <dgm:chMax val="0"/>
          <dgm:bulletEnabled val="1"/>
        </dgm:presLayoutVars>
      </dgm:prSet>
      <dgm:spPr/>
    </dgm:pt>
    <dgm:pt modelId="{B1ED4964-8DEB-4112-9647-283DF6E644D9}" type="pres">
      <dgm:prSet presAssocID="{4F7F1FA3-4E42-4B38-B58B-E96202433876}" presName="spacer" presStyleCnt="0"/>
      <dgm:spPr/>
    </dgm:pt>
    <dgm:pt modelId="{9BD9D0E3-13C8-4C07-92C4-22B15CD28DF9}" type="pres">
      <dgm:prSet presAssocID="{A8B52F6C-6E99-4745-81CC-4D1AE5337633}" presName="parentText" presStyleLbl="node1" presStyleIdx="2" presStyleCnt="5">
        <dgm:presLayoutVars>
          <dgm:chMax val="0"/>
          <dgm:bulletEnabled val="1"/>
        </dgm:presLayoutVars>
      </dgm:prSet>
      <dgm:spPr/>
    </dgm:pt>
    <dgm:pt modelId="{B94294B1-7058-4B7D-A97F-50991DB385CB}" type="pres">
      <dgm:prSet presAssocID="{EBAFDCA1-125A-4DF4-AF56-D4CD2EB6B24E}" presName="spacer" presStyleCnt="0"/>
      <dgm:spPr/>
    </dgm:pt>
    <dgm:pt modelId="{1FB0EC14-F81D-4EE0-BBA9-A13849C9D7AF}" type="pres">
      <dgm:prSet presAssocID="{5192018C-A4C2-4129-B2F4-8352FC8914A0}" presName="parentText" presStyleLbl="node1" presStyleIdx="3" presStyleCnt="5">
        <dgm:presLayoutVars>
          <dgm:chMax val="0"/>
          <dgm:bulletEnabled val="1"/>
        </dgm:presLayoutVars>
      </dgm:prSet>
      <dgm:spPr/>
    </dgm:pt>
    <dgm:pt modelId="{8298B241-C3AF-4C52-9C2D-F0040994BB9D}" type="pres">
      <dgm:prSet presAssocID="{96F7AD3A-7075-451F-8A29-97BF38EA3B12}" presName="spacer" presStyleCnt="0"/>
      <dgm:spPr/>
    </dgm:pt>
    <dgm:pt modelId="{1F176C86-E2E7-40EA-AAFC-8F6387434BCB}" type="pres">
      <dgm:prSet presAssocID="{27E39D05-F7C5-4AB9-BEA9-32A0ADA5C3AB}" presName="parentText" presStyleLbl="node1" presStyleIdx="4" presStyleCnt="5">
        <dgm:presLayoutVars>
          <dgm:chMax val="0"/>
          <dgm:bulletEnabled val="1"/>
        </dgm:presLayoutVars>
      </dgm:prSet>
      <dgm:spPr/>
    </dgm:pt>
  </dgm:ptLst>
  <dgm:cxnLst>
    <dgm:cxn modelId="{CA1DAE01-3876-46BE-AB3F-48D04EE2442E}" type="presOf" srcId="{399051E8-69E0-430B-B614-4EBCEE1B74AF}" destId="{A292B321-8DF8-47C2-A87C-DA838ABED417}" srcOrd="0" destOrd="0" presId="urn:microsoft.com/office/officeart/2005/8/layout/vList2"/>
    <dgm:cxn modelId="{1C76F11C-8CA8-4A7E-8958-29C29C65B533}" srcId="{F8760F5A-7233-4BE4-A160-C94037EFD67D}" destId="{399051E8-69E0-430B-B614-4EBCEE1B74AF}" srcOrd="0" destOrd="0" parTransId="{C9792B51-1590-449B-BBC7-A0AB84CA1256}" sibTransId="{FDF0BD7D-6C9A-4270-95E5-819BC192B7CD}"/>
    <dgm:cxn modelId="{A3B36736-9E24-4F40-9BCF-B16C726F523C}" srcId="{F8760F5A-7233-4BE4-A160-C94037EFD67D}" destId="{A8B52F6C-6E99-4745-81CC-4D1AE5337633}" srcOrd="2" destOrd="0" parTransId="{87284293-2A0C-4113-B62D-B41B5C1DAA79}" sibTransId="{EBAFDCA1-125A-4DF4-AF56-D4CD2EB6B24E}"/>
    <dgm:cxn modelId="{92AA9F72-D774-49C6-9559-40264094B827}" type="presOf" srcId="{5192018C-A4C2-4129-B2F4-8352FC8914A0}" destId="{1FB0EC14-F81D-4EE0-BBA9-A13849C9D7AF}" srcOrd="0" destOrd="0" presId="urn:microsoft.com/office/officeart/2005/8/layout/vList2"/>
    <dgm:cxn modelId="{886A2B7A-FE27-4DCC-93E6-34ACA8890AB5}" type="presOf" srcId="{F8760F5A-7233-4BE4-A160-C94037EFD67D}" destId="{F54ED2EC-DA96-4075-BB12-14C7CC9EDBFB}" srcOrd="0" destOrd="0" presId="urn:microsoft.com/office/officeart/2005/8/layout/vList2"/>
    <dgm:cxn modelId="{AB602088-5656-4ADC-8015-587C7D73121E}" type="presOf" srcId="{27E39D05-F7C5-4AB9-BEA9-32A0ADA5C3AB}" destId="{1F176C86-E2E7-40EA-AAFC-8F6387434BCB}" srcOrd="0" destOrd="0" presId="urn:microsoft.com/office/officeart/2005/8/layout/vList2"/>
    <dgm:cxn modelId="{D06F44B6-BC30-4BBC-9C37-B8B4181BE1E9}" srcId="{F8760F5A-7233-4BE4-A160-C94037EFD67D}" destId="{27E39D05-F7C5-4AB9-BEA9-32A0ADA5C3AB}" srcOrd="4" destOrd="0" parTransId="{56CDD595-1882-432B-985E-0724FA1A107F}" sibTransId="{C6CE130B-50FA-4228-BD31-823D6B2D654F}"/>
    <dgm:cxn modelId="{2A1079B6-2207-4FC7-927B-A85221EB7DCF}" type="presOf" srcId="{7E25043B-5711-4605-A7DC-5FB625955EFB}" destId="{C3D97844-FC2D-4D9B-9F11-45F9CF309605}" srcOrd="0" destOrd="0" presId="urn:microsoft.com/office/officeart/2005/8/layout/vList2"/>
    <dgm:cxn modelId="{BAB046D5-7761-410F-8403-959C3F9F416C}" srcId="{F8760F5A-7233-4BE4-A160-C94037EFD67D}" destId="{5192018C-A4C2-4129-B2F4-8352FC8914A0}" srcOrd="3" destOrd="0" parTransId="{EFF68B67-8CE0-4F0D-969C-3DB3ECDC0E8A}" sibTransId="{96F7AD3A-7075-451F-8A29-97BF38EA3B12}"/>
    <dgm:cxn modelId="{E0BB7FD5-02E4-4FCA-980A-932648194F9B}" srcId="{F8760F5A-7233-4BE4-A160-C94037EFD67D}" destId="{7E25043B-5711-4605-A7DC-5FB625955EFB}" srcOrd="1" destOrd="0" parTransId="{96039308-7B33-4D1E-B614-E9F418411EE0}" sibTransId="{4F7F1FA3-4E42-4B38-B58B-E96202433876}"/>
    <dgm:cxn modelId="{6F0190D7-5B63-40F6-A2BC-C0909CCB0FD7}" type="presOf" srcId="{A8B52F6C-6E99-4745-81CC-4D1AE5337633}" destId="{9BD9D0E3-13C8-4C07-92C4-22B15CD28DF9}" srcOrd="0" destOrd="0" presId="urn:microsoft.com/office/officeart/2005/8/layout/vList2"/>
    <dgm:cxn modelId="{F4C9A395-28AB-4039-9891-3454A7A67085}" type="presParOf" srcId="{F54ED2EC-DA96-4075-BB12-14C7CC9EDBFB}" destId="{A292B321-8DF8-47C2-A87C-DA838ABED417}" srcOrd="0" destOrd="0" presId="urn:microsoft.com/office/officeart/2005/8/layout/vList2"/>
    <dgm:cxn modelId="{7E6C6817-664D-439F-B9EC-EA20A08E2FCF}" type="presParOf" srcId="{F54ED2EC-DA96-4075-BB12-14C7CC9EDBFB}" destId="{BACCC4D9-5A8B-49B0-A693-A28F4A4F3824}" srcOrd="1" destOrd="0" presId="urn:microsoft.com/office/officeart/2005/8/layout/vList2"/>
    <dgm:cxn modelId="{135F41C2-FC15-49B7-8A75-90B295C98DAB}" type="presParOf" srcId="{F54ED2EC-DA96-4075-BB12-14C7CC9EDBFB}" destId="{C3D97844-FC2D-4D9B-9F11-45F9CF309605}" srcOrd="2" destOrd="0" presId="urn:microsoft.com/office/officeart/2005/8/layout/vList2"/>
    <dgm:cxn modelId="{CC407491-9807-4B12-8E9A-E6967A92FE6C}" type="presParOf" srcId="{F54ED2EC-DA96-4075-BB12-14C7CC9EDBFB}" destId="{B1ED4964-8DEB-4112-9647-283DF6E644D9}" srcOrd="3" destOrd="0" presId="urn:microsoft.com/office/officeart/2005/8/layout/vList2"/>
    <dgm:cxn modelId="{833EB1C7-EDEE-454C-AEBC-A3D484AB1D7B}" type="presParOf" srcId="{F54ED2EC-DA96-4075-BB12-14C7CC9EDBFB}" destId="{9BD9D0E3-13C8-4C07-92C4-22B15CD28DF9}" srcOrd="4" destOrd="0" presId="urn:microsoft.com/office/officeart/2005/8/layout/vList2"/>
    <dgm:cxn modelId="{4C90659C-BEC9-4767-AEC5-9F191072000E}" type="presParOf" srcId="{F54ED2EC-DA96-4075-BB12-14C7CC9EDBFB}" destId="{B94294B1-7058-4B7D-A97F-50991DB385CB}" srcOrd="5" destOrd="0" presId="urn:microsoft.com/office/officeart/2005/8/layout/vList2"/>
    <dgm:cxn modelId="{F5B83EAA-95D5-41B9-ADB5-11804455A933}" type="presParOf" srcId="{F54ED2EC-DA96-4075-BB12-14C7CC9EDBFB}" destId="{1FB0EC14-F81D-4EE0-BBA9-A13849C9D7AF}" srcOrd="6" destOrd="0" presId="urn:microsoft.com/office/officeart/2005/8/layout/vList2"/>
    <dgm:cxn modelId="{246E6C83-5D74-42B3-8D0E-57D6E39F61AC}" type="presParOf" srcId="{F54ED2EC-DA96-4075-BB12-14C7CC9EDBFB}" destId="{8298B241-C3AF-4C52-9C2D-F0040994BB9D}" srcOrd="7" destOrd="0" presId="urn:microsoft.com/office/officeart/2005/8/layout/vList2"/>
    <dgm:cxn modelId="{5D9E048E-FA1C-4AC8-8A24-307183B8F1C9}" type="presParOf" srcId="{F54ED2EC-DA96-4075-BB12-14C7CC9EDBFB}" destId="{1F176C86-E2E7-40EA-AAFC-8F6387434BC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409599-04CC-44EB-8CF2-1AEA83D90FC1}" type="doc">
      <dgm:prSet loTypeId="urn:microsoft.com/office/officeart/2016/7/layout/RepeatingBendingProcessNew" loCatId="process" qsTypeId="urn:microsoft.com/office/officeart/2005/8/quickstyle/simple4" qsCatId="simple" csTypeId="urn:microsoft.com/office/officeart/2005/8/colors/accent2_2" csCatId="accent2" phldr="1"/>
      <dgm:spPr/>
      <dgm:t>
        <a:bodyPr/>
        <a:lstStyle/>
        <a:p>
          <a:endParaRPr lang="en-US"/>
        </a:p>
      </dgm:t>
    </dgm:pt>
    <dgm:pt modelId="{FBC34765-15E2-40BD-A9B1-C59BE10655D8}">
      <dgm:prSet/>
      <dgm:spPr/>
      <dgm:t>
        <a:bodyPr/>
        <a:lstStyle/>
        <a:p>
          <a:r>
            <a:rPr lang="en-GB" dirty="0"/>
            <a:t>Launched in 2007 by Safaricom, and later joined </a:t>
          </a:r>
          <a:r>
            <a:rPr lang="en-GB" dirty="0" err="1"/>
            <a:t>byVodafone</a:t>
          </a:r>
          <a:r>
            <a:rPr lang="en-GB" dirty="0"/>
            <a:t>, in Kenya</a:t>
          </a:r>
          <a:endParaRPr lang="en-US" dirty="0"/>
        </a:p>
      </dgm:t>
    </dgm:pt>
    <dgm:pt modelId="{511F7B3D-AD9B-40F7-91FA-9E3A2C703636}" type="parTrans" cxnId="{69DD1A9E-CABF-4147-8E22-411F0CCB87DC}">
      <dgm:prSet/>
      <dgm:spPr/>
      <dgm:t>
        <a:bodyPr/>
        <a:lstStyle/>
        <a:p>
          <a:endParaRPr lang="en-US"/>
        </a:p>
      </dgm:t>
    </dgm:pt>
    <dgm:pt modelId="{10E45A45-8F5A-48A1-9353-48B1F7F75D36}" type="sibTrans" cxnId="{69DD1A9E-CABF-4147-8E22-411F0CCB87DC}">
      <dgm:prSet/>
      <dgm:spPr/>
      <dgm:t>
        <a:bodyPr/>
        <a:lstStyle/>
        <a:p>
          <a:endParaRPr lang="en-US"/>
        </a:p>
      </dgm:t>
    </dgm:pt>
    <dgm:pt modelId="{E9E8843D-38FF-4EC3-92B8-3182FFA537CE}">
      <dgm:prSet/>
      <dgm:spPr/>
      <dgm:t>
        <a:bodyPr/>
        <a:lstStyle/>
        <a:p>
          <a:r>
            <a:rPr lang="en-GB"/>
            <a:t>By 2012 – 17 million accounts had been registered in Kenya</a:t>
          </a:r>
          <a:endParaRPr lang="en-US"/>
        </a:p>
      </dgm:t>
    </dgm:pt>
    <dgm:pt modelId="{1C37D777-C729-48B2-A488-58FD702863FD}" type="parTrans" cxnId="{3C28DF2F-0D63-4FD8-8D6E-225B8340B0F8}">
      <dgm:prSet/>
      <dgm:spPr/>
      <dgm:t>
        <a:bodyPr/>
        <a:lstStyle/>
        <a:p>
          <a:endParaRPr lang="en-US"/>
        </a:p>
      </dgm:t>
    </dgm:pt>
    <dgm:pt modelId="{B1F95378-085F-4B6E-A29D-41D764F6206D}" type="sibTrans" cxnId="{3C28DF2F-0D63-4FD8-8D6E-225B8340B0F8}">
      <dgm:prSet/>
      <dgm:spPr/>
      <dgm:t>
        <a:bodyPr/>
        <a:lstStyle/>
        <a:p>
          <a:endParaRPr lang="en-US"/>
        </a:p>
      </dgm:t>
    </dgm:pt>
    <dgm:pt modelId="{C11428DA-F536-4E0E-99A0-AEB1CBC420C9}">
      <dgm:prSet/>
      <dgm:spPr/>
      <dgm:t>
        <a:bodyPr/>
        <a:lstStyle/>
        <a:p>
          <a:r>
            <a:rPr lang="en-GB" dirty="0"/>
            <a:t>By 2024 – 66.2 million customers  registered in 10 countries</a:t>
          </a:r>
          <a:endParaRPr lang="en-US" dirty="0"/>
        </a:p>
      </dgm:t>
    </dgm:pt>
    <dgm:pt modelId="{3D43EDBB-2853-4DAC-891A-312979F1AC7B}" type="parTrans" cxnId="{BF6722DF-7F46-40FA-95B5-D65EE4232C1D}">
      <dgm:prSet/>
      <dgm:spPr/>
      <dgm:t>
        <a:bodyPr/>
        <a:lstStyle/>
        <a:p>
          <a:endParaRPr lang="en-US"/>
        </a:p>
      </dgm:t>
    </dgm:pt>
    <dgm:pt modelId="{93BF05D9-40EB-4DAB-8A26-CB83429F6437}" type="sibTrans" cxnId="{BF6722DF-7F46-40FA-95B5-D65EE4232C1D}">
      <dgm:prSet/>
      <dgm:spPr/>
      <dgm:t>
        <a:bodyPr/>
        <a:lstStyle/>
        <a:p>
          <a:endParaRPr lang="en-US"/>
        </a:p>
      </dgm:t>
    </dgm:pt>
    <dgm:pt modelId="{23D34F40-418C-40E3-B085-1FFA1565E035}">
      <dgm:prSet/>
      <dgm:spPr/>
      <dgm:t>
        <a:bodyPr/>
        <a:lstStyle/>
        <a:p>
          <a:r>
            <a:rPr lang="en-GB" dirty="0"/>
            <a:t>Allows users to deposit, withdraw, transfer money, Pay for goods/services, access credit and savings all with mobile device</a:t>
          </a:r>
          <a:endParaRPr lang="en-US" dirty="0"/>
        </a:p>
      </dgm:t>
    </dgm:pt>
    <dgm:pt modelId="{C3ED3C56-3B1E-429A-8F5B-62204D6F8FEC}" type="parTrans" cxnId="{7EB5CAD1-CC1A-4833-965F-6F53D0DB20D2}">
      <dgm:prSet/>
      <dgm:spPr/>
      <dgm:t>
        <a:bodyPr/>
        <a:lstStyle/>
        <a:p>
          <a:endParaRPr lang="en-US"/>
        </a:p>
      </dgm:t>
    </dgm:pt>
    <dgm:pt modelId="{271D3107-08A1-4C12-8BF3-B2699F72F42A}" type="sibTrans" cxnId="{7EB5CAD1-CC1A-4833-965F-6F53D0DB20D2}">
      <dgm:prSet/>
      <dgm:spPr/>
      <dgm:t>
        <a:bodyPr/>
        <a:lstStyle/>
        <a:p>
          <a:endParaRPr lang="en-US"/>
        </a:p>
      </dgm:t>
    </dgm:pt>
    <dgm:pt modelId="{243AB48A-A7E8-47B8-9B84-57BAFC77740A}">
      <dgm:prSet/>
      <dgm:spPr/>
      <dgm:t>
        <a:bodyPr/>
        <a:lstStyle/>
        <a:p>
          <a:r>
            <a:rPr lang="en-GB"/>
            <a:t>Originally designed to permit the unbanked  to pay micro finance loans through their phones</a:t>
          </a:r>
          <a:endParaRPr lang="en-US"/>
        </a:p>
      </dgm:t>
    </dgm:pt>
    <dgm:pt modelId="{F7D63949-7C44-4786-80FF-1F284408A6B0}" type="parTrans" cxnId="{F68EED92-C550-490F-A1FA-D62F8A250BC0}">
      <dgm:prSet/>
      <dgm:spPr/>
      <dgm:t>
        <a:bodyPr/>
        <a:lstStyle/>
        <a:p>
          <a:endParaRPr lang="en-US"/>
        </a:p>
      </dgm:t>
    </dgm:pt>
    <dgm:pt modelId="{1098FCB6-D027-4960-B2EA-EEC9FCD04C27}" type="sibTrans" cxnId="{F68EED92-C550-490F-A1FA-D62F8A250BC0}">
      <dgm:prSet/>
      <dgm:spPr/>
      <dgm:t>
        <a:bodyPr/>
        <a:lstStyle/>
        <a:p>
          <a:endParaRPr lang="en-US"/>
        </a:p>
      </dgm:t>
    </dgm:pt>
    <dgm:pt modelId="{E72BAD77-62B6-4755-AF72-5874A6673754}">
      <dgm:prSet/>
      <dgm:spPr/>
      <dgm:t>
        <a:bodyPr/>
        <a:lstStyle/>
        <a:p>
          <a:r>
            <a:rPr lang="en-GB"/>
            <a:t>Later adapted to permit money transfers</a:t>
          </a:r>
          <a:endParaRPr lang="en-US"/>
        </a:p>
      </dgm:t>
    </dgm:pt>
    <dgm:pt modelId="{66322004-5986-47B6-BDCD-EE96F08EB311}" type="parTrans" cxnId="{6F56A020-1814-454A-8ABF-85297791826A}">
      <dgm:prSet/>
      <dgm:spPr/>
      <dgm:t>
        <a:bodyPr/>
        <a:lstStyle/>
        <a:p>
          <a:endParaRPr lang="en-US"/>
        </a:p>
      </dgm:t>
    </dgm:pt>
    <dgm:pt modelId="{6D010C09-07F2-4A9D-B5C4-64A347411160}" type="sibTrans" cxnId="{6F56A020-1814-454A-8ABF-85297791826A}">
      <dgm:prSet/>
      <dgm:spPr/>
      <dgm:t>
        <a:bodyPr/>
        <a:lstStyle/>
        <a:p>
          <a:endParaRPr lang="en-US"/>
        </a:p>
      </dgm:t>
    </dgm:pt>
    <dgm:pt modelId="{629A4A7A-D3A2-4462-A32D-A4EB92B1C420}">
      <dgm:prSet/>
      <dgm:spPr/>
      <dgm:t>
        <a:bodyPr/>
        <a:lstStyle/>
        <a:p>
          <a:r>
            <a:rPr lang="en-US" dirty="0"/>
            <a:t>59% of Kenya’s GDP flows through MPESA – 2023 there were 20 Billion transactions</a:t>
          </a:r>
        </a:p>
      </dgm:t>
    </dgm:pt>
    <dgm:pt modelId="{25CFABA6-DD4B-4CE4-9CE0-99818C5354E1}" type="parTrans" cxnId="{93BC4EDE-E2DD-4C92-92FF-B81648315F38}">
      <dgm:prSet/>
      <dgm:spPr/>
      <dgm:t>
        <a:bodyPr/>
        <a:lstStyle/>
        <a:p>
          <a:endParaRPr lang="en-US"/>
        </a:p>
      </dgm:t>
    </dgm:pt>
    <dgm:pt modelId="{A16E1E98-26B3-4ED7-896A-804DF6B388CB}" type="sibTrans" cxnId="{93BC4EDE-E2DD-4C92-92FF-B81648315F38}">
      <dgm:prSet/>
      <dgm:spPr/>
      <dgm:t>
        <a:bodyPr/>
        <a:lstStyle/>
        <a:p>
          <a:endParaRPr lang="en-US"/>
        </a:p>
      </dgm:t>
    </dgm:pt>
    <dgm:pt modelId="{E266DED1-5B9B-4801-B044-688134CB9188}" type="pres">
      <dgm:prSet presAssocID="{1E409599-04CC-44EB-8CF2-1AEA83D90FC1}" presName="Name0" presStyleCnt="0">
        <dgm:presLayoutVars>
          <dgm:dir/>
          <dgm:resizeHandles val="exact"/>
        </dgm:presLayoutVars>
      </dgm:prSet>
      <dgm:spPr/>
    </dgm:pt>
    <dgm:pt modelId="{13153A5F-BD3D-4F78-BCCC-189B9455FAF1}" type="pres">
      <dgm:prSet presAssocID="{FBC34765-15E2-40BD-A9B1-C59BE10655D8}" presName="node" presStyleLbl="node1" presStyleIdx="0" presStyleCnt="7">
        <dgm:presLayoutVars>
          <dgm:bulletEnabled val="1"/>
        </dgm:presLayoutVars>
      </dgm:prSet>
      <dgm:spPr/>
    </dgm:pt>
    <dgm:pt modelId="{82CCDD85-E76D-4420-B8B2-DC1FE4B80757}" type="pres">
      <dgm:prSet presAssocID="{10E45A45-8F5A-48A1-9353-48B1F7F75D36}" presName="sibTrans" presStyleLbl="sibTrans1D1" presStyleIdx="0" presStyleCnt="6"/>
      <dgm:spPr/>
    </dgm:pt>
    <dgm:pt modelId="{DF5B0094-B220-4D13-B548-BFA8EF6C7D56}" type="pres">
      <dgm:prSet presAssocID="{10E45A45-8F5A-48A1-9353-48B1F7F75D36}" presName="connectorText" presStyleLbl="sibTrans1D1" presStyleIdx="0" presStyleCnt="6"/>
      <dgm:spPr/>
    </dgm:pt>
    <dgm:pt modelId="{B4CB9FE7-AF8B-425E-BF4F-3E694E8219EE}" type="pres">
      <dgm:prSet presAssocID="{E9E8843D-38FF-4EC3-92B8-3182FFA537CE}" presName="node" presStyleLbl="node1" presStyleIdx="1" presStyleCnt="7">
        <dgm:presLayoutVars>
          <dgm:bulletEnabled val="1"/>
        </dgm:presLayoutVars>
      </dgm:prSet>
      <dgm:spPr/>
    </dgm:pt>
    <dgm:pt modelId="{0E70EA4E-FFCE-4013-8011-DC7227E932CC}" type="pres">
      <dgm:prSet presAssocID="{B1F95378-085F-4B6E-A29D-41D764F6206D}" presName="sibTrans" presStyleLbl="sibTrans1D1" presStyleIdx="1" presStyleCnt="6"/>
      <dgm:spPr/>
    </dgm:pt>
    <dgm:pt modelId="{45701A05-9B0A-4DAF-91C2-C6A08805FA71}" type="pres">
      <dgm:prSet presAssocID="{B1F95378-085F-4B6E-A29D-41D764F6206D}" presName="connectorText" presStyleLbl="sibTrans1D1" presStyleIdx="1" presStyleCnt="6"/>
      <dgm:spPr/>
    </dgm:pt>
    <dgm:pt modelId="{530E1838-CCB8-48F4-84AA-6F70444B86FA}" type="pres">
      <dgm:prSet presAssocID="{C11428DA-F536-4E0E-99A0-AEB1CBC420C9}" presName="node" presStyleLbl="node1" presStyleIdx="2" presStyleCnt="7">
        <dgm:presLayoutVars>
          <dgm:bulletEnabled val="1"/>
        </dgm:presLayoutVars>
      </dgm:prSet>
      <dgm:spPr/>
    </dgm:pt>
    <dgm:pt modelId="{A070ECA4-7E12-4B7C-9D54-AAF01C8F7CA5}" type="pres">
      <dgm:prSet presAssocID="{93BF05D9-40EB-4DAB-8A26-CB83429F6437}" presName="sibTrans" presStyleLbl="sibTrans1D1" presStyleIdx="2" presStyleCnt="6"/>
      <dgm:spPr/>
    </dgm:pt>
    <dgm:pt modelId="{48A69DF3-7102-4F5A-8988-A833E03B1D66}" type="pres">
      <dgm:prSet presAssocID="{93BF05D9-40EB-4DAB-8A26-CB83429F6437}" presName="connectorText" presStyleLbl="sibTrans1D1" presStyleIdx="2" presStyleCnt="6"/>
      <dgm:spPr/>
    </dgm:pt>
    <dgm:pt modelId="{0F4E3A83-8E18-4BFC-81A4-D0ED314D759E}" type="pres">
      <dgm:prSet presAssocID="{23D34F40-418C-40E3-B085-1FFA1565E035}" presName="node" presStyleLbl="node1" presStyleIdx="3" presStyleCnt="7">
        <dgm:presLayoutVars>
          <dgm:bulletEnabled val="1"/>
        </dgm:presLayoutVars>
      </dgm:prSet>
      <dgm:spPr/>
    </dgm:pt>
    <dgm:pt modelId="{7F413FEA-9511-426F-92D9-B02E4601B42E}" type="pres">
      <dgm:prSet presAssocID="{271D3107-08A1-4C12-8BF3-B2699F72F42A}" presName="sibTrans" presStyleLbl="sibTrans1D1" presStyleIdx="3" presStyleCnt="6"/>
      <dgm:spPr/>
    </dgm:pt>
    <dgm:pt modelId="{EF3AF0E3-801E-411C-B0B1-A957592C73AC}" type="pres">
      <dgm:prSet presAssocID="{271D3107-08A1-4C12-8BF3-B2699F72F42A}" presName="connectorText" presStyleLbl="sibTrans1D1" presStyleIdx="3" presStyleCnt="6"/>
      <dgm:spPr/>
    </dgm:pt>
    <dgm:pt modelId="{6DC58400-3084-4B9B-83DA-E583E2EE7FFC}" type="pres">
      <dgm:prSet presAssocID="{243AB48A-A7E8-47B8-9B84-57BAFC77740A}" presName="node" presStyleLbl="node1" presStyleIdx="4" presStyleCnt="7">
        <dgm:presLayoutVars>
          <dgm:bulletEnabled val="1"/>
        </dgm:presLayoutVars>
      </dgm:prSet>
      <dgm:spPr/>
    </dgm:pt>
    <dgm:pt modelId="{0190BFF8-FA4E-4EFA-9D5E-11DF1ED2C221}" type="pres">
      <dgm:prSet presAssocID="{1098FCB6-D027-4960-B2EA-EEC9FCD04C27}" presName="sibTrans" presStyleLbl="sibTrans1D1" presStyleIdx="4" presStyleCnt="6"/>
      <dgm:spPr/>
    </dgm:pt>
    <dgm:pt modelId="{DA1A86DD-581F-4C99-BD19-4CB69D9AF44E}" type="pres">
      <dgm:prSet presAssocID="{1098FCB6-D027-4960-B2EA-EEC9FCD04C27}" presName="connectorText" presStyleLbl="sibTrans1D1" presStyleIdx="4" presStyleCnt="6"/>
      <dgm:spPr/>
    </dgm:pt>
    <dgm:pt modelId="{28345641-901C-4679-9FC1-ED679F376974}" type="pres">
      <dgm:prSet presAssocID="{E72BAD77-62B6-4755-AF72-5874A6673754}" presName="node" presStyleLbl="node1" presStyleIdx="5" presStyleCnt="7">
        <dgm:presLayoutVars>
          <dgm:bulletEnabled val="1"/>
        </dgm:presLayoutVars>
      </dgm:prSet>
      <dgm:spPr/>
    </dgm:pt>
    <dgm:pt modelId="{D59276D2-E84F-4DAF-82CA-8EF17FF78563}" type="pres">
      <dgm:prSet presAssocID="{6D010C09-07F2-4A9D-B5C4-64A347411160}" presName="sibTrans" presStyleLbl="sibTrans1D1" presStyleIdx="5" presStyleCnt="6"/>
      <dgm:spPr/>
    </dgm:pt>
    <dgm:pt modelId="{81E247B5-DA0F-4681-AF89-671E249ED1F0}" type="pres">
      <dgm:prSet presAssocID="{6D010C09-07F2-4A9D-B5C4-64A347411160}" presName="connectorText" presStyleLbl="sibTrans1D1" presStyleIdx="5" presStyleCnt="6"/>
      <dgm:spPr/>
    </dgm:pt>
    <dgm:pt modelId="{29CC1317-30C5-4ADD-A470-94A09893736B}" type="pres">
      <dgm:prSet presAssocID="{629A4A7A-D3A2-4462-A32D-A4EB92B1C420}" presName="node" presStyleLbl="node1" presStyleIdx="6" presStyleCnt="7">
        <dgm:presLayoutVars>
          <dgm:bulletEnabled val="1"/>
        </dgm:presLayoutVars>
      </dgm:prSet>
      <dgm:spPr/>
    </dgm:pt>
  </dgm:ptLst>
  <dgm:cxnLst>
    <dgm:cxn modelId="{C25FF502-69A9-4B9E-8FE1-BF45F0D49B5B}" type="presOf" srcId="{C11428DA-F536-4E0E-99A0-AEB1CBC420C9}" destId="{530E1838-CCB8-48F4-84AA-6F70444B86FA}" srcOrd="0" destOrd="0" presId="urn:microsoft.com/office/officeart/2016/7/layout/RepeatingBendingProcessNew"/>
    <dgm:cxn modelId="{91C3150D-713B-4E67-AC65-047120385085}" type="presOf" srcId="{B1F95378-085F-4B6E-A29D-41D764F6206D}" destId="{45701A05-9B0A-4DAF-91C2-C6A08805FA71}" srcOrd="1" destOrd="0" presId="urn:microsoft.com/office/officeart/2016/7/layout/RepeatingBendingProcessNew"/>
    <dgm:cxn modelId="{565A8720-2D41-4B3B-B7C6-389A2221CCF4}" type="presOf" srcId="{271D3107-08A1-4C12-8BF3-B2699F72F42A}" destId="{EF3AF0E3-801E-411C-B0B1-A957592C73AC}" srcOrd="1" destOrd="0" presId="urn:microsoft.com/office/officeart/2016/7/layout/RepeatingBendingProcessNew"/>
    <dgm:cxn modelId="{6F56A020-1814-454A-8ABF-85297791826A}" srcId="{1E409599-04CC-44EB-8CF2-1AEA83D90FC1}" destId="{E72BAD77-62B6-4755-AF72-5874A6673754}" srcOrd="5" destOrd="0" parTransId="{66322004-5986-47B6-BDCD-EE96F08EB311}" sibTransId="{6D010C09-07F2-4A9D-B5C4-64A347411160}"/>
    <dgm:cxn modelId="{F09B5D23-1791-4CD4-9531-8559D20213AC}" type="presOf" srcId="{B1F95378-085F-4B6E-A29D-41D764F6206D}" destId="{0E70EA4E-FFCE-4013-8011-DC7227E932CC}" srcOrd="0" destOrd="0" presId="urn:microsoft.com/office/officeart/2016/7/layout/RepeatingBendingProcessNew"/>
    <dgm:cxn modelId="{305B812B-5F42-434F-BE59-59D19E465847}" type="presOf" srcId="{FBC34765-15E2-40BD-A9B1-C59BE10655D8}" destId="{13153A5F-BD3D-4F78-BCCC-189B9455FAF1}" srcOrd="0" destOrd="0" presId="urn:microsoft.com/office/officeart/2016/7/layout/RepeatingBendingProcessNew"/>
    <dgm:cxn modelId="{3C28DF2F-0D63-4FD8-8D6E-225B8340B0F8}" srcId="{1E409599-04CC-44EB-8CF2-1AEA83D90FC1}" destId="{E9E8843D-38FF-4EC3-92B8-3182FFA537CE}" srcOrd="1" destOrd="0" parTransId="{1C37D777-C729-48B2-A488-58FD702863FD}" sibTransId="{B1F95378-085F-4B6E-A29D-41D764F6206D}"/>
    <dgm:cxn modelId="{66DA4A30-BE6B-4653-8406-A443D1B274B5}" type="presOf" srcId="{10E45A45-8F5A-48A1-9353-48B1F7F75D36}" destId="{82CCDD85-E76D-4420-B8B2-DC1FE4B80757}" srcOrd="0" destOrd="0" presId="urn:microsoft.com/office/officeart/2016/7/layout/RepeatingBendingProcessNew"/>
    <dgm:cxn modelId="{62901B33-3AED-4705-98BF-2347A834685F}" type="presOf" srcId="{1098FCB6-D027-4960-B2EA-EEC9FCD04C27}" destId="{0190BFF8-FA4E-4EFA-9D5E-11DF1ED2C221}" srcOrd="0" destOrd="0" presId="urn:microsoft.com/office/officeart/2016/7/layout/RepeatingBendingProcessNew"/>
    <dgm:cxn modelId="{88EE8C36-AEA3-4470-A16D-4AB497A86549}" type="presOf" srcId="{23D34F40-418C-40E3-B085-1FFA1565E035}" destId="{0F4E3A83-8E18-4BFC-81A4-D0ED314D759E}" srcOrd="0" destOrd="0" presId="urn:microsoft.com/office/officeart/2016/7/layout/RepeatingBendingProcessNew"/>
    <dgm:cxn modelId="{DB7CC46A-5BD6-4083-BB1F-DF71D23F56AA}" type="presOf" srcId="{271D3107-08A1-4C12-8BF3-B2699F72F42A}" destId="{7F413FEA-9511-426F-92D9-B02E4601B42E}" srcOrd="0" destOrd="0" presId="urn:microsoft.com/office/officeart/2016/7/layout/RepeatingBendingProcessNew"/>
    <dgm:cxn modelId="{0FD22D51-6303-4F32-9610-E12DBA4A1DDC}" type="presOf" srcId="{629A4A7A-D3A2-4462-A32D-A4EB92B1C420}" destId="{29CC1317-30C5-4ADD-A470-94A09893736B}" srcOrd="0" destOrd="0" presId="urn:microsoft.com/office/officeart/2016/7/layout/RepeatingBendingProcessNew"/>
    <dgm:cxn modelId="{5BA07351-EC45-4EE1-8E45-DABDE27F2A83}" type="presOf" srcId="{E72BAD77-62B6-4755-AF72-5874A6673754}" destId="{28345641-901C-4679-9FC1-ED679F376974}" srcOrd="0" destOrd="0" presId="urn:microsoft.com/office/officeart/2016/7/layout/RepeatingBendingProcessNew"/>
    <dgm:cxn modelId="{EA7E8A52-4A3B-4F1B-BA4E-4B010C388D35}" type="presOf" srcId="{1098FCB6-D027-4960-B2EA-EEC9FCD04C27}" destId="{DA1A86DD-581F-4C99-BD19-4CB69D9AF44E}" srcOrd="1" destOrd="0" presId="urn:microsoft.com/office/officeart/2016/7/layout/RepeatingBendingProcessNew"/>
    <dgm:cxn modelId="{63579958-70B8-4016-84E2-8AB8B8C74B9D}" type="presOf" srcId="{93BF05D9-40EB-4DAB-8A26-CB83429F6437}" destId="{A070ECA4-7E12-4B7C-9D54-AAF01C8F7CA5}" srcOrd="0" destOrd="0" presId="urn:microsoft.com/office/officeart/2016/7/layout/RepeatingBendingProcessNew"/>
    <dgm:cxn modelId="{26DC4459-8F9D-42F2-9DA7-416F783BAC01}" type="presOf" srcId="{243AB48A-A7E8-47B8-9B84-57BAFC77740A}" destId="{6DC58400-3084-4B9B-83DA-E583E2EE7FFC}" srcOrd="0" destOrd="0" presId="urn:microsoft.com/office/officeart/2016/7/layout/RepeatingBendingProcessNew"/>
    <dgm:cxn modelId="{AD40005A-5816-46DE-88A3-6DB7407A4472}" type="presOf" srcId="{93BF05D9-40EB-4DAB-8A26-CB83429F6437}" destId="{48A69DF3-7102-4F5A-8988-A833E03B1D66}" srcOrd="1" destOrd="0" presId="urn:microsoft.com/office/officeart/2016/7/layout/RepeatingBendingProcessNew"/>
    <dgm:cxn modelId="{58682387-4AD4-4117-84AA-DA862C90E8ED}" type="presOf" srcId="{6D010C09-07F2-4A9D-B5C4-64A347411160}" destId="{D59276D2-E84F-4DAF-82CA-8EF17FF78563}" srcOrd="0" destOrd="0" presId="urn:microsoft.com/office/officeart/2016/7/layout/RepeatingBendingProcessNew"/>
    <dgm:cxn modelId="{F68EED92-C550-490F-A1FA-D62F8A250BC0}" srcId="{1E409599-04CC-44EB-8CF2-1AEA83D90FC1}" destId="{243AB48A-A7E8-47B8-9B84-57BAFC77740A}" srcOrd="4" destOrd="0" parTransId="{F7D63949-7C44-4786-80FF-1F284408A6B0}" sibTransId="{1098FCB6-D027-4960-B2EA-EEC9FCD04C27}"/>
    <dgm:cxn modelId="{69DD1A9E-CABF-4147-8E22-411F0CCB87DC}" srcId="{1E409599-04CC-44EB-8CF2-1AEA83D90FC1}" destId="{FBC34765-15E2-40BD-A9B1-C59BE10655D8}" srcOrd="0" destOrd="0" parTransId="{511F7B3D-AD9B-40F7-91FA-9E3A2C703636}" sibTransId="{10E45A45-8F5A-48A1-9353-48B1F7F75D36}"/>
    <dgm:cxn modelId="{F1879FAB-6C1F-4BFF-9659-B5B67270ACBE}" type="presOf" srcId="{E9E8843D-38FF-4EC3-92B8-3182FFA537CE}" destId="{B4CB9FE7-AF8B-425E-BF4F-3E694E8219EE}" srcOrd="0" destOrd="0" presId="urn:microsoft.com/office/officeart/2016/7/layout/RepeatingBendingProcessNew"/>
    <dgm:cxn modelId="{1BE599C9-66DD-4217-BDD8-6AE5453A3962}" type="presOf" srcId="{1E409599-04CC-44EB-8CF2-1AEA83D90FC1}" destId="{E266DED1-5B9B-4801-B044-688134CB9188}" srcOrd="0" destOrd="0" presId="urn:microsoft.com/office/officeart/2016/7/layout/RepeatingBendingProcessNew"/>
    <dgm:cxn modelId="{7EB5CAD1-CC1A-4833-965F-6F53D0DB20D2}" srcId="{1E409599-04CC-44EB-8CF2-1AEA83D90FC1}" destId="{23D34F40-418C-40E3-B085-1FFA1565E035}" srcOrd="3" destOrd="0" parTransId="{C3ED3C56-3B1E-429A-8F5B-62204D6F8FEC}" sibTransId="{271D3107-08A1-4C12-8BF3-B2699F72F42A}"/>
    <dgm:cxn modelId="{93BC4EDE-E2DD-4C92-92FF-B81648315F38}" srcId="{1E409599-04CC-44EB-8CF2-1AEA83D90FC1}" destId="{629A4A7A-D3A2-4462-A32D-A4EB92B1C420}" srcOrd="6" destOrd="0" parTransId="{25CFABA6-DD4B-4CE4-9CE0-99818C5354E1}" sibTransId="{A16E1E98-26B3-4ED7-896A-804DF6B388CB}"/>
    <dgm:cxn modelId="{BF6722DF-7F46-40FA-95B5-D65EE4232C1D}" srcId="{1E409599-04CC-44EB-8CF2-1AEA83D90FC1}" destId="{C11428DA-F536-4E0E-99A0-AEB1CBC420C9}" srcOrd="2" destOrd="0" parTransId="{3D43EDBB-2853-4DAC-891A-312979F1AC7B}" sibTransId="{93BF05D9-40EB-4DAB-8A26-CB83429F6437}"/>
    <dgm:cxn modelId="{5DF723F4-2283-4A92-AD27-25BFBF668FDD}" type="presOf" srcId="{6D010C09-07F2-4A9D-B5C4-64A347411160}" destId="{81E247B5-DA0F-4681-AF89-671E249ED1F0}" srcOrd="1" destOrd="0" presId="urn:microsoft.com/office/officeart/2016/7/layout/RepeatingBendingProcessNew"/>
    <dgm:cxn modelId="{F6E30FF6-EB8F-43E9-8B0F-4AFD0BC29495}" type="presOf" srcId="{10E45A45-8F5A-48A1-9353-48B1F7F75D36}" destId="{DF5B0094-B220-4D13-B548-BFA8EF6C7D56}" srcOrd="1" destOrd="0" presId="urn:microsoft.com/office/officeart/2016/7/layout/RepeatingBendingProcessNew"/>
    <dgm:cxn modelId="{21C70B45-ACA9-4217-9651-395695825791}" type="presParOf" srcId="{E266DED1-5B9B-4801-B044-688134CB9188}" destId="{13153A5F-BD3D-4F78-BCCC-189B9455FAF1}" srcOrd="0" destOrd="0" presId="urn:microsoft.com/office/officeart/2016/7/layout/RepeatingBendingProcessNew"/>
    <dgm:cxn modelId="{B3D1953B-6A05-46E4-BCD6-867297D3CFB1}" type="presParOf" srcId="{E266DED1-5B9B-4801-B044-688134CB9188}" destId="{82CCDD85-E76D-4420-B8B2-DC1FE4B80757}" srcOrd="1" destOrd="0" presId="urn:microsoft.com/office/officeart/2016/7/layout/RepeatingBendingProcessNew"/>
    <dgm:cxn modelId="{DED7D6FE-9026-4A4A-8AD3-D5F9DBD48E15}" type="presParOf" srcId="{82CCDD85-E76D-4420-B8B2-DC1FE4B80757}" destId="{DF5B0094-B220-4D13-B548-BFA8EF6C7D56}" srcOrd="0" destOrd="0" presId="urn:microsoft.com/office/officeart/2016/7/layout/RepeatingBendingProcessNew"/>
    <dgm:cxn modelId="{7CF99F2A-F3EB-418E-B79C-21FCEFB59DEE}" type="presParOf" srcId="{E266DED1-5B9B-4801-B044-688134CB9188}" destId="{B4CB9FE7-AF8B-425E-BF4F-3E694E8219EE}" srcOrd="2" destOrd="0" presId="urn:microsoft.com/office/officeart/2016/7/layout/RepeatingBendingProcessNew"/>
    <dgm:cxn modelId="{1B0E2644-EE80-4B3F-B1FA-6B7B60C6E2B9}" type="presParOf" srcId="{E266DED1-5B9B-4801-B044-688134CB9188}" destId="{0E70EA4E-FFCE-4013-8011-DC7227E932CC}" srcOrd="3" destOrd="0" presId="urn:microsoft.com/office/officeart/2016/7/layout/RepeatingBendingProcessNew"/>
    <dgm:cxn modelId="{E452A9CA-D610-4E54-8A8F-245123F5CE78}" type="presParOf" srcId="{0E70EA4E-FFCE-4013-8011-DC7227E932CC}" destId="{45701A05-9B0A-4DAF-91C2-C6A08805FA71}" srcOrd="0" destOrd="0" presId="urn:microsoft.com/office/officeart/2016/7/layout/RepeatingBendingProcessNew"/>
    <dgm:cxn modelId="{5A14B201-815D-4E7C-9304-9540B91C0D8A}" type="presParOf" srcId="{E266DED1-5B9B-4801-B044-688134CB9188}" destId="{530E1838-CCB8-48F4-84AA-6F70444B86FA}" srcOrd="4" destOrd="0" presId="urn:microsoft.com/office/officeart/2016/7/layout/RepeatingBendingProcessNew"/>
    <dgm:cxn modelId="{569D2585-0B49-476F-B95C-773CA6C3FB9B}" type="presParOf" srcId="{E266DED1-5B9B-4801-B044-688134CB9188}" destId="{A070ECA4-7E12-4B7C-9D54-AAF01C8F7CA5}" srcOrd="5" destOrd="0" presId="urn:microsoft.com/office/officeart/2016/7/layout/RepeatingBendingProcessNew"/>
    <dgm:cxn modelId="{D55C8674-8882-4F36-97C0-9B3F56B5D77C}" type="presParOf" srcId="{A070ECA4-7E12-4B7C-9D54-AAF01C8F7CA5}" destId="{48A69DF3-7102-4F5A-8988-A833E03B1D66}" srcOrd="0" destOrd="0" presId="urn:microsoft.com/office/officeart/2016/7/layout/RepeatingBendingProcessNew"/>
    <dgm:cxn modelId="{C584D54D-6D05-460C-BEA5-0810A0DA04F5}" type="presParOf" srcId="{E266DED1-5B9B-4801-B044-688134CB9188}" destId="{0F4E3A83-8E18-4BFC-81A4-D0ED314D759E}" srcOrd="6" destOrd="0" presId="urn:microsoft.com/office/officeart/2016/7/layout/RepeatingBendingProcessNew"/>
    <dgm:cxn modelId="{0A5A6443-3C15-4265-8075-3D0D5E3E4920}" type="presParOf" srcId="{E266DED1-5B9B-4801-B044-688134CB9188}" destId="{7F413FEA-9511-426F-92D9-B02E4601B42E}" srcOrd="7" destOrd="0" presId="urn:microsoft.com/office/officeart/2016/7/layout/RepeatingBendingProcessNew"/>
    <dgm:cxn modelId="{2C50E8FB-EC2D-46C2-9EBC-FDB102084C7B}" type="presParOf" srcId="{7F413FEA-9511-426F-92D9-B02E4601B42E}" destId="{EF3AF0E3-801E-411C-B0B1-A957592C73AC}" srcOrd="0" destOrd="0" presId="urn:microsoft.com/office/officeart/2016/7/layout/RepeatingBendingProcessNew"/>
    <dgm:cxn modelId="{3A370F2C-A672-457B-B8BE-866F0B5BEBB2}" type="presParOf" srcId="{E266DED1-5B9B-4801-B044-688134CB9188}" destId="{6DC58400-3084-4B9B-83DA-E583E2EE7FFC}" srcOrd="8" destOrd="0" presId="urn:microsoft.com/office/officeart/2016/7/layout/RepeatingBendingProcessNew"/>
    <dgm:cxn modelId="{1A80BB45-56D7-4D75-B8B3-1A3257212FCD}" type="presParOf" srcId="{E266DED1-5B9B-4801-B044-688134CB9188}" destId="{0190BFF8-FA4E-4EFA-9D5E-11DF1ED2C221}" srcOrd="9" destOrd="0" presId="urn:microsoft.com/office/officeart/2016/7/layout/RepeatingBendingProcessNew"/>
    <dgm:cxn modelId="{8620D1B5-B5E7-4727-923E-7727C842D19D}" type="presParOf" srcId="{0190BFF8-FA4E-4EFA-9D5E-11DF1ED2C221}" destId="{DA1A86DD-581F-4C99-BD19-4CB69D9AF44E}" srcOrd="0" destOrd="0" presId="urn:microsoft.com/office/officeart/2016/7/layout/RepeatingBendingProcessNew"/>
    <dgm:cxn modelId="{4BE00808-4AAC-45E7-96DA-ACE235CBCBDB}" type="presParOf" srcId="{E266DED1-5B9B-4801-B044-688134CB9188}" destId="{28345641-901C-4679-9FC1-ED679F376974}" srcOrd="10" destOrd="0" presId="urn:microsoft.com/office/officeart/2016/7/layout/RepeatingBendingProcessNew"/>
    <dgm:cxn modelId="{A87B427B-C584-4E76-847E-BCC409718700}" type="presParOf" srcId="{E266DED1-5B9B-4801-B044-688134CB9188}" destId="{D59276D2-E84F-4DAF-82CA-8EF17FF78563}" srcOrd="11" destOrd="0" presId="urn:microsoft.com/office/officeart/2016/7/layout/RepeatingBendingProcessNew"/>
    <dgm:cxn modelId="{D2E5F9A8-17A9-4827-AFE2-422A0D5A6CDF}" type="presParOf" srcId="{D59276D2-E84F-4DAF-82CA-8EF17FF78563}" destId="{81E247B5-DA0F-4681-AF89-671E249ED1F0}" srcOrd="0" destOrd="0" presId="urn:microsoft.com/office/officeart/2016/7/layout/RepeatingBendingProcessNew"/>
    <dgm:cxn modelId="{7D0EC173-3430-4990-BFF1-93468C1CA27B}" type="presParOf" srcId="{E266DED1-5B9B-4801-B044-688134CB9188}" destId="{29CC1317-30C5-4ADD-A470-94A09893736B}" srcOrd="12"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C722FF-B225-4C99-BD1A-2F84E8531BC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AF0E767-AF85-4643-B73C-2F78928036AE}">
      <dgm:prSet/>
      <dgm:spPr/>
      <dgm:t>
        <a:bodyPr/>
        <a:lstStyle/>
        <a:p>
          <a:r>
            <a:rPr lang="en-GB"/>
            <a:t>Offers instant peer to peer transactions</a:t>
          </a:r>
          <a:endParaRPr lang="en-US"/>
        </a:p>
      </dgm:t>
    </dgm:pt>
    <dgm:pt modelId="{B5E749B9-20C2-41BE-9FBC-CCC34ED6255B}" type="parTrans" cxnId="{995280BD-EE60-408A-B0B4-10EEFCAF3D71}">
      <dgm:prSet/>
      <dgm:spPr/>
      <dgm:t>
        <a:bodyPr/>
        <a:lstStyle/>
        <a:p>
          <a:endParaRPr lang="en-US"/>
        </a:p>
      </dgm:t>
    </dgm:pt>
    <dgm:pt modelId="{2F7C6C5C-31BC-4FF2-ABFB-D4BAC08430A0}" type="sibTrans" cxnId="{995280BD-EE60-408A-B0B4-10EEFCAF3D71}">
      <dgm:prSet/>
      <dgm:spPr/>
      <dgm:t>
        <a:bodyPr/>
        <a:lstStyle/>
        <a:p>
          <a:endParaRPr lang="en-US"/>
        </a:p>
      </dgm:t>
    </dgm:pt>
    <dgm:pt modelId="{2CEAEDB7-BB94-48D8-B155-3ADE03686880}">
      <dgm:prSet/>
      <dgm:spPr/>
      <dgm:t>
        <a:bodyPr/>
        <a:lstStyle/>
        <a:p>
          <a:r>
            <a:rPr lang="en-GB"/>
            <a:t>Difficult to effectively regulate</a:t>
          </a:r>
          <a:endParaRPr lang="en-US"/>
        </a:p>
      </dgm:t>
    </dgm:pt>
    <dgm:pt modelId="{882B60C9-576D-4735-87E8-6E243BB09884}" type="parTrans" cxnId="{23D8FD75-6A0D-48B5-848A-C18DA6118C96}">
      <dgm:prSet/>
      <dgm:spPr/>
      <dgm:t>
        <a:bodyPr/>
        <a:lstStyle/>
        <a:p>
          <a:endParaRPr lang="en-US"/>
        </a:p>
      </dgm:t>
    </dgm:pt>
    <dgm:pt modelId="{1A9017DC-0C3D-42E3-9344-754B33BC6380}" type="sibTrans" cxnId="{23D8FD75-6A0D-48B5-848A-C18DA6118C96}">
      <dgm:prSet/>
      <dgm:spPr/>
      <dgm:t>
        <a:bodyPr/>
        <a:lstStyle/>
        <a:p>
          <a:endParaRPr lang="en-US"/>
        </a:p>
      </dgm:t>
    </dgm:pt>
    <dgm:pt modelId="{ABAA2948-CAA8-4BE8-978A-7008EFB9CB67}">
      <dgm:prSet/>
      <dgm:spPr/>
      <dgm:t>
        <a:bodyPr/>
        <a:lstStyle/>
        <a:p>
          <a:r>
            <a:rPr lang="en-GB"/>
            <a:t>High risk for micro-smurfing transactions</a:t>
          </a:r>
          <a:endParaRPr lang="en-US"/>
        </a:p>
      </dgm:t>
    </dgm:pt>
    <dgm:pt modelId="{31F3C4F1-5589-4AE2-8DFC-2794B52A8B4B}" type="parTrans" cxnId="{3ABC33E6-BEA8-4EE6-BC94-53848B4E26B1}">
      <dgm:prSet/>
      <dgm:spPr/>
      <dgm:t>
        <a:bodyPr/>
        <a:lstStyle/>
        <a:p>
          <a:endParaRPr lang="en-US"/>
        </a:p>
      </dgm:t>
    </dgm:pt>
    <dgm:pt modelId="{54CACB3B-1875-4A1C-AF3C-B9A0E0F4FCA0}" type="sibTrans" cxnId="{3ABC33E6-BEA8-4EE6-BC94-53848B4E26B1}">
      <dgm:prSet/>
      <dgm:spPr/>
      <dgm:t>
        <a:bodyPr/>
        <a:lstStyle/>
        <a:p>
          <a:endParaRPr lang="en-US"/>
        </a:p>
      </dgm:t>
    </dgm:pt>
    <dgm:pt modelId="{363998BE-AA92-4064-ADE0-6D5D161494E9}" type="pres">
      <dgm:prSet presAssocID="{FCC722FF-B225-4C99-BD1A-2F84E8531BC6}" presName="root" presStyleCnt="0">
        <dgm:presLayoutVars>
          <dgm:dir/>
          <dgm:resizeHandles val="exact"/>
        </dgm:presLayoutVars>
      </dgm:prSet>
      <dgm:spPr/>
    </dgm:pt>
    <dgm:pt modelId="{FAF36484-E129-48C2-A51D-093482D934F2}" type="pres">
      <dgm:prSet presAssocID="{FCC722FF-B225-4C99-BD1A-2F84E8531BC6}" presName="container" presStyleCnt="0">
        <dgm:presLayoutVars>
          <dgm:dir/>
          <dgm:resizeHandles val="exact"/>
        </dgm:presLayoutVars>
      </dgm:prSet>
      <dgm:spPr/>
    </dgm:pt>
    <dgm:pt modelId="{AA0F6612-DC18-4C84-AB6C-7F454273BC6D}" type="pres">
      <dgm:prSet presAssocID="{2AF0E767-AF85-4643-B73C-2F78928036AE}" presName="compNode" presStyleCnt="0"/>
      <dgm:spPr/>
    </dgm:pt>
    <dgm:pt modelId="{D7FD38E1-E4D6-4B69-83AB-CA0D0D441D84}" type="pres">
      <dgm:prSet presAssocID="{2AF0E767-AF85-4643-B73C-2F78928036AE}" presName="iconBgRect" presStyleLbl="bgShp" presStyleIdx="0" presStyleCnt="3"/>
      <dgm:spPr/>
    </dgm:pt>
    <dgm:pt modelId="{3E4AB2B5-91FE-4E9B-B09F-862B6B86A6B7}" type="pres">
      <dgm:prSet presAssocID="{2AF0E767-AF85-4643-B73C-2F78928036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B61ACC01-70A6-4D0D-8991-122DB7B39126}" type="pres">
      <dgm:prSet presAssocID="{2AF0E767-AF85-4643-B73C-2F78928036AE}" presName="spaceRect" presStyleCnt="0"/>
      <dgm:spPr/>
    </dgm:pt>
    <dgm:pt modelId="{329E8E32-FE95-4B1D-ADFD-210D36729F20}" type="pres">
      <dgm:prSet presAssocID="{2AF0E767-AF85-4643-B73C-2F78928036AE}" presName="textRect" presStyleLbl="revTx" presStyleIdx="0" presStyleCnt="3">
        <dgm:presLayoutVars>
          <dgm:chMax val="1"/>
          <dgm:chPref val="1"/>
        </dgm:presLayoutVars>
      </dgm:prSet>
      <dgm:spPr/>
    </dgm:pt>
    <dgm:pt modelId="{3CB240C3-5355-46CF-92D9-4DAEACF8CF4E}" type="pres">
      <dgm:prSet presAssocID="{2F7C6C5C-31BC-4FF2-ABFB-D4BAC08430A0}" presName="sibTrans" presStyleLbl="sibTrans2D1" presStyleIdx="0" presStyleCnt="0"/>
      <dgm:spPr/>
    </dgm:pt>
    <dgm:pt modelId="{51C3D3F9-4C15-4CC1-8CF3-7FF25A1E8107}" type="pres">
      <dgm:prSet presAssocID="{2CEAEDB7-BB94-48D8-B155-3ADE03686880}" presName="compNode" presStyleCnt="0"/>
      <dgm:spPr/>
    </dgm:pt>
    <dgm:pt modelId="{038EF524-2EC2-4DAD-866E-4DB5456E6114}" type="pres">
      <dgm:prSet presAssocID="{2CEAEDB7-BB94-48D8-B155-3ADE03686880}" presName="iconBgRect" presStyleLbl="bgShp" presStyleIdx="1" presStyleCnt="3"/>
      <dgm:spPr/>
    </dgm:pt>
    <dgm:pt modelId="{5C9181C9-8CF1-4F36-B75B-613891B727A3}" type="pres">
      <dgm:prSet presAssocID="{2CEAEDB7-BB94-48D8-B155-3ADE036868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9AF2A324-D4A8-4021-8975-D9B41200C9DD}" type="pres">
      <dgm:prSet presAssocID="{2CEAEDB7-BB94-48D8-B155-3ADE03686880}" presName="spaceRect" presStyleCnt="0"/>
      <dgm:spPr/>
    </dgm:pt>
    <dgm:pt modelId="{24CCF339-AF72-415D-AA9D-E161DC9E7679}" type="pres">
      <dgm:prSet presAssocID="{2CEAEDB7-BB94-48D8-B155-3ADE03686880}" presName="textRect" presStyleLbl="revTx" presStyleIdx="1" presStyleCnt="3">
        <dgm:presLayoutVars>
          <dgm:chMax val="1"/>
          <dgm:chPref val="1"/>
        </dgm:presLayoutVars>
      </dgm:prSet>
      <dgm:spPr/>
    </dgm:pt>
    <dgm:pt modelId="{EF3DCC91-7449-4A2A-A4FF-EA52AECDF632}" type="pres">
      <dgm:prSet presAssocID="{1A9017DC-0C3D-42E3-9344-754B33BC6380}" presName="sibTrans" presStyleLbl="sibTrans2D1" presStyleIdx="0" presStyleCnt="0"/>
      <dgm:spPr/>
    </dgm:pt>
    <dgm:pt modelId="{82422AAB-7BAB-4A43-BFBA-BA23BD542D96}" type="pres">
      <dgm:prSet presAssocID="{ABAA2948-CAA8-4BE8-978A-7008EFB9CB67}" presName="compNode" presStyleCnt="0"/>
      <dgm:spPr/>
    </dgm:pt>
    <dgm:pt modelId="{C95C6330-C99D-46F6-92C5-9AFC16E918ED}" type="pres">
      <dgm:prSet presAssocID="{ABAA2948-CAA8-4BE8-978A-7008EFB9CB67}" presName="iconBgRect" presStyleLbl="bgShp" presStyleIdx="2" presStyleCnt="3"/>
      <dgm:spPr/>
    </dgm:pt>
    <dgm:pt modelId="{0A17F4F9-EA8C-4975-A474-1BCFE52C31D7}" type="pres">
      <dgm:prSet presAssocID="{ABAA2948-CAA8-4BE8-978A-7008EFB9CB6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redit card"/>
        </a:ext>
      </dgm:extLst>
    </dgm:pt>
    <dgm:pt modelId="{BA304256-14A7-4D42-A5F2-44FC1D85CD14}" type="pres">
      <dgm:prSet presAssocID="{ABAA2948-CAA8-4BE8-978A-7008EFB9CB67}" presName="spaceRect" presStyleCnt="0"/>
      <dgm:spPr/>
    </dgm:pt>
    <dgm:pt modelId="{D70B4B9F-908E-44CF-A537-1EB4F0A6CC9E}" type="pres">
      <dgm:prSet presAssocID="{ABAA2948-CAA8-4BE8-978A-7008EFB9CB67}" presName="textRect" presStyleLbl="revTx" presStyleIdx="2" presStyleCnt="3">
        <dgm:presLayoutVars>
          <dgm:chMax val="1"/>
          <dgm:chPref val="1"/>
        </dgm:presLayoutVars>
      </dgm:prSet>
      <dgm:spPr/>
    </dgm:pt>
  </dgm:ptLst>
  <dgm:cxnLst>
    <dgm:cxn modelId="{3280FE0C-696A-49BC-818E-6CC820B8972A}" type="presOf" srcId="{ABAA2948-CAA8-4BE8-978A-7008EFB9CB67}" destId="{D70B4B9F-908E-44CF-A537-1EB4F0A6CC9E}" srcOrd="0" destOrd="0" presId="urn:microsoft.com/office/officeart/2018/2/layout/IconCircleList"/>
    <dgm:cxn modelId="{23D8FD75-6A0D-48B5-848A-C18DA6118C96}" srcId="{FCC722FF-B225-4C99-BD1A-2F84E8531BC6}" destId="{2CEAEDB7-BB94-48D8-B155-3ADE03686880}" srcOrd="1" destOrd="0" parTransId="{882B60C9-576D-4735-87E8-6E243BB09884}" sibTransId="{1A9017DC-0C3D-42E3-9344-754B33BC6380}"/>
    <dgm:cxn modelId="{8F762B94-681A-4069-B30F-B682BECD1038}" type="presOf" srcId="{2CEAEDB7-BB94-48D8-B155-3ADE03686880}" destId="{24CCF339-AF72-415D-AA9D-E161DC9E7679}" srcOrd="0" destOrd="0" presId="urn:microsoft.com/office/officeart/2018/2/layout/IconCircleList"/>
    <dgm:cxn modelId="{EC776FAC-6296-4DA0-BDE6-398B0AE9E5A0}" type="presOf" srcId="{1A9017DC-0C3D-42E3-9344-754B33BC6380}" destId="{EF3DCC91-7449-4A2A-A4FF-EA52AECDF632}" srcOrd="0" destOrd="0" presId="urn:microsoft.com/office/officeart/2018/2/layout/IconCircleList"/>
    <dgm:cxn modelId="{15F6ADB2-0160-443E-9202-492E1E69188F}" type="presOf" srcId="{2AF0E767-AF85-4643-B73C-2F78928036AE}" destId="{329E8E32-FE95-4B1D-ADFD-210D36729F20}" srcOrd="0" destOrd="0" presId="urn:microsoft.com/office/officeart/2018/2/layout/IconCircleList"/>
    <dgm:cxn modelId="{995280BD-EE60-408A-B0B4-10EEFCAF3D71}" srcId="{FCC722FF-B225-4C99-BD1A-2F84E8531BC6}" destId="{2AF0E767-AF85-4643-B73C-2F78928036AE}" srcOrd="0" destOrd="0" parTransId="{B5E749B9-20C2-41BE-9FBC-CCC34ED6255B}" sibTransId="{2F7C6C5C-31BC-4FF2-ABFB-D4BAC08430A0}"/>
    <dgm:cxn modelId="{3ABC33E6-BEA8-4EE6-BC94-53848B4E26B1}" srcId="{FCC722FF-B225-4C99-BD1A-2F84E8531BC6}" destId="{ABAA2948-CAA8-4BE8-978A-7008EFB9CB67}" srcOrd="2" destOrd="0" parTransId="{31F3C4F1-5589-4AE2-8DFC-2794B52A8B4B}" sibTransId="{54CACB3B-1875-4A1C-AF3C-B9A0E0F4FCA0}"/>
    <dgm:cxn modelId="{79D2F1EE-E1E8-4FE2-8A45-829663C43A83}" type="presOf" srcId="{2F7C6C5C-31BC-4FF2-ABFB-D4BAC08430A0}" destId="{3CB240C3-5355-46CF-92D9-4DAEACF8CF4E}" srcOrd="0" destOrd="0" presId="urn:microsoft.com/office/officeart/2018/2/layout/IconCircleList"/>
    <dgm:cxn modelId="{3ED057F8-62EB-405D-824E-8C170B7D26F5}" type="presOf" srcId="{FCC722FF-B225-4C99-BD1A-2F84E8531BC6}" destId="{363998BE-AA92-4064-ADE0-6D5D161494E9}" srcOrd="0" destOrd="0" presId="urn:microsoft.com/office/officeart/2018/2/layout/IconCircleList"/>
    <dgm:cxn modelId="{54606438-03D9-4769-BD36-E54EC8ED11D9}" type="presParOf" srcId="{363998BE-AA92-4064-ADE0-6D5D161494E9}" destId="{FAF36484-E129-48C2-A51D-093482D934F2}" srcOrd="0" destOrd="0" presId="urn:microsoft.com/office/officeart/2018/2/layout/IconCircleList"/>
    <dgm:cxn modelId="{4685DDD2-38BA-4161-98DC-0AAF22C824C2}" type="presParOf" srcId="{FAF36484-E129-48C2-A51D-093482D934F2}" destId="{AA0F6612-DC18-4C84-AB6C-7F454273BC6D}" srcOrd="0" destOrd="0" presId="urn:microsoft.com/office/officeart/2018/2/layout/IconCircleList"/>
    <dgm:cxn modelId="{0B840A68-5D8B-48D8-9698-99F8B84529A7}" type="presParOf" srcId="{AA0F6612-DC18-4C84-AB6C-7F454273BC6D}" destId="{D7FD38E1-E4D6-4B69-83AB-CA0D0D441D84}" srcOrd="0" destOrd="0" presId="urn:microsoft.com/office/officeart/2018/2/layout/IconCircleList"/>
    <dgm:cxn modelId="{F5384263-8CC5-4D80-99D5-417DFE8FF0DC}" type="presParOf" srcId="{AA0F6612-DC18-4C84-AB6C-7F454273BC6D}" destId="{3E4AB2B5-91FE-4E9B-B09F-862B6B86A6B7}" srcOrd="1" destOrd="0" presId="urn:microsoft.com/office/officeart/2018/2/layout/IconCircleList"/>
    <dgm:cxn modelId="{BC534CFC-2E15-4922-807F-DDE8B4A9333B}" type="presParOf" srcId="{AA0F6612-DC18-4C84-AB6C-7F454273BC6D}" destId="{B61ACC01-70A6-4D0D-8991-122DB7B39126}" srcOrd="2" destOrd="0" presId="urn:microsoft.com/office/officeart/2018/2/layout/IconCircleList"/>
    <dgm:cxn modelId="{0A12AF0E-53D5-4457-8059-C45E879BDF83}" type="presParOf" srcId="{AA0F6612-DC18-4C84-AB6C-7F454273BC6D}" destId="{329E8E32-FE95-4B1D-ADFD-210D36729F20}" srcOrd="3" destOrd="0" presId="urn:microsoft.com/office/officeart/2018/2/layout/IconCircleList"/>
    <dgm:cxn modelId="{179F97D9-341E-4809-A3AD-A2ED8A1B5F90}" type="presParOf" srcId="{FAF36484-E129-48C2-A51D-093482D934F2}" destId="{3CB240C3-5355-46CF-92D9-4DAEACF8CF4E}" srcOrd="1" destOrd="0" presId="urn:microsoft.com/office/officeart/2018/2/layout/IconCircleList"/>
    <dgm:cxn modelId="{32293CD8-D50A-46B3-923F-94DEE14A01FA}" type="presParOf" srcId="{FAF36484-E129-48C2-A51D-093482D934F2}" destId="{51C3D3F9-4C15-4CC1-8CF3-7FF25A1E8107}" srcOrd="2" destOrd="0" presId="urn:microsoft.com/office/officeart/2018/2/layout/IconCircleList"/>
    <dgm:cxn modelId="{3A501B82-11B7-460C-BFA7-70CAA4D22247}" type="presParOf" srcId="{51C3D3F9-4C15-4CC1-8CF3-7FF25A1E8107}" destId="{038EF524-2EC2-4DAD-866E-4DB5456E6114}" srcOrd="0" destOrd="0" presId="urn:microsoft.com/office/officeart/2018/2/layout/IconCircleList"/>
    <dgm:cxn modelId="{C95EB14E-366E-43D5-89BD-D94EBFB39C72}" type="presParOf" srcId="{51C3D3F9-4C15-4CC1-8CF3-7FF25A1E8107}" destId="{5C9181C9-8CF1-4F36-B75B-613891B727A3}" srcOrd="1" destOrd="0" presId="urn:microsoft.com/office/officeart/2018/2/layout/IconCircleList"/>
    <dgm:cxn modelId="{F14E3DDE-FD4D-4D57-8EBA-30E87060D3F9}" type="presParOf" srcId="{51C3D3F9-4C15-4CC1-8CF3-7FF25A1E8107}" destId="{9AF2A324-D4A8-4021-8975-D9B41200C9DD}" srcOrd="2" destOrd="0" presId="urn:microsoft.com/office/officeart/2018/2/layout/IconCircleList"/>
    <dgm:cxn modelId="{9D2185F5-66C7-4512-8C87-BB79CB4C6B96}" type="presParOf" srcId="{51C3D3F9-4C15-4CC1-8CF3-7FF25A1E8107}" destId="{24CCF339-AF72-415D-AA9D-E161DC9E7679}" srcOrd="3" destOrd="0" presId="urn:microsoft.com/office/officeart/2018/2/layout/IconCircleList"/>
    <dgm:cxn modelId="{B743B421-13CC-420A-9F4B-E80B7153FFF6}" type="presParOf" srcId="{FAF36484-E129-48C2-A51D-093482D934F2}" destId="{EF3DCC91-7449-4A2A-A4FF-EA52AECDF632}" srcOrd="3" destOrd="0" presId="urn:microsoft.com/office/officeart/2018/2/layout/IconCircleList"/>
    <dgm:cxn modelId="{117E591D-D5CD-480F-A172-88FC1ACC754C}" type="presParOf" srcId="{FAF36484-E129-48C2-A51D-093482D934F2}" destId="{82422AAB-7BAB-4A43-BFBA-BA23BD542D96}" srcOrd="4" destOrd="0" presId="urn:microsoft.com/office/officeart/2018/2/layout/IconCircleList"/>
    <dgm:cxn modelId="{630534BB-B361-4EC8-9499-BE12AB08C7DF}" type="presParOf" srcId="{82422AAB-7BAB-4A43-BFBA-BA23BD542D96}" destId="{C95C6330-C99D-46F6-92C5-9AFC16E918ED}" srcOrd="0" destOrd="0" presId="urn:microsoft.com/office/officeart/2018/2/layout/IconCircleList"/>
    <dgm:cxn modelId="{795CBACD-7790-4739-B81B-5F883A521F68}" type="presParOf" srcId="{82422AAB-7BAB-4A43-BFBA-BA23BD542D96}" destId="{0A17F4F9-EA8C-4975-A474-1BCFE52C31D7}" srcOrd="1" destOrd="0" presId="urn:microsoft.com/office/officeart/2018/2/layout/IconCircleList"/>
    <dgm:cxn modelId="{24C59DB9-B9F2-4965-8BE0-9DDCFB5586A1}" type="presParOf" srcId="{82422AAB-7BAB-4A43-BFBA-BA23BD542D96}" destId="{BA304256-14A7-4D42-A5F2-44FC1D85CD14}" srcOrd="2" destOrd="0" presId="urn:microsoft.com/office/officeart/2018/2/layout/IconCircleList"/>
    <dgm:cxn modelId="{2923B1FB-5553-433F-8B06-D7F6916C11F3}" type="presParOf" srcId="{82422AAB-7BAB-4A43-BFBA-BA23BD542D96}" destId="{D70B4B9F-908E-44CF-A537-1EB4F0A6CC9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77E3108-26B2-4701-903C-4FDE71278B9A}" type="doc">
      <dgm:prSet loTypeId="urn:microsoft.com/office/officeart/2005/8/layout/cycle2" loCatId="cycle" qsTypeId="urn:microsoft.com/office/officeart/2005/8/quickstyle/simple1" qsCatId="simple" csTypeId="urn:microsoft.com/office/officeart/2005/8/colors/colorful1" csCatId="colorful"/>
      <dgm:spPr/>
      <dgm:t>
        <a:bodyPr/>
        <a:lstStyle/>
        <a:p>
          <a:endParaRPr lang="en-US"/>
        </a:p>
      </dgm:t>
    </dgm:pt>
    <dgm:pt modelId="{2774F38D-BCF5-47BE-9E29-DB4A99E9B5EB}">
      <dgm:prSet/>
      <dgm:spPr/>
      <dgm:t>
        <a:bodyPr/>
        <a:lstStyle/>
        <a:p>
          <a:r>
            <a:rPr lang="en-GB"/>
            <a:t>It holds a significant place in many cultures and religions</a:t>
          </a:r>
          <a:endParaRPr lang="en-US"/>
        </a:p>
      </dgm:t>
    </dgm:pt>
    <dgm:pt modelId="{3FF156F8-A3B5-4BBF-8C6B-1154018FC61B}" type="parTrans" cxnId="{3F33B346-8711-4325-AADD-E2D3D674CF05}">
      <dgm:prSet/>
      <dgm:spPr/>
      <dgm:t>
        <a:bodyPr/>
        <a:lstStyle/>
        <a:p>
          <a:endParaRPr lang="en-US"/>
        </a:p>
      </dgm:t>
    </dgm:pt>
    <dgm:pt modelId="{BF9202E9-D3FE-4043-9B9A-2D1882C429A8}" type="sibTrans" cxnId="{3F33B346-8711-4325-AADD-E2D3D674CF05}">
      <dgm:prSet/>
      <dgm:spPr/>
      <dgm:t>
        <a:bodyPr/>
        <a:lstStyle/>
        <a:p>
          <a:endParaRPr lang="en-US"/>
        </a:p>
      </dgm:t>
    </dgm:pt>
    <dgm:pt modelId="{5E64F21E-6770-4FB9-8D20-3F43F12A0AC7}">
      <dgm:prSet/>
      <dgm:spPr/>
      <dgm:t>
        <a:bodyPr/>
        <a:lstStyle/>
        <a:p>
          <a:r>
            <a:rPr lang="en-GB"/>
            <a:t>Price fixed daily with a constant worldwide value</a:t>
          </a:r>
          <a:endParaRPr lang="en-US"/>
        </a:p>
      </dgm:t>
    </dgm:pt>
    <dgm:pt modelId="{7CFC3BEB-D028-4FD7-9DC1-347E74475B73}" type="parTrans" cxnId="{480FC8F1-C3C5-4F40-B64F-4F163A2AEE19}">
      <dgm:prSet/>
      <dgm:spPr/>
      <dgm:t>
        <a:bodyPr/>
        <a:lstStyle/>
        <a:p>
          <a:endParaRPr lang="en-US"/>
        </a:p>
      </dgm:t>
    </dgm:pt>
    <dgm:pt modelId="{3ECAD325-153B-4AA4-9693-F61E4F3F197A}" type="sibTrans" cxnId="{480FC8F1-C3C5-4F40-B64F-4F163A2AEE19}">
      <dgm:prSet/>
      <dgm:spPr/>
      <dgm:t>
        <a:bodyPr/>
        <a:lstStyle/>
        <a:p>
          <a:endParaRPr lang="en-US"/>
        </a:p>
      </dgm:t>
    </dgm:pt>
    <dgm:pt modelId="{F49E0182-429D-4172-8267-F88F09963B5C}">
      <dgm:prSet/>
      <dgm:spPr/>
      <dgm:t>
        <a:bodyPr/>
        <a:lstStyle/>
        <a:p>
          <a:r>
            <a:rPr lang="en-GB"/>
            <a:t>Its form can be altered – so it can be disguised or hidden</a:t>
          </a:r>
          <a:endParaRPr lang="en-US"/>
        </a:p>
      </dgm:t>
    </dgm:pt>
    <dgm:pt modelId="{3D15622C-4EF0-4C25-B2A1-11C9CE402AB9}" type="parTrans" cxnId="{3F26830B-F062-4FD5-BFCD-6D3B894D839E}">
      <dgm:prSet/>
      <dgm:spPr/>
      <dgm:t>
        <a:bodyPr/>
        <a:lstStyle/>
        <a:p>
          <a:endParaRPr lang="en-US"/>
        </a:p>
      </dgm:t>
    </dgm:pt>
    <dgm:pt modelId="{EE29FF7C-7360-4702-B537-4628A9626E5B}" type="sibTrans" cxnId="{3F26830B-F062-4FD5-BFCD-6D3B894D839E}">
      <dgm:prSet/>
      <dgm:spPr/>
      <dgm:t>
        <a:bodyPr/>
        <a:lstStyle/>
        <a:p>
          <a:endParaRPr lang="en-US"/>
        </a:p>
      </dgm:t>
    </dgm:pt>
    <dgm:pt modelId="{334C79C7-CB55-471A-A9A1-9B86E13F9E25}">
      <dgm:prSet/>
      <dgm:spPr/>
      <dgm:t>
        <a:bodyPr/>
        <a:lstStyle/>
        <a:p>
          <a:r>
            <a:rPr lang="en-GB"/>
            <a:t>It can be used to avoid sanctions</a:t>
          </a:r>
          <a:endParaRPr lang="en-US"/>
        </a:p>
      </dgm:t>
    </dgm:pt>
    <dgm:pt modelId="{E21848D1-3FC9-4568-8D88-61C9D7E34323}" type="parTrans" cxnId="{EA0A5472-4759-4C50-A08C-6D0D3189711D}">
      <dgm:prSet/>
      <dgm:spPr/>
      <dgm:t>
        <a:bodyPr/>
        <a:lstStyle/>
        <a:p>
          <a:endParaRPr lang="en-US"/>
        </a:p>
      </dgm:t>
    </dgm:pt>
    <dgm:pt modelId="{81822DC4-C3FA-4AF8-8300-B33488CCF213}" type="sibTrans" cxnId="{EA0A5472-4759-4C50-A08C-6D0D3189711D}">
      <dgm:prSet/>
      <dgm:spPr/>
      <dgm:t>
        <a:bodyPr/>
        <a:lstStyle/>
        <a:p>
          <a:endParaRPr lang="en-US"/>
        </a:p>
      </dgm:t>
    </dgm:pt>
    <dgm:pt modelId="{7BE8E71A-0965-4BE8-96CC-E1FAAC7285C5}">
      <dgm:prSet/>
      <dgm:spPr/>
      <dgm:t>
        <a:bodyPr/>
        <a:lstStyle/>
        <a:p>
          <a:r>
            <a:rPr lang="en-GB"/>
            <a:t>It is used as a base value to underpin many Alternative Remittance Systems</a:t>
          </a:r>
          <a:endParaRPr lang="en-US"/>
        </a:p>
      </dgm:t>
    </dgm:pt>
    <dgm:pt modelId="{32FC492D-40D7-46BC-B8AE-B8E05F0D77AA}" type="parTrans" cxnId="{5514E698-F049-448F-B783-639367A2B50F}">
      <dgm:prSet/>
      <dgm:spPr/>
      <dgm:t>
        <a:bodyPr/>
        <a:lstStyle/>
        <a:p>
          <a:endParaRPr lang="en-US"/>
        </a:p>
      </dgm:t>
    </dgm:pt>
    <dgm:pt modelId="{E183F28E-F162-4B4B-8E43-03B729834F5E}" type="sibTrans" cxnId="{5514E698-F049-448F-B783-639367A2B50F}">
      <dgm:prSet/>
      <dgm:spPr/>
      <dgm:t>
        <a:bodyPr/>
        <a:lstStyle/>
        <a:p>
          <a:endParaRPr lang="en-US"/>
        </a:p>
      </dgm:t>
    </dgm:pt>
    <dgm:pt modelId="{C9672EEF-B93F-43B6-B59D-9828F0EF2E2C}" type="pres">
      <dgm:prSet presAssocID="{877E3108-26B2-4701-903C-4FDE71278B9A}" presName="cycle" presStyleCnt="0">
        <dgm:presLayoutVars>
          <dgm:dir/>
          <dgm:resizeHandles val="exact"/>
        </dgm:presLayoutVars>
      </dgm:prSet>
      <dgm:spPr/>
    </dgm:pt>
    <dgm:pt modelId="{BAA29238-439D-4350-8425-15FB824D03F8}" type="pres">
      <dgm:prSet presAssocID="{2774F38D-BCF5-47BE-9E29-DB4A99E9B5EB}" presName="node" presStyleLbl="node1" presStyleIdx="0" presStyleCnt="5">
        <dgm:presLayoutVars>
          <dgm:bulletEnabled val="1"/>
        </dgm:presLayoutVars>
      </dgm:prSet>
      <dgm:spPr/>
    </dgm:pt>
    <dgm:pt modelId="{90A07008-353D-449B-BC47-F0961C49098F}" type="pres">
      <dgm:prSet presAssocID="{BF9202E9-D3FE-4043-9B9A-2D1882C429A8}" presName="sibTrans" presStyleLbl="sibTrans2D1" presStyleIdx="0" presStyleCnt="5"/>
      <dgm:spPr/>
    </dgm:pt>
    <dgm:pt modelId="{952BC676-7C64-4D81-B4CA-EB01D54C51BD}" type="pres">
      <dgm:prSet presAssocID="{BF9202E9-D3FE-4043-9B9A-2D1882C429A8}" presName="connectorText" presStyleLbl="sibTrans2D1" presStyleIdx="0" presStyleCnt="5"/>
      <dgm:spPr/>
    </dgm:pt>
    <dgm:pt modelId="{2C7A3BAE-A56D-42F3-AB7F-07CBA6EB29EB}" type="pres">
      <dgm:prSet presAssocID="{5E64F21E-6770-4FB9-8D20-3F43F12A0AC7}" presName="node" presStyleLbl="node1" presStyleIdx="1" presStyleCnt="5">
        <dgm:presLayoutVars>
          <dgm:bulletEnabled val="1"/>
        </dgm:presLayoutVars>
      </dgm:prSet>
      <dgm:spPr/>
    </dgm:pt>
    <dgm:pt modelId="{F5474821-03D1-46C9-9FD6-1E605904F36F}" type="pres">
      <dgm:prSet presAssocID="{3ECAD325-153B-4AA4-9693-F61E4F3F197A}" presName="sibTrans" presStyleLbl="sibTrans2D1" presStyleIdx="1" presStyleCnt="5"/>
      <dgm:spPr/>
    </dgm:pt>
    <dgm:pt modelId="{5442D888-F004-4378-89E1-3A3D04411846}" type="pres">
      <dgm:prSet presAssocID="{3ECAD325-153B-4AA4-9693-F61E4F3F197A}" presName="connectorText" presStyleLbl="sibTrans2D1" presStyleIdx="1" presStyleCnt="5"/>
      <dgm:spPr/>
    </dgm:pt>
    <dgm:pt modelId="{4A0EC0EE-DB67-4CD3-9351-B7C5705FB4E6}" type="pres">
      <dgm:prSet presAssocID="{F49E0182-429D-4172-8267-F88F09963B5C}" presName="node" presStyleLbl="node1" presStyleIdx="2" presStyleCnt="5">
        <dgm:presLayoutVars>
          <dgm:bulletEnabled val="1"/>
        </dgm:presLayoutVars>
      </dgm:prSet>
      <dgm:spPr/>
    </dgm:pt>
    <dgm:pt modelId="{ECD5F14A-4472-4E5A-8F3F-EC6DFF6667D1}" type="pres">
      <dgm:prSet presAssocID="{EE29FF7C-7360-4702-B537-4628A9626E5B}" presName="sibTrans" presStyleLbl="sibTrans2D1" presStyleIdx="2" presStyleCnt="5"/>
      <dgm:spPr/>
    </dgm:pt>
    <dgm:pt modelId="{31837713-53FD-4F00-B0C4-352A224CE688}" type="pres">
      <dgm:prSet presAssocID="{EE29FF7C-7360-4702-B537-4628A9626E5B}" presName="connectorText" presStyleLbl="sibTrans2D1" presStyleIdx="2" presStyleCnt="5"/>
      <dgm:spPr/>
    </dgm:pt>
    <dgm:pt modelId="{C8A3BAFE-6604-4927-B974-66425604CC73}" type="pres">
      <dgm:prSet presAssocID="{334C79C7-CB55-471A-A9A1-9B86E13F9E25}" presName="node" presStyleLbl="node1" presStyleIdx="3" presStyleCnt="5">
        <dgm:presLayoutVars>
          <dgm:bulletEnabled val="1"/>
        </dgm:presLayoutVars>
      </dgm:prSet>
      <dgm:spPr/>
    </dgm:pt>
    <dgm:pt modelId="{2EFBF922-66E5-44C2-912D-6DCD7A64145B}" type="pres">
      <dgm:prSet presAssocID="{81822DC4-C3FA-4AF8-8300-B33488CCF213}" presName="sibTrans" presStyleLbl="sibTrans2D1" presStyleIdx="3" presStyleCnt="5"/>
      <dgm:spPr/>
    </dgm:pt>
    <dgm:pt modelId="{D5517A39-495F-4EEE-82BE-FDA97DBD26A2}" type="pres">
      <dgm:prSet presAssocID="{81822DC4-C3FA-4AF8-8300-B33488CCF213}" presName="connectorText" presStyleLbl="sibTrans2D1" presStyleIdx="3" presStyleCnt="5"/>
      <dgm:spPr/>
    </dgm:pt>
    <dgm:pt modelId="{2F583F2B-4BAC-4BAE-B6A1-76D4E51598D7}" type="pres">
      <dgm:prSet presAssocID="{7BE8E71A-0965-4BE8-96CC-E1FAAC7285C5}" presName="node" presStyleLbl="node1" presStyleIdx="4" presStyleCnt="5">
        <dgm:presLayoutVars>
          <dgm:bulletEnabled val="1"/>
        </dgm:presLayoutVars>
      </dgm:prSet>
      <dgm:spPr/>
    </dgm:pt>
    <dgm:pt modelId="{7F4CAF10-699A-4E02-98E5-12AB43679435}" type="pres">
      <dgm:prSet presAssocID="{E183F28E-F162-4B4B-8E43-03B729834F5E}" presName="sibTrans" presStyleLbl="sibTrans2D1" presStyleIdx="4" presStyleCnt="5"/>
      <dgm:spPr/>
    </dgm:pt>
    <dgm:pt modelId="{F5D23FEF-9B15-4413-99BD-1054AB0C8C50}" type="pres">
      <dgm:prSet presAssocID="{E183F28E-F162-4B4B-8E43-03B729834F5E}" presName="connectorText" presStyleLbl="sibTrans2D1" presStyleIdx="4" presStyleCnt="5"/>
      <dgm:spPr/>
    </dgm:pt>
  </dgm:ptLst>
  <dgm:cxnLst>
    <dgm:cxn modelId="{8FA19805-217D-49B9-9D08-0DE639BCAAC0}" type="presOf" srcId="{EE29FF7C-7360-4702-B537-4628A9626E5B}" destId="{ECD5F14A-4472-4E5A-8F3F-EC6DFF6667D1}" srcOrd="0" destOrd="0" presId="urn:microsoft.com/office/officeart/2005/8/layout/cycle2"/>
    <dgm:cxn modelId="{3F26830B-F062-4FD5-BFCD-6D3B894D839E}" srcId="{877E3108-26B2-4701-903C-4FDE71278B9A}" destId="{F49E0182-429D-4172-8267-F88F09963B5C}" srcOrd="2" destOrd="0" parTransId="{3D15622C-4EF0-4C25-B2A1-11C9CE402AB9}" sibTransId="{EE29FF7C-7360-4702-B537-4628A9626E5B}"/>
    <dgm:cxn modelId="{1F776612-E65B-4C04-8B23-D2A9BF780305}" type="presOf" srcId="{3ECAD325-153B-4AA4-9693-F61E4F3F197A}" destId="{5442D888-F004-4378-89E1-3A3D04411846}" srcOrd="1" destOrd="0" presId="urn:microsoft.com/office/officeart/2005/8/layout/cycle2"/>
    <dgm:cxn modelId="{86296E2A-97C9-4459-A41D-1B4D103CFB01}" type="presOf" srcId="{E183F28E-F162-4B4B-8E43-03B729834F5E}" destId="{7F4CAF10-699A-4E02-98E5-12AB43679435}" srcOrd="0" destOrd="0" presId="urn:microsoft.com/office/officeart/2005/8/layout/cycle2"/>
    <dgm:cxn modelId="{A517AA2F-4DE3-49E0-BA64-CBE470B0DE2A}" type="presOf" srcId="{2774F38D-BCF5-47BE-9E29-DB4A99E9B5EB}" destId="{BAA29238-439D-4350-8425-15FB824D03F8}" srcOrd="0" destOrd="0" presId="urn:microsoft.com/office/officeart/2005/8/layout/cycle2"/>
    <dgm:cxn modelId="{410B5F3F-5242-48CD-AF79-A9DD2061A787}" type="presOf" srcId="{7BE8E71A-0965-4BE8-96CC-E1FAAC7285C5}" destId="{2F583F2B-4BAC-4BAE-B6A1-76D4E51598D7}" srcOrd="0" destOrd="0" presId="urn:microsoft.com/office/officeart/2005/8/layout/cycle2"/>
    <dgm:cxn modelId="{3F33B346-8711-4325-AADD-E2D3D674CF05}" srcId="{877E3108-26B2-4701-903C-4FDE71278B9A}" destId="{2774F38D-BCF5-47BE-9E29-DB4A99E9B5EB}" srcOrd="0" destOrd="0" parTransId="{3FF156F8-A3B5-4BBF-8C6B-1154018FC61B}" sibTransId="{BF9202E9-D3FE-4043-9B9A-2D1882C429A8}"/>
    <dgm:cxn modelId="{808ABE50-BFB1-4EF0-8456-5F43D9935988}" type="presOf" srcId="{E183F28E-F162-4B4B-8E43-03B729834F5E}" destId="{F5D23FEF-9B15-4413-99BD-1054AB0C8C50}" srcOrd="1" destOrd="0" presId="urn:microsoft.com/office/officeart/2005/8/layout/cycle2"/>
    <dgm:cxn modelId="{C3962272-7297-4FDD-98A4-4D7CE3A67B1F}" type="presOf" srcId="{EE29FF7C-7360-4702-B537-4628A9626E5B}" destId="{31837713-53FD-4F00-B0C4-352A224CE688}" srcOrd="1" destOrd="0" presId="urn:microsoft.com/office/officeart/2005/8/layout/cycle2"/>
    <dgm:cxn modelId="{EA0A5472-4759-4C50-A08C-6D0D3189711D}" srcId="{877E3108-26B2-4701-903C-4FDE71278B9A}" destId="{334C79C7-CB55-471A-A9A1-9B86E13F9E25}" srcOrd="3" destOrd="0" parTransId="{E21848D1-3FC9-4568-8D88-61C9D7E34323}" sibTransId="{81822DC4-C3FA-4AF8-8300-B33488CCF213}"/>
    <dgm:cxn modelId="{78A91E7B-6DC5-485C-8FEE-F4AC296BEF6C}" type="presOf" srcId="{334C79C7-CB55-471A-A9A1-9B86E13F9E25}" destId="{C8A3BAFE-6604-4927-B974-66425604CC73}" srcOrd="0" destOrd="0" presId="urn:microsoft.com/office/officeart/2005/8/layout/cycle2"/>
    <dgm:cxn modelId="{1BE6FA7B-7EA4-46F2-B82B-CFC9B832918D}" type="presOf" srcId="{81822DC4-C3FA-4AF8-8300-B33488CCF213}" destId="{2EFBF922-66E5-44C2-912D-6DCD7A64145B}" srcOrd="0" destOrd="0" presId="urn:microsoft.com/office/officeart/2005/8/layout/cycle2"/>
    <dgm:cxn modelId="{25805F81-0A77-4DB5-B6A7-925B5E841190}" type="presOf" srcId="{BF9202E9-D3FE-4043-9B9A-2D1882C429A8}" destId="{90A07008-353D-449B-BC47-F0961C49098F}" srcOrd="0" destOrd="0" presId="urn:microsoft.com/office/officeart/2005/8/layout/cycle2"/>
    <dgm:cxn modelId="{5514E698-F049-448F-B783-639367A2B50F}" srcId="{877E3108-26B2-4701-903C-4FDE71278B9A}" destId="{7BE8E71A-0965-4BE8-96CC-E1FAAC7285C5}" srcOrd="4" destOrd="0" parTransId="{32FC492D-40D7-46BC-B8AE-B8E05F0D77AA}" sibTransId="{E183F28E-F162-4B4B-8E43-03B729834F5E}"/>
    <dgm:cxn modelId="{39C7DE9D-F57F-494A-9035-30CE8AC09112}" type="presOf" srcId="{81822DC4-C3FA-4AF8-8300-B33488CCF213}" destId="{D5517A39-495F-4EEE-82BE-FDA97DBD26A2}" srcOrd="1" destOrd="0" presId="urn:microsoft.com/office/officeart/2005/8/layout/cycle2"/>
    <dgm:cxn modelId="{4CFE679F-D3C0-41E0-93BF-2ADE32B2D8B0}" type="presOf" srcId="{BF9202E9-D3FE-4043-9B9A-2D1882C429A8}" destId="{952BC676-7C64-4D81-B4CA-EB01D54C51BD}" srcOrd="1" destOrd="0" presId="urn:microsoft.com/office/officeart/2005/8/layout/cycle2"/>
    <dgm:cxn modelId="{BAA5AA9F-732D-4396-B26A-B3EDB5720637}" type="presOf" srcId="{877E3108-26B2-4701-903C-4FDE71278B9A}" destId="{C9672EEF-B93F-43B6-B59D-9828F0EF2E2C}" srcOrd="0" destOrd="0" presId="urn:microsoft.com/office/officeart/2005/8/layout/cycle2"/>
    <dgm:cxn modelId="{994405B3-6170-4211-81BE-C434D00F2C7B}" type="presOf" srcId="{F49E0182-429D-4172-8267-F88F09963B5C}" destId="{4A0EC0EE-DB67-4CD3-9351-B7C5705FB4E6}" srcOrd="0" destOrd="0" presId="urn:microsoft.com/office/officeart/2005/8/layout/cycle2"/>
    <dgm:cxn modelId="{3A6721B7-868B-44BB-B9B1-93D8FABE5EFD}" type="presOf" srcId="{5E64F21E-6770-4FB9-8D20-3F43F12A0AC7}" destId="{2C7A3BAE-A56D-42F3-AB7F-07CBA6EB29EB}" srcOrd="0" destOrd="0" presId="urn:microsoft.com/office/officeart/2005/8/layout/cycle2"/>
    <dgm:cxn modelId="{480FC8F1-C3C5-4F40-B64F-4F163A2AEE19}" srcId="{877E3108-26B2-4701-903C-4FDE71278B9A}" destId="{5E64F21E-6770-4FB9-8D20-3F43F12A0AC7}" srcOrd="1" destOrd="0" parTransId="{7CFC3BEB-D028-4FD7-9DC1-347E74475B73}" sibTransId="{3ECAD325-153B-4AA4-9693-F61E4F3F197A}"/>
    <dgm:cxn modelId="{D4CCF7FE-70B9-4387-BD63-85DE67158927}" type="presOf" srcId="{3ECAD325-153B-4AA4-9693-F61E4F3F197A}" destId="{F5474821-03D1-46C9-9FD6-1E605904F36F}" srcOrd="0" destOrd="0" presId="urn:microsoft.com/office/officeart/2005/8/layout/cycle2"/>
    <dgm:cxn modelId="{4E09FA3A-81BF-4830-B7B1-C938532EF582}" type="presParOf" srcId="{C9672EEF-B93F-43B6-B59D-9828F0EF2E2C}" destId="{BAA29238-439D-4350-8425-15FB824D03F8}" srcOrd="0" destOrd="0" presId="urn:microsoft.com/office/officeart/2005/8/layout/cycle2"/>
    <dgm:cxn modelId="{0A44161E-1E1B-475B-ABD8-214332D6014C}" type="presParOf" srcId="{C9672EEF-B93F-43B6-B59D-9828F0EF2E2C}" destId="{90A07008-353D-449B-BC47-F0961C49098F}" srcOrd="1" destOrd="0" presId="urn:microsoft.com/office/officeart/2005/8/layout/cycle2"/>
    <dgm:cxn modelId="{1B05F634-3EEF-48FB-8B92-B3559304CCCB}" type="presParOf" srcId="{90A07008-353D-449B-BC47-F0961C49098F}" destId="{952BC676-7C64-4D81-B4CA-EB01D54C51BD}" srcOrd="0" destOrd="0" presId="urn:microsoft.com/office/officeart/2005/8/layout/cycle2"/>
    <dgm:cxn modelId="{70F43CD4-9335-42B5-BBAE-2AD2EE072133}" type="presParOf" srcId="{C9672EEF-B93F-43B6-B59D-9828F0EF2E2C}" destId="{2C7A3BAE-A56D-42F3-AB7F-07CBA6EB29EB}" srcOrd="2" destOrd="0" presId="urn:microsoft.com/office/officeart/2005/8/layout/cycle2"/>
    <dgm:cxn modelId="{99E0A44A-F817-45FA-A048-F1D9519374B5}" type="presParOf" srcId="{C9672EEF-B93F-43B6-B59D-9828F0EF2E2C}" destId="{F5474821-03D1-46C9-9FD6-1E605904F36F}" srcOrd="3" destOrd="0" presId="urn:microsoft.com/office/officeart/2005/8/layout/cycle2"/>
    <dgm:cxn modelId="{D8140E1C-0C2F-4479-85C4-56A78B7532D5}" type="presParOf" srcId="{F5474821-03D1-46C9-9FD6-1E605904F36F}" destId="{5442D888-F004-4378-89E1-3A3D04411846}" srcOrd="0" destOrd="0" presId="urn:microsoft.com/office/officeart/2005/8/layout/cycle2"/>
    <dgm:cxn modelId="{70EF4C0C-1271-46C6-96FD-A5A58B48271B}" type="presParOf" srcId="{C9672EEF-B93F-43B6-B59D-9828F0EF2E2C}" destId="{4A0EC0EE-DB67-4CD3-9351-B7C5705FB4E6}" srcOrd="4" destOrd="0" presId="urn:microsoft.com/office/officeart/2005/8/layout/cycle2"/>
    <dgm:cxn modelId="{4AD600D7-148B-4553-86C1-FF3047EF22F1}" type="presParOf" srcId="{C9672EEF-B93F-43B6-B59D-9828F0EF2E2C}" destId="{ECD5F14A-4472-4E5A-8F3F-EC6DFF6667D1}" srcOrd="5" destOrd="0" presId="urn:microsoft.com/office/officeart/2005/8/layout/cycle2"/>
    <dgm:cxn modelId="{D150F486-5C03-45A4-AD72-94A27953B16F}" type="presParOf" srcId="{ECD5F14A-4472-4E5A-8F3F-EC6DFF6667D1}" destId="{31837713-53FD-4F00-B0C4-352A224CE688}" srcOrd="0" destOrd="0" presId="urn:microsoft.com/office/officeart/2005/8/layout/cycle2"/>
    <dgm:cxn modelId="{71DE3F49-7CE9-49E5-8F2A-914473553855}" type="presParOf" srcId="{C9672EEF-B93F-43B6-B59D-9828F0EF2E2C}" destId="{C8A3BAFE-6604-4927-B974-66425604CC73}" srcOrd="6" destOrd="0" presId="urn:microsoft.com/office/officeart/2005/8/layout/cycle2"/>
    <dgm:cxn modelId="{494D2E1A-2301-499E-B89C-63AF20C548C6}" type="presParOf" srcId="{C9672EEF-B93F-43B6-B59D-9828F0EF2E2C}" destId="{2EFBF922-66E5-44C2-912D-6DCD7A64145B}" srcOrd="7" destOrd="0" presId="urn:microsoft.com/office/officeart/2005/8/layout/cycle2"/>
    <dgm:cxn modelId="{47A09032-C958-40C4-B424-A0D2FE6D14F4}" type="presParOf" srcId="{2EFBF922-66E5-44C2-912D-6DCD7A64145B}" destId="{D5517A39-495F-4EEE-82BE-FDA97DBD26A2}" srcOrd="0" destOrd="0" presId="urn:microsoft.com/office/officeart/2005/8/layout/cycle2"/>
    <dgm:cxn modelId="{867C06C0-9225-4A69-A87E-FB602126FD0C}" type="presParOf" srcId="{C9672EEF-B93F-43B6-B59D-9828F0EF2E2C}" destId="{2F583F2B-4BAC-4BAE-B6A1-76D4E51598D7}" srcOrd="8" destOrd="0" presId="urn:microsoft.com/office/officeart/2005/8/layout/cycle2"/>
    <dgm:cxn modelId="{D859689D-8335-470C-B091-1753E58F9D78}" type="presParOf" srcId="{C9672EEF-B93F-43B6-B59D-9828F0EF2E2C}" destId="{7F4CAF10-699A-4E02-98E5-12AB43679435}" srcOrd="9" destOrd="0" presId="urn:microsoft.com/office/officeart/2005/8/layout/cycle2"/>
    <dgm:cxn modelId="{42D275C1-92A8-496F-8088-A67C5E37864C}" type="presParOf" srcId="{7F4CAF10-699A-4E02-98E5-12AB43679435}" destId="{F5D23FEF-9B15-4413-99BD-1054AB0C8C5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3C4B6-B77F-4799-ABD3-9E748B044B3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308ADA8-EB29-4162-973E-B4BA972AA384}">
      <dgm:prSet/>
      <dgm:spPr/>
      <dgm:t>
        <a:bodyPr/>
        <a:lstStyle/>
        <a:p>
          <a:r>
            <a:rPr lang="en-GB"/>
            <a:t>In 2018 the European Central Bank (ECB) stopped issuing the 500 Euro bank notes.</a:t>
          </a:r>
          <a:endParaRPr lang="en-US"/>
        </a:p>
      </dgm:t>
    </dgm:pt>
    <dgm:pt modelId="{594142C5-7E37-48A1-8218-E273E25B0EF6}" type="parTrans" cxnId="{8795C047-4150-49CE-9428-80DA7A2C88CF}">
      <dgm:prSet/>
      <dgm:spPr/>
      <dgm:t>
        <a:bodyPr/>
        <a:lstStyle/>
        <a:p>
          <a:endParaRPr lang="en-US"/>
        </a:p>
      </dgm:t>
    </dgm:pt>
    <dgm:pt modelId="{76C94A1E-E04B-4425-8F7A-E3E6EB126D64}" type="sibTrans" cxnId="{8795C047-4150-49CE-9428-80DA7A2C88CF}">
      <dgm:prSet/>
      <dgm:spPr/>
      <dgm:t>
        <a:bodyPr/>
        <a:lstStyle/>
        <a:p>
          <a:endParaRPr lang="en-US"/>
        </a:p>
      </dgm:t>
    </dgm:pt>
    <dgm:pt modelId="{3B9ABA1F-414A-4CE9-8402-2DABFC685EDC}">
      <dgm:prSet/>
      <dgm:spPr/>
      <dgm:t>
        <a:bodyPr/>
        <a:lstStyle/>
        <a:p>
          <a:r>
            <a:rPr lang="en-GB"/>
            <a:t>This was over fears that the bills were being used by criminals as a convenient way to launder money and potentially finance terrorism.</a:t>
          </a:r>
          <a:endParaRPr lang="en-US"/>
        </a:p>
      </dgm:t>
    </dgm:pt>
    <dgm:pt modelId="{74E48A12-85FD-4F15-8505-762EB587B1B3}" type="parTrans" cxnId="{9219773D-6657-493D-BA26-F51FB376FD50}">
      <dgm:prSet/>
      <dgm:spPr/>
      <dgm:t>
        <a:bodyPr/>
        <a:lstStyle/>
        <a:p>
          <a:endParaRPr lang="en-US"/>
        </a:p>
      </dgm:t>
    </dgm:pt>
    <dgm:pt modelId="{04372A22-BC81-4FF3-97A7-F18D81F972D6}" type="sibTrans" cxnId="{9219773D-6657-493D-BA26-F51FB376FD50}">
      <dgm:prSet/>
      <dgm:spPr/>
      <dgm:t>
        <a:bodyPr/>
        <a:lstStyle/>
        <a:p>
          <a:endParaRPr lang="en-US"/>
        </a:p>
      </dgm:t>
    </dgm:pt>
    <dgm:pt modelId="{7B1B5741-5000-491E-82C6-CB0EFE934C30}">
      <dgm:prSet/>
      <dgm:spPr/>
      <dgm:t>
        <a:bodyPr/>
        <a:lstStyle/>
        <a:p>
          <a:r>
            <a:rPr lang="en-GB"/>
            <a:t>According to ECB statistics the 5oo Euro note accounted for just 3% of total number of bank notes in circulation, but accounted for 28% of the total value</a:t>
          </a:r>
          <a:endParaRPr lang="en-US"/>
        </a:p>
      </dgm:t>
    </dgm:pt>
    <dgm:pt modelId="{874E37A9-B191-43E5-AA9D-EA9755632265}" type="parTrans" cxnId="{B6B75382-E3B7-4EF7-91AC-53EE5157717A}">
      <dgm:prSet/>
      <dgm:spPr/>
      <dgm:t>
        <a:bodyPr/>
        <a:lstStyle/>
        <a:p>
          <a:endParaRPr lang="en-US"/>
        </a:p>
      </dgm:t>
    </dgm:pt>
    <dgm:pt modelId="{B048A8DA-F929-4D46-82DF-03B40E0C85B7}" type="sibTrans" cxnId="{B6B75382-E3B7-4EF7-91AC-53EE5157717A}">
      <dgm:prSet/>
      <dgm:spPr/>
      <dgm:t>
        <a:bodyPr/>
        <a:lstStyle/>
        <a:p>
          <a:endParaRPr lang="en-US"/>
        </a:p>
      </dgm:t>
    </dgm:pt>
    <dgm:pt modelId="{9D125BD3-90B9-4495-88F0-1AF996FE5B37}">
      <dgm:prSet/>
      <dgm:spPr/>
      <dgm:t>
        <a:bodyPr/>
        <a:lstStyle/>
        <a:p>
          <a:r>
            <a:rPr lang="en-GB"/>
            <a:t>One million Euros made up of 500 Euro notes weighs 2.2 Kilograms and would fit inside a laptop bag.</a:t>
          </a:r>
          <a:endParaRPr lang="en-US"/>
        </a:p>
      </dgm:t>
    </dgm:pt>
    <dgm:pt modelId="{BB8B0069-5D8C-4589-9D92-EB10998A466E}" type="parTrans" cxnId="{850120C5-0299-4784-A4C8-FA05FF1F6BAF}">
      <dgm:prSet/>
      <dgm:spPr/>
      <dgm:t>
        <a:bodyPr/>
        <a:lstStyle/>
        <a:p>
          <a:endParaRPr lang="en-US"/>
        </a:p>
      </dgm:t>
    </dgm:pt>
    <dgm:pt modelId="{CA4C27CC-D454-4333-95F9-CCE28A907047}" type="sibTrans" cxnId="{850120C5-0299-4784-A4C8-FA05FF1F6BAF}">
      <dgm:prSet/>
      <dgm:spPr/>
      <dgm:t>
        <a:bodyPr/>
        <a:lstStyle/>
        <a:p>
          <a:endParaRPr lang="en-US"/>
        </a:p>
      </dgm:t>
    </dgm:pt>
    <dgm:pt modelId="{8DC94387-0D5F-4B0A-B12C-C27A4AB0CEF2}">
      <dgm:prSet/>
      <dgm:spPr/>
      <dgm:t>
        <a:bodyPr/>
        <a:lstStyle/>
        <a:p>
          <a:r>
            <a:rPr lang="en-GB"/>
            <a:t>The 500 Euro note reportedly trades above its face value and is used more as a means of hiding value</a:t>
          </a:r>
          <a:endParaRPr lang="en-US"/>
        </a:p>
      </dgm:t>
    </dgm:pt>
    <dgm:pt modelId="{4D60D43C-5869-4E99-90BE-44FFDE50CC55}" type="parTrans" cxnId="{3F13D27D-B02E-4044-9946-E0704633FD0E}">
      <dgm:prSet/>
      <dgm:spPr/>
      <dgm:t>
        <a:bodyPr/>
        <a:lstStyle/>
        <a:p>
          <a:endParaRPr lang="en-US"/>
        </a:p>
      </dgm:t>
    </dgm:pt>
    <dgm:pt modelId="{D8C0AEA5-5091-414A-B312-CD35C075792E}" type="sibTrans" cxnId="{3F13D27D-B02E-4044-9946-E0704633FD0E}">
      <dgm:prSet/>
      <dgm:spPr/>
      <dgm:t>
        <a:bodyPr/>
        <a:lstStyle/>
        <a:p>
          <a:endParaRPr lang="en-US"/>
        </a:p>
      </dgm:t>
    </dgm:pt>
    <dgm:pt modelId="{1F68AF0A-0348-4E5F-800F-0E2D1C62245A}" type="pres">
      <dgm:prSet presAssocID="{36A3C4B6-B77F-4799-ABD3-9E748B044B38}" presName="root" presStyleCnt="0">
        <dgm:presLayoutVars>
          <dgm:dir/>
          <dgm:resizeHandles val="exact"/>
        </dgm:presLayoutVars>
      </dgm:prSet>
      <dgm:spPr/>
    </dgm:pt>
    <dgm:pt modelId="{38DFB242-9226-41A3-8CE8-4B05A9D2DD2B}" type="pres">
      <dgm:prSet presAssocID="{36A3C4B6-B77F-4799-ABD3-9E748B044B38}" presName="container" presStyleCnt="0">
        <dgm:presLayoutVars>
          <dgm:dir/>
          <dgm:resizeHandles val="exact"/>
        </dgm:presLayoutVars>
      </dgm:prSet>
      <dgm:spPr/>
    </dgm:pt>
    <dgm:pt modelId="{BC1A8440-9F75-41F2-9083-52B372738702}" type="pres">
      <dgm:prSet presAssocID="{8308ADA8-EB29-4162-973E-B4BA972AA384}" presName="compNode" presStyleCnt="0"/>
      <dgm:spPr/>
    </dgm:pt>
    <dgm:pt modelId="{51E13C57-E1DD-454D-AEDE-1259BE00525B}" type="pres">
      <dgm:prSet presAssocID="{8308ADA8-EB29-4162-973E-B4BA972AA384}" presName="iconBgRect" presStyleLbl="bgShp" presStyleIdx="0" presStyleCnt="5"/>
      <dgm:spPr/>
    </dgm:pt>
    <dgm:pt modelId="{367E9323-BA9D-472D-9DFE-C4E1D8491CAB}" type="pres">
      <dgm:prSet presAssocID="{8308ADA8-EB29-4162-973E-B4BA972AA38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20716C67-3158-475F-8F5D-087D46CF8911}" type="pres">
      <dgm:prSet presAssocID="{8308ADA8-EB29-4162-973E-B4BA972AA384}" presName="spaceRect" presStyleCnt="0"/>
      <dgm:spPr/>
    </dgm:pt>
    <dgm:pt modelId="{A0A56D06-B1DF-4FDA-80B2-17A34BDF8C32}" type="pres">
      <dgm:prSet presAssocID="{8308ADA8-EB29-4162-973E-B4BA972AA384}" presName="textRect" presStyleLbl="revTx" presStyleIdx="0" presStyleCnt="5">
        <dgm:presLayoutVars>
          <dgm:chMax val="1"/>
          <dgm:chPref val="1"/>
        </dgm:presLayoutVars>
      </dgm:prSet>
      <dgm:spPr/>
    </dgm:pt>
    <dgm:pt modelId="{F4B2CBFF-938C-417A-AC99-35244463E343}" type="pres">
      <dgm:prSet presAssocID="{76C94A1E-E04B-4425-8F7A-E3E6EB126D64}" presName="sibTrans" presStyleLbl="sibTrans2D1" presStyleIdx="0" presStyleCnt="0"/>
      <dgm:spPr/>
    </dgm:pt>
    <dgm:pt modelId="{36E5329F-665C-4061-9150-C4C8F38492AF}" type="pres">
      <dgm:prSet presAssocID="{3B9ABA1F-414A-4CE9-8402-2DABFC685EDC}" presName="compNode" presStyleCnt="0"/>
      <dgm:spPr/>
    </dgm:pt>
    <dgm:pt modelId="{5134908C-06C6-469F-850E-2E4E8AEE47F1}" type="pres">
      <dgm:prSet presAssocID="{3B9ABA1F-414A-4CE9-8402-2DABFC685EDC}" presName="iconBgRect" presStyleLbl="bgShp" presStyleIdx="1" presStyleCnt="5"/>
      <dgm:spPr/>
    </dgm:pt>
    <dgm:pt modelId="{95DD0F4C-E0F7-4DFA-BD98-210413A274AF}" type="pres">
      <dgm:prSet presAssocID="{3B9ABA1F-414A-4CE9-8402-2DABFC685ED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E1E429D0-36F5-4056-97A3-24AD18BB22A6}" type="pres">
      <dgm:prSet presAssocID="{3B9ABA1F-414A-4CE9-8402-2DABFC685EDC}" presName="spaceRect" presStyleCnt="0"/>
      <dgm:spPr/>
    </dgm:pt>
    <dgm:pt modelId="{C20C110A-CC4B-4003-86CA-9A1BC02BEBE2}" type="pres">
      <dgm:prSet presAssocID="{3B9ABA1F-414A-4CE9-8402-2DABFC685EDC}" presName="textRect" presStyleLbl="revTx" presStyleIdx="1" presStyleCnt="5">
        <dgm:presLayoutVars>
          <dgm:chMax val="1"/>
          <dgm:chPref val="1"/>
        </dgm:presLayoutVars>
      </dgm:prSet>
      <dgm:spPr/>
    </dgm:pt>
    <dgm:pt modelId="{C37668B1-B9E7-4BD7-BACF-D9BEC5729A88}" type="pres">
      <dgm:prSet presAssocID="{04372A22-BC81-4FF3-97A7-F18D81F972D6}" presName="sibTrans" presStyleLbl="sibTrans2D1" presStyleIdx="0" presStyleCnt="0"/>
      <dgm:spPr/>
    </dgm:pt>
    <dgm:pt modelId="{CDAFD4D9-B397-4ECD-9093-6128F84D61D6}" type="pres">
      <dgm:prSet presAssocID="{7B1B5741-5000-491E-82C6-CB0EFE934C30}" presName="compNode" presStyleCnt="0"/>
      <dgm:spPr/>
    </dgm:pt>
    <dgm:pt modelId="{D5F4E9BC-2BBD-48FF-8232-1DF9D16B0F5C}" type="pres">
      <dgm:prSet presAssocID="{7B1B5741-5000-491E-82C6-CB0EFE934C30}" presName="iconBgRect" presStyleLbl="bgShp" presStyleIdx="2" presStyleCnt="5"/>
      <dgm:spPr/>
    </dgm:pt>
    <dgm:pt modelId="{F5495AF7-CF0B-4658-A9A4-EE6EBE3CC63D}" type="pres">
      <dgm:prSet presAssocID="{7B1B5741-5000-491E-82C6-CB0EFE934C3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EB07CAF6-5135-4D1D-9F16-D2F25608FB8B}" type="pres">
      <dgm:prSet presAssocID="{7B1B5741-5000-491E-82C6-CB0EFE934C30}" presName="spaceRect" presStyleCnt="0"/>
      <dgm:spPr/>
    </dgm:pt>
    <dgm:pt modelId="{3D16EDE0-5217-4004-81CC-96A6E1DA8027}" type="pres">
      <dgm:prSet presAssocID="{7B1B5741-5000-491E-82C6-CB0EFE934C30}" presName="textRect" presStyleLbl="revTx" presStyleIdx="2" presStyleCnt="5">
        <dgm:presLayoutVars>
          <dgm:chMax val="1"/>
          <dgm:chPref val="1"/>
        </dgm:presLayoutVars>
      </dgm:prSet>
      <dgm:spPr/>
    </dgm:pt>
    <dgm:pt modelId="{7B9C79B6-4183-4621-BC7B-3DC92A902E9E}" type="pres">
      <dgm:prSet presAssocID="{B048A8DA-F929-4D46-82DF-03B40E0C85B7}" presName="sibTrans" presStyleLbl="sibTrans2D1" presStyleIdx="0" presStyleCnt="0"/>
      <dgm:spPr/>
    </dgm:pt>
    <dgm:pt modelId="{F71D89A9-3AC2-4D24-B0E9-2697C056D79E}" type="pres">
      <dgm:prSet presAssocID="{9D125BD3-90B9-4495-88F0-1AF996FE5B37}" presName="compNode" presStyleCnt="0"/>
      <dgm:spPr/>
    </dgm:pt>
    <dgm:pt modelId="{69EA0161-9088-489D-B071-24BAB471AC88}" type="pres">
      <dgm:prSet presAssocID="{9D125BD3-90B9-4495-88F0-1AF996FE5B37}" presName="iconBgRect" presStyleLbl="bgShp" presStyleIdx="3" presStyleCnt="5"/>
      <dgm:spPr/>
    </dgm:pt>
    <dgm:pt modelId="{CCBB3C41-8CF3-4FFE-9AEB-4527B8310920}" type="pres">
      <dgm:prSet presAssocID="{9D125BD3-90B9-4495-88F0-1AF996FE5B3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opping bag"/>
        </a:ext>
      </dgm:extLst>
    </dgm:pt>
    <dgm:pt modelId="{D12A33AF-0060-4FA7-B65F-2B5F8BAA15AF}" type="pres">
      <dgm:prSet presAssocID="{9D125BD3-90B9-4495-88F0-1AF996FE5B37}" presName="spaceRect" presStyleCnt="0"/>
      <dgm:spPr/>
    </dgm:pt>
    <dgm:pt modelId="{EAA0C1E5-8B53-4FA0-A4EB-96F999394130}" type="pres">
      <dgm:prSet presAssocID="{9D125BD3-90B9-4495-88F0-1AF996FE5B37}" presName="textRect" presStyleLbl="revTx" presStyleIdx="3" presStyleCnt="5">
        <dgm:presLayoutVars>
          <dgm:chMax val="1"/>
          <dgm:chPref val="1"/>
        </dgm:presLayoutVars>
      </dgm:prSet>
      <dgm:spPr/>
    </dgm:pt>
    <dgm:pt modelId="{E4E82173-EBFB-403C-AED9-AC7693C199CE}" type="pres">
      <dgm:prSet presAssocID="{CA4C27CC-D454-4333-95F9-CCE28A907047}" presName="sibTrans" presStyleLbl="sibTrans2D1" presStyleIdx="0" presStyleCnt="0"/>
      <dgm:spPr/>
    </dgm:pt>
    <dgm:pt modelId="{5D9CC0E0-F37B-4AEE-B221-035F38D7DC79}" type="pres">
      <dgm:prSet presAssocID="{8DC94387-0D5F-4B0A-B12C-C27A4AB0CEF2}" presName="compNode" presStyleCnt="0"/>
      <dgm:spPr/>
    </dgm:pt>
    <dgm:pt modelId="{912C9F68-F43B-4C6B-83F8-B10C3D4F2D31}" type="pres">
      <dgm:prSet presAssocID="{8DC94387-0D5F-4B0A-B12C-C27A4AB0CEF2}" presName="iconBgRect" presStyleLbl="bgShp" presStyleIdx="4" presStyleCnt="5"/>
      <dgm:spPr/>
    </dgm:pt>
    <dgm:pt modelId="{3CEFEF07-A2AD-4221-A444-9F7F755991C8}" type="pres">
      <dgm:prSet presAssocID="{8DC94387-0D5F-4B0A-B12C-C27A4AB0CEF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upee"/>
        </a:ext>
      </dgm:extLst>
    </dgm:pt>
    <dgm:pt modelId="{5C75C670-C5B7-4FE1-8DEC-68B750FB3AE1}" type="pres">
      <dgm:prSet presAssocID="{8DC94387-0D5F-4B0A-B12C-C27A4AB0CEF2}" presName="spaceRect" presStyleCnt="0"/>
      <dgm:spPr/>
    </dgm:pt>
    <dgm:pt modelId="{448C5D97-956C-4B66-A75A-CB3B767257BD}" type="pres">
      <dgm:prSet presAssocID="{8DC94387-0D5F-4B0A-B12C-C27A4AB0CEF2}" presName="textRect" presStyleLbl="revTx" presStyleIdx="4" presStyleCnt="5">
        <dgm:presLayoutVars>
          <dgm:chMax val="1"/>
          <dgm:chPref val="1"/>
        </dgm:presLayoutVars>
      </dgm:prSet>
      <dgm:spPr/>
    </dgm:pt>
  </dgm:ptLst>
  <dgm:cxnLst>
    <dgm:cxn modelId="{C8DD5D10-B96C-46FD-999B-A572371A3713}" type="presOf" srcId="{04372A22-BC81-4FF3-97A7-F18D81F972D6}" destId="{C37668B1-B9E7-4BD7-BACF-D9BEC5729A88}" srcOrd="0" destOrd="0" presId="urn:microsoft.com/office/officeart/2018/2/layout/IconCircleList"/>
    <dgm:cxn modelId="{AFE0F420-2766-4F55-BE1A-645C720D0579}" type="presOf" srcId="{3B9ABA1F-414A-4CE9-8402-2DABFC685EDC}" destId="{C20C110A-CC4B-4003-86CA-9A1BC02BEBE2}" srcOrd="0" destOrd="0" presId="urn:microsoft.com/office/officeart/2018/2/layout/IconCircleList"/>
    <dgm:cxn modelId="{00C87127-FE2A-41AC-8A0F-E6A7B0E55C39}" type="presOf" srcId="{36A3C4B6-B77F-4799-ABD3-9E748B044B38}" destId="{1F68AF0A-0348-4E5F-800F-0E2D1C62245A}" srcOrd="0" destOrd="0" presId="urn:microsoft.com/office/officeart/2018/2/layout/IconCircleList"/>
    <dgm:cxn modelId="{5451202B-8D83-4546-B273-9B3FA397E8DE}" type="presOf" srcId="{7B1B5741-5000-491E-82C6-CB0EFE934C30}" destId="{3D16EDE0-5217-4004-81CC-96A6E1DA8027}" srcOrd="0" destOrd="0" presId="urn:microsoft.com/office/officeart/2018/2/layout/IconCircleList"/>
    <dgm:cxn modelId="{62693432-C94B-47E7-8168-117FF9356ACF}" type="presOf" srcId="{CA4C27CC-D454-4333-95F9-CCE28A907047}" destId="{E4E82173-EBFB-403C-AED9-AC7693C199CE}" srcOrd="0" destOrd="0" presId="urn:microsoft.com/office/officeart/2018/2/layout/IconCircleList"/>
    <dgm:cxn modelId="{9219773D-6657-493D-BA26-F51FB376FD50}" srcId="{36A3C4B6-B77F-4799-ABD3-9E748B044B38}" destId="{3B9ABA1F-414A-4CE9-8402-2DABFC685EDC}" srcOrd="1" destOrd="0" parTransId="{74E48A12-85FD-4F15-8505-762EB587B1B3}" sibTransId="{04372A22-BC81-4FF3-97A7-F18D81F972D6}"/>
    <dgm:cxn modelId="{8795C047-4150-49CE-9428-80DA7A2C88CF}" srcId="{36A3C4B6-B77F-4799-ABD3-9E748B044B38}" destId="{8308ADA8-EB29-4162-973E-B4BA972AA384}" srcOrd="0" destOrd="0" parTransId="{594142C5-7E37-48A1-8218-E273E25B0EF6}" sibTransId="{76C94A1E-E04B-4425-8F7A-E3E6EB126D64}"/>
    <dgm:cxn modelId="{D6676C50-8C43-4DC7-9E90-0CEEA4BD8B34}" type="presOf" srcId="{8DC94387-0D5F-4B0A-B12C-C27A4AB0CEF2}" destId="{448C5D97-956C-4B66-A75A-CB3B767257BD}" srcOrd="0" destOrd="0" presId="urn:microsoft.com/office/officeart/2018/2/layout/IconCircleList"/>
    <dgm:cxn modelId="{3F13D27D-B02E-4044-9946-E0704633FD0E}" srcId="{36A3C4B6-B77F-4799-ABD3-9E748B044B38}" destId="{8DC94387-0D5F-4B0A-B12C-C27A4AB0CEF2}" srcOrd="4" destOrd="0" parTransId="{4D60D43C-5869-4E99-90BE-44FFDE50CC55}" sibTransId="{D8C0AEA5-5091-414A-B312-CD35C075792E}"/>
    <dgm:cxn modelId="{B6B75382-E3B7-4EF7-91AC-53EE5157717A}" srcId="{36A3C4B6-B77F-4799-ABD3-9E748B044B38}" destId="{7B1B5741-5000-491E-82C6-CB0EFE934C30}" srcOrd="2" destOrd="0" parTransId="{874E37A9-B191-43E5-AA9D-EA9755632265}" sibTransId="{B048A8DA-F929-4D46-82DF-03B40E0C85B7}"/>
    <dgm:cxn modelId="{06CABC92-87B8-4702-A5B9-313A81CB6C12}" type="presOf" srcId="{8308ADA8-EB29-4162-973E-B4BA972AA384}" destId="{A0A56D06-B1DF-4FDA-80B2-17A34BDF8C32}" srcOrd="0" destOrd="0" presId="urn:microsoft.com/office/officeart/2018/2/layout/IconCircleList"/>
    <dgm:cxn modelId="{99E4D6B2-84E1-4776-A4BD-08FF45167EE1}" type="presOf" srcId="{76C94A1E-E04B-4425-8F7A-E3E6EB126D64}" destId="{F4B2CBFF-938C-417A-AC99-35244463E343}" srcOrd="0" destOrd="0" presId="urn:microsoft.com/office/officeart/2018/2/layout/IconCircleList"/>
    <dgm:cxn modelId="{D7E4ACBD-CE21-4A11-9944-4878C6D5E28C}" type="presOf" srcId="{B048A8DA-F929-4D46-82DF-03B40E0C85B7}" destId="{7B9C79B6-4183-4621-BC7B-3DC92A902E9E}" srcOrd="0" destOrd="0" presId="urn:microsoft.com/office/officeart/2018/2/layout/IconCircleList"/>
    <dgm:cxn modelId="{850120C5-0299-4784-A4C8-FA05FF1F6BAF}" srcId="{36A3C4B6-B77F-4799-ABD3-9E748B044B38}" destId="{9D125BD3-90B9-4495-88F0-1AF996FE5B37}" srcOrd="3" destOrd="0" parTransId="{BB8B0069-5D8C-4589-9D92-EB10998A466E}" sibTransId="{CA4C27CC-D454-4333-95F9-CCE28A907047}"/>
    <dgm:cxn modelId="{8FEAA3CB-A5E5-40EF-B218-EC6924367F8B}" type="presOf" srcId="{9D125BD3-90B9-4495-88F0-1AF996FE5B37}" destId="{EAA0C1E5-8B53-4FA0-A4EB-96F999394130}" srcOrd="0" destOrd="0" presId="urn:microsoft.com/office/officeart/2018/2/layout/IconCircleList"/>
    <dgm:cxn modelId="{6E977FFB-E6C6-4F46-A751-74A4382FA321}" type="presParOf" srcId="{1F68AF0A-0348-4E5F-800F-0E2D1C62245A}" destId="{38DFB242-9226-41A3-8CE8-4B05A9D2DD2B}" srcOrd="0" destOrd="0" presId="urn:microsoft.com/office/officeart/2018/2/layout/IconCircleList"/>
    <dgm:cxn modelId="{9933C3EE-9E80-451F-858C-9A3F8A04B7F6}" type="presParOf" srcId="{38DFB242-9226-41A3-8CE8-4B05A9D2DD2B}" destId="{BC1A8440-9F75-41F2-9083-52B372738702}" srcOrd="0" destOrd="0" presId="urn:microsoft.com/office/officeart/2018/2/layout/IconCircleList"/>
    <dgm:cxn modelId="{DD33C00E-7369-4C4E-A77E-076E38E0CD08}" type="presParOf" srcId="{BC1A8440-9F75-41F2-9083-52B372738702}" destId="{51E13C57-E1DD-454D-AEDE-1259BE00525B}" srcOrd="0" destOrd="0" presId="urn:microsoft.com/office/officeart/2018/2/layout/IconCircleList"/>
    <dgm:cxn modelId="{EEE502A5-78A8-42EF-97BC-FE1754857D90}" type="presParOf" srcId="{BC1A8440-9F75-41F2-9083-52B372738702}" destId="{367E9323-BA9D-472D-9DFE-C4E1D8491CAB}" srcOrd="1" destOrd="0" presId="urn:microsoft.com/office/officeart/2018/2/layout/IconCircleList"/>
    <dgm:cxn modelId="{A6137D2A-1308-4B7C-B5B2-B35032936239}" type="presParOf" srcId="{BC1A8440-9F75-41F2-9083-52B372738702}" destId="{20716C67-3158-475F-8F5D-087D46CF8911}" srcOrd="2" destOrd="0" presId="urn:microsoft.com/office/officeart/2018/2/layout/IconCircleList"/>
    <dgm:cxn modelId="{4B16F6C9-D456-4B13-B282-1E1DEF9BBD9C}" type="presParOf" srcId="{BC1A8440-9F75-41F2-9083-52B372738702}" destId="{A0A56D06-B1DF-4FDA-80B2-17A34BDF8C32}" srcOrd="3" destOrd="0" presId="urn:microsoft.com/office/officeart/2018/2/layout/IconCircleList"/>
    <dgm:cxn modelId="{4A2AB6BA-C6A8-47FE-B9BC-2C545B43B6E5}" type="presParOf" srcId="{38DFB242-9226-41A3-8CE8-4B05A9D2DD2B}" destId="{F4B2CBFF-938C-417A-AC99-35244463E343}" srcOrd="1" destOrd="0" presId="urn:microsoft.com/office/officeart/2018/2/layout/IconCircleList"/>
    <dgm:cxn modelId="{759AF6F0-F5C3-43A7-A44D-C36F7CA35C57}" type="presParOf" srcId="{38DFB242-9226-41A3-8CE8-4B05A9D2DD2B}" destId="{36E5329F-665C-4061-9150-C4C8F38492AF}" srcOrd="2" destOrd="0" presId="urn:microsoft.com/office/officeart/2018/2/layout/IconCircleList"/>
    <dgm:cxn modelId="{A74D33C6-252D-4188-B1B8-BFB652FF4DF9}" type="presParOf" srcId="{36E5329F-665C-4061-9150-C4C8F38492AF}" destId="{5134908C-06C6-469F-850E-2E4E8AEE47F1}" srcOrd="0" destOrd="0" presId="urn:microsoft.com/office/officeart/2018/2/layout/IconCircleList"/>
    <dgm:cxn modelId="{C83DB421-34BB-4628-83A0-637F4CC54E40}" type="presParOf" srcId="{36E5329F-665C-4061-9150-C4C8F38492AF}" destId="{95DD0F4C-E0F7-4DFA-BD98-210413A274AF}" srcOrd="1" destOrd="0" presId="urn:microsoft.com/office/officeart/2018/2/layout/IconCircleList"/>
    <dgm:cxn modelId="{285CD97E-4221-4300-B847-A74E0C994EA2}" type="presParOf" srcId="{36E5329F-665C-4061-9150-C4C8F38492AF}" destId="{E1E429D0-36F5-4056-97A3-24AD18BB22A6}" srcOrd="2" destOrd="0" presId="urn:microsoft.com/office/officeart/2018/2/layout/IconCircleList"/>
    <dgm:cxn modelId="{D9031061-B2CB-4BAE-B2B1-5BAACEDBB0C2}" type="presParOf" srcId="{36E5329F-665C-4061-9150-C4C8F38492AF}" destId="{C20C110A-CC4B-4003-86CA-9A1BC02BEBE2}" srcOrd="3" destOrd="0" presId="urn:microsoft.com/office/officeart/2018/2/layout/IconCircleList"/>
    <dgm:cxn modelId="{C2AC96C6-0618-41CA-87F2-0A0E12D64D40}" type="presParOf" srcId="{38DFB242-9226-41A3-8CE8-4B05A9D2DD2B}" destId="{C37668B1-B9E7-4BD7-BACF-D9BEC5729A88}" srcOrd="3" destOrd="0" presId="urn:microsoft.com/office/officeart/2018/2/layout/IconCircleList"/>
    <dgm:cxn modelId="{B4D4C9FE-E158-4B5D-9B4F-B27AB75AE41C}" type="presParOf" srcId="{38DFB242-9226-41A3-8CE8-4B05A9D2DD2B}" destId="{CDAFD4D9-B397-4ECD-9093-6128F84D61D6}" srcOrd="4" destOrd="0" presId="urn:microsoft.com/office/officeart/2018/2/layout/IconCircleList"/>
    <dgm:cxn modelId="{A909A627-4B8A-478C-94F8-F7BD7759086F}" type="presParOf" srcId="{CDAFD4D9-B397-4ECD-9093-6128F84D61D6}" destId="{D5F4E9BC-2BBD-48FF-8232-1DF9D16B0F5C}" srcOrd="0" destOrd="0" presId="urn:microsoft.com/office/officeart/2018/2/layout/IconCircleList"/>
    <dgm:cxn modelId="{0904DA77-411A-4F16-91E9-3C8E430133FE}" type="presParOf" srcId="{CDAFD4D9-B397-4ECD-9093-6128F84D61D6}" destId="{F5495AF7-CF0B-4658-A9A4-EE6EBE3CC63D}" srcOrd="1" destOrd="0" presId="urn:microsoft.com/office/officeart/2018/2/layout/IconCircleList"/>
    <dgm:cxn modelId="{1FB1826F-C873-4C84-A61E-A3E35C185CBD}" type="presParOf" srcId="{CDAFD4D9-B397-4ECD-9093-6128F84D61D6}" destId="{EB07CAF6-5135-4D1D-9F16-D2F25608FB8B}" srcOrd="2" destOrd="0" presId="urn:microsoft.com/office/officeart/2018/2/layout/IconCircleList"/>
    <dgm:cxn modelId="{F2F334E2-219F-4FDD-BD8B-871F2442D203}" type="presParOf" srcId="{CDAFD4D9-B397-4ECD-9093-6128F84D61D6}" destId="{3D16EDE0-5217-4004-81CC-96A6E1DA8027}" srcOrd="3" destOrd="0" presId="urn:microsoft.com/office/officeart/2018/2/layout/IconCircleList"/>
    <dgm:cxn modelId="{48B85107-DCAE-4484-8283-313A3C9C6A38}" type="presParOf" srcId="{38DFB242-9226-41A3-8CE8-4B05A9D2DD2B}" destId="{7B9C79B6-4183-4621-BC7B-3DC92A902E9E}" srcOrd="5" destOrd="0" presId="urn:microsoft.com/office/officeart/2018/2/layout/IconCircleList"/>
    <dgm:cxn modelId="{1EA26F71-981B-47B1-85DB-8D23C56649C9}" type="presParOf" srcId="{38DFB242-9226-41A3-8CE8-4B05A9D2DD2B}" destId="{F71D89A9-3AC2-4D24-B0E9-2697C056D79E}" srcOrd="6" destOrd="0" presId="urn:microsoft.com/office/officeart/2018/2/layout/IconCircleList"/>
    <dgm:cxn modelId="{FD7376F7-6B35-4F78-88B9-9165FDC9D1A2}" type="presParOf" srcId="{F71D89A9-3AC2-4D24-B0E9-2697C056D79E}" destId="{69EA0161-9088-489D-B071-24BAB471AC88}" srcOrd="0" destOrd="0" presId="urn:microsoft.com/office/officeart/2018/2/layout/IconCircleList"/>
    <dgm:cxn modelId="{4E39F392-DCBB-4FBE-8A4D-6CF93572AC29}" type="presParOf" srcId="{F71D89A9-3AC2-4D24-B0E9-2697C056D79E}" destId="{CCBB3C41-8CF3-4FFE-9AEB-4527B8310920}" srcOrd="1" destOrd="0" presId="urn:microsoft.com/office/officeart/2018/2/layout/IconCircleList"/>
    <dgm:cxn modelId="{A36DC372-27EF-4077-8379-53D89FE4BA92}" type="presParOf" srcId="{F71D89A9-3AC2-4D24-B0E9-2697C056D79E}" destId="{D12A33AF-0060-4FA7-B65F-2B5F8BAA15AF}" srcOrd="2" destOrd="0" presId="urn:microsoft.com/office/officeart/2018/2/layout/IconCircleList"/>
    <dgm:cxn modelId="{CBF1DFCF-0987-431B-BCD6-2688F6622656}" type="presParOf" srcId="{F71D89A9-3AC2-4D24-B0E9-2697C056D79E}" destId="{EAA0C1E5-8B53-4FA0-A4EB-96F999394130}" srcOrd="3" destOrd="0" presId="urn:microsoft.com/office/officeart/2018/2/layout/IconCircleList"/>
    <dgm:cxn modelId="{0325F493-2B25-4743-906E-11454C0CC275}" type="presParOf" srcId="{38DFB242-9226-41A3-8CE8-4B05A9D2DD2B}" destId="{E4E82173-EBFB-403C-AED9-AC7693C199CE}" srcOrd="7" destOrd="0" presId="urn:microsoft.com/office/officeart/2018/2/layout/IconCircleList"/>
    <dgm:cxn modelId="{A872C902-81CD-42A0-9D8B-ACD92BF5FA91}" type="presParOf" srcId="{38DFB242-9226-41A3-8CE8-4B05A9D2DD2B}" destId="{5D9CC0E0-F37B-4AEE-B221-035F38D7DC79}" srcOrd="8" destOrd="0" presId="urn:microsoft.com/office/officeart/2018/2/layout/IconCircleList"/>
    <dgm:cxn modelId="{D81B759A-E41A-4382-91BE-7473A9FF8B32}" type="presParOf" srcId="{5D9CC0E0-F37B-4AEE-B221-035F38D7DC79}" destId="{912C9F68-F43B-4C6B-83F8-B10C3D4F2D31}" srcOrd="0" destOrd="0" presId="urn:microsoft.com/office/officeart/2018/2/layout/IconCircleList"/>
    <dgm:cxn modelId="{0A3BCC8D-F320-450A-BCF5-28FAA0A82D8E}" type="presParOf" srcId="{5D9CC0E0-F37B-4AEE-B221-035F38D7DC79}" destId="{3CEFEF07-A2AD-4221-A444-9F7F755991C8}" srcOrd="1" destOrd="0" presId="urn:microsoft.com/office/officeart/2018/2/layout/IconCircleList"/>
    <dgm:cxn modelId="{6251B572-6F60-49D8-B00B-59E91757EFC2}" type="presParOf" srcId="{5D9CC0E0-F37B-4AEE-B221-035F38D7DC79}" destId="{5C75C670-C5B7-4FE1-8DEC-68B750FB3AE1}" srcOrd="2" destOrd="0" presId="urn:microsoft.com/office/officeart/2018/2/layout/IconCircleList"/>
    <dgm:cxn modelId="{9E846C57-B782-4E80-93E7-20D8873189E8}" type="presParOf" srcId="{5D9CC0E0-F37B-4AEE-B221-035F38D7DC79}" destId="{448C5D97-956C-4B66-A75A-CB3B767257B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75651B-EA27-4B55-B26B-00350B9E273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9FD65F1-6E46-4B14-8DA5-5173CA8AD584}">
      <dgm:prSet/>
      <dgm:spPr/>
      <dgm:t>
        <a:bodyPr/>
        <a:lstStyle/>
        <a:p>
          <a:r>
            <a:rPr lang="en-GB"/>
            <a:t>Consider what methods you could use to move the physical cash? Choose one.</a:t>
          </a:r>
          <a:endParaRPr lang="en-US"/>
        </a:p>
      </dgm:t>
    </dgm:pt>
    <dgm:pt modelId="{756DFB80-F047-48EE-AC3D-E8C91A805BE8}" type="parTrans" cxnId="{4DA9206D-3EFD-4E48-B029-8F49D5A2546D}">
      <dgm:prSet/>
      <dgm:spPr/>
      <dgm:t>
        <a:bodyPr/>
        <a:lstStyle/>
        <a:p>
          <a:endParaRPr lang="en-US"/>
        </a:p>
      </dgm:t>
    </dgm:pt>
    <dgm:pt modelId="{74D46DD8-8E3F-4176-BB9C-ED95887851E3}" type="sibTrans" cxnId="{4DA9206D-3EFD-4E48-B029-8F49D5A2546D}">
      <dgm:prSet/>
      <dgm:spPr/>
      <dgm:t>
        <a:bodyPr/>
        <a:lstStyle/>
        <a:p>
          <a:endParaRPr lang="en-US"/>
        </a:p>
      </dgm:t>
    </dgm:pt>
    <dgm:pt modelId="{694771C5-A8E7-4BEF-9213-005C74685A8F}">
      <dgm:prSet/>
      <dgm:spPr/>
      <dgm:t>
        <a:bodyPr/>
        <a:lstStyle/>
        <a:p>
          <a:r>
            <a:rPr lang="en-GB"/>
            <a:t>What other methods could you launder the money? </a:t>
          </a:r>
          <a:endParaRPr lang="en-US"/>
        </a:p>
      </dgm:t>
    </dgm:pt>
    <dgm:pt modelId="{E0E0D332-5A7F-49A0-9D63-4B5EF6E6D3DF}" type="parTrans" cxnId="{613BD051-ABE6-470B-98FE-03997373C2BE}">
      <dgm:prSet/>
      <dgm:spPr/>
      <dgm:t>
        <a:bodyPr/>
        <a:lstStyle/>
        <a:p>
          <a:endParaRPr lang="en-US"/>
        </a:p>
      </dgm:t>
    </dgm:pt>
    <dgm:pt modelId="{0B253DD9-3DCB-4AA9-8389-827D3F9037D9}" type="sibTrans" cxnId="{613BD051-ABE6-470B-98FE-03997373C2BE}">
      <dgm:prSet/>
      <dgm:spPr/>
      <dgm:t>
        <a:bodyPr/>
        <a:lstStyle/>
        <a:p>
          <a:endParaRPr lang="en-US"/>
        </a:p>
      </dgm:t>
    </dgm:pt>
    <dgm:pt modelId="{87A9846C-B61A-4B88-905B-747648D4DE7A}">
      <dgm:prSet/>
      <dgm:spPr/>
      <dgm:t>
        <a:bodyPr/>
        <a:lstStyle/>
        <a:p>
          <a:r>
            <a:rPr lang="en-GB"/>
            <a:t>List the risks involved in these methods, if any? (These should align with your choices)</a:t>
          </a:r>
          <a:endParaRPr lang="en-US"/>
        </a:p>
      </dgm:t>
    </dgm:pt>
    <dgm:pt modelId="{E17EE643-5C17-487A-8CC6-76990EFF6792}" type="parTrans" cxnId="{469DC373-3712-4313-9150-90B59FF61448}">
      <dgm:prSet/>
      <dgm:spPr/>
      <dgm:t>
        <a:bodyPr/>
        <a:lstStyle/>
        <a:p>
          <a:endParaRPr lang="en-US"/>
        </a:p>
      </dgm:t>
    </dgm:pt>
    <dgm:pt modelId="{C0D6041D-7D7B-4EE3-A0BF-098799A2E95C}" type="sibTrans" cxnId="{469DC373-3712-4313-9150-90B59FF61448}">
      <dgm:prSet/>
      <dgm:spPr/>
      <dgm:t>
        <a:bodyPr/>
        <a:lstStyle/>
        <a:p>
          <a:endParaRPr lang="en-US"/>
        </a:p>
      </dgm:t>
    </dgm:pt>
    <dgm:pt modelId="{89E9FF13-DB5F-4A2F-B707-7294303F6D1D}">
      <dgm:prSet/>
      <dgm:spPr/>
      <dgm:t>
        <a:bodyPr/>
        <a:lstStyle/>
        <a:p>
          <a:r>
            <a:rPr lang="en-GB"/>
            <a:t>As a LEA Officer, how would you go about investigating this?</a:t>
          </a:r>
          <a:endParaRPr lang="en-US"/>
        </a:p>
      </dgm:t>
    </dgm:pt>
    <dgm:pt modelId="{47B2CA6A-2E47-4E8C-9F9A-C9BB84A6153F}" type="parTrans" cxnId="{61DB33AD-EFBE-414C-831F-04190F63FCF8}">
      <dgm:prSet/>
      <dgm:spPr/>
      <dgm:t>
        <a:bodyPr/>
        <a:lstStyle/>
        <a:p>
          <a:endParaRPr lang="en-US"/>
        </a:p>
      </dgm:t>
    </dgm:pt>
    <dgm:pt modelId="{872F258D-F060-4BDA-8E0B-3CB747A9E4C6}" type="sibTrans" cxnId="{61DB33AD-EFBE-414C-831F-04190F63FCF8}">
      <dgm:prSet/>
      <dgm:spPr/>
      <dgm:t>
        <a:bodyPr/>
        <a:lstStyle/>
        <a:p>
          <a:endParaRPr lang="en-US"/>
        </a:p>
      </dgm:t>
    </dgm:pt>
    <dgm:pt modelId="{E8AEB7D5-102F-42AF-B20B-F98B5F2CBFAA}" type="pres">
      <dgm:prSet presAssocID="{C375651B-EA27-4B55-B26B-00350B9E273F}" presName="linear" presStyleCnt="0">
        <dgm:presLayoutVars>
          <dgm:animLvl val="lvl"/>
          <dgm:resizeHandles val="exact"/>
        </dgm:presLayoutVars>
      </dgm:prSet>
      <dgm:spPr/>
    </dgm:pt>
    <dgm:pt modelId="{35E17C13-7DDD-4551-8264-03C7DEAAD9CB}" type="pres">
      <dgm:prSet presAssocID="{D9FD65F1-6E46-4B14-8DA5-5173CA8AD584}" presName="parentText" presStyleLbl="node1" presStyleIdx="0" presStyleCnt="4">
        <dgm:presLayoutVars>
          <dgm:chMax val="0"/>
          <dgm:bulletEnabled val="1"/>
        </dgm:presLayoutVars>
      </dgm:prSet>
      <dgm:spPr/>
    </dgm:pt>
    <dgm:pt modelId="{60816FD6-D799-4800-82C1-7FB7CE332811}" type="pres">
      <dgm:prSet presAssocID="{74D46DD8-8E3F-4176-BB9C-ED95887851E3}" presName="spacer" presStyleCnt="0"/>
      <dgm:spPr/>
    </dgm:pt>
    <dgm:pt modelId="{4849CA9E-BE08-4CA1-98E5-65AC31C2AAE9}" type="pres">
      <dgm:prSet presAssocID="{694771C5-A8E7-4BEF-9213-005C74685A8F}" presName="parentText" presStyleLbl="node1" presStyleIdx="1" presStyleCnt="4">
        <dgm:presLayoutVars>
          <dgm:chMax val="0"/>
          <dgm:bulletEnabled val="1"/>
        </dgm:presLayoutVars>
      </dgm:prSet>
      <dgm:spPr/>
    </dgm:pt>
    <dgm:pt modelId="{29A53F4A-B2CB-4153-B837-03F1712D795F}" type="pres">
      <dgm:prSet presAssocID="{0B253DD9-3DCB-4AA9-8389-827D3F9037D9}" presName="spacer" presStyleCnt="0"/>
      <dgm:spPr/>
    </dgm:pt>
    <dgm:pt modelId="{9F06696C-B110-47A3-93B4-97E66A9FF7B0}" type="pres">
      <dgm:prSet presAssocID="{87A9846C-B61A-4B88-905B-747648D4DE7A}" presName="parentText" presStyleLbl="node1" presStyleIdx="2" presStyleCnt="4">
        <dgm:presLayoutVars>
          <dgm:chMax val="0"/>
          <dgm:bulletEnabled val="1"/>
        </dgm:presLayoutVars>
      </dgm:prSet>
      <dgm:spPr/>
    </dgm:pt>
    <dgm:pt modelId="{08D7CCF8-6ED5-4AE7-AB2F-FEBAD42C1EB1}" type="pres">
      <dgm:prSet presAssocID="{C0D6041D-7D7B-4EE3-A0BF-098799A2E95C}" presName="spacer" presStyleCnt="0"/>
      <dgm:spPr/>
    </dgm:pt>
    <dgm:pt modelId="{2DBC7DC5-D457-42B3-815F-31116D187ABA}" type="pres">
      <dgm:prSet presAssocID="{89E9FF13-DB5F-4A2F-B707-7294303F6D1D}" presName="parentText" presStyleLbl="node1" presStyleIdx="3" presStyleCnt="4">
        <dgm:presLayoutVars>
          <dgm:chMax val="0"/>
          <dgm:bulletEnabled val="1"/>
        </dgm:presLayoutVars>
      </dgm:prSet>
      <dgm:spPr/>
    </dgm:pt>
  </dgm:ptLst>
  <dgm:cxnLst>
    <dgm:cxn modelId="{82B22200-68FA-4C23-A242-BC87D4DFAC94}" type="presOf" srcId="{89E9FF13-DB5F-4A2F-B707-7294303F6D1D}" destId="{2DBC7DC5-D457-42B3-815F-31116D187ABA}" srcOrd="0" destOrd="0" presId="urn:microsoft.com/office/officeart/2005/8/layout/vList2"/>
    <dgm:cxn modelId="{24125A22-5450-4119-9570-DC49A79C3DF5}" type="presOf" srcId="{694771C5-A8E7-4BEF-9213-005C74685A8F}" destId="{4849CA9E-BE08-4CA1-98E5-65AC31C2AAE9}" srcOrd="0" destOrd="0" presId="urn:microsoft.com/office/officeart/2005/8/layout/vList2"/>
    <dgm:cxn modelId="{BD34B96A-78A3-48AA-AE23-B4CA454D57F9}" type="presOf" srcId="{D9FD65F1-6E46-4B14-8DA5-5173CA8AD584}" destId="{35E17C13-7DDD-4551-8264-03C7DEAAD9CB}" srcOrd="0" destOrd="0" presId="urn:microsoft.com/office/officeart/2005/8/layout/vList2"/>
    <dgm:cxn modelId="{4DA9206D-3EFD-4E48-B029-8F49D5A2546D}" srcId="{C375651B-EA27-4B55-B26B-00350B9E273F}" destId="{D9FD65F1-6E46-4B14-8DA5-5173CA8AD584}" srcOrd="0" destOrd="0" parTransId="{756DFB80-F047-48EE-AC3D-E8C91A805BE8}" sibTransId="{74D46DD8-8E3F-4176-BB9C-ED95887851E3}"/>
    <dgm:cxn modelId="{613BD051-ABE6-470B-98FE-03997373C2BE}" srcId="{C375651B-EA27-4B55-B26B-00350B9E273F}" destId="{694771C5-A8E7-4BEF-9213-005C74685A8F}" srcOrd="1" destOrd="0" parTransId="{E0E0D332-5A7F-49A0-9D63-4B5EF6E6D3DF}" sibTransId="{0B253DD9-3DCB-4AA9-8389-827D3F9037D9}"/>
    <dgm:cxn modelId="{469DC373-3712-4313-9150-90B59FF61448}" srcId="{C375651B-EA27-4B55-B26B-00350B9E273F}" destId="{87A9846C-B61A-4B88-905B-747648D4DE7A}" srcOrd="2" destOrd="0" parTransId="{E17EE643-5C17-487A-8CC6-76990EFF6792}" sibTransId="{C0D6041D-7D7B-4EE3-A0BF-098799A2E95C}"/>
    <dgm:cxn modelId="{61DB33AD-EFBE-414C-831F-04190F63FCF8}" srcId="{C375651B-EA27-4B55-B26B-00350B9E273F}" destId="{89E9FF13-DB5F-4A2F-B707-7294303F6D1D}" srcOrd="3" destOrd="0" parTransId="{47B2CA6A-2E47-4E8C-9F9A-C9BB84A6153F}" sibTransId="{872F258D-F060-4BDA-8E0B-3CB747A9E4C6}"/>
    <dgm:cxn modelId="{A6CF73D4-9E34-415E-BFBF-FC13430AE7D2}" type="presOf" srcId="{C375651B-EA27-4B55-B26B-00350B9E273F}" destId="{E8AEB7D5-102F-42AF-B20B-F98B5F2CBFAA}" srcOrd="0" destOrd="0" presId="urn:microsoft.com/office/officeart/2005/8/layout/vList2"/>
    <dgm:cxn modelId="{A66050F5-37A4-4A3D-8602-860A39C0B8C3}" type="presOf" srcId="{87A9846C-B61A-4B88-905B-747648D4DE7A}" destId="{9F06696C-B110-47A3-93B4-97E66A9FF7B0}" srcOrd="0" destOrd="0" presId="urn:microsoft.com/office/officeart/2005/8/layout/vList2"/>
    <dgm:cxn modelId="{7749BAB7-D4A3-4B4B-A19A-E3BC9CF92B53}" type="presParOf" srcId="{E8AEB7D5-102F-42AF-B20B-F98B5F2CBFAA}" destId="{35E17C13-7DDD-4551-8264-03C7DEAAD9CB}" srcOrd="0" destOrd="0" presId="urn:microsoft.com/office/officeart/2005/8/layout/vList2"/>
    <dgm:cxn modelId="{9EAA3312-04C7-4144-9D5B-E36A3C946161}" type="presParOf" srcId="{E8AEB7D5-102F-42AF-B20B-F98B5F2CBFAA}" destId="{60816FD6-D799-4800-82C1-7FB7CE332811}" srcOrd="1" destOrd="0" presId="urn:microsoft.com/office/officeart/2005/8/layout/vList2"/>
    <dgm:cxn modelId="{36ED8C05-7711-4E68-AEE4-253118545B99}" type="presParOf" srcId="{E8AEB7D5-102F-42AF-B20B-F98B5F2CBFAA}" destId="{4849CA9E-BE08-4CA1-98E5-65AC31C2AAE9}" srcOrd="2" destOrd="0" presId="urn:microsoft.com/office/officeart/2005/8/layout/vList2"/>
    <dgm:cxn modelId="{B739C8B1-EA14-471D-8B35-5B19133D788F}" type="presParOf" srcId="{E8AEB7D5-102F-42AF-B20B-F98B5F2CBFAA}" destId="{29A53F4A-B2CB-4153-B837-03F1712D795F}" srcOrd="3" destOrd="0" presId="urn:microsoft.com/office/officeart/2005/8/layout/vList2"/>
    <dgm:cxn modelId="{B7CA3E1D-32AA-423A-9F7E-99B29434CB0D}" type="presParOf" srcId="{E8AEB7D5-102F-42AF-B20B-F98B5F2CBFAA}" destId="{9F06696C-B110-47A3-93B4-97E66A9FF7B0}" srcOrd="4" destOrd="0" presId="urn:microsoft.com/office/officeart/2005/8/layout/vList2"/>
    <dgm:cxn modelId="{7200B271-348B-4B1E-A465-83588E7B5818}" type="presParOf" srcId="{E8AEB7D5-102F-42AF-B20B-F98B5F2CBFAA}" destId="{08D7CCF8-6ED5-4AE7-AB2F-FEBAD42C1EB1}" srcOrd="5" destOrd="0" presId="urn:microsoft.com/office/officeart/2005/8/layout/vList2"/>
    <dgm:cxn modelId="{A6667B47-69D2-4B27-BE66-A3C558C440C6}" type="presParOf" srcId="{E8AEB7D5-102F-42AF-B20B-F98B5F2CBFAA}" destId="{2DBC7DC5-D457-42B3-815F-31116D187AB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EA4844-FC00-4A3D-A2B0-F082B95E0BC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3C11FDE-F007-4B32-B28C-837BA5A0F126}">
      <dgm:prSet/>
      <dgm:spPr/>
      <dgm:t>
        <a:bodyPr/>
        <a:lstStyle/>
        <a:p>
          <a:r>
            <a:rPr lang="en-GB"/>
            <a:t>Using the services of a cash courier</a:t>
          </a:r>
          <a:endParaRPr lang="en-US"/>
        </a:p>
      </dgm:t>
    </dgm:pt>
    <dgm:pt modelId="{F4A64948-ED0B-4E3B-A35E-935E82C0686E}" type="parTrans" cxnId="{80790A02-DDB9-4D37-B83A-3513ADA03A6B}">
      <dgm:prSet/>
      <dgm:spPr/>
      <dgm:t>
        <a:bodyPr/>
        <a:lstStyle/>
        <a:p>
          <a:endParaRPr lang="en-US"/>
        </a:p>
      </dgm:t>
    </dgm:pt>
    <dgm:pt modelId="{4E664BCD-A221-4CCF-886B-168C1C830B04}" type="sibTrans" cxnId="{80790A02-DDB9-4D37-B83A-3513ADA03A6B}">
      <dgm:prSet/>
      <dgm:spPr/>
      <dgm:t>
        <a:bodyPr/>
        <a:lstStyle/>
        <a:p>
          <a:endParaRPr lang="en-US"/>
        </a:p>
      </dgm:t>
    </dgm:pt>
    <dgm:pt modelId="{B7950921-16BE-4D46-ACE3-24E524C1BEA2}">
      <dgm:prSet/>
      <dgm:spPr/>
      <dgm:t>
        <a:bodyPr/>
        <a:lstStyle/>
        <a:p>
          <a:r>
            <a:rPr lang="en-GB"/>
            <a:t>Hide it in a concealment within a mode of transport</a:t>
          </a:r>
          <a:endParaRPr lang="en-US"/>
        </a:p>
      </dgm:t>
    </dgm:pt>
    <dgm:pt modelId="{06641F75-0EF8-4893-94A5-A7DC89659B46}" type="parTrans" cxnId="{573D0650-3C79-483F-9019-E031976952B4}">
      <dgm:prSet/>
      <dgm:spPr/>
      <dgm:t>
        <a:bodyPr/>
        <a:lstStyle/>
        <a:p>
          <a:endParaRPr lang="en-US"/>
        </a:p>
      </dgm:t>
    </dgm:pt>
    <dgm:pt modelId="{EF235870-ECB8-4670-8008-31DE80F8B6DB}" type="sibTrans" cxnId="{573D0650-3C79-483F-9019-E031976952B4}">
      <dgm:prSet/>
      <dgm:spPr/>
      <dgm:t>
        <a:bodyPr/>
        <a:lstStyle/>
        <a:p>
          <a:endParaRPr lang="en-US"/>
        </a:p>
      </dgm:t>
    </dgm:pt>
    <dgm:pt modelId="{00AD33CD-1DBE-4D85-BD9E-5B06D6213080}">
      <dgm:prSet/>
      <dgm:spPr/>
      <dgm:t>
        <a:bodyPr/>
        <a:lstStyle/>
        <a:p>
          <a:r>
            <a:rPr lang="en-GB"/>
            <a:t>Place it in with other forms of cargo inside a container</a:t>
          </a:r>
          <a:endParaRPr lang="en-US"/>
        </a:p>
      </dgm:t>
    </dgm:pt>
    <dgm:pt modelId="{991AC4BC-5117-4D68-BD6A-8B946BB939FC}" type="parTrans" cxnId="{7CAA9F35-7B54-4683-8AF6-4BA12BE09A53}">
      <dgm:prSet/>
      <dgm:spPr/>
      <dgm:t>
        <a:bodyPr/>
        <a:lstStyle/>
        <a:p>
          <a:endParaRPr lang="en-US"/>
        </a:p>
      </dgm:t>
    </dgm:pt>
    <dgm:pt modelId="{59EFFBA8-8F56-4765-BADD-D6DC2D26668E}" type="sibTrans" cxnId="{7CAA9F35-7B54-4683-8AF6-4BA12BE09A53}">
      <dgm:prSet/>
      <dgm:spPr/>
      <dgm:t>
        <a:bodyPr/>
        <a:lstStyle/>
        <a:p>
          <a:endParaRPr lang="en-US"/>
        </a:p>
      </dgm:t>
    </dgm:pt>
    <dgm:pt modelId="{78BFBEFF-9741-473A-99C2-FE78B3D221F9}">
      <dgm:prSet/>
      <dgm:spPr/>
      <dgm:t>
        <a:bodyPr/>
        <a:lstStyle/>
        <a:p>
          <a:r>
            <a:rPr lang="en-GB"/>
            <a:t>Use post or mail parcels</a:t>
          </a:r>
          <a:endParaRPr lang="en-US"/>
        </a:p>
      </dgm:t>
    </dgm:pt>
    <dgm:pt modelId="{5BD33ACC-C959-451A-B78B-8CB8AAB6443C}" type="parTrans" cxnId="{49CB1D8C-2C7E-4C92-9073-499B8AC74B74}">
      <dgm:prSet/>
      <dgm:spPr/>
      <dgm:t>
        <a:bodyPr/>
        <a:lstStyle/>
        <a:p>
          <a:endParaRPr lang="en-US"/>
        </a:p>
      </dgm:t>
    </dgm:pt>
    <dgm:pt modelId="{16437461-A319-452B-B5B5-F68ADDA17415}" type="sibTrans" cxnId="{49CB1D8C-2C7E-4C92-9073-499B8AC74B74}">
      <dgm:prSet/>
      <dgm:spPr/>
      <dgm:t>
        <a:bodyPr/>
        <a:lstStyle/>
        <a:p>
          <a:endParaRPr lang="en-US"/>
        </a:p>
      </dgm:t>
    </dgm:pt>
    <dgm:pt modelId="{159EF730-15CF-4132-A97B-14653E74EE58}">
      <dgm:prSet/>
      <dgm:spPr/>
      <dgm:t>
        <a:bodyPr/>
        <a:lstStyle/>
        <a:p>
          <a:r>
            <a:rPr lang="en-GB"/>
            <a:t>Hidden in “plain sight” – Bank to Bank bulk exports</a:t>
          </a:r>
          <a:endParaRPr lang="en-US"/>
        </a:p>
      </dgm:t>
    </dgm:pt>
    <dgm:pt modelId="{81768551-40F1-4878-A4EE-8242D8BD1317}" type="parTrans" cxnId="{BB60C9E7-D401-4258-A2E9-125AC71C8AC5}">
      <dgm:prSet/>
      <dgm:spPr/>
      <dgm:t>
        <a:bodyPr/>
        <a:lstStyle/>
        <a:p>
          <a:endParaRPr lang="en-US"/>
        </a:p>
      </dgm:t>
    </dgm:pt>
    <dgm:pt modelId="{2880BB65-7E45-4E7C-8541-B2F415579E46}" type="sibTrans" cxnId="{BB60C9E7-D401-4258-A2E9-125AC71C8AC5}">
      <dgm:prSet/>
      <dgm:spPr/>
      <dgm:t>
        <a:bodyPr/>
        <a:lstStyle/>
        <a:p>
          <a:endParaRPr lang="en-US"/>
        </a:p>
      </dgm:t>
    </dgm:pt>
    <dgm:pt modelId="{FD890E2D-091C-4EED-8B3E-1617D8CCDCD8}" type="pres">
      <dgm:prSet presAssocID="{80EA4844-FC00-4A3D-A2B0-F082B95E0BC8}" presName="linear" presStyleCnt="0">
        <dgm:presLayoutVars>
          <dgm:animLvl val="lvl"/>
          <dgm:resizeHandles val="exact"/>
        </dgm:presLayoutVars>
      </dgm:prSet>
      <dgm:spPr/>
    </dgm:pt>
    <dgm:pt modelId="{FD04E19A-3423-42BF-9199-D8AE8B97C6A3}" type="pres">
      <dgm:prSet presAssocID="{23C11FDE-F007-4B32-B28C-837BA5A0F126}" presName="parentText" presStyleLbl="node1" presStyleIdx="0" presStyleCnt="5">
        <dgm:presLayoutVars>
          <dgm:chMax val="0"/>
          <dgm:bulletEnabled val="1"/>
        </dgm:presLayoutVars>
      </dgm:prSet>
      <dgm:spPr/>
    </dgm:pt>
    <dgm:pt modelId="{DA3B8B4D-2469-4229-862F-D351F8A78F8B}" type="pres">
      <dgm:prSet presAssocID="{4E664BCD-A221-4CCF-886B-168C1C830B04}" presName="spacer" presStyleCnt="0"/>
      <dgm:spPr/>
    </dgm:pt>
    <dgm:pt modelId="{D280D5B9-FEEE-4DAF-A210-5FF7AE433485}" type="pres">
      <dgm:prSet presAssocID="{B7950921-16BE-4D46-ACE3-24E524C1BEA2}" presName="parentText" presStyleLbl="node1" presStyleIdx="1" presStyleCnt="5">
        <dgm:presLayoutVars>
          <dgm:chMax val="0"/>
          <dgm:bulletEnabled val="1"/>
        </dgm:presLayoutVars>
      </dgm:prSet>
      <dgm:spPr/>
    </dgm:pt>
    <dgm:pt modelId="{A173787C-917B-47DD-8157-2C31C0135E2F}" type="pres">
      <dgm:prSet presAssocID="{EF235870-ECB8-4670-8008-31DE80F8B6DB}" presName="spacer" presStyleCnt="0"/>
      <dgm:spPr/>
    </dgm:pt>
    <dgm:pt modelId="{5135F402-8681-4F18-83F8-1D7D7D9C3F92}" type="pres">
      <dgm:prSet presAssocID="{00AD33CD-1DBE-4D85-BD9E-5B06D6213080}" presName="parentText" presStyleLbl="node1" presStyleIdx="2" presStyleCnt="5">
        <dgm:presLayoutVars>
          <dgm:chMax val="0"/>
          <dgm:bulletEnabled val="1"/>
        </dgm:presLayoutVars>
      </dgm:prSet>
      <dgm:spPr/>
    </dgm:pt>
    <dgm:pt modelId="{EF6F2C66-48D2-46D7-B4B7-4346B938D8B3}" type="pres">
      <dgm:prSet presAssocID="{59EFFBA8-8F56-4765-BADD-D6DC2D26668E}" presName="spacer" presStyleCnt="0"/>
      <dgm:spPr/>
    </dgm:pt>
    <dgm:pt modelId="{CDEE94C2-073E-4321-AA1D-63FE2F946ECC}" type="pres">
      <dgm:prSet presAssocID="{78BFBEFF-9741-473A-99C2-FE78B3D221F9}" presName="parentText" presStyleLbl="node1" presStyleIdx="3" presStyleCnt="5">
        <dgm:presLayoutVars>
          <dgm:chMax val="0"/>
          <dgm:bulletEnabled val="1"/>
        </dgm:presLayoutVars>
      </dgm:prSet>
      <dgm:spPr/>
    </dgm:pt>
    <dgm:pt modelId="{172256BB-C131-4923-94B9-7D11F512F8F5}" type="pres">
      <dgm:prSet presAssocID="{16437461-A319-452B-B5B5-F68ADDA17415}" presName="spacer" presStyleCnt="0"/>
      <dgm:spPr/>
    </dgm:pt>
    <dgm:pt modelId="{975BBF27-7DA0-4D07-A0A2-8AD3FA6384AF}" type="pres">
      <dgm:prSet presAssocID="{159EF730-15CF-4132-A97B-14653E74EE58}" presName="parentText" presStyleLbl="node1" presStyleIdx="4" presStyleCnt="5">
        <dgm:presLayoutVars>
          <dgm:chMax val="0"/>
          <dgm:bulletEnabled val="1"/>
        </dgm:presLayoutVars>
      </dgm:prSet>
      <dgm:spPr/>
    </dgm:pt>
  </dgm:ptLst>
  <dgm:cxnLst>
    <dgm:cxn modelId="{80790A02-DDB9-4D37-B83A-3513ADA03A6B}" srcId="{80EA4844-FC00-4A3D-A2B0-F082B95E0BC8}" destId="{23C11FDE-F007-4B32-B28C-837BA5A0F126}" srcOrd="0" destOrd="0" parTransId="{F4A64948-ED0B-4E3B-A35E-935E82C0686E}" sibTransId="{4E664BCD-A221-4CCF-886B-168C1C830B04}"/>
    <dgm:cxn modelId="{84E2D60B-7578-44E8-A8B8-2DF8821F56D2}" type="presOf" srcId="{159EF730-15CF-4132-A97B-14653E74EE58}" destId="{975BBF27-7DA0-4D07-A0A2-8AD3FA6384AF}" srcOrd="0" destOrd="0" presId="urn:microsoft.com/office/officeart/2005/8/layout/vList2"/>
    <dgm:cxn modelId="{EFFB0521-0DC3-48D1-9128-6ADA7FFED5B8}" type="presOf" srcId="{80EA4844-FC00-4A3D-A2B0-F082B95E0BC8}" destId="{FD890E2D-091C-4EED-8B3E-1617D8CCDCD8}" srcOrd="0" destOrd="0" presId="urn:microsoft.com/office/officeart/2005/8/layout/vList2"/>
    <dgm:cxn modelId="{89BE8723-2038-4321-8A63-F01505661FAE}" type="presOf" srcId="{23C11FDE-F007-4B32-B28C-837BA5A0F126}" destId="{FD04E19A-3423-42BF-9199-D8AE8B97C6A3}" srcOrd="0" destOrd="0" presId="urn:microsoft.com/office/officeart/2005/8/layout/vList2"/>
    <dgm:cxn modelId="{F4A2A828-0AB6-4684-BE5F-BEBC44FC56D7}" type="presOf" srcId="{00AD33CD-1DBE-4D85-BD9E-5B06D6213080}" destId="{5135F402-8681-4F18-83F8-1D7D7D9C3F92}" srcOrd="0" destOrd="0" presId="urn:microsoft.com/office/officeart/2005/8/layout/vList2"/>
    <dgm:cxn modelId="{7CAA9F35-7B54-4683-8AF6-4BA12BE09A53}" srcId="{80EA4844-FC00-4A3D-A2B0-F082B95E0BC8}" destId="{00AD33CD-1DBE-4D85-BD9E-5B06D6213080}" srcOrd="2" destOrd="0" parTransId="{991AC4BC-5117-4D68-BD6A-8B946BB939FC}" sibTransId="{59EFFBA8-8F56-4765-BADD-D6DC2D26668E}"/>
    <dgm:cxn modelId="{33F0D960-3C68-47E2-97E6-FF81BE5967F6}" type="presOf" srcId="{78BFBEFF-9741-473A-99C2-FE78B3D221F9}" destId="{CDEE94C2-073E-4321-AA1D-63FE2F946ECC}" srcOrd="0" destOrd="0" presId="urn:microsoft.com/office/officeart/2005/8/layout/vList2"/>
    <dgm:cxn modelId="{573D0650-3C79-483F-9019-E031976952B4}" srcId="{80EA4844-FC00-4A3D-A2B0-F082B95E0BC8}" destId="{B7950921-16BE-4D46-ACE3-24E524C1BEA2}" srcOrd="1" destOrd="0" parTransId="{06641F75-0EF8-4893-94A5-A7DC89659B46}" sibTransId="{EF235870-ECB8-4670-8008-31DE80F8B6DB}"/>
    <dgm:cxn modelId="{49CB1D8C-2C7E-4C92-9073-499B8AC74B74}" srcId="{80EA4844-FC00-4A3D-A2B0-F082B95E0BC8}" destId="{78BFBEFF-9741-473A-99C2-FE78B3D221F9}" srcOrd="3" destOrd="0" parTransId="{5BD33ACC-C959-451A-B78B-8CB8AAB6443C}" sibTransId="{16437461-A319-452B-B5B5-F68ADDA17415}"/>
    <dgm:cxn modelId="{117C12E2-078E-4E71-AD10-72CF662D5F59}" type="presOf" srcId="{B7950921-16BE-4D46-ACE3-24E524C1BEA2}" destId="{D280D5B9-FEEE-4DAF-A210-5FF7AE433485}" srcOrd="0" destOrd="0" presId="urn:microsoft.com/office/officeart/2005/8/layout/vList2"/>
    <dgm:cxn modelId="{BB60C9E7-D401-4258-A2E9-125AC71C8AC5}" srcId="{80EA4844-FC00-4A3D-A2B0-F082B95E0BC8}" destId="{159EF730-15CF-4132-A97B-14653E74EE58}" srcOrd="4" destOrd="0" parTransId="{81768551-40F1-4878-A4EE-8242D8BD1317}" sibTransId="{2880BB65-7E45-4E7C-8541-B2F415579E46}"/>
    <dgm:cxn modelId="{8E8CD5A7-B262-41B9-8622-552C9212B9DD}" type="presParOf" srcId="{FD890E2D-091C-4EED-8B3E-1617D8CCDCD8}" destId="{FD04E19A-3423-42BF-9199-D8AE8B97C6A3}" srcOrd="0" destOrd="0" presId="urn:microsoft.com/office/officeart/2005/8/layout/vList2"/>
    <dgm:cxn modelId="{F9A2EE4C-C5BE-4BB3-91B8-8B85FA1F1E67}" type="presParOf" srcId="{FD890E2D-091C-4EED-8B3E-1617D8CCDCD8}" destId="{DA3B8B4D-2469-4229-862F-D351F8A78F8B}" srcOrd="1" destOrd="0" presId="urn:microsoft.com/office/officeart/2005/8/layout/vList2"/>
    <dgm:cxn modelId="{C32C2F13-596B-4915-8F07-42FAC4C2240A}" type="presParOf" srcId="{FD890E2D-091C-4EED-8B3E-1617D8CCDCD8}" destId="{D280D5B9-FEEE-4DAF-A210-5FF7AE433485}" srcOrd="2" destOrd="0" presId="urn:microsoft.com/office/officeart/2005/8/layout/vList2"/>
    <dgm:cxn modelId="{E6F7AD22-A993-4083-B501-5BB71AB9FC1A}" type="presParOf" srcId="{FD890E2D-091C-4EED-8B3E-1617D8CCDCD8}" destId="{A173787C-917B-47DD-8157-2C31C0135E2F}" srcOrd="3" destOrd="0" presId="urn:microsoft.com/office/officeart/2005/8/layout/vList2"/>
    <dgm:cxn modelId="{734BE691-A1E9-4F4E-8018-3E128A43EC1E}" type="presParOf" srcId="{FD890E2D-091C-4EED-8B3E-1617D8CCDCD8}" destId="{5135F402-8681-4F18-83F8-1D7D7D9C3F92}" srcOrd="4" destOrd="0" presId="urn:microsoft.com/office/officeart/2005/8/layout/vList2"/>
    <dgm:cxn modelId="{5D10A665-3EA2-4660-B53D-38C48129272F}" type="presParOf" srcId="{FD890E2D-091C-4EED-8B3E-1617D8CCDCD8}" destId="{EF6F2C66-48D2-46D7-B4B7-4346B938D8B3}" srcOrd="5" destOrd="0" presId="urn:microsoft.com/office/officeart/2005/8/layout/vList2"/>
    <dgm:cxn modelId="{4598A859-C384-4F74-ADB3-1992BDE57BF3}" type="presParOf" srcId="{FD890E2D-091C-4EED-8B3E-1617D8CCDCD8}" destId="{CDEE94C2-073E-4321-AA1D-63FE2F946ECC}" srcOrd="6" destOrd="0" presId="urn:microsoft.com/office/officeart/2005/8/layout/vList2"/>
    <dgm:cxn modelId="{C3D59D51-93D4-4527-8853-0D06C8BA3FDE}" type="presParOf" srcId="{FD890E2D-091C-4EED-8B3E-1617D8CCDCD8}" destId="{172256BB-C131-4923-94B9-7D11F512F8F5}" srcOrd="7" destOrd="0" presId="urn:microsoft.com/office/officeart/2005/8/layout/vList2"/>
    <dgm:cxn modelId="{187C03E5-407F-402C-8257-118D9E11A591}" type="presParOf" srcId="{FD890E2D-091C-4EED-8B3E-1617D8CCDCD8}" destId="{975BBF27-7DA0-4D07-A0A2-8AD3FA6384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52D7DD-D04D-429B-AD32-4713C1FE8BC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782A114-7EAA-4667-A02E-61C57886B729}">
      <dgm:prSet/>
      <dgm:spPr/>
      <dgm:t>
        <a:bodyPr/>
        <a:lstStyle/>
        <a:p>
          <a:r>
            <a:rPr lang="en-GB"/>
            <a:t>Smurfing (Structuring)</a:t>
          </a:r>
          <a:endParaRPr lang="en-US"/>
        </a:p>
      </dgm:t>
    </dgm:pt>
    <dgm:pt modelId="{1D645FCA-2CFE-409C-BD18-D10D1A0EA5B8}" type="parTrans" cxnId="{43025893-73B5-4412-A537-9A84EC3BF4BB}">
      <dgm:prSet/>
      <dgm:spPr/>
      <dgm:t>
        <a:bodyPr/>
        <a:lstStyle/>
        <a:p>
          <a:endParaRPr lang="en-US"/>
        </a:p>
      </dgm:t>
    </dgm:pt>
    <dgm:pt modelId="{B2B13C14-6048-4CEC-B57C-79FBE3528161}" type="sibTrans" cxnId="{43025893-73B5-4412-A537-9A84EC3BF4BB}">
      <dgm:prSet/>
      <dgm:spPr/>
      <dgm:t>
        <a:bodyPr/>
        <a:lstStyle/>
        <a:p>
          <a:endParaRPr lang="en-US"/>
        </a:p>
      </dgm:t>
    </dgm:pt>
    <dgm:pt modelId="{064D1EF9-FC04-41C1-9C9F-86DFD36B1F71}">
      <dgm:prSet/>
      <dgm:spPr/>
      <dgm:t>
        <a:bodyPr/>
        <a:lstStyle/>
        <a:p>
          <a:r>
            <a:rPr lang="en-GB"/>
            <a:t>Controller led Money Laundering networks</a:t>
          </a:r>
          <a:endParaRPr lang="en-US"/>
        </a:p>
      </dgm:t>
    </dgm:pt>
    <dgm:pt modelId="{0E54527C-1892-463F-81C9-9543818FE0DD}" type="parTrans" cxnId="{F2AA0E7B-46C5-4385-AC06-A9580C4C86CA}">
      <dgm:prSet/>
      <dgm:spPr/>
      <dgm:t>
        <a:bodyPr/>
        <a:lstStyle/>
        <a:p>
          <a:endParaRPr lang="en-US"/>
        </a:p>
      </dgm:t>
    </dgm:pt>
    <dgm:pt modelId="{ECF7D370-7413-4717-BF12-EB817C20D190}" type="sibTrans" cxnId="{F2AA0E7B-46C5-4385-AC06-A9580C4C86CA}">
      <dgm:prSet/>
      <dgm:spPr/>
      <dgm:t>
        <a:bodyPr/>
        <a:lstStyle/>
        <a:p>
          <a:endParaRPr lang="en-US"/>
        </a:p>
      </dgm:t>
    </dgm:pt>
    <dgm:pt modelId="{635F95B0-D28C-4051-864E-743AC24024ED}">
      <dgm:prSet/>
      <dgm:spPr/>
      <dgm:t>
        <a:bodyPr/>
        <a:lstStyle/>
        <a:p>
          <a:r>
            <a:rPr lang="en-GB"/>
            <a:t>Cuckoo Smurfing</a:t>
          </a:r>
          <a:endParaRPr lang="en-US"/>
        </a:p>
      </dgm:t>
    </dgm:pt>
    <dgm:pt modelId="{A926121D-B2CA-4026-9E10-ED2883828019}" type="parTrans" cxnId="{C8F4BDE6-C249-4CF0-A840-94A4C0DDA98A}">
      <dgm:prSet/>
      <dgm:spPr/>
      <dgm:t>
        <a:bodyPr/>
        <a:lstStyle/>
        <a:p>
          <a:endParaRPr lang="en-US"/>
        </a:p>
      </dgm:t>
    </dgm:pt>
    <dgm:pt modelId="{48C69F87-5B70-4E35-A265-3BEB754FE2A7}" type="sibTrans" cxnId="{C8F4BDE6-C249-4CF0-A840-94A4C0DDA98A}">
      <dgm:prSet/>
      <dgm:spPr/>
      <dgm:t>
        <a:bodyPr/>
        <a:lstStyle/>
        <a:p>
          <a:endParaRPr lang="en-US"/>
        </a:p>
      </dgm:t>
    </dgm:pt>
    <dgm:pt modelId="{EA03AD03-795B-4FD6-8D8A-FC51C7899987}" type="pres">
      <dgm:prSet presAssocID="{2E52D7DD-D04D-429B-AD32-4713C1FE8BCB}" presName="linear" presStyleCnt="0">
        <dgm:presLayoutVars>
          <dgm:animLvl val="lvl"/>
          <dgm:resizeHandles val="exact"/>
        </dgm:presLayoutVars>
      </dgm:prSet>
      <dgm:spPr/>
    </dgm:pt>
    <dgm:pt modelId="{62780BE1-4A2F-473E-A4CB-FB25510DCE6F}" type="pres">
      <dgm:prSet presAssocID="{A782A114-7EAA-4667-A02E-61C57886B729}" presName="parentText" presStyleLbl="node1" presStyleIdx="0" presStyleCnt="3">
        <dgm:presLayoutVars>
          <dgm:chMax val="0"/>
          <dgm:bulletEnabled val="1"/>
        </dgm:presLayoutVars>
      </dgm:prSet>
      <dgm:spPr/>
    </dgm:pt>
    <dgm:pt modelId="{4F51F273-0407-403A-AB11-F7B86B39DAF7}" type="pres">
      <dgm:prSet presAssocID="{B2B13C14-6048-4CEC-B57C-79FBE3528161}" presName="spacer" presStyleCnt="0"/>
      <dgm:spPr/>
    </dgm:pt>
    <dgm:pt modelId="{DC02CB45-EC9B-4C39-B87A-5C922F1DA4EC}" type="pres">
      <dgm:prSet presAssocID="{064D1EF9-FC04-41C1-9C9F-86DFD36B1F71}" presName="parentText" presStyleLbl="node1" presStyleIdx="1" presStyleCnt="3">
        <dgm:presLayoutVars>
          <dgm:chMax val="0"/>
          <dgm:bulletEnabled val="1"/>
        </dgm:presLayoutVars>
      </dgm:prSet>
      <dgm:spPr/>
    </dgm:pt>
    <dgm:pt modelId="{BC1ADECB-EFE7-4D1F-994A-C38BDF43C190}" type="pres">
      <dgm:prSet presAssocID="{ECF7D370-7413-4717-BF12-EB817C20D190}" presName="spacer" presStyleCnt="0"/>
      <dgm:spPr/>
    </dgm:pt>
    <dgm:pt modelId="{1582EF87-D704-4995-9979-2E4E94817CEC}" type="pres">
      <dgm:prSet presAssocID="{635F95B0-D28C-4051-864E-743AC24024ED}" presName="parentText" presStyleLbl="node1" presStyleIdx="2" presStyleCnt="3">
        <dgm:presLayoutVars>
          <dgm:chMax val="0"/>
          <dgm:bulletEnabled val="1"/>
        </dgm:presLayoutVars>
      </dgm:prSet>
      <dgm:spPr/>
    </dgm:pt>
  </dgm:ptLst>
  <dgm:cxnLst>
    <dgm:cxn modelId="{45080A19-9209-4273-9129-D9B0B31F8DD2}" type="presOf" srcId="{064D1EF9-FC04-41C1-9C9F-86DFD36B1F71}" destId="{DC02CB45-EC9B-4C39-B87A-5C922F1DA4EC}" srcOrd="0" destOrd="0" presId="urn:microsoft.com/office/officeart/2005/8/layout/vList2"/>
    <dgm:cxn modelId="{7B0CE15D-914D-4DF7-B73E-B771D8961086}" type="presOf" srcId="{A782A114-7EAA-4667-A02E-61C57886B729}" destId="{62780BE1-4A2F-473E-A4CB-FB25510DCE6F}" srcOrd="0" destOrd="0" presId="urn:microsoft.com/office/officeart/2005/8/layout/vList2"/>
    <dgm:cxn modelId="{2154E375-204A-420C-899D-FF3C5719221B}" type="presOf" srcId="{635F95B0-D28C-4051-864E-743AC24024ED}" destId="{1582EF87-D704-4995-9979-2E4E94817CEC}" srcOrd="0" destOrd="0" presId="urn:microsoft.com/office/officeart/2005/8/layout/vList2"/>
    <dgm:cxn modelId="{F2AA0E7B-46C5-4385-AC06-A9580C4C86CA}" srcId="{2E52D7DD-D04D-429B-AD32-4713C1FE8BCB}" destId="{064D1EF9-FC04-41C1-9C9F-86DFD36B1F71}" srcOrd="1" destOrd="0" parTransId="{0E54527C-1892-463F-81C9-9543818FE0DD}" sibTransId="{ECF7D370-7413-4717-BF12-EB817C20D190}"/>
    <dgm:cxn modelId="{43025893-73B5-4412-A537-9A84EC3BF4BB}" srcId="{2E52D7DD-D04D-429B-AD32-4713C1FE8BCB}" destId="{A782A114-7EAA-4667-A02E-61C57886B729}" srcOrd="0" destOrd="0" parTransId="{1D645FCA-2CFE-409C-BD18-D10D1A0EA5B8}" sibTransId="{B2B13C14-6048-4CEC-B57C-79FBE3528161}"/>
    <dgm:cxn modelId="{27D9F6B9-ED9C-4F59-9DDF-1161CC7C6FAF}" type="presOf" srcId="{2E52D7DD-D04D-429B-AD32-4713C1FE8BCB}" destId="{EA03AD03-795B-4FD6-8D8A-FC51C7899987}" srcOrd="0" destOrd="0" presId="urn:microsoft.com/office/officeart/2005/8/layout/vList2"/>
    <dgm:cxn modelId="{C8F4BDE6-C249-4CF0-A840-94A4C0DDA98A}" srcId="{2E52D7DD-D04D-429B-AD32-4713C1FE8BCB}" destId="{635F95B0-D28C-4051-864E-743AC24024ED}" srcOrd="2" destOrd="0" parTransId="{A926121D-B2CA-4026-9E10-ED2883828019}" sibTransId="{48C69F87-5B70-4E35-A265-3BEB754FE2A7}"/>
    <dgm:cxn modelId="{851B97E7-FAFB-4B82-A711-547E65AE6134}" type="presParOf" srcId="{EA03AD03-795B-4FD6-8D8A-FC51C7899987}" destId="{62780BE1-4A2F-473E-A4CB-FB25510DCE6F}" srcOrd="0" destOrd="0" presId="urn:microsoft.com/office/officeart/2005/8/layout/vList2"/>
    <dgm:cxn modelId="{3B6A722F-3E8C-4197-BF36-9068E4B78AE1}" type="presParOf" srcId="{EA03AD03-795B-4FD6-8D8A-FC51C7899987}" destId="{4F51F273-0407-403A-AB11-F7B86B39DAF7}" srcOrd="1" destOrd="0" presId="urn:microsoft.com/office/officeart/2005/8/layout/vList2"/>
    <dgm:cxn modelId="{39F23CFA-40CA-450A-B1B9-32A2B50E4EAE}" type="presParOf" srcId="{EA03AD03-795B-4FD6-8D8A-FC51C7899987}" destId="{DC02CB45-EC9B-4C39-B87A-5C922F1DA4EC}" srcOrd="2" destOrd="0" presId="urn:microsoft.com/office/officeart/2005/8/layout/vList2"/>
    <dgm:cxn modelId="{5FDFD53D-E794-45DF-A458-3E9750CF20CA}" type="presParOf" srcId="{EA03AD03-795B-4FD6-8D8A-FC51C7899987}" destId="{BC1ADECB-EFE7-4D1F-994A-C38BDF43C190}" srcOrd="3" destOrd="0" presId="urn:microsoft.com/office/officeart/2005/8/layout/vList2"/>
    <dgm:cxn modelId="{93B19253-95C0-434B-B857-6A1FC3B55CD6}" type="presParOf" srcId="{EA03AD03-795B-4FD6-8D8A-FC51C7899987}" destId="{1582EF87-D704-4995-9979-2E4E94817CE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3D1320-8E4E-4DC8-A5A1-99FAB2A6644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C90DBBA-8DE8-4395-A0E5-F507B6E134B2}">
      <dgm:prSet/>
      <dgm:spPr/>
      <dgm:t>
        <a:bodyPr/>
        <a:lstStyle/>
        <a:p>
          <a:r>
            <a:rPr lang="en-GB"/>
            <a:t>Definition – evasion of scrutiny by breaking up a transaction involving a large amount of money into smaller transactions, which are </a:t>
          </a:r>
          <a:r>
            <a:rPr lang="en-GB" b="1"/>
            <a:t>below the reporting threshold </a:t>
          </a:r>
          <a:r>
            <a:rPr lang="en-GB"/>
            <a:t>for the jurisdiction</a:t>
          </a:r>
          <a:endParaRPr lang="en-US"/>
        </a:p>
      </dgm:t>
    </dgm:pt>
    <dgm:pt modelId="{9253D16C-5DE7-4B2E-A841-119567FEEDA2}" type="parTrans" cxnId="{546DA405-279B-431C-9F4F-52A96DBEFA51}">
      <dgm:prSet/>
      <dgm:spPr/>
      <dgm:t>
        <a:bodyPr/>
        <a:lstStyle/>
        <a:p>
          <a:endParaRPr lang="en-US"/>
        </a:p>
      </dgm:t>
    </dgm:pt>
    <dgm:pt modelId="{D2A4830A-EE04-49F8-90AD-8EAC4A688BBA}" type="sibTrans" cxnId="{546DA405-279B-431C-9F4F-52A96DBEFA51}">
      <dgm:prSet/>
      <dgm:spPr/>
      <dgm:t>
        <a:bodyPr/>
        <a:lstStyle/>
        <a:p>
          <a:endParaRPr lang="en-US"/>
        </a:p>
      </dgm:t>
    </dgm:pt>
    <dgm:pt modelId="{70F0D55F-F136-46BA-BB50-904B5A782943}">
      <dgm:prSet/>
      <dgm:spPr/>
      <dgm:t>
        <a:bodyPr/>
        <a:lstStyle/>
        <a:p>
          <a:r>
            <a:rPr lang="en-GB"/>
            <a:t>Cash collectors are instructed to make multiple payments into various regulated sector businesses/locations</a:t>
          </a:r>
          <a:endParaRPr lang="en-US"/>
        </a:p>
      </dgm:t>
    </dgm:pt>
    <dgm:pt modelId="{FE4A28FE-66E7-4743-A258-5D3C2BA582BA}" type="parTrans" cxnId="{87CFEF57-D574-4B36-AF9D-5FA47442F48A}">
      <dgm:prSet/>
      <dgm:spPr/>
      <dgm:t>
        <a:bodyPr/>
        <a:lstStyle/>
        <a:p>
          <a:endParaRPr lang="en-US"/>
        </a:p>
      </dgm:t>
    </dgm:pt>
    <dgm:pt modelId="{82A4E3FE-3DFF-46A2-AC64-8665538C4BEA}" type="sibTrans" cxnId="{87CFEF57-D574-4B36-AF9D-5FA47442F48A}">
      <dgm:prSet/>
      <dgm:spPr/>
      <dgm:t>
        <a:bodyPr/>
        <a:lstStyle/>
        <a:p>
          <a:endParaRPr lang="en-US"/>
        </a:p>
      </dgm:t>
    </dgm:pt>
    <dgm:pt modelId="{52C17F9A-0AF1-4DC4-994C-A55994E91199}">
      <dgm:prSet/>
      <dgm:spPr/>
      <dgm:t>
        <a:bodyPr/>
        <a:lstStyle/>
        <a:p>
          <a:r>
            <a:rPr lang="en-GB"/>
            <a:t>Use of quick drop banking facilities – this minimises the risk of seizure and disclosure by banks or institutions</a:t>
          </a:r>
          <a:endParaRPr lang="en-US"/>
        </a:p>
      </dgm:t>
    </dgm:pt>
    <dgm:pt modelId="{83C4BAE7-ED4C-4AB4-8C28-770A7EC8D885}" type="parTrans" cxnId="{7C1A917F-5D7E-4297-8E3E-E4D667F6EF26}">
      <dgm:prSet/>
      <dgm:spPr/>
      <dgm:t>
        <a:bodyPr/>
        <a:lstStyle/>
        <a:p>
          <a:endParaRPr lang="en-US"/>
        </a:p>
      </dgm:t>
    </dgm:pt>
    <dgm:pt modelId="{A89FCC69-9512-45E5-81C9-D53D23D08B17}" type="sibTrans" cxnId="{7C1A917F-5D7E-4297-8E3E-E4D667F6EF26}">
      <dgm:prSet/>
      <dgm:spPr/>
      <dgm:t>
        <a:bodyPr/>
        <a:lstStyle/>
        <a:p>
          <a:endParaRPr lang="en-US"/>
        </a:p>
      </dgm:t>
    </dgm:pt>
    <dgm:pt modelId="{2D981B58-BA1E-48A5-B2BC-A7AF85408A87}">
      <dgm:prSet/>
      <dgm:spPr/>
      <dgm:t>
        <a:bodyPr/>
        <a:lstStyle/>
        <a:p>
          <a:r>
            <a:rPr lang="en-GB"/>
            <a:t>Co-mingling – involves the mixing of proceeds from both legitimate and illegitimate sources</a:t>
          </a:r>
          <a:endParaRPr lang="en-US"/>
        </a:p>
      </dgm:t>
    </dgm:pt>
    <dgm:pt modelId="{EF1B7566-859E-4D2D-B2F6-523F0F085BF8}" type="parTrans" cxnId="{5BBAA955-67F3-4EB8-A13B-75C2AD386852}">
      <dgm:prSet/>
      <dgm:spPr/>
      <dgm:t>
        <a:bodyPr/>
        <a:lstStyle/>
        <a:p>
          <a:endParaRPr lang="en-US"/>
        </a:p>
      </dgm:t>
    </dgm:pt>
    <dgm:pt modelId="{8F0A4EA2-1A80-4837-A554-56DE5FE16D47}" type="sibTrans" cxnId="{5BBAA955-67F3-4EB8-A13B-75C2AD386852}">
      <dgm:prSet/>
      <dgm:spPr/>
      <dgm:t>
        <a:bodyPr/>
        <a:lstStyle/>
        <a:p>
          <a:endParaRPr lang="en-US"/>
        </a:p>
      </dgm:t>
    </dgm:pt>
    <dgm:pt modelId="{2BF189CD-1BD9-4F1A-B5EE-61C5C88E431D}">
      <dgm:prSet/>
      <dgm:spPr/>
      <dgm:t>
        <a:bodyPr/>
        <a:lstStyle/>
        <a:p>
          <a:r>
            <a:rPr lang="en-GB"/>
            <a:t>Refining – this involves changing small denominations into higher value notes often in alternative currencies ie: Sterling into Euros.</a:t>
          </a:r>
          <a:endParaRPr lang="en-US"/>
        </a:p>
      </dgm:t>
    </dgm:pt>
    <dgm:pt modelId="{4F98D13F-1D2C-43B0-B551-598F2E59E2E2}" type="parTrans" cxnId="{2BDD2E68-EC64-4054-B442-F583E2ED22DC}">
      <dgm:prSet/>
      <dgm:spPr/>
      <dgm:t>
        <a:bodyPr/>
        <a:lstStyle/>
        <a:p>
          <a:endParaRPr lang="en-US"/>
        </a:p>
      </dgm:t>
    </dgm:pt>
    <dgm:pt modelId="{7DC6C4A5-F316-4DBC-B9CA-99F46AE3D3C6}" type="sibTrans" cxnId="{2BDD2E68-EC64-4054-B442-F583E2ED22DC}">
      <dgm:prSet/>
      <dgm:spPr/>
      <dgm:t>
        <a:bodyPr/>
        <a:lstStyle/>
        <a:p>
          <a:endParaRPr lang="en-US"/>
        </a:p>
      </dgm:t>
    </dgm:pt>
    <dgm:pt modelId="{CA23489D-00EF-476F-B164-0CBF5B30FBA1}" type="pres">
      <dgm:prSet presAssocID="{683D1320-8E4E-4DC8-A5A1-99FAB2A6644A}" presName="linear" presStyleCnt="0">
        <dgm:presLayoutVars>
          <dgm:animLvl val="lvl"/>
          <dgm:resizeHandles val="exact"/>
        </dgm:presLayoutVars>
      </dgm:prSet>
      <dgm:spPr/>
    </dgm:pt>
    <dgm:pt modelId="{1F1F0682-6F20-4B12-B708-B6646BB99E1F}" type="pres">
      <dgm:prSet presAssocID="{DC90DBBA-8DE8-4395-A0E5-F507B6E134B2}" presName="parentText" presStyleLbl="node1" presStyleIdx="0" presStyleCnt="5">
        <dgm:presLayoutVars>
          <dgm:chMax val="0"/>
          <dgm:bulletEnabled val="1"/>
        </dgm:presLayoutVars>
      </dgm:prSet>
      <dgm:spPr/>
    </dgm:pt>
    <dgm:pt modelId="{12EE5C7B-8A19-4800-A701-F293A0AC4009}" type="pres">
      <dgm:prSet presAssocID="{D2A4830A-EE04-49F8-90AD-8EAC4A688BBA}" presName="spacer" presStyleCnt="0"/>
      <dgm:spPr/>
    </dgm:pt>
    <dgm:pt modelId="{8336B4DC-0874-4360-901A-734E0C715458}" type="pres">
      <dgm:prSet presAssocID="{70F0D55F-F136-46BA-BB50-904B5A782943}" presName="parentText" presStyleLbl="node1" presStyleIdx="1" presStyleCnt="5">
        <dgm:presLayoutVars>
          <dgm:chMax val="0"/>
          <dgm:bulletEnabled val="1"/>
        </dgm:presLayoutVars>
      </dgm:prSet>
      <dgm:spPr/>
    </dgm:pt>
    <dgm:pt modelId="{E2414792-80FB-4E74-B4BB-0EA75CB979E4}" type="pres">
      <dgm:prSet presAssocID="{82A4E3FE-3DFF-46A2-AC64-8665538C4BEA}" presName="spacer" presStyleCnt="0"/>
      <dgm:spPr/>
    </dgm:pt>
    <dgm:pt modelId="{124E3359-744D-47A7-BFF5-9303A79A805C}" type="pres">
      <dgm:prSet presAssocID="{52C17F9A-0AF1-4DC4-994C-A55994E91199}" presName="parentText" presStyleLbl="node1" presStyleIdx="2" presStyleCnt="5">
        <dgm:presLayoutVars>
          <dgm:chMax val="0"/>
          <dgm:bulletEnabled val="1"/>
        </dgm:presLayoutVars>
      </dgm:prSet>
      <dgm:spPr/>
    </dgm:pt>
    <dgm:pt modelId="{52F80823-C884-46BA-8630-71A1C105810E}" type="pres">
      <dgm:prSet presAssocID="{A89FCC69-9512-45E5-81C9-D53D23D08B17}" presName="spacer" presStyleCnt="0"/>
      <dgm:spPr/>
    </dgm:pt>
    <dgm:pt modelId="{4FEEEF6C-86BF-49C6-9C97-FF3E10D44B01}" type="pres">
      <dgm:prSet presAssocID="{2D981B58-BA1E-48A5-B2BC-A7AF85408A87}" presName="parentText" presStyleLbl="node1" presStyleIdx="3" presStyleCnt="5">
        <dgm:presLayoutVars>
          <dgm:chMax val="0"/>
          <dgm:bulletEnabled val="1"/>
        </dgm:presLayoutVars>
      </dgm:prSet>
      <dgm:spPr/>
    </dgm:pt>
    <dgm:pt modelId="{84264C68-F44F-4386-BF96-DDD861396A6C}" type="pres">
      <dgm:prSet presAssocID="{8F0A4EA2-1A80-4837-A554-56DE5FE16D47}" presName="spacer" presStyleCnt="0"/>
      <dgm:spPr/>
    </dgm:pt>
    <dgm:pt modelId="{3693B52F-8572-4CCF-A9C2-F3FA975D13CC}" type="pres">
      <dgm:prSet presAssocID="{2BF189CD-1BD9-4F1A-B5EE-61C5C88E431D}" presName="parentText" presStyleLbl="node1" presStyleIdx="4" presStyleCnt="5">
        <dgm:presLayoutVars>
          <dgm:chMax val="0"/>
          <dgm:bulletEnabled val="1"/>
        </dgm:presLayoutVars>
      </dgm:prSet>
      <dgm:spPr/>
    </dgm:pt>
  </dgm:ptLst>
  <dgm:cxnLst>
    <dgm:cxn modelId="{546DA405-279B-431C-9F4F-52A96DBEFA51}" srcId="{683D1320-8E4E-4DC8-A5A1-99FAB2A6644A}" destId="{DC90DBBA-8DE8-4395-A0E5-F507B6E134B2}" srcOrd="0" destOrd="0" parTransId="{9253D16C-5DE7-4B2E-A841-119567FEEDA2}" sibTransId="{D2A4830A-EE04-49F8-90AD-8EAC4A688BBA}"/>
    <dgm:cxn modelId="{B9D72466-911B-4A03-A61E-083BFFB1BDAC}" type="presOf" srcId="{2D981B58-BA1E-48A5-B2BC-A7AF85408A87}" destId="{4FEEEF6C-86BF-49C6-9C97-FF3E10D44B01}" srcOrd="0" destOrd="0" presId="urn:microsoft.com/office/officeart/2005/8/layout/vList2"/>
    <dgm:cxn modelId="{2BDD2E68-EC64-4054-B442-F583E2ED22DC}" srcId="{683D1320-8E4E-4DC8-A5A1-99FAB2A6644A}" destId="{2BF189CD-1BD9-4F1A-B5EE-61C5C88E431D}" srcOrd="4" destOrd="0" parTransId="{4F98D13F-1D2C-43B0-B551-598F2E59E2E2}" sibTransId="{7DC6C4A5-F316-4DBC-B9CA-99F46AE3D3C6}"/>
    <dgm:cxn modelId="{E4FFDB6B-9484-4234-A33D-62E36D9AC0DE}" type="presOf" srcId="{683D1320-8E4E-4DC8-A5A1-99FAB2A6644A}" destId="{CA23489D-00EF-476F-B164-0CBF5B30FBA1}" srcOrd="0" destOrd="0" presId="urn:microsoft.com/office/officeart/2005/8/layout/vList2"/>
    <dgm:cxn modelId="{5BBAA955-67F3-4EB8-A13B-75C2AD386852}" srcId="{683D1320-8E4E-4DC8-A5A1-99FAB2A6644A}" destId="{2D981B58-BA1E-48A5-B2BC-A7AF85408A87}" srcOrd="3" destOrd="0" parTransId="{EF1B7566-859E-4D2D-B2F6-523F0F085BF8}" sibTransId="{8F0A4EA2-1A80-4837-A554-56DE5FE16D47}"/>
    <dgm:cxn modelId="{87CFEF57-D574-4B36-AF9D-5FA47442F48A}" srcId="{683D1320-8E4E-4DC8-A5A1-99FAB2A6644A}" destId="{70F0D55F-F136-46BA-BB50-904B5A782943}" srcOrd="1" destOrd="0" parTransId="{FE4A28FE-66E7-4743-A258-5D3C2BA582BA}" sibTransId="{82A4E3FE-3DFF-46A2-AC64-8665538C4BEA}"/>
    <dgm:cxn modelId="{7C1A917F-5D7E-4297-8E3E-E4D667F6EF26}" srcId="{683D1320-8E4E-4DC8-A5A1-99FAB2A6644A}" destId="{52C17F9A-0AF1-4DC4-994C-A55994E91199}" srcOrd="2" destOrd="0" parTransId="{83C4BAE7-ED4C-4AB4-8C28-770A7EC8D885}" sibTransId="{A89FCC69-9512-45E5-81C9-D53D23D08B17}"/>
    <dgm:cxn modelId="{B0714481-4602-43E6-A50F-503943AE575C}" type="presOf" srcId="{2BF189CD-1BD9-4F1A-B5EE-61C5C88E431D}" destId="{3693B52F-8572-4CCF-A9C2-F3FA975D13CC}" srcOrd="0" destOrd="0" presId="urn:microsoft.com/office/officeart/2005/8/layout/vList2"/>
    <dgm:cxn modelId="{2160E987-AEAA-493A-9D2B-E194C1EB88A2}" type="presOf" srcId="{52C17F9A-0AF1-4DC4-994C-A55994E91199}" destId="{124E3359-744D-47A7-BFF5-9303A79A805C}" srcOrd="0" destOrd="0" presId="urn:microsoft.com/office/officeart/2005/8/layout/vList2"/>
    <dgm:cxn modelId="{91898B8C-7670-4000-9617-27B88E36D2B5}" type="presOf" srcId="{DC90DBBA-8DE8-4395-A0E5-F507B6E134B2}" destId="{1F1F0682-6F20-4B12-B708-B6646BB99E1F}" srcOrd="0" destOrd="0" presId="urn:microsoft.com/office/officeart/2005/8/layout/vList2"/>
    <dgm:cxn modelId="{7A5F11D6-2106-42C1-8D91-9B7E48103ED8}" type="presOf" srcId="{70F0D55F-F136-46BA-BB50-904B5A782943}" destId="{8336B4DC-0874-4360-901A-734E0C715458}" srcOrd="0" destOrd="0" presId="urn:microsoft.com/office/officeart/2005/8/layout/vList2"/>
    <dgm:cxn modelId="{337F2BC9-C91D-49F1-B728-50083538F9F2}" type="presParOf" srcId="{CA23489D-00EF-476F-B164-0CBF5B30FBA1}" destId="{1F1F0682-6F20-4B12-B708-B6646BB99E1F}" srcOrd="0" destOrd="0" presId="urn:microsoft.com/office/officeart/2005/8/layout/vList2"/>
    <dgm:cxn modelId="{352B6ADD-8814-42D0-8C65-B42E060FC611}" type="presParOf" srcId="{CA23489D-00EF-476F-B164-0CBF5B30FBA1}" destId="{12EE5C7B-8A19-4800-A701-F293A0AC4009}" srcOrd="1" destOrd="0" presId="urn:microsoft.com/office/officeart/2005/8/layout/vList2"/>
    <dgm:cxn modelId="{F015038D-72CC-4120-BD08-88861EC5BF4E}" type="presParOf" srcId="{CA23489D-00EF-476F-B164-0CBF5B30FBA1}" destId="{8336B4DC-0874-4360-901A-734E0C715458}" srcOrd="2" destOrd="0" presId="urn:microsoft.com/office/officeart/2005/8/layout/vList2"/>
    <dgm:cxn modelId="{533AFC5C-4355-441F-878F-FA13EECECC91}" type="presParOf" srcId="{CA23489D-00EF-476F-B164-0CBF5B30FBA1}" destId="{E2414792-80FB-4E74-B4BB-0EA75CB979E4}" srcOrd="3" destOrd="0" presId="urn:microsoft.com/office/officeart/2005/8/layout/vList2"/>
    <dgm:cxn modelId="{7704BA8E-91E4-4E5E-B4BB-34B3CA80E8D3}" type="presParOf" srcId="{CA23489D-00EF-476F-B164-0CBF5B30FBA1}" destId="{124E3359-744D-47A7-BFF5-9303A79A805C}" srcOrd="4" destOrd="0" presId="urn:microsoft.com/office/officeart/2005/8/layout/vList2"/>
    <dgm:cxn modelId="{F1C28EBA-FFCD-4B81-8694-A9E8DE1CA77E}" type="presParOf" srcId="{CA23489D-00EF-476F-B164-0CBF5B30FBA1}" destId="{52F80823-C884-46BA-8630-71A1C105810E}" srcOrd="5" destOrd="0" presId="urn:microsoft.com/office/officeart/2005/8/layout/vList2"/>
    <dgm:cxn modelId="{E10497FC-9C5A-4BBD-8EDB-4B5226EFDEED}" type="presParOf" srcId="{CA23489D-00EF-476F-B164-0CBF5B30FBA1}" destId="{4FEEEF6C-86BF-49C6-9C97-FF3E10D44B01}" srcOrd="6" destOrd="0" presId="urn:microsoft.com/office/officeart/2005/8/layout/vList2"/>
    <dgm:cxn modelId="{A07BE935-A56F-4E55-9758-95C1E2F48169}" type="presParOf" srcId="{CA23489D-00EF-476F-B164-0CBF5B30FBA1}" destId="{84264C68-F44F-4386-BF96-DDD861396A6C}" srcOrd="7" destOrd="0" presId="urn:microsoft.com/office/officeart/2005/8/layout/vList2"/>
    <dgm:cxn modelId="{5AC1DB51-FA3A-4084-A60A-4651708858C5}" type="presParOf" srcId="{CA23489D-00EF-476F-B164-0CBF5B30FBA1}" destId="{3693B52F-8572-4CCF-A9C2-F3FA975D13C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2B7641-A066-43C8-B46A-BA7F0B61F1F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0BD0F5F-96A7-4B42-A2CC-254EAD9167C0}">
      <dgm:prSet/>
      <dgm:spPr/>
      <dgm:t>
        <a:bodyPr/>
        <a:lstStyle/>
        <a:p>
          <a:r>
            <a:rPr lang="en-GB"/>
            <a:t>Criminal proceeds are moved globally through a network of cash couriers</a:t>
          </a:r>
          <a:endParaRPr lang="en-US"/>
        </a:p>
      </dgm:t>
    </dgm:pt>
    <dgm:pt modelId="{E4BDAAB8-4BF0-4CC4-BEA4-68B36FB3EF8F}" type="parTrans" cxnId="{F6E2BA26-2FA5-469A-970E-113C71005361}">
      <dgm:prSet/>
      <dgm:spPr/>
      <dgm:t>
        <a:bodyPr/>
        <a:lstStyle/>
        <a:p>
          <a:endParaRPr lang="en-US"/>
        </a:p>
      </dgm:t>
    </dgm:pt>
    <dgm:pt modelId="{DAC10E63-64C7-4324-827D-2B2EB4C8961A}" type="sibTrans" cxnId="{F6E2BA26-2FA5-469A-970E-113C71005361}">
      <dgm:prSet/>
      <dgm:spPr/>
      <dgm:t>
        <a:bodyPr/>
        <a:lstStyle/>
        <a:p>
          <a:endParaRPr lang="en-US"/>
        </a:p>
      </dgm:t>
    </dgm:pt>
    <dgm:pt modelId="{0A8BA09C-924F-4BE5-8E6C-3791FF6A9A00}">
      <dgm:prSet/>
      <dgm:spPr/>
      <dgm:t>
        <a:bodyPr/>
        <a:lstStyle/>
        <a:p>
          <a:r>
            <a:rPr lang="en-GB"/>
            <a:t>The “token” system is still widely used by illegally operating Hawaladars, or other illicit money remitters, who are known as “Controllers”</a:t>
          </a:r>
          <a:endParaRPr lang="en-US"/>
        </a:p>
      </dgm:t>
    </dgm:pt>
    <dgm:pt modelId="{45D9A414-9CB2-468F-84C2-E2884AE688DD}" type="parTrans" cxnId="{80DBA46A-C7B5-40B6-8C23-B6724EC8BCE5}">
      <dgm:prSet/>
      <dgm:spPr/>
      <dgm:t>
        <a:bodyPr/>
        <a:lstStyle/>
        <a:p>
          <a:endParaRPr lang="en-US"/>
        </a:p>
      </dgm:t>
    </dgm:pt>
    <dgm:pt modelId="{71E1BFE8-6798-4F16-9828-CD99173436F0}" type="sibTrans" cxnId="{80DBA46A-C7B5-40B6-8C23-B6724EC8BCE5}">
      <dgm:prSet/>
      <dgm:spPr/>
      <dgm:t>
        <a:bodyPr/>
        <a:lstStyle/>
        <a:p>
          <a:endParaRPr lang="en-US"/>
        </a:p>
      </dgm:t>
    </dgm:pt>
    <dgm:pt modelId="{1218BB68-A767-4EB4-9B09-056B5D7E465F}">
      <dgm:prSet/>
      <dgm:spPr/>
      <dgm:t>
        <a:bodyPr/>
        <a:lstStyle/>
        <a:p>
          <a:r>
            <a:rPr lang="en-GB"/>
            <a:t>This method is used to verify transactions and ensuring handovers are conducted accurately, between parties who may have no prior knowledge of each other</a:t>
          </a:r>
          <a:endParaRPr lang="en-US"/>
        </a:p>
      </dgm:t>
    </dgm:pt>
    <dgm:pt modelId="{C25C7BDA-9F83-46ED-8F3C-FFE495B9C447}" type="parTrans" cxnId="{4F1CB419-B8FF-4EBF-981A-5923320CCC5A}">
      <dgm:prSet/>
      <dgm:spPr/>
      <dgm:t>
        <a:bodyPr/>
        <a:lstStyle/>
        <a:p>
          <a:endParaRPr lang="en-US"/>
        </a:p>
      </dgm:t>
    </dgm:pt>
    <dgm:pt modelId="{BBFD6F12-A26E-402B-BADC-319F1A49423D}" type="sibTrans" cxnId="{4F1CB419-B8FF-4EBF-981A-5923320CCC5A}">
      <dgm:prSet/>
      <dgm:spPr/>
      <dgm:t>
        <a:bodyPr/>
        <a:lstStyle/>
        <a:p>
          <a:endParaRPr lang="en-US"/>
        </a:p>
      </dgm:t>
    </dgm:pt>
    <dgm:pt modelId="{F23726B1-761F-4ED0-A519-4E04E819B3F8}" type="pres">
      <dgm:prSet presAssocID="{B02B7641-A066-43C8-B46A-BA7F0B61F1F4}" presName="linear" presStyleCnt="0">
        <dgm:presLayoutVars>
          <dgm:animLvl val="lvl"/>
          <dgm:resizeHandles val="exact"/>
        </dgm:presLayoutVars>
      </dgm:prSet>
      <dgm:spPr/>
    </dgm:pt>
    <dgm:pt modelId="{87BC2410-A4D0-4248-8F5A-1A336AD4268E}" type="pres">
      <dgm:prSet presAssocID="{00BD0F5F-96A7-4B42-A2CC-254EAD9167C0}" presName="parentText" presStyleLbl="node1" presStyleIdx="0" presStyleCnt="3">
        <dgm:presLayoutVars>
          <dgm:chMax val="0"/>
          <dgm:bulletEnabled val="1"/>
        </dgm:presLayoutVars>
      </dgm:prSet>
      <dgm:spPr/>
    </dgm:pt>
    <dgm:pt modelId="{B3AD3BF0-C18D-44BC-B382-B4F3C008AB6C}" type="pres">
      <dgm:prSet presAssocID="{DAC10E63-64C7-4324-827D-2B2EB4C8961A}" presName="spacer" presStyleCnt="0"/>
      <dgm:spPr/>
    </dgm:pt>
    <dgm:pt modelId="{45721C47-1149-440F-B67C-823E8C8850F1}" type="pres">
      <dgm:prSet presAssocID="{0A8BA09C-924F-4BE5-8E6C-3791FF6A9A00}" presName="parentText" presStyleLbl="node1" presStyleIdx="1" presStyleCnt="3">
        <dgm:presLayoutVars>
          <dgm:chMax val="0"/>
          <dgm:bulletEnabled val="1"/>
        </dgm:presLayoutVars>
      </dgm:prSet>
      <dgm:spPr/>
    </dgm:pt>
    <dgm:pt modelId="{5AAB345B-D942-4E0F-AD5A-DE7A04247F05}" type="pres">
      <dgm:prSet presAssocID="{71E1BFE8-6798-4F16-9828-CD99173436F0}" presName="spacer" presStyleCnt="0"/>
      <dgm:spPr/>
    </dgm:pt>
    <dgm:pt modelId="{B65D6352-C4FC-476E-8643-821153BB7659}" type="pres">
      <dgm:prSet presAssocID="{1218BB68-A767-4EB4-9B09-056B5D7E465F}" presName="parentText" presStyleLbl="node1" presStyleIdx="2" presStyleCnt="3">
        <dgm:presLayoutVars>
          <dgm:chMax val="0"/>
          <dgm:bulletEnabled val="1"/>
        </dgm:presLayoutVars>
      </dgm:prSet>
      <dgm:spPr/>
    </dgm:pt>
  </dgm:ptLst>
  <dgm:cxnLst>
    <dgm:cxn modelId="{4F1CB419-B8FF-4EBF-981A-5923320CCC5A}" srcId="{B02B7641-A066-43C8-B46A-BA7F0B61F1F4}" destId="{1218BB68-A767-4EB4-9B09-056B5D7E465F}" srcOrd="2" destOrd="0" parTransId="{C25C7BDA-9F83-46ED-8F3C-FFE495B9C447}" sibTransId="{BBFD6F12-A26E-402B-BADC-319F1A49423D}"/>
    <dgm:cxn modelId="{F6E2BA26-2FA5-469A-970E-113C71005361}" srcId="{B02B7641-A066-43C8-B46A-BA7F0B61F1F4}" destId="{00BD0F5F-96A7-4B42-A2CC-254EAD9167C0}" srcOrd="0" destOrd="0" parTransId="{E4BDAAB8-4BF0-4CC4-BEA4-68B36FB3EF8F}" sibTransId="{DAC10E63-64C7-4324-827D-2B2EB4C8961A}"/>
    <dgm:cxn modelId="{69FC6068-D467-41A3-AE07-1FACFBFC6754}" type="presOf" srcId="{1218BB68-A767-4EB4-9B09-056B5D7E465F}" destId="{B65D6352-C4FC-476E-8643-821153BB7659}" srcOrd="0" destOrd="0" presId="urn:microsoft.com/office/officeart/2005/8/layout/vList2"/>
    <dgm:cxn modelId="{80DBA46A-C7B5-40B6-8C23-B6724EC8BCE5}" srcId="{B02B7641-A066-43C8-B46A-BA7F0B61F1F4}" destId="{0A8BA09C-924F-4BE5-8E6C-3791FF6A9A00}" srcOrd="1" destOrd="0" parTransId="{45D9A414-9CB2-468F-84C2-E2884AE688DD}" sibTransId="{71E1BFE8-6798-4F16-9828-CD99173436F0}"/>
    <dgm:cxn modelId="{074800A0-FB33-42E5-AD5A-8B14F780233F}" type="presOf" srcId="{00BD0F5F-96A7-4B42-A2CC-254EAD9167C0}" destId="{87BC2410-A4D0-4248-8F5A-1A336AD4268E}" srcOrd="0" destOrd="0" presId="urn:microsoft.com/office/officeart/2005/8/layout/vList2"/>
    <dgm:cxn modelId="{FA6FA3C8-114C-4312-B765-DB4C71DDEE2D}" type="presOf" srcId="{B02B7641-A066-43C8-B46A-BA7F0B61F1F4}" destId="{F23726B1-761F-4ED0-A519-4E04E819B3F8}" srcOrd="0" destOrd="0" presId="urn:microsoft.com/office/officeart/2005/8/layout/vList2"/>
    <dgm:cxn modelId="{434B9EE1-13BD-44E4-8E70-1A324303705C}" type="presOf" srcId="{0A8BA09C-924F-4BE5-8E6C-3791FF6A9A00}" destId="{45721C47-1149-440F-B67C-823E8C8850F1}" srcOrd="0" destOrd="0" presId="urn:microsoft.com/office/officeart/2005/8/layout/vList2"/>
    <dgm:cxn modelId="{347F9B4E-944A-4CDB-AEEE-7B46E7B1BD7E}" type="presParOf" srcId="{F23726B1-761F-4ED0-A519-4E04E819B3F8}" destId="{87BC2410-A4D0-4248-8F5A-1A336AD4268E}" srcOrd="0" destOrd="0" presId="urn:microsoft.com/office/officeart/2005/8/layout/vList2"/>
    <dgm:cxn modelId="{D064C4A1-224A-4FB5-B2F7-A507F8FC031F}" type="presParOf" srcId="{F23726B1-761F-4ED0-A519-4E04E819B3F8}" destId="{B3AD3BF0-C18D-44BC-B382-B4F3C008AB6C}" srcOrd="1" destOrd="0" presId="urn:microsoft.com/office/officeart/2005/8/layout/vList2"/>
    <dgm:cxn modelId="{93374DF7-ED89-4B20-8174-7CDF6DC24193}" type="presParOf" srcId="{F23726B1-761F-4ED0-A519-4E04E819B3F8}" destId="{45721C47-1149-440F-B67C-823E8C8850F1}" srcOrd="2" destOrd="0" presId="urn:microsoft.com/office/officeart/2005/8/layout/vList2"/>
    <dgm:cxn modelId="{0E015EA0-1F53-4D24-9223-F5B4F03AD54B}" type="presParOf" srcId="{F23726B1-761F-4ED0-A519-4E04E819B3F8}" destId="{5AAB345B-D942-4E0F-AD5A-DE7A04247F05}" srcOrd="3" destOrd="0" presId="urn:microsoft.com/office/officeart/2005/8/layout/vList2"/>
    <dgm:cxn modelId="{2181A068-0C0A-4FD2-B833-5BCDE153EAE3}" type="presParOf" srcId="{F23726B1-761F-4ED0-A519-4E04E819B3F8}" destId="{B65D6352-C4FC-476E-8643-821153BB765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14586D-6A51-4D4F-843A-B8606B1F90FA}"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418BA01D-D6D4-4C68-897A-D5A1957C1468}">
      <dgm:prSet/>
      <dgm:spPr/>
      <dgm:t>
        <a:bodyPr/>
        <a:lstStyle/>
        <a:p>
          <a:r>
            <a:rPr lang="en-GB" b="1"/>
            <a:t>Money Broker or Controller </a:t>
          </a:r>
          <a:r>
            <a:rPr lang="en-GB"/>
            <a:t>– this is a trusted person who collects the street cash and remits the equivalent value to the ultimate global destination.</a:t>
          </a:r>
          <a:endParaRPr lang="en-US"/>
        </a:p>
      </dgm:t>
    </dgm:pt>
    <dgm:pt modelId="{40543B4F-4A18-4740-834D-19EA5E296524}" type="parTrans" cxnId="{D2855087-925C-48B5-9D56-53FEC64670C7}">
      <dgm:prSet/>
      <dgm:spPr/>
      <dgm:t>
        <a:bodyPr/>
        <a:lstStyle/>
        <a:p>
          <a:endParaRPr lang="en-US"/>
        </a:p>
      </dgm:t>
    </dgm:pt>
    <dgm:pt modelId="{BF2BC93F-E7D6-4F8B-836D-F1F177DA3D12}" type="sibTrans" cxnId="{D2855087-925C-48B5-9D56-53FEC64670C7}">
      <dgm:prSet/>
      <dgm:spPr/>
      <dgm:t>
        <a:bodyPr/>
        <a:lstStyle/>
        <a:p>
          <a:endParaRPr lang="en-US"/>
        </a:p>
      </dgm:t>
    </dgm:pt>
    <dgm:pt modelId="{649AF0E4-F26C-42EA-8C3F-842C3E9A39A0}">
      <dgm:prSet/>
      <dgm:spPr/>
      <dgm:t>
        <a:bodyPr/>
        <a:lstStyle/>
        <a:p>
          <a:r>
            <a:rPr lang="en-GB" b="1"/>
            <a:t>Collector</a:t>
          </a:r>
          <a:r>
            <a:rPr lang="en-GB"/>
            <a:t> - he is instructed by the Controller to collect cash from other criminals and dispose of it according to their instructions.</a:t>
          </a:r>
          <a:endParaRPr lang="en-US"/>
        </a:p>
      </dgm:t>
    </dgm:pt>
    <dgm:pt modelId="{3F8FE539-5E2F-48C0-9D19-4591C689E980}" type="parTrans" cxnId="{62DA57F8-A0B6-4ED9-9B6E-07C02126303E}">
      <dgm:prSet/>
      <dgm:spPr/>
      <dgm:t>
        <a:bodyPr/>
        <a:lstStyle/>
        <a:p>
          <a:endParaRPr lang="en-US"/>
        </a:p>
      </dgm:t>
    </dgm:pt>
    <dgm:pt modelId="{9CF8B83C-A7FA-4AB9-9C87-5A8680A5101A}" type="sibTrans" cxnId="{62DA57F8-A0B6-4ED9-9B6E-07C02126303E}">
      <dgm:prSet/>
      <dgm:spPr/>
      <dgm:t>
        <a:bodyPr/>
        <a:lstStyle/>
        <a:p>
          <a:endParaRPr lang="en-US"/>
        </a:p>
      </dgm:t>
    </dgm:pt>
    <dgm:pt modelId="{B4FDB08B-0632-4662-AB0C-47BB5FAC236E}">
      <dgm:prSet/>
      <dgm:spPr/>
      <dgm:t>
        <a:bodyPr/>
        <a:lstStyle/>
        <a:p>
          <a:r>
            <a:rPr lang="en-GB" b="1"/>
            <a:t>Coordinator</a:t>
          </a:r>
          <a:r>
            <a:rPr lang="en-GB"/>
            <a:t> – this is an intermediary who manages some of the money laundering process, for one or more Controllers.</a:t>
          </a:r>
          <a:endParaRPr lang="en-US"/>
        </a:p>
      </dgm:t>
    </dgm:pt>
    <dgm:pt modelId="{0AD450CC-FDB2-4918-BFC2-039D21BA59D8}" type="parTrans" cxnId="{590F112F-10A5-4BD5-AB9A-0713BC889563}">
      <dgm:prSet/>
      <dgm:spPr/>
      <dgm:t>
        <a:bodyPr/>
        <a:lstStyle/>
        <a:p>
          <a:endParaRPr lang="en-US"/>
        </a:p>
      </dgm:t>
    </dgm:pt>
    <dgm:pt modelId="{890098B7-F4EF-469C-A31C-107B9B7EC92F}" type="sibTrans" cxnId="{590F112F-10A5-4BD5-AB9A-0713BC889563}">
      <dgm:prSet/>
      <dgm:spPr/>
      <dgm:t>
        <a:bodyPr/>
        <a:lstStyle/>
        <a:p>
          <a:endParaRPr lang="en-US"/>
        </a:p>
      </dgm:t>
    </dgm:pt>
    <dgm:pt modelId="{7C4F85A3-6133-43A5-8685-B508F5889FD4}">
      <dgm:prSet/>
      <dgm:spPr/>
      <dgm:t>
        <a:bodyPr/>
        <a:lstStyle/>
        <a:p>
          <a:r>
            <a:rPr lang="en-GB" b="1"/>
            <a:t>Transmitter</a:t>
          </a:r>
          <a:r>
            <a:rPr lang="en-GB"/>
            <a:t> – he receives and dispatches the money as advised by the Controller</a:t>
          </a:r>
          <a:endParaRPr lang="en-US"/>
        </a:p>
      </dgm:t>
    </dgm:pt>
    <dgm:pt modelId="{D55078CF-9BA2-421E-93FD-620DB210BAB4}" type="parTrans" cxnId="{22090805-5F33-4D9C-829C-EAC8246C0993}">
      <dgm:prSet/>
      <dgm:spPr/>
      <dgm:t>
        <a:bodyPr/>
        <a:lstStyle/>
        <a:p>
          <a:endParaRPr lang="en-US"/>
        </a:p>
      </dgm:t>
    </dgm:pt>
    <dgm:pt modelId="{A067C29E-5D3E-4900-A969-0F9D694AE584}" type="sibTrans" cxnId="{22090805-5F33-4D9C-829C-EAC8246C0993}">
      <dgm:prSet/>
      <dgm:spPr/>
      <dgm:t>
        <a:bodyPr/>
        <a:lstStyle/>
        <a:p>
          <a:endParaRPr lang="en-US"/>
        </a:p>
      </dgm:t>
    </dgm:pt>
    <dgm:pt modelId="{3AE022E3-8A09-465F-BABD-88F3B56B769F}" type="pres">
      <dgm:prSet presAssocID="{0314586D-6A51-4D4F-843A-B8606B1F90FA}" presName="matrix" presStyleCnt="0">
        <dgm:presLayoutVars>
          <dgm:chMax val="1"/>
          <dgm:dir/>
          <dgm:resizeHandles val="exact"/>
        </dgm:presLayoutVars>
      </dgm:prSet>
      <dgm:spPr/>
    </dgm:pt>
    <dgm:pt modelId="{C55389CB-459C-4D95-9915-FB6CA4C86807}" type="pres">
      <dgm:prSet presAssocID="{0314586D-6A51-4D4F-843A-B8606B1F90FA}" presName="diamond" presStyleLbl="bgShp" presStyleIdx="0" presStyleCnt="1"/>
      <dgm:spPr/>
    </dgm:pt>
    <dgm:pt modelId="{31CC8F6B-CCE1-443B-A54D-C6F49EF17D48}" type="pres">
      <dgm:prSet presAssocID="{0314586D-6A51-4D4F-843A-B8606B1F90FA}" presName="quad1" presStyleLbl="node1" presStyleIdx="0" presStyleCnt="4">
        <dgm:presLayoutVars>
          <dgm:chMax val="0"/>
          <dgm:chPref val="0"/>
          <dgm:bulletEnabled val="1"/>
        </dgm:presLayoutVars>
      </dgm:prSet>
      <dgm:spPr/>
    </dgm:pt>
    <dgm:pt modelId="{1BB24F9A-ADC3-4C43-BC81-5F0EC9D55090}" type="pres">
      <dgm:prSet presAssocID="{0314586D-6A51-4D4F-843A-B8606B1F90FA}" presName="quad2" presStyleLbl="node1" presStyleIdx="1" presStyleCnt="4">
        <dgm:presLayoutVars>
          <dgm:chMax val="0"/>
          <dgm:chPref val="0"/>
          <dgm:bulletEnabled val="1"/>
        </dgm:presLayoutVars>
      </dgm:prSet>
      <dgm:spPr/>
    </dgm:pt>
    <dgm:pt modelId="{BB535171-A51D-4F2C-87AC-B0FD6CA293D9}" type="pres">
      <dgm:prSet presAssocID="{0314586D-6A51-4D4F-843A-B8606B1F90FA}" presName="quad3" presStyleLbl="node1" presStyleIdx="2" presStyleCnt="4">
        <dgm:presLayoutVars>
          <dgm:chMax val="0"/>
          <dgm:chPref val="0"/>
          <dgm:bulletEnabled val="1"/>
        </dgm:presLayoutVars>
      </dgm:prSet>
      <dgm:spPr/>
    </dgm:pt>
    <dgm:pt modelId="{6F2E3A04-AF43-49F3-8BEE-E8A5BE538EC6}" type="pres">
      <dgm:prSet presAssocID="{0314586D-6A51-4D4F-843A-B8606B1F90FA}" presName="quad4" presStyleLbl="node1" presStyleIdx="3" presStyleCnt="4">
        <dgm:presLayoutVars>
          <dgm:chMax val="0"/>
          <dgm:chPref val="0"/>
          <dgm:bulletEnabled val="1"/>
        </dgm:presLayoutVars>
      </dgm:prSet>
      <dgm:spPr/>
    </dgm:pt>
  </dgm:ptLst>
  <dgm:cxnLst>
    <dgm:cxn modelId="{22090805-5F33-4D9C-829C-EAC8246C0993}" srcId="{0314586D-6A51-4D4F-843A-B8606B1F90FA}" destId="{7C4F85A3-6133-43A5-8685-B508F5889FD4}" srcOrd="3" destOrd="0" parTransId="{D55078CF-9BA2-421E-93FD-620DB210BAB4}" sibTransId="{A067C29E-5D3E-4900-A969-0F9D694AE584}"/>
    <dgm:cxn modelId="{1C5EEB0E-6299-4B42-BEE8-12637FCF39C0}" type="presOf" srcId="{7C4F85A3-6133-43A5-8685-B508F5889FD4}" destId="{6F2E3A04-AF43-49F3-8BEE-E8A5BE538EC6}" srcOrd="0" destOrd="0" presId="urn:microsoft.com/office/officeart/2005/8/layout/matrix3"/>
    <dgm:cxn modelId="{01059926-AE78-46A0-83DA-0727A1D1EB3E}" type="presOf" srcId="{649AF0E4-F26C-42EA-8C3F-842C3E9A39A0}" destId="{1BB24F9A-ADC3-4C43-BC81-5F0EC9D55090}" srcOrd="0" destOrd="0" presId="urn:microsoft.com/office/officeart/2005/8/layout/matrix3"/>
    <dgm:cxn modelId="{590F112F-10A5-4BD5-AB9A-0713BC889563}" srcId="{0314586D-6A51-4D4F-843A-B8606B1F90FA}" destId="{B4FDB08B-0632-4662-AB0C-47BB5FAC236E}" srcOrd="2" destOrd="0" parTransId="{0AD450CC-FDB2-4918-BFC2-039D21BA59D8}" sibTransId="{890098B7-F4EF-469C-A31C-107B9B7EC92F}"/>
    <dgm:cxn modelId="{90CC9A32-EC28-468F-9F63-CBF8DAAF42AA}" type="presOf" srcId="{B4FDB08B-0632-4662-AB0C-47BB5FAC236E}" destId="{BB535171-A51D-4F2C-87AC-B0FD6CA293D9}" srcOrd="0" destOrd="0" presId="urn:microsoft.com/office/officeart/2005/8/layout/matrix3"/>
    <dgm:cxn modelId="{D2855087-925C-48B5-9D56-53FEC64670C7}" srcId="{0314586D-6A51-4D4F-843A-B8606B1F90FA}" destId="{418BA01D-D6D4-4C68-897A-D5A1957C1468}" srcOrd="0" destOrd="0" parTransId="{40543B4F-4A18-4740-834D-19EA5E296524}" sibTransId="{BF2BC93F-E7D6-4F8B-836D-F1F177DA3D12}"/>
    <dgm:cxn modelId="{9EE6FB94-3944-4DE0-85D3-2EB9BBEAB807}" type="presOf" srcId="{0314586D-6A51-4D4F-843A-B8606B1F90FA}" destId="{3AE022E3-8A09-465F-BABD-88F3B56B769F}" srcOrd="0" destOrd="0" presId="urn:microsoft.com/office/officeart/2005/8/layout/matrix3"/>
    <dgm:cxn modelId="{3B560D99-5B32-412A-9F87-D40AF7982C5F}" type="presOf" srcId="{418BA01D-D6D4-4C68-897A-D5A1957C1468}" destId="{31CC8F6B-CCE1-443B-A54D-C6F49EF17D48}" srcOrd="0" destOrd="0" presId="urn:microsoft.com/office/officeart/2005/8/layout/matrix3"/>
    <dgm:cxn modelId="{62DA57F8-A0B6-4ED9-9B6E-07C02126303E}" srcId="{0314586D-6A51-4D4F-843A-B8606B1F90FA}" destId="{649AF0E4-F26C-42EA-8C3F-842C3E9A39A0}" srcOrd="1" destOrd="0" parTransId="{3F8FE539-5E2F-48C0-9D19-4591C689E980}" sibTransId="{9CF8B83C-A7FA-4AB9-9C87-5A8680A5101A}"/>
    <dgm:cxn modelId="{0238A2F5-95B7-4449-865E-9E3B7D355C98}" type="presParOf" srcId="{3AE022E3-8A09-465F-BABD-88F3B56B769F}" destId="{C55389CB-459C-4D95-9915-FB6CA4C86807}" srcOrd="0" destOrd="0" presId="urn:microsoft.com/office/officeart/2005/8/layout/matrix3"/>
    <dgm:cxn modelId="{9F59E6EA-5753-42C9-88D2-BF702BD9CA83}" type="presParOf" srcId="{3AE022E3-8A09-465F-BABD-88F3B56B769F}" destId="{31CC8F6B-CCE1-443B-A54D-C6F49EF17D48}" srcOrd="1" destOrd="0" presId="urn:microsoft.com/office/officeart/2005/8/layout/matrix3"/>
    <dgm:cxn modelId="{CFF01865-DA17-4F18-AF93-F7AD37B7D549}" type="presParOf" srcId="{3AE022E3-8A09-465F-BABD-88F3B56B769F}" destId="{1BB24F9A-ADC3-4C43-BC81-5F0EC9D55090}" srcOrd="2" destOrd="0" presId="urn:microsoft.com/office/officeart/2005/8/layout/matrix3"/>
    <dgm:cxn modelId="{5FC0F25F-BBE9-4A6F-A424-563EF93A633C}" type="presParOf" srcId="{3AE022E3-8A09-465F-BABD-88F3B56B769F}" destId="{BB535171-A51D-4F2C-87AC-B0FD6CA293D9}" srcOrd="3" destOrd="0" presId="urn:microsoft.com/office/officeart/2005/8/layout/matrix3"/>
    <dgm:cxn modelId="{F1C6BE9E-4497-409C-9508-2B816CBB7B61}" type="presParOf" srcId="{3AE022E3-8A09-465F-BABD-88F3B56B769F}" destId="{6F2E3A04-AF43-49F3-8BEE-E8A5BE538EC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D3B0EE-EB23-4223-9B28-462DDFD7A08A}"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DDB375B8-D919-42FF-ABB3-CDA09EDC016E}">
      <dgm:prSet/>
      <dgm:spPr/>
      <dgm:t>
        <a:bodyPr/>
        <a:lstStyle/>
        <a:p>
          <a:r>
            <a:rPr lang="en-GB"/>
            <a:t>Controller requests a token number from Collector</a:t>
          </a:r>
          <a:endParaRPr lang="en-US"/>
        </a:p>
      </dgm:t>
    </dgm:pt>
    <dgm:pt modelId="{47AEC44D-A699-4F74-8F17-E5405D2F9A19}" type="parTrans" cxnId="{F64B43C2-9159-4B93-8963-8E6FE182B453}">
      <dgm:prSet/>
      <dgm:spPr/>
      <dgm:t>
        <a:bodyPr/>
        <a:lstStyle/>
        <a:p>
          <a:endParaRPr lang="en-US"/>
        </a:p>
      </dgm:t>
    </dgm:pt>
    <dgm:pt modelId="{97C21E48-9334-47E6-A87D-60E4FDDB9921}" type="sibTrans" cxnId="{F64B43C2-9159-4B93-8963-8E6FE182B453}">
      <dgm:prSet/>
      <dgm:spPr/>
      <dgm:t>
        <a:bodyPr/>
        <a:lstStyle/>
        <a:p>
          <a:endParaRPr lang="en-US"/>
        </a:p>
      </dgm:t>
    </dgm:pt>
    <dgm:pt modelId="{47BE5B05-3345-4B15-9E07-E9134B88E8BB}">
      <dgm:prSet/>
      <dgm:spPr/>
      <dgm:t>
        <a:bodyPr/>
        <a:lstStyle/>
        <a:p>
          <a:r>
            <a:rPr lang="en-GB"/>
            <a:t>Collector sends a unique serial number</a:t>
          </a:r>
          <a:endParaRPr lang="en-US"/>
        </a:p>
      </dgm:t>
    </dgm:pt>
    <dgm:pt modelId="{BBA35C32-0D7C-496C-953F-E251B57D1FD8}" type="parTrans" cxnId="{705804C2-2EF5-44C5-83CA-1978BA93293D}">
      <dgm:prSet/>
      <dgm:spPr/>
      <dgm:t>
        <a:bodyPr/>
        <a:lstStyle/>
        <a:p>
          <a:endParaRPr lang="en-US"/>
        </a:p>
      </dgm:t>
    </dgm:pt>
    <dgm:pt modelId="{CFCCEF8B-D633-4391-A825-4210CD090FF4}" type="sibTrans" cxnId="{705804C2-2EF5-44C5-83CA-1978BA93293D}">
      <dgm:prSet/>
      <dgm:spPr/>
      <dgm:t>
        <a:bodyPr/>
        <a:lstStyle/>
        <a:p>
          <a:endParaRPr lang="en-US"/>
        </a:p>
      </dgm:t>
    </dgm:pt>
    <dgm:pt modelId="{86D768DA-DE9E-44A8-B369-030033D0B810}">
      <dgm:prSet/>
      <dgm:spPr/>
      <dgm:t>
        <a:bodyPr/>
        <a:lstStyle/>
        <a:p>
          <a:r>
            <a:rPr lang="en-GB"/>
            <a:t>This is sent onto criminals bringing the cash to the handover</a:t>
          </a:r>
          <a:endParaRPr lang="en-US"/>
        </a:p>
      </dgm:t>
    </dgm:pt>
    <dgm:pt modelId="{7D78AA73-6E5C-4A9C-8DA3-9124C55B70A1}" type="parTrans" cxnId="{AB9D0A10-3CD0-4ED8-BD32-BF7192D610D8}">
      <dgm:prSet/>
      <dgm:spPr/>
      <dgm:t>
        <a:bodyPr/>
        <a:lstStyle/>
        <a:p>
          <a:endParaRPr lang="en-US"/>
        </a:p>
      </dgm:t>
    </dgm:pt>
    <dgm:pt modelId="{A2E6ECA1-FB4B-43BD-A93E-86388AB67818}" type="sibTrans" cxnId="{AB9D0A10-3CD0-4ED8-BD32-BF7192D610D8}">
      <dgm:prSet/>
      <dgm:spPr/>
      <dgm:t>
        <a:bodyPr/>
        <a:lstStyle/>
        <a:p>
          <a:endParaRPr lang="en-US"/>
        </a:p>
      </dgm:t>
    </dgm:pt>
    <dgm:pt modelId="{4AAB73B9-BEF1-48F4-A37D-5E233435665B}">
      <dgm:prSet/>
      <dgm:spPr/>
      <dgm:t>
        <a:bodyPr/>
        <a:lstStyle/>
        <a:p>
          <a:r>
            <a:rPr lang="en-GB"/>
            <a:t>At handover criminals examine the token to ensure they have the right person</a:t>
          </a:r>
          <a:endParaRPr lang="en-US"/>
        </a:p>
      </dgm:t>
    </dgm:pt>
    <dgm:pt modelId="{7DDEB04E-97E7-4279-B72A-9C6DBCB7D318}" type="parTrans" cxnId="{22ADFF79-C99D-45DF-9F23-1622C138266F}">
      <dgm:prSet/>
      <dgm:spPr/>
      <dgm:t>
        <a:bodyPr/>
        <a:lstStyle/>
        <a:p>
          <a:endParaRPr lang="en-US"/>
        </a:p>
      </dgm:t>
    </dgm:pt>
    <dgm:pt modelId="{C9BA5622-B533-4014-9ABF-94499072112F}" type="sibTrans" cxnId="{22ADFF79-C99D-45DF-9F23-1622C138266F}">
      <dgm:prSet/>
      <dgm:spPr/>
      <dgm:t>
        <a:bodyPr/>
        <a:lstStyle/>
        <a:p>
          <a:endParaRPr lang="en-US"/>
        </a:p>
      </dgm:t>
    </dgm:pt>
    <dgm:pt modelId="{068F23CB-BD74-457E-AED8-5CF30A0D29B7}">
      <dgm:prSet/>
      <dgm:spPr/>
      <dgm:t>
        <a:bodyPr/>
        <a:lstStyle/>
        <a:p>
          <a:r>
            <a:rPr lang="en-GB"/>
            <a:t>The criminals exchange the cash for the token (a receipt)</a:t>
          </a:r>
          <a:endParaRPr lang="en-US"/>
        </a:p>
      </dgm:t>
    </dgm:pt>
    <dgm:pt modelId="{54D046D7-690A-4EF8-B057-8916C0BA986F}" type="parTrans" cxnId="{EB86EFE9-7F73-4A4F-A282-32C9E71D58FF}">
      <dgm:prSet/>
      <dgm:spPr/>
      <dgm:t>
        <a:bodyPr/>
        <a:lstStyle/>
        <a:p>
          <a:endParaRPr lang="en-US"/>
        </a:p>
      </dgm:t>
    </dgm:pt>
    <dgm:pt modelId="{2D3201B1-4ECA-4BC0-A701-EF6BEAC22C56}" type="sibTrans" cxnId="{EB86EFE9-7F73-4A4F-A282-32C9E71D58FF}">
      <dgm:prSet/>
      <dgm:spPr/>
      <dgm:t>
        <a:bodyPr/>
        <a:lstStyle/>
        <a:p>
          <a:endParaRPr lang="en-US"/>
        </a:p>
      </dgm:t>
    </dgm:pt>
    <dgm:pt modelId="{06688B4F-C36D-48FF-8BD1-214AE13AFD11}" type="pres">
      <dgm:prSet presAssocID="{C8D3B0EE-EB23-4223-9B28-462DDFD7A08A}" presName="cycle" presStyleCnt="0">
        <dgm:presLayoutVars>
          <dgm:dir/>
          <dgm:resizeHandles val="exact"/>
        </dgm:presLayoutVars>
      </dgm:prSet>
      <dgm:spPr/>
    </dgm:pt>
    <dgm:pt modelId="{FD9F9FA9-F52C-4BEB-A726-A871E096DCDD}" type="pres">
      <dgm:prSet presAssocID="{DDB375B8-D919-42FF-ABB3-CDA09EDC016E}" presName="node" presStyleLbl="node1" presStyleIdx="0" presStyleCnt="5">
        <dgm:presLayoutVars>
          <dgm:bulletEnabled val="1"/>
        </dgm:presLayoutVars>
      </dgm:prSet>
      <dgm:spPr/>
    </dgm:pt>
    <dgm:pt modelId="{9FE7890C-A756-4522-9D6A-85223B23AD55}" type="pres">
      <dgm:prSet presAssocID="{97C21E48-9334-47E6-A87D-60E4FDDB9921}" presName="sibTrans" presStyleLbl="sibTrans2D1" presStyleIdx="0" presStyleCnt="5"/>
      <dgm:spPr/>
    </dgm:pt>
    <dgm:pt modelId="{49D807C1-0B98-4214-9091-AA96483FC9C3}" type="pres">
      <dgm:prSet presAssocID="{97C21E48-9334-47E6-A87D-60E4FDDB9921}" presName="connectorText" presStyleLbl="sibTrans2D1" presStyleIdx="0" presStyleCnt="5"/>
      <dgm:spPr/>
    </dgm:pt>
    <dgm:pt modelId="{329AF96C-86E9-4CA3-935F-01994144161B}" type="pres">
      <dgm:prSet presAssocID="{47BE5B05-3345-4B15-9E07-E9134B88E8BB}" presName="node" presStyleLbl="node1" presStyleIdx="1" presStyleCnt="5">
        <dgm:presLayoutVars>
          <dgm:bulletEnabled val="1"/>
        </dgm:presLayoutVars>
      </dgm:prSet>
      <dgm:spPr/>
    </dgm:pt>
    <dgm:pt modelId="{0EE667FD-15D9-4653-912B-6B1ABD8150FF}" type="pres">
      <dgm:prSet presAssocID="{CFCCEF8B-D633-4391-A825-4210CD090FF4}" presName="sibTrans" presStyleLbl="sibTrans2D1" presStyleIdx="1" presStyleCnt="5"/>
      <dgm:spPr/>
    </dgm:pt>
    <dgm:pt modelId="{5C0E2127-2064-485A-B3E4-A73DE937C3A1}" type="pres">
      <dgm:prSet presAssocID="{CFCCEF8B-D633-4391-A825-4210CD090FF4}" presName="connectorText" presStyleLbl="sibTrans2D1" presStyleIdx="1" presStyleCnt="5"/>
      <dgm:spPr/>
    </dgm:pt>
    <dgm:pt modelId="{11CEC374-1D4A-4F14-B6F9-500441598CD8}" type="pres">
      <dgm:prSet presAssocID="{86D768DA-DE9E-44A8-B369-030033D0B810}" presName="node" presStyleLbl="node1" presStyleIdx="2" presStyleCnt="5">
        <dgm:presLayoutVars>
          <dgm:bulletEnabled val="1"/>
        </dgm:presLayoutVars>
      </dgm:prSet>
      <dgm:spPr/>
    </dgm:pt>
    <dgm:pt modelId="{7D4F9979-BF73-4745-A337-72CA7062E270}" type="pres">
      <dgm:prSet presAssocID="{A2E6ECA1-FB4B-43BD-A93E-86388AB67818}" presName="sibTrans" presStyleLbl="sibTrans2D1" presStyleIdx="2" presStyleCnt="5"/>
      <dgm:spPr/>
    </dgm:pt>
    <dgm:pt modelId="{A243CBAF-0D57-4DF4-AE36-A1CDDC117BEC}" type="pres">
      <dgm:prSet presAssocID="{A2E6ECA1-FB4B-43BD-A93E-86388AB67818}" presName="connectorText" presStyleLbl="sibTrans2D1" presStyleIdx="2" presStyleCnt="5"/>
      <dgm:spPr/>
    </dgm:pt>
    <dgm:pt modelId="{501BC4B7-6E00-410B-9B6D-49A55758A666}" type="pres">
      <dgm:prSet presAssocID="{4AAB73B9-BEF1-48F4-A37D-5E233435665B}" presName="node" presStyleLbl="node1" presStyleIdx="3" presStyleCnt="5">
        <dgm:presLayoutVars>
          <dgm:bulletEnabled val="1"/>
        </dgm:presLayoutVars>
      </dgm:prSet>
      <dgm:spPr/>
    </dgm:pt>
    <dgm:pt modelId="{6621C2D7-824B-4DC5-B311-984264FB4C79}" type="pres">
      <dgm:prSet presAssocID="{C9BA5622-B533-4014-9ABF-94499072112F}" presName="sibTrans" presStyleLbl="sibTrans2D1" presStyleIdx="3" presStyleCnt="5"/>
      <dgm:spPr/>
    </dgm:pt>
    <dgm:pt modelId="{31C323CB-178E-4506-9434-979DB97BFC8B}" type="pres">
      <dgm:prSet presAssocID="{C9BA5622-B533-4014-9ABF-94499072112F}" presName="connectorText" presStyleLbl="sibTrans2D1" presStyleIdx="3" presStyleCnt="5"/>
      <dgm:spPr/>
    </dgm:pt>
    <dgm:pt modelId="{78AC3DB6-0E3A-4A82-9DAA-2C6580A5DC31}" type="pres">
      <dgm:prSet presAssocID="{068F23CB-BD74-457E-AED8-5CF30A0D29B7}" presName="node" presStyleLbl="node1" presStyleIdx="4" presStyleCnt="5">
        <dgm:presLayoutVars>
          <dgm:bulletEnabled val="1"/>
        </dgm:presLayoutVars>
      </dgm:prSet>
      <dgm:spPr/>
    </dgm:pt>
    <dgm:pt modelId="{D0F27310-A8C9-4AFB-AE9F-DAC441A6C7CF}" type="pres">
      <dgm:prSet presAssocID="{2D3201B1-4ECA-4BC0-A701-EF6BEAC22C56}" presName="sibTrans" presStyleLbl="sibTrans2D1" presStyleIdx="4" presStyleCnt="5"/>
      <dgm:spPr/>
    </dgm:pt>
    <dgm:pt modelId="{EEE24C2B-965A-44B1-887E-F645A43D9B88}" type="pres">
      <dgm:prSet presAssocID="{2D3201B1-4ECA-4BC0-A701-EF6BEAC22C56}" presName="connectorText" presStyleLbl="sibTrans2D1" presStyleIdx="4" presStyleCnt="5"/>
      <dgm:spPr/>
    </dgm:pt>
  </dgm:ptLst>
  <dgm:cxnLst>
    <dgm:cxn modelId="{72FA4305-1508-4870-9E9A-DC4D65AFC33C}" type="presOf" srcId="{47BE5B05-3345-4B15-9E07-E9134B88E8BB}" destId="{329AF96C-86E9-4CA3-935F-01994144161B}" srcOrd="0" destOrd="0" presId="urn:microsoft.com/office/officeart/2005/8/layout/cycle2"/>
    <dgm:cxn modelId="{AB9D0A10-3CD0-4ED8-BD32-BF7192D610D8}" srcId="{C8D3B0EE-EB23-4223-9B28-462DDFD7A08A}" destId="{86D768DA-DE9E-44A8-B369-030033D0B810}" srcOrd="2" destOrd="0" parTransId="{7D78AA73-6E5C-4A9C-8DA3-9124C55B70A1}" sibTransId="{A2E6ECA1-FB4B-43BD-A93E-86388AB67818}"/>
    <dgm:cxn modelId="{DEDE9818-C802-427B-8375-9CC616CCC5AF}" type="presOf" srcId="{97C21E48-9334-47E6-A87D-60E4FDDB9921}" destId="{49D807C1-0B98-4214-9091-AA96483FC9C3}" srcOrd="1" destOrd="0" presId="urn:microsoft.com/office/officeart/2005/8/layout/cycle2"/>
    <dgm:cxn modelId="{5B396D33-F14C-48C9-9257-972ECD49EFB2}" type="presOf" srcId="{A2E6ECA1-FB4B-43BD-A93E-86388AB67818}" destId="{7D4F9979-BF73-4745-A337-72CA7062E270}" srcOrd="0" destOrd="0" presId="urn:microsoft.com/office/officeart/2005/8/layout/cycle2"/>
    <dgm:cxn modelId="{7344B43F-7F5A-4667-9EC2-C5C9D6DE28F9}" type="presOf" srcId="{C9BA5622-B533-4014-9ABF-94499072112F}" destId="{6621C2D7-824B-4DC5-B311-984264FB4C79}" srcOrd="0" destOrd="0" presId="urn:microsoft.com/office/officeart/2005/8/layout/cycle2"/>
    <dgm:cxn modelId="{05DAD55D-C2D1-4A6B-8190-00AA99221781}" type="presOf" srcId="{2D3201B1-4ECA-4BC0-A701-EF6BEAC22C56}" destId="{EEE24C2B-965A-44B1-887E-F645A43D9B88}" srcOrd="1" destOrd="0" presId="urn:microsoft.com/office/officeart/2005/8/layout/cycle2"/>
    <dgm:cxn modelId="{148A044A-57BE-452F-B081-75DC64AC1200}" type="presOf" srcId="{CFCCEF8B-D633-4391-A825-4210CD090FF4}" destId="{0EE667FD-15D9-4653-912B-6B1ABD8150FF}" srcOrd="0" destOrd="0" presId="urn:microsoft.com/office/officeart/2005/8/layout/cycle2"/>
    <dgm:cxn modelId="{CAB84775-49C9-4380-B5C1-81417B5F81DD}" type="presOf" srcId="{A2E6ECA1-FB4B-43BD-A93E-86388AB67818}" destId="{A243CBAF-0D57-4DF4-AE36-A1CDDC117BEC}" srcOrd="1" destOrd="0" presId="urn:microsoft.com/office/officeart/2005/8/layout/cycle2"/>
    <dgm:cxn modelId="{22ADFF79-C99D-45DF-9F23-1622C138266F}" srcId="{C8D3B0EE-EB23-4223-9B28-462DDFD7A08A}" destId="{4AAB73B9-BEF1-48F4-A37D-5E233435665B}" srcOrd="3" destOrd="0" parTransId="{7DDEB04E-97E7-4279-B72A-9C6DBCB7D318}" sibTransId="{C9BA5622-B533-4014-9ABF-94499072112F}"/>
    <dgm:cxn modelId="{6625D394-C52F-4CE8-93C1-C5EFD383D036}" type="presOf" srcId="{86D768DA-DE9E-44A8-B369-030033D0B810}" destId="{11CEC374-1D4A-4F14-B6F9-500441598CD8}" srcOrd="0" destOrd="0" presId="urn:microsoft.com/office/officeart/2005/8/layout/cycle2"/>
    <dgm:cxn modelId="{A0A4D5A2-B9B0-4FDD-BF4D-58B4FDFCA4B4}" type="presOf" srcId="{4AAB73B9-BEF1-48F4-A37D-5E233435665B}" destId="{501BC4B7-6E00-410B-9B6D-49A55758A666}" srcOrd="0" destOrd="0" presId="urn:microsoft.com/office/officeart/2005/8/layout/cycle2"/>
    <dgm:cxn modelId="{80F047BF-D98F-4DA6-9945-8C40B4CCB865}" type="presOf" srcId="{068F23CB-BD74-457E-AED8-5CF30A0D29B7}" destId="{78AC3DB6-0E3A-4A82-9DAA-2C6580A5DC31}" srcOrd="0" destOrd="0" presId="urn:microsoft.com/office/officeart/2005/8/layout/cycle2"/>
    <dgm:cxn modelId="{705804C2-2EF5-44C5-83CA-1978BA93293D}" srcId="{C8D3B0EE-EB23-4223-9B28-462DDFD7A08A}" destId="{47BE5B05-3345-4B15-9E07-E9134B88E8BB}" srcOrd="1" destOrd="0" parTransId="{BBA35C32-0D7C-496C-953F-E251B57D1FD8}" sibTransId="{CFCCEF8B-D633-4391-A825-4210CD090FF4}"/>
    <dgm:cxn modelId="{F64B43C2-9159-4B93-8963-8E6FE182B453}" srcId="{C8D3B0EE-EB23-4223-9B28-462DDFD7A08A}" destId="{DDB375B8-D919-42FF-ABB3-CDA09EDC016E}" srcOrd="0" destOrd="0" parTransId="{47AEC44D-A699-4F74-8F17-E5405D2F9A19}" sibTransId="{97C21E48-9334-47E6-A87D-60E4FDDB9921}"/>
    <dgm:cxn modelId="{FA6272C6-D799-4472-804A-4F787F8A08EC}" type="presOf" srcId="{97C21E48-9334-47E6-A87D-60E4FDDB9921}" destId="{9FE7890C-A756-4522-9D6A-85223B23AD55}" srcOrd="0" destOrd="0" presId="urn:microsoft.com/office/officeart/2005/8/layout/cycle2"/>
    <dgm:cxn modelId="{491F39CE-91F8-4ABF-B45C-65D1DFD74BB0}" type="presOf" srcId="{C9BA5622-B533-4014-9ABF-94499072112F}" destId="{31C323CB-178E-4506-9434-979DB97BFC8B}" srcOrd="1" destOrd="0" presId="urn:microsoft.com/office/officeart/2005/8/layout/cycle2"/>
    <dgm:cxn modelId="{D64EC2E8-304F-4D0D-B567-A3336890EE16}" type="presOf" srcId="{C8D3B0EE-EB23-4223-9B28-462DDFD7A08A}" destId="{06688B4F-C36D-48FF-8BD1-214AE13AFD11}" srcOrd="0" destOrd="0" presId="urn:microsoft.com/office/officeart/2005/8/layout/cycle2"/>
    <dgm:cxn modelId="{EB86EFE9-7F73-4A4F-A282-32C9E71D58FF}" srcId="{C8D3B0EE-EB23-4223-9B28-462DDFD7A08A}" destId="{068F23CB-BD74-457E-AED8-5CF30A0D29B7}" srcOrd="4" destOrd="0" parTransId="{54D046D7-690A-4EF8-B057-8916C0BA986F}" sibTransId="{2D3201B1-4ECA-4BC0-A701-EF6BEAC22C56}"/>
    <dgm:cxn modelId="{A7CA8FEB-0C4E-4FC9-BC16-1855A5C08590}" type="presOf" srcId="{2D3201B1-4ECA-4BC0-A701-EF6BEAC22C56}" destId="{D0F27310-A8C9-4AFB-AE9F-DAC441A6C7CF}" srcOrd="0" destOrd="0" presId="urn:microsoft.com/office/officeart/2005/8/layout/cycle2"/>
    <dgm:cxn modelId="{B295CDEB-5AAF-4AE0-B243-FF2D3C3C135D}" type="presOf" srcId="{DDB375B8-D919-42FF-ABB3-CDA09EDC016E}" destId="{FD9F9FA9-F52C-4BEB-A726-A871E096DCDD}" srcOrd="0" destOrd="0" presId="urn:microsoft.com/office/officeart/2005/8/layout/cycle2"/>
    <dgm:cxn modelId="{32F6F8ED-BDA9-4BB9-A94B-A41474285E0E}" type="presOf" srcId="{CFCCEF8B-D633-4391-A825-4210CD090FF4}" destId="{5C0E2127-2064-485A-B3E4-A73DE937C3A1}" srcOrd="1" destOrd="0" presId="urn:microsoft.com/office/officeart/2005/8/layout/cycle2"/>
    <dgm:cxn modelId="{8BC6C343-1C53-4564-96E7-7A82614314C9}" type="presParOf" srcId="{06688B4F-C36D-48FF-8BD1-214AE13AFD11}" destId="{FD9F9FA9-F52C-4BEB-A726-A871E096DCDD}" srcOrd="0" destOrd="0" presId="urn:microsoft.com/office/officeart/2005/8/layout/cycle2"/>
    <dgm:cxn modelId="{88836F08-E67E-4443-B373-51305DBBF8C9}" type="presParOf" srcId="{06688B4F-C36D-48FF-8BD1-214AE13AFD11}" destId="{9FE7890C-A756-4522-9D6A-85223B23AD55}" srcOrd="1" destOrd="0" presId="urn:microsoft.com/office/officeart/2005/8/layout/cycle2"/>
    <dgm:cxn modelId="{250EFDE0-0195-4BD1-89B9-5AE60E58A842}" type="presParOf" srcId="{9FE7890C-A756-4522-9D6A-85223B23AD55}" destId="{49D807C1-0B98-4214-9091-AA96483FC9C3}" srcOrd="0" destOrd="0" presId="urn:microsoft.com/office/officeart/2005/8/layout/cycle2"/>
    <dgm:cxn modelId="{3C98F9A6-9FA5-4EA0-B319-6028954E15BF}" type="presParOf" srcId="{06688B4F-C36D-48FF-8BD1-214AE13AFD11}" destId="{329AF96C-86E9-4CA3-935F-01994144161B}" srcOrd="2" destOrd="0" presId="urn:microsoft.com/office/officeart/2005/8/layout/cycle2"/>
    <dgm:cxn modelId="{7853B16D-5D77-492D-A394-8E2530F68244}" type="presParOf" srcId="{06688B4F-C36D-48FF-8BD1-214AE13AFD11}" destId="{0EE667FD-15D9-4653-912B-6B1ABD8150FF}" srcOrd="3" destOrd="0" presId="urn:microsoft.com/office/officeart/2005/8/layout/cycle2"/>
    <dgm:cxn modelId="{B1427435-0C2F-4E6C-8386-39AAA0871064}" type="presParOf" srcId="{0EE667FD-15D9-4653-912B-6B1ABD8150FF}" destId="{5C0E2127-2064-485A-B3E4-A73DE937C3A1}" srcOrd="0" destOrd="0" presId="urn:microsoft.com/office/officeart/2005/8/layout/cycle2"/>
    <dgm:cxn modelId="{52B3694D-5AEE-4276-9F7B-54BC972D0A79}" type="presParOf" srcId="{06688B4F-C36D-48FF-8BD1-214AE13AFD11}" destId="{11CEC374-1D4A-4F14-B6F9-500441598CD8}" srcOrd="4" destOrd="0" presId="urn:microsoft.com/office/officeart/2005/8/layout/cycle2"/>
    <dgm:cxn modelId="{05B527DB-31E8-422F-A3C2-951FB54CDFE6}" type="presParOf" srcId="{06688B4F-C36D-48FF-8BD1-214AE13AFD11}" destId="{7D4F9979-BF73-4745-A337-72CA7062E270}" srcOrd="5" destOrd="0" presId="urn:microsoft.com/office/officeart/2005/8/layout/cycle2"/>
    <dgm:cxn modelId="{F8584B1E-A053-444C-BB9E-87CD4470FA56}" type="presParOf" srcId="{7D4F9979-BF73-4745-A337-72CA7062E270}" destId="{A243CBAF-0D57-4DF4-AE36-A1CDDC117BEC}" srcOrd="0" destOrd="0" presId="urn:microsoft.com/office/officeart/2005/8/layout/cycle2"/>
    <dgm:cxn modelId="{E54D07F0-673C-47ED-88E1-C43166CCB94F}" type="presParOf" srcId="{06688B4F-C36D-48FF-8BD1-214AE13AFD11}" destId="{501BC4B7-6E00-410B-9B6D-49A55758A666}" srcOrd="6" destOrd="0" presId="urn:microsoft.com/office/officeart/2005/8/layout/cycle2"/>
    <dgm:cxn modelId="{7FFAB827-31B0-46E2-B151-3FB02A43C1DB}" type="presParOf" srcId="{06688B4F-C36D-48FF-8BD1-214AE13AFD11}" destId="{6621C2D7-824B-4DC5-B311-984264FB4C79}" srcOrd="7" destOrd="0" presId="urn:microsoft.com/office/officeart/2005/8/layout/cycle2"/>
    <dgm:cxn modelId="{2CC12A70-0D0F-425D-816F-6E532893C2F0}" type="presParOf" srcId="{6621C2D7-824B-4DC5-B311-984264FB4C79}" destId="{31C323CB-178E-4506-9434-979DB97BFC8B}" srcOrd="0" destOrd="0" presId="urn:microsoft.com/office/officeart/2005/8/layout/cycle2"/>
    <dgm:cxn modelId="{55F99F53-CF63-4CDD-9AB4-82F51C8B5EDB}" type="presParOf" srcId="{06688B4F-C36D-48FF-8BD1-214AE13AFD11}" destId="{78AC3DB6-0E3A-4A82-9DAA-2C6580A5DC31}" srcOrd="8" destOrd="0" presId="urn:microsoft.com/office/officeart/2005/8/layout/cycle2"/>
    <dgm:cxn modelId="{7B56BA1A-F5E4-4854-A645-6D8FC49FB850}" type="presParOf" srcId="{06688B4F-C36D-48FF-8BD1-214AE13AFD11}" destId="{D0F27310-A8C9-4AFB-AE9F-DAC441A6C7CF}" srcOrd="9" destOrd="0" presId="urn:microsoft.com/office/officeart/2005/8/layout/cycle2"/>
    <dgm:cxn modelId="{7806B7BD-C780-4102-94E3-2A1D9F8DCBBB}" type="presParOf" srcId="{D0F27310-A8C9-4AFB-AE9F-DAC441A6C7CF}" destId="{EEE24C2B-965A-44B1-887E-F645A43D9B8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1994C-0E55-43AB-A7AD-DB3DC82A3DF0}">
      <dsp:nvSpPr>
        <dsp:cNvPr id="0" name=""/>
        <dsp:cNvSpPr/>
      </dsp:nvSpPr>
      <dsp:spPr>
        <a:xfrm>
          <a:off x="0"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027E1A-540F-4971-A856-8FA45330B3B6}">
      <dsp:nvSpPr>
        <dsp:cNvPr id="0" name=""/>
        <dsp:cNvSpPr/>
      </dsp:nvSpPr>
      <dsp:spPr>
        <a:xfrm>
          <a:off x="341494"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Normally packaged in £20 and £50 notes</a:t>
          </a:r>
          <a:endParaRPr lang="en-US" sz="2300" kern="1200"/>
        </a:p>
      </dsp:txBody>
      <dsp:txXfrm>
        <a:off x="398656" y="1088253"/>
        <a:ext cx="2959127" cy="1837317"/>
      </dsp:txXfrm>
    </dsp:sp>
    <dsp:sp modelId="{D3FA4846-7998-4182-863C-D72316784E8E}">
      <dsp:nvSpPr>
        <dsp:cNvPr id="0" name=""/>
        <dsp:cNvSpPr/>
      </dsp:nvSpPr>
      <dsp:spPr>
        <a:xfrm>
          <a:off x="3756441"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5385A-9E41-4508-BC9B-C1285D5E76F3}">
      <dsp:nvSpPr>
        <dsp:cNvPr id="0" name=""/>
        <dsp:cNvSpPr/>
      </dsp:nvSpPr>
      <dsp:spPr>
        <a:xfrm>
          <a:off x="4097935"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Bundles are made up of £1,000 and then packed as multiple bundles of £5,000 or £10,000</a:t>
          </a:r>
          <a:endParaRPr lang="en-US" sz="2300" kern="1200"/>
        </a:p>
      </dsp:txBody>
      <dsp:txXfrm>
        <a:off x="4155097" y="1088253"/>
        <a:ext cx="2959127" cy="1837317"/>
      </dsp:txXfrm>
    </dsp:sp>
    <dsp:sp modelId="{0935DD42-4BEA-48E5-A8D0-C081D589EA8F}">
      <dsp:nvSpPr>
        <dsp:cNvPr id="0" name=""/>
        <dsp:cNvSpPr/>
      </dsp:nvSpPr>
      <dsp:spPr>
        <a:xfrm>
          <a:off x="7512882" y="706671"/>
          <a:ext cx="3073451" cy="1951641"/>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FB564-E143-4FBE-910C-85DF1E32CCA6}">
      <dsp:nvSpPr>
        <dsp:cNvPr id="0" name=""/>
        <dsp:cNvSpPr/>
      </dsp:nvSpPr>
      <dsp:spPr>
        <a:xfrm>
          <a:off x="7854377" y="1031091"/>
          <a:ext cx="3073451" cy="1951641"/>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a:t>Most commonly observed/seized currencies – Sterling, US Dollars and Euros</a:t>
          </a:r>
          <a:endParaRPr lang="en-US" sz="2300" kern="1200"/>
        </a:p>
      </dsp:txBody>
      <dsp:txXfrm>
        <a:off x="7911539" y="1088253"/>
        <a:ext cx="2959127" cy="18373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A7AF3-49D2-43E7-8736-A50BB491000D}">
      <dsp:nvSpPr>
        <dsp:cNvPr id="0" name=""/>
        <dsp:cNvSpPr/>
      </dsp:nvSpPr>
      <dsp:spPr>
        <a:xfrm>
          <a:off x="637103" y="0"/>
          <a:ext cx="6285297" cy="6285297"/>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BA74CC-0FBD-4AC6-BC7B-818B74872285}">
      <dsp:nvSpPr>
        <dsp:cNvPr id="0" name=""/>
        <dsp:cNvSpPr/>
      </dsp:nvSpPr>
      <dsp:spPr>
        <a:xfrm>
          <a:off x="1045647" y="408544"/>
          <a:ext cx="2514118" cy="251411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Used to facilitate trans-national </a:t>
          </a:r>
          <a:r>
            <a:rPr lang="en-GB" sz="2200" b="1" kern="1200"/>
            <a:t>transfers of value </a:t>
          </a:r>
          <a:r>
            <a:rPr lang="en-GB" sz="2200" kern="1200"/>
            <a:t>outside of banking system constraints</a:t>
          </a:r>
          <a:endParaRPr lang="en-US" sz="2200" kern="1200"/>
        </a:p>
      </dsp:txBody>
      <dsp:txXfrm>
        <a:off x="1168376" y="531273"/>
        <a:ext cx="2268660" cy="2268660"/>
      </dsp:txXfrm>
    </dsp:sp>
    <dsp:sp modelId="{F7196D92-C127-40FD-AAEA-0CFB0B64459D}">
      <dsp:nvSpPr>
        <dsp:cNvPr id="0" name=""/>
        <dsp:cNvSpPr/>
      </dsp:nvSpPr>
      <dsp:spPr>
        <a:xfrm>
          <a:off x="3999737" y="408544"/>
          <a:ext cx="2514118" cy="251411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They have their legitimate uses</a:t>
          </a:r>
          <a:endParaRPr lang="en-US" sz="2200" kern="1200"/>
        </a:p>
      </dsp:txBody>
      <dsp:txXfrm>
        <a:off x="4122466" y="531273"/>
        <a:ext cx="2268660" cy="2268660"/>
      </dsp:txXfrm>
    </dsp:sp>
    <dsp:sp modelId="{F550C60A-FB70-4F77-8D70-C9500FD463BA}">
      <dsp:nvSpPr>
        <dsp:cNvPr id="0" name=""/>
        <dsp:cNvSpPr/>
      </dsp:nvSpPr>
      <dsp:spPr>
        <a:xfrm>
          <a:off x="1045647" y="3362633"/>
          <a:ext cx="2514118" cy="251411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They are open to misuse by criminals and terrorists</a:t>
          </a:r>
          <a:endParaRPr lang="en-US" sz="2200" kern="1200"/>
        </a:p>
      </dsp:txBody>
      <dsp:txXfrm>
        <a:off x="1168376" y="3485362"/>
        <a:ext cx="2268660" cy="2268660"/>
      </dsp:txXfrm>
    </dsp:sp>
    <dsp:sp modelId="{95D23041-AA25-4DC2-BD19-505866DBDDAA}">
      <dsp:nvSpPr>
        <dsp:cNvPr id="0" name=""/>
        <dsp:cNvSpPr/>
      </dsp:nvSpPr>
      <dsp:spPr>
        <a:xfrm>
          <a:off x="3999737" y="3362633"/>
          <a:ext cx="2514118" cy="251411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They can operate in areas where banking system is poor and provide access to financial facilities for many</a:t>
          </a:r>
          <a:endParaRPr lang="en-US" sz="2200" kern="1200"/>
        </a:p>
      </dsp:txBody>
      <dsp:txXfrm>
        <a:off x="4122466" y="3485362"/>
        <a:ext cx="2268660" cy="22686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340A0-3217-4455-ABD3-E29660D38763}">
      <dsp:nvSpPr>
        <dsp:cNvPr id="0" name=""/>
        <dsp:cNvSpPr/>
      </dsp:nvSpPr>
      <dsp:spPr>
        <a:xfrm>
          <a:off x="4544094" y="126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Most cases funds passed through these systems is more difficult to regulate and control</a:t>
          </a:r>
          <a:endParaRPr lang="en-US" sz="1000" kern="1200"/>
        </a:p>
      </dsp:txBody>
      <dsp:txXfrm>
        <a:off x="4589386" y="46558"/>
        <a:ext cx="1336826" cy="837232"/>
      </dsp:txXfrm>
    </dsp:sp>
    <dsp:sp modelId="{856FA094-7DE4-44D5-B1E9-AA05FB4D9BFF}">
      <dsp:nvSpPr>
        <dsp:cNvPr id="0" name=""/>
        <dsp:cNvSpPr/>
      </dsp:nvSpPr>
      <dsp:spPr>
        <a:xfrm>
          <a:off x="3400996" y="465174"/>
          <a:ext cx="3713607" cy="3713607"/>
        </a:xfrm>
        <a:custGeom>
          <a:avLst/>
          <a:gdLst/>
          <a:ahLst/>
          <a:cxnLst/>
          <a:rect l="0" t="0" r="0" b="0"/>
          <a:pathLst>
            <a:path>
              <a:moveTo>
                <a:pt x="2762497" y="235865"/>
              </a:moveTo>
              <a:arcTo wR="1856803" hR="1856803" stAng="17951648" swAng="12143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566FB52-2A25-4B38-85EE-C3DE67A2E025}">
      <dsp:nvSpPr>
        <dsp:cNvPr id="0" name=""/>
        <dsp:cNvSpPr/>
      </dsp:nvSpPr>
      <dsp:spPr>
        <a:xfrm>
          <a:off x="6310020" y="128428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They can be </a:t>
          </a:r>
          <a:endParaRPr lang="en-US" sz="1000" kern="1200"/>
        </a:p>
      </dsp:txBody>
      <dsp:txXfrm>
        <a:off x="6355312" y="1329578"/>
        <a:ext cx="1336826" cy="837232"/>
      </dsp:txXfrm>
    </dsp:sp>
    <dsp:sp modelId="{49BE9136-8F3C-4E7D-9AE2-4859F1FAEF4F}">
      <dsp:nvSpPr>
        <dsp:cNvPr id="0" name=""/>
        <dsp:cNvSpPr/>
      </dsp:nvSpPr>
      <dsp:spPr>
        <a:xfrm>
          <a:off x="3400996" y="465174"/>
          <a:ext cx="3713607" cy="3713607"/>
        </a:xfrm>
        <a:custGeom>
          <a:avLst/>
          <a:gdLst/>
          <a:ahLst/>
          <a:cxnLst/>
          <a:rect l="0" t="0" r="0" b="0"/>
          <a:pathLst>
            <a:path>
              <a:moveTo>
                <a:pt x="3709188" y="1984834"/>
              </a:moveTo>
              <a:arcTo wR="1856803" hR="1856803" stAng="21837228" swAng="13619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8607507-7C11-478C-987E-A5A328559F89}">
      <dsp:nvSpPr>
        <dsp:cNvPr id="0" name=""/>
        <dsp:cNvSpPr/>
      </dsp:nvSpPr>
      <dsp:spPr>
        <a:xfrm>
          <a:off x="5635496" y="336025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Faster</a:t>
          </a:r>
          <a:endParaRPr lang="en-US" sz="1000" kern="1200"/>
        </a:p>
      </dsp:txBody>
      <dsp:txXfrm>
        <a:off x="5680788" y="3405548"/>
        <a:ext cx="1336826" cy="837232"/>
      </dsp:txXfrm>
    </dsp:sp>
    <dsp:sp modelId="{4A4F7A96-FC8D-4728-8274-1176855FEFDD}">
      <dsp:nvSpPr>
        <dsp:cNvPr id="0" name=""/>
        <dsp:cNvSpPr/>
      </dsp:nvSpPr>
      <dsp:spPr>
        <a:xfrm>
          <a:off x="3400996" y="465174"/>
          <a:ext cx="3713607" cy="3713607"/>
        </a:xfrm>
        <a:custGeom>
          <a:avLst/>
          <a:gdLst/>
          <a:ahLst/>
          <a:cxnLst/>
          <a:rect l="0" t="0" r="0" b="0"/>
          <a:pathLst>
            <a:path>
              <a:moveTo>
                <a:pt x="2085494" y="3699470"/>
              </a:moveTo>
              <a:arcTo wR="1856803" hR="1856803" stAng="4975518" swAng="8489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E64A438-CF10-4ABD-A3C8-83A1A378DC5E}">
      <dsp:nvSpPr>
        <dsp:cNvPr id="0" name=""/>
        <dsp:cNvSpPr/>
      </dsp:nvSpPr>
      <dsp:spPr>
        <a:xfrm>
          <a:off x="3452692" y="336025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Easier</a:t>
          </a:r>
          <a:endParaRPr lang="en-US" sz="1000" kern="1200"/>
        </a:p>
      </dsp:txBody>
      <dsp:txXfrm>
        <a:off x="3497984" y="3405548"/>
        <a:ext cx="1336826" cy="837232"/>
      </dsp:txXfrm>
    </dsp:sp>
    <dsp:sp modelId="{7682562E-D108-49E3-90D9-5D21EC6461E3}">
      <dsp:nvSpPr>
        <dsp:cNvPr id="0" name=""/>
        <dsp:cNvSpPr/>
      </dsp:nvSpPr>
      <dsp:spPr>
        <a:xfrm>
          <a:off x="3400996" y="465174"/>
          <a:ext cx="3713607" cy="3713607"/>
        </a:xfrm>
        <a:custGeom>
          <a:avLst/>
          <a:gdLst/>
          <a:ahLst/>
          <a:cxnLst/>
          <a:rect l="0" t="0" r="0" b="0"/>
          <a:pathLst>
            <a:path>
              <a:moveTo>
                <a:pt x="197297" y="2689725"/>
              </a:moveTo>
              <a:arcTo wR="1856803" hR="1856803" stAng="9200850" swAng="13619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9701E59-0DD1-4B07-8D3A-AA7ACA59BDCC}">
      <dsp:nvSpPr>
        <dsp:cNvPr id="0" name=""/>
        <dsp:cNvSpPr/>
      </dsp:nvSpPr>
      <dsp:spPr>
        <a:xfrm>
          <a:off x="2778169" y="128428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t>Less auditable</a:t>
          </a:r>
          <a:endParaRPr lang="en-US" sz="1000" kern="1200"/>
        </a:p>
      </dsp:txBody>
      <dsp:txXfrm>
        <a:off x="2823461" y="1329578"/>
        <a:ext cx="1336826" cy="837232"/>
      </dsp:txXfrm>
    </dsp:sp>
    <dsp:sp modelId="{8F770D9B-9491-4F5C-BC17-776722D90D2F}">
      <dsp:nvSpPr>
        <dsp:cNvPr id="0" name=""/>
        <dsp:cNvSpPr/>
      </dsp:nvSpPr>
      <dsp:spPr>
        <a:xfrm>
          <a:off x="3400996" y="465174"/>
          <a:ext cx="3713607" cy="3713607"/>
        </a:xfrm>
        <a:custGeom>
          <a:avLst/>
          <a:gdLst/>
          <a:ahLst/>
          <a:cxnLst/>
          <a:rect l="0" t="0" r="0" b="0"/>
          <a:pathLst>
            <a:path>
              <a:moveTo>
                <a:pt x="446274" y="649274"/>
              </a:moveTo>
              <a:arcTo wR="1856803" hR="1856803" stAng="13233976" swAng="12143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4B776-E117-4FAB-8301-145A8B41E955}">
      <dsp:nvSpPr>
        <dsp:cNvPr id="0" name=""/>
        <dsp:cNvSpPr/>
      </dsp:nvSpPr>
      <dsp:spPr>
        <a:xfrm>
          <a:off x="2419041" y="537"/>
          <a:ext cx="2721421" cy="8608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Known by different names in different communities</a:t>
          </a:r>
          <a:endParaRPr lang="en-US" sz="1700" kern="1200"/>
        </a:p>
      </dsp:txBody>
      <dsp:txXfrm>
        <a:off x="2461064" y="42560"/>
        <a:ext cx="2637375" cy="776806"/>
      </dsp:txXfrm>
    </dsp:sp>
    <dsp:sp modelId="{C61F2613-C977-4CD7-859F-F7726DB6E281}">
      <dsp:nvSpPr>
        <dsp:cNvPr id="0" name=""/>
        <dsp:cNvSpPr/>
      </dsp:nvSpPr>
      <dsp:spPr>
        <a:xfrm>
          <a:off x="2419041" y="904432"/>
          <a:ext cx="2721421" cy="8608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Mostly low value remittances – cash in/cash out</a:t>
          </a:r>
          <a:endParaRPr lang="en-US" sz="1700" kern="1200"/>
        </a:p>
      </dsp:txBody>
      <dsp:txXfrm>
        <a:off x="2461064" y="946455"/>
        <a:ext cx="2637375" cy="776806"/>
      </dsp:txXfrm>
    </dsp:sp>
    <dsp:sp modelId="{062F5D82-0567-44D1-BEB6-A120665E6E4E}">
      <dsp:nvSpPr>
        <dsp:cNvPr id="0" name=""/>
        <dsp:cNvSpPr/>
      </dsp:nvSpPr>
      <dsp:spPr>
        <a:xfrm>
          <a:off x="2419041" y="1808327"/>
          <a:ext cx="2721421" cy="8608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Community based and visible and accessible to all</a:t>
          </a:r>
          <a:endParaRPr lang="en-US" sz="1700" kern="1200"/>
        </a:p>
      </dsp:txBody>
      <dsp:txXfrm>
        <a:off x="2461064" y="1850350"/>
        <a:ext cx="2637375" cy="776806"/>
      </dsp:txXfrm>
    </dsp:sp>
    <dsp:sp modelId="{4FEF83C0-D0A4-48F3-8CD5-2D93256C0925}">
      <dsp:nvSpPr>
        <dsp:cNvPr id="0" name=""/>
        <dsp:cNvSpPr/>
      </dsp:nvSpPr>
      <dsp:spPr>
        <a:xfrm>
          <a:off x="2419041" y="2712222"/>
          <a:ext cx="2721421" cy="8608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KYC – adequate accounting records – low running costs</a:t>
          </a:r>
          <a:endParaRPr lang="en-US" sz="1700" kern="1200"/>
        </a:p>
      </dsp:txBody>
      <dsp:txXfrm>
        <a:off x="2461064" y="2754245"/>
        <a:ext cx="2637375" cy="776806"/>
      </dsp:txXfrm>
    </dsp:sp>
    <dsp:sp modelId="{10B8A097-257A-408B-9E61-569876C2C72C}">
      <dsp:nvSpPr>
        <dsp:cNvPr id="0" name=""/>
        <dsp:cNvSpPr/>
      </dsp:nvSpPr>
      <dsp:spPr>
        <a:xfrm>
          <a:off x="2419041" y="3616117"/>
          <a:ext cx="2721421" cy="86085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Basic Records – name, contact number and transaction number</a:t>
          </a:r>
          <a:endParaRPr lang="en-US" sz="1700" kern="1200"/>
        </a:p>
      </dsp:txBody>
      <dsp:txXfrm>
        <a:off x="2461064" y="3658140"/>
        <a:ext cx="2637375" cy="776806"/>
      </dsp:txXfrm>
    </dsp:sp>
    <dsp:sp modelId="{8B02AFE8-3915-4309-A759-42DD89C32ADB}">
      <dsp:nvSpPr>
        <dsp:cNvPr id="0" name=""/>
        <dsp:cNvSpPr/>
      </dsp:nvSpPr>
      <dsp:spPr>
        <a:xfrm>
          <a:off x="2419041" y="4520012"/>
          <a:ext cx="2721421" cy="8608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Many operate other businesses as well as Hawala</a:t>
          </a:r>
          <a:endParaRPr lang="en-US" sz="1700" kern="1200"/>
        </a:p>
      </dsp:txBody>
      <dsp:txXfrm>
        <a:off x="2461064" y="4562035"/>
        <a:ext cx="2637375" cy="776806"/>
      </dsp:txXfrm>
    </dsp:sp>
    <dsp:sp modelId="{A2136441-A1C0-44F3-87B2-12AB6E541E5F}">
      <dsp:nvSpPr>
        <dsp:cNvPr id="0" name=""/>
        <dsp:cNvSpPr/>
      </dsp:nvSpPr>
      <dsp:spPr>
        <a:xfrm>
          <a:off x="2419041" y="5423907"/>
          <a:ext cx="2721421" cy="8608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t>Part of a network of similar businesses in other countries</a:t>
          </a:r>
          <a:endParaRPr lang="en-US" sz="1700" kern="1200"/>
        </a:p>
      </dsp:txBody>
      <dsp:txXfrm>
        <a:off x="2461064" y="5465930"/>
        <a:ext cx="2637375" cy="7768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E18CE-D9F9-4D2D-B850-A0356FAC707B}">
      <dsp:nvSpPr>
        <dsp:cNvPr id="0" name=""/>
        <dsp:cNvSpPr/>
      </dsp:nvSpPr>
      <dsp:spPr>
        <a:xfrm>
          <a:off x="1476" y="958332"/>
          <a:ext cx="3148562" cy="43686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 Role Of Hawala And Uther Similar Service Providers (October 2013 – revisited 2016)</a:t>
          </a:r>
          <a:endParaRPr lang="en-US" sz="1800" kern="1200"/>
        </a:p>
      </dsp:txBody>
      <dsp:txXfrm>
        <a:off x="93694" y="1050550"/>
        <a:ext cx="2964126" cy="4184195"/>
      </dsp:txXfrm>
    </dsp:sp>
    <dsp:sp modelId="{970B0175-A8C4-4A0D-9E3B-CC13FE8D8A1F}">
      <dsp:nvSpPr>
        <dsp:cNvPr id="0" name=""/>
        <dsp:cNvSpPr/>
      </dsp:nvSpPr>
      <dsp:spPr>
        <a:xfrm>
          <a:off x="3464895" y="2752226"/>
          <a:ext cx="667495" cy="7808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64895" y="2908395"/>
        <a:ext cx="467247" cy="468505"/>
      </dsp:txXfrm>
    </dsp:sp>
    <dsp:sp modelId="{7059BC51-182A-49C4-A270-BCE0D4AFB9AF}">
      <dsp:nvSpPr>
        <dsp:cNvPr id="0" name=""/>
        <dsp:cNvSpPr/>
      </dsp:nvSpPr>
      <dsp:spPr>
        <a:xfrm>
          <a:off x="4409464" y="958332"/>
          <a:ext cx="3148562" cy="4368631"/>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The Financial Action Task Force (FATF) is an independent inter-governmental body that develops and promotes policies to protect the global financial system against money laundering, terrorist financing and the financing of proliferation of weapons of mass destruction. The FATF Recommendations are recognised as the global anti-money laundering (AML) and counter-terrorist financing (CFT) standard.</a:t>
          </a:r>
          <a:endParaRPr lang="en-US" sz="1800" kern="1200"/>
        </a:p>
      </dsp:txBody>
      <dsp:txXfrm>
        <a:off x="4501682" y="1050550"/>
        <a:ext cx="2964126" cy="41841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2B321-8DF8-47C2-A87C-DA838ABED417}">
      <dsp:nvSpPr>
        <dsp:cNvPr id="0" name=""/>
        <dsp:cNvSpPr/>
      </dsp:nvSpPr>
      <dsp:spPr>
        <a:xfrm>
          <a:off x="0" y="933238"/>
          <a:ext cx="7559504" cy="835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Most countries stated their Hawaladars operated in illegal or unlicensed ways</a:t>
          </a:r>
          <a:endParaRPr lang="en-US" sz="2100" kern="1200"/>
        </a:p>
      </dsp:txBody>
      <dsp:txXfrm>
        <a:off x="40780" y="974018"/>
        <a:ext cx="7477944" cy="753819"/>
      </dsp:txXfrm>
    </dsp:sp>
    <dsp:sp modelId="{C3D97844-FC2D-4D9B-9F11-45F9CF309605}">
      <dsp:nvSpPr>
        <dsp:cNvPr id="0" name=""/>
        <dsp:cNvSpPr/>
      </dsp:nvSpPr>
      <dsp:spPr>
        <a:xfrm>
          <a:off x="0" y="1829098"/>
          <a:ext cx="7559504" cy="835379"/>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Most Hawaladars operated primarily outside of regulated banking system</a:t>
          </a:r>
          <a:endParaRPr lang="en-US" sz="2100" kern="1200"/>
        </a:p>
      </dsp:txBody>
      <dsp:txXfrm>
        <a:off x="40780" y="1869878"/>
        <a:ext cx="7477944" cy="753819"/>
      </dsp:txXfrm>
    </dsp:sp>
    <dsp:sp modelId="{9BD9D0E3-13C8-4C07-92C4-22B15CD28DF9}">
      <dsp:nvSpPr>
        <dsp:cNvPr id="0" name=""/>
        <dsp:cNvSpPr/>
      </dsp:nvSpPr>
      <dsp:spPr>
        <a:xfrm>
          <a:off x="0" y="2724958"/>
          <a:ext cx="7559504" cy="83537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Around 80% used net settlement – no money transferred internationally between parties – occasional net payments made</a:t>
          </a:r>
          <a:endParaRPr lang="en-US" sz="2100" kern="1200"/>
        </a:p>
      </dsp:txBody>
      <dsp:txXfrm>
        <a:off x="40780" y="2765738"/>
        <a:ext cx="7477944" cy="753819"/>
      </dsp:txXfrm>
    </dsp:sp>
    <dsp:sp modelId="{1FB0EC14-F81D-4EE0-BBA9-A13849C9D7AF}">
      <dsp:nvSpPr>
        <dsp:cNvPr id="0" name=""/>
        <dsp:cNvSpPr/>
      </dsp:nvSpPr>
      <dsp:spPr>
        <a:xfrm>
          <a:off x="0" y="3620818"/>
          <a:ext cx="7559504" cy="835379"/>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Around 68% used Trade Settlements – settling through equivalent value in merchandise rather than cash</a:t>
          </a:r>
          <a:endParaRPr lang="en-US" sz="2100" kern="1200"/>
        </a:p>
      </dsp:txBody>
      <dsp:txXfrm>
        <a:off x="40780" y="3661598"/>
        <a:ext cx="7477944" cy="753819"/>
      </dsp:txXfrm>
    </dsp:sp>
    <dsp:sp modelId="{1F176C86-E2E7-40EA-AAFC-8F6387434BCB}">
      <dsp:nvSpPr>
        <dsp:cNvPr id="0" name=""/>
        <dsp:cNvSpPr/>
      </dsp:nvSpPr>
      <dsp:spPr>
        <a:xfrm>
          <a:off x="0" y="4516678"/>
          <a:ext cx="7559504" cy="83537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Around 32% of countries reported that their Hawaladars only appeared to serve specific communities</a:t>
          </a:r>
          <a:endParaRPr lang="en-US" sz="2100" kern="1200" dirty="0"/>
        </a:p>
      </dsp:txBody>
      <dsp:txXfrm>
        <a:off x="40780" y="4557458"/>
        <a:ext cx="7477944" cy="7538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CDD85-E76D-4420-B8B2-DC1FE4B80757}">
      <dsp:nvSpPr>
        <dsp:cNvPr id="0" name=""/>
        <dsp:cNvSpPr/>
      </dsp:nvSpPr>
      <dsp:spPr>
        <a:xfrm>
          <a:off x="2024460" y="501087"/>
          <a:ext cx="388603" cy="91440"/>
        </a:xfrm>
        <a:custGeom>
          <a:avLst/>
          <a:gdLst/>
          <a:ahLst/>
          <a:cxnLst/>
          <a:rect l="0" t="0" r="0" b="0"/>
          <a:pathLst>
            <a:path>
              <a:moveTo>
                <a:pt x="0" y="45720"/>
              </a:moveTo>
              <a:lnTo>
                <a:pt x="38860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8281" y="544711"/>
        <a:ext cx="20960" cy="4192"/>
      </dsp:txXfrm>
    </dsp:sp>
    <dsp:sp modelId="{13153A5F-BD3D-4F78-BCCC-189B9455FAF1}">
      <dsp:nvSpPr>
        <dsp:cNvPr id="0" name=""/>
        <dsp:cNvSpPr/>
      </dsp:nvSpPr>
      <dsp:spPr>
        <a:xfrm>
          <a:off x="203635" y="20"/>
          <a:ext cx="1822624" cy="109357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GB" sz="1200" kern="1200" dirty="0"/>
            <a:t>Launched in 2007 by Safaricom, and later joined </a:t>
          </a:r>
          <a:r>
            <a:rPr lang="en-GB" sz="1200" kern="1200" dirty="0" err="1"/>
            <a:t>byVodafone</a:t>
          </a:r>
          <a:r>
            <a:rPr lang="en-GB" sz="1200" kern="1200" dirty="0"/>
            <a:t>, in Kenya</a:t>
          </a:r>
          <a:endParaRPr lang="en-US" sz="1200" kern="1200" dirty="0"/>
        </a:p>
      </dsp:txBody>
      <dsp:txXfrm>
        <a:off x="203635" y="20"/>
        <a:ext cx="1822624" cy="1093574"/>
      </dsp:txXfrm>
    </dsp:sp>
    <dsp:sp modelId="{0E70EA4E-FFCE-4013-8011-DC7227E932CC}">
      <dsp:nvSpPr>
        <dsp:cNvPr id="0" name=""/>
        <dsp:cNvSpPr/>
      </dsp:nvSpPr>
      <dsp:spPr>
        <a:xfrm>
          <a:off x="4266288" y="501087"/>
          <a:ext cx="388603" cy="91440"/>
        </a:xfrm>
        <a:custGeom>
          <a:avLst/>
          <a:gdLst/>
          <a:ahLst/>
          <a:cxnLst/>
          <a:rect l="0" t="0" r="0" b="0"/>
          <a:pathLst>
            <a:path>
              <a:moveTo>
                <a:pt x="0" y="45720"/>
              </a:moveTo>
              <a:lnTo>
                <a:pt x="38860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0109" y="544711"/>
        <a:ext cx="20960" cy="4192"/>
      </dsp:txXfrm>
    </dsp:sp>
    <dsp:sp modelId="{B4CB9FE7-AF8B-425E-BF4F-3E694E8219EE}">
      <dsp:nvSpPr>
        <dsp:cNvPr id="0" name=""/>
        <dsp:cNvSpPr/>
      </dsp:nvSpPr>
      <dsp:spPr>
        <a:xfrm>
          <a:off x="2445463" y="20"/>
          <a:ext cx="1822624" cy="109357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GB" sz="1200" kern="1200"/>
            <a:t>By 2012 – 17 million accounts had been registered in Kenya</a:t>
          </a:r>
          <a:endParaRPr lang="en-US" sz="1200" kern="1200"/>
        </a:p>
      </dsp:txBody>
      <dsp:txXfrm>
        <a:off x="2445463" y="20"/>
        <a:ext cx="1822624" cy="1093574"/>
      </dsp:txXfrm>
    </dsp:sp>
    <dsp:sp modelId="{A070ECA4-7E12-4B7C-9D54-AAF01C8F7CA5}">
      <dsp:nvSpPr>
        <dsp:cNvPr id="0" name=""/>
        <dsp:cNvSpPr/>
      </dsp:nvSpPr>
      <dsp:spPr>
        <a:xfrm>
          <a:off x="1114947" y="1091795"/>
          <a:ext cx="4483656" cy="388603"/>
        </a:xfrm>
        <a:custGeom>
          <a:avLst/>
          <a:gdLst/>
          <a:ahLst/>
          <a:cxnLst/>
          <a:rect l="0" t="0" r="0" b="0"/>
          <a:pathLst>
            <a:path>
              <a:moveTo>
                <a:pt x="4483656" y="0"/>
              </a:moveTo>
              <a:lnTo>
                <a:pt x="4483656" y="211401"/>
              </a:lnTo>
              <a:lnTo>
                <a:pt x="0" y="211401"/>
              </a:lnTo>
              <a:lnTo>
                <a:pt x="0" y="38860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4195" y="1284000"/>
        <a:ext cx="225160" cy="4192"/>
      </dsp:txXfrm>
    </dsp:sp>
    <dsp:sp modelId="{530E1838-CCB8-48F4-84AA-6F70444B86FA}">
      <dsp:nvSpPr>
        <dsp:cNvPr id="0" name=""/>
        <dsp:cNvSpPr/>
      </dsp:nvSpPr>
      <dsp:spPr>
        <a:xfrm>
          <a:off x="4687291" y="20"/>
          <a:ext cx="1822624" cy="109357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GB" sz="1200" kern="1200" dirty="0"/>
            <a:t>By 2024 – 66.2 million customers  registered in 10 countries</a:t>
          </a:r>
          <a:endParaRPr lang="en-US" sz="1200" kern="1200" dirty="0"/>
        </a:p>
      </dsp:txBody>
      <dsp:txXfrm>
        <a:off x="4687291" y="20"/>
        <a:ext cx="1822624" cy="1093574"/>
      </dsp:txXfrm>
    </dsp:sp>
    <dsp:sp modelId="{7F413FEA-9511-426F-92D9-B02E4601B42E}">
      <dsp:nvSpPr>
        <dsp:cNvPr id="0" name=""/>
        <dsp:cNvSpPr/>
      </dsp:nvSpPr>
      <dsp:spPr>
        <a:xfrm>
          <a:off x="2024460" y="2013866"/>
          <a:ext cx="388603" cy="91440"/>
        </a:xfrm>
        <a:custGeom>
          <a:avLst/>
          <a:gdLst/>
          <a:ahLst/>
          <a:cxnLst/>
          <a:rect l="0" t="0" r="0" b="0"/>
          <a:pathLst>
            <a:path>
              <a:moveTo>
                <a:pt x="0" y="45720"/>
              </a:moveTo>
              <a:lnTo>
                <a:pt x="38860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08281" y="2057489"/>
        <a:ext cx="20960" cy="4192"/>
      </dsp:txXfrm>
    </dsp:sp>
    <dsp:sp modelId="{0F4E3A83-8E18-4BFC-81A4-D0ED314D759E}">
      <dsp:nvSpPr>
        <dsp:cNvPr id="0" name=""/>
        <dsp:cNvSpPr/>
      </dsp:nvSpPr>
      <dsp:spPr>
        <a:xfrm>
          <a:off x="203635" y="1512798"/>
          <a:ext cx="1822624" cy="109357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GB" sz="1200" kern="1200" dirty="0"/>
            <a:t>Allows users to deposit, withdraw, transfer money, Pay for goods/services, access credit and savings all with mobile device</a:t>
          </a:r>
          <a:endParaRPr lang="en-US" sz="1200" kern="1200" dirty="0"/>
        </a:p>
      </dsp:txBody>
      <dsp:txXfrm>
        <a:off x="203635" y="1512798"/>
        <a:ext cx="1822624" cy="1093574"/>
      </dsp:txXfrm>
    </dsp:sp>
    <dsp:sp modelId="{0190BFF8-FA4E-4EFA-9D5E-11DF1ED2C221}">
      <dsp:nvSpPr>
        <dsp:cNvPr id="0" name=""/>
        <dsp:cNvSpPr/>
      </dsp:nvSpPr>
      <dsp:spPr>
        <a:xfrm>
          <a:off x="4266288" y="2013866"/>
          <a:ext cx="388603" cy="91440"/>
        </a:xfrm>
        <a:custGeom>
          <a:avLst/>
          <a:gdLst/>
          <a:ahLst/>
          <a:cxnLst/>
          <a:rect l="0" t="0" r="0" b="0"/>
          <a:pathLst>
            <a:path>
              <a:moveTo>
                <a:pt x="0" y="45720"/>
              </a:moveTo>
              <a:lnTo>
                <a:pt x="38860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50109" y="2057489"/>
        <a:ext cx="20960" cy="4192"/>
      </dsp:txXfrm>
    </dsp:sp>
    <dsp:sp modelId="{6DC58400-3084-4B9B-83DA-E583E2EE7FFC}">
      <dsp:nvSpPr>
        <dsp:cNvPr id="0" name=""/>
        <dsp:cNvSpPr/>
      </dsp:nvSpPr>
      <dsp:spPr>
        <a:xfrm>
          <a:off x="2445463" y="1512798"/>
          <a:ext cx="1822624" cy="109357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GB" sz="1200" kern="1200"/>
            <a:t>Originally designed to permit the unbanked  to pay micro finance loans through their phones</a:t>
          </a:r>
          <a:endParaRPr lang="en-US" sz="1200" kern="1200"/>
        </a:p>
      </dsp:txBody>
      <dsp:txXfrm>
        <a:off x="2445463" y="1512798"/>
        <a:ext cx="1822624" cy="1093574"/>
      </dsp:txXfrm>
    </dsp:sp>
    <dsp:sp modelId="{D59276D2-E84F-4DAF-82CA-8EF17FF78563}">
      <dsp:nvSpPr>
        <dsp:cNvPr id="0" name=""/>
        <dsp:cNvSpPr/>
      </dsp:nvSpPr>
      <dsp:spPr>
        <a:xfrm>
          <a:off x="1114947" y="2604573"/>
          <a:ext cx="4483656" cy="388603"/>
        </a:xfrm>
        <a:custGeom>
          <a:avLst/>
          <a:gdLst/>
          <a:ahLst/>
          <a:cxnLst/>
          <a:rect l="0" t="0" r="0" b="0"/>
          <a:pathLst>
            <a:path>
              <a:moveTo>
                <a:pt x="4483656" y="0"/>
              </a:moveTo>
              <a:lnTo>
                <a:pt x="4483656" y="211401"/>
              </a:lnTo>
              <a:lnTo>
                <a:pt x="0" y="211401"/>
              </a:lnTo>
              <a:lnTo>
                <a:pt x="0" y="388603"/>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4195" y="2796779"/>
        <a:ext cx="225160" cy="4192"/>
      </dsp:txXfrm>
    </dsp:sp>
    <dsp:sp modelId="{28345641-901C-4679-9FC1-ED679F376974}">
      <dsp:nvSpPr>
        <dsp:cNvPr id="0" name=""/>
        <dsp:cNvSpPr/>
      </dsp:nvSpPr>
      <dsp:spPr>
        <a:xfrm>
          <a:off x="4687291" y="1512798"/>
          <a:ext cx="1822624" cy="109357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GB" sz="1200" kern="1200"/>
            <a:t>Later adapted to permit money transfers</a:t>
          </a:r>
          <a:endParaRPr lang="en-US" sz="1200" kern="1200"/>
        </a:p>
      </dsp:txBody>
      <dsp:txXfrm>
        <a:off x="4687291" y="1512798"/>
        <a:ext cx="1822624" cy="1093574"/>
      </dsp:txXfrm>
    </dsp:sp>
    <dsp:sp modelId="{29CC1317-30C5-4ADD-A470-94A09893736B}">
      <dsp:nvSpPr>
        <dsp:cNvPr id="0" name=""/>
        <dsp:cNvSpPr/>
      </dsp:nvSpPr>
      <dsp:spPr>
        <a:xfrm>
          <a:off x="203635" y="3025576"/>
          <a:ext cx="1822624" cy="109357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9310" tIns="93747" rIns="89310" bIns="93747" numCol="1" spcCol="1270" anchor="ctr" anchorCtr="0">
          <a:noAutofit/>
        </a:bodyPr>
        <a:lstStyle/>
        <a:p>
          <a:pPr marL="0" lvl="0" indent="0" algn="ctr" defTabSz="533400">
            <a:lnSpc>
              <a:spcPct val="90000"/>
            </a:lnSpc>
            <a:spcBef>
              <a:spcPct val="0"/>
            </a:spcBef>
            <a:spcAft>
              <a:spcPct val="35000"/>
            </a:spcAft>
            <a:buNone/>
          </a:pPr>
          <a:r>
            <a:rPr lang="en-US" sz="1200" kern="1200" dirty="0"/>
            <a:t>59% of Kenya’s GDP flows through MPESA – 2023 there were 20 Billion transactions</a:t>
          </a:r>
        </a:p>
      </dsp:txBody>
      <dsp:txXfrm>
        <a:off x="203635" y="3025576"/>
        <a:ext cx="1822624" cy="10935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D38E1-E4D6-4B69-83AB-CA0D0D441D84}">
      <dsp:nvSpPr>
        <dsp:cNvPr id="0" name=""/>
        <dsp:cNvSpPr/>
      </dsp:nvSpPr>
      <dsp:spPr>
        <a:xfrm>
          <a:off x="82613" y="1727046"/>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4AB2B5-91FE-4E9B-B09F-862B6B86A6B7}">
      <dsp:nvSpPr>
        <dsp:cNvPr id="0" name=""/>
        <dsp:cNvSpPr/>
      </dsp:nvSpPr>
      <dsp:spPr>
        <a:xfrm>
          <a:off x="271034" y="1915467"/>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9E8E32-FE95-4B1D-ADFD-210D36729F20}">
      <dsp:nvSpPr>
        <dsp:cNvPr id="0" name=""/>
        <dsp:cNvSpPr/>
      </dsp:nvSpPr>
      <dsp:spPr>
        <a:xfrm>
          <a:off x="1172126"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GB" sz="2100" kern="1200"/>
            <a:t>Offers instant peer to peer transactions</a:t>
          </a:r>
          <a:endParaRPr lang="en-US" sz="2100" kern="1200"/>
        </a:p>
      </dsp:txBody>
      <dsp:txXfrm>
        <a:off x="1172126" y="1727046"/>
        <a:ext cx="2114937" cy="897246"/>
      </dsp:txXfrm>
    </dsp:sp>
    <dsp:sp modelId="{038EF524-2EC2-4DAD-866E-4DB5456E6114}">
      <dsp:nvSpPr>
        <dsp:cNvPr id="0" name=""/>
        <dsp:cNvSpPr/>
      </dsp:nvSpPr>
      <dsp:spPr>
        <a:xfrm>
          <a:off x="3655575" y="1727046"/>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181C9-8CF1-4F36-B75B-613891B727A3}">
      <dsp:nvSpPr>
        <dsp:cNvPr id="0" name=""/>
        <dsp:cNvSpPr/>
      </dsp:nvSpPr>
      <dsp:spPr>
        <a:xfrm>
          <a:off x="3843996" y="1915467"/>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CF339-AF72-415D-AA9D-E161DC9E7679}">
      <dsp:nvSpPr>
        <dsp:cNvPr id="0" name=""/>
        <dsp:cNvSpPr/>
      </dsp:nvSpPr>
      <dsp:spPr>
        <a:xfrm>
          <a:off x="4745088"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GB" sz="2100" kern="1200"/>
            <a:t>Difficult to effectively regulate</a:t>
          </a:r>
          <a:endParaRPr lang="en-US" sz="2100" kern="1200"/>
        </a:p>
      </dsp:txBody>
      <dsp:txXfrm>
        <a:off x="4745088" y="1727046"/>
        <a:ext cx="2114937" cy="897246"/>
      </dsp:txXfrm>
    </dsp:sp>
    <dsp:sp modelId="{C95C6330-C99D-46F6-92C5-9AFC16E918ED}">
      <dsp:nvSpPr>
        <dsp:cNvPr id="0" name=""/>
        <dsp:cNvSpPr/>
      </dsp:nvSpPr>
      <dsp:spPr>
        <a:xfrm>
          <a:off x="7228536" y="1727046"/>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17F4F9-EA8C-4975-A474-1BCFE52C31D7}">
      <dsp:nvSpPr>
        <dsp:cNvPr id="0" name=""/>
        <dsp:cNvSpPr/>
      </dsp:nvSpPr>
      <dsp:spPr>
        <a:xfrm>
          <a:off x="7416958" y="1915467"/>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0B4B9F-908E-44CF-A537-1EB4F0A6CC9E}">
      <dsp:nvSpPr>
        <dsp:cNvPr id="0" name=""/>
        <dsp:cNvSpPr/>
      </dsp:nvSpPr>
      <dsp:spPr>
        <a:xfrm>
          <a:off x="8318049" y="172704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GB" sz="2100" kern="1200"/>
            <a:t>High risk for micro-smurfing transactions</a:t>
          </a:r>
          <a:endParaRPr lang="en-US" sz="2100" kern="1200"/>
        </a:p>
      </dsp:txBody>
      <dsp:txXfrm>
        <a:off x="8318049" y="1727046"/>
        <a:ext cx="2114937" cy="8972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29238-439D-4350-8425-15FB824D03F8}">
      <dsp:nvSpPr>
        <dsp:cNvPr id="0" name=""/>
        <dsp:cNvSpPr/>
      </dsp:nvSpPr>
      <dsp:spPr>
        <a:xfrm>
          <a:off x="1710370" y="496173"/>
          <a:ext cx="1407430" cy="14074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It holds a significant place in many cultures and religions</a:t>
          </a:r>
          <a:endParaRPr lang="en-US" sz="1100" kern="1200"/>
        </a:p>
      </dsp:txBody>
      <dsp:txXfrm>
        <a:off x="1916483" y="702286"/>
        <a:ext cx="995204" cy="995204"/>
      </dsp:txXfrm>
    </dsp:sp>
    <dsp:sp modelId="{90A07008-353D-449B-BC47-F0961C49098F}">
      <dsp:nvSpPr>
        <dsp:cNvPr id="0" name=""/>
        <dsp:cNvSpPr/>
      </dsp:nvSpPr>
      <dsp:spPr>
        <a:xfrm rot="2160000">
          <a:off x="3073324" y="1577271"/>
          <a:ext cx="374159" cy="4750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84043" y="1639283"/>
        <a:ext cx="261911" cy="285005"/>
      </dsp:txXfrm>
    </dsp:sp>
    <dsp:sp modelId="{2C7A3BAE-A56D-42F3-AB7F-07CBA6EB29EB}">
      <dsp:nvSpPr>
        <dsp:cNvPr id="0" name=""/>
        <dsp:cNvSpPr/>
      </dsp:nvSpPr>
      <dsp:spPr>
        <a:xfrm>
          <a:off x="3420140" y="1738394"/>
          <a:ext cx="1407430" cy="14074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Price fixed daily with a constant worldwide value</a:t>
          </a:r>
          <a:endParaRPr lang="en-US" sz="1100" kern="1200"/>
        </a:p>
      </dsp:txBody>
      <dsp:txXfrm>
        <a:off x="3626253" y="1944507"/>
        <a:ext cx="995204" cy="995204"/>
      </dsp:txXfrm>
    </dsp:sp>
    <dsp:sp modelId="{F5474821-03D1-46C9-9FD6-1E605904F36F}">
      <dsp:nvSpPr>
        <dsp:cNvPr id="0" name=""/>
        <dsp:cNvSpPr/>
      </dsp:nvSpPr>
      <dsp:spPr>
        <a:xfrm rot="6480000">
          <a:off x="3613511" y="3199512"/>
          <a:ext cx="374159" cy="4750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686978" y="3241136"/>
        <a:ext cx="261911" cy="285005"/>
      </dsp:txXfrm>
    </dsp:sp>
    <dsp:sp modelId="{4A0EC0EE-DB67-4CD3-9351-B7C5705FB4E6}">
      <dsp:nvSpPr>
        <dsp:cNvPr id="0" name=""/>
        <dsp:cNvSpPr/>
      </dsp:nvSpPr>
      <dsp:spPr>
        <a:xfrm>
          <a:off x="2767066" y="3748350"/>
          <a:ext cx="1407430" cy="14074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Its form can be altered – so it can be disguised or hidden</a:t>
          </a:r>
          <a:endParaRPr lang="en-US" sz="1100" kern="1200"/>
        </a:p>
      </dsp:txBody>
      <dsp:txXfrm>
        <a:off x="2973179" y="3954463"/>
        <a:ext cx="995204" cy="995204"/>
      </dsp:txXfrm>
    </dsp:sp>
    <dsp:sp modelId="{ECD5F14A-4472-4E5A-8F3F-EC6DFF6667D1}">
      <dsp:nvSpPr>
        <dsp:cNvPr id="0" name=""/>
        <dsp:cNvSpPr/>
      </dsp:nvSpPr>
      <dsp:spPr>
        <a:xfrm rot="10800000">
          <a:off x="2237595" y="4214561"/>
          <a:ext cx="374159" cy="4750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349843" y="4309562"/>
        <a:ext cx="261911" cy="285005"/>
      </dsp:txXfrm>
    </dsp:sp>
    <dsp:sp modelId="{C8A3BAFE-6604-4927-B974-66425604CC73}">
      <dsp:nvSpPr>
        <dsp:cNvPr id="0" name=""/>
        <dsp:cNvSpPr/>
      </dsp:nvSpPr>
      <dsp:spPr>
        <a:xfrm>
          <a:off x="653674" y="3748350"/>
          <a:ext cx="1407430" cy="140743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It can be used to avoid sanctions</a:t>
          </a:r>
          <a:endParaRPr lang="en-US" sz="1100" kern="1200"/>
        </a:p>
      </dsp:txBody>
      <dsp:txXfrm>
        <a:off x="859787" y="3954463"/>
        <a:ext cx="995204" cy="995204"/>
      </dsp:txXfrm>
    </dsp:sp>
    <dsp:sp modelId="{2EFBF922-66E5-44C2-912D-6DCD7A64145B}">
      <dsp:nvSpPr>
        <dsp:cNvPr id="0" name=""/>
        <dsp:cNvSpPr/>
      </dsp:nvSpPr>
      <dsp:spPr>
        <a:xfrm rot="15120000">
          <a:off x="847045" y="3219655"/>
          <a:ext cx="374159" cy="4750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920512" y="3368033"/>
        <a:ext cx="261911" cy="285005"/>
      </dsp:txXfrm>
    </dsp:sp>
    <dsp:sp modelId="{2F583F2B-4BAC-4BAE-B6A1-76D4E51598D7}">
      <dsp:nvSpPr>
        <dsp:cNvPr id="0" name=""/>
        <dsp:cNvSpPr/>
      </dsp:nvSpPr>
      <dsp:spPr>
        <a:xfrm>
          <a:off x="600" y="1738394"/>
          <a:ext cx="1407430" cy="140743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a:t>It is used as a base value to underpin many Alternative Remittance Systems</a:t>
          </a:r>
          <a:endParaRPr lang="en-US" sz="1100" kern="1200"/>
        </a:p>
      </dsp:txBody>
      <dsp:txXfrm>
        <a:off x="206713" y="1944507"/>
        <a:ext cx="995204" cy="995204"/>
      </dsp:txXfrm>
    </dsp:sp>
    <dsp:sp modelId="{7F4CAF10-699A-4E02-98E5-12AB43679435}">
      <dsp:nvSpPr>
        <dsp:cNvPr id="0" name=""/>
        <dsp:cNvSpPr/>
      </dsp:nvSpPr>
      <dsp:spPr>
        <a:xfrm rot="19440000">
          <a:off x="1363553" y="1589719"/>
          <a:ext cx="374159" cy="47500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374272" y="1717709"/>
        <a:ext cx="261911" cy="285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13C57-E1DD-454D-AEDE-1259BE00525B}">
      <dsp:nvSpPr>
        <dsp:cNvPr id="0" name=""/>
        <dsp:cNvSpPr/>
      </dsp:nvSpPr>
      <dsp:spPr>
        <a:xfrm>
          <a:off x="91923" y="401427"/>
          <a:ext cx="689675" cy="6896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7E9323-BA9D-472D-9DFE-C4E1D8491CAB}">
      <dsp:nvSpPr>
        <dsp:cNvPr id="0" name=""/>
        <dsp:cNvSpPr/>
      </dsp:nvSpPr>
      <dsp:spPr>
        <a:xfrm>
          <a:off x="236754" y="546259"/>
          <a:ext cx="400011" cy="400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A56D06-B1DF-4FDA-80B2-17A34BDF8C32}">
      <dsp:nvSpPr>
        <dsp:cNvPr id="0" name=""/>
        <dsp:cNvSpPr/>
      </dsp:nvSpPr>
      <dsp:spPr>
        <a:xfrm>
          <a:off x="929386" y="401427"/>
          <a:ext cx="1625664" cy="68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In 2018 the European Central Bank (ECB) stopped issuing the 500 Euro bank notes.</a:t>
          </a:r>
          <a:endParaRPr lang="en-US" sz="1100" kern="1200"/>
        </a:p>
      </dsp:txBody>
      <dsp:txXfrm>
        <a:off x="929386" y="401427"/>
        <a:ext cx="1625664" cy="689675"/>
      </dsp:txXfrm>
    </dsp:sp>
    <dsp:sp modelId="{5134908C-06C6-469F-850E-2E4E8AEE47F1}">
      <dsp:nvSpPr>
        <dsp:cNvPr id="0" name=""/>
        <dsp:cNvSpPr/>
      </dsp:nvSpPr>
      <dsp:spPr>
        <a:xfrm>
          <a:off x="2838310" y="401427"/>
          <a:ext cx="689675" cy="6896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DD0F4C-E0F7-4DFA-BD98-210413A274AF}">
      <dsp:nvSpPr>
        <dsp:cNvPr id="0" name=""/>
        <dsp:cNvSpPr/>
      </dsp:nvSpPr>
      <dsp:spPr>
        <a:xfrm>
          <a:off x="2983142" y="546259"/>
          <a:ext cx="400011" cy="400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0C110A-CC4B-4003-86CA-9A1BC02BEBE2}">
      <dsp:nvSpPr>
        <dsp:cNvPr id="0" name=""/>
        <dsp:cNvSpPr/>
      </dsp:nvSpPr>
      <dsp:spPr>
        <a:xfrm>
          <a:off x="3675773" y="401427"/>
          <a:ext cx="1625664" cy="68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This was over fears that the bills were being used by criminals as a convenient way to launder money and potentially finance terrorism.</a:t>
          </a:r>
          <a:endParaRPr lang="en-US" sz="1100" kern="1200"/>
        </a:p>
      </dsp:txBody>
      <dsp:txXfrm>
        <a:off x="3675773" y="401427"/>
        <a:ext cx="1625664" cy="689675"/>
      </dsp:txXfrm>
    </dsp:sp>
    <dsp:sp modelId="{D5F4E9BC-2BBD-48FF-8232-1DF9D16B0F5C}">
      <dsp:nvSpPr>
        <dsp:cNvPr id="0" name=""/>
        <dsp:cNvSpPr/>
      </dsp:nvSpPr>
      <dsp:spPr>
        <a:xfrm>
          <a:off x="91923" y="1830831"/>
          <a:ext cx="689675" cy="68967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95AF7-CF0B-4658-A9A4-EE6EBE3CC63D}">
      <dsp:nvSpPr>
        <dsp:cNvPr id="0" name=""/>
        <dsp:cNvSpPr/>
      </dsp:nvSpPr>
      <dsp:spPr>
        <a:xfrm>
          <a:off x="236754" y="1975663"/>
          <a:ext cx="400011" cy="400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16EDE0-5217-4004-81CC-96A6E1DA8027}">
      <dsp:nvSpPr>
        <dsp:cNvPr id="0" name=""/>
        <dsp:cNvSpPr/>
      </dsp:nvSpPr>
      <dsp:spPr>
        <a:xfrm>
          <a:off x="929386" y="1830831"/>
          <a:ext cx="1625664" cy="68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According to ECB statistics the 5oo Euro note accounted for just 3% of total number of bank notes in circulation, but accounted for 28% of the total value</a:t>
          </a:r>
          <a:endParaRPr lang="en-US" sz="1100" kern="1200"/>
        </a:p>
      </dsp:txBody>
      <dsp:txXfrm>
        <a:off x="929386" y="1830831"/>
        <a:ext cx="1625664" cy="689675"/>
      </dsp:txXfrm>
    </dsp:sp>
    <dsp:sp modelId="{69EA0161-9088-489D-B071-24BAB471AC88}">
      <dsp:nvSpPr>
        <dsp:cNvPr id="0" name=""/>
        <dsp:cNvSpPr/>
      </dsp:nvSpPr>
      <dsp:spPr>
        <a:xfrm>
          <a:off x="2838310" y="1830831"/>
          <a:ext cx="689675" cy="68967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B3C41-8CF3-4FFE-9AEB-4527B8310920}">
      <dsp:nvSpPr>
        <dsp:cNvPr id="0" name=""/>
        <dsp:cNvSpPr/>
      </dsp:nvSpPr>
      <dsp:spPr>
        <a:xfrm>
          <a:off x="2983142" y="1975663"/>
          <a:ext cx="400011" cy="400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0C1E5-8B53-4FA0-A4EB-96F999394130}">
      <dsp:nvSpPr>
        <dsp:cNvPr id="0" name=""/>
        <dsp:cNvSpPr/>
      </dsp:nvSpPr>
      <dsp:spPr>
        <a:xfrm>
          <a:off x="3675773" y="1830831"/>
          <a:ext cx="1625664" cy="68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One million Euros made up of 500 Euro notes weighs 2.2 Kilograms and would fit inside a laptop bag.</a:t>
          </a:r>
          <a:endParaRPr lang="en-US" sz="1100" kern="1200"/>
        </a:p>
      </dsp:txBody>
      <dsp:txXfrm>
        <a:off x="3675773" y="1830831"/>
        <a:ext cx="1625664" cy="689675"/>
      </dsp:txXfrm>
    </dsp:sp>
    <dsp:sp modelId="{912C9F68-F43B-4C6B-83F8-B10C3D4F2D31}">
      <dsp:nvSpPr>
        <dsp:cNvPr id="0" name=""/>
        <dsp:cNvSpPr/>
      </dsp:nvSpPr>
      <dsp:spPr>
        <a:xfrm>
          <a:off x="91923" y="3260234"/>
          <a:ext cx="689675" cy="68967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FEF07-A2AD-4221-A444-9F7F755991C8}">
      <dsp:nvSpPr>
        <dsp:cNvPr id="0" name=""/>
        <dsp:cNvSpPr/>
      </dsp:nvSpPr>
      <dsp:spPr>
        <a:xfrm>
          <a:off x="236754" y="3405066"/>
          <a:ext cx="400011" cy="4000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8C5D97-956C-4B66-A75A-CB3B767257BD}">
      <dsp:nvSpPr>
        <dsp:cNvPr id="0" name=""/>
        <dsp:cNvSpPr/>
      </dsp:nvSpPr>
      <dsp:spPr>
        <a:xfrm>
          <a:off x="929386" y="3260234"/>
          <a:ext cx="1625664" cy="689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The 500 Euro note reportedly trades above its face value and is used more as a means of hiding value</a:t>
          </a:r>
          <a:endParaRPr lang="en-US" sz="1100" kern="1200"/>
        </a:p>
      </dsp:txBody>
      <dsp:txXfrm>
        <a:off x="929386" y="3260234"/>
        <a:ext cx="1625664" cy="689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17C13-7DDD-4551-8264-03C7DEAAD9CB}">
      <dsp:nvSpPr>
        <dsp:cNvPr id="0" name=""/>
        <dsp:cNvSpPr/>
      </dsp:nvSpPr>
      <dsp:spPr>
        <a:xfrm>
          <a:off x="0" y="458488"/>
          <a:ext cx="7559504" cy="127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Consider what methods you could use to move the physical cash? Choose one.</a:t>
          </a:r>
          <a:endParaRPr lang="en-US" sz="3200" kern="1200"/>
        </a:p>
      </dsp:txBody>
      <dsp:txXfrm>
        <a:off x="62141" y="520629"/>
        <a:ext cx="7435222" cy="1148678"/>
      </dsp:txXfrm>
    </dsp:sp>
    <dsp:sp modelId="{4849CA9E-BE08-4CA1-98E5-65AC31C2AAE9}">
      <dsp:nvSpPr>
        <dsp:cNvPr id="0" name=""/>
        <dsp:cNvSpPr/>
      </dsp:nvSpPr>
      <dsp:spPr>
        <a:xfrm>
          <a:off x="0" y="1823608"/>
          <a:ext cx="7559504" cy="127296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What other methods could you launder the money? </a:t>
          </a:r>
          <a:endParaRPr lang="en-US" sz="3200" kern="1200"/>
        </a:p>
      </dsp:txBody>
      <dsp:txXfrm>
        <a:off x="62141" y="1885749"/>
        <a:ext cx="7435222" cy="1148678"/>
      </dsp:txXfrm>
    </dsp:sp>
    <dsp:sp modelId="{9F06696C-B110-47A3-93B4-97E66A9FF7B0}">
      <dsp:nvSpPr>
        <dsp:cNvPr id="0" name=""/>
        <dsp:cNvSpPr/>
      </dsp:nvSpPr>
      <dsp:spPr>
        <a:xfrm>
          <a:off x="0" y="3188728"/>
          <a:ext cx="7559504" cy="127296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List the risks involved in these methods, if any? (These should align with your choices)</a:t>
          </a:r>
          <a:endParaRPr lang="en-US" sz="3200" kern="1200"/>
        </a:p>
      </dsp:txBody>
      <dsp:txXfrm>
        <a:off x="62141" y="3250869"/>
        <a:ext cx="7435222" cy="1148678"/>
      </dsp:txXfrm>
    </dsp:sp>
    <dsp:sp modelId="{2DBC7DC5-D457-42B3-815F-31116D187ABA}">
      <dsp:nvSpPr>
        <dsp:cNvPr id="0" name=""/>
        <dsp:cNvSpPr/>
      </dsp:nvSpPr>
      <dsp:spPr>
        <a:xfrm>
          <a:off x="0" y="4553848"/>
          <a:ext cx="7559504" cy="12729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As a LEA Officer, how would you go about investigating this?</a:t>
          </a:r>
          <a:endParaRPr lang="en-US" sz="3200" kern="1200"/>
        </a:p>
      </dsp:txBody>
      <dsp:txXfrm>
        <a:off x="62141" y="4615989"/>
        <a:ext cx="7435222" cy="1148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4E19A-3423-42BF-9199-D8AE8B97C6A3}">
      <dsp:nvSpPr>
        <dsp:cNvPr id="0" name=""/>
        <dsp:cNvSpPr/>
      </dsp:nvSpPr>
      <dsp:spPr>
        <a:xfrm>
          <a:off x="0" y="23010"/>
          <a:ext cx="550871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Using the services of a cash courier</a:t>
          </a:r>
          <a:endParaRPr lang="en-US" sz="2600" kern="1200"/>
        </a:p>
      </dsp:txBody>
      <dsp:txXfrm>
        <a:off x="50420" y="73430"/>
        <a:ext cx="5407870" cy="932014"/>
      </dsp:txXfrm>
    </dsp:sp>
    <dsp:sp modelId="{D280D5B9-FEEE-4DAF-A210-5FF7AE433485}">
      <dsp:nvSpPr>
        <dsp:cNvPr id="0" name=""/>
        <dsp:cNvSpPr/>
      </dsp:nvSpPr>
      <dsp:spPr>
        <a:xfrm>
          <a:off x="0" y="1130744"/>
          <a:ext cx="5508710" cy="1032854"/>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Hide it in a concealment within a mode of transport</a:t>
          </a:r>
          <a:endParaRPr lang="en-US" sz="2600" kern="1200"/>
        </a:p>
      </dsp:txBody>
      <dsp:txXfrm>
        <a:off x="50420" y="1181164"/>
        <a:ext cx="5407870" cy="932014"/>
      </dsp:txXfrm>
    </dsp:sp>
    <dsp:sp modelId="{5135F402-8681-4F18-83F8-1D7D7D9C3F92}">
      <dsp:nvSpPr>
        <dsp:cNvPr id="0" name=""/>
        <dsp:cNvSpPr/>
      </dsp:nvSpPr>
      <dsp:spPr>
        <a:xfrm>
          <a:off x="0" y="2238478"/>
          <a:ext cx="5508710" cy="103285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Place it in with other forms of cargo inside a container</a:t>
          </a:r>
          <a:endParaRPr lang="en-US" sz="2600" kern="1200"/>
        </a:p>
      </dsp:txBody>
      <dsp:txXfrm>
        <a:off x="50420" y="2288898"/>
        <a:ext cx="5407870" cy="932014"/>
      </dsp:txXfrm>
    </dsp:sp>
    <dsp:sp modelId="{CDEE94C2-073E-4321-AA1D-63FE2F946ECC}">
      <dsp:nvSpPr>
        <dsp:cNvPr id="0" name=""/>
        <dsp:cNvSpPr/>
      </dsp:nvSpPr>
      <dsp:spPr>
        <a:xfrm>
          <a:off x="0" y="3346213"/>
          <a:ext cx="5508710" cy="1032854"/>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Use post or mail parcels</a:t>
          </a:r>
          <a:endParaRPr lang="en-US" sz="2600" kern="1200"/>
        </a:p>
      </dsp:txBody>
      <dsp:txXfrm>
        <a:off x="50420" y="3396633"/>
        <a:ext cx="5407870" cy="932014"/>
      </dsp:txXfrm>
    </dsp:sp>
    <dsp:sp modelId="{975BBF27-7DA0-4D07-A0A2-8AD3FA6384AF}">
      <dsp:nvSpPr>
        <dsp:cNvPr id="0" name=""/>
        <dsp:cNvSpPr/>
      </dsp:nvSpPr>
      <dsp:spPr>
        <a:xfrm>
          <a:off x="0" y="4453947"/>
          <a:ext cx="5508710" cy="103285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Hidden in “plain sight” – Bank to Bank bulk exports</a:t>
          </a:r>
          <a:endParaRPr lang="en-US" sz="2600" kern="1200"/>
        </a:p>
      </dsp:txBody>
      <dsp:txXfrm>
        <a:off x="50420" y="4504367"/>
        <a:ext cx="5407870" cy="9320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80BE1-4A2F-473E-A4CB-FB25510DCE6F}">
      <dsp:nvSpPr>
        <dsp:cNvPr id="0" name=""/>
        <dsp:cNvSpPr/>
      </dsp:nvSpPr>
      <dsp:spPr>
        <a:xfrm>
          <a:off x="0" y="60819"/>
          <a:ext cx="6589260" cy="16287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Smurfing (Structuring)</a:t>
          </a:r>
          <a:endParaRPr lang="en-US" sz="4100" kern="1200"/>
        </a:p>
      </dsp:txBody>
      <dsp:txXfrm>
        <a:off x="79508" y="140327"/>
        <a:ext cx="6430244" cy="1469715"/>
      </dsp:txXfrm>
    </dsp:sp>
    <dsp:sp modelId="{DC02CB45-EC9B-4C39-B87A-5C922F1DA4EC}">
      <dsp:nvSpPr>
        <dsp:cNvPr id="0" name=""/>
        <dsp:cNvSpPr/>
      </dsp:nvSpPr>
      <dsp:spPr>
        <a:xfrm>
          <a:off x="0" y="1807630"/>
          <a:ext cx="6589260" cy="162873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Controller led Money Laundering networks</a:t>
          </a:r>
          <a:endParaRPr lang="en-US" sz="4100" kern="1200"/>
        </a:p>
      </dsp:txBody>
      <dsp:txXfrm>
        <a:off x="79508" y="1887138"/>
        <a:ext cx="6430244" cy="1469715"/>
      </dsp:txXfrm>
    </dsp:sp>
    <dsp:sp modelId="{1582EF87-D704-4995-9979-2E4E94817CEC}">
      <dsp:nvSpPr>
        <dsp:cNvPr id="0" name=""/>
        <dsp:cNvSpPr/>
      </dsp:nvSpPr>
      <dsp:spPr>
        <a:xfrm>
          <a:off x="0" y="3554442"/>
          <a:ext cx="6589260" cy="16287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GB" sz="4100" kern="1200"/>
            <a:t>Cuckoo Smurfing</a:t>
          </a:r>
          <a:endParaRPr lang="en-US" sz="4100" kern="1200"/>
        </a:p>
      </dsp:txBody>
      <dsp:txXfrm>
        <a:off x="79508" y="3633950"/>
        <a:ext cx="6430244" cy="1469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F0682-6F20-4B12-B708-B6646BB99E1F}">
      <dsp:nvSpPr>
        <dsp:cNvPr id="0" name=""/>
        <dsp:cNvSpPr/>
      </dsp:nvSpPr>
      <dsp:spPr>
        <a:xfrm>
          <a:off x="0" y="63202"/>
          <a:ext cx="4828172" cy="10705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Definition – evasion of scrutiny by breaking up a transaction involving a large amount of money into smaller transactions, which are </a:t>
          </a:r>
          <a:r>
            <a:rPr lang="en-GB" sz="1500" b="1" kern="1200"/>
            <a:t>below the reporting threshold </a:t>
          </a:r>
          <a:r>
            <a:rPr lang="en-GB" sz="1500" kern="1200"/>
            <a:t>for the jurisdiction</a:t>
          </a:r>
          <a:endParaRPr lang="en-US" sz="1500" kern="1200"/>
        </a:p>
      </dsp:txBody>
      <dsp:txXfrm>
        <a:off x="52260" y="115462"/>
        <a:ext cx="4723652" cy="966030"/>
      </dsp:txXfrm>
    </dsp:sp>
    <dsp:sp modelId="{8336B4DC-0874-4360-901A-734E0C715458}">
      <dsp:nvSpPr>
        <dsp:cNvPr id="0" name=""/>
        <dsp:cNvSpPr/>
      </dsp:nvSpPr>
      <dsp:spPr>
        <a:xfrm>
          <a:off x="0" y="1176952"/>
          <a:ext cx="4828172" cy="1070550"/>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Cash collectors are instructed to make multiple payments into various regulated sector businesses/locations</a:t>
          </a:r>
          <a:endParaRPr lang="en-US" sz="1500" kern="1200"/>
        </a:p>
      </dsp:txBody>
      <dsp:txXfrm>
        <a:off x="52260" y="1229212"/>
        <a:ext cx="4723652" cy="966030"/>
      </dsp:txXfrm>
    </dsp:sp>
    <dsp:sp modelId="{124E3359-744D-47A7-BFF5-9303A79A805C}">
      <dsp:nvSpPr>
        <dsp:cNvPr id="0" name=""/>
        <dsp:cNvSpPr/>
      </dsp:nvSpPr>
      <dsp:spPr>
        <a:xfrm>
          <a:off x="0" y="2290702"/>
          <a:ext cx="4828172" cy="107055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Use of quick drop banking facilities – this minimises the risk of seizure and disclosure by banks or institutions</a:t>
          </a:r>
          <a:endParaRPr lang="en-US" sz="1500" kern="1200"/>
        </a:p>
      </dsp:txBody>
      <dsp:txXfrm>
        <a:off x="52260" y="2342962"/>
        <a:ext cx="4723652" cy="966030"/>
      </dsp:txXfrm>
    </dsp:sp>
    <dsp:sp modelId="{4FEEEF6C-86BF-49C6-9C97-FF3E10D44B01}">
      <dsp:nvSpPr>
        <dsp:cNvPr id="0" name=""/>
        <dsp:cNvSpPr/>
      </dsp:nvSpPr>
      <dsp:spPr>
        <a:xfrm>
          <a:off x="0" y="3404452"/>
          <a:ext cx="4828172" cy="1070550"/>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Co-mingling – involves the mixing of proceeds from both legitimate and illegitimate sources</a:t>
          </a:r>
          <a:endParaRPr lang="en-US" sz="1500" kern="1200"/>
        </a:p>
      </dsp:txBody>
      <dsp:txXfrm>
        <a:off x="52260" y="3456712"/>
        <a:ext cx="4723652" cy="966030"/>
      </dsp:txXfrm>
    </dsp:sp>
    <dsp:sp modelId="{3693B52F-8572-4CCF-A9C2-F3FA975D13CC}">
      <dsp:nvSpPr>
        <dsp:cNvPr id="0" name=""/>
        <dsp:cNvSpPr/>
      </dsp:nvSpPr>
      <dsp:spPr>
        <a:xfrm>
          <a:off x="0" y="4518202"/>
          <a:ext cx="4828172" cy="107055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Refining – this involves changing small denominations into higher value notes often in alternative currencies ie: Sterling into Euros.</a:t>
          </a:r>
          <a:endParaRPr lang="en-US" sz="1500" kern="1200"/>
        </a:p>
      </dsp:txBody>
      <dsp:txXfrm>
        <a:off x="52260" y="4570462"/>
        <a:ext cx="4723652" cy="9660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C2410-A4D0-4248-8F5A-1A336AD4268E}">
      <dsp:nvSpPr>
        <dsp:cNvPr id="0" name=""/>
        <dsp:cNvSpPr/>
      </dsp:nvSpPr>
      <dsp:spPr>
        <a:xfrm>
          <a:off x="0" y="51703"/>
          <a:ext cx="7559504" cy="2006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Criminal proceeds are moved globally through a network of cash couriers</a:t>
          </a:r>
          <a:endParaRPr lang="en-US" sz="2800" kern="1200"/>
        </a:p>
      </dsp:txBody>
      <dsp:txXfrm>
        <a:off x="97967" y="149670"/>
        <a:ext cx="7363570" cy="1810935"/>
      </dsp:txXfrm>
    </dsp:sp>
    <dsp:sp modelId="{45721C47-1149-440F-B67C-823E8C8850F1}">
      <dsp:nvSpPr>
        <dsp:cNvPr id="0" name=""/>
        <dsp:cNvSpPr/>
      </dsp:nvSpPr>
      <dsp:spPr>
        <a:xfrm>
          <a:off x="0" y="2139213"/>
          <a:ext cx="7559504" cy="200686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The “token” system is still widely used by illegally operating Hawaladars, or other illicit money remitters, who are known as “Controllers”</a:t>
          </a:r>
          <a:endParaRPr lang="en-US" sz="2800" kern="1200"/>
        </a:p>
      </dsp:txBody>
      <dsp:txXfrm>
        <a:off x="97967" y="2237180"/>
        <a:ext cx="7363570" cy="1810935"/>
      </dsp:txXfrm>
    </dsp:sp>
    <dsp:sp modelId="{B65D6352-C4FC-476E-8643-821153BB7659}">
      <dsp:nvSpPr>
        <dsp:cNvPr id="0" name=""/>
        <dsp:cNvSpPr/>
      </dsp:nvSpPr>
      <dsp:spPr>
        <a:xfrm>
          <a:off x="0" y="4226723"/>
          <a:ext cx="7559504" cy="200686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This method is used to verify transactions and ensuring handovers are conducted accurately, between parties who may have no prior knowledge of each other</a:t>
          </a:r>
          <a:endParaRPr lang="en-US" sz="2800" kern="1200"/>
        </a:p>
      </dsp:txBody>
      <dsp:txXfrm>
        <a:off x="97967" y="4324690"/>
        <a:ext cx="7363570" cy="1810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389CB-459C-4D95-9915-FB6CA4C86807}">
      <dsp:nvSpPr>
        <dsp:cNvPr id="0" name=""/>
        <dsp:cNvSpPr/>
      </dsp:nvSpPr>
      <dsp:spPr>
        <a:xfrm>
          <a:off x="672633" y="0"/>
          <a:ext cx="5243992" cy="524399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CC8F6B-CCE1-443B-A54D-C6F49EF17D48}">
      <dsp:nvSpPr>
        <dsp:cNvPr id="0" name=""/>
        <dsp:cNvSpPr/>
      </dsp:nvSpPr>
      <dsp:spPr>
        <a:xfrm>
          <a:off x="1170812" y="498179"/>
          <a:ext cx="2045157" cy="204515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Money Broker or Controller </a:t>
          </a:r>
          <a:r>
            <a:rPr lang="en-GB" sz="1500" kern="1200"/>
            <a:t>– this is a trusted person who collects the street cash and remits the equivalent value to the ultimate global destination.</a:t>
          </a:r>
          <a:endParaRPr lang="en-US" sz="1500" kern="1200"/>
        </a:p>
      </dsp:txBody>
      <dsp:txXfrm>
        <a:off x="1270648" y="598015"/>
        <a:ext cx="1845485" cy="1845485"/>
      </dsp:txXfrm>
    </dsp:sp>
    <dsp:sp modelId="{1BB24F9A-ADC3-4C43-BC81-5F0EC9D55090}">
      <dsp:nvSpPr>
        <dsp:cNvPr id="0" name=""/>
        <dsp:cNvSpPr/>
      </dsp:nvSpPr>
      <dsp:spPr>
        <a:xfrm>
          <a:off x="3373289" y="498179"/>
          <a:ext cx="2045157" cy="204515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Collector</a:t>
          </a:r>
          <a:r>
            <a:rPr lang="en-GB" sz="1500" kern="1200"/>
            <a:t> - he is instructed by the Controller to collect cash from other criminals and dispose of it according to their instructions.</a:t>
          </a:r>
          <a:endParaRPr lang="en-US" sz="1500" kern="1200"/>
        </a:p>
      </dsp:txBody>
      <dsp:txXfrm>
        <a:off x="3473125" y="598015"/>
        <a:ext cx="1845485" cy="1845485"/>
      </dsp:txXfrm>
    </dsp:sp>
    <dsp:sp modelId="{BB535171-A51D-4F2C-87AC-B0FD6CA293D9}">
      <dsp:nvSpPr>
        <dsp:cNvPr id="0" name=""/>
        <dsp:cNvSpPr/>
      </dsp:nvSpPr>
      <dsp:spPr>
        <a:xfrm>
          <a:off x="1170812" y="2700656"/>
          <a:ext cx="2045157" cy="204515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Coordinator</a:t>
          </a:r>
          <a:r>
            <a:rPr lang="en-GB" sz="1500" kern="1200"/>
            <a:t> – this is an intermediary who manages some of the money laundering process, for one or more Controllers.</a:t>
          </a:r>
          <a:endParaRPr lang="en-US" sz="1500" kern="1200"/>
        </a:p>
      </dsp:txBody>
      <dsp:txXfrm>
        <a:off x="1270648" y="2800492"/>
        <a:ext cx="1845485" cy="1845485"/>
      </dsp:txXfrm>
    </dsp:sp>
    <dsp:sp modelId="{6F2E3A04-AF43-49F3-8BEE-E8A5BE538EC6}">
      <dsp:nvSpPr>
        <dsp:cNvPr id="0" name=""/>
        <dsp:cNvSpPr/>
      </dsp:nvSpPr>
      <dsp:spPr>
        <a:xfrm>
          <a:off x="3373289" y="2700656"/>
          <a:ext cx="2045157" cy="20451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a:t>Transmitter</a:t>
          </a:r>
          <a:r>
            <a:rPr lang="en-GB" sz="1500" kern="1200"/>
            <a:t> – he receives and dispatches the money as advised by the Controller</a:t>
          </a:r>
          <a:endParaRPr lang="en-US" sz="1500" kern="1200"/>
        </a:p>
      </dsp:txBody>
      <dsp:txXfrm>
        <a:off x="3473125" y="2800492"/>
        <a:ext cx="1845485" cy="18454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9FA9-F52C-4BEB-A726-A871E096DCDD}">
      <dsp:nvSpPr>
        <dsp:cNvPr id="0" name=""/>
        <dsp:cNvSpPr/>
      </dsp:nvSpPr>
      <dsp:spPr>
        <a:xfrm>
          <a:off x="4600575" y="231"/>
          <a:ext cx="1314449" cy="1314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Controller requests a token number from Collector</a:t>
          </a:r>
          <a:endParaRPr lang="en-US" sz="1000" kern="1200"/>
        </a:p>
      </dsp:txBody>
      <dsp:txXfrm>
        <a:off x="4793072" y="192728"/>
        <a:ext cx="929455" cy="929455"/>
      </dsp:txXfrm>
    </dsp:sp>
    <dsp:sp modelId="{9FE7890C-A756-4522-9D6A-85223B23AD55}">
      <dsp:nvSpPr>
        <dsp:cNvPr id="0" name=""/>
        <dsp:cNvSpPr/>
      </dsp:nvSpPr>
      <dsp:spPr>
        <a:xfrm rot="2160000">
          <a:off x="5873411" y="1009740"/>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883413" y="1067683"/>
        <a:ext cx="244392" cy="266176"/>
      </dsp:txXfrm>
    </dsp:sp>
    <dsp:sp modelId="{329AF96C-86E9-4CA3-935F-01994144161B}">
      <dsp:nvSpPr>
        <dsp:cNvPr id="0" name=""/>
        <dsp:cNvSpPr/>
      </dsp:nvSpPr>
      <dsp:spPr>
        <a:xfrm>
          <a:off x="6196918" y="1160042"/>
          <a:ext cx="1314449" cy="1314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Collector sends a unique serial number</a:t>
          </a:r>
          <a:endParaRPr lang="en-US" sz="1000" kern="1200"/>
        </a:p>
      </dsp:txBody>
      <dsp:txXfrm>
        <a:off x="6389415" y="1352539"/>
        <a:ext cx="929455" cy="929455"/>
      </dsp:txXfrm>
    </dsp:sp>
    <dsp:sp modelId="{0EE667FD-15D9-4653-912B-6B1ABD8150FF}">
      <dsp:nvSpPr>
        <dsp:cNvPr id="0" name=""/>
        <dsp:cNvSpPr/>
      </dsp:nvSpPr>
      <dsp:spPr>
        <a:xfrm rot="6480000">
          <a:off x="6377756" y="2524363"/>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6446309" y="2563282"/>
        <a:ext cx="244392" cy="266176"/>
      </dsp:txXfrm>
    </dsp:sp>
    <dsp:sp modelId="{11CEC374-1D4A-4F14-B6F9-500441598CD8}">
      <dsp:nvSpPr>
        <dsp:cNvPr id="0" name=""/>
        <dsp:cNvSpPr/>
      </dsp:nvSpPr>
      <dsp:spPr>
        <a:xfrm>
          <a:off x="5587169" y="3036656"/>
          <a:ext cx="1314449" cy="1314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This is sent onto criminals bringing the cash to the handover</a:t>
          </a:r>
          <a:endParaRPr lang="en-US" sz="1000" kern="1200"/>
        </a:p>
      </dsp:txBody>
      <dsp:txXfrm>
        <a:off x="5779666" y="3229153"/>
        <a:ext cx="929455" cy="929455"/>
      </dsp:txXfrm>
    </dsp:sp>
    <dsp:sp modelId="{7D4F9979-BF73-4745-A337-72CA7062E270}">
      <dsp:nvSpPr>
        <dsp:cNvPr id="0" name=""/>
        <dsp:cNvSpPr/>
      </dsp:nvSpPr>
      <dsp:spPr>
        <a:xfrm rot="10800000">
          <a:off x="5093115" y="3472068"/>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5197854" y="3560793"/>
        <a:ext cx="244392" cy="266176"/>
      </dsp:txXfrm>
    </dsp:sp>
    <dsp:sp modelId="{501BC4B7-6E00-410B-9B6D-49A55758A666}">
      <dsp:nvSpPr>
        <dsp:cNvPr id="0" name=""/>
        <dsp:cNvSpPr/>
      </dsp:nvSpPr>
      <dsp:spPr>
        <a:xfrm>
          <a:off x="3613980" y="3036656"/>
          <a:ext cx="1314449" cy="1314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At handover criminals examine the token to ensure they have the right person</a:t>
          </a:r>
          <a:endParaRPr lang="en-US" sz="1000" kern="1200"/>
        </a:p>
      </dsp:txBody>
      <dsp:txXfrm>
        <a:off x="3806477" y="3229153"/>
        <a:ext cx="929455" cy="929455"/>
      </dsp:txXfrm>
    </dsp:sp>
    <dsp:sp modelId="{6621C2D7-824B-4DC5-B311-984264FB4C79}">
      <dsp:nvSpPr>
        <dsp:cNvPr id="0" name=""/>
        <dsp:cNvSpPr/>
      </dsp:nvSpPr>
      <dsp:spPr>
        <a:xfrm rot="15120000">
          <a:off x="3794818" y="2543158"/>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863371" y="2681689"/>
        <a:ext cx="244392" cy="266176"/>
      </dsp:txXfrm>
    </dsp:sp>
    <dsp:sp modelId="{78AC3DB6-0E3A-4A82-9DAA-2C6580A5DC31}">
      <dsp:nvSpPr>
        <dsp:cNvPr id="0" name=""/>
        <dsp:cNvSpPr/>
      </dsp:nvSpPr>
      <dsp:spPr>
        <a:xfrm>
          <a:off x="3004231" y="1160042"/>
          <a:ext cx="1314449" cy="13144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The criminals exchange the cash for the token (a receipt)</a:t>
          </a:r>
          <a:endParaRPr lang="en-US" sz="1000" kern="1200"/>
        </a:p>
      </dsp:txBody>
      <dsp:txXfrm>
        <a:off x="3196728" y="1352539"/>
        <a:ext cx="929455" cy="929455"/>
      </dsp:txXfrm>
    </dsp:sp>
    <dsp:sp modelId="{D0F27310-A8C9-4AFB-AE9F-DAC441A6C7CF}">
      <dsp:nvSpPr>
        <dsp:cNvPr id="0" name=""/>
        <dsp:cNvSpPr/>
      </dsp:nvSpPr>
      <dsp:spPr>
        <a:xfrm rot="19440000">
          <a:off x="4277068" y="1021356"/>
          <a:ext cx="349131" cy="4436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4287070" y="1140863"/>
        <a:ext cx="244392" cy="2661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AEAD3-35C7-451B-B8D5-FD10CEA64427}"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89861-BE76-4647-9237-039EB9C976AE}" type="slidenum">
              <a:rPr lang="en-GB" smtClean="0"/>
              <a:t>‹#›</a:t>
            </a:fld>
            <a:endParaRPr lang="en-GB"/>
          </a:p>
        </p:txBody>
      </p:sp>
    </p:spTree>
    <p:extLst>
      <p:ext uri="{BB962C8B-B14F-4D97-AF65-F5344CB8AC3E}">
        <p14:creationId xmlns:p14="http://schemas.microsoft.com/office/powerpoint/2010/main" val="12413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HOSSPS – Hawala and Other Similar Service Providers – FATF term</a:t>
            </a:r>
          </a:p>
        </p:txBody>
      </p:sp>
      <p:sp>
        <p:nvSpPr>
          <p:cNvPr id="4" name="Slide Number Placeholder 3"/>
          <p:cNvSpPr>
            <a:spLocks noGrp="1"/>
          </p:cNvSpPr>
          <p:nvPr>
            <p:ph type="sldNum" sz="quarter" idx="5"/>
          </p:nvPr>
        </p:nvSpPr>
        <p:spPr/>
        <p:txBody>
          <a:bodyPr/>
          <a:lstStyle/>
          <a:p>
            <a:fld id="{57D89861-BE76-4647-9237-039EB9C976AE}" type="slidenum">
              <a:rPr lang="en-GB" smtClean="0"/>
              <a:t>26</a:t>
            </a:fld>
            <a:endParaRPr lang="en-GB"/>
          </a:p>
        </p:txBody>
      </p:sp>
    </p:spTree>
    <p:extLst>
      <p:ext uri="{BB962C8B-B14F-4D97-AF65-F5344CB8AC3E}">
        <p14:creationId xmlns:p14="http://schemas.microsoft.com/office/powerpoint/2010/main" val="105747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UNODC (United Nations Office on Drugs and Crime – Report “The Hawala System – Its operation and misuse by opiate traffickers and migrant smugglers” - 2023</a:t>
            </a:r>
          </a:p>
        </p:txBody>
      </p:sp>
      <p:sp>
        <p:nvSpPr>
          <p:cNvPr id="4" name="Slide Number Placeholder 3"/>
          <p:cNvSpPr>
            <a:spLocks noGrp="1"/>
          </p:cNvSpPr>
          <p:nvPr>
            <p:ph type="sldNum" sz="quarter" idx="5"/>
          </p:nvPr>
        </p:nvSpPr>
        <p:spPr/>
        <p:txBody>
          <a:bodyPr/>
          <a:lstStyle/>
          <a:p>
            <a:fld id="{57D89861-BE76-4647-9237-039EB9C976AE}" type="slidenum">
              <a:rPr lang="en-GB" smtClean="0"/>
              <a:t>28</a:t>
            </a:fld>
            <a:endParaRPr lang="en-GB"/>
          </a:p>
        </p:txBody>
      </p:sp>
    </p:spTree>
    <p:extLst>
      <p:ext uri="{BB962C8B-B14F-4D97-AF65-F5344CB8AC3E}">
        <p14:creationId xmlns:p14="http://schemas.microsoft.com/office/powerpoint/2010/main" val="4200338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r>
              <a:rPr lang="en-GB" dirty="0"/>
              <a:t>From Statista.com (May 2024) </a:t>
            </a:r>
          </a:p>
          <a:p>
            <a:pPr marL="228600" indent="-228600">
              <a:buAutoNum type="arabicParenBoth"/>
            </a:pPr>
            <a:r>
              <a:rPr lang="en-GB" dirty="0"/>
              <a:t>Also known as Vodafone Cash in Ghana and Egypt</a:t>
            </a:r>
          </a:p>
          <a:p>
            <a:pPr marL="228600" indent="-228600">
              <a:buAutoNum type="arabicParenBoth"/>
            </a:pPr>
            <a:r>
              <a:rPr lang="en-GB" dirty="0"/>
              <a:t>Can be used via a Super App – which is free MPESA makes money by taking a share of each transaction performed</a:t>
            </a:r>
          </a:p>
          <a:p>
            <a:pPr marL="228600" indent="-228600">
              <a:buAutoNum type="arabicParenBoth"/>
            </a:pPr>
            <a:r>
              <a:rPr lang="en-GB" dirty="0"/>
              <a:t>Additional information from Warwick Business School article 27</a:t>
            </a:r>
            <a:r>
              <a:rPr lang="en-GB" baseline="30000" dirty="0"/>
              <a:t>th</a:t>
            </a:r>
            <a:r>
              <a:rPr lang="en-GB" dirty="0"/>
              <a:t> August 2024</a:t>
            </a:r>
          </a:p>
          <a:p>
            <a:pPr marL="228600" indent="-228600">
              <a:buAutoNum type="arabicParenBoth"/>
            </a:pPr>
            <a:r>
              <a:rPr lang="en-GB" dirty="0"/>
              <a:t>Customers can hold up to 500,000 KES ($3,480) in their MPESA wallet</a:t>
            </a:r>
          </a:p>
        </p:txBody>
      </p:sp>
      <p:sp>
        <p:nvSpPr>
          <p:cNvPr id="4" name="Slide Number Placeholder 3"/>
          <p:cNvSpPr>
            <a:spLocks noGrp="1"/>
          </p:cNvSpPr>
          <p:nvPr>
            <p:ph type="sldNum" sz="quarter" idx="5"/>
          </p:nvPr>
        </p:nvSpPr>
        <p:spPr/>
        <p:txBody>
          <a:bodyPr/>
          <a:lstStyle/>
          <a:p>
            <a:fld id="{57D89861-BE76-4647-9237-039EB9C976AE}" type="slidenum">
              <a:rPr lang="en-GB" smtClean="0"/>
              <a:t>30</a:t>
            </a:fld>
            <a:endParaRPr lang="en-GB"/>
          </a:p>
        </p:txBody>
      </p:sp>
    </p:spTree>
    <p:extLst>
      <p:ext uri="{BB962C8B-B14F-4D97-AF65-F5344CB8AC3E}">
        <p14:creationId xmlns:p14="http://schemas.microsoft.com/office/powerpoint/2010/main" val="300626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2017 – US Department of State – International Narcotics Control Strategy – “MPESA vulnerable to money laundering activities”</a:t>
            </a:r>
          </a:p>
          <a:p>
            <a:r>
              <a:rPr lang="en-GB" dirty="0"/>
              <a:t>Mozambique has daily limit of $390 transactions before need for additional approval</a:t>
            </a:r>
          </a:p>
        </p:txBody>
      </p:sp>
      <p:sp>
        <p:nvSpPr>
          <p:cNvPr id="4" name="Slide Number Placeholder 3"/>
          <p:cNvSpPr>
            <a:spLocks noGrp="1"/>
          </p:cNvSpPr>
          <p:nvPr>
            <p:ph type="sldNum" sz="quarter" idx="5"/>
          </p:nvPr>
        </p:nvSpPr>
        <p:spPr/>
        <p:txBody>
          <a:bodyPr/>
          <a:lstStyle/>
          <a:p>
            <a:fld id="{57D89861-BE76-4647-9237-039EB9C976AE}" type="slidenum">
              <a:rPr lang="en-GB" smtClean="0"/>
              <a:t>31</a:t>
            </a:fld>
            <a:endParaRPr lang="en-GB"/>
          </a:p>
        </p:txBody>
      </p:sp>
    </p:spTree>
    <p:extLst>
      <p:ext uri="{BB962C8B-B14F-4D97-AF65-F5344CB8AC3E}">
        <p14:creationId xmlns:p14="http://schemas.microsoft.com/office/powerpoint/2010/main" val="403826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96871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97533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412349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93398C-AD23-4C49-8EDD-380FDC278184}"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116852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3398C-AD23-4C49-8EDD-380FDC278184}"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53563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193398C-AD23-4C49-8EDD-380FDC278184}"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86772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193398C-AD23-4C49-8EDD-380FDC278184}" type="datetimeFigureOut">
              <a:rPr lang="en-GB" smtClean="0"/>
              <a:t>15/10/2024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403244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193398C-AD23-4C49-8EDD-380FDC278184}"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2042325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3398C-AD23-4C49-8EDD-380FDC278184}" type="datetimeFigureOut">
              <a:rPr lang="en-GB" smtClean="0"/>
              <a:t>15/10/2024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193205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3398C-AD23-4C49-8EDD-380FDC278184}"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351281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3398C-AD23-4C49-8EDD-380FDC278184}"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DB62DC-0965-483B-9466-B472A15C5147}" type="slidenum">
              <a:rPr lang="en-GB" smtClean="0"/>
              <a:t>‹#›</a:t>
            </a:fld>
            <a:endParaRPr lang="en-GB"/>
          </a:p>
        </p:txBody>
      </p:sp>
    </p:spTree>
    <p:extLst>
      <p:ext uri="{BB962C8B-B14F-4D97-AF65-F5344CB8AC3E}">
        <p14:creationId xmlns:p14="http://schemas.microsoft.com/office/powerpoint/2010/main" val="3162528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3398C-AD23-4C49-8EDD-380FDC278184}" type="datetimeFigureOut">
              <a:rPr lang="en-GB" smtClean="0"/>
              <a:t>15/10/2024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B62DC-0965-483B-9466-B472A15C5147}" type="slidenum">
              <a:rPr lang="en-GB" smtClean="0"/>
              <a:t>‹#›</a:t>
            </a:fld>
            <a:endParaRPr lang="en-GB"/>
          </a:p>
        </p:txBody>
      </p:sp>
      <p:sp>
        <p:nvSpPr>
          <p:cNvPr id="8" name="TextBox 7">
            <a:extLst>
              <a:ext uri="{FF2B5EF4-FFF2-40B4-BE49-F238E27FC236}">
                <a16:creationId xmlns:a16="http://schemas.microsoft.com/office/drawing/2014/main" id="{DAAADAD3-20D0-41E3-D9D0-F53B98638EA8}"/>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75684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27.jpeg"/><Relationship Id="rId7" Type="http://schemas.openxmlformats.org/officeDocument/2006/relationships/diagramColors" Target="../diagrams/colors1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a:lstStyle/>
          <a:p>
            <a:r>
              <a:rPr lang="en-GB" b="1"/>
              <a:t>Money Laundering Methods</a:t>
            </a:r>
            <a:br>
              <a:rPr lang="en-GB" dirty="0"/>
            </a:br>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3619734"/>
            <a:ext cx="9144000" cy="1655763"/>
          </a:xfrm>
          <a:prstGeom prst="rect">
            <a:avLst/>
          </a:prstGeom>
        </p:spPr>
      </p:pic>
    </p:spTree>
    <p:extLst>
      <p:ext uri="{BB962C8B-B14F-4D97-AF65-F5344CB8AC3E}">
        <p14:creationId xmlns:p14="http://schemas.microsoft.com/office/powerpoint/2010/main" val="4271691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3" name="Picture 2">
            <a:extLst>
              <a:ext uri="{FF2B5EF4-FFF2-40B4-BE49-F238E27FC236}">
                <a16:creationId xmlns:a16="http://schemas.microsoft.com/office/drawing/2014/main" id="{3C261035-4D62-4637-15FC-588C08657D5A}"/>
              </a:ext>
            </a:extLst>
          </p:cNvPr>
          <p:cNvPicPr>
            <a:picLocks noChangeAspect="1"/>
          </p:cNvPicPr>
          <p:nvPr/>
        </p:nvPicPr>
        <p:blipFill>
          <a:blip r:embed="rId2"/>
          <a:srcRect l="4634" r="-2" b="-2"/>
          <a:stretch/>
        </p:blipFill>
        <p:spPr>
          <a:xfrm>
            <a:off x="643130" y="598259"/>
            <a:ext cx="10889442" cy="5680742"/>
          </a:xfrm>
          <a:prstGeom prst="rect">
            <a:avLst/>
          </a:prstGeom>
        </p:spPr>
      </p:pic>
    </p:spTree>
    <p:extLst>
      <p:ext uri="{BB962C8B-B14F-4D97-AF65-F5344CB8AC3E}">
        <p14:creationId xmlns:p14="http://schemas.microsoft.com/office/powerpoint/2010/main" val="78940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580899A-7A15-13DA-D162-F4A709258D54}"/>
              </a:ext>
            </a:extLst>
          </p:cNvPr>
          <p:cNvPicPr>
            <a:picLocks noChangeAspect="1"/>
          </p:cNvPicPr>
          <p:nvPr/>
        </p:nvPicPr>
        <p:blipFill>
          <a:blip r:embed="rId2"/>
          <a:stretch>
            <a:fillRect/>
          </a:stretch>
        </p:blipFill>
        <p:spPr>
          <a:xfrm>
            <a:off x="905083" y="457200"/>
            <a:ext cx="10381834" cy="5943600"/>
          </a:xfrm>
          <a:prstGeom prst="rect">
            <a:avLst/>
          </a:prstGeom>
        </p:spPr>
      </p:pic>
    </p:spTree>
    <p:extLst>
      <p:ext uri="{BB962C8B-B14F-4D97-AF65-F5344CB8AC3E}">
        <p14:creationId xmlns:p14="http://schemas.microsoft.com/office/powerpoint/2010/main" val="6716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659CA0-A050-2AB7-B0CA-C955F0B416C1}"/>
              </a:ext>
            </a:extLst>
          </p:cNvPr>
          <p:cNvPicPr>
            <a:picLocks noChangeAspect="1"/>
          </p:cNvPicPr>
          <p:nvPr/>
        </p:nvPicPr>
        <p:blipFill>
          <a:blip r:embed="rId2"/>
          <a:stretch>
            <a:fillRect/>
          </a:stretch>
        </p:blipFill>
        <p:spPr>
          <a:xfrm>
            <a:off x="1676967" y="457200"/>
            <a:ext cx="8838066" cy="5943600"/>
          </a:xfrm>
          <a:prstGeom prst="rect">
            <a:avLst/>
          </a:prstGeom>
        </p:spPr>
      </p:pic>
    </p:spTree>
    <p:extLst>
      <p:ext uri="{BB962C8B-B14F-4D97-AF65-F5344CB8AC3E}">
        <p14:creationId xmlns:p14="http://schemas.microsoft.com/office/powerpoint/2010/main" val="3544645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1721BB7-C420-8355-9125-FAFB9F6B50EF}"/>
              </a:ext>
            </a:extLst>
          </p:cNvPr>
          <p:cNvPicPr>
            <a:picLocks noChangeAspect="1"/>
          </p:cNvPicPr>
          <p:nvPr/>
        </p:nvPicPr>
        <p:blipFill>
          <a:blip r:embed="rId2"/>
          <a:stretch>
            <a:fillRect/>
          </a:stretch>
        </p:blipFill>
        <p:spPr>
          <a:xfrm>
            <a:off x="972207" y="457200"/>
            <a:ext cx="10247586" cy="5943600"/>
          </a:xfrm>
          <a:prstGeom prst="rect">
            <a:avLst/>
          </a:prstGeom>
        </p:spPr>
      </p:pic>
    </p:spTree>
    <p:extLst>
      <p:ext uri="{BB962C8B-B14F-4D97-AF65-F5344CB8AC3E}">
        <p14:creationId xmlns:p14="http://schemas.microsoft.com/office/powerpoint/2010/main" val="224908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8BAFFFA-FF62-946E-D4D1-5B9E74504ADF}"/>
              </a:ext>
            </a:extLst>
          </p:cNvPr>
          <p:cNvPicPr>
            <a:picLocks noChangeAspect="1"/>
          </p:cNvPicPr>
          <p:nvPr/>
        </p:nvPicPr>
        <p:blipFill>
          <a:blip r:embed="rId2"/>
          <a:stretch>
            <a:fillRect/>
          </a:stretch>
        </p:blipFill>
        <p:spPr>
          <a:xfrm>
            <a:off x="1506347" y="457200"/>
            <a:ext cx="9179305" cy="5943600"/>
          </a:xfrm>
          <a:prstGeom prst="rect">
            <a:avLst/>
          </a:prstGeom>
        </p:spPr>
      </p:pic>
    </p:spTree>
    <p:extLst>
      <p:ext uri="{BB962C8B-B14F-4D97-AF65-F5344CB8AC3E}">
        <p14:creationId xmlns:p14="http://schemas.microsoft.com/office/powerpoint/2010/main" val="286709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F4FA63-0780-527F-3761-41E063D0F920}"/>
              </a:ext>
            </a:extLst>
          </p:cNvPr>
          <p:cNvPicPr>
            <a:picLocks noChangeAspect="1"/>
          </p:cNvPicPr>
          <p:nvPr/>
        </p:nvPicPr>
        <p:blipFill>
          <a:blip r:embed="rId2"/>
          <a:stretch>
            <a:fillRect/>
          </a:stretch>
        </p:blipFill>
        <p:spPr>
          <a:xfrm>
            <a:off x="1283368" y="457200"/>
            <a:ext cx="9625263" cy="5943600"/>
          </a:xfrm>
          <a:prstGeom prst="rect">
            <a:avLst/>
          </a:prstGeom>
        </p:spPr>
      </p:pic>
    </p:spTree>
    <p:extLst>
      <p:ext uri="{BB962C8B-B14F-4D97-AF65-F5344CB8AC3E}">
        <p14:creationId xmlns:p14="http://schemas.microsoft.com/office/powerpoint/2010/main" val="241391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AC770B-6A6C-AE1A-CE1F-A86A923D79B7}"/>
              </a:ext>
            </a:extLst>
          </p:cNvPr>
          <p:cNvSpPr>
            <a:spLocks noGrp="1"/>
          </p:cNvSpPr>
          <p:nvPr>
            <p:ph type="title"/>
          </p:nvPr>
        </p:nvSpPr>
        <p:spPr>
          <a:xfrm>
            <a:off x="504967" y="675564"/>
            <a:ext cx="3609833" cy="5204085"/>
          </a:xfrm>
        </p:spPr>
        <p:txBody>
          <a:bodyPr>
            <a:normAutofit/>
          </a:bodyPr>
          <a:lstStyle/>
          <a:p>
            <a:r>
              <a:rPr lang="en-GB" dirty="0"/>
              <a:t>Key Methods for moving cash</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5C0B46F6-9866-7786-9C79-7316D4292BC1}"/>
              </a:ext>
            </a:extLst>
          </p:cNvPr>
          <p:cNvGraphicFramePr>
            <a:graphicFrameLocks noGrp="1"/>
          </p:cNvGraphicFramePr>
          <p:nvPr>
            <p:ph idx="1"/>
            <p:extLst>
              <p:ext uri="{D42A27DB-BD31-4B8C-83A1-F6EECF244321}">
                <p14:modId xmlns:p14="http://schemas.microsoft.com/office/powerpoint/2010/main" val="2856666062"/>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47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6"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485C054-E532-A311-17AC-6EF30A9582C2}"/>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Smurfing </a:t>
            </a:r>
          </a:p>
        </p:txBody>
      </p:sp>
      <p:graphicFrame>
        <p:nvGraphicFramePr>
          <p:cNvPr id="25" name="Content Placeholder 2">
            <a:extLst>
              <a:ext uri="{FF2B5EF4-FFF2-40B4-BE49-F238E27FC236}">
                <a16:creationId xmlns:a16="http://schemas.microsoft.com/office/drawing/2014/main" id="{F8CE964D-A005-DAA4-000F-F415AA781555}"/>
              </a:ext>
            </a:extLst>
          </p:cNvPr>
          <p:cNvGraphicFramePr>
            <a:graphicFrameLocks noGrp="1"/>
          </p:cNvGraphicFramePr>
          <p:nvPr>
            <p:ph idx="1"/>
            <p:extLst>
              <p:ext uri="{D42A27DB-BD31-4B8C-83A1-F6EECF244321}">
                <p14:modId xmlns:p14="http://schemas.microsoft.com/office/powerpoint/2010/main" val="4042345853"/>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3546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D1B650F-BBB2-E6B9-FDAC-57C44CB5C89F}"/>
              </a:ext>
            </a:extLst>
          </p:cNvPr>
          <p:cNvPicPr>
            <a:picLocks noChangeAspect="1"/>
          </p:cNvPicPr>
          <p:nvPr/>
        </p:nvPicPr>
        <p:blipFill>
          <a:blip r:embed="rId2"/>
          <a:srcRect r="2" b="2779"/>
          <a:stretch/>
        </p:blipFill>
        <p:spPr>
          <a:xfrm>
            <a:off x="1155547" y="637762"/>
            <a:ext cx="9889808" cy="5576770"/>
          </a:xfrm>
          <a:prstGeom prst="rect">
            <a:avLst/>
          </a:prstGeom>
        </p:spPr>
      </p:pic>
    </p:spTree>
    <p:extLst>
      <p:ext uri="{BB962C8B-B14F-4D97-AF65-F5344CB8AC3E}">
        <p14:creationId xmlns:p14="http://schemas.microsoft.com/office/powerpoint/2010/main" val="757433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29"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DA00837-4FAC-5418-9184-8F21941237B0}"/>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Controller led Money Laundering Networks</a:t>
            </a:r>
          </a:p>
        </p:txBody>
      </p:sp>
      <p:graphicFrame>
        <p:nvGraphicFramePr>
          <p:cNvPr id="39" name="Content Placeholder 2">
            <a:extLst>
              <a:ext uri="{FF2B5EF4-FFF2-40B4-BE49-F238E27FC236}">
                <a16:creationId xmlns:a16="http://schemas.microsoft.com/office/drawing/2014/main" id="{CBA805ED-ED63-5BF8-6A0E-376A82E40279}"/>
              </a:ext>
            </a:extLst>
          </p:cNvPr>
          <p:cNvGraphicFramePr>
            <a:graphicFrameLocks noGrp="1"/>
          </p:cNvGraphicFramePr>
          <p:nvPr>
            <p:ph idx="1"/>
            <p:extLst>
              <p:ext uri="{D42A27DB-BD31-4B8C-83A1-F6EECF244321}">
                <p14:modId xmlns:p14="http://schemas.microsoft.com/office/powerpoint/2010/main" val="2151515894"/>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328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8" name="Picture Placeholder 7">
            <a:extLst>
              <a:ext uri="{FF2B5EF4-FFF2-40B4-BE49-F238E27FC236}">
                <a16:creationId xmlns:a16="http://schemas.microsoft.com/office/drawing/2014/main" id="{1612DE5B-D07B-1797-FBFE-DB74BA2B752D}"/>
              </a:ext>
            </a:extLst>
          </p:cNvPr>
          <p:cNvPicPr>
            <a:picLocks noGrp="1" noChangeAspect="1"/>
          </p:cNvPicPr>
          <p:nvPr>
            <p:ph type="pic" idx="1"/>
          </p:nvPr>
        </p:nvPicPr>
        <p:blipFill>
          <a:blip r:embed="rId2"/>
          <a:srcRect l="1935" r="1973" b="-1"/>
          <a:stretch/>
        </p:blipFill>
        <p:spPr>
          <a:xfrm>
            <a:off x="20" y="10"/>
            <a:ext cx="9947062" cy="6857990"/>
          </a:xfrm>
          <a:prstGeom prst="rect">
            <a:avLst/>
          </a:prstGeom>
        </p:spPr>
      </p:pic>
      <p:sp>
        <p:nvSpPr>
          <p:cNvPr id="26" name="Freeform: Shape 2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27" name="Freeform: Shape 26">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28" name="Freeform: Shape 2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itle 3">
            <a:extLst>
              <a:ext uri="{FF2B5EF4-FFF2-40B4-BE49-F238E27FC236}">
                <a16:creationId xmlns:a16="http://schemas.microsoft.com/office/drawing/2014/main" id="{35E42A68-4C1A-410B-299B-49D9E4EA9ED8}"/>
              </a:ext>
            </a:extLst>
          </p:cNvPr>
          <p:cNvSpPr>
            <a:spLocks noGrp="1"/>
          </p:cNvSpPr>
          <p:nvPr>
            <p:ph type="title"/>
          </p:nvPr>
        </p:nvSpPr>
        <p:spPr>
          <a:xfrm>
            <a:off x="8046720" y="1045597"/>
            <a:ext cx="3633746" cy="588650"/>
          </a:xfrm>
        </p:spPr>
        <p:txBody>
          <a:bodyPr vert="horz" lIns="91440" tIns="45720" rIns="91440" bIns="45720" rtlCol="0" anchor="b">
            <a:normAutofit/>
          </a:bodyPr>
          <a:lstStyle/>
          <a:p>
            <a:r>
              <a:rPr lang="en-US" sz="3600" dirty="0"/>
              <a:t>Cash</a:t>
            </a:r>
          </a:p>
        </p:txBody>
      </p:sp>
      <p:sp>
        <p:nvSpPr>
          <p:cNvPr id="6" name="Text Placeholder 5">
            <a:extLst>
              <a:ext uri="{FF2B5EF4-FFF2-40B4-BE49-F238E27FC236}">
                <a16:creationId xmlns:a16="http://schemas.microsoft.com/office/drawing/2014/main" id="{3FF2A5F9-E29D-8EF1-5540-00B38B575221}"/>
              </a:ext>
            </a:extLst>
          </p:cNvPr>
          <p:cNvSpPr>
            <a:spLocks noGrp="1"/>
          </p:cNvSpPr>
          <p:nvPr>
            <p:ph type="body" sz="half" idx="2"/>
          </p:nvPr>
        </p:nvSpPr>
        <p:spPr>
          <a:xfrm>
            <a:off x="8046719" y="1819072"/>
            <a:ext cx="3633747" cy="3603719"/>
          </a:xfrm>
        </p:spPr>
        <p:txBody>
          <a:bodyPr vert="horz" lIns="91440" tIns="45720" rIns="91440" bIns="45720" rtlCol="0">
            <a:normAutofit/>
          </a:bodyPr>
          <a:lstStyle/>
          <a:p>
            <a:pPr marL="285750" indent="-228600">
              <a:buFont typeface="Arial" panose="020B0604020202020204" pitchFamily="34" charset="0"/>
              <a:buChar char="•"/>
            </a:pPr>
            <a:r>
              <a:rPr lang="en-US" sz="1800" dirty="0"/>
              <a:t>Cash allows its origin and true ownership to be concealed</a:t>
            </a:r>
          </a:p>
          <a:p>
            <a:pPr marL="285750" indent="-228600">
              <a:buFont typeface="Arial" panose="020B0604020202020204" pitchFamily="34" charset="0"/>
              <a:buChar char="•"/>
            </a:pPr>
            <a:r>
              <a:rPr lang="en-US" sz="1800" dirty="0"/>
              <a:t>Cash can easily be controlled and moved</a:t>
            </a:r>
          </a:p>
          <a:p>
            <a:pPr marL="285750" indent="-228600">
              <a:buFont typeface="Arial" panose="020B0604020202020204" pitchFamily="34" charset="0"/>
              <a:buChar char="•"/>
            </a:pPr>
            <a:r>
              <a:rPr lang="en-US" sz="1800" dirty="0"/>
              <a:t>It is relatively durable</a:t>
            </a:r>
          </a:p>
          <a:p>
            <a:pPr marL="285750" indent="-228600">
              <a:buFont typeface="Arial" panose="020B0604020202020204" pitchFamily="34" charset="0"/>
              <a:buChar char="•"/>
            </a:pPr>
            <a:r>
              <a:rPr lang="en-US" sz="1800" dirty="0"/>
              <a:t>It always has value (even in an economy with rampant inflation – Argentina example)</a:t>
            </a:r>
          </a:p>
          <a:p>
            <a:pPr marL="285750" indent="-228600">
              <a:buFont typeface="Arial" panose="020B0604020202020204" pitchFamily="34" charset="0"/>
              <a:buChar char="•"/>
            </a:pPr>
            <a:r>
              <a:rPr lang="en-US" sz="1800" dirty="0"/>
              <a:t>Easy to change or convert (</a:t>
            </a:r>
            <a:r>
              <a:rPr lang="en-US" sz="1800" dirty="0" err="1"/>
              <a:t>ie</a:t>
            </a:r>
            <a:r>
              <a:rPr lang="en-US" sz="1800" dirty="0"/>
              <a:t>: £ to $, or £ to goods)</a:t>
            </a:r>
          </a:p>
        </p:txBody>
      </p:sp>
    </p:spTree>
    <p:extLst>
      <p:ext uri="{BB962C8B-B14F-4D97-AF65-F5344CB8AC3E}">
        <p14:creationId xmlns:p14="http://schemas.microsoft.com/office/powerpoint/2010/main" val="183829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C86F6-A300-547A-F618-0BD12FBBD5ED}"/>
              </a:ext>
            </a:extLst>
          </p:cNvPr>
          <p:cNvSpPr>
            <a:spLocks noGrp="1"/>
          </p:cNvSpPr>
          <p:nvPr>
            <p:ph type="title"/>
          </p:nvPr>
        </p:nvSpPr>
        <p:spPr>
          <a:xfrm>
            <a:off x="504967" y="675564"/>
            <a:ext cx="3609833" cy="5204085"/>
          </a:xfrm>
        </p:spPr>
        <p:txBody>
          <a:bodyPr>
            <a:normAutofit/>
          </a:bodyPr>
          <a:lstStyle/>
          <a:p>
            <a:r>
              <a:rPr lang="en-GB" dirty="0"/>
              <a:t>Roles of Network Members</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56C6E2A-F3AB-6CB9-C55A-11916CC89FF0}"/>
              </a:ext>
            </a:extLst>
          </p:cNvPr>
          <p:cNvGraphicFramePr>
            <a:graphicFrameLocks noGrp="1"/>
          </p:cNvGraphicFramePr>
          <p:nvPr>
            <p:ph idx="1"/>
            <p:extLst>
              <p:ext uri="{D42A27DB-BD31-4B8C-83A1-F6EECF244321}">
                <p14:modId xmlns:p14="http://schemas.microsoft.com/office/powerpoint/2010/main" val="1524403988"/>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443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F3B41-67E1-B295-9E3E-2A05FD8E7A3B}"/>
              </a:ext>
            </a:extLst>
          </p:cNvPr>
          <p:cNvSpPr>
            <a:spLocks noGrp="1"/>
          </p:cNvSpPr>
          <p:nvPr>
            <p:ph type="title"/>
          </p:nvPr>
        </p:nvSpPr>
        <p:spPr/>
        <p:txBody>
          <a:bodyPr/>
          <a:lstStyle/>
          <a:p>
            <a:r>
              <a:rPr lang="en-GB"/>
              <a:t>The Handover</a:t>
            </a:r>
          </a:p>
        </p:txBody>
      </p:sp>
      <p:graphicFrame>
        <p:nvGraphicFramePr>
          <p:cNvPr id="11" name="Content Placeholder 2">
            <a:extLst>
              <a:ext uri="{FF2B5EF4-FFF2-40B4-BE49-F238E27FC236}">
                <a16:creationId xmlns:a16="http://schemas.microsoft.com/office/drawing/2014/main" id="{E256AB39-DEA6-2EBB-8E46-0D13902D4B7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1390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6DCEF60B-EF3F-4A5E-BDC6-A2D840B90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99CE9C4B-76CC-43D8-BCEF-0CE380886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2324D64-DFBA-4803-8BE2-87DDFA57A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Color">
            <a:extLst>
              <a:ext uri="{FF2B5EF4-FFF2-40B4-BE49-F238E27FC236}">
                <a16:creationId xmlns:a16="http://schemas.microsoft.com/office/drawing/2014/main" id="{BF9E7B5D-88C3-4C36-A22E-93AA384BA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D2A8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FB59FA6-29FA-27D1-DD32-6F59B2F33F43}"/>
              </a:ext>
            </a:extLst>
          </p:cNvPr>
          <p:cNvPicPr>
            <a:picLocks noChangeAspect="1"/>
          </p:cNvPicPr>
          <p:nvPr/>
        </p:nvPicPr>
        <p:blipFill>
          <a:blip r:embed="rId2"/>
          <a:stretch>
            <a:fillRect/>
          </a:stretch>
        </p:blipFill>
        <p:spPr>
          <a:xfrm>
            <a:off x="4747307" y="1125075"/>
            <a:ext cx="6711072" cy="4597083"/>
          </a:xfrm>
          <a:prstGeom prst="rect">
            <a:avLst/>
          </a:prstGeom>
        </p:spPr>
      </p:pic>
      <p:grpSp>
        <p:nvGrpSpPr>
          <p:cNvPr id="18" name="Group 1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2906B9F-457B-B07E-CC06-E9298E7DDD2B}"/>
              </a:ext>
            </a:extLst>
          </p:cNvPr>
          <p:cNvSpPr>
            <a:spLocks noGrp="1"/>
          </p:cNvSpPr>
          <p:nvPr>
            <p:ph type="title"/>
          </p:nvPr>
        </p:nvSpPr>
        <p:spPr>
          <a:xfrm>
            <a:off x="786385" y="756745"/>
            <a:ext cx="3778989" cy="3103374"/>
          </a:xfrm>
        </p:spPr>
        <p:txBody>
          <a:bodyPr anchor="b">
            <a:normAutofit/>
          </a:bodyPr>
          <a:lstStyle/>
          <a:p>
            <a:r>
              <a:rPr lang="en-GB" sz="4800">
                <a:solidFill>
                  <a:schemeClr val="tx2"/>
                </a:solidFill>
              </a:rPr>
              <a:t>So what is a “Token”?</a:t>
            </a:r>
          </a:p>
        </p:txBody>
      </p:sp>
      <p:sp>
        <p:nvSpPr>
          <p:cNvPr id="3" name="Content Placeholder 2">
            <a:extLst>
              <a:ext uri="{FF2B5EF4-FFF2-40B4-BE49-F238E27FC236}">
                <a16:creationId xmlns:a16="http://schemas.microsoft.com/office/drawing/2014/main" id="{6F0C3AD9-693C-5B51-B296-823FC94599D6}"/>
              </a:ext>
            </a:extLst>
          </p:cNvPr>
          <p:cNvSpPr>
            <a:spLocks noGrp="1"/>
          </p:cNvSpPr>
          <p:nvPr>
            <p:ph idx="1"/>
          </p:nvPr>
        </p:nvSpPr>
        <p:spPr>
          <a:xfrm>
            <a:off x="786384" y="3813621"/>
            <a:ext cx="3778988" cy="2367723"/>
          </a:xfrm>
        </p:spPr>
        <p:txBody>
          <a:bodyPr anchor="t">
            <a:normAutofit/>
          </a:bodyPr>
          <a:lstStyle/>
          <a:p>
            <a:r>
              <a:rPr lang="en-GB" sz="1800">
                <a:solidFill>
                  <a:schemeClr val="tx2"/>
                </a:solidFill>
              </a:rPr>
              <a:t>In use since ancient times as a method of identification</a:t>
            </a:r>
          </a:p>
          <a:p>
            <a:endParaRPr lang="en-GB" sz="1800">
              <a:solidFill>
                <a:schemeClr val="tx2"/>
              </a:solidFill>
            </a:endParaRPr>
          </a:p>
          <a:p>
            <a:endParaRPr lang="en-GB" sz="1800">
              <a:solidFill>
                <a:schemeClr val="tx2"/>
              </a:solidFill>
            </a:endParaRPr>
          </a:p>
        </p:txBody>
      </p:sp>
    </p:spTree>
    <p:extLst>
      <p:ext uri="{BB962C8B-B14F-4D97-AF65-F5344CB8AC3E}">
        <p14:creationId xmlns:p14="http://schemas.microsoft.com/office/powerpoint/2010/main" val="1514898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51B2BD7-036F-ED24-A5FE-049B87D92B52}"/>
              </a:ext>
            </a:extLst>
          </p:cNvPr>
          <p:cNvPicPr>
            <a:picLocks noChangeAspect="1"/>
          </p:cNvPicPr>
          <p:nvPr/>
        </p:nvPicPr>
        <p:blipFill>
          <a:blip r:embed="rId2"/>
          <a:stretch>
            <a:fillRect/>
          </a:stretch>
        </p:blipFill>
        <p:spPr>
          <a:xfrm>
            <a:off x="972206" y="457200"/>
            <a:ext cx="10247588" cy="5943600"/>
          </a:xfrm>
          <a:prstGeom prst="rect">
            <a:avLst/>
          </a:prstGeom>
        </p:spPr>
      </p:pic>
    </p:spTree>
    <p:extLst>
      <p:ext uri="{BB962C8B-B14F-4D97-AF65-F5344CB8AC3E}">
        <p14:creationId xmlns:p14="http://schemas.microsoft.com/office/powerpoint/2010/main" val="1118070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55A81D6C-11D2-3104-5B07-464F8D3F428E}"/>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Alternative Remittance Systems</a:t>
            </a:r>
          </a:p>
        </p:txBody>
      </p:sp>
      <p:graphicFrame>
        <p:nvGraphicFramePr>
          <p:cNvPr id="5" name="Content Placeholder 2">
            <a:extLst>
              <a:ext uri="{FF2B5EF4-FFF2-40B4-BE49-F238E27FC236}">
                <a16:creationId xmlns:a16="http://schemas.microsoft.com/office/drawing/2014/main" id="{945875B0-4EB0-30A1-9942-A3C9C72F783F}"/>
              </a:ext>
            </a:extLst>
          </p:cNvPr>
          <p:cNvGraphicFramePr>
            <a:graphicFrameLocks noGrp="1"/>
          </p:cNvGraphicFramePr>
          <p:nvPr>
            <p:ph idx="1"/>
            <p:extLst>
              <p:ext uri="{D42A27DB-BD31-4B8C-83A1-F6EECF244321}">
                <p14:modId xmlns:p14="http://schemas.microsoft.com/office/powerpoint/2010/main" val="373779347"/>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9995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D2CD-DCD8-620D-B9BD-BA051677A03B}"/>
              </a:ext>
            </a:extLst>
          </p:cNvPr>
          <p:cNvSpPr>
            <a:spLocks noGrp="1"/>
          </p:cNvSpPr>
          <p:nvPr>
            <p:ph type="title"/>
          </p:nvPr>
        </p:nvSpPr>
        <p:spPr/>
        <p:txBody>
          <a:bodyPr/>
          <a:lstStyle/>
          <a:p>
            <a:r>
              <a:rPr lang="en-GB" dirty="0"/>
              <a:t>Benefit to the criminals?</a:t>
            </a:r>
          </a:p>
        </p:txBody>
      </p:sp>
      <p:graphicFrame>
        <p:nvGraphicFramePr>
          <p:cNvPr id="5" name="Content Placeholder 2">
            <a:extLst>
              <a:ext uri="{FF2B5EF4-FFF2-40B4-BE49-F238E27FC236}">
                <a16:creationId xmlns:a16="http://schemas.microsoft.com/office/drawing/2014/main" id="{5F0F3A3A-B6ED-0710-0DF3-D1A5786B9B4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2829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0524512-26D7-C142-0A2E-CF649525AC41}"/>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Hawala - HOSSPS</a:t>
            </a:r>
          </a:p>
        </p:txBody>
      </p:sp>
      <p:graphicFrame>
        <p:nvGraphicFramePr>
          <p:cNvPr id="5" name="Content Placeholder 2">
            <a:extLst>
              <a:ext uri="{FF2B5EF4-FFF2-40B4-BE49-F238E27FC236}">
                <a16:creationId xmlns:a16="http://schemas.microsoft.com/office/drawing/2014/main" id="{D4AE3F0C-07E7-D275-D760-5260A46C70ED}"/>
              </a:ext>
            </a:extLst>
          </p:cNvPr>
          <p:cNvGraphicFramePr>
            <a:graphicFrameLocks noGrp="1"/>
          </p:cNvGraphicFramePr>
          <p:nvPr>
            <p:ph idx="1"/>
            <p:extLst>
              <p:ext uri="{D42A27DB-BD31-4B8C-83A1-F6EECF244321}">
                <p14:modId xmlns:p14="http://schemas.microsoft.com/office/powerpoint/2010/main" val="103081889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7718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C2F9BF7-4530-0489-040F-5F44F3063E51}"/>
              </a:ext>
            </a:extLst>
          </p:cNvPr>
          <p:cNvPicPr>
            <a:picLocks noChangeAspect="1"/>
          </p:cNvPicPr>
          <p:nvPr/>
        </p:nvPicPr>
        <p:blipFill>
          <a:blip r:embed="rId2"/>
          <a:stretch>
            <a:fillRect/>
          </a:stretch>
        </p:blipFill>
        <p:spPr>
          <a:xfrm>
            <a:off x="2211294" y="457200"/>
            <a:ext cx="7769411" cy="5943600"/>
          </a:xfrm>
          <a:prstGeom prst="rect">
            <a:avLst/>
          </a:prstGeom>
        </p:spPr>
      </p:pic>
    </p:spTree>
    <p:extLst>
      <p:ext uri="{BB962C8B-B14F-4D97-AF65-F5344CB8AC3E}">
        <p14:creationId xmlns:p14="http://schemas.microsoft.com/office/powerpoint/2010/main" val="229457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28"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1" name="Freeform: Shape 30">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E22BFA5-D5AF-7090-3E66-538D2D9AF41B}"/>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FATF Report</a:t>
            </a:r>
          </a:p>
        </p:txBody>
      </p:sp>
      <p:graphicFrame>
        <p:nvGraphicFramePr>
          <p:cNvPr id="35" name="Content Placeholder 2">
            <a:extLst>
              <a:ext uri="{FF2B5EF4-FFF2-40B4-BE49-F238E27FC236}">
                <a16:creationId xmlns:a16="http://schemas.microsoft.com/office/drawing/2014/main" id="{A304B917-5796-3948-217F-2C0C31AEEC4F}"/>
              </a:ext>
            </a:extLst>
          </p:cNvPr>
          <p:cNvGraphicFramePr>
            <a:graphicFrameLocks noGrp="1"/>
          </p:cNvGraphicFramePr>
          <p:nvPr>
            <p:ph idx="1"/>
            <p:extLst>
              <p:ext uri="{D42A27DB-BD31-4B8C-83A1-F6EECF244321}">
                <p14:modId xmlns:p14="http://schemas.microsoft.com/office/powerpoint/2010/main" val="300788232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6007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29"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2" name="Freeform: Shape 31">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E4B8CDD-AC22-9B23-E2F3-A7C84F5EE53C}"/>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Report Results (based on surveys of countries)</a:t>
            </a:r>
          </a:p>
        </p:txBody>
      </p:sp>
      <p:graphicFrame>
        <p:nvGraphicFramePr>
          <p:cNvPr id="39" name="Content Placeholder 2">
            <a:extLst>
              <a:ext uri="{FF2B5EF4-FFF2-40B4-BE49-F238E27FC236}">
                <a16:creationId xmlns:a16="http://schemas.microsoft.com/office/drawing/2014/main" id="{034671CC-3CE4-EC60-5C19-6BB069B02634}"/>
              </a:ext>
            </a:extLst>
          </p:cNvPr>
          <p:cNvGraphicFramePr>
            <a:graphicFrameLocks noGrp="1"/>
          </p:cNvGraphicFramePr>
          <p:nvPr>
            <p:ph idx="1"/>
            <p:extLst>
              <p:ext uri="{D42A27DB-BD31-4B8C-83A1-F6EECF244321}">
                <p14:modId xmlns:p14="http://schemas.microsoft.com/office/powerpoint/2010/main" val="136221377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004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69F73548-6050-1B04-2ECC-28669FF65DDC}"/>
              </a:ext>
            </a:extLst>
          </p:cNvPr>
          <p:cNvSpPr>
            <a:spLocks noGrp="1"/>
          </p:cNvSpPr>
          <p:nvPr>
            <p:ph type="title"/>
          </p:nvPr>
        </p:nvSpPr>
        <p:spPr>
          <a:xfrm>
            <a:off x="1383564" y="348865"/>
            <a:ext cx="9718111" cy="1576446"/>
          </a:xfrm>
        </p:spPr>
        <p:txBody>
          <a:bodyPr anchor="ctr">
            <a:normAutofit/>
          </a:bodyPr>
          <a:lstStyle/>
          <a:p>
            <a:r>
              <a:rPr lang="en-GB" sz="4000">
                <a:solidFill>
                  <a:srgbClr val="FFFFFF"/>
                </a:solidFill>
              </a:rPr>
              <a:t>Street Cash in the UK</a:t>
            </a:r>
          </a:p>
        </p:txBody>
      </p:sp>
      <p:graphicFrame>
        <p:nvGraphicFramePr>
          <p:cNvPr id="8" name="Content Placeholder 5">
            <a:extLst>
              <a:ext uri="{FF2B5EF4-FFF2-40B4-BE49-F238E27FC236}">
                <a16:creationId xmlns:a16="http://schemas.microsoft.com/office/drawing/2014/main" id="{9DFDE472-EC82-C278-40DD-0EE2ECF40B61}"/>
              </a:ext>
            </a:extLst>
          </p:cNvPr>
          <p:cNvGraphicFramePr>
            <a:graphicFrameLocks noGrp="1"/>
          </p:cNvGraphicFramePr>
          <p:nvPr>
            <p:ph idx="1"/>
            <p:extLst>
              <p:ext uri="{D42A27DB-BD31-4B8C-83A1-F6EECF244321}">
                <p14:modId xmlns:p14="http://schemas.microsoft.com/office/powerpoint/2010/main" val="231535207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085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983EC-BF55-6D31-FF7F-5704F2EC93F6}"/>
              </a:ext>
            </a:extLst>
          </p:cNvPr>
          <p:cNvSpPr>
            <a:spLocks noGrp="1"/>
          </p:cNvSpPr>
          <p:nvPr>
            <p:ph type="title"/>
          </p:nvPr>
        </p:nvSpPr>
        <p:spPr>
          <a:xfrm>
            <a:off x="572493" y="238539"/>
            <a:ext cx="11018520" cy="1434415"/>
          </a:xfrm>
        </p:spPr>
        <p:txBody>
          <a:bodyPr anchor="b">
            <a:normAutofit/>
          </a:bodyPr>
          <a:lstStyle/>
          <a:p>
            <a:r>
              <a:rPr lang="en-GB" sz="5000"/>
              <a:t>MPESA – Phone banking (Vodafone Cash)</a:t>
            </a:r>
          </a:p>
        </p:txBody>
      </p:sp>
      <p:sp>
        <p:nvSpPr>
          <p:cNvPr id="4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FB76025-1DC4-88BE-43CE-B47A9D45B99A}"/>
              </a:ext>
            </a:extLst>
          </p:cNvPr>
          <p:cNvPicPr>
            <a:picLocks noChangeAspect="1"/>
          </p:cNvPicPr>
          <p:nvPr/>
        </p:nvPicPr>
        <p:blipFill>
          <a:blip r:embed="rId3"/>
          <a:srcRect l="22133" r="13651" b="2"/>
          <a:stretch/>
        </p:blipFill>
        <p:spPr>
          <a:xfrm>
            <a:off x="7675658" y="2093976"/>
            <a:ext cx="3941064" cy="4096512"/>
          </a:xfrm>
          <a:prstGeom prst="rect">
            <a:avLst/>
          </a:prstGeom>
        </p:spPr>
      </p:pic>
      <p:graphicFrame>
        <p:nvGraphicFramePr>
          <p:cNvPr id="5" name="Content Placeholder 2">
            <a:extLst>
              <a:ext uri="{FF2B5EF4-FFF2-40B4-BE49-F238E27FC236}">
                <a16:creationId xmlns:a16="http://schemas.microsoft.com/office/drawing/2014/main" id="{6169D75B-71B3-A7A2-0012-7F3CAEDF407F}"/>
              </a:ext>
            </a:extLst>
          </p:cNvPr>
          <p:cNvGraphicFramePr>
            <a:graphicFrameLocks noGrp="1"/>
          </p:cNvGraphicFramePr>
          <p:nvPr>
            <p:ph idx="1"/>
            <p:extLst>
              <p:ext uri="{D42A27DB-BD31-4B8C-83A1-F6EECF244321}">
                <p14:modId xmlns:p14="http://schemas.microsoft.com/office/powerpoint/2010/main" val="221704607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822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41337-E8EF-2CA6-D4B2-75B3D346EC30}"/>
              </a:ext>
            </a:extLst>
          </p:cNvPr>
          <p:cNvSpPr>
            <a:spLocks noGrp="1"/>
          </p:cNvSpPr>
          <p:nvPr>
            <p:ph type="title"/>
          </p:nvPr>
        </p:nvSpPr>
        <p:spPr>
          <a:xfrm>
            <a:off x="838200" y="459863"/>
            <a:ext cx="10515600" cy="1004594"/>
          </a:xfrm>
        </p:spPr>
        <p:txBody>
          <a:bodyPr>
            <a:normAutofit/>
          </a:bodyPr>
          <a:lstStyle/>
          <a:p>
            <a:pPr algn="ctr"/>
            <a:r>
              <a:rPr lang="en-GB">
                <a:solidFill>
                  <a:srgbClr val="FFFFFF"/>
                </a:solidFill>
              </a:rPr>
              <a:t>Risks to LEAs?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5AE4924-6AA3-C8EB-C369-7923F45D4D8F}"/>
              </a:ext>
            </a:extLst>
          </p:cNvPr>
          <p:cNvGraphicFramePr>
            <a:graphicFrameLocks noGrp="1"/>
          </p:cNvGraphicFramePr>
          <p:nvPr>
            <p:ph idx="1"/>
            <p:extLst>
              <p:ext uri="{D42A27DB-BD31-4B8C-83A1-F6EECF244321}">
                <p14:modId xmlns:p14="http://schemas.microsoft.com/office/powerpoint/2010/main" val="415524982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1880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5"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5" name="Picture 4">
            <a:extLst>
              <a:ext uri="{FF2B5EF4-FFF2-40B4-BE49-F238E27FC236}">
                <a16:creationId xmlns:a16="http://schemas.microsoft.com/office/drawing/2014/main" id="{9CEE0C88-6872-70F0-1AB9-6338B5C93933}"/>
              </a:ext>
            </a:extLst>
          </p:cNvPr>
          <p:cNvPicPr>
            <a:picLocks noChangeAspect="1"/>
          </p:cNvPicPr>
          <p:nvPr/>
        </p:nvPicPr>
        <p:blipFill>
          <a:blip r:embed="rId2"/>
          <a:srcRect t="2133" r="1" b="13043"/>
          <a:stretch/>
        </p:blipFill>
        <p:spPr>
          <a:xfrm>
            <a:off x="643130" y="598259"/>
            <a:ext cx="10889442" cy="5680742"/>
          </a:xfrm>
          <a:prstGeom prst="rect">
            <a:avLst/>
          </a:prstGeom>
        </p:spPr>
      </p:pic>
    </p:spTree>
    <p:extLst>
      <p:ext uri="{BB962C8B-B14F-4D97-AF65-F5344CB8AC3E}">
        <p14:creationId xmlns:p14="http://schemas.microsoft.com/office/powerpoint/2010/main" val="2468318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B1D2361-A55A-7BFC-A992-3E1EE0AF749E}"/>
              </a:ext>
            </a:extLst>
          </p:cNvPr>
          <p:cNvSpPr>
            <a:spLocks noGrp="1"/>
          </p:cNvSpPr>
          <p:nvPr>
            <p:ph type="title"/>
          </p:nvPr>
        </p:nvSpPr>
        <p:spPr>
          <a:xfrm>
            <a:off x="786385" y="841248"/>
            <a:ext cx="5129600" cy="5340097"/>
          </a:xfrm>
        </p:spPr>
        <p:txBody>
          <a:bodyPr anchor="ctr">
            <a:normAutofit/>
          </a:bodyPr>
          <a:lstStyle/>
          <a:p>
            <a:r>
              <a:rPr lang="en-GB" sz="4800">
                <a:solidFill>
                  <a:schemeClr val="bg1"/>
                </a:solidFill>
              </a:rPr>
              <a:t>Why is Gold popular?</a:t>
            </a:r>
          </a:p>
        </p:txBody>
      </p:sp>
      <p:graphicFrame>
        <p:nvGraphicFramePr>
          <p:cNvPr id="5" name="Content Placeholder 2">
            <a:extLst>
              <a:ext uri="{FF2B5EF4-FFF2-40B4-BE49-F238E27FC236}">
                <a16:creationId xmlns:a16="http://schemas.microsoft.com/office/drawing/2014/main" id="{1112F1B0-0086-335B-827B-5B01A9375CB6}"/>
              </a:ext>
            </a:extLst>
          </p:cNvPr>
          <p:cNvGraphicFramePr>
            <a:graphicFrameLocks noGrp="1"/>
          </p:cNvGraphicFramePr>
          <p:nvPr>
            <p:ph idx="1"/>
            <p:extLst>
              <p:ext uri="{D42A27DB-BD31-4B8C-83A1-F6EECF244321}">
                <p14:modId xmlns:p14="http://schemas.microsoft.com/office/powerpoint/2010/main" val="2668781026"/>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7101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4200" b="1" dirty="0">
                <a:solidFill>
                  <a:schemeClr val="bg1">
                    <a:lumMod val="95000"/>
                    <a:lumOff val="5000"/>
                  </a:schemeClr>
                </a:solidFill>
              </a:rPr>
              <a:t>Greg Kelly</a:t>
            </a:r>
            <a:br>
              <a:rPr lang="en-US" sz="4200" b="1" dirty="0">
                <a:solidFill>
                  <a:schemeClr val="bg1">
                    <a:lumMod val="95000"/>
                    <a:lumOff val="5000"/>
                  </a:schemeClr>
                </a:solidFill>
              </a:rPr>
            </a:br>
            <a:r>
              <a:rPr lang="en-US" sz="4200" b="1" dirty="0">
                <a:solidFill>
                  <a:schemeClr val="bg1">
                    <a:lumMod val="95000"/>
                    <a:lumOff val="5000"/>
                  </a:schemeClr>
                </a:solidFill>
              </a:rPr>
              <a:t>Senior Investigative Officer </a:t>
            </a:r>
            <a:br>
              <a:rPr lang="en-US" sz="4200" b="1" dirty="0">
                <a:solidFill>
                  <a:schemeClr val="bg1">
                    <a:lumMod val="95000"/>
                    <a:lumOff val="5000"/>
                  </a:schemeClr>
                </a:solidFill>
              </a:rPr>
            </a:br>
            <a:r>
              <a:rPr lang="en-US" sz="4200" b="1" dirty="0">
                <a:solidFill>
                  <a:schemeClr val="bg1">
                    <a:lumMod val="95000"/>
                    <a:lumOff val="5000"/>
                  </a:schemeClr>
                </a:solidFill>
              </a:rPr>
              <a:t>HMRC Fraud Investigation Service</a:t>
            </a:r>
            <a:br>
              <a:rPr lang="en-US" sz="4200" b="1" dirty="0">
                <a:solidFill>
                  <a:schemeClr val="bg1">
                    <a:lumMod val="95000"/>
                    <a:lumOff val="5000"/>
                  </a:schemeClr>
                </a:solidFill>
              </a:rPr>
            </a:br>
            <a:r>
              <a:rPr lang="en-US" sz="4200" b="1" dirty="0">
                <a:solidFill>
                  <a:schemeClr val="bg1">
                    <a:lumMod val="95000"/>
                    <a:lumOff val="5000"/>
                  </a:schemeClr>
                </a:solidFill>
              </a:rPr>
              <a:t>Economic Crime Operations Unit</a:t>
            </a:r>
            <a:br>
              <a:rPr lang="en-US" sz="4200" b="1" dirty="0">
                <a:solidFill>
                  <a:schemeClr val="bg1">
                    <a:lumMod val="95000"/>
                    <a:lumOff val="5000"/>
                  </a:schemeClr>
                </a:solidFill>
              </a:rPr>
            </a:br>
            <a:endParaRPr lang="en-US" sz="4200" b="1" dirty="0">
              <a:solidFill>
                <a:schemeClr val="bg1">
                  <a:lumMod val="95000"/>
                  <a:lumOff val="5000"/>
                </a:schemeClr>
              </a:solidFill>
            </a:endParaRPr>
          </a:p>
        </p:txBody>
      </p:sp>
    </p:spTree>
    <p:extLst>
      <p:ext uri="{BB962C8B-B14F-4D97-AF65-F5344CB8AC3E}">
        <p14:creationId xmlns:p14="http://schemas.microsoft.com/office/powerpoint/2010/main" val="121019035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16063BD-1E46-DB53-086D-E7114843AAD0}"/>
              </a:ext>
            </a:extLst>
          </p:cNvPr>
          <p:cNvSpPr>
            <a:spLocks noGrp="1"/>
          </p:cNvSpPr>
          <p:nvPr>
            <p:ph type="title"/>
          </p:nvPr>
        </p:nvSpPr>
        <p:spPr>
          <a:xfrm>
            <a:off x="838200" y="365125"/>
            <a:ext cx="5393361" cy="1325563"/>
          </a:xfrm>
        </p:spPr>
        <p:txBody>
          <a:bodyPr>
            <a:normAutofit/>
          </a:bodyPr>
          <a:lstStyle/>
          <a:p>
            <a:r>
              <a:rPr lang="en-GB"/>
              <a:t>500 Euro Notes</a:t>
            </a:r>
          </a:p>
        </p:txBody>
      </p:sp>
      <p:pic>
        <p:nvPicPr>
          <p:cNvPr id="6" name="Picture 5">
            <a:extLst>
              <a:ext uri="{FF2B5EF4-FFF2-40B4-BE49-F238E27FC236}">
                <a16:creationId xmlns:a16="http://schemas.microsoft.com/office/drawing/2014/main" id="{543CEF61-7D1A-BB03-0039-A3FCAD6160A9}"/>
              </a:ext>
            </a:extLst>
          </p:cNvPr>
          <p:cNvPicPr>
            <a:picLocks noChangeAspect="1"/>
          </p:cNvPicPr>
          <p:nvPr/>
        </p:nvPicPr>
        <p:blipFill>
          <a:blip r:embed="rId2"/>
          <a:srcRect l="13816" r="7934"/>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B88EB655-270B-E7D1-3E39-1F5667F6F85A}"/>
              </a:ext>
            </a:extLst>
          </p:cNvPr>
          <p:cNvGraphicFramePr>
            <a:graphicFrameLocks noGrp="1"/>
          </p:cNvGraphicFramePr>
          <p:nvPr>
            <p:ph idx="1"/>
            <p:extLst>
              <p:ext uri="{D42A27DB-BD31-4B8C-83A1-F6EECF244321}">
                <p14:modId xmlns:p14="http://schemas.microsoft.com/office/powerpoint/2010/main" val="2878833649"/>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183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AFA0A6BD-7B8F-68A2-00B4-9961FE4BCD76}"/>
              </a:ext>
            </a:extLst>
          </p:cNvPr>
          <p:cNvSpPr>
            <a:spLocks noGrp="1"/>
          </p:cNvSpPr>
          <p:nvPr>
            <p:ph type="title"/>
          </p:nvPr>
        </p:nvSpPr>
        <p:spPr>
          <a:xfrm rot="16200000">
            <a:off x="-1325880" y="1947672"/>
            <a:ext cx="5961888" cy="2788920"/>
          </a:xfrm>
        </p:spPr>
        <p:txBody>
          <a:bodyPr anchor="ctr">
            <a:normAutofit/>
          </a:bodyPr>
          <a:lstStyle/>
          <a:p>
            <a:r>
              <a:rPr lang="en-GB" sz="4800">
                <a:solidFill>
                  <a:schemeClr val="bg1"/>
                </a:solidFill>
              </a:rPr>
              <a:t>Breakout Session £1M Cash</a:t>
            </a:r>
          </a:p>
        </p:txBody>
      </p:sp>
      <p:graphicFrame>
        <p:nvGraphicFramePr>
          <p:cNvPr id="5" name="Content Placeholder 2">
            <a:extLst>
              <a:ext uri="{FF2B5EF4-FFF2-40B4-BE49-F238E27FC236}">
                <a16:creationId xmlns:a16="http://schemas.microsoft.com/office/drawing/2014/main" id="{FB9C146C-AFA9-F659-1335-2CFFFF33E729}"/>
              </a:ext>
            </a:extLst>
          </p:cNvPr>
          <p:cNvGraphicFramePr>
            <a:graphicFrameLocks noGrp="1"/>
          </p:cNvGraphicFramePr>
          <p:nvPr>
            <p:ph idx="1"/>
            <p:extLst>
              <p:ext uri="{D42A27DB-BD31-4B8C-83A1-F6EECF244321}">
                <p14:modId xmlns:p14="http://schemas.microsoft.com/office/powerpoint/2010/main" val="2427692440"/>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0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FEB548-CACC-4915-BA3A-ECFAD4BE0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7DD617-02C2-4388-A86E-BAB7BD28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971532D-ED15-4EA1-8D74-8B9D49117B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14" name="Straight Connector 13">
              <a:extLst>
                <a:ext uri="{FF2B5EF4-FFF2-40B4-BE49-F238E27FC236}">
                  <a16:creationId xmlns:a16="http://schemas.microsoft.com/office/drawing/2014/main" id="{53E0E949-6174-47F4-871C-39B2BE7B4B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81FA79-0462-498C-A7A0-4F97CB9BD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13F096-ACB3-4289-ADE9-7BCF5727CE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42D1F89-7331-4DB6-9053-DE817E604F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527D98C-AF53-420B-A7B6-DD5AA7D53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0" name="Oval 19">
              <a:extLst>
                <a:ext uri="{FF2B5EF4-FFF2-40B4-BE49-F238E27FC236}">
                  <a16:creationId xmlns:a16="http://schemas.microsoft.com/office/drawing/2014/main" id="{9F0B76EE-9601-45D1-815F-6B076D42F0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5FB023-5222-4B9E-B6D1-A5040E4CEB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AAEED21-38DA-46C2-93A3-F597C8761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EFB714-3172-4F11-BA4B-04073494A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8783C632-F1E2-40EE-AFA0-EF8D52D6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80DE84-E4A8-4C12-97F1-AADA86FFB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7A4FCEB1-CD0B-4966-8A9D-F458E4F79B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3866B94-A099-49F6-A378-974CED7F57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0" name="Straight Connector 29">
              <a:extLst>
                <a:ext uri="{FF2B5EF4-FFF2-40B4-BE49-F238E27FC236}">
                  <a16:creationId xmlns:a16="http://schemas.microsoft.com/office/drawing/2014/main" id="{5103C908-3FF0-4A95-851C-DF3C650FFB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400D3-D15B-4146-82E6-B2FC1194FE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02F76C8-7CAD-4B72-BD0D-072D2AFA0C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CEBAD8-9DE5-4790-9CD4-C384EB371D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D3B7B9BA-215A-4923-954F-3DAE9523A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34013081-B23F-45CB-A45B-562B629ADB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8" name="Straight Connector 37">
              <a:extLst>
                <a:ext uri="{FF2B5EF4-FFF2-40B4-BE49-F238E27FC236}">
                  <a16:creationId xmlns:a16="http://schemas.microsoft.com/office/drawing/2014/main" id="{4B8B11FB-E867-4638-B75F-B4B7DBDDB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C84FC8-9600-4AE5-9E77-38E2363A30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514F95D-50D5-4B76-B347-91D1D76F8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85455D4-020C-4462-8A90-3B6434A508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9C987DC7-04B2-D915-9242-8C2E8DDDE8D1}"/>
              </a:ext>
            </a:extLst>
          </p:cNvPr>
          <p:cNvSpPr>
            <a:spLocks noGrp="1"/>
          </p:cNvSpPr>
          <p:nvPr>
            <p:ph type="title"/>
          </p:nvPr>
        </p:nvSpPr>
        <p:spPr>
          <a:xfrm>
            <a:off x="630936" y="630935"/>
            <a:ext cx="4948230" cy="5509815"/>
          </a:xfrm>
          <a:noFill/>
        </p:spPr>
        <p:txBody>
          <a:bodyPr anchor="t">
            <a:normAutofit/>
          </a:bodyPr>
          <a:lstStyle/>
          <a:p>
            <a:r>
              <a:rPr lang="en-GB" sz="4800"/>
              <a:t>Common Ways of transporting cash</a:t>
            </a:r>
          </a:p>
        </p:txBody>
      </p:sp>
      <p:graphicFrame>
        <p:nvGraphicFramePr>
          <p:cNvPr id="5" name="Content Placeholder 2">
            <a:extLst>
              <a:ext uri="{FF2B5EF4-FFF2-40B4-BE49-F238E27FC236}">
                <a16:creationId xmlns:a16="http://schemas.microsoft.com/office/drawing/2014/main" id="{56AE00C7-439A-6E1D-F1E4-B00F1677A20E}"/>
              </a:ext>
            </a:extLst>
          </p:cNvPr>
          <p:cNvGraphicFramePr>
            <a:graphicFrameLocks noGrp="1"/>
          </p:cNvGraphicFramePr>
          <p:nvPr>
            <p:ph idx="1"/>
            <p:extLst>
              <p:ext uri="{D42A27DB-BD31-4B8C-83A1-F6EECF244321}">
                <p14:modId xmlns:p14="http://schemas.microsoft.com/office/powerpoint/2010/main" val="1363615682"/>
              </p:ext>
            </p:extLst>
          </p:nvPr>
        </p:nvGraphicFramePr>
        <p:xfrm>
          <a:off x="5815855" y="546369"/>
          <a:ext cx="5508711" cy="550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13200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5948125-48BF-23FB-7AC1-E41B4A0661D9}"/>
              </a:ext>
            </a:extLst>
          </p:cNvPr>
          <p:cNvPicPr>
            <a:picLocks noChangeAspect="1"/>
          </p:cNvPicPr>
          <p:nvPr/>
        </p:nvPicPr>
        <p:blipFill>
          <a:blip r:embed="rId2"/>
          <a:stretch>
            <a:fillRect/>
          </a:stretch>
        </p:blipFill>
        <p:spPr>
          <a:xfrm>
            <a:off x="1244082" y="457200"/>
            <a:ext cx="9703836" cy="5943600"/>
          </a:xfrm>
          <a:prstGeom prst="rect">
            <a:avLst/>
          </a:prstGeom>
        </p:spPr>
      </p:pic>
    </p:spTree>
    <p:extLst>
      <p:ext uri="{BB962C8B-B14F-4D97-AF65-F5344CB8AC3E}">
        <p14:creationId xmlns:p14="http://schemas.microsoft.com/office/powerpoint/2010/main" val="390369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93E3A4F-6121-8737-7FE2-76481BCD24AC}"/>
              </a:ext>
            </a:extLst>
          </p:cNvPr>
          <p:cNvPicPr>
            <a:picLocks noChangeAspect="1"/>
          </p:cNvPicPr>
          <p:nvPr/>
        </p:nvPicPr>
        <p:blipFill>
          <a:blip r:embed="rId2"/>
          <a:stretch>
            <a:fillRect/>
          </a:stretch>
        </p:blipFill>
        <p:spPr>
          <a:xfrm>
            <a:off x="812800" y="457200"/>
            <a:ext cx="10566400" cy="5943600"/>
          </a:xfrm>
          <a:prstGeom prst="rect">
            <a:avLst/>
          </a:prstGeom>
        </p:spPr>
      </p:pic>
    </p:spTree>
    <p:extLst>
      <p:ext uri="{BB962C8B-B14F-4D97-AF65-F5344CB8AC3E}">
        <p14:creationId xmlns:p14="http://schemas.microsoft.com/office/powerpoint/2010/main" val="183148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8B2B1708-8CE4-4A20-94F5-55118AE2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EC2D6DD8-FAD6-401D-9DE6-71DD04C98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3" name="Color">
              <a:extLst>
                <a:ext uri="{FF2B5EF4-FFF2-40B4-BE49-F238E27FC236}">
                  <a16:creationId xmlns:a16="http://schemas.microsoft.com/office/drawing/2014/main" id="{1BAD33E9-3181-4B0F-B82D-384777D81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CF64871D-491F-4731-8BF2-391FF2F06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3" name="Picture 2">
            <a:extLst>
              <a:ext uri="{FF2B5EF4-FFF2-40B4-BE49-F238E27FC236}">
                <a16:creationId xmlns:a16="http://schemas.microsoft.com/office/drawing/2014/main" id="{A98F7EBF-BF55-AA88-406F-B325D57559AF}"/>
              </a:ext>
            </a:extLst>
          </p:cNvPr>
          <p:cNvPicPr>
            <a:picLocks noChangeAspect="1"/>
          </p:cNvPicPr>
          <p:nvPr/>
        </p:nvPicPr>
        <p:blipFill>
          <a:blip r:embed="rId2"/>
          <a:srcRect t="4898" r="1" b="3981"/>
          <a:stretch/>
        </p:blipFill>
        <p:spPr>
          <a:xfrm>
            <a:off x="643130" y="598259"/>
            <a:ext cx="10889442" cy="5680742"/>
          </a:xfrm>
          <a:prstGeom prst="rect">
            <a:avLst/>
          </a:prstGeom>
        </p:spPr>
      </p:pic>
    </p:spTree>
    <p:extLst>
      <p:ext uri="{BB962C8B-B14F-4D97-AF65-F5344CB8AC3E}">
        <p14:creationId xmlns:p14="http://schemas.microsoft.com/office/powerpoint/2010/main" val="3147253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1296</Words>
  <Application>Microsoft Office PowerPoint</Application>
  <PresentationFormat>Widescreen</PresentationFormat>
  <Paragraphs>115</Paragraphs>
  <Slides>34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Meiryo</vt:lpstr>
      <vt:lpstr>Arial</vt:lpstr>
      <vt:lpstr>Calibri</vt:lpstr>
      <vt:lpstr>Calibri Light</vt:lpstr>
      <vt:lpstr>Office Theme</vt:lpstr>
      <vt:lpstr>Money Laundering Methods </vt:lpstr>
      <vt:lpstr>Cash</vt:lpstr>
      <vt:lpstr>Street Cash in the UK</vt:lpstr>
      <vt:lpstr>500 Euro Notes</vt:lpstr>
      <vt:lpstr>Breakout Session £1M Cash</vt:lpstr>
      <vt:lpstr>Common Ways of transporting cash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Methods for moving cash</vt:lpstr>
      <vt:lpstr>Smurfing </vt:lpstr>
      <vt:lpstr>PowerPoint Presentation</vt:lpstr>
      <vt:lpstr>Controller led Money Laundering Networks</vt:lpstr>
      <vt:lpstr>Roles of Network Members</vt:lpstr>
      <vt:lpstr>The Handover</vt:lpstr>
      <vt:lpstr>So what is a “Token”?</vt:lpstr>
      <vt:lpstr>PowerPoint Presentation</vt:lpstr>
      <vt:lpstr>Alternative Remittance Systems</vt:lpstr>
      <vt:lpstr>Benefit to the criminals?</vt:lpstr>
      <vt:lpstr>Hawala - HOSSPS</vt:lpstr>
      <vt:lpstr>PowerPoint Presentation</vt:lpstr>
      <vt:lpstr>FATF Report</vt:lpstr>
      <vt:lpstr>Report Results (based on surveys of countries)</vt:lpstr>
      <vt:lpstr>MPESA – Phone banking (Vodafone Cash)</vt:lpstr>
      <vt:lpstr>Risks to LEAs?</vt:lpstr>
      <vt:lpstr>PowerPoint Presentation</vt:lpstr>
      <vt:lpstr>Why is Gold popular?</vt:lpstr>
      <vt:lpstr>Greg Kelly Senior Investigative Officer  HMRC Fraud Investigation Service Economic Crime Operations Unit </vt:lpstr>
    </vt:vector>
  </TitlesOfParts>
  <Company>HM Revenue and Customs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Enablers</dc:title>
  <dc:creator>Freebury, Neil (FIS)</dc:creator>
  <cp:lastModifiedBy>Kelly, Greg (FIS Economic Crime Operations)</cp:lastModifiedBy>
  <cp:revision>66</cp:revision>
  <dcterms:created xsi:type="dcterms:W3CDTF">2018-10-01T22:07:57Z</dcterms:created>
  <dcterms:modified xsi:type="dcterms:W3CDTF">2024-10-15T09:45:02Z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9af038e-07b4-4369-a678-c835687cb272_Enabled">
    <vt:lpwstr>true</vt:lpwstr>
  </property>
  <property fmtid="{D5CDD505-2E9C-101B-9397-08002B2CF9AE}" pid="3" name="MSIP_Label_f9af038e-07b4-4369-a678-c835687cb272_SetDate">
    <vt:lpwstr>2024-10-14T16:07:24Z</vt:lpwstr>
  </property>
  <property fmtid="{D5CDD505-2E9C-101B-9397-08002B2CF9AE}" pid="4" name="MSIP_Label_f9af038e-07b4-4369-a678-c835687cb272_Method">
    <vt:lpwstr>Standard</vt:lpwstr>
  </property>
  <property fmtid="{D5CDD505-2E9C-101B-9397-08002B2CF9AE}" pid="5" name="MSIP_Label_f9af038e-07b4-4369-a678-c835687cb272_Name">
    <vt:lpwstr>OFFICIAL</vt:lpwstr>
  </property>
  <property fmtid="{D5CDD505-2E9C-101B-9397-08002B2CF9AE}" pid="6" name="MSIP_Label_f9af038e-07b4-4369-a678-c835687cb272_SiteId">
    <vt:lpwstr>ac52f73c-fd1a-4a9a-8e7a-4a248f3139e1</vt:lpwstr>
  </property>
  <property fmtid="{D5CDD505-2E9C-101B-9397-08002B2CF9AE}" pid="7" name="MSIP_Label_f9af038e-07b4-4369-a678-c835687cb272_ActionId">
    <vt:lpwstr>17ad19b2-dee0-4027-a7da-ba81341b857b</vt:lpwstr>
  </property>
  <property fmtid="{D5CDD505-2E9C-101B-9397-08002B2CF9AE}" pid="8" name="MSIP_Label_f9af038e-07b4-4369-a678-c835687cb272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OFFICIAL</vt:lpwstr>
  </property>
</Properties>
</file>