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4" r:id="rId3"/>
    <p:sldId id="295" r:id="rId4"/>
    <p:sldId id="296" r:id="rId5"/>
    <p:sldId id="297" r:id="rId6"/>
    <p:sldId id="298" r:id="rId7"/>
    <p:sldId id="329" r:id="rId8"/>
    <p:sldId id="300" r:id="rId9"/>
    <p:sldId id="299" r:id="rId10"/>
    <p:sldId id="301" r:id="rId11"/>
    <p:sldId id="303" r:id="rId12"/>
    <p:sldId id="305" r:id="rId13"/>
    <p:sldId id="330" r:id="rId14"/>
    <p:sldId id="331" r:id="rId15"/>
    <p:sldId id="332" r:id="rId16"/>
    <p:sldId id="306" r:id="rId17"/>
    <p:sldId id="309" r:id="rId18"/>
    <p:sldId id="322" r:id="rId19"/>
    <p:sldId id="323" r:id="rId20"/>
    <p:sldId id="324"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328845-A4A6-43E7-BED0-AA20FABB28ED}" v="2248" dt="2024-10-17T09:28:59.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94660"/>
  </p:normalViewPr>
  <p:slideViewPr>
    <p:cSldViewPr snapToGrid="0">
      <p:cViewPr>
        <p:scale>
          <a:sx n="96" d="100"/>
          <a:sy n="96" d="100"/>
        </p:scale>
        <p:origin x="864" y="34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Greg (FIS Economic Crime Operations)" userId="ef992353-0544-4f0a-be6f-4399ce3a28eb" providerId="ADAL" clId="{B5328845-A4A6-43E7-BED0-AA20FABB28ED}"/>
    <pc:docChg chg="undo custSel addSld delSld modSld sldOrd">
      <pc:chgData name="Kelly, Greg (FIS Economic Crime Operations)" userId="ef992353-0544-4f0a-be6f-4399ce3a28eb" providerId="ADAL" clId="{B5328845-A4A6-43E7-BED0-AA20FABB28ED}" dt="2024-10-17T09:44:26.850" v="5502"/>
      <pc:docMkLst>
        <pc:docMk/>
      </pc:docMkLst>
      <pc:sldChg chg="modSp mod">
        <pc:chgData name="Kelly, Greg (FIS Economic Crime Operations)" userId="ef992353-0544-4f0a-be6f-4399ce3a28eb" providerId="ADAL" clId="{B5328845-A4A6-43E7-BED0-AA20FABB28ED}" dt="2024-10-15T13:48:42.292" v="60" actId="20577"/>
        <pc:sldMkLst>
          <pc:docMk/>
          <pc:sldMk cId="4271691130" sldId="256"/>
        </pc:sldMkLst>
        <pc:spChg chg="mod">
          <ac:chgData name="Kelly, Greg (FIS Economic Crime Operations)" userId="ef992353-0544-4f0a-be6f-4399ce3a28eb" providerId="ADAL" clId="{B5328845-A4A6-43E7-BED0-AA20FABB28ED}" dt="2024-10-15T13:48:42.292" v="60" actId="20577"/>
          <ac:spMkLst>
            <pc:docMk/>
            <pc:sldMk cId="4271691130" sldId="256"/>
            <ac:spMk id="2" creationId="{00000000-0000-0000-0000-000000000000}"/>
          </ac:spMkLst>
        </pc:spChg>
      </pc:sldChg>
      <pc:sldChg chg="del">
        <pc:chgData name="Kelly, Greg (FIS Economic Crime Operations)" userId="ef992353-0544-4f0a-be6f-4399ce3a28eb" providerId="ADAL" clId="{B5328845-A4A6-43E7-BED0-AA20FABB28ED}" dt="2024-10-15T13:07:47.889" v="7" actId="47"/>
        <pc:sldMkLst>
          <pc:docMk/>
          <pc:sldMk cId="2073769889" sldId="257"/>
        </pc:sldMkLst>
      </pc:sldChg>
      <pc:sldChg chg="del">
        <pc:chgData name="Kelly, Greg (FIS Economic Crime Operations)" userId="ef992353-0544-4f0a-be6f-4399ce3a28eb" providerId="ADAL" clId="{B5328845-A4A6-43E7-BED0-AA20FABB28ED}" dt="2024-10-15T13:07:42.608" v="1" actId="47"/>
        <pc:sldMkLst>
          <pc:docMk/>
          <pc:sldMk cId="38389406" sldId="258"/>
        </pc:sldMkLst>
      </pc:sldChg>
      <pc:sldChg chg="del">
        <pc:chgData name="Kelly, Greg (FIS Economic Crime Operations)" userId="ef992353-0544-4f0a-be6f-4399ce3a28eb" providerId="ADAL" clId="{B5328845-A4A6-43E7-BED0-AA20FABB28ED}" dt="2024-10-15T13:07:47.596" v="6" actId="47"/>
        <pc:sldMkLst>
          <pc:docMk/>
          <pc:sldMk cId="4143475346" sldId="259"/>
        </pc:sldMkLst>
      </pc:sldChg>
      <pc:sldChg chg="del">
        <pc:chgData name="Kelly, Greg (FIS Economic Crime Operations)" userId="ef992353-0544-4f0a-be6f-4399ce3a28eb" providerId="ADAL" clId="{B5328845-A4A6-43E7-BED0-AA20FABB28ED}" dt="2024-10-15T13:07:49.736" v="14" actId="47"/>
        <pc:sldMkLst>
          <pc:docMk/>
          <pc:sldMk cId="1539342252" sldId="260"/>
        </pc:sldMkLst>
      </pc:sldChg>
      <pc:sldChg chg="del">
        <pc:chgData name="Kelly, Greg (FIS Economic Crime Operations)" userId="ef992353-0544-4f0a-be6f-4399ce3a28eb" providerId="ADAL" clId="{B5328845-A4A6-43E7-BED0-AA20FABB28ED}" dt="2024-10-15T13:07:46.873" v="5" actId="47"/>
        <pc:sldMkLst>
          <pc:docMk/>
          <pc:sldMk cId="923657970" sldId="261"/>
        </pc:sldMkLst>
      </pc:sldChg>
      <pc:sldChg chg="del">
        <pc:chgData name="Kelly, Greg (FIS Economic Crime Operations)" userId="ef992353-0544-4f0a-be6f-4399ce3a28eb" providerId="ADAL" clId="{B5328845-A4A6-43E7-BED0-AA20FABB28ED}" dt="2024-10-15T13:07:48.145" v="8" actId="47"/>
        <pc:sldMkLst>
          <pc:docMk/>
          <pc:sldMk cId="3909864880" sldId="262"/>
        </pc:sldMkLst>
      </pc:sldChg>
      <pc:sldChg chg="del">
        <pc:chgData name="Kelly, Greg (FIS Economic Crime Operations)" userId="ef992353-0544-4f0a-be6f-4399ce3a28eb" providerId="ADAL" clId="{B5328845-A4A6-43E7-BED0-AA20FABB28ED}" dt="2024-10-15T13:07:48.350" v="9" actId="47"/>
        <pc:sldMkLst>
          <pc:docMk/>
          <pc:sldMk cId="2946294080" sldId="263"/>
        </pc:sldMkLst>
      </pc:sldChg>
      <pc:sldChg chg="del">
        <pc:chgData name="Kelly, Greg (FIS Economic Crime Operations)" userId="ef992353-0544-4f0a-be6f-4399ce3a28eb" providerId="ADAL" clId="{B5328845-A4A6-43E7-BED0-AA20FABB28ED}" dt="2024-10-15T13:07:48.534" v="10" actId="47"/>
        <pc:sldMkLst>
          <pc:docMk/>
          <pc:sldMk cId="86277505" sldId="264"/>
        </pc:sldMkLst>
      </pc:sldChg>
      <pc:sldChg chg="del">
        <pc:chgData name="Kelly, Greg (FIS Economic Crime Operations)" userId="ef992353-0544-4f0a-be6f-4399ce3a28eb" providerId="ADAL" clId="{B5328845-A4A6-43E7-BED0-AA20FABB28ED}" dt="2024-10-15T13:07:50.674" v="18" actId="47"/>
        <pc:sldMkLst>
          <pc:docMk/>
          <pc:sldMk cId="2761113441" sldId="265"/>
        </pc:sldMkLst>
      </pc:sldChg>
      <pc:sldChg chg="del">
        <pc:chgData name="Kelly, Greg (FIS Economic Crime Operations)" userId="ef992353-0544-4f0a-be6f-4399ce3a28eb" providerId="ADAL" clId="{B5328845-A4A6-43E7-BED0-AA20FABB28ED}" dt="2024-10-15T13:07:49.822" v="15" actId="47"/>
        <pc:sldMkLst>
          <pc:docMk/>
          <pc:sldMk cId="1757266946" sldId="266"/>
        </pc:sldMkLst>
      </pc:sldChg>
      <pc:sldChg chg="del">
        <pc:chgData name="Kelly, Greg (FIS Economic Crime Operations)" userId="ef992353-0544-4f0a-be6f-4399ce3a28eb" providerId="ADAL" clId="{B5328845-A4A6-43E7-BED0-AA20FABB28ED}" dt="2024-10-15T13:07:50.139" v="16" actId="47"/>
        <pc:sldMkLst>
          <pc:docMk/>
          <pc:sldMk cId="2597111904" sldId="267"/>
        </pc:sldMkLst>
      </pc:sldChg>
      <pc:sldChg chg="del">
        <pc:chgData name="Kelly, Greg (FIS Economic Crime Operations)" userId="ef992353-0544-4f0a-be6f-4399ce3a28eb" providerId="ADAL" clId="{B5328845-A4A6-43E7-BED0-AA20FABB28ED}" dt="2024-10-15T13:07:50.459" v="17" actId="47"/>
        <pc:sldMkLst>
          <pc:docMk/>
          <pc:sldMk cId="3053002124" sldId="268"/>
        </pc:sldMkLst>
      </pc:sldChg>
      <pc:sldChg chg="del">
        <pc:chgData name="Kelly, Greg (FIS Economic Crime Operations)" userId="ef992353-0544-4f0a-be6f-4399ce3a28eb" providerId="ADAL" clId="{B5328845-A4A6-43E7-BED0-AA20FABB28ED}" dt="2024-10-15T13:07:40.845" v="0" actId="47"/>
        <pc:sldMkLst>
          <pc:docMk/>
          <pc:sldMk cId="868873421" sldId="269"/>
        </pc:sldMkLst>
      </pc:sldChg>
      <pc:sldChg chg="del">
        <pc:chgData name="Kelly, Greg (FIS Economic Crime Operations)" userId="ef992353-0544-4f0a-be6f-4399ce3a28eb" providerId="ADAL" clId="{B5328845-A4A6-43E7-BED0-AA20FABB28ED}" dt="2024-10-15T13:07:48.733" v="11" actId="47"/>
        <pc:sldMkLst>
          <pc:docMk/>
          <pc:sldMk cId="4038613292" sldId="271"/>
        </pc:sldMkLst>
      </pc:sldChg>
      <pc:sldChg chg="del">
        <pc:chgData name="Kelly, Greg (FIS Economic Crime Operations)" userId="ef992353-0544-4f0a-be6f-4399ce3a28eb" providerId="ADAL" clId="{B5328845-A4A6-43E7-BED0-AA20FABB28ED}" dt="2024-10-15T13:07:48.942" v="12" actId="47"/>
        <pc:sldMkLst>
          <pc:docMk/>
          <pc:sldMk cId="4202840406" sldId="272"/>
        </pc:sldMkLst>
      </pc:sldChg>
      <pc:sldChg chg="del">
        <pc:chgData name="Kelly, Greg (FIS Economic Crime Operations)" userId="ef992353-0544-4f0a-be6f-4399ce3a28eb" providerId="ADAL" clId="{B5328845-A4A6-43E7-BED0-AA20FABB28ED}" dt="2024-10-15T13:07:49.453" v="13" actId="47"/>
        <pc:sldMkLst>
          <pc:docMk/>
          <pc:sldMk cId="4020808966" sldId="273"/>
        </pc:sldMkLst>
      </pc:sldChg>
      <pc:sldChg chg="del">
        <pc:chgData name="Kelly, Greg (FIS Economic Crime Operations)" userId="ef992353-0544-4f0a-be6f-4399ce3a28eb" providerId="ADAL" clId="{B5328845-A4A6-43E7-BED0-AA20FABB28ED}" dt="2024-10-15T13:07:53.895" v="27" actId="47"/>
        <pc:sldMkLst>
          <pc:docMk/>
          <pc:sldMk cId="1216280503" sldId="274"/>
        </pc:sldMkLst>
      </pc:sldChg>
      <pc:sldChg chg="del">
        <pc:chgData name="Kelly, Greg (FIS Economic Crime Operations)" userId="ef992353-0544-4f0a-be6f-4399ce3a28eb" providerId="ADAL" clId="{B5328845-A4A6-43E7-BED0-AA20FABB28ED}" dt="2024-10-15T13:07:51.131" v="19" actId="47"/>
        <pc:sldMkLst>
          <pc:docMk/>
          <pc:sldMk cId="645949920" sldId="277"/>
        </pc:sldMkLst>
      </pc:sldChg>
      <pc:sldChg chg="del">
        <pc:chgData name="Kelly, Greg (FIS Economic Crime Operations)" userId="ef992353-0544-4f0a-be6f-4399ce3a28eb" providerId="ADAL" clId="{B5328845-A4A6-43E7-BED0-AA20FABB28ED}" dt="2024-10-15T13:07:51.795" v="20" actId="47"/>
        <pc:sldMkLst>
          <pc:docMk/>
          <pc:sldMk cId="1421483586" sldId="278"/>
        </pc:sldMkLst>
      </pc:sldChg>
      <pc:sldChg chg="del">
        <pc:chgData name="Kelly, Greg (FIS Economic Crime Operations)" userId="ef992353-0544-4f0a-be6f-4399ce3a28eb" providerId="ADAL" clId="{B5328845-A4A6-43E7-BED0-AA20FABB28ED}" dt="2024-10-15T13:07:53.554" v="26" actId="47"/>
        <pc:sldMkLst>
          <pc:docMk/>
          <pc:sldMk cId="1714346620" sldId="280"/>
        </pc:sldMkLst>
      </pc:sldChg>
      <pc:sldChg chg="del">
        <pc:chgData name="Kelly, Greg (FIS Economic Crime Operations)" userId="ef992353-0544-4f0a-be6f-4399ce3a28eb" providerId="ADAL" clId="{B5328845-A4A6-43E7-BED0-AA20FABB28ED}" dt="2024-10-15T13:07:52.409" v="22" actId="47"/>
        <pc:sldMkLst>
          <pc:docMk/>
          <pc:sldMk cId="272975036" sldId="281"/>
        </pc:sldMkLst>
      </pc:sldChg>
      <pc:sldChg chg="del">
        <pc:chgData name="Kelly, Greg (FIS Economic Crime Operations)" userId="ef992353-0544-4f0a-be6f-4399ce3a28eb" providerId="ADAL" clId="{B5328845-A4A6-43E7-BED0-AA20FABB28ED}" dt="2024-10-15T13:07:52.572" v="23" actId="47"/>
        <pc:sldMkLst>
          <pc:docMk/>
          <pc:sldMk cId="1403152286" sldId="282"/>
        </pc:sldMkLst>
      </pc:sldChg>
      <pc:sldChg chg="del">
        <pc:chgData name="Kelly, Greg (FIS Economic Crime Operations)" userId="ef992353-0544-4f0a-be6f-4399ce3a28eb" providerId="ADAL" clId="{B5328845-A4A6-43E7-BED0-AA20FABB28ED}" dt="2024-10-15T13:07:52.899" v="25" actId="47"/>
        <pc:sldMkLst>
          <pc:docMk/>
          <pc:sldMk cId="2541427464" sldId="283"/>
        </pc:sldMkLst>
      </pc:sldChg>
      <pc:sldChg chg="del">
        <pc:chgData name="Kelly, Greg (FIS Economic Crime Operations)" userId="ef992353-0544-4f0a-be6f-4399ce3a28eb" providerId="ADAL" clId="{B5328845-A4A6-43E7-BED0-AA20FABB28ED}" dt="2024-10-15T13:07:43.395" v="2" actId="47"/>
        <pc:sldMkLst>
          <pc:docMk/>
          <pc:sldMk cId="1403085540" sldId="284"/>
        </pc:sldMkLst>
      </pc:sldChg>
      <pc:sldChg chg="del">
        <pc:chgData name="Kelly, Greg (FIS Economic Crime Operations)" userId="ef992353-0544-4f0a-be6f-4399ce3a28eb" providerId="ADAL" clId="{B5328845-A4A6-43E7-BED0-AA20FABB28ED}" dt="2024-10-15T13:07:44.101" v="3" actId="47"/>
        <pc:sldMkLst>
          <pc:docMk/>
          <pc:sldMk cId="4145044540" sldId="285"/>
        </pc:sldMkLst>
      </pc:sldChg>
      <pc:sldChg chg="del">
        <pc:chgData name="Kelly, Greg (FIS Economic Crime Operations)" userId="ef992353-0544-4f0a-be6f-4399ce3a28eb" providerId="ADAL" clId="{B5328845-A4A6-43E7-BED0-AA20FABB28ED}" dt="2024-10-15T13:07:46.242" v="4" actId="47"/>
        <pc:sldMkLst>
          <pc:docMk/>
          <pc:sldMk cId="4076880767" sldId="286"/>
        </pc:sldMkLst>
      </pc:sldChg>
      <pc:sldChg chg="del">
        <pc:chgData name="Kelly, Greg (FIS Economic Crime Operations)" userId="ef992353-0544-4f0a-be6f-4399ce3a28eb" providerId="ADAL" clId="{B5328845-A4A6-43E7-BED0-AA20FABB28ED}" dt="2024-10-15T13:07:51.936" v="21" actId="47"/>
        <pc:sldMkLst>
          <pc:docMk/>
          <pc:sldMk cId="1904000290" sldId="288"/>
        </pc:sldMkLst>
      </pc:sldChg>
      <pc:sldChg chg="del">
        <pc:chgData name="Kelly, Greg (FIS Economic Crime Operations)" userId="ef992353-0544-4f0a-be6f-4399ce3a28eb" providerId="ADAL" clId="{B5328845-A4A6-43E7-BED0-AA20FABB28ED}" dt="2024-10-15T13:07:56.830" v="29" actId="47"/>
        <pc:sldMkLst>
          <pc:docMk/>
          <pc:sldMk cId="3568120597" sldId="289"/>
        </pc:sldMkLst>
      </pc:sldChg>
      <pc:sldChg chg="del">
        <pc:chgData name="Kelly, Greg (FIS Economic Crime Operations)" userId="ef992353-0544-4f0a-be6f-4399ce3a28eb" providerId="ADAL" clId="{B5328845-A4A6-43E7-BED0-AA20FABB28ED}" dt="2024-10-15T13:07:54.626" v="28" actId="47"/>
        <pc:sldMkLst>
          <pc:docMk/>
          <pc:sldMk cId="2290290134" sldId="290"/>
        </pc:sldMkLst>
      </pc:sldChg>
      <pc:sldChg chg="del">
        <pc:chgData name="Kelly, Greg (FIS Economic Crime Operations)" userId="ef992353-0544-4f0a-be6f-4399ce3a28eb" providerId="ADAL" clId="{B5328845-A4A6-43E7-BED0-AA20FABB28ED}" dt="2024-10-15T13:07:52.739" v="24" actId="47"/>
        <pc:sldMkLst>
          <pc:docMk/>
          <pc:sldMk cId="2623012064" sldId="291"/>
        </pc:sldMkLst>
      </pc:sldChg>
      <pc:sldChg chg="del">
        <pc:chgData name="Kelly, Greg (FIS Economic Crime Operations)" userId="ef992353-0544-4f0a-be6f-4399ce3a28eb" providerId="ADAL" clId="{B5328845-A4A6-43E7-BED0-AA20FABB28ED}" dt="2024-10-15T13:07:57.026" v="30" actId="47"/>
        <pc:sldMkLst>
          <pc:docMk/>
          <pc:sldMk cId="1210190355" sldId="292"/>
        </pc:sldMkLst>
      </pc:sldChg>
      <pc:sldChg chg="addSp delSp modSp new mod setBg">
        <pc:chgData name="Kelly, Greg (FIS Economic Crime Operations)" userId="ef992353-0544-4f0a-be6f-4399ce3a28eb" providerId="ADAL" clId="{B5328845-A4A6-43E7-BED0-AA20FABB28ED}" dt="2024-10-16T14:48:55.086" v="1527" actId="20577"/>
        <pc:sldMkLst>
          <pc:docMk/>
          <pc:sldMk cId="1210822412" sldId="294"/>
        </pc:sldMkLst>
        <pc:spChg chg="mod">
          <ac:chgData name="Kelly, Greg (FIS Economic Crime Operations)" userId="ef992353-0544-4f0a-be6f-4399ce3a28eb" providerId="ADAL" clId="{B5328845-A4A6-43E7-BED0-AA20FABB28ED}" dt="2024-10-15T13:49:38.257" v="82" actId="26606"/>
          <ac:spMkLst>
            <pc:docMk/>
            <pc:sldMk cId="1210822412" sldId="294"/>
            <ac:spMk id="2" creationId="{8B1E7E55-8D00-3157-77DC-6DAF55B5C47B}"/>
          </ac:spMkLst>
        </pc:spChg>
        <pc:spChg chg="del mod">
          <ac:chgData name="Kelly, Greg (FIS Economic Crime Operations)" userId="ef992353-0544-4f0a-be6f-4399ce3a28eb" providerId="ADAL" clId="{B5328845-A4A6-43E7-BED0-AA20FABB28ED}" dt="2024-10-15T13:49:38.257" v="82" actId="26606"/>
          <ac:spMkLst>
            <pc:docMk/>
            <pc:sldMk cId="1210822412" sldId="294"/>
            <ac:spMk id="3" creationId="{ACB926CF-AC69-9C4A-A43A-617173F296D9}"/>
          </ac:spMkLst>
        </pc:spChg>
        <pc:spChg chg="add">
          <ac:chgData name="Kelly, Greg (FIS Economic Crime Operations)" userId="ef992353-0544-4f0a-be6f-4399ce3a28eb" providerId="ADAL" clId="{B5328845-A4A6-43E7-BED0-AA20FABB28ED}" dt="2024-10-15T13:49:38.257" v="82" actId="26606"/>
          <ac:spMkLst>
            <pc:docMk/>
            <pc:sldMk cId="1210822412" sldId="294"/>
            <ac:spMk id="9" creationId="{CB49665F-0298-4449-8D2D-209989CB9EE3}"/>
          </ac:spMkLst>
        </pc:spChg>
        <pc:spChg chg="add">
          <ac:chgData name="Kelly, Greg (FIS Economic Crime Operations)" userId="ef992353-0544-4f0a-be6f-4399ce3a28eb" providerId="ADAL" clId="{B5328845-A4A6-43E7-BED0-AA20FABB28ED}" dt="2024-10-15T13:49:38.257" v="82" actId="26606"/>
          <ac:spMkLst>
            <pc:docMk/>
            <pc:sldMk cId="1210822412" sldId="294"/>
            <ac:spMk id="11" creationId="{A71EEC14-174A-46FA-B046-474750457130}"/>
          </ac:spMkLst>
        </pc:spChg>
        <pc:grpChg chg="add">
          <ac:chgData name="Kelly, Greg (FIS Economic Crime Operations)" userId="ef992353-0544-4f0a-be6f-4399ce3a28eb" providerId="ADAL" clId="{B5328845-A4A6-43E7-BED0-AA20FABB28ED}" dt="2024-10-15T13:49:38.257" v="82" actId="26606"/>
          <ac:grpSpMkLst>
            <pc:docMk/>
            <pc:sldMk cId="1210822412" sldId="294"/>
            <ac:grpSpMk id="13" creationId="{EEB6CB95-E653-4C6C-AE51-62FD848E8D5B}"/>
          </ac:grpSpMkLst>
        </pc:grpChg>
        <pc:grpChg chg="add">
          <ac:chgData name="Kelly, Greg (FIS Economic Crime Operations)" userId="ef992353-0544-4f0a-be6f-4399ce3a28eb" providerId="ADAL" clId="{B5328845-A4A6-43E7-BED0-AA20FABB28ED}" dt="2024-10-15T13:49:38.257" v="82" actId="26606"/>
          <ac:grpSpMkLst>
            <pc:docMk/>
            <pc:sldMk cId="1210822412" sldId="294"/>
            <ac:grpSpMk id="17" creationId="{43F5E015-E085-4624-B431-B42414448684}"/>
          </ac:grpSpMkLst>
        </pc:grpChg>
        <pc:graphicFrameChg chg="add mod">
          <ac:chgData name="Kelly, Greg (FIS Economic Crime Operations)" userId="ef992353-0544-4f0a-be6f-4399ce3a28eb" providerId="ADAL" clId="{B5328845-A4A6-43E7-BED0-AA20FABB28ED}" dt="2024-10-16T14:48:55.086" v="1527" actId="20577"/>
          <ac:graphicFrameMkLst>
            <pc:docMk/>
            <pc:sldMk cId="1210822412" sldId="294"/>
            <ac:graphicFrameMk id="5" creationId="{E858EDF6-A947-8C04-D2A0-457D79C518E3}"/>
          </ac:graphicFrameMkLst>
        </pc:graphicFrameChg>
      </pc:sldChg>
      <pc:sldChg chg="addSp delSp modSp new mod setBg">
        <pc:chgData name="Kelly, Greg (FIS Economic Crime Operations)" userId="ef992353-0544-4f0a-be6f-4399ce3a28eb" providerId="ADAL" clId="{B5328845-A4A6-43E7-BED0-AA20FABB28ED}" dt="2024-10-15T13:50:54.148" v="110" actId="26606"/>
        <pc:sldMkLst>
          <pc:docMk/>
          <pc:sldMk cId="3127542195" sldId="295"/>
        </pc:sldMkLst>
        <pc:spChg chg="mod">
          <ac:chgData name="Kelly, Greg (FIS Economic Crime Operations)" userId="ef992353-0544-4f0a-be6f-4399ce3a28eb" providerId="ADAL" clId="{B5328845-A4A6-43E7-BED0-AA20FABB28ED}" dt="2024-10-15T13:50:54.148" v="110" actId="26606"/>
          <ac:spMkLst>
            <pc:docMk/>
            <pc:sldMk cId="3127542195" sldId="295"/>
            <ac:spMk id="2" creationId="{A94312F1-9116-4BA6-65D2-7592A0A338E5}"/>
          </ac:spMkLst>
        </pc:spChg>
        <pc:spChg chg="del mod">
          <ac:chgData name="Kelly, Greg (FIS Economic Crime Operations)" userId="ef992353-0544-4f0a-be6f-4399ce3a28eb" providerId="ADAL" clId="{B5328845-A4A6-43E7-BED0-AA20FABB28ED}" dt="2024-10-15T13:50:54.148" v="110" actId="26606"/>
          <ac:spMkLst>
            <pc:docMk/>
            <pc:sldMk cId="3127542195" sldId="295"/>
            <ac:spMk id="3" creationId="{12B123B7-36C7-996A-A43F-CE9F661E77DE}"/>
          </ac:spMkLst>
        </pc:spChg>
        <pc:spChg chg="add">
          <ac:chgData name="Kelly, Greg (FIS Economic Crime Operations)" userId="ef992353-0544-4f0a-be6f-4399ce3a28eb" providerId="ADAL" clId="{B5328845-A4A6-43E7-BED0-AA20FABB28ED}" dt="2024-10-15T13:50:54.148" v="110" actId="26606"/>
          <ac:spMkLst>
            <pc:docMk/>
            <pc:sldMk cId="3127542195" sldId="295"/>
            <ac:spMk id="9" creationId="{35DB3719-6FDC-4E5D-891D-FF40B7300F64}"/>
          </ac:spMkLst>
        </pc:spChg>
        <pc:spChg chg="add">
          <ac:chgData name="Kelly, Greg (FIS Economic Crime Operations)" userId="ef992353-0544-4f0a-be6f-4399ce3a28eb" providerId="ADAL" clId="{B5328845-A4A6-43E7-BED0-AA20FABB28ED}" dt="2024-10-15T13:50:54.148" v="110" actId="26606"/>
          <ac:spMkLst>
            <pc:docMk/>
            <pc:sldMk cId="3127542195" sldId="295"/>
            <ac:spMk id="11" creationId="{E0CBAC23-2E3F-4A90-BA59-F8299F6A5439}"/>
          </ac:spMkLst>
        </pc:spChg>
        <pc:graphicFrameChg chg="add">
          <ac:chgData name="Kelly, Greg (FIS Economic Crime Operations)" userId="ef992353-0544-4f0a-be6f-4399ce3a28eb" providerId="ADAL" clId="{B5328845-A4A6-43E7-BED0-AA20FABB28ED}" dt="2024-10-15T13:50:54.148" v="110" actId="26606"/>
          <ac:graphicFrameMkLst>
            <pc:docMk/>
            <pc:sldMk cId="3127542195" sldId="295"/>
            <ac:graphicFrameMk id="5" creationId="{F2334203-5987-EB57-D022-7B4A2231BEFF}"/>
          </ac:graphicFrameMkLst>
        </pc:graphicFrameChg>
      </pc:sldChg>
      <pc:sldChg chg="addSp delSp modSp new mod setBg">
        <pc:chgData name="Kelly, Greg (FIS Economic Crime Operations)" userId="ef992353-0544-4f0a-be6f-4399ce3a28eb" providerId="ADAL" clId="{B5328845-A4A6-43E7-BED0-AA20FABB28ED}" dt="2024-10-16T15:07:14.298" v="1935" actId="20577"/>
        <pc:sldMkLst>
          <pc:docMk/>
          <pc:sldMk cId="1900663823" sldId="296"/>
        </pc:sldMkLst>
        <pc:spChg chg="mod">
          <ac:chgData name="Kelly, Greg (FIS Economic Crime Operations)" userId="ef992353-0544-4f0a-be6f-4399ce3a28eb" providerId="ADAL" clId="{B5328845-A4A6-43E7-BED0-AA20FABB28ED}" dt="2024-10-16T15:02:42.084" v="1548" actId="20577"/>
          <ac:spMkLst>
            <pc:docMk/>
            <pc:sldMk cId="1900663823" sldId="296"/>
            <ac:spMk id="2" creationId="{9104A75D-79CF-5B60-3D5E-12A682DE1AE3}"/>
          </ac:spMkLst>
        </pc:spChg>
        <pc:spChg chg="del mod">
          <ac:chgData name="Kelly, Greg (FIS Economic Crime Operations)" userId="ef992353-0544-4f0a-be6f-4399ce3a28eb" providerId="ADAL" clId="{B5328845-A4A6-43E7-BED0-AA20FABB28ED}" dt="2024-10-15T13:51:47.589" v="133" actId="26606"/>
          <ac:spMkLst>
            <pc:docMk/>
            <pc:sldMk cId="1900663823" sldId="296"/>
            <ac:spMk id="3" creationId="{2FB27DB3-4519-46CD-FBDA-A3ED560AF380}"/>
          </ac:spMkLst>
        </pc:spChg>
        <pc:spChg chg="add">
          <ac:chgData name="Kelly, Greg (FIS Economic Crime Operations)" userId="ef992353-0544-4f0a-be6f-4399ce3a28eb" providerId="ADAL" clId="{B5328845-A4A6-43E7-BED0-AA20FABB28ED}" dt="2024-10-15T13:51:47.589" v="133" actId="26606"/>
          <ac:spMkLst>
            <pc:docMk/>
            <pc:sldMk cId="1900663823" sldId="296"/>
            <ac:spMk id="9" creationId="{35DB3719-6FDC-4E5D-891D-FF40B7300F64}"/>
          </ac:spMkLst>
        </pc:spChg>
        <pc:spChg chg="add">
          <ac:chgData name="Kelly, Greg (FIS Economic Crime Operations)" userId="ef992353-0544-4f0a-be6f-4399ce3a28eb" providerId="ADAL" clId="{B5328845-A4A6-43E7-BED0-AA20FABB28ED}" dt="2024-10-15T13:51:47.589" v="133" actId="26606"/>
          <ac:spMkLst>
            <pc:docMk/>
            <pc:sldMk cId="1900663823" sldId="296"/>
            <ac:spMk id="11" creationId="{E0CBAC23-2E3F-4A90-BA59-F8299F6A5439}"/>
          </ac:spMkLst>
        </pc:spChg>
        <pc:graphicFrameChg chg="add mod">
          <ac:chgData name="Kelly, Greg (FIS Economic Crime Operations)" userId="ef992353-0544-4f0a-be6f-4399ce3a28eb" providerId="ADAL" clId="{B5328845-A4A6-43E7-BED0-AA20FABB28ED}" dt="2024-10-16T15:07:14.298" v="1935" actId="20577"/>
          <ac:graphicFrameMkLst>
            <pc:docMk/>
            <pc:sldMk cId="1900663823" sldId="296"/>
            <ac:graphicFrameMk id="5" creationId="{A878ACE5-5D03-DC60-3989-DA40CC9EE11F}"/>
          </ac:graphicFrameMkLst>
        </pc:graphicFrameChg>
      </pc:sldChg>
      <pc:sldChg chg="addSp delSp modSp new mod setBg">
        <pc:chgData name="Kelly, Greg (FIS Economic Crime Operations)" userId="ef992353-0544-4f0a-be6f-4399ce3a28eb" providerId="ADAL" clId="{B5328845-A4A6-43E7-BED0-AA20FABB28ED}" dt="2024-10-16T15:11:45.659" v="1996" actId="20577"/>
        <pc:sldMkLst>
          <pc:docMk/>
          <pc:sldMk cId="242712244" sldId="297"/>
        </pc:sldMkLst>
        <pc:spChg chg="mod">
          <ac:chgData name="Kelly, Greg (FIS Economic Crime Operations)" userId="ef992353-0544-4f0a-be6f-4399ce3a28eb" providerId="ADAL" clId="{B5328845-A4A6-43E7-BED0-AA20FABB28ED}" dt="2024-10-16T15:10:18.238" v="1937" actId="26606"/>
          <ac:spMkLst>
            <pc:docMk/>
            <pc:sldMk cId="242712244" sldId="297"/>
            <ac:spMk id="2" creationId="{165FBAE4-F84A-EFB5-7855-4E6152F0B382}"/>
          </ac:spMkLst>
        </pc:spChg>
        <pc:spChg chg="del mod ord">
          <ac:chgData name="Kelly, Greg (FIS Economic Crime Operations)" userId="ef992353-0544-4f0a-be6f-4399ce3a28eb" providerId="ADAL" clId="{B5328845-A4A6-43E7-BED0-AA20FABB28ED}" dt="2024-10-16T15:10:18.238" v="1937" actId="26606"/>
          <ac:spMkLst>
            <pc:docMk/>
            <pc:sldMk cId="242712244" sldId="297"/>
            <ac:spMk id="3" creationId="{1511D4C1-1CE3-37D7-1FEC-DF69F790FE23}"/>
          </ac:spMkLst>
        </pc:spChg>
        <pc:spChg chg="add del">
          <ac:chgData name="Kelly, Greg (FIS Economic Crime Operations)" userId="ef992353-0544-4f0a-be6f-4399ce3a28eb" providerId="ADAL" clId="{B5328845-A4A6-43E7-BED0-AA20FABB28ED}" dt="2024-10-15T13:56:00.284" v="169" actId="26606"/>
          <ac:spMkLst>
            <pc:docMk/>
            <pc:sldMk cId="242712244" sldId="297"/>
            <ac:spMk id="7" creationId="{7D07B7BC-3270-4CF3-A7AA-0937908AD58A}"/>
          </ac:spMkLst>
        </pc:spChg>
        <pc:spChg chg="add del">
          <ac:chgData name="Kelly, Greg (FIS Economic Crime Operations)" userId="ef992353-0544-4f0a-be6f-4399ce3a28eb" providerId="ADAL" clId="{B5328845-A4A6-43E7-BED0-AA20FABB28ED}" dt="2024-10-15T13:55:21.009" v="163" actId="26606"/>
          <ac:spMkLst>
            <pc:docMk/>
            <pc:sldMk cId="242712244" sldId="297"/>
            <ac:spMk id="10" creationId="{32AEEBC8-9D30-42EF-95F2-386C2653FBF0}"/>
          </ac:spMkLst>
        </pc:spChg>
        <pc:spChg chg="add del">
          <ac:chgData name="Kelly, Greg (FIS Economic Crime Operations)" userId="ef992353-0544-4f0a-be6f-4399ce3a28eb" providerId="ADAL" clId="{B5328845-A4A6-43E7-BED0-AA20FABB28ED}" dt="2024-10-15T13:55:21.009" v="163" actId="26606"/>
          <ac:spMkLst>
            <pc:docMk/>
            <pc:sldMk cId="242712244" sldId="297"/>
            <ac:spMk id="12" creationId="{3529E97A-97C3-40EA-8A04-5C02398D568F}"/>
          </ac:spMkLst>
        </pc:spChg>
        <pc:spChg chg="add del">
          <ac:chgData name="Kelly, Greg (FIS Economic Crime Operations)" userId="ef992353-0544-4f0a-be6f-4399ce3a28eb" providerId="ADAL" clId="{B5328845-A4A6-43E7-BED0-AA20FABB28ED}" dt="2024-10-15T13:55:21.009" v="163" actId="26606"/>
          <ac:spMkLst>
            <pc:docMk/>
            <pc:sldMk cId="242712244" sldId="297"/>
            <ac:spMk id="14" creationId="{59FA8C2E-A5A7-4490-927A-7CD58343EDBB}"/>
          </ac:spMkLst>
        </pc:spChg>
        <pc:spChg chg="add del">
          <ac:chgData name="Kelly, Greg (FIS Economic Crime Operations)" userId="ef992353-0544-4f0a-be6f-4399ce3a28eb" providerId="ADAL" clId="{B5328845-A4A6-43E7-BED0-AA20FABB28ED}" dt="2024-10-15T13:55:23.389" v="165" actId="26606"/>
          <ac:spMkLst>
            <pc:docMk/>
            <pc:sldMk cId="242712244" sldId="297"/>
            <ac:spMk id="16" creationId="{D2B78728-A580-49A7-84F9-6EF6F583ADE0}"/>
          </ac:spMkLst>
        </pc:spChg>
        <pc:spChg chg="add del">
          <ac:chgData name="Kelly, Greg (FIS Economic Crime Operations)" userId="ef992353-0544-4f0a-be6f-4399ce3a28eb" providerId="ADAL" clId="{B5328845-A4A6-43E7-BED0-AA20FABB28ED}" dt="2024-10-15T13:55:23.389" v="165" actId="26606"/>
          <ac:spMkLst>
            <pc:docMk/>
            <pc:sldMk cId="242712244" sldId="297"/>
            <ac:spMk id="17" creationId="{C4285719-470E-454C-AF62-8323075F1F5B}"/>
          </ac:spMkLst>
        </pc:spChg>
        <pc:spChg chg="add del">
          <ac:chgData name="Kelly, Greg (FIS Economic Crime Operations)" userId="ef992353-0544-4f0a-be6f-4399ce3a28eb" providerId="ADAL" clId="{B5328845-A4A6-43E7-BED0-AA20FABB28ED}" dt="2024-10-15T13:55:23.389" v="165" actId="26606"/>
          <ac:spMkLst>
            <pc:docMk/>
            <pc:sldMk cId="242712244" sldId="297"/>
            <ac:spMk id="18" creationId="{38FAA1A1-D861-433F-88FA-1E9D6FD31D11}"/>
          </ac:spMkLst>
        </pc:spChg>
        <pc:spChg chg="add del">
          <ac:chgData name="Kelly, Greg (FIS Economic Crime Operations)" userId="ef992353-0544-4f0a-be6f-4399ce3a28eb" providerId="ADAL" clId="{B5328845-A4A6-43E7-BED0-AA20FABB28ED}" dt="2024-10-15T13:55:23.389" v="165" actId="26606"/>
          <ac:spMkLst>
            <pc:docMk/>
            <pc:sldMk cId="242712244" sldId="297"/>
            <ac:spMk id="19" creationId="{CD9FE4EF-C4D8-49A0-B2FF-81D8DB7D8A24}"/>
          </ac:spMkLst>
        </pc:spChg>
        <pc:spChg chg="add del">
          <ac:chgData name="Kelly, Greg (FIS Economic Crime Operations)" userId="ef992353-0544-4f0a-be6f-4399ce3a28eb" providerId="ADAL" clId="{B5328845-A4A6-43E7-BED0-AA20FABB28ED}" dt="2024-10-15T13:55:23.389" v="165" actId="26606"/>
          <ac:spMkLst>
            <pc:docMk/>
            <pc:sldMk cId="242712244" sldId="297"/>
            <ac:spMk id="20" creationId="{8D71EDA1-87BF-4D5D-AB79-F346FD19278A}"/>
          </ac:spMkLst>
        </pc:spChg>
        <pc:spChg chg="add del">
          <ac:chgData name="Kelly, Greg (FIS Economic Crime Operations)" userId="ef992353-0544-4f0a-be6f-4399ce3a28eb" providerId="ADAL" clId="{B5328845-A4A6-43E7-BED0-AA20FABB28ED}" dt="2024-10-15T13:55:23.389" v="165" actId="26606"/>
          <ac:spMkLst>
            <pc:docMk/>
            <pc:sldMk cId="242712244" sldId="297"/>
            <ac:spMk id="21" creationId="{4300840D-0A0B-4512-BACA-B439D5B9C57C}"/>
          </ac:spMkLst>
        </pc:spChg>
        <pc:spChg chg="add del">
          <ac:chgData name="Kelly, Greg (FIS Economic Crime Operations)" userId="ef992353-0544-4f0a-be6f-4399ce3a28eb" providerId="ADAL" clId="{B5328845-A4A6-43E7-BED0-AA20FABB28ED}" dt="2024-10-15T13:56:13.851" v="171" actId="26606"/>
          <ac:spMkLst>
            <pc:docMk/>
            <pc:sldMk cId="242712244" sldId="297"/>
            <ac:spMk id="29" creationId="{953EC90C-082B-4667-A29F-E4E4D515AA7E}"/>
          </ac:spMkLst>
        </pc:spChg>
        <pc:spChg chg="add del">
          <ac:chgData name="Kelly, Greg (FIS Economic Crime Operations)" userId="ef992353-0544-4f0a-be6f-4399ce3a28eb" providerId="ADAL" clId="{B5328845-A4A6-43E7-BED0-AA20FABB28ED}" dt="2024-10-15T13:56:13.851" v="171" actId="26606"/>
          <ac:spMkLst>
            <pc:docMk/>
            <pc:sldMk cId="242712244" sldId="297"/>
            <ac:spMk id="30" creationId="{E99FF883-3EBA-49CC-8D77-1EE69E1826E3}"/>
          </ac:spMkLst>
        </pc:spChg>
        <pc:spChg chg="add del">
          <ac:chgData name="Kelly, Greg (FIS Economic Crime Operations)" userId="ef992353-0544-4f0a-be6f-4399ce3a28eb" providerId="ADAL" clId="{B5328845-A4A6-43E7-BED0-AA20FABB28ED}" dt="2024-10-15T13:56:15.551" v="173" actId="26606"/>
          <ac:spMkLst>
            <pc:docMk/>
            <pc:sldMk cId="242712244" sldId="297"/>
            <ac:spMk id="43" creationId="{C4285719-470E-454C-AF62-8323075F1F5B}"/>
          </ac:spMkLst>
        </pc:spChg>
        <pc:spChg chg="add del">
          <ac:chgData name="Kelly, Greg (FIS Economic Crime Operations)" userId="ef992353-0544-4f0a-be6f-4399ce3a28eb" providerId="ADAL" clId="{B5328845-A4A6-43E7-BED0-AA20FABB28ED}" dt="2024-10-15T13:56:15.551" v="173" actId="26606"/>
          <ac:spMkLst>
            <pc:docMk/>
            <pc:sldMk cId="242712244" sldId="297"/>
            <ac:spMk id="44" creationId="{CD9FE4EF-C4D8-49A0-B2FF-81D8DB7D8A24}"/>
          </ac:spMkLst>
        </pc:spChg>
        <pc:spChg chg="add del">
          <ac:chgData name="Kelly, Greg (FIS Economic Crime Operations)" userId="ef992353-0544-4f0a-be6f-4399ce3a28eb" providerId="ADAL" clId="{B5328845-A4A6-43E7-BED0-AA20FABB28ED}" dt="2024-10-15T13:56:15.551" v="173" actId="26606"/>
          <ac:spMkLst>
            <pc:docMk/>
            <pc:sldMk cId="242712244" sldId="297"/>
            <ac:spMk id="45" creationId="{4300840D-0A0B-4512-BACA-B439D5B9C57C}"/>
          </ac:spMkLst>
        </pc:spChg>
        <pc:spChg chg="add del">
          <ac:chgData name="Kelly, Greg (FIS Economic Crime Operations)" userId="ef992353-0544-4f0a-be6f-4399ce3a28eb" providerId="ADAL" clId="{B5328845-A4A6-43E7-BED0-AA20FABB28ED}" dt="2024-10-15T13:56:15.551" v="173" actId="26606"/>
          <ac:spMkLst>
            <pc:docMk/>
            <pc:sldMk cId="242712244" sldId="297"/>
            <ac:spMk id="46" creationId="{D2B78728-A580-49A7-84F9-6EF6F583ADE0}"/>
          </ac:spMkLst>
        </pc:spChg>
        <pc:spChg chg="add del">
          <ac:chgData name="Kelly, Greg (FIS Economic Crime Operations)" userId="ef992353-0544-4f0a-be6f-4399ce3a28eb" providerId="ADAL" clId="{B5328845-A4A6-43E7-BED0-AA20FABB28ED}" dt="2024-10-15T13:56:15.551" v="173" actId="26606"/>
          <ac:spMkLst>
            <pc:docMk/>
            <pc:sldMk cId="242712244" sldId="297"/>
            <ac:spMk id="47" creationId="{38FAA1A1-D861-433F-88FA-1E9D6FD31D11}"/>
          </ac:spMkLst>
        </pc:spChg>
        <pc:spChg chg="add del">
          <ac:chgData name="Kelly, Greg (FIS Economic Crime Operations)" userId="ef992353-0544-4f0a-be6f-4399ce3a28eb" providerId="ADAL" clId="{B5328845-A4A6-43E7-BED0-AA20FABB28ED}" dt="2024-10-15T13:56:15.551" v="173" actId="26606"/>
          <ac:spMkLst>
            <pc:docMk/>
            <pc:sldMk cId="242712244" sldId="297"/>
            <ac:spMk id="48" creationId="{8D71EDA1-87BF-4D5D-AB79-F346FD19278A}"/>
          </ac:spMkLst>
        </pc:spChg>
        <pc:spChg chg="add del">
          <ac:chgData name="Kelly, Greg (FIS Economic Crime Operations)" userId="ef992353-0544-4f0a-be6f-4399ce3a28eb" providerId="ADAL" clId="{B5328845-A4A6-43E7-BED0-AA20FABB28ED}" dt="2024-10-15T13:56:17.777" v="175" actId="26606"/>
          <ac:spMkLst>
            <pc:docMk/>
            <pc:sldMk cId="242712244" sldId="297"/>
            <ac:spMk id="50" creationId="{03AF1C04-3FEF-41BD-BB84-2F263765BEBC}"/>
          </ac:spMkLst>
        </pc:spChg>
        <pc:spChg chg="add del">
          <ac:chgData name="Kelly, Greg (FIS Economic Crime Operations)" userId="ef992353-0544-4f0a-be6f-4399ce3a28eb" providerId="ADAL" clId="{B5328845-A4A6-43E7-BED0-AA20FABB28ED}" dt="2024-10-16T15:10:18.238" v="1937" actId="26606"/>
          <ac:spMkLst>
            <pc:docMk/>
            <pc:sldMk cId="242712244" sldId="297"/>
            <ac:spMk id="59" creationId="{7D07B7BC-3270-4CF3-A7AA-0937908AD58A}"/>
          </ac:spMkLst>
        </pc:spChg>
        <pc:spChg chg="add">
          <ac:chgData name="Kelly, Greg (FIS Economic Crime Operations)" userId="ef992353-0544-4f0a-be6f-4399ce3a28eb" providerId="ADAL" clId="{B5328845-A4A6-43E7-BED0-AA20FABB28ED}" dt="2024-10-16T15:10:18.238" v="1937" actId="26606"/>
          <ac:spMkLst>
            <pc:docMk/>
            <pc:sldMk cId="242712244" sldId="297"/>
            <ac:spMk id="76" creationId="{9DBC8166-481C-4473-95F5-9A5B9073B7F1}"/>
          </ac:spMkLst>
        </pc:spChg>
        <pc:spChg chg="add">
          <ac:chgData name="Kelly, Greg (FIS Economic Crime Operations)" userId="ef992353-0544-4f0a-be6f-4399ce3a28eb" providerId="ADAL" clId="{B5328845-A4A6-43E7-BED0-AA20FABB28ED}" dt="2024-10-16T15:10:18.238" v="1937" actId="26606"/>
          <ac:spMkLst>
            <pc:docMk/>
            <pc:sldMk cId="242712244" sldId="297"/>
            <ac:spMk id="78" creationId="{A5A5CE6E-90AF-4D43-A014-1F9EC83EB93D}"/>
          </ac:spMkLst>
        </pc:spChg>
        <pc:grpChg chg="add del">
          <ac:chgData name="Kelly, Greg (FIS Economic Crime Operations)" userId="ef992353-0544-4f0a-be6f-4399ce3a28eb" providerId="ADAL" clId="{B5328845-A4A6-43E7-BED0-AA20FABB28ED}" dt="2024-10-15T13:56:00.284" v="169" actId="26606"/>
          <ac:grpSpMkLst>
            <pc:docMk/>
            <pc:sldMk cId="242712244" sldId="297"/>
            <ac:grpSpMk id="8" creationId="{108BB4D4-D71A-48F5-B2D2-45D2D78F4C20}"/>
          </ac:grpSpMkLst>
        </pc:grpChg>
        <pc:grpChg chg="add del">
          <ac:chgData name="Kelly, Greg (FIS Economic Crime Operations)" userId="ef992353-0544-4f0a-be6f-4399ce3a28eb" providerId="ADAL" clId="{B5328845-A4A6-43E7-BED0-AA20FABB28ED}" dt="2024-10-15T13:56:00.284" v="169" actId="26606"/>
          <ac:grpSpMkLst>
            <pc:docMk/>
            <pc:sldMk cId="242712244" sldId="297"/>
            <ac:grpSpMk id="11" creationId="{E27AF472-EAE3-4572-AB69-B92BD10DBC6D}"/>
          </ac:grpSpMkLst>
        </pc:grpChg>
        <pc:grpChg chg="add del">
          <ac:chgData name="Kelly, Greg (FIS Economic Crime Operations)" userId="ef992353-0544-4f0a-be6f-4399ce3a28eb" providerId="ADAL" clId="{B5328845-A4A6-43E7-BED0-AA20FABB28ED}" dt="2024-10-15T13:56:13.851" v="171" actId="26606"/>
          <ac:grpSpMkLst>
            <pc:docMk/>
            <pc:sldMk cId="242712244" sldId="297"/>
            <ac:grpSpMk id="31" creationId="{1080CC40-197E-4064-A999-72A67A9D9B43}"/>
          </ac:grpSpMkLst>
        </pc:grpChg>
        <pc:grpChg chg="add del">
          <ac:chgData name="Kelly, Greg (FIS Economic Crime Operations)" userId="ef992353-0544-4f0a-be6f-4399ce3a28eb" providerId="ADAL" clId="{B5328845-A4A6-43E7-BED0-AA20FABB28ED}" dt="2024-10-15T13:56:13.851" v="171" actId="26606"/>
          <ac:grpSpMkLst>
            <pc:docMk/>
            <pc:sldMk cId="242712244" sldId="297"/>
            <ac:grpSpMk id="34" creationId="{E27AF472-EAE3-4572-AB69-B92BD10DBC6D}"/>
          </ac:grpSpMkLst>
        </pc:grpChg>
        <pc:grpChg chg="add del">
          <ac:chgData name="Kelly, Greg (FIS Economic Crime Operations)" userId="ef992353-0544-4f0a-be6f-4399ce3a28eb" providerId="ADAL" clId="{B5328845-A4A6-43E7-BED0-AA20FABB28ED}" dt="2024-10-15T13:56:17.777" v="175" actId="26606"/>
          <ac:grpSpMkLst>
            <pc:docMk/>
            <pc:sldMk cId="242712244" sldId="297"/>
            <ac:grpSpMk id="51" creationId="{2DD5E267-EB6F-47DF-ABEF-2C1BED44DAC6}"/>
          </ac:grpSpMkLst>
        </pc:grpChg>
        <pc:grpChg chg="add del">
          <ac:chgData name="Kelly, Greg (FIS Economic Crime Operations)" userId="ef992353-0544-4f0a-be6f-4399ce3a28eb" providerId="ADAL" clId="{B5328845-A4A6-43E7-BED0-AA20FABB28ED}" dt="2024-10-15T13:56:17.777" v="175" actId="26606"/>
          <ac:grpSpMkLst>
            <pc:docMk/>
            <pc:sldMk cId="242712244" sldId="297"/>
            <ac:grpSpMk id="53" creationId="{66828D02-A05D-412B-9F20-B68E970B9FC2}"/>
          </ac:grpSpMkLst>
        </pc:grpChg>
        <pc:grpChg chg="add del">
          <ac:chgData name="Kelly, Greg (FIS Economic Crime Operations)" userId="ef992353-0544-4f0a-be6f-4399ce3a28eb" providerId="ADAL" clId="{B5328845-A4A6-43E7-BED0-AA20FABB28ED}" dt="2024-10-15T13:56:17.777" v="175" actId="26606"/>
          <ac:grpSpMkLst>
            <pc:docMk/>
            <pc:sldMk cId="242712244" sldId="297"/>
            <ac:grpSpMk id="56" creationId="{E27AF472-EAE3-4572-AB69-B92BD10DBC6D}"/>
          </ac:grpSpMkLst>
        </pc:grpChg>
        <pc:grpChg chg="add del">
          <ac:chgData name="Kelly, Greg (FIS Economic Crime Operations)" userId="ef992353-0544-4f0a-be6f-4399ce3a28eb" providerId="ADAL" clId="{B5328845-A4A6-43E7-BED0-AA20FABB28ED}" dt="2024-10-16T15:10:18.238" v="1937" actId="26606"/>
          <ac:grpSpMkLst>
            <pc:docMk/>
            <pc:sldMk cId="242712244" sldId="297"/>
            <ac:grpSpMk id="60" creationId="{108BB4D4-D71A-48F5-B2D2-45D2D78F4C20}"/>
          </ac:grpSpMkLst>
        </pc:grpChg>
        <pc:grpChg chg="add del">
          <ac:chgData name="Kelly, Greg (FIS Economic Crime Operations)" userId="ef992353-0544-4f0a-be6f-4399ce3a28eb" providerId="ADAL" clId="{B5328845-A4A6-43E7-BED0-AA20FABB28ED}" dt="2024-10-16T15:10:18.238" v="1937" actId="26606"/>
          <ac:grpSpMkLst>
            <pc:docMk/>
            <pc:sldMk cId="242712244" sldId="297"/>
            <ac:grpSpMk id="63" creationId="{E27AF472-EAE3-4572-AB69-B92BD10DBC6D}"/>
          </ac:grpSpMkLst>
        </pc:grpChg>
        <pc:graphicFrameChg chg="add mod">
          <ac:chgData name="Kelly, Greg (FIS Economic Crime Operations)" userId="ef992353-0544-4f0a-be6f-4399ce3a28eb" providerId="ADAL" clId="{B5328845-A4A6-43E7-BED0-AA20FABB28ED}" dt="2024-10-16T15:11:45.659" v="1996" actId="20577"/>
          <ac:graphicFrameMkLst>
            <pc:docMk/>
            <pc:sldMk cId="242712244" sldId="297"/>
            <ac:graphicFrameMk id="72" creationId="{1BEFD2C7-72E6-68EA-4F86-C46A3C654991}"/>
          </ac:graphicFrameMkLst>
        </pc:graphicFrameChg>
        <pc:picChg chg="add del mod ord">
          <ac:chgData name="Kelly, Greg (FIS Economic Crime Operations)" userId="ef992353-0544-4f0a-be6f-4399ce3a28eb" providerId="ADAL" clId="{B5328845-A4A6-43E7-BED0-AA20FABB28ED}" dt="2024-10-16T15:10:09.900" v="1936" actId="21"/>
          <ac:picMkLst>
            <pc:docMk/>
            <pc:sldMk cId="242712244" sldId="297"/>
            <ac:picMk id="5" creationId="{BC65A08D-2703-D84C-CE12-D78850009AEA}"/>
          </ac:picMkLst>
        </pc:picChg>
      </pc:sldChg>
      <pc:sldChg chg="addSp delSp modSp new mod setBg">
        <pc:chgData name="Kelly, Greg (FIS Economic Crime Operations)" userId="ef992353-0544-4f0a-be6f-4399ce3a28eb" providerId="ADAL" clId="{B5328845-A4A6-43E7-BED0-AA20FABB28ED}" dt="2024-10-16T15:13:36.198" v="2077" actId="26606"/>
        <pc:sldMkLst>
          <pc:docMk/>
          <pc:sldMk cId="2828689412" sldId="298"/>
        </pc:sldMkLst>
        <pc:spChg chg="mod ord">
          <ac:chgData name="Kelly, Greg (FIS Economic Crime Operations)" userId="ef992353-0544-4f0a-be6f-4399ce3a28eb" providerId="ADAL" clId="{B5328845-A4A6-43E7-BED0-AA20FABB28ED}" dt="2024-10-16T15:13:36.198" v="2077" actId="26606"/>
          <ac:spMkLst>
            <pc:docMk/>
            <pc:sldMk cId="2828689412" sldId="298"/>
            <ac:spMk id="2" creationId="{C0F46167-4E89-BD59-C9EC-183CE893A862}"/>
          </ac:spMkLst>
        </pc:spChg>
        <pc:spChg chg="del mod">
          <ac:chgData name="Kelly, Greg (FIS Economic Crime Operations)" userId="ef992353-0544-4f0a-be6f-4399ce3a28eb" providerId="ADAL" clId="{B5328845-A4A6-43E7-BED0-AA20FABB28ED}" dt="2024-10-16T15:10:41.743" v="1939" actId="26606"/>
          <ac:spMkLst>
            <pc:docMk/>
            <pc:sldMk cId="2828689412" sldId="298"/>
            <ac:spMk id="3" creationId="{17337AB1-83BB-D909-E239-11A6A53C31A7}"/>
          </ac:spMkLst>
        </pc:spChg>
        <pc:spChg chg="add del">
          <ac:chgData name="Kelly, Greg (FIS Economic Crime Operations)" userId="ef992353-0544-4f0a-be6f-4399ce3a28eb" providerId="ADAL" clId="{B5328845-A4A6-43E7-BED0-AA20FABB28ED}" dt="2024-10-15T13:58:29.008" v="210" actId="26606"/>
          <ac:spMkLst>
            <pc:docMk/>
            <pc:sldMk cId="2828689412" sldId="298"/>
            <ac:spMk id="10" creationId="{953EC90C-082B-4667-A29F-E4E4D515AA7E}"/>
          </ac:spMkLst>
        </pc:spChg>
        <pc:spChg chg="add del">
          <ac:chgData name="Kelly, Greg (FIS Economic Crime Operations)" userId="ef992353-0544-4f0a-be6f-4399ce3a28eb" providerId="ADAL" clId="{B5328845-A4A6-43E7-BED0-AA20FABB28ED}" dt="2024-10-15T13:58:29.008" v="210" actId="26606"/>
          <ac:spMkLst>
            <pc:docMk/>
            <pc:sldMk cId="2828689412" sldId="298"/>
            <ac:spMk id="12" creationId="{E99FF883-3EBA-49CC-8D77-1EE69E1826E3}"/>
          </ac:spMkLst>
        </pc:spChg>
        <pc:spChg chg="add del">
          <ac:chgData name="Kelly, Greg (FIS Economic Crime Operations)" userId="ef992353-0544-4f0a-be6f-4399ce3a28eb" providerId="ADAL" clId="{B5328845-A4A6-43E7-BED0-AA20FABB28ED}" dt="2024-10-16T15:10:41.743" v="1939" actId="26606"/>
          <ac:spMkLst>
            <pc:docMk/>
            <pc:sldMk cId="2828689412" sldId="298"/>
            <ac:spMk id="27" creationId="{7D07B7BC-3270-4CF3-A7AA-0937908AD58A}"/>
          </ac:spMkLst>
        </pc:spChg>
        <pc:spChg chg="add del">
          <ac:chgData name="Kelly, Greg (FIS Economic Crime Operations)" userId="ef992353-0544-4f0a-be6f-4399ce3a28eb" providerId="ADAL" clId="{B5328845-A4A6-43E7-BED0-AA20FABB28ED}" dt="2024-10-16T15:13:36.198" v="2077" actId="26606"/>
          <ac:spMkLst>
            <pc:docMk/>
            <pc:sldMk cId="2828689412" sldId="298"/>
            <ac:spMk id="43" creationId="{4F7EBAE4-9945-4473-9E34-B2C66EA0F03D}"/>
          </ac:spMkLst>
        </pc:spChg>
        <pc:spChg chg="add del">
          <ac:chgData name="Kelly, Greg (FIS Economic Crime Operations)" userId="ef992353-0544-4f0a-be6f-4399ce3a28eb" providerId="ADAL" clId="{B5328845-A4A6-43E7-BED0-AA20FABB28ED}" dt="2024-10-16T15:13:36.198" v="2077" actId="26606"/>
          <ac:spMkLst>
            <pc:docMk/>
            <pc:sldMk cId="2828689412" sldId="298"/>
            <ac:spMk id="45" creationId="{70BEB1E7-2F88-40BC-B73D-42E5B6F80BFC}"/>
          </ac:spMkLst>
        </pc:spChg>
        <pc:spChg chg="add del">
          <ac:chgData name="Kelly, Greg (FIS Economic Crime Operations)" userId="ef992353-0544-4f0a-be6f-4399ce3a28eb" providerId="ADAL" clId="{B5328845-A4A6-43E7-BED0-AA20FABB28ED}" dt="2024-10-16T15:13:36.198" v="2077" actId="26606"/>
          <ac:spMkLst>
            <pc:docMk/>
            <pc:sldMk cId="2828689412" sldId="298"/>
            <ac:spMk id="47" creationId="{A7B99495-F43F-4D80-A44F-2CB4764EB90B}"/>
          </ac:spMkLst>
        </pc:spChg>
        <pc:spChg chg="add del">
          <ac:chgData name="Kelly, Greg (FIS Economic Crime Operations)" userId="ef992353-0544-4f0a-be6f-4399ce3a28eb" providerId="ADAL" clId="{B5328845-A4A6-43E7-BED0-AA20FABB28ED}" dt="2024-10-16T15:13:32.514" v="2074" actId="26606"/>
          <ac:spMkLst>
            <pc:docMk/>
            <pc:sldMk cId="2828689412" sldId="298"/>
            <ac:spMk id="52" creationId="{4F7EBAE4-9945-4473-9E34-B2C66EA0F03D}"/>
          </ac:spMkLst>
        </pc:spChg>
        <pc:spChg chg="add del">
          <ac:chgData name="Kelly, Greg (FIS Economic Crime Operations)" userId="ef992353-0544-4f0a-be6f-4399ce3a28eb" providerId="ADAL" clId="{B5328845-A4A6-43E7-BED0-AA20FABB28ED}" dt="2024-10-16T15:13:31.167" v="2072" actId="26606"/>
          <ac:spMkLst>
            <pc:docMk/>
            <pc:sldMk cId="2828689412" sldId="298"/>
            <ac:spMk id="53" creationId="{4F7EBAE4-9945-4473-9E34-B2C66EA0F03D}"/>
          </ac:spMkLst>
        </pc:spChg>
        <pc:spChg chg="add del">
          <ac:chgData name="Kelly, Greg (FIS Economic Crime Operations)" userId="ef992353-0544-4f0a-be6f-4399ce3a28eb" providerId="ADAL" clId="{B5328845-A4A6-43E7-BED0-AA20FABB28ED}" dt="2024-10-16T15:13:32.514" v="2074" actId="26606"/>
          <ac:spMkLst>
            <pc:docMk/>
            <pc:sldMk cId="2828689412" sldId="298"/>
            <ac:spMk id="54" creationId="{70BEB1E7-2F88-40BC-B73D-42E5B6F80BFC}"/>
          </ac:spMkLst>
        </pc:spChg>
        <pc:spChg chg="add del">
          <ac:chgData name="Kelly, Greg (FIS Economic Crime Operations)" userId="ef992353-0544-4f0a-be6f-4399ce3a28eb" providerId="ADAL" clId="{B5328845-A4A6-43E7-BED0-AA20FABB28ED}" dt="2024-10-16T15:13:31.167" v="2072" actId="26606"/>
          <ac:spMkLst>
            <pc:docMk/>
            <pc:sldMk cId="2828689412" sldId="298"/>
            <ac:spMk id="55" creationId="{70BEB1E7-2F88-40BC-B73D-42E5B6F80BFC}"/>
          </ac:spMkLst>
        </pc:spChg>
        <pc:spChg chg="add del">
          <ac:chgData name="Kelly, Greg (FIS Economic Crime Operations)" userId="ef992353-0544-4f0a-be6f-4399ce3a28eb" providerId="ADAL" clId="{B5328845-A4A6-43E7-BED0-AA20FABB28ED}" dt="2024-10-16T15:13:32.514" v="2074" actId="26606"/>
          <ac:spMkLst>
            <pc:docMk/>
            <pc:sldMk cId="2828689412" sldId="298"/>
            <ac:spMk id="56" creationId="{A7B99495-F43F-4D80-A44F-2CB4764EB90B}"/>
          </ac:spMkLst>
        </pc:spChg>
        <pc:spChg chg="add del">
          <ac:chgData name="Kelly, Greg (FIS Economic Crime Operations)" userId="ef992353-0544-4f0a-be6f-4399ce3a28eb" providerId="ADAL" clId="{B5328845-A4A6-43E7-BED0-AA20FABB28ED}" dt="2024-10-16T15:13:31.167" v="2072" actId="26606"/>
          <ac:spMkLst>
            <pc:docMk/>
            <pc:sldMk cId="2828689412" sldId="298"/>
            <ac:spMk id="57" creationId="{A7B99495-F43F-4D80-A44F-2CB4764EB90B}"/>
          </ac:spMkLst>
        </pc:spChg>
        <pc:spChg chg="add del">
          <ac:chgData name="Kelly, Greg (FIS Economic Crime Operations)" userId="ef992353-0544-4f0a-be6f-4399ce3a28eb" providerId="ADAL" clId="{B5328845-A4A6-43E7-BED0-AA20FABB28ED}" dt="2024-10-16T15:13:36.181" v="2076" actId="26606"/>
          <ac:spMkLst>
            <pc:docMk/>
            <pc:sldMk cId="2828689412" sldId="298"/>
            <ac:spMk id="61" creationId="{4F7EBAE4-9945-4473-9E34-B2C66EA0F03D}"/>
          </ac:spMkLst>
        </pc:spChg>
        <pc:spChg chg="add del">
          <ac:chgData name="Kelly, Greg (FIS Economic Crime Operations)" userId="ef992353-0544-4f0a-be6f-4399ce3a28eb" providerId="ADAL" clId="{B5328845-A4A6-43E7-BED0-AA20FABB28ED}" dt="2024-10-16T15:13:36.181" v="2076" actId="26606"/>
          <ac:spMkLst>
            <pc:docMk/>
            <pc:sldMk cId="2828689412" sldId="298"/>
            <ac:spMk id="62" creationId="{70BEB1E7-2F88-40BC-B73D-42E5B6F80BFC}"/>
          </ac:spMkLst>
        </pc:spChg>
        <pc:spChg chg="add del">
          <ac:chgData name="Kelly, Greg (FIS Economic Crime Operations)" userId="ef992353-0544-4f0a-be6f-4399ce3a28eb" providerId="ADAL" clId="{B5328845-A4A6-43E7-BED0-AA20FABB28ED}" dt="2024-10-16T15:13:36.181" v="2076" actId="26606"/>
          <ac:spMkLst>
            <pc:docMk/>
            <pc:sldMk cId="2828689412" sldId="298"/>
            <ac:spMk id="63" creationId="{A7B99495-F43F-4D80-A44F-2CB4764EB90B}"/>
          </ac:spMkLst>
        </pc:spChg>
        <pc:spChg chg="add">
          <ac:chgData name="Kelly, Greg (FIS Economic Crime Operations)" userId="ef992353-0544-4f0a-be6f-4399ce3a28eb" providerId="ADAL" clId="{B5328845-A4A6-43E7-BED0-AA20FABB28ED}" dt="2024-10-16T15:13:36.198" v="2077" actId="26606"/>
          <ac:spMkLst>
            <pc:docMk/>
            <pc:sldMk cId="2828689412" sldId="298"/>
            <ac:spMk id="66" creationId="{4AC6B390-BC59-4F1D-A0EE-D71A92F0A0B2}"/>
          </ac:spMkLst>
        </pc:spChg>
        <pc:spChg chg="add">
          <ac:chgData name="Kelly, Greg (FIS Economic Crime Operations)" userId="ef992353-0544-4f0a-be6f-4399ce3a28eb" providerId="ADAL" clId="{B5328845-A4A6-43E7-BED0-AA20FABB28ED}" dt="2024-10-16T15:13:36.198" v="2077" actId="26606"/>
          <ac:spMkLst>
            <pc:docMk/>
            <pc:sldMk cId="2828689412" sldId="298"/>
            <ac:spMk id="67" creationId="{B6C60D79-16F1-4C4B-B7E3-7634E7069CDE}"/>
          </ac:spMkLst>
        </pc:spChg>
        <pc:spChg chg="add">
          <ac:chgData name="Kelly, Greg (FIS Economic Crime Operations)" userId="ef992353-0544-4f0a-be6f-4399ce3a28eb" providerId="ADAL" clId="{B5328845-A4A6-43E7-BED0-AA20FABB28ED}" dt="2024-10-16T15:13:36.198" v="2077" actId="26606"/>
          <ac:spMkLst>
            <pc:docMk/>
            <pc:sldMk cId="2828689412" sldId="298"/>
            <ac:spMk id="68" creationId="{426B127E-6498-4C77-9C9D-4553A5113B80}"/>
          </ac:spMkLst>
        </pc:spChg>
        <pc:grpChg chg="add del">
          <ac:chgData name="Kelly, Greg (FIS Economic Crime Operations)" userId="ef992353-0544-4f0a-be6f-4399ce3a28eb" providerId="ADAL" clId="{B5328845-A4A6-43E7-BED0-AA20FABB28ED}" dt="2024-10-15T13:58:29.008" v="210" actId="26606"/>
          <ac:grpSpMkLst>
            <pc:docMk/>
            <pc:sldMk cId="2828689412" sldId="298"/>
            <ac:grpSpMk id="14" creationId="{1080CC40-197E-4064-A999-72A67A9D9B43}"/>
          </ac:grpSpMkLst>
        </pc:grpChg>
        <pc:grpChg chg="add del">
          <ac:chgData name="Kelly, Greg (FIS Economic Crime Operations)" userId="ef992353-0544-4f0a-be6f-4399ce3a28eb" providerId="ADAL" clId="{B5328845-A4A6-43E7-BED0-AA20FABB28ED}" dt="2024-10-15T13:58:29.008" v="210" actId="26606"/>
          <ac:grpSpMkLst>
            <pc:docMk/>
            <pc:sldMk cId="2828689412" sldId="298"/>
            <ac:grpSpMk id="18" creationId="{E27AF472-EAE3-4572-AB69-B92BD10DBC6D}"/>
          </ac:grpSpMkLst>
        </pc:grpChg>
        <pc:grpChg chg="add del">
          <ac:chgData name="Kelly, Greg (FIS Economic Crime Operations)" userId="ef992353-0544-4f0a-be6f-4399ce3a28eb" providerId="ADAL" clId="{B5328845-A4A6-43E7-BED0-AA20FABB28ED}" dt="2024-10-16T15:10:41.743" v="1939" actId="26606"/>
          <ac:grpSpMkLst>
            <pc:docMk/>
            <pc:sldMk cId="2828689412" sldId="298"/>
            <ac:grpSpMk id="28" creationId="{108BB4D4-D71A-48F5-B2D2-45D2D78F4C20}"/>
          </ac:grpSpMkLst>
        </pc:grpChg>
        <pc:grpChg chg="add del">
          <ac:chgData name="Kelly, Greg (FIS Economic Crime Operations)" userId="ef992353-0544-4f0a-be6f-4399ce3a28eb" providerId="ADAL" clId="{B5328845-A4A6-43E7-BED0-AA20FABB28ED}" dt="2024-10-16T15:10:41.743" v="1939" actId="26606"/>
          <ac:grpSpMkLst>
            <pc:docMk/>
            <pc:sldMk cId="2828689412" sldId="298"/>
            <ac:grpSpMk id="30" creationId="{E27AF472-EAE3-4572-AB69-B92BD10DBC6D}"/>
          </ac:grpSpMkLst>
        </pc:grpChg>
        <pc:graphicFrameChg chg="add del mod">
          <ac:chgData name="Kelly, Greg (FIS Economic Crime Operations)" userId="ef992353-0544-4f0a-be6f-4399ce3a28eb" providerId="ADAL" clId="{B5328845-A4A6-43E7-BED0-AA20FABB28ED}" dt="2024-10-16T15:13:36.198" v="2077" actId="26606"/>
          <ac:graphicFrameMkLst>
            <pc:docMk/>
            <pc:sldMk cId="2828689412" sldId="298"/>
            <ac:graphicFrameMk id="38" creationId="{C437FC86-A69E-50CE-E58B-FFF18568F954}"/>
          </ac:graphicFrameMkLst>
        </pc:graphicFrameChg>
        <pc:graphicFrameChg chg="add del">
          <ac:chgData name="Kelly, Greg (FIS Economic Crime Operations)" userId="ef992353-0544-4f0a-be6f-4399ce3a28eb" providerId="ADAL" clId="{B5328845-A4A6-43E7-BED0-AA20FABB28ED}" dt="2024-10-16T15:13:31.167" v="2072" actId="26606"/>
          <ac:graphicFrameMkLst>
            <pc:docMk/>
            <pc:sldMk cId="2828689412" sldId="298"/>
            <ac:graphicFrameMk id="49" creationId="{53C4FE5A-957C-E92D-37C2-6FCF594C800A}"/>
          </ac:graphicFrameMkLst>
        </pc:graphicFrameChg>
        <pc:graphicFrameChg chg="add del">
          <ac:chgData name="Kelly, Greg (FIS Economic Crime Operations)" userId="ef992353-0544-4f0a-be6f-4399ce3a28eb" providerId="ADAL" clId="{B5328845-A4A6-43E7-BED0-AA20FABB28ED}" dt="2024-10-16T15:13:32.514" v="2074" actId="26606"/>
          <ac:graphicFrameMkLst>
            <pc:docMk/>
            <pc:sldMk cId="2828689412" sldId="298"/>
            <ac:graphicFrameMk id="59" creationId="{C437FC86-A69E-50CE-E58B-FFF18568F954}"/>
          </ac:graphicFrameMkLst>
        </pc:graphicFrameChg>
        <pc:graphicFrameChg chg="add del">
          <ac:chgData name="Kelly, Greg (FIS Economic Crime Operations)" userId="ef992353-0544-4f0a-be6f-4399ce3a28eb" providerId="ADAL" clId="{B5328845-A4A6-43E7-BED0-AA20FABB28ED}" dt="2024-10-16T15:13:36.181" v="2076" actId="26606"/>
          <ac:graphicFrameMkLst>
            <pc:docMk/>
            <pc:sldMk cId="2828689412" sldId="298"/>
            <ac:graphicFrameMk id="64" creationId="{53C4FE5A-957C-E92D-37C2-6FCF594C800A}"/>
          </ac:graphicFrameMkLst>
        </pc:graphicFrameChg>
        <pc:graphicFrameChg chg="add">
          <ac:chgData name="Kelly, Greg (FIS Economic Crime Operations)" userId="ef992353-0544-4f0a-be6f-4399ce3a28eb" providerId="ADAL" clId="{B5328845-A4A6-43E7-BED0-AA20FABB28ED}" dt="2024-10-16T15:13:36.198" v="2077" actId="26606"/>
          <ac:graphicFrameMkLst>
            <pc:docMk/>
            <pc:sldMk cId="2828689412" sldId="298"/>
            <ac:graphicFrameMk id="69" creationId="{F70BB760-3C83-B444-D533-8C593453252D}"/>
          </ac:graphicFrameMkLst>
        </pc:graphicFrameChg>
        <pc:picChg chg="add del mod ord">
          <ac:chgData name="Kelly, Greg (FIS Economic Crime Operations)" userId="ef992353-0544-4f0a-be6f-4399ce3a28eb" providerId="ADAL" clId="{B5328845-A4A6-43E7-BED0-AA20FABB28ED}" dt="2024-10-16T15:10:25.405" v="1938" actId="21"/>
          <ac:picMkLst>
            <pc:docMk/>
            <pc:sldMk cId="2828689412" sldId="298"/>
            <ac:picMk id="5" creationId="{23E27AB1-570D-5161-88AB-4785E1731724}"/>
          </ac:picMkLst>
        </pc:picChg>
        <pc:picChg chg="add mod">
          <ac:chgData name="Kelly, Greg (FIS Economic Crime Operations)" userId="ef992353-0544-4f0a-be6f-4399ce3a28eb" providerId="ADAL" clId="{B5328845-A4A6-43E7-BED0-AA20FABB28ED}" dt="2024-10-16T15:13:36.198" v="2077" actId="26606"/>
          <ac:picMkLst>
            <pc:docMk/>
            <pc:sldMk cId="2828689412" sldId="298"/>
            <ac:picMk id="39" creationId="{FC8C1A2F-EE3F-6978-E5DE-FA02A4E33F5F}"/>
          </ac:picMkLst>
        </pc:picChg>
      </pc:sldChg>
      <pc:sldChg chg="addSp delSp modSp new mod setBg">
        <pc:chgData name="Kelly, Greg (FIS Economic Crime Operations)" userId="ef992353-0544-4f0a-be6f-4399ce3a28eb" providerId="ADAL" clId="{B5328845-A4A6-43E7-BED0-AA20FABB28ED}" dt="2024-10-16T15:20:56.769" v="2333" actId="26606"/>
        <pc:sldMkLst>
          <pc:docMk/>
          <pc:sldMk cId="3292984713" sldId="299"/>
        </pc:sldMkLst>
        <pc:spChg chg="mod">
          <ac:chgData name="Kelly, Greg (FIS Economic Crime Operations)" userId="ef992353-0544-4f0a-be6f-4399ce3a28eb" providerId="ADAL" clId="{B5328845-A4A6-43E7-BED0-AA20FABB28ED}" dt="2024-10-16T15:20:56.769" v="2333" actId="26606"/>
          <ac:spMkLst>
            <pc:docMk/>
            <pc:sldMk cId="3292984713" sldId="299"/>
            <ac:spMk id="2" creationId="{DC38D8E1-81E5-E3EF-B0F7-038C7DB56F3F}"/>
          </ac:spMkLst>
        </pc:spChg>
        <pc:spChg chg="del mod">
          <ac:chgData name="Kelly, Greg (FIS Economic Crime Operations)" userId="ef992353-0544-4f0a-be6f-4399ce3a28eb" providerId="ADAL" clId="{B5328845-A4A6-43E7-BED0-AA20FABB28ED}" dt="2024-10-15T14:02:11.272" v="257" actId="26606"/>
          <ac:spMkLst>
            <pc:docMk/>
            <pc:sldMk cId="3292984713" sldId="299"/>
            <ac:spMk id="3" creationId="{040F0CCA-8FDB-480C-3136-C670525A9387}"/>
          </ac:spMkLst>
        </pc:spChg>
        <pc:spChg chg="add del">
          <ac:chgData name="Kelly, Greg (FIS Economic Crime Operations)" userId="ef992353-0544-4f0a-be6f-4399ce3a28eb" providerId="ADAL" clId="{B5328845-A4A6-43E7-BED0-AA20FABB28ED}" dt="2024-10-16T15:20:56.769" v="2333" actId="26606"/>
          <ac:spMkLst>
            <pc:docMk/>
            <pc:sldMk cId="3292984713" sldId="299"/>
            <ac:spMk id="9" creationId="{CB49665F-0298-4449-8D2D-209989CB9EE3}"/>
          </ac:spMkLst>
        </pc:spChg>
        <pc:spChg chg="add del">
          <ac:chgData name="Kelly, Greg (FIS Economic Crime Operations)" userId="ef992353-0544-4f0a-be6f-4399ce3a28eb" providerId="ADAL" clId="{B5328845-A4A6-43E7-BED0-AA20FABB28ED}" dt="2024-10-16T15:20:56.769" v="2333" actId="26606"/>
          <ac:spMkLst>
            <pc:docMk/>
            <pc:sldMk cId="3292984713" sldId="299"/>
            <ac:spMk id="11" creationId="{A71EEC14-174A-46FA-B046-474750457130}"/>
          </ac:spMkLst>
        </pc:spChg>
        <pc:spChg chg="add">
          <ac:chgData name="Kelly, Greg (FIS Economic Crime Operations)" userId="ef992353-0544-4f0a-be6f-4399ce3a28eb" providerId="ADAL" clId="{B5328845-A4A6-43E7-BED0-AA20FABB28ED}" dt="2024-10-16T15:20:56.769" v="2333" actId="26606"/>
          <ac:spMkLst>
            <pc:docMk/>
            <pc:sldMk cId="3292984713" sldId="299"/>
            <ac:spMk id="30" creationId="{4F7EBAE4-9945-4473-9E34-B2C66EA0F03D}"/>
          </ac:spMkLst>
        </pc:spChg>
        <pc:spChg chg="add">
          <ac:chgData name="Kelly, Greg (FIS Economic Crime Operations)" userId="ef992353-0544-4f0a-be6f-4399ce3a28eb" providerId="ADAL" clId="{B5328845-A4A6-43E7-BED0-AA20FABB28ED}" dt="2024-10-16T15:20:56.769" v="2333" actId="26606"/>
          <ac:spMkLst>
            <pc:docMk/>
            <pc:sldMk cId="3292984713" sldId="299"/>
            <ac:spMk id="32" creationId="{70BEB1E7-2F88-40BC-B73D-42E5B6F80BFC}"/>
          </ac:spMkLst>
        </pc:spChg>
        <pc:spChg chg="add">
          <ac:chgData name="Kelly, Greg (FIS Economic Crime Operations)" userId="ef992353-0544-4f0a-be6f-4399ce3a28eb" providerId="ADAL" clId="{B5328845-A4A6-43E7-BED0-AA20FABB28ED}" dt="2024-10-16T15:20:56.769" v="2333" actId="26606"/>
          <ac:spMkLst>
            <pc:docMk/>
            <pc:sldMk cId="3292984713" sldId="299"/>
            <ac:spMk id="34" creationId="{A7B99495-F43F-4D80-A44F-2CB4764EB90B}"/>
          </ac:spMkLst>
        </pc:spChg>
        <pc:grpChg chg="add del">
          <ac:chgData name="Kelly, Greg (FIS Economic Crime Operations)" userId="ef992353-0544-4f0a-be6f-4399ce3a28eb" providerId="ADAL" clId="{B5328845-A4A6-43E7-BED0-AA20FABB28ED}" dt="2024-10-16T15:20:56.769" v="2333" actId="26606"/>
          <ac:grpSpMkLst>
            <pc:docMk/>
            <pc:sldMk cId="3292984713" sldId="299"/>
            <ac:grpSpMk id="13" creationId="{EEB6CB95-E653-4C6C-AE51-62FD848E8D5B}"/>
          </ac:grpSpMkLst>
        </pc:grpChg>
        <pc:grpChg chg="add del">
          <ac:chgData name="Kelly, Greg (FIS Economic Crime Operations)" userId="ef992353-0544-4f0a-be6f-4399ce3a28eb" providerId="ADAL" clId="{B5328845-A4A6-43E7-BED0-AA20FABB28ED}" dt="2024-10-16T15:20:56.769" v="2333" actId="26606"/>
          <ac:grpSpMkLst>
            <pc:docMk/>
            <pc:sldMk cId="3292984713" sldId="299"/>
            <ac:grpSpMk id="17" creationId="{43F5E015-E085-4624-B431-B42414448684}"/>
          </ac:grpSpMkLst>
        </pc:grpChg>
        <pc:graphicFrameChg chg="add mod modGraphic">
          <ac:chgData name="Kelly, Greg (FIS Economic Crime Operations)" userId="ef992353-0544-4f0a-be6f-4399ce3a28eb" providerId="ADAL" clId="{B5328845-A4A6-43E7-BED0-AA20FABB28ED}" dt="2024-10-16T15:20:56.769" v="2333" actId="26606"/>
          <ac:graphicFrameMkLst>
            <pc:docMk/>
            <pc:sldMk cId="3292984713" sldId="299"/>
            <ac:graphicFrameMk id="5" creationId="{BE27440B-F5D6-E364-7312-9203FB7FA4D0}"/>
          </ac:graphicFrameMkLst>
        </pc:graphicFrameChg>
        <pc:picChg chg="add">
          <ac:chgData name="Kelly, Greg (FIS Economic Crime Operations)" userId="ef992353-0544-4f0a-be6f-4399ce3a28eb" providerId="ADAL" clId="{B5328845-A4A6-43E7-BED0-AA20FABB28ED}" dt="2024-10-16T15:20:56.769" v="2333" actId="26606"/>
          <ac:picMkLst>
            <pc:docMk/>
            <pc:sldMk cId="3292984713" sldId="299"/>
            <ac:picMk id="26" creationId="{4B8B3CBC-ABE2-4DCF-42A3-64A920572FB8}"/>
          </ac:picMkLst>
        </pc:picChg>
      </pc:sldChg>
      <pc:sldChg chg="addSp delSp modSp new mod ord setBg">
        <pc:chgData name="Kelly, Greg (FIS Economic Crime Operations)" userId="ef992353-0544-4f0a-be6f-4399ce3a28eb" providerId="ADAL" clId="{B5328845-A4A6-43E7-BED0-AA20FABB28ED}" dt="2024-10-16T15:21:43.654" v="2337"/>
        <pc:sldMkLst>
          <pc:docMk/>
          <pc:sldMk cId="3177618732" sldId="300"/>
        </pc:sldMkLst>
        <pc:spChg chg="mod">
          <ac:chgData name="Kelly, Greg (FIS Economic Crime Operations)" userId="ef992353-0544-4f0a-be6f-4399ce3a28eb" providerId="ADAL" clId="{B5328845-A4A6-43E7-BED0-AA20FABB28ED}" dt="2024-10-16T15:14:37.907" v="2078" actId="26606"/>
          <ac:spMkLst>
            <pc:docMk/>
            <pc:sldMk cId="3177618732" sldId="300"/>
            <ac:spMk id="2" creationId="{EBB18233-27B0-3A84-D383-8F9FAEAAA595}"/>
          </ac:spMkLst>
        </pc:spChg>
        <pc:spChg chg="del mod">
          <ac:chgData name="Kelly, Greg (FIS Economic Crime Operations)" userId="ef992353-0544-4f0a-be6f-4399ce3a28eb" providerId="ADAL" clId="{B5328845-A4A6-43E7-BED0-AA20FABB28ED}" dt="2024-10-15T14:03:20.624" v="284" actId="26606"/>
          <ac:spMkLst>
            <pc:docMk/>
            <pc:sldMk cId="3177618732" sldId="300"/>
            <ac:spMk id="3" creationId="{63F4E1D2-1BF2-82F8-7AA5-BBD8094BA774}"/>
          </ac:spMkLst>
        </pc:spChg>
        <pc:spChg chg="add del">
          <ac:chgData name="Kelly, Greg (FIS Economic Crime Operations)" userId="ef992353-0544-4f0a-be6f-4399ce3a28eb" providerId="ADAL" clId="{B5328845-A4A6-43E7-BED0-AA20FABB28ED}" dt="2024-10-16T15:14:37.907" v="2078" actId="26606"/>
          <ac:spMkLst>
            <pc:docMk/>
            <pc:sldMk cId="3177618732" sldId="300"/>
            <ac:spMk id="9" creationId="{8DF67618-B87B-4195-8E24-3B126F79FF55}"/>
          </ac:spMkLst>
        </pc:spChg>
        <pc:spChg chg="add del">
          <ac:chgData name="Kelly, Greg (FIS Economic Crime Operations)" userId="ef992353-0544-4f0a-be6f-4399ce3a28eb" providerId="ADAL" clId="{B5328845-A4A6-43E7-BED0-AA20FABB28ED}" dt="2024-10-16T15:14:37.907" v="2078" actId="26606"/>
          <ac:spMkLst>
            <pc:docMk/>
            <pc:sldMk cId="3177618732" sldId="300"/>
            <ac:spMk id="11" creationId="{64960379-9FF9-400A-A8A8-F5AB633FD3BF}"/>
          </ac:spMkLst>
        </pc:spChg>
        <pc:spChg chg="add">
          <ac:chgData name="Kelly, Greg (FIS Economic Crime Operations)" userId="ef992353-0544-4f0a-be6f-4399ce3a28eb" providerId="ADAL" clId="{B5328845-A4A6-43E7-BED0-AA20FABB28ED}" dt="2024-10-16T15:14:37.907" v="2078" actId="26606"/>
          <ac:spMkLst>
            <pc:docMk/>
            <pc:sldMk cId="3177618732" sldId="300"/>
            <ac:spMk id="30" creationId="{D3E17859-C5F0-476F-A082-A4CB8841DB24}"/>
          </ac:spMkLst>
        </pc:spChg>
        <pc:spChg chg="add">
          <ac:chgData name="Kelly, Greg (FIS Economic Crime Operations)" userId="ef992353-0544-4f0a-be6f-4399ce3a28eb" providerId="ADAL" clId="{B5328845-A4A6-43E7-BED0-AA20FABB28ED}" dt="2024-10-16T15:14:37.907" v="2078" actId="26606"/>
          <ac:spMkLst>
            <pc:docMk/>
            <pc:sldMk cId="3177618732" sldId="300"/>
            <ac:spMk id="32" creationId="{70BEB1E7-2F88-40BC-B73D-42E5B6F80BFC}"/>
          </ac:spMkLst>
        </pc:spChg>
        <pc:spChg chg="add">
          <ac:chgData name="Kelly, Greg (FIS Economic Crime Operations)" userId="ef992353-0544-4f0a-be6f-4399ce3a28eb" providerId="ADAL" clId="{B5328845-A4A6-43E7-BED0-AA20FABB28ED}" dt="2024-10-16T15:14:37.907" v="2078" actId="26606"/>
          <ac:spMkLst>
            <pc:docMk/>
            <pc:sldMk cId="3177618732" sldId="300"/>
            <ac:spMk id="34" creationId="{A7B99495-F43F-4D80-A44F-2CB4764EB90B}"/>
          </ac:spMkLst>
        </pc:spChg>
        <pc:grpChg chg="add del">
          <ac:chgData name="Kelly, Greg (FIS Economic Crime Operations)" userId="ef992353-0544-4f0a-be6f-4399ce3a28eb" providerId="ADAL" clId="{B5328845-A4A6-43E7-BED0-AA20FABB28ED}" dt="2024-10-16T15:14:37.907" v="2078" actId="26606"/>
          <ac:grpSpMkLst>
            <pc:docMk/>
            <pc:sldMk cId="3177618732" sldId="300"/>
            <ac:grpSpMk id="13" creationId="{2C491629-AE25-486B-9B22-2CE4EE8F7E47}"/>
          </ac:grpSpMkLst>
        </pc:grpChg>
        <pc:grpChg chg="add del">
          <ac:chgData name="Kelly, Greg (FIS Economic Crime Operations)" userId="ef992353-0544-4f0a-be6f-4399ce3a28eb" providerId="ADAL" clId="{B5328845-A4A6-43E7-BED0-AA20FABB28ED}" dt="2024-10-16T15:14:37.907" v="2078" actId="26606"/>
          <ac:grpSpMkLst>
            <pc:docMk/>
            <pc:sldMk cId="3177618732" sldId="300"/>
            <ac:grpSpMk id="17" creationId="{43F5E015-E085-4624-B431-B42414448684}"/>
          </ac:grpSpMkLst>
        </pc:grpChg>
        <pc:graphicFrameChg chg="add mod modGraphic">
          <ac:chgData name="Kelly, Greg (FIS Economic Crime Operations)" userId="ef992353-0544-4f0a-be6f-4399ce3a28eb" providerId="ADAL" clId="{B5328845-A4A6-43E7-BED0-AA20FABB28ED}" dt="2024-10-16T15:14:37.907" v="2078" actId="26606"/>
          <ac:graphicFrameMkLst>
            <pc:docMk/>
            <pc:sldMk cId="3177618732" sldId="300"/>
            <ac:graphicFrameMk id="5" creationId="{397FD77D-83D4-D85D-0581-91F8A98F6D3F}"/>
          </ac:graphicFrameMkLst>
        </pc:graphicFrameChg>
        <pc:picChg chg="add">
          <ac:chgData name="Kelly, Greg (FIS Economic Crime Operations)" userId="ef992353-0544-4f0a-be6f-4399ce3a28eb" providerId="ADAL" clId="{B5328845-A4A6-43E7-BED0-AA20FABB28ED}" dt="2024-10-16T15:14:37.907" v="2078" actId="26606"/>
          <ac:picMkLst>
            <pc:docMk/>
            <pc:sldMk cId="3177618732" sldId="300"/>
            <ac:picMk id="26" creationId="{2CAB3CDF-C78E-48EB-169D-F01039725E4E}"/>
          </ac:picMkLst>
        </pc:picChg>
      </pc:sldChg>
      <pc:sldChg chg="addSp modSp new mod ord setBg">
        <pc:chgData name="Kelly, Greg (FIS Economic Crime Operations)" userId="ef992353-0544-4f0a-be6f-4399ce3a28eb" providerId="ADAL" clId="{B5328845-A4A6-43E7-BED0-AA20FABB28ED}" dt="2024-10-16T15:30:25.414" v="2408" actId="20577"/>
        <pc:sldMkLst>
          <pc:docMk/>
          <pc:sldMk cId="1105434343" sldId="301"/>
        </pc:sldMkLst>
        <pc:spChg chg="mod">
          <ac:chgData name="Kelly, Greg (FIS Economic Crime Operations)" userId="ef992353-0544-4f0a-be6f-4399ce3a28eb" providerId="ADAL" clId="{B5328845-A4A6-43E7-BED0-AA20FABB28ED}" dt="2024-10-15T14:05:10.763" v="326" actId="26606"/>
          <ac:spMkLst>
            <pc:docMk/>
            <pc:sldMk cId="1105434343" sldId="301"/>
            <ac:spMk id="2" creationId="{58960B63-4475-DB52-A01F-E64D5512BA8B}"/>
          </ac:spMkLst>
        </pc:spChg>
        <pc:spChg chg="mod">
          <ac:chgData name="Kelly, Greg (FIS Economic Crime Operations)" userId="ef992353-0544-4f0a-be6f-4399ce3a28eb" providerId="ADAL" clId="{B5328845-A4A6-43E7-BED0-AA20FABB28ED}" dt="2024-10-16T15:30:25.414" v="2408" actId="20577"/>
          <ac:spMkLst>
            <pc:docMk/>
            <pc:sldMk cId="1105434343" sldId="301"/>
            <ac:spMk id="3" creationId="{90A288FF-2F47-10A8-B86D-611DA99D412F}"/>
          </ac:spMkLst>
        </pc:spChg>
        <pc:spChg chg="add">
          <ac:chgData name="Kelly, Greg (FIS Economic Crime Operations)" userId="ef992353-0544-4f0a-be6f-4399ce3a28eb" providerId="ADAL" clId="{B5328845-A4A6-43E7-BED0-AA20FABB28ED}" dt="2024-10-15T14:05:10.763" v="326" actId="26606"/>
          <ac:spMkLst>
            <pc:docMk/>
            <pc:sldMk cId="1105434343" sldId="301"/>
            <ac:spMk id="8" creationId="{C2554CA6-288E-4202-BC52-2E5A8F0C0AED}"/>
          </ac:spMkLst>
        </pc:spChg>
        <pc:spChg chg="add">
          <ac:chgData name="Kelly, Greg (FIS Economic Crime Operations)" userId="ef992353-0544-4f0a-be6f-4399ce3a28eb" providerId="ADAL" clId="{B5328845-A4A6-43E7-BED0-AA20FABB28ED}" dt="2024-10-15T14:05:10.763" v="326" actId="26606"/>
          <ac:spMkLst>
            <pc:docMk/>
            <pc:sldMk cId="1105434343" sldId="301"/>
            <ac:spMk id="10" creationId="{B10BB131-AC8E-4A8E-A5D1-36260F720C3B}"/>
          </ac:spMkLst>
        </pc:spChg>
        <pc:spChg chg="add">
          <ac:chgData name="Kelly, Greg (FIS Economic Crime Operations)" userId="ef992353-0544-4f0a-be6f-4399ce3a28eb" providerId="ADAL" clId="{B5328845-A4A6-43E7-BED0-AA20FABB28ED}" dt="2024-10-15T14:05:10.763" v="326" actId="26606"/>
          <ac:spMkLst>
            <pc:docMk/>
            <pc:sldMk cId="1105434343" sldId="301"/>
            <ac:spMk id="12" creationId="{5B7778FC-632E-4DCA-A7CB-0D7731CCF970}"/>
          </ac:spMkLst>
        </pc:spChg>
        <pc:spChg chg="add">
          <ac:chgData name="Kelly, Greg (FIS Economic Crime Operations)" userId="ef992353-0544-4f0a-be6f-4399ce3a28eb" providerId="ADAL" clId="{B5328845-A4A6-43E7-BED0-AA20FABB28ED}" dt="2024-10-15T14:05:10.763" v="326" actId="26606"/>
          <ac:spMkLst>
            <pc:docMk/>
            <pc:sldMk cId="1105434343" sldId="301"/>
            <ac:spMk id="14" creationId="{FA23A907-97FB-4A8F-880A-DD77401C4296}"/>
          </ac:spMkLst>
        </pc:spChg>
      </pc:sldChg>
      <pc:sldChg chg="addSp delSp modSp new del mod setBg">
        <pc:chgData name="Kelly, Greg (FIS Economic Crime Operations)" userId="ef992353-0544-4f0a-be6f-4399ce3a28eb" providerId="ADAL" clId="{B5328845-A4A6-43E7-BED0-AA20FABB28ED}" dt="2024-10-16T15:30:48.188" v="2409" actId="2696"/>
        <pc:sldMkLst>
          <pc:docMk/>
          <pc:sldMk cId="1177503982" sldId="302"/>
        </pc:sldMkLst>
        <pc:spChg chg="mod">
          <ac:chgData name="Kelly, Greg (FIS Economic Crime Operations)" userId="ef992353-0544-4f0a-be6f-4399ce3a28eb" providerId="ADAL" clId="{B5328845-A4A6-43E7-BED0-AA20FABB28ED}" dt="2024-10-15T14:06:40.650" v="351" actId="26606"/>
          <ac:spMkLst>
            <pc:docMk/>
            <pc:sldMk cId="1177503982" sldId="302"/>
            <ac:spMk id="2" creationId="{FD964180-C7F0-7244-3097-A30F94972544}"/>
          </ac:spMkLst>
        </pc:spChg>
        <pc:spChg chg="del mod">
          <ac:chgData name="Kelly, Greg (FIS Economic Crime Operations)" userId="ef992353-0544-4f0a-be6f-4399ce3a28eb" providerId="ADAL" clId="{B5328845-A4A6-43E7-BED0-AA20FABB28ED}" dt="2024-10-15T14:06:40.650" v="351" actId="26606"/>
          <ac:spMkLst>
            <pc:docMk/>
            <pc:sldMk cId="1177503982" sldId="302"/>
            <ac:spMk id="3" creationId="{9D4D9BE0-BA66-4ED2-950D-82BE977DE402}"/>
          </ac:spMkLst>
        </pc:spChg>
        <pc:spChg chg="add">
          <ac:chgData name="Kelly, Greg (FIS Economic Crime Operations)" userId="ef992353-0544-4f0a-be6f-4399ce3a28eb" providerId="ADAL" clId="{B5328845-A4A6-43E7-BED0-AA20FABB28ED}" dt="2024-10-15T14:06:40.650" v="351" actId="26606"/>
          <ac:spMkLst>
            <pc:docMk/>
            <pc:sldMk cId="1177503982" sldId="302"/>
            <ac:spMk id="9" creationId="{35DB3719-6FDC-4E5D-891D-FF40B7300F64}"/>
          </ac:spMkLst>
        </pc:spChg>
        <pc:spChg chg="add">
          <ac:chgData name="Kelly, Greg (FIS Economic Crime Operations)" userId="ef992353-0544-4f0a-be6f-4399ce3a28eb" providerId="ADAL" clId="{B5328845-A4A6-43E7-BED0-AA20FABB28ED}" dt="2024-10-15T14:06:40.650" v="351" actId="26606"/>
          <ac:spMkLst>
            <pc:docMk/>
            <pc:sldMk cId="1177503982" sldId="302"/>
            <ac:spMk id="11" creationId="{E0CBAC23-2E3F-4A90-BA59-F8299F6A5439}"/>
          </ac:spMkLst>
        </pc:spChg>
        <pc:graphicFrameChg chg="add">
          <ac:chgData name="Kelly, Greg (FIS Economic Crime Operations)" userId="ef992353-0544-4f0a-be6f-4399ce3a28eb" providerId="ADAL" clId="{B5328845-A4A6-43E7-BED0-AA20FABB28ED}" dt="2024-10-15T14:06:40.650" v="351" actId="26606"/>
          <ac:graphicFrameMkLst>
            <pc:docMk/>
            <pc:sldMk cId="1177503982" sldId="302"/>
            <ac:graphicFrameMk id="5" creationId="{71A8A80D-03F9-CC8E-62A6-04B23E3FD756}"/>
          </ac:graphicFrameMkLst>
        </pc:graphicFrameChg>
      </pc:sldChg>
      <pc:sldChg chg="addSp delSp modSp new mod setBg">
        <pc:chgData name="Kelly, Greg (FIS Economic Crime Operations)" userId="ef992353-0544-4f0a-be6f-4399ce3a28eb" providerId="ADAL" clId="{B5328845-A4A6-43E7-BED0-AA20FABB28ED}" dt="2024-10-16T15:50:05.418" v="2768" actId="20577"/>
        <pc:sldMkLst>
          <pc:docMk/>
          <pc:sldMk cId="3587201504" sldId="303"/>
        </pc:sldMkLst>
        <pc:spChg chg="mod">
          <ac:chgData name="Kelly, Greg (FIS Economic Crime Operations)" userId="ef992353-0544-4f0a-be6f-4399ce3a28eb" providerId="ADAL" clId="{B5328845-A4A6-43E7-BED0-AA20FABB28ED}" dt="2024-10-15T14:07:46.530" v="368" actId="26606"/>
          <ac:spMkLst>
            <pc:docMk/>
            <pc:sldMk cId="3587201504" sldId="303"/>
            <ac:spMk id="2" creationId="{8C5D64A1-755B-953C-9396-DF0E52F1880A}"/>
          </ac:spMkLst>
        </pc:spChg>
        <pc:spChg chg="del mod">
          <ac:chgData name="Kelly, Greg (FIS Economic Crime Operations)" userId="ef992353-0544-4f0a-be6f-4399ce3a28eb" providerId="ADAL" clId="{B5328845-A4A6-43E7-BED0-AA20FABB28ED}" dt="2024-10-15T14:07:46.530" v="368" actId="26606"/>
          <ac:spMkLst>
            <pc:docMk/>
            <pc:sldMk cId="3587201504" sldId="303"/>
            <ac:spMk id="3" creationId="{6838B248-DFE9-9BA5-EFA5-9D54A0DE581D}"/>
          </ac:spMkLst>
        </pc:spChg>
        <pc:spChg chg="add">
          <ac:chgData name="Kelly, Greg (FIS Economic Crime Operations)" userId="ef992353-0544-4f0a-be6f-4399ce3a28eb" providerId="ADAL" clId="{B5328845-A4A6-43E7-BED0-AA20FABB28ED}" dt="2024-10-15T14:07:46.530" v="368" actId="26606"/>
          <ac:spMkLst>
            <pc:docMk/>
            <pc:sldMk cId="3587201504" sldId="303"/>
            <ac:spMk id="9" creationId="{35DB3719-6FDC-4E5D-891D-FF40B7300F64}"/>
          </ac:spMkLst>
        </pc:spChg>
        <pc:spChg chg="add">
          <ac:chgData name="Kelly, Greg (FIS Economic Crime Operations)" userId="ef992353-0544-4f0a-be6f-4399ce3a28eb" providerId="ADAL" clId="{B5328845-A4A6-43E7-BED0-AA20FABB28ED}" dt="2024-10-15T14:07:46.530" v="368" actId="26606"/>
          <ac:spMkLst>
            <pc:docMk/>
            <pc:sldMk cId="3587201504" sldId="303"/>
            <ac:spMk id="11" creationId="{E0CBAC23-2E3F-4A90-BA59-F8299F6A5439}"/>
          </ac:spMkLst>
        </pc:spChg>
        <pc:graphicFrameChg chg="add mod">
          <ac:chgData name="Kelly, Greg (FIS Economic Crime Operations)" userId="ef992353-0544-4f0a-be6f-4399ce3a28eb" providerId="ADAL" clId="{B5328845-A4A6-43E7-BED0-AA20FABB28ED}" dt="2024-10-16T15:50:05.418" v="2768" actId="20577"/>
          <ac:graphicFrameMkLst>
            <pc:docMk/>
            <pc:sldMk cId="3587201504" sldId="303"/>
            <ac:graphicFrameMk id="5" creationId="{C7DF9DC6-364E-247A-63E3-1AC48685055B}"/>
          </ac:graphicFrameMkLst>
        </pc:graphicFrameChg>
      </pc:sldChg>
      <pc:sldChg chg="addSp delSp modSp new del mod setBg modClrScheme chgLayout">
        <pc:chgData name="Kelly, Greg (FIS Economic Crime Operations)" userId="ef992353-0544-4f0a-be6f-4399ce3a28eb" providerId="ADAL" clId="{B5328845-A4A6-43E7-BED0-AA20FABB28ED}" dt="2024-10-16T15:50:30.602" v="2769" actId="2696"/>
        <pc:sldMkLst>
          <pc:docMk/>
          <pc:sldMk cId="891584090" sldId="304"/>
        </pc:sldMkLst>
        <pc:spChg chg="del">
          <ac:chgData name="Kelly, Greg (FIS Economic Crime Operations)" userId="ef992353-0544-4f0a-be6f-4399ce3a28eb" providerId="ADAL" clId="{B5328845-A4A6-43E7-BED0-AA20FABB28ED}" dt="2024-10-15T14:08:37.815" v="370" actId="700"/>
          <ac:spMkLst>
            <pc:docMk/>
            <pc:sldMk cId="891584090" sldId="304"/>
            <ac:spMk id="2" creationId="{D8F69838-05A6-A0E0-B67B-C1C7E018FFB7}"/>
          </ac:spMkLst>
        </pc:spChg>
        <pc:spChg chg="del">
          <ac:chgData name="Kelly, Greg (FIS Economic Crime Operations)" userId="ef992353-0544-4f0a-be6f-4399ce3a28eb" providerId="ADAL" clId="{B5328845-A4A6-43E7-BED0-AA20FABB28ED}" dt="2024-10-15T14:08:37.815" v="370" actId="700"/>
          <ac:spMkLst>
            <pc:docMk/>
            <pc:sldMk cId="891584090" sldId="304"/>
            <ac:spMk id="3" creationId="{4F56E818-2138-C7C3-EC57-A9D638A96364}"/>
          </ac:spMkLst>
        </pc:spChg>
        <pc:spChg chg="add">
          <ac:chgData name="Kelly, Greg (FIS Economic Crime Operations)" userId="ef992353-0544-4f0a-be6f-4399ce3a28eb" providerId="ADAL" clId="{B5328845-A4A6-43E7-BED0-AA20FABB28ED}" dt="2024-10-15T14:10:10.028" v="377" actId="26606"/>
          <ac:spMkLst>
            <pc:docMk/>
            <pc:sldMk cId="891584090" sldId="304"/>
            <ac:spMk id="10" creationId="{AB8C311F-7253-4AED-9701-7FC0708C41C7}"/>
          </ac:spMkLst>
        </pc:spChg>
        <pc:spChg chg="add">
          <ac:chgData name="Kelly, Greg (FIS Economic Crime Operations)" userId="ef992353-0544-4f0a-be6f-4399ce3a28eb" providerId="ADAL" clId="{B5328845-A4A6-43E7-BED0-AA20FABB28ED}" dt="2024-10-15T14:10:10.028" v="377" actId="26606"/>
          <ac:spMkLst>
            <pc:docMk/>
            <pc:sldMk cId="891584090" sldId="304"/>
            <ac:spMk id="12" creationId="{E2384209-CB15-4CDF-9D31-C44FD9A3F20D}"/>
          </ac:spMkLst>
        </pc:spChg>
        <pc:spChg chg="add">
          <ac:chgData name="Kelly, Greg (FIS Economic Crime Operations)" userId="ef992353-0544-4f0a-be6f-4399ce3a28eb" providerId="ADAL" clId="{B5328845-A4A6-43E7-BED0-AA20FABB28ED}" dt="2024-10-15T14:10:10.028" v="377" actId="26606"/>
          <ac:spMkLst>
            <pc:docMk/>
            <pc:sldMk cId="891584090" sldId="304"/>
            <ac:spMk id="14" creationId="{2633B3B5-CC90-43F0-8714-D31D1F3F0209}"/>
          </ac:spMkLst>
        </pc:spChg>
        <pc:spChg chg="add">
          <ac:chgData name="Kelly, Greg (FIS Economic Crime Operations)" userId="ef992353-0544-4f0a-be6f-4399ce3a28eb" providerId="ADAL" clId="{B5328845-A4A6-43E7-BED0-AA20FABB28ED}" dt="2024-10-15T14:10:10.028" v="377" actId="26606"/>
          <ac:spMkLst>
            <pc:docMk/>
            <pc:sldMk cId="891584090" sldId="304"/>
            <ac:spMk id="16" creationId="{A8D57A06-A426-446D-B02C-A2DC6B62E45E}"/>
          </ac:spMkLst>
        </pc:spChg>
        <pc:picChg chg="add mod">
          <ac:chgData name="Kelly, Greg (FIS Economic Crime Operations)" userId="ef992353-0544-4f0a-be6f-4399ce3a28eb" providerId="ADAL" clId="{B5328845-A4A6-43E7-BED0-AA20FABB28ED}" dt="2024-10-15T14:10:20.363" v="379" actId="14100"/>
          <ac:picMkLst>
            <pc:docMk/>
            <pc:sldMk cId="891584090" sldId="304"/>
            <ac:picMk id="5" creationId="{259F2439-28D4-6A44-EF80-E41A4DEDBB30}"/>
          </ac:picMkLst>
        </pc:picChg>
      </pc:sldChg>
      <pc:sldChg chg="addSp delSp modSp new mod setBg modClrScheme chgLayout">
        <pc:chgData name="Kelly, Greg (FIS Economic Crime Operations)" userId="ef992353-0544-4f0a-be6f-4399ce3a28eb" providerId="ADAL" clId="{B5328845-A4A6-43E7-BED0-AA20FABB28ED}" dt="2024-10-17T09:18:12.097" v="4368" actId="26606"/>
        <pc:sldMkLst>
          <pc:docMk/>
          <pc:sldMk cId="2865609626" sldId="305"/>
        </pc:sldMkLst>
        <pc:spChg chg="add del mod ord">
          <ac:chgData name="Kelly, Greg (FIS Economic Crime Operations)" userId="ef992353-0544-4f0a-be6f-4399ce3a28eb" providerId="ADAL" clId="{B5328845-A4A6-43E7-BED0-AA20FABB28ED}" dt="2024-10-15T14:10:44.537" v="382" actId="700"/>
          <ac:spMkLst>
            <pc:docMk/>
            <pc:sldMk cId="2865609626" sldId="305"/>
            <ac:spMk id="2" creationId="{FAFEA0CF-75D6-AD04-82C8-D4DECAA177A7}"/>
          </ac:spMkLst>
        </pc:spChg>
        <pc:spChg chg="add mod ord">
          <ac:chgData name="Kelly, Greg (FIS Economic Crime Operations)" userId="ef992353-0544-4f0a-be6f-4399ce3a28eb" providerId="ADAL" clId="{B5328845-A4A6-43E7-BED0-AA20FABB28ED}" dt="2024-10-17T09:18:12.097" v="4368" actId="26606"/>
          <ac:spMkLst>
            <pc:docMk/>
            <pc:sldMk cId="2865609626" sldId="305"/>
            <ac:spMk id="3" creationId="{AD769716-0D87-2489-ADF6-4557E9DD5BD2}"/>
          </ac:spMkLst>
        </pc:spChg>
        <pc:spChg chg="add del mod ord">
          <ac:chgData name="Kelly, Greg (FIS Economic Crime Operations)" userId="ef992353-0544-4f0a-be6f-4399ce3a28eb" providerId="ADAL" clId="{B5328845-A4A6-43E7-BED0-AA20FABB28ED}" dt="2024-10-15T14:11:55.569" v="412" actId="26606"/>
          <ac:spMkLst>
            <pc:docMk/>
            <pc:sldMk cId="2865609626" sldId="305"/>
            <ac:spMk id="4" creationId="{21C62F37-44C5-5713-EAEA-34B632309A62}"/>
          </ac:spMkLst>
        </pc:spChg>
        <pc:spChg chg="add del">
          <ac:chgData name="Kelly, Greg (FIS Economic Crime Operations)" userId="ef992353-0544-4f0a-be6f-4399ce3a28eb" providerId="ADAL" clId="{B5328845-A4A6-43E7-BED0-AA20FABB28ED}" dt="2024-10-17T09:18:12.097" v="4368" actId="26606"/>
          <ac:spMkLst>
            <pc:docMk/>
            <pc:sldMk cId="2865609626" sldId="305"/>
            <ac:spMk id="10" creationId="{8DF67618-B87B-4195-8E24-3B126F79FF55}"/>
          </ac:spMkLst>
        </pc:spChg>
        <pc:spChg chg="add del">
          <ac:chgData name="Kelly, Greg (FIS Economic Crime Operations)" userId="ef992353-0544-4f0a-be6f-4399ce3a28eb" providerId="ADAL" clId="{B5328845-A4A6-43E7-BED0-AA20FABB28ED}" dt="2024-10-17T09:18:12.097" v="4368" actId="26606"/>
          <ac:spMkLst>
            <pc:docMk/>
            <pc:sldMk cId="2865609626" sldId="305"/>
            <ac:spMk id="12" creationId="{64960379-9FF9-400A-A8A8-F5AB633FD3BF}"/>
          </ac:spMkLst>
        </pc:spChg>
        <pc:spChg chg="add">
          <ac:chgData name="Kelly, Greg (FIS Economic Crime Operations)" userId="ef992353-0544-4f0a-be6f-4399ce3a28eb" providerId="ADAL" clId="{B5328845-A4A6-43E7-BED0-AA20FABB28ED}" dt="2024-10-17T09:18:12.097" v="4368" actId="26606"/>
          <ac:spMkLst>
            <pc:docMk/>
            <pc:sldMk cId="2865609626" sldId="305"/>
            <ac:spMk id="30" creationId="{9DBC8166-481C-4473-95F5-9A5B9073B7F1}"/>
          </ac:spMkLst>
        </pc:spChg>
        <pc:spChg chg="add">
          <ac:chgData name="Kelly, Greg (FIS Economic Crime Operations)" userId="ef992353-0544-4f0a-be6f-4399ce3a28eb" providerId="ADAL" clId="{B5328845-A4A6-43E7-BED0-AA20FABB28ED}" dt="2024-10-17T09:18:12.097" v="4368" actId="26606"/>
          <ac:spMkLst>
            <pc:docMk/>
            <pc:sldMk cId="2865609626" sldId="305"/>
            <ac:spMk id="32" creationId="{A5A5CE6E-90AF-4D43-A014-1F9EC83EB93D}"/>
          </ac:spMkLst>
        </pc:spChg>
        <pc:grpChg chg="add del">
          <ac:chgData name="Kelly, Greg (FIS Economic Crime Operations)" userId="ef992353-0544-4f0a-be6f-4399ce3a28eb" providerId="ADAL" clId="{B5328845-A4A6-43E7-BED0-AA20FABB28ED}" dt="2024-10-17T09:18:12.097" v="4368" actId="26606"/>
          <ac:grpSpMkLst>
            <pc:docMk/>
            <pc:sldMk cId="2865609626" sldId="305"/>
            <ac:grpSpMk id="14" creationId="{2C491629-AE25-486B-9B22-2CE4EE8F7E47}"/>
          </ac:grpSpMkLst>
        </pc:grpChg>
        <pc:grpChg chg="add del">
          <ac:chgData name="Kelly, Greg (FIS Economic Crime Operations)" userId="ef992353-0544-4f0a-be6f-4399ce3a28eb" providerId="ADAL" clId="{B5328845-A4A6-43E7-BED0-AA20FABB28ED}" dt="2024-10-17T09:18:12.097" v="4368" actId="26606"/>
          <ac:grpSpMkLst>
            <pc:docMk/>
            <pc:sldMk cId="2865609626" sldId="305"/>
            <ac:grpSpMk id="18" creationId="{43F5E015-E085-4624-B431-B42414448684}"/>
          </ac:grpSpMkLst>
        </pc:grpChg>
        <pc:graphicFrameChg chg="add del">
          <ac:chgData name="Kelly, Greg (FIS Economic Crime Operations)" userId="ef992353-0544-4f0a-be6f-4399ce3a28eb" providerId="ADAL" clId="{B5328845-A4A6-43E7-BED0-AA20FABB28ED}" dt="2024-10-15T14:11:55.470" v="411" actId="26606"/>
          <ac:graphicFrameMkLst>
            <pc:docMk/>
            <pc:sldMk cId="2865609626" sldId="305"/>
            <ac:graphicFrameMk id="6" creationId="{4AD1C15C-45B1-07A2-088B-005FB4855B16}"/>
          </ac:graphicFrameMkLst>
        </pc:graphicFrameChg>
        <pc:graphicFrameChg chg="add mod modGraphic">
          <ac:chgData name="Kelly, Greg (FIS Economic Crime Operations)" userId="ef992353-0544-4f0a-be6f-4399ce3a28eb" providerId="ADAL" clId="{B5328845-A4A6-43E7-BED0-AA20FABB28ED}" dt="2024-10-17T09:18:12.097" v="4368" actId="26606"/>
          <ac:graphicFrameMkLst>
            <pc:docMk/>
            <pc:sldMk cId="2865609626" sldId="305"/>
            <ac:graphicFrameMk id="8" creationId="{68E5CBCB-D2C0-E214-4DA0-9515CFA3B2CF}"/>
          </ac:graphicFrameMkLst>
        </pc:graphicFrameChg>
      </pc:sldChg>
      <pc:sldChg chg="addSp delSp modSp new mod setBg">
        <pc:chgData name="Kelly, Greg (FIS Economic Crime Operations)" userId="ef992353-0544-4f0a-be6f-4399ce3a28eb" providerId="ADAL" clId="{B5328845-A4A6-43E7-BED0-AA20FABB28ED}" dt="2024-10-17T09:18:29.289" v="4369" actId="26606"/>
        <pc:sldMkLst>
          <pc:docMk/>
          <pc:sldMk cId="648311848" sldId="306"/>
        </pc:sldMkLst>
        <pc:spChg chg="mod">
          <ac:chgData name="Kelly, Greg (FIS Economic Crime Operations)" userId="ef992353-0544-4f0a-be6f-4399ce3a28eb" providerId="ADAL" clId="{B5328845-A4A6-43E7-BED0-AA20FABB28ED}" dt="2024-10-17T09:18:29.289" v="4369" actId="26606"/>
          <ac:spMkLst>
            <pc:docMk/>
            <pc:sldMk cId="648311848" sldId="306"/>
            <ac:spMk id="2" creationId="{79A2A129-774B-24EF-3724-9D2A8073E11F}"/>
          </ac:spMkLst>
        </pc:spChg>
        <pc:spChg chg="del mod">
          <ac:chgData name="Kelly, Greg (FIS Economic Crime Operations)" userId="ef992353-0544-4f0a-be6f-4399ce3a28eb" providerId="ADAL" clId="{B5328845-A4A6-43E7-BED0-AA20FABB28ED}" dt="2024-10-15T14:15:59.387" v="518" actId="26606"/>
          <ac:spMkLst>
            <pc:docMk/>
            <pc:sldMk cId="648311848" sldId="306"/>
            <ac:spMk id="3" creationId="{C8D06839-BF81-C6EE-7B27-D6E177D1A59B}"/>
          </ac:spMkLst>
        </pc:spChg>
        <pc:spChg chg="add del">
          <ac:chgData name="Kelly, Greg (FIS Economic Crime Operations)" userId="ef992353-0544-4f0a-be6f-4399ce3a28eb" providerId="ADAL" clId="{B5328845-A4A6-43E7-BED0-AA20FABB28ED}" dt="2024-10-17T09:18:29.289" v="4369" actId="26606"/>
          <ac:spMkLst>
            <pc:docMk/>
            <pc:sldMk cId="648311848" sldId="306"/>
            <ac:spMk id="9" creationId="{8DF67618-B87B-4195-8E24-3B126F79FF55}"/>
          </ac:spMkLst>
        </pc:spChg>
        <pc:spChg chg="add del">
          <ac:chgData name="Kelly, Greg (FIS Economic Crime Operations)" userId="ef992353-0544-4f0a-be6f-4399ce3a28eb" providerId="ADAL" clId="{B5328845-A4A6-43E7-BED0-AA20FABB28ED}" dt="2024-10-17T09:18:29.289" v="4369" actId="26606"/>
          <ac:spMkLst>
            <pc:docMk/>
            <pc:sldMk cId="648311848" sldId="306"/>
            <ac:spMk id="11" creationId="{64960379-9FF9-400A-A8A8-F5AB633FD3BF}"/>
          </ac:spMkLst>
        </pc:spChg>
        <pc:spChg chg="add">
          <ac:chgData name="Kelly, Greg (FIS Economic Crime Operations)" userId="ef992353-0544-4f0a-be6f-4399ce3a28eb" providerId="ADAL" clId="{B5328845-A4A6-43E7-BED0-AA20FABB28ED}" dt="2024-10-17T09:18:29.289" v="4369" actId="26606"/>
          <ac:spMkLst>
            <pc:docMk/>
            <pc:sldMk cId="648311848" sldId="306"/>
            <ac:spMk id="30" creationId="{4F7EBAE4-9945-4473-9E34-B2C66EA0F03D}"/>
          </ac:spMkLst>
        </pc:spChg>
        <pc:spChg chg="add">
          <ac:chgData name="Kelly, Greg (FIS Economic Crime Operations)" userId="ef992353-0544-4f0a-be6f-4399ce3a28eb" providerId="ADAL" clId="{B5328845-A4A6-43E7-BED0-AA20FABB28ED}" dt="2024-10-17T09:18:29.289" v="4369" actId="26606"/>
          <ac:spMkLst>
            <pc:docMk/>
            <pc:sldMk cId="648311848" sldId="306"/>
            <ac:spMk id="32" creationId="{70BEB1E7-2F88-40BC-B73D-42E5B6F80BFC}"/>
          </ac:spMkLst>
        </pc:spChg>
        <pc:spChg chg="add">
          <ac:chgData name="Kelly, Greg (FIS Economic Crime Operations)" userId="ef992353-0544-4f0a-be6f-4399ce3a28eb" providerId="ADAL" clId="{B5328845-A4A6-43E7-BED0-AA20FABB28ED}" dt="2024-10-17T09:18:29.289" v="4369" actId="26606"/>
          <ac:spMkLst>
            <pc:docMk/>
            <pc:sldMk cId="648311848" sldId="306"/>
            <ac:spMk id="34" creationId="{A7B99495-F43F-4D80-A44F-2CB4764EB90B}"/>
          </ac:spMkLst>
        </pc:spChg>
        <pc:grpChg chg="add del">
          <ac:chgData name="Kelly, Greg (FIS Economic Crime Operations)" userId="ef992353-0544-4f0a-be6f-4399ce3a28eb" providerId="ADAL" clId="{B5328845-A4A6-43E7-BED0-AA20FABB28ED}" dt="2024-10-17T09:18:29.289" v="4369" actId="26606"/>
          <ac:grpSpMkLst>
            <pc:docMk/>
            <pc:sldMk cId="648311848" sldId="306"/>
            <ac:grpSpMk id="13" creationId="{2C491629-AE25-486B-9B22-2CE4EE8F7E47}"/>
          </ac:grpSpMkLst>
        </pc:grpChg>
        <pc:grpChg chg="add del">
          <ac:chgData name="Kelly, Greg (FIS Economic Crime Operations)" userId="ef992353-0544-4f0a-be6f-4399ce3a28eb" providerId="ADAL" clId="{B5328845-A4A6-43E7-BED0-AA20FABB28ED}" dt="2024-10-17T09:18:29.289" v="4369" actId="26606"/>
          <ac:grpSpMkLst>
            <pc:docMk/>
            <pc:sldMk cId="648311848" sldId="306"/>
            <ac:grpSpMk id="17" creationId="{43F5E015-E085-4624-B431-B42414448684}"/>
          </ac:grpSpMkLst>
        </pc:grpChg>
        <pc:graphicFrameChg chg="add mod modGraphic">
          <ac:chgData name="Kelly, Greg (FIS Economic Crime Operations)" userId="ef992353-0544-4f0a-be6f-4399ce3a28eb" providerId="ADAL" clId="{B5328845-A4A6-43E7-BED0-AA20FABB28ED}" dt="2024-10-17T09:18:29.289" v="4369" actId="26606"/>
          <ac:graphicFrameMkLst>
            <pc:docMk/>
            <pc:sldMk cId="648311848" sldId="306"/>
            <ac:graphicFrameMk id="5" creationId="{725A406A-4597-3EC3-FD5C-CCCAC5180ACF}"/>
          </ac:graphicFrameMkLst>
        </pc:graphicFrameChg>
        <pc:picChg chg="add">
          <ac:chgData name="Kelly, Greg (FIS Economic Crime Operations)" userId="ef992353-0544-4f0a-be6f-4399ce3a28eb" providerId="ADAL" clId="{B5328845-A4A6-43E7-BED0-AA20FABB28ED}" dt="2024-10-17T09:18:29.289" v="4369" actId="26606"/>
          <ac:picMkLst>
            <pc:docMk/>
            <pc:sldMk cId="648311848" sldId="306"/>
            <ac:picMk id="26" creationId="{A586A4C0-B5A4-D3AD-013E-F980AF6A0EDD}"/>
          </ac:picMkLst>
        </pc:picChg>
      </pc:sldChg>
      <pc:sldChg chg="addSp delSp modSp new del mod setBg">
        <pc:chgData name="Kelly, Greg (FIS Economic Crime Operations)" userId="ef992353-0544-4f0a-be6f-4399ce3a28eb" providerId="ADAL" clId="{B5328845-A4A6-43E7-BED0-AA20FABB28ED}" dt="2024-10-16T16:14:53.380" v="2984" actId="2696"/>
        <pc:sldMkLst>
          <pc:docMk/>
          <pc:sldMk cId="3028300967" sldId="307"/>
        </pc:sldMkLst>
        <pc:spChg chg="mod">
          <ac:chgData name="Kelly, Greg (FIS Economic Crime Operations)" userId="ef992353-0544-4f0a-be6f-4399ce3a28eb" providerId="ADAL" clId="{B5328845-A4A6-43E7-BED0-AA20FABB28ED}" dt="2024-10-15T14:17:30.762" v="565" actId="26606"/>
          <ac:spMkLst>
            <pc:docMk/>
            <pc:sldMk cId="3028300967" sldId="307"/>
            <ac:spMk id="2" creationId="{4B635847-6FC1-F1B4-B299-5607FCF9B18A}"/>
          </ac:spMkLst>
        </pc:spChg>
        <pc:spChg chg="del mod">
          <ac:chgData name="Kelly, Greg (FIS Economic Crime Operations)" userId="ef992353-0544-4f0a-be6f-4399ce3a28eb" providerId="ADAL" clId="{B5328845-A4A6-43E7-BED0-AA20FABB28ED}" dt="2024-10-15T14:17:30.762" v="565" actId="26606"/>
          <ac:spMkLst>
            <pc:docMk/>
            <pc:sldMk cId="3028300967" sldId="307"/>
            <ac:spMk id="3" creationId="{AC59F8F1-2A03-D020-EEF9-F37BF1379370}"/>
          </ac:spMkLst>
        </pc:spChg>
        <pc:spChg chg="add">
          <ac:chgData name="Kelly, Greg (FIS Economic Crime Operations)" userId="ef992353-0544-4f0a-be6f-4399ce3a28eb" providerId="ADAL" clId="{B5328845-A4A6-43E7-BED0-AA20FABB28ED}" dt="2024-10-15T14:17:30.762" v="565" actId="26606"/>
          <ac:spMkLst>
            <pc:docMk/>
            <pc:sldMk cId="3028300967" sldId="307"/>
            <ac:spMk id="9" creationId="{BACC6370-2D7E-4714-9D71-7542949D7D5D}"/>
          </ac:spMkLst>
        </pc:spChg>
        <pc:spChg chg="add">
          <ac:chgData name="Kelly, Greg (FIS Economic Crime Operations)" userId="ef992353-0544-4f0a-be6f-4399ce3a28eb" providerId="ADAL" clId="{B5328845-A4A6-43E7-BED0-AA20FABB28ED}" dt="2024-10-15T14:17:30.762" v="565" actId="26606"/>
          <ac:spMkLst>
            <pc:docMk/>
            <pc:sldMk cId="3028300967" sldId="307"/>
            <ac:spMk id="11" creationId="{F68B3F68-107C-434F-AA38-110D5EA91B85}"/>
          </ac:spMkLst>
        </pc:spChg>
        <pc:spChg chg="add">
          <ac:chgData name="Kelly, Greg (FIS Economic Crime Operations)" userId="ef992353-0544-4f0a-be6f-4399ce3a28eb" providerId="ADAL" clId="{B5328845-A4A6-43E7-BED0-AA20FABB28ED}" dt="2024-10-15T14:17:30.762" v="565" actId="26606"/>
          <ac:spMkLst>
            <pc:docMk/>
            <pc:sldMk cId="3028300967" sldId="307"/>
            <ac:spMk id="13" creationId="{AAD0DBB9-1A4B-4391-81D4-CB19F9AB918A}"/>
          </ac:spMkLst>
        </pc:spChg>
        <pc:spChg chg="add">
          <ac:chgData name="Kelly, Greg (FIS Economic Crime Operations)" userId="ef992353-0544-4f0a-be6f-4399ce3a28eb" providerId="ADAL" clId="{B5328845-A4A6-43E7-BED0-AA20FABB28ED}" dt="2024-10-15T14:17:30.762" v="565" actId="26606"/>
          <ac:spMkLst>
            <pc:docMk/>
            <pc:sldMk cId="3028300967" sldId="307"/>
            <ac:spMk id="15" creationId="{063BBA22-50EA-4C4D-BE05-F1CE4E63AA56}"/>
          </ac:spMkLst>
        </pc:spChg>
        <pc:graphicFrameChg chg="add">
          <ac:chgData name="Kelly, Greg (FIS Economic Crime Operations)" userId="ef992353-0544-4f0a-be6f-4399ce3a28eb" providerId="ADAL" clId="{B5328845-A4A6-43E7-BED0-AA20FABB28ED}" dt="2024-10-15T14:17:30.762" v="565" actId="26606"/>
          <ac:graphicFrameMkLst>
            <pc:docMk/>
            <pc:sldMk cId="3028300967" sldId="307"/>
            <ac:graphicFrameMk id="5" creationId="{452F7B15-DC82-F0AC-482B-4CEC5DD8063B}"/>
          </ac:graphicFrameMkLst>
        </pc:graphicFrameChg>
      </pc:sldChg>
      <pc:sldChg chg="addSp delSp modSp new del mod setBg">
        <pc:chgData name="Kelly, Greg (FIS Economic Crime Operations)" userId="ef992353-0544-4f0a-be6f-4399ce3a28eb" providerId="ADAL" clId="{B5328845-A4A6-43E7-BED0-AA20FABB28ED}" dt="2024-10-16T16:14:05.464" v="2983" actId="2696"/>
        <pc:sldMkLst>
          <pc:docMk/>
          <pc:sldMk cId="1141772084" sldId="308"/>
        </pc:sldMkLst>
        <pc:spChg chg="mod">
          <ac:chgData name="Kelly, Greg (FIS Economic Crime Operations)" userId="ef992353-0544-4f0a-be6f-4399ce3a28eb" providerId="ADAL" clId="{B5328845-A4A6-43E7-BED0-AA20FABB28ED}" dt="2024-10-15T14:18:23.313" v="593" actId="26606"/>
          <ac:spMkLst>
            <pc:docMk/>
            <pc:sldMk cId="1141772084" sldId="308"/>
            <ac:spMk id="2" creationId="{C5E43319-A37D-C31D-45C4-EC5D01F4E371}"/>
          </ac:spMkLst>
        </pc:spChg>
        <pc:spChg chg="del mod">
          <ac:chgData name="Kelly, Greg (FIS Economic Crime Operations)" userId="ef992353-0544-4f0a-be6f-4399ce3a28eb" providerId="ADAL" clId="{B5328845-A4A6-43E7-BED0-AA20FABB28ED}" dt="2024-10-15T14:18:23.313" v="593" actId="26606"/>
          <ac:spMkLst>
            <pc:docMk/>
            <pc:sldMk cId="1141772084" sldId="308"/>
            <ac:spMk id="3" creationId="{27343B39-AE83-4C83-A35C-370BD742C409}"/>
          </ac:spMkLst>
        </pc:spChg>
        <pc:spChg chg="add">
          <ac:chgData name="Kelly, Greg (FIS Economic Crime Operations)" userId="ef992353-0544-4f0a-be6f-4399ce3a28eb" providerId="ADAL" clId="{B5328845-A4A6-43E7-BED0-AA20FABB28ED}" dt="2024-10-15T14:18:23.313" v="593" actId="26606"/>
          <ac:spMkLst>
            <pc:docMk/>
            <pc:sldMk cId="1141772084" sldId="308"/>
            <ac:spMk id="9" creationId="{BACC6370-2D7E-4714-9D71-7542949D7D5D}"/>
          </ac:spMkLst>
        </pc:spChg>
        <pc:spChg chg="add">
          <ac:chgData name="Kelly, Greg (FIS Economic Crime Operations)" userId="ef992353-0544-4f0a-be6f-4399ce3a28eb" providerId="ADAL" clId="{B5328845-A4A6-43E7-BED0-AA20FABB28ED}" dt="2024-10-15T14:18:23.313" v="593" actId="26606"/>
          <ac:spMkLst>
            <pc:docMk/>
            <pc:sldMk cId="1141772084" sldId="308"/>
            <ac:spMk id="11" creationId="{F68B3F68-107C-434F-AA38-110D5EA91B85}"/>
          </ac:spMkLst>
        </pc:spChg>
        <pc:spChg chg="add">
          <ac:chgData name="Kelly, Greg (FIS Economic Crime Operations)" userId="ef992353-0544-4f0a-be6f-4399ce3a28eb" providerId="ADAL" clId="{B5328845-A4A6-43E7-BED0-AA20FABB28ED}" dt="2024-10-15T14:18:23.313" v="593" actId="26606"/>
          <ac:spMkLst>
            <pc:docMk/>
            <pc:sldMk cId="1141772084" sldId="308"/>
            <ac:spMk id="13" creationId="{AAD0DBB9-1A4B-4391-81D4-CB19F9AB918A}"/>
          </ac:spMkLst>
        </pc:spChg>
        <pc:spChg chg="add">
          <ac:chgData name="Kelly, Greg (FIS Economic Crime Operations)" userId="ef992353-0544-4f0a-be6f-4399ce3a28eb" providerId="ADAL" clId="{B5328845-A4A6-43E7-BED0-AA20FABB28ED}" dt="2024-10-15T14:18:23.313" v="593" actId="26606"/>
          <ac:spMkLst>
            <pc:docMk/>
            <pc:sldMk cId="1141772084" sldId="308"/>
            <ac:spMk id="15" creationId="{063BBA22-50EA-4C4D-BE05-F1CE4E63AA56}"/>
          </ac:spMkLst>
        </pc:spChg>
        <pc:graphicFrameChg chg="add">
          <ac:chgData name="Kelly, Greg (FIS Economic Crime Operations)" userId="ef992353-0544-4f0a-be6f-4399ce3a28eb" providerId="ADAL" clId="{B5328845-A4A6-43E7-BED0-AA20FABB28ED}" dt="2024-10-15T14:18:23.313" v="593" actId="26606"/>
          <ac:graphicFrameMkLst>
            <pc:docMk/>
            <pc:sldMk cId="1141772084" sldId="308"/>
            <ac:graphicFrameMk id="5" creationId="{B4BBE99A-0F50-E2C0-D3C1-054876D7A76D}"/>
          </ac:graphicFrameMkLst>
        </pc:graphicFrameChg>
      </pc:sldChg>
      <pc:sldChg chg="addSp delSp modSp new mod setBg modNotesTx">
        <pc:chgData name="Kelly, Greg (FIS Economic Crime Operations)" userId="ef992353-0544-4f0a-be6f-4399ce3a28eb" providerId="ADAL" clId="{B5328845-A4A6-43E7-BED0-AA20FABB28ED}" dt="2024-10-16T16:56:35.142" v="3872" actId="20577"/>
        <pc:sldMkLst>
          <pc:docMk/>
          <pc:sldMk cId="4080067009" sldId="309"/>
        </pc:sldMkLst>
        <pc:spChg chg="mod">
          <ac:chgData name="Kelly, Greg (FIS Economic Crime Operations)" userId="ef992353-0544-4f0a-be6f-4399ce3a28eb" providerId="ADAL" clId="{B5328845-A4A6-43E7-BED0-AA20FABB28ED}" dt="2024-10-16T16:43:13.978" v="3139" actId="6549"/>
          <ac:spMkLst>
            <pc:docMk/>
            <pc:sldMk cId="4080067009" sldId="309"/>
            <ac:spMk id="2" creationId="{26CF3870-E267-0782-A3D3-F1B8B7F06B26}"/>
          </ac:spMkLst>
        </pc:spChg>
        <pc:spChg chg="add del mod">
          <ac:chgData name="Kelly, Greg (FIS Economic Crime Operations)" userId="ef992353-0544-4f0a-be6f-4399ce3a28eb" providerId="ADAL" clId="{B5328845-A4A6-43E7-BED0-AA20FABB28ED}" dt="2024-10-15T14:20:39.048" v="608" actId="26606"/>
          <ac:spMkLst>
            <pc:docMk/>
            <pc:sldMk cId="4080067009" sldId="309"/>
            <ac:spMk id="3" creationId="{A08FED9B-7592-BC3E-97EB-2F934949FAA2}"/>
          </ac:spMkLst>
        </pc:spChg>
        <pc:spChg chg="add del">
          <ac:chgData name="Kelly, Greg (FIS Economic Crime Operations)" userId="ef992353-0544-4f0a-be6f-4399ce3a28eb" providerId="ADAL" clId="{B5328845-A4A6-43E7-BED0-AA20FABB28ED}" dt="2024-10-15T14:20:33.048" v="605" actId="26606"/>
          <ac:spMkLst>
            <pc:docMk/>
            <pc:sldMk cId="4080067009" sldId="309"/>
            <ac:spMk id="8" creationId="{815925C2-A704-4D47-B1C1-3FCA52512EC1}"/>
          </ac:spMkLst>
        </pc:spChg>
        <pc:spChg chg="add del">
          <ac:chgData name="Kelly, Greg (FIS Economic Crime Operations)" userId="ef992353-0544-4f0a-be6f-4399ce3a28eb" providerId="ADAL" clId="{B5328845-A4A6-43E7-BED0-AA20FABB28ED}" dt="2024-10-15T14:20:38.963" v="607" actId="26606"/>
          <ac:spMkLst>
            <pc:docMk/>
            <pc:sldMk cId="4080067009" sldId="309"/>
            <ac:spMk id="9" creationId="{35DB3719-6FDC-4E5D-891D-FF40B7300F64}"/>
          </ac:spMkLst>
        </pc:spChg>
        <pc:spChg chg="add del">
          <ac:chgData name="Kelly, Greg (FIS Economic Crime Operations)" userId="ef992353-0544-4f0a-be6f-4399ce3a28eb" providerId="ADAL" clId="{B5328845-A4A6-43E7-BED0-AA20FABB28ED}" dt="2024-10-15T14:20:30.258" v="603" actId="26606"/>
          <ac:spMkLst>
            <pc:docMk/>
            <pc:sldMk cId="4080067009" sldId="309"/>
            <ac:spMk id="10" creationId="{D3E17859-C5F0-476F-A082-A4CB8841DB24}"/>
          </ac:spMkLst>
        </pc:spChg>
        <pc:spChg chg="add del">
          <ac:chgData name="Kelly, Greg (FIS Economic Crime Operations)" userId="ef992353-0544-4f0a-be6f-4399ce3a28eb" providerId="ADAL" clId="{B5328845-A4A6-43E7-BED0-AA20FABB28ED}" dt="2024-10-15T14:20:38.963" v="607" actId="26606"/>
          <ac:spMkLst>
            <pc:docMk/>
            <pc:sldMk cId="4080067009" sldId="309"/>
            <ac:spMk id="11" creationId="{E0CBAC23-2E3F-4A90-BA59-F8299F6A5439}"/>
          </ac:spMkLst>
        </pc:spChg>
        <pc:spChg chg="add del">
          <ac:chgData name="Kelly, Greg (FIS Economic Crime Operations)" userId="ef992353-0544-4f0a-be6f-4399ce3a28eb" providerId="ADAL" clId="{B5328845-A4A6-43E7-BED0-AA20FABB28ED}" dt="2024-10-15T14:20:30.258" v="603" actId="26606"/>
          <ac:spMkLst>
            <pc:docMk/>
            <pc:sldMk cId="4080067009" sldId="309"/>
            <ac:spMk id="12" creationId="{70BEB1E7-2F88-40BC-B73D-42E5B6F80BFC}"/>
          </ac:spMkLst>
        </pc:spChg>
        <pc:spChg chg="add del">
          <ac:chgData name="Kelly, Greg (FIS Economic Crime Operations)" userId="ef992353-0544-4f0a-be6f-4399ce3a28eb" providerId="ADAL" clId="{B5328845-A4A6-43E7-BED0-AA20FABB28ED}" dt="2024-10-15T14:20:30.258" v="603" actId="26606"/>
          <ac:spMkLst>
            <pc:docMk/>
            <pc:sldMk cId="4080067009" sldId="309"/>
            <ac:spMk id="14" creationId="{A7B99495-F43F-4D80-A44F-2CB4764EB90B}"/>
          </ac:spMkLst>
        </pc:spChg>
        <pc:spChg chg="add del">
          <ac:chgData name="Kelly, Greg (FIS Economic Crime Operations)" userId="ef992353-0544-4f0a-be6f-4399ce3a28eb" providerId="ADAL" clId="{B5328845-A4A6-43E7-BED0-AA20FABB28ED}" dt="2024-10-15T14:20:33.048" v="605" actId="26606"/>
          <ac:spMkLst>
            <pc:docMk/>
            <pc:sldMk cId="4080067009" sldId="309"/>
            <ac:spMk id="24" creationId="{01D4315C-C23C-4FD3-98DF-08C29E2292A8}"/>
          </ac:spMkLst>
        </pc:spChg>
        <pc:spChg chg="add del">
          <ac:chgData name="Kelly, Greg (FIS Economic Crime Operations)" userId="ef992353-0544-4f0a-be6f-4399ce3a28eb" providerId="ADAL" clId="{B5328845-A4A6-43E7-BED0-AA20FABB28ED}" dt="2024-10-15T14:20:33.048" v="605" actId="26606"/>
          <ac:spMkLst>
            <pc:docMk/>
            <pc:sldMk cId="4080067009" sldId="309"/>
            <ac:spMk id="27" creationId="{A08FED9B-7592-BC3E-97EB-2F934949FAA2}"/>
          </ac:spMkLst>
        </pc:spChg>
        <pc:spChg chg="add del">
          <ac:chgData name="Kelly, Greg (FIS Economic Crime Operations)" userId="ef992353-0544-4f0a-be6f-4399ce3a28eb" providerId="ADAL" clId="{B5328845-A4A6-43E7-BED0-AA20FABB28ED}" dt="2024-10-15T14:21:30.484" v="614" actId="26606"/>
          <ac:spMkLst>
            <pc:docMk/>
            <pc:sldMk cId="4080067009" sldId="309"/>
            <ac:spMk id="31" creationId="{8DF67618-B87B-4195-8E24-3B126F79FF55}"/>
          </ac:spMkLst>
        </pc:spChg>
        <pc:spChg chg="add del">
          <ac:chgData name="Kelly, Greg (FIS Economic Crime Operations)" userId="ef992353-0544-4f0a-be6f-4399ce3a28eb" providerId="ADAL" clId="{B5328845-A4A6-43E7-BED0-AA20FABB28ED}" dt="2024-10-15T14:21:30.484" v="614" actId="26606"/>
          <ac:spMkLst>
            <pc:docMk/>
            <pc:sldMk cId="4080067009" sldId="309"/>
            <ac:spMk id="32" creationId="{64960379-9FF9-400A-A8A8-F5AB633FD3BF}"/>
          </ac:spMkLst>
        </pc:spChg>
        <pc:spChg chg="add del">
          <ac:chgData name="Kelly, Greg (FIS Economic Crime Operations)" userId="ef992353-0544-4f0a-be6f-4399ce3a28eb" providerId="ADAL" clId="{B5328845-A4A6-43E7-BED0-AA20FABB28ED}" dt="2024-10-15T14:21:23.174" v="611" actId="26606"/>
          <ac:spMkLst>
            <pc:docMk/>
            <pc:sldMk cId="4080067009" sldId="309"/>
            <ac:spMk id="40" creationId="{AE5A632B-B15A-489E-8337-BC0F40DBC21F}"/>
          </ac:spMkLst>
        </pc:spChg>
        <pc:spChg chg="add del">
          <ac:chgData name="Kelly, Greg (FIS Economic Crime Operations)" userId="ef992353-0544-4f0a-be6f-4399ce3a28eb" providerId="ADAL" clId="{B5328845-A4A6-43E7-BED0-AA20FABB28ED}" dt="2024-10-15T14:21:23.174" v="611" actId="26606"/>
          <ac:spMkLst>
            <pc:docMk/>
            <pc:sldMk cId="4080067009" sldId="309"/>
            <ac:spMk id="42" creationId="{6E895C8D-1379-40B8-8B1B-B6F5AEAF0A6C}"/>
          </ac:spMkLst>
        </pc:spChg>
        <pc:spChg chg="add del">
          <ac:chgData name="Kelly, Greg (FIS Economic Crime Operations)" userId="ef992353-0544-4f0a-be6f-4399ce3a28eb" providerId="ADAL" clId="{B5328845-A4A6-43E7-BED0-AA20FABB28ED}" dt="2024-10-15T14:21:23.174" v="611" actId="26606"/>
          <ac:spMkLst>
            <pc:docMk/>
            <pc:sldMk cId="4080067009" sldId="309"/>
            <ac:spMk id="44" creationId="{651547D7-AD18-407B-A5F4-F8225B5DCFCC}"/>
          </ac:spMkLst>
        </pc:spChg>
        <pc:spChg chg="add del">
          <ac:chgData name="Kelly, Greg (FIS Economic Crime Operations)" userId="ef992353-0544-4f0a-be6f-4399ce3a28eb" providerId="ADAL" clId="{B5328845-A4A6-43E7-BED0-AA20FABB28ED}" dt="2024-10-15T14:21:30.441" v="613" actId="26606"/>
          <ac:spMkLst>
            <pc:docMk/>
            <pc:sldMk cId="4080067009" sldId="309"/>
            <ac:spMk id="46" creationId="{955A2079-FA98-4876-80F0-72364A7D2EA4}"/>
          </ac:spMkLst>
        </pc:spChg>
        <pc:spChg chg="add">
          <ac:chgData name="Kelly, Greg (FIS Economic Crime Operations)" userId="ef992353-0544-4f0a-be6f-4399ce3a28eb" providerId="ADAL" clId="{B5328845-A4A6-43E7-BED0-AA20FABB28ED}" dt="2024-10-15T14:21:30.484" v="614" actId="26606"/>
          <ac:spMkLst>
            <pc:docMk/>
            <pc:sldMk cId="4080067009" sldId="309"/>
            <ac:spMk id="48" creationId="{BACC6370-2D7E-4714-9D71-7542949D7D5D}"/>
          </ac:spMkLst>
        </pc:spChg>
        <pc:spChg chg="add">
          <ac:chgData name="Kelly, Greg (FIS Economic Crime Operations)" userId="ef992353-0544-4f0a-be6f-4399ce3a28eb" providerId="ADAL" clId="{B5328845-A4A6-43E7-BED0-AA20FABB28ED}" dt="2024-10-15T14:21:30.484" v="614" actId="26606"/>
          <ac:spMkLst>
            <pc:docMk/>
            <pc:sldMk cId="4080067009" sldId="309"/>
            <ac:spMk id="49" creationId="{F68B3F68-107C-434F-AA38-110D5EA91B85}"/>
          </ac:spMkLst>
        </pc:spChg>
        <pc:spChg chg="add">
          <ac:chgData name="Kelly, Greg (FIS Economic Crime Operations)" userId="ef992353-0544-4f0a-be6f-4399ce3a28eb" providerId="ADAL" clId="{B5328845-A4A6-43E7-BED0-AA20FABB28ED}" dt="2024-10-15T14:21:30.484" v="614" actId="26606"/>
          <ac:spMkLst>
            <pc:docMk/>
            <pc:sldMk cId="4080067009" sldId="309"/>
            <ac:spMk id="50" creationId="{AAD0DBB9-1A4B-4391-81D4-CB19F9AB918A}"/>
          </ac:spMkLst>
        </pc:spChg>
        <pc:spChg chg="add">
          <ac:chgData name="Kelly, Greg (FIS Economic Crime Operations)" userId="ef992353-0544-4f0a-be6f-4399ce3a28eb" providerId="ADAL" clId="{B5328845-A4A6-43E7-BED0-AA20FABB28ED}" dt="2024-10-15T14:21:30.484" v="614" actId="26606"/>
          <ac:spMkLst>
            <pc:docMk/>
            <pc:sldMk cId="4080067009" sldId="309"/>
            <ac:spMk id="51" creationId="{063BBA22-50EA-4C4D-BE05-F1CE4E63AA56}"/>
          </ac:spMkLst>
        </pc:spChg>
        <pc:grpChg chg="add del">
          <ac:chgData name="Kelly, Greg (FIS Economic Crime Operations)" userId="ef992353-0544-4f0a-be6f-4399ce3a28eb" providerId="ADAL" clId="{B5328845-A4A6-43E7-BED0-AA20FABB28ED}" dt="2024-10-15T14:21:30.484" v="614" actId="26606"/>
          <ac:grpSpMkLst>
            <pc:docMk/>
            <pc:sldMk cId="4080067009" sldId="309"/>
            <ac:grpSpMk id="13" creationId="{2C491629-AE25-486B-9B22-2CE4EE8F7E47}"/>
          </ac:grpSpMkLst>
        </pc:grpChg>
        <pc:grpChg chg="add del">
          <ac:chgData name="Kelly, Greg (FIS Economic Crime Operations)" userId="ef992353-0544-4f0a-be6f-4399ce3a28eb" providerId="ADAL" clId="{B5328845-A4A6-43E7-BED0-AA20FABB28ED}" dt="2024-10-15T14:20:33.048" v="605" actId="26606"/>
          <ac:grpSpMkLst>
            <pc:docMk/>
            <pc:sldMk cId="4080067009" sldId="309"/>
            <ac:grpSpMk id="16" creationId="{43F5E015-E085-4624-B431-B42414448684}"/>
          </ac:grpSpMkLst>
        </pc:grpChg>
        <pc:grpChg chg="add del">
          <ac:chgData name="Kelly, Greg (FIS Economic Crime Operations)" userId="ef992353-0544-4f0a-be6f-4399ce3a28eb" providerId="ADAL" clId="{B5328845-A4A6-43E7-BED0-AA20FABB28ED}" dt="2024-10-15T14:21:30.484" v="614" actId="26606"/>
          <ac:grpSpMkLst>
            <pc:docMk/>
            <pc:sldMk cId="4080067009" sldId="309"/>
            <ac:grpSpMk id="17" creationId="{43F5E015-E085-4624-B431-B42414448684}"/>
          </ac:grpSpMkLst>
        </pc:grpChg>
        <pc:grpChg chg="add del">
          <ac:chgData name="Kelly, Greg (FIS Economic Crime Operations)" userId="ef992353-0544-4f0a-be6f-4399ce3a28eb" providerId="ADAL" clId="{B5328845-A4A6-43E7-BED0-AA20FABB28ED}" dt="2024-10-15T14:20:33.048" v="605" actId="26606"/>
          <ac:grpSpMkLst>
            <pc:docMk/>
            <pc:sldMk cId="4080067009" sldId="309"/>
            <ac:grpSpMk id="25" creationId="{5E6B47BC-43FD-4C91-8BFF-B41B99A8A39E}"/>
          </ac:grpSpMkLst>
        </pc:grpChg>
        <pc:graphicFrameChg chg="add del">
          <ac:chgData name="Kelly, Greg (FIS Economic Crime Operations)" userId="ef992353-0544-4f0a-be6f-4399ce3a28eb" providerId="ADAL" clId="{B5328845-A4A6-43E7-BED0-AA20FABB28ED}" dt="2024-10-15T14:20:30.258" v="603" actId="26606"/>
          <ac:graphicFrameMkLst>
            <pc:docMk/>
            <pc:sldMk cId="4080067009" sldId="309"/>
            <ac:graphicFrameMk id="5" creationId="{C461540D-D993-2EBF-9393-9325D6781F61}"/>
          </ac:graphicFrameMkLst>
        </pc:graphicFrameChg>
        <pc:graphicFrameChg chg="add del">
          <ac:chgData name="Kelly, Greg (FIS Economic Crime Operations)" userId="ef992353-0544-4f0a-be6f-4399ce3a28eb" providerId="ADAL" clId="{B5328845-A4A6-43E7-BED0-AA20FABB28ED}" dt="2024-10-15T14:20:38.963" v="607" actId="26606"/>
          <ac:graphicFrameMkLst>
            <pc:docMk/>
            <pc:sldMk cId="4080067009" sldId="309"/>
            <ac:graphicFrameMk id="29" creationId="{57197D2A-F6CC-579B-0320-1154105007B1}"/>
          </ac:graphicFrameMkLst>
        </pc:graphicFrameChg>
        <pc:graphicFrameChg chg="add mod modGraphic">
          <ac:chgData name="Kelly, Greg (FIS Economic Crime Operations)" userId="ef992353-0544-4f0a-be6f-4399ce3a28eb" providerId="ADAL" clId="{B5328845-A4A6-43E7-BED0-AA20FABB28ED}" dt="2024-10-16T16:55:08.877" v="3761"/>
          <ac:graphicFrameMkLst>
            <pc:docMk/>
            <pc:sldMk cId="4080067009" sldId="309"/>
            <ac:graphicFrameMk id="35" creationId="{D7D2246E-7C1F-8CCD-7DB7-6EEF2814B7DD}"/>
          </ac:graphicFrameMkLst>
        </pc:graphicFrameChg>
        <pc:picChg chg="add del">
          <ac:chgData name="Kelly, Greg (FIS Economic Crime Operations)" userId="ef992353-0544-4f0a-be6f-4399ce3a28eb" providerId="ADAL" clId="{B5328845-A4A6-43E7-BED0-AA20FABB28ED}" dt="2024-10-15T14:20:30.258" v="603" actId="26606"/>
          <ac:picMkLst>
            <pc:docMk/>
            <pc:sldMk cId="4080067009" sldId="309"/>
            <ac:picMk id="6" creationId="{83AB5DBE-E4D0-CA5B-1147-0ADB002E1131}"/>
          </ac:picMkLst>
        </pc:picChg>
      </pc:sldChg>
      <pc:sldChg chg="addSp delSp modSp new del mod setBg">
        <pc:chgData name="Kelly, Greg (FIS Economic Crime Operations)" userId="ef992353-0544-4f0a-be6f-4399ce3a28eb" providerId="ADAL" clId="{B5328845-A4A6-43E7-BED0-AA20FABB28ED}" dt="2024-10-16T16:47:38.249" v="3291" actId="2696"/>
        <pc:sldMkLst>
          <pc:docMk/>
          <pc:sldMk cId="2670589720" sldId="310"/>
        </pc:sldMkLst>
        <pc:spChg chg="mod">
          <ac:chgData name="Kelly, Greg (FIS Economic Crime Operations)" userId="ef992353-0544-4f0a-be6f-4399ce3a28eb" providerId="ADAL" clId="{B5328845-A4A6-43E7-BED0-AA20FABB28ED}" dt="2024-10-15T14:22:55.636" v="651" actId="26606"/>
          <ac:spMkLst>
            <pc:docMk/>
            <pc:sldMk cId="2670589720" sldId="310"/>
            <ac:spMk id="2" creationId="{E13432BB-108B-5400-7A4C-4B154357ED70}"/>
          </ac:spMkLst>
        </pc:spChg>
        <pc:spChg chg="del mod">
          <ac:chgData name="Kelly, Greg (FIS Economic Crime Operations)" userId="ef992353-0544-4f0a-be6f-4399ce3a28eb" providerId="ADAL" clId="{B5328845-A4A6-43E7-BED0-AA20FABB28ED}" dt="2024-10-15T14:22:55.636" v="651" actId="26606"/>
          <ac:spMkLst>
            <pc:docMk/>
            <pc:sldMk cId="2670589720" sldId="310"/>
            <ac:spMk id="3" creationId="{7832F1E3-865D-CADD-7FC7-00EC67D3E8B4}"/>
          </ac:spMkLst>
        </pc:spChg>
        <pc:spChg chg="add">
          <ac:chgData name="Kelly, Greg (FIS Economic Crime Operations)" userId="ef992353-0544-4f0a-be6f-4399ce3a28eb" providerId="ADAL" clId="{B5328845-A4A6-43E7-BED0-AA20FABB28ED}" dt="2024-10-15T14:22:55.636" v="651" actId="26606"/>
          <ac:spMkLst>
            <pc:docMk/>
            <pc:sldMk cId="2670589720" sldId="310"/>
            <ac:spMk id="9" creationId="{AE2B703B-46F9-481A-A605-82E2A828C4FA}"/>
          </ac:spMkLst>
        </pc:spChg>
        <pc:spChg chg="add">
          <ac:chgData name="Kelly, Greg (FIS Economic Crime Operations)" userId="ef992353-0544-4f0a-be6f-4399ce3a28eb" providerId="ADAL" clId="{B5328845-A4A6-43E7-BED0-AA20FABB28ED}" dt="2024-10-15T14:22:55.636" v="651" actId="26606"/>
          <ac:spMkLst>
            <pc:docMk/>
            <pc:sldMk cId="2670589720" sldId="310"/>
            <ac:spMk id="11" creationId="{F13BE4D7-0C3D-4906-B230-A1C5B4665CCF}"/>
          </ac:spMkLst>
        </pc:spChg>
        <pc:graphicFrameChg chg="add">
          <ac:chgData name="Kelly, Greg (FIS Economic Crime Operations)" userId="ef992353-0544-4f0a-be6f-4399ce3a28eb" providerId="ADAL" clId="{B5328845-A4A6-43E7-BED0-AA20FABB28ED}" dt="2024-10-15T14:22:55.636" v="651" actId="26606"/>
          <ac:graphicFrameMkLst>
            <pc:docMk/>
            <pc:sldMk cId="2670589720" sldId="310"/>
            <ac:graphicFrameMk id="5" creationId="{8E8E0732-AFE4-9DB6-66FE-80C9FEDB04B4}"/>
          </ac:graphicFrameMkLst>
        </pc:graphicFrameChg>
      </pc:sldChg>
      <pc:sldChg chg="addSp delSp modSp new del mod setBg">
        <pc:chgData name="Kelly, Greg (FIS Economic Crime Operations)" userId="ef992353-0544-4f0a-be6f-4399ce3a28eb" providerId="ADAL" clId="{B5328845-A4A6-43E7-BED0-AA20FABB28ED}" dt="2024-10-16T15:57:29.416" v="2776" actId="2696"/>
        <pc:sldMkLst>
          <pc:docMk/>
          <pc:sldMk cId="2838754506" sldId="311"/>
        </pc:sldMkLst>
        <pc:spChg chg="mod">
          <ac:chgData name="Kelly, Greg (FIS Economic Crime Operations)" userId="ef992353-0544-4f0a-be6f-4399ce3a28eb" providerId="ADAL" clId="{B5328845-A4A6-43E7-BED0-AA20FABB28ED}" dt="2024-10-15T14:23:56.405" v="676" actId="26606"/>
          <ac:spMkLst>
            <pc:docMk/>
            <pc:sldMk cId="2838754506" sldId="311"/>
            <ac:spMk id="2" creationId="{B8D8511E-8B36-2C15-1AF9-DBBE9F2C53E6}"/>
          </ac:spMkLst>
        </pc:spChg>
        <pc:spChg chg="del mod">
          <ac:chgData name="Kelly, Greg (FIS Economic Crime Operations)" userId="ef992353-0544-4f0a-be6f-4399ce3a28eb" providerId="ADAL" clId="{B5328845-A4A6-43E7-BED0-AA20FABB28ED}" dt="2024-10-15T14:23:56.405" v="676" actId="26606"/>
          <ac:spMkLst>
            <pc:docMk/>
            <pc:sldMk cId="2838754506" sldId="311"/>
            <ac:spMk id="3" creationId="{7D010ECB-D00F-7EA4-9EE1-804EED37E9A1}"/>
          </ac:spMkLst>
        </pc:spChg>
        <pc:spChg chg="add">
          <ac:chgData name="Kelly, Greg (FIS Economic Crime Operations)" userId="ef992353-0544-4f0a-be6f-4399ce3a28eb" providerId="ADAL" clId="{B5328845-A4A6-43E7-BED0-AA20FABB28ED}" dt="2024-10-15T14:23:56.405" v="676" actId="26606"/>
          <ac:spMkLst>
            <pc:docMk/>
            <pc:sldMk cId="2838754506" sldId="311"/>
            <ac:spMk id="9" creationId="{AE2B703B-46F9-481A-A605-82E2A828C4FA}"/>
          </ac:spMkLst>
        </pc:spChg>
        <pc:spChg chg="add">
          <ac:chgData name="Kelly, Greg (FIS Economic Crime Operations)" userId="ef992353-0544-4f0a-be6f-4399ce3a28eb" providerId="ADAL" clId="{B5328845-A4A6-43E7-BED0-AA20FABB28ED}" dt="2024-10-15T14:23:56.405" v="676" actId="26606"/>
          <ac:spMkLst>
            <pc:docMk/>
            <pc:sldMk cId="2838754506" sldId="311"/>
            <ac:spMk id="11" creationId="{F13BE4D7-0C3D-4906-B230-A1C5B4665CCF}"/>
          </ac:spMkLst>
        </pc:spChg>
        <pc:graphicFrameChg chg="add">
          <ac:chgData name="Kelly, Greg (FIS Economic Crime Operations)" userId="ef992353-0544-4f0a-be6f-4399ce3a28eb" providerId="ADAL" clId="{B5328845-A4A6-43E7-BED0-AA20FABB28ED}" dt="2024-10-15T14:23:56.405" v="676" actId="26606"/>
          <ac:graphicFrameMkLst>
            <pc:docMk/>
            <pc:sldMk cId="2838754506" sldId="311"/>
            <ac:graphicFrameMk id="5" creationId="{B001EB8C-E19A-9C11-81AE-7182C077B61D}"/>
          </ac:graphicFrameMkLst>
        </pc:graphicFrameChg>
      </pc:sldChg>
      <pc:sldChg chg="addSp delSp modSp new del mod setBg">
        <pc:chgData name="Kelly, Greg (FIS Economic Crime Operations)" userId="ef992353-0544-4f0a-be6f-4399ce3a28eb" providerId="ADAL" clId="{B5328845-A4A6-43E7-BED0-AA20FABB28ED}" dt="2024-10-16T16:49:52.664" v="3416" actId="2696"/>
        <pc:sldMkLst>
          <pc:docMk/>
          <pc:sldMk cId="2518256457" sldId="312"/>
        </pc:sldMkLst>
        <pc:spChg chg="mod">
          <ac:chgData name="Kelly, Greg (FIS Economic Crime Operations)" userId="ef992353-0544-4f0a-be6f-4399ce3a28eb" providerId="ADAL" clId="{B5328845-A4A6-43E7-BED0-AA20FABB28ED}" dt="2024-10-15T14:25:46.605" v="703" actId="26606"/>
          <ac:spMkLst>
            <pc:docMk/>
            <pc:sldMk cId="2518256457" sldId="312"/>
            <ac:spMk id="2" creationId="{97AB0C7C-B5A0-4D58-87A5-C872463DEA8B}"/>
          </ac:spMkLst>
        </pc:spChg>
        <pc:spChg chg="del mod">
          <ac:chgData name="Kelly, Greg (FIS Economic Crime Operations)" userId="ef992353-0544-4f0a-be6f-4399ce3a28eb" providerId="ADAL" clId="{B5328845-A4A6-43E7-BED0-AA20FABB28ED}" dt="2024-10-15T14:25:46.605" v="703" actId="26606"/>
          <ac:spMkLst>
            <pc:docMk/>
            <pc:sldMk cId="2518256457" sldId="312"/>
            <ac:spMk id="3" creationId="{246B7D74-77A7-7871-DC87-E687155F0A0E}"/>
          </ac:spMkLst>
        </pc:spChg>
        <pc:spChg chg="add">
          <ac:chgData name="Kelly, Greg (FIS Economic Crime Operations)" userId="ef992353-0544-4f0a-be6f-4399ce3a28eb" providerId="ADAL" clId="{B5328845-A4A6-43E7-BED0-AA20FABB28ED}" dt="2024-10-15T14:25:46.605" v="703" actId="26606"/>
          <ac:spMkLst>
            <pc:docMk/>
            <pc:sldMk cId="2518256457" sldId="312"/>
            <ac:spMk id="10" creationId="{4F7EBAE4-9945-4473-9E34-B2C66EA0F03D}"/>
          </ac:spMkLst>
        </pc:spChg>
        <pc:spChg chg="add">
          <ac:chgData name="Kelly, Greg (FIS Economic Crime Operations)" userId="ef992353-0544-4f0a-be6f-4399ce3a28eb" providerId="ADAL" clId="{B5328845-A4A6-43E7-BED0-AA20FABB28ED}" dt="2024-10-15T14:25:46.605" v="703" actId="26606"/>
          <ac:spMkLst>
            <pc:docMk/>
            <pc:sldMk cId="2518256457" sldId="312"/>
            <ac:spMk id="12" creationId="{70BEB1E7-2F88-40BC-B73D-42E5B6F80BFC}"/>
          </ac:spMkLst>
        </pc:spChg>
        <pc:spChg chg="add">
          <ac:chgData name="Kelly, Greg (FIS Economic Crime Operations)" userId="ef992353-0544-4f0a-be6f-4399ce3a28eb" providerId="ADAL" clId="{B5328845-A4A6-43E7-BED0-AA20FABB28ED}" dt="2024-10-15T14:25:46.605" v="703" actId="26606"/>
          <ac:spMkLst>
            <pc:docMk/>
            <pc:sldMk cId="2518256457" sldId="312"/>
            <ac:spMk id="14" creationId="{A7B99495-F43F-4D80-A44F-2CB4764EB90B}"/>
          </ac:spMkLst>
        </pc:spChg>
        <pc:graphicFrameChg chg="add">
          <ac:chgData name="Kelly, Greg (FIS Economic Crime Operations)" userId="ef992353-0544-4f0a-be6f-4399ce3a28eb" providerId="ADAL" clId="{B5328845-A4A6-43E7-BED0-AA20FABB28ED}" dt="2024-10-15T14:25:46.605" v="703" actId="26606"/>
          <ac:graphicFrameMkLst>
            <pc:docMk/>
            <pc:sldMk cId="2518256457" sldId="312"/>
            <ac:graphicFrameMk id="5" creationId="{7DE59C9E-4485-6A68-7387-BF323A1D5835}"/>
          </ac:graphicFrameMkLst>
        </pc:graphicFrameChg>
        <pc:picChg chg="add">
          <ac:chgData name="Kelly, Greg (FIS Economic Crime Operations)" userId="ef992353-0544-4f0a-be6f-4399ce3a28eb" providerId="ADAL" clId="{B5328845-A4A6-43E7-BED0-AA20FABB28ED}" dt="2024-10-15T14:25:46.605" v="703" actId="26606"/>
          <ac:picMkLst>
            <pc:docMk/>
            <pc:sldMk cId="2518256457" sldId="312"/>
            <ac:picMk id="6" creationId="{C8ED38FE-4F6F-3A53-E33B-9A7B24D8A3CB}"/>
          </ac:picMkLst>
        </pc:picChg>
      </pc:sldChg>
      <pc:sldChg chg="addSp delSp modSp new del mod setBg">
        <pc:chgData name="Kelly, Greg (FIS Economic Crime Operations)" userId="ef992353-0544-4f0a-be6f-4399ce3a28eb" providerId="ADAL" clId="{B5328845-A4A6-43E7-BED0-AA20FABB28ED}" dt="2024-10-16T15:56:31.749" v="2775" actId="2696"/>
        <pc:sldMkLst>
          <pc:docMk/>
          <pc:sldMk cId="2187963078" sldId="313"/>
        </pc:sldMkLst>
        <pc:spChg chg="mod">
          <ac:chgData name="Kelly, Greg (FIS Economic Crime Operations)" userId="ef992353-0544-4f0a-be6f-4399ce3a28eb" providerId="ADAL" clId="{B5328845-A4A6-43E7-BED0-AA20FABB28ED}" dt="2024-10-15T14:26:39.334" v="716" actId="26606"/>
          <ac:spMkLst>
            <pc:docMk/>
            <pc:sldMk cId="2187963078" sldId="313"/>
            <ac:spMk id="2" creationId="{488EBCC8-39C8-4C35-4B45-A7B5E7354202}"/>
          </ac:spMkLst>
        </pc:spChg>
        <pc:spChg chg="del mod">
          <ac:chgData name="Kelly, Greg (FIS Economic Crime Operations)" userId="ef992353-0544-4f0a-be6f-4399ce3a28eb" providerId="ADAL" clId="{B5328845-A4A6-43E7-BED0-AA20FABB28ED}" dt="2024-10-15T14:26:39.334" v="716" actId="26606"/>
          <ac:spMkLst>
            <pc:docMk/>
            <pc:sldMk cId="2187963078" sldId="313"/>
            <ac:spMk id="3" creationId="{B1B51873-4201-7C6D-DEEE-80F4D66DCF11}"/>
          </ac:spMkLst>
        </pc:spChg>
        <pc:spChg chg="add">
          <ac:chgData name="Kelly, Greg (FIS Economic Crime Operations)" userId="ef992353-0544-4f0a-be6f-4399ce3a28eb" providerId="ADAL" clId="{B5328845-A4A6-43E7-BED0-AA20FABB28ED}" dt="2024-10-15T14:26:39.334" v="716" actId="26606"/>
          <ac:spMkLst>
            <pc:docMk/>
            <pc:sldMk cId="2187963078" sldId="313"/>
            <ac:spMk id="9" creationId="{AE2B703B-46F9-481A-A605-82E2A828C4FA}"/>
          </ac:spMkLst>
        </pc:spChg>
        <pc:spChg chg="add">
          <ac:chgData name="Kelly, Greg (FIS Economic Crime Operations)" userId="ef992353-0544-4f0a-be6f-4399ce3a28eb" providerId="ADAL" clId="{B5328845-A4A6-43E7-BED0-AA20FABB28ED}" dt="2024-10-15T14:26:39.334" v="716" actId="26606"/>
          <ac:spMkLst>
            <pc:docMk/>
            <pc:sldMk cId="2187963078" sldId="313"/>
            <ac:spMk id="11" creationId="{F13BE4D7-0C3D-4906-B230-A1C5B4665CCF}"/>
          </ac:spMkLst>
        </pc:spChg>
        <pc:graphicFrameChg chg="add">
          <ac:chgData name="Kelly, Greg (FIS Economic Crime Operations)" userId="ef992353-0544-4f0a-be6f-4399ce3a28eb" providerId="ADAL" clId="{B5328845-A4A6-43E7-BED0-AA20FABB28ED}" dt="2024-10-15T14:26:39.334" v="716" actId="26606"/>
          <ac:graphicFrameMkLst>
            <pc:docMk/>
            <pc:sldMk cId="2187963078" sldId="313"/>
            <ac:graphicFrameMk id="5" creationId="{67E04B5F-CC37-D4B0-94A3-0279C3A24A27}"/>
          </ac:graphicFrameMkLst>
        </pc:graphicFrameChg>
      </pc:sldChg>
      <pc:sldChg chg="addSp delSp modSp new del mod setBg">
        <pc:chgData name="Kelly, Greg (FIS Economic Crime Operations)" userId="ef992353-0544-4f0a-be6f-4399ce3a28eb" providerId="ADAL" clId="{B5328845-A4A6-43E7-BED0-AA20FABB28ED}" dt="2024-10-16T15:56:28.233" v="2774" actId="2696"/>
        <pc:sldMkLst>
          <pc:docMk/>
          <pc:sldMk cId="3728029639" sldId="314"/>
        </pc:sldMkLst>
        <pc:spChg chg="mod">
          <ac:chgData name="Kelly, Greg (FIS Economic Crime Operations)" userId="ef992353-0544-4f0a-be6f-4399ce3a28eb" providerId="ADAL" clId="{B5328845-A4A6-43E7-BED0-AA20FABB28ED}" dt="2024-10-15T14:28:02.768" v="739" actId="26606"/>
          <ac:spMkLst>
            <pc:docMk/>
            <pc:sldMk cId="3728029639" sldId="314"/>
            <ac:spMk id="2" creationId="{82931CAB-7D7E-5311-AA02-A7C90DC9A381}"/>
          </ac:spMkLst>
        </pc:spChg>
        <pc:spChg chg="del mod">
          <ac:chgData name="Kelly, Greg (FIS Economic Crime Operations)" userId="ef992353-0544-4f0a-be6f-4399ce3a28eb" providerId="ADAL" clId="{B5328845-A4A6-43E7-BED0-AA20FABB28ED}" dt="2024-10-15T14:28:02.768" v="739" actId="26606"/>
          <ac:spMkLst>
            <pc:docMk/>
            <pc:sldMk cId="3728029639" sldId="314"/>
            <ac:spMk id="3" creationId="{D2756A8B-7DE9-EA87-5264-BE2BA6261261}"/>
          </ac:spMkLst>
        </pc:spChg>
        <pc:spChg chg="add">
          <ac:chgData name="Kelly, Greg (FIS Economic Crime Operations)" userId="ef992353-0544-4f0a-be6f-4399ce3a28eb" providerId="ADAL" clId="{B5328845-A4A6-43E7-BED0-AA20FABB28ED}" dt="2024-10-15T14:28:02.768" v="739" actId="26606"/>
          <ac:spMkLst>
            <pc:docMk/>
            <pc:sldMk cId="3728029639" sldId="314"/>
            <ac:spMk id="10" creationId="{4F7EBAE4-9945-4473-9E34-B2C66EA0F03D}"/>
          </ac:spMkLst>
        </pc:spChg>
        <pc:spChg chg="add">
          <ac:chgData name="Kelly, Greg (FIS Economic Crime Operations)" userId="ef992353-0544-4f0a-be6f-4399ce3a28eb" providerId="ADAL" clId="{B5328845-A4A6-43E7-BED0-AA20FABB28ED}" dt="2024-10-15T14:28:02.768" v="739" actId="26606"/>
          <ac:spMkLst>
            <pc:docMk/>
            <pc:sldMk cId="3728029639" sldId="314"/>
            <ac:spMk id="12" creationId="{70BEB1E7-2F88-40BC-B73D-42E5B6F80BFC}"/>
          </ac:spMkLst>
        </pc:spChg>
        <pc:spChg chg="add">
          <ac:chgData name="Kelly, Greg (FIS Economic Crime Operations)" userId="ef992353-0544-4f0a-be6f-4399ce3a28eb" providerId="ADAL" clId="{B5328845-A4A6-43E7-BED0-AA20FABB28ED}" dt="2024-10-15T14:28:02.768" v="739" actId="26606"/>
          <ac:spMkLst>
            <pc:docMk/>
            <pc:sldMk cId="3728029639" sldId="314"/>
            <ac:spMk id="14" creationId="{A7B99495-F43F-4D80-A44F-2CB4764EB90B}"/>
          </ac:spMkLst>
        </pc:spChg>
        <pc:graphicFrameChg chg="add">
          <ac:chgData name="Kelly, Greg (FIS Economic Crime Operations)" userId="ef992353-0544-4f0a-be6f-4399ce3a28eb" providerId="ADAL" clId="{B5328845-A4A6-43E7-BED0-AA20FABB28ED}" dt="2024-10-15T14:28:02.768" v="739" actId="26606"/>
          <ac:graphicFrameMkLst>
            <pc:docMk/>
            <pc:sldMk cId="3728029639" sldId="314"/>
            <ac:graphicFrameMk id="5" creationId="{17446D33-4899-6F03-AA36-010A39211F1D}"/>
          </ac:graphicFrameMkLst>
        </pc:graphicFrameChg>
        <pc:picChg chg="add">
          <ac:chgData name="Kelly, Greg (FIS Economic Crime Operations)" userId="ef992353-0544-4f0a-be6f-4399ce3a28eb" providerId="ADAL" clId="{B5328845-A4A6-43E7-BED0-AA20FABB28ED}" dt="2024-10-15T14:28:02.768" v="739" actId="26606"/>
          <ac:picMkLst>
            <pc:docMk/>
            <pc:sldMk cId="3728029639" sldId="314"/>
            <ac:picMk id="6" creationId="{B4E007EC-E20A-C0C0-2100-0D1BC2ADD259}"/>
          </ac:picMkLst>
        </pc:picChg>
      </pc:sldChg>
      <pc:sldChg chg="addSp delSp modSp new del mod setBg">
        <pc:chgData name="Kelly, Greg (FIS Economic Crime Operations)" userId="ef992353-0544-4f0a-be6f-4399ce3a28eb" providerId="ADAL" clId="{B5328845-A4A6-43E7-BED0-AA20FABB28ED}" dt="2024-10-16T16:55:14.146" v="3762" actId="2696"/>
        <pc:sldMkLst>
          <pc:docMk/>
          <pc:sldMk cId="1730969961" sldId="315"/>
        </pc:sldMkLst>
        <pc:spChg chg="mod">
          <ac:chgData name="Kelly, Greg (FIS Economic Crime Operations)" userId="ef992353-0544-4f0a-be6f-4399ce3a28eb" providerId="ADAL" clId="{B5328845-A4A6-43E7-BED0-AA20FABB28ED}" dt="2024-10-15T14:29:26.555" v="780" actId="26606"/>
          <ac:spMkLst>
            <pc:docMk/>
            <pc:sldMk cId="1730969961" sldId="315"/>
            <ac:spMk id="2" creationId="{93A71F4E-510A-355B-CA64-84356F12D6CE}"/>
          </ac:spMkLst>
        </pc:spChg>
        <pc:spChg chg="add del mod">
          <ac:chgData name="Kelly, Greg (FIS Economic Crime Operations)" userId="ef992353-0544-4f0a-be6f-4399ce3a28eb" providerId="ADAL" clId="{B5328845-A4A6-43E7-BED0-AA20FABB28ED}" dt="2024-10-15T14:29:26.555" v="780" actId="26606"/>
          <ac:spMkLst>
            <pc:docMk/>
            <pc:sldMk cId="1730969961" sldId="315"/>
            <ac:spMk id="3" creationId="{59385D46-E0C8-0660-FE86-33814164DE8E}"/>
          </ac:spMkLst>
        </pc:spChg>
        <pc:spChg chg="add del">
          <ac:chgData name="Kelly, Greg (FIS Economic Crime Operations)" userId="ef992353-0544-4f0a-be6f-4399ce3a28eb" providerId="ADAL" clId="{B5328845-A4A6-43E7-BED0-AA20FABB28ED}" dt="2024-10-15T14:29:26.539" v="779" actId="26606"/>
          <ac:spMkLst>
            <pc:docMk/>
            <pc:sldMk cId="1730969961" sldId="315"/>
            <ac:spMk id="9" creationId="{AE2B703B-46F9-481A-A605-82E2A828C4FA}"/>
          </ac:spMkLst>
        </pc:spChg>
        <pc:spChg chg="add">
          <ac:chgData name="Kelly, Greg (FIS Economic Crime Operations)" userId="ef992353-0544-4f0a-be6f-4399ce3a28eb" providerId="ADAL" clId="{B5328845-A4A6-43E7-BED0-AA20FABB28ED}" dt="2024-10-15T14:29:26.555" v="780" actId="26606"/>
          <ac:spMkLst>
            <pc:docMk/>
            <pc:sldMk cId="1730969961" sldId="315"/>
            <ac:spMk id="10" creationId="{4F7EBAE4-9945-4473-9E34-B2C66EA0F03D}"/>
          </ac:spMkLst>
        </pc:spChg>
        <pc:spChg chg="add del">
          <ac:chgData name="Kelly, Greg (FIS Economic Crime Operations)" userId="ef992353-0544-4f0a-be6f-4399ce3a28eb" providerId="ADAL" clId="{B5328845-A4A6-43E7-BED0-AA20FABB28ED}" dt="2024-10-15T14:29:26.539" v="779" actId="26606"/>
          <ac:spMkLst>
            <pc:docMk/>
            <pc:sldMk cId="1730969961" sldId="315"/>
            <ac:spMk id="11" creationId="{F13BE4D7-0C3D-4906-B230-A1C5B4665CCF}"/>
          </ac:spMkLst>
        </pc:spChg>
        <pc:spChg chg="add">
          <ac:chgData name="Kelly, Greg (FIS Economic Crime Operations)" userId="ef992353-0544-4f0a-be6f-4399ce3a28eb" providerId="ADAL" clId="{B5328845-A4A6-43E7-BED0-AA20FABB28ED}" dt="2024-10-15T14:29:26.555" v="780" actId="26606"/>
          <ac:spMkLst>
            <pc:docMk/>
            <pc:sldMk cId="1730969961" sldId="315"/>
            <ac:spMk id="12" creationId="{70BEB1E7-2F88-40BC-B73D-42E5B6F80BFC}"/>
          </ac:spMkLst>
        </pc:spChg>
        <pc:spChg chg="add">
          <ac:chgData name="Kelly, Greg (FIS Economic Crime Operations)" userId="ef992353-0544-4f0a-be6f-4399ce3a28eb" providerId="ADAL" clId="{B5328845-A4A6-43E7-BED0-AA20FABB28ED}" dt="2024-10-15T14:29:26.555" v="780" actId="26606"/>
          <ac:spMkLst>
            <pc:docMk/>
            <pc:sldMk cId="1730969961" sldId="315"/>
            <ac:spMk id="14" creationId="{A7B99495-F43F-4D80-A44F-2CB4764EB90B}"/>
          </ac:spMkLst>
        </pc:spChg>
        <pc:graphicFrameChg chg="add del">
          <ac:chgData name="Kelly, Greg (FIS Economic Crime Operations)" userId="ef992353-0544-4f0a-be6f-4399ce3a28eb" providerId="ADAL" clId="{B5328845-A4A6-43E7-BED0-AA20FABB28ED}" dt="2024-10-15T14:29:26.539" v="779" actId="26606"/>
          <ac:graphicFrameMkLst>
            <pc:docMk/>
            <pc:sldMk cId="1730969961" sldId="315"/>
            <ac:graphicFrameMk id="5" creationId="{6D635FA3-BEEA-34AE-1F6F-D633A76B4365}"/>
          </ac:graphicFrameMkLst>
        </pc:graphicFrameChg>
        <pc:graphicFrameChg chg="add">
          <ac:chgData name="Kelly, Greg (FIS Economic Crime Operations)" userId="ef992353-0544-4f0a-be6f-4399ce3a28eb" providerId="ADAL" clId="{B5328845-A4A6-43E7-BED0-AA20FABB28ED}" dt="2024-10-15T14:29:26.555" v="780" actId="26606"/>
          <ac:graphicFrameMkLst>
            <pc:docMk/>
            <pc:sldMk cId="1730969961" sldId="315"/>
            <ac:graphicFrameMk id="13" creationId="{7624AEF8-6504-F14C-C3E8-4646340F84EB}"/>
          </ac:graphicFrameMkLst>
        </pc:graphicFrameChg>
        <pc:picChg chg="add">
          <ac:chgData name="Kelly, Greg (FIS Economic Crime Operations)" userId="ef992353-0544-4f0a-be6f-4399ce3a28eb" providerId="ADAL" clId="{B5328845-A4A6-43E7-BED0-AA20FABB28ED}" dt="2024-10-15T14:29:26.555" v="780" actId="26606"/>
          <ac:picMkLst>
            <pc:docMk/>
            <pc:sldMk cId="1730969961" sldId="315"/>
            <ac:picMk id="6" creationId="{702F589B-B2CC-08B2-C6A5-60147225DB6F}"/>
          </ac:picMkLst>
        </pc:picChg>
      </pc:sldChg>
      <pc:sldChg chg="addSp delSp modSp new del mod setBg">
        <pc:chgData name="Kelly, Greg (FIS Economic Crime Operations)" userId="ef992353-0544-4f0a-be6f-4399ce3a28eb" providerId="ADAL" clId="{B5328845-A4A6-43E7-BED0-AA20FABB28ED}" dt="2024-10-16T15:56:23.866" v="2773" actId="2696"/>
        <pc:sldMkLst>
          <pc:docMk/>
          <pc:sldMk cId="4181731332" sldId="316"/>
        </pc:sldMkLst>
        <pc:spChg chg="mod">
          <ac:chgData name="Kelly, Greg (FIS Economic Crime Operations)" userId="ef992353-0544-4f0a-be6f-4399ce3a28eb" providerId="ADAL" clId="{B5328845-A4A6-43E7-BED0-AA20FABB28ED}" dt="2024-10-15T14:30:47.495" v="793" actId="26606"/>
          <ac:spMkLst>
            <pc:docMk/>
            <pc:sldMk cId="4181731332" sldId="316"/>
            <ac:spMk id="2" creationId="{111AE712-F13E-F9F1-0190-348091017307}"/>
          </ac:spMkLst>
        </pc:spChg>
        <pc:spChg chg="del mod">
          <ac:chgData name="Kelly, Greg (FIS Economic Crime Operations)" userId="ef992353-0544-4f0a-be6f-4399ce3a28eb" providerId="ADAL" clId="{B5328845-A4A6-43E7-BED0-AA20FABB28ED}" dt="2024-10-15T14:30:47.495" v="793" actId="26606"/>
          <ac:spMkLst>
            <pc:docMk/>
            <pc:sldMk cId="4181731332" sldId="316"/>
            <ac:spMk id="3" creationId="{D72278AD-69D8-F830-CDEA-324EFC4C0CEC}"/>
          </ac:spMkLst>
        </pc:spChg>
        <pc:spChg chg="add">
          <ac:chgData name="Kelly, Greg (FIS Economic Crime Operations)" userId="ef992353-0544-4f0a-be6f-4399ce3a28eb" providerId="ADAL" clId="{B5328845-A4A6-43E7-BED0-AA20FABB28ED}" dt="2024-10-15T14:30:47.495" v="793" actId="26606"/>
          <ac:spMkLst>
            <pc:docMk/>
            <pc:sldMk cId="4181731332" sldId="316"/>
            <ac:spMk id="9" creationId="{BACC6370-2D7E-4714-9D71-7542949D7D5D}"/>
          </ac:spMkLst>
        </pc:spChg>
        <pc:spChg chg="add">
          <ac:chgData name="Kelly, Greg (FIS Economic Crime Operations)" userId="ef992353-0544-4f0a-be6f-4399ce3a28eb" providerId="ADAL" clId="{B5328845-A4A6-43E7-BED0-AA20FABB28ED}" dt="2024-10-15T14:30:47.495" v="793" actId="26606"/>
          <ac:spMkLst>
            <pc:docMk/>
            <pc:sldMk cId="4181731332" sldId="316"/>
            <ac:spMk id="11" creationId="{256B2C21-A230-48C0-8DF1-C46611373C44}"/>
          </ac:spMkLst>
        </pc:spChg>
        <pc:spChg chg="add">
          <ac:chgData name="Kelly, Greg (FIS Economic Crime Operations)" userId="ef992353-0544-4f0a-be6f-4399ce3a28eb" providerId="ADAL" clId="{B5328845-A4A6-43E7-BED0-AA20FABB28ED}" dt="2024-10-15T14:30:47.495" v="793" actId="26606"/>
          <ac:spMkLst>
            <pc:docMk/>
            <pc:sldMk cId="4181731332" sldId="316"/>
            <ac:spMk id="13" creationId="{3847E18C-932D-4C95-AABA-FEC7C9499AD7}"/>
          </ac:spMkLst>
        </pc:spChg>
        <pc:spChg chg="add">
          <ac:chgData name="Kelly, Greg (FIS Economic Crime Operations)" userId="ef992353-0544-4f0a-be6f-4399ce3a28eb" providerId="ADAL" clId="{B5328845-A4A6-43E7-BED0-AA20FABB28ED}" dt="2024-10-15T14:30:47.495" v="793" actId="26606"/>
          <ac:spMkLst>
            <pc:docMk/>
            <pc:sldMk cId="4181731332" sldId="316"/>
            <ac:spMk id="15" creationId="{3150CB11-0C61-439E-910F-5787759E72A0}"/>
          </ac:spMkLst>
        </pc:spChg>
        <pc:spChg chg="add">
          <ac:chgData name="Kelly, Greg (FIS Economic Crime Operations)" userId="ef992353-0544-4f0a-be6f-4399ce3a28eb" providerId="ADAL" clId="{B5328845-A4A6-43E7-BED0-AA20FABB28ED}" dt="2024-10-15T14:30:47.495" v="793" actId="26606"/>
          <ac:spMkLst>
            <pc:docMk/>
            <pc:sldMk cId="4181731332" sldId="316"/>
            <ac:spMk id="17" creationId="{43F8A58B-5155-44CE-A5FF-7647B47D0A7A}"/>
          </ac:spMkLst>
        </pc:spChg>
        <pc:spChg chg="add">
          <ac:chgData name="Kelly, Greg (FIS Economic Crime Operations)" userId="ef992353-0544-4f0a-be6f-4399ce3a28eb" providerId="ADAL" clId="{B5328845-A4A6-43E7-BED0-AA20FABB28ED}" dt="2024-10-15T14:30:47.495" v="793" actId="26606"/>
          <ac:spMkLst>
            <pc:docMk/>
            <pc:sldMk cId="4181731332" sldId="316"/>
            <ac:spMk id="19" creationId="{443F2ACA-E6D6-4028-82DD-F03C262D5DE6}"/>
          </ac:spMkLst>
        </pc:spChg>
        <pc:graphicFrameChg chg="add">
          <ac:chgData name="Kelly, Greg (FIS Economic Crime Operations)" userId="ef992353-0544-4f0a-be6f-4399ce3a28eb" providerId="ADAL" clId="{B5328845-A4A6-43E7-BED0-AA20FABB28ED}" dt="2024-10-15T14:30:47.495" v="793" actId="26606"/>
          <ac:graphicFrameMkLst>
            <pc:docMk/>
            <pc:sldMk cId="4181731332" sldId="316"/>
            <ac:graphicFrameMk id="5" creationId="{77F8A865-C0F2-27BF-6C62-928DFFEADDC0}"/>
          </ac:graphicFrameMkLst>
        </pc:graphicFrameChg>
      </pc:sldChg>
      <pc:sldChg chg="addSp delSp modSp new del mod setBg">
        <pc:chgData name="Kelly, Greg (FIS Economic Crime Operations)" userId="ef992353-0544-4f0a-be6f-4399ce3a28eb" providerId="ADAL" clId="{B5328845-A4A6-43E7-BED0-AA20FABB28ED}" dt="2024-10-16T15:56:20.654" v="2772" actId="2696"/>
        <pc:sldMkLst>
          <pc:docMk/>
          <pc:sldMk cId="1615423911" sldId="317"/>
        </pc:sldMkLst>
        <pc:spChg chg="mod">
          <ac:chgData name="Kelly, Greg (FIS Economic Crime Operations)" userId="ef992353-0544-4f0a-be6f-4399ce3a28eb" providerId="ADAL" clId="{B5328845-A4A6-43E7-BED0-AA20FABB28ED}" dt="2024-10-15T14:31:35.377" v="816" actId="26606"/>
          <ac:spMkLst>
            <pc:docMk/>
            <pc:sldMk cId="1615423911" sldId="317"/>
            <ac:spMk id="2" creationId="{ACB59F42-D0A5-9976-FBFB-34D41D9C8232}"/>
          </ac:spMkLst>
        </pc:spChg>
        <pc:spChg chg="del mod">
          <ac:chgData name="Kelly, Greg (FIS Economic Crime Operations)" userId="ef992353-0544-4f0a-be6f-4399ce3a28eb" providerId="ADAL" clId="{B5328845-A4A6-43E7-BED0-AA20FABB28ED}" dt="2024-10-15T14:31:35.377" v="816" actId="26606"/>
          <ac:spMkLst>
            <pc:docMk/>
            <pc:sldMk cId="1615423911" sldId="317"/>
            <ac:spMk id="3" creationId="{15AF8AA4-622A-A227-8C1B-CC5905E6FF02}"/>
          </ac:spMkLst>
        </pc:spChg>
        <pc:spChg chg="add">
          <ac:chgData name="Kelly, Greg (FIS Economic Crime Operations)" userId="ef992353-0544-4f0a-be6f-4399ce3a28eb" providerId="ADAL" clId="{B5328845-A4A6-43E7-BED0-AA20FABB28ED}" dt="2024-10-15T14:31:35.377" v="816" actId="26606"/>
          <ac:spMkLst>
            <pc:docMk/>
            <pc:sldMk cId="1615423911" sldId="317"/>
            <ac:spMk id="10" creationId="{4F7EBAE4-9945-4473-9E34-B2C66EA0F03D}"/>
          </ac:spMkLst>
        </pc:spChg>
        <pc:spChg chg="add">
          <ac:chgData name="Kelly, Greg (FIS Economic Crime Operations)" userId="ef992353-0544-4f0a-be6f-4399ce3a28eb" providerId="ADAL" clId="{B5328845-A4A6-43E7-BED0-AA20FABB28ED}" dt="2024-10-15T14:31:35.377" v="816" actId="26606"/>
          <ac:spMkLst>
            <pc:docMk/>
            <pc:sldMk cId="1615423911" sldId="317"/>
            <ac:spMk id="12" creationId="{70BEB1E7-2F88-40BC-B73D-42E5B6F80BFC}"/>
          </ac:spMkLst>
        </pc:spChg>
        <pc:spChg chg="add">
          <ac:chgData name="Kelly, Greg (FIS Economic Crime Operations)" userId="ef992353-0544-4f0a-be6f-4399ce3a28eb" providerId="ADAL" clId="{B5328845-A4A6-43E7-BED0-AA20FABB28ED}" dt="2024-10-15T14:31:35.377" v="816" actId="26606"/>
          <ac:spMkLst>
            <pc:docMk/>
            <pc:sldMk cId="1615423911" sldId="317"/>
            <ac:spMk id="14" creationId="{A7B99495-F43F-4D80-A44F-2CB4764EB90B}"/>
          </ac:spMkLst>
        </pc:spChg>
        <pc:graphicFrameChg chg="add mod">
          <ac:chgData name="Kelly, Greg (FIS Economic Crime Operations)" userId="ef992353-0544-4f0a-be6f-4399ce3a28eb" providerId="ADAL" clId="{B5328845-A4A6-43E7-BED0-AA20FABB28ED}" dt="2024-10-15T14:32:51.051" v="855" actId="20577"/>
          <ac:graphicFrameMkLst>
            <pc:docMk/>
            <pc:sldMk cId="1615423911" sldId="317"/>
            <ac:graphicFrameMk id="5" creationId="{15165D15-2BD9-16EA-2A37-0E691D3FB2AA}"/>
          </ac:graphicFrameMkLst>
        </pc:graphicFrameChg>
        <pc:picChg chg="add">
          <ac:chgData name="Kelly, Greg (FIS Economic Crime Operations)" userId="ef992353-0544-4f0a-be6f-4399ce3a28eb" providerId="ADAL" clId="{B5328845-A4A6-43E7-BED0-AA20FABB28ED}" dt="2024-10-15T14:31:35.377" v="816" actId="26606"/>
          <ac:picMkLst>
            <pc:docMk/>
            <pc:sldMk cId="1615423911" sldId="317"/>
            <ac:picMk id="6" creationId="{8850F24E-7BBA-64A5-09F0-D8B0513E41D7}"/>
          </ac:picMkLst>
        </pc:picChg>
      </pc:sldChg>
      <pc:sldChg chg="addSp modSp new del mod setBg">
        <pc:chgData name="Kelly, Greg (FIS Economic Crime Operations)" userId="ef992353-0544-4f0a-be6f-4399ce3a28eb" providerId="ADAL" clId="{B5328845-A4A6-43E7-BED0-AA20FABB28ED}" dt="2024-10-16T16:55:20.408" v="3763" actId="2696"/>
        <pc:sldMkLst>
          <pc:docMk/>
          <pc:sldMk cId="2585902640" sldId="318"/>
        </pc:sldMkLst>
        <pc:spChg chg="mod ord">
          <ac:chgData name="Kelly, Greg (FIS Economic Crime Operations)" userId="ef992353-0544-4f0a-be6f-4399ce3a28eb" providerId="ADAL" clId="{B5328845-A4A6-43E7-BED0-AA20FABB28ED}" dt="2024-10-15T14:34:13.846" v="887" actId="26606"/>
          <ac:spMkLst>
            <pc:docMk/>
            <pc:sldMk cId="2585902640" sldId="318"/>
            <ac:spMk id="2" creationId="{B4250174-99C0-C598-6E6F-587543000639}"/>
          </ac:spMkLst>
        </pc:spChg>
        <pc:spChg chg="mod">
          <ac:chgData name="Kelly, Greg (FIS Economic Crime Operations)" userId="ef992353-0544-4f0a-be6f-4399ce3a28eb" providerId="ADAL" clId="{B5328845-A4A6-43E7-BED0-AA20FABB28ED}" dt="2024-10-15T14:34:13.846" v="887" actId="26606"/>
          <ac:spMkLst>
            <pc:docMk/>
            <pc:sldMk cId="2585902640" sldId="318"/>
            <ac:spMk id="3" creationId="{94EBAA26-E406-8068-A89C-AB8676336E22}"/>
          </ac:spMkLst>
        </pc:spChg>
        <pc:spChg chg="add">
          <ac:chgData name="Kelly, Greg (FIS Economic Crime Operations)" userId="ef992353-0544-4f0a-be6f-4399ce3a28eb" providerId="ADAL" clId="{B5328845-A4A6-43E7-BED0-AA20FABB28ED}" dt="2024-10-15T14:34:13.846" v="887" actId="26606"/>
          <ac:spMkLst>
            <pc:docMk/>
            <pc:sldMk cId="2585902640" sldId="318"/>
            <ac:spMk id="8" creationId="{004A8AE1-9605-41DC-920F-A4B8E8F2391D}"/>
          </ac:spMkLst>
        </pc:spChg>
        <pc:spChg chg="add">
          <ac:chgData name="Kelly, Greg (FIS Economic Crime Operations)" userId="ef992353-0544-4f0a-be6f-4399ce3a28eb" providerId="ADAL" clId="{B5328845-A4A6-43E7-BED0-AA20FABB28ED}" dt="2024-10-15T14:34:13.846" v="887" actId="26606"/>
          <ac:spMkLst>
            <pc:docMk/>
            <pc:sldMk cId="2585902640" sldId="318"/>
            <ac:spMk id="10" creationId="{5B7778FC-632E-4DCA-A7CB-0D7731CCF970}"/>
          </ac:spMkLst>
        </pc:spChg>
        <pc:spChg chg="add">
          <ac:chgData name="Kelly, Greg (FIS Economic Crime Operations)" userId="ef992353-0544-4f0a-be6f-4399ce3a28eb" providerId="ADAL" clId="{B5328845-A4A6-43E7-BED0-AA20FABB28ED}" dt="2024-10-15T14:34:13.846" v="887" actId="26606"/>
          <ac:spMkLst>
            <pc:docMk/>
            <pc:sldMk cId="2585902640" sldId="318"/>
            <ac:spMk id="12" creationId="{B10BB131-AC8E-4A8E-A5D1-36260F720C3B}"/>
          </ac:spMkLst>
        </pc:spChg>
        <pc:spChg chg="add">
          <ac:chgData name="Kelly, Greg (FIS Economic Crime Operations)" userId="ef992353-0544-4f0a-be6f-4399ce3a28eb" providerId="ADAL" clId="{B5328845-A4A6-43E7-BED0-AA20FABB28ED}" dt="2024-10-15T14:34:13.846" v="887" actId="26606"/>
          <ac:spMkLst>
            <pc:docMk/>
            <pc:sldMk cId="2585902640" sldId="318"/>
            <ac:spMk id="14" creationId="{FA23A907-97FB-4A8F-880A-DD77401C4296}"/>
          </ac:spMkLst>
        </pc:spChg>
      </pc:sldChg>
      <pc:sldChg chg="addSp modSp new del mod setBg">
        <pc:chgData name="Kelly, Greg (FIS Economic Crime Operations)" userId="ef992353-0544-4f0a-be6f-4399ce3a28eb" providerId="ADAL" clId="{B5328845-A4A6-43E7-BED0-AA20FABB28ED}" dt="2024-10-16T16:56:44.717" v="3873" actId="2696"/>
        <pc:sldMkLst>
          <pc:docMk/>
          <pc:sldMk cId="3370997991" sldId="319"/>
        </pc:sldMkLst>
        <pc:spChg chg="mod">
          <ac:chgData name="Kelly, Greg (FIS Economic Crime Operations)" userId="ef992353-0544-4f0a-be6f-4399ce3a28eb" providerId="ADAL" clId="{B5328845-A4A6-43E7-BED0-AA20FABB28ED}" dt="2024-10-15T14:36:04.791" v="958" actId="26606"/>
          <ac:spMkLst>
            <pc:docMk/>
            <pc:sldMk cId="3370997991" sldId="319"/>
            <ac:spMk id="2" creationId="{8AFD70B9-14A6-DEDA-A8C0-4A5845BA2267}"/>
          </ac:spMkLst>
        </pc:spChg>
        <pc:spChg chg="mod">
          <ac:chgData name="Kelly, Greg (FIS Economic Crime Operations)" userId="ef992353-0544-4f0a-be6f-4399ce3a28eb" providerId="ADAL" clId="{B5328845-A4A6-43E7-BED0-AA20FABB28ED}" dt="2024-10-15T14:36:04.791" v="958" actId="26606"/>
          <ac:spMkLst>
            <pc:docMk/>
            <pc:sldMk cId="3370997991" sldId="319"/>
            <ac:spMk id="3" creationId="{2FA396DB-2648-25D9-2EC9-8BB4AEE96C9E}"/>
          </ac:spMkLst>
        </pc:spChg>
        <pc:spChg chg="add">
          <ac:chgData name="Kelly, Greg (FIS Economic Crime Operations)" userId="ef992353-0544-4f0a-be6f-4399ce3a28eb" providerId="ADAL" clId="{B5328845-A4A6-43E7-BED0-AA20FABB28ED}" dt="2024-10-15T14:36:04.791" v="958" actId="26606"/>
          <ac:spMkLst>
            <pc:docMk/>
            <pc:sldMk cId="3370997991" sldId="319"/>
            <ac:spMk id="8" creationId="{C2554CA6-288E-4202-BC52-2E5A8F0C0AED}"/>
          </ac:spMkLst>
        </pc:spChg>
        <pc:spChg chg="add">
          <ac:chgData name="Kelly, Greg (FIS Economic Crime Operations)" userId="ef992353-0544-4f0a-be6f-4399ce3a28eb" providerId="ADAL" clId="{B5328845-A4A6-43E7-BED0-AA20FABB28ED}" dt="2024-10-15T14:36:04.791" v="958" actId="26606"/>
          <ac:spMkLst>
            <pc:docMk/>
            <pc:sldMk cId="3370997991" sldId="319"/>
            <ac:spMk id="10" creationId="{B10BB131-AC8E-4A8E-A5D1-36260F720C3B}"/>
          </ac:spMkLst>
        </pc:spChg>
        <pc:spChg chg="add">
          <ac:chgData name="Kelly, Greg (FIS Economic Crime Operations)" userId="ef992353-0544-4f0a-be6f-4399ce3a28eb" providerId="ADAL" clId="{B5328845-A4A6-43E7-BED0-AA20FABB28ED}" dt="2024-10-15T14:36:04.791" v="958" actId="26606"/>
          <ac:spMkLst>
            <pc:docMk/>
            <pc:sldMk cId="3370997991" sldId="319"/>
            <ac:spMk id="12" creationId="{5B7778FC-632E-4DCA-A7CB-0D7731CCF970}"/>
          </ac:spMkLst>
        </pc:spChg>
        <pc:spChg chg="add">
          <ac:chgData name="Kelly, Greg (FIS Economic Crime Operations)" userId="ef992353-0544-4f0a-be6f-4399ce3a28eb" providerId="ADAL" clId="{B5328845-A4A6-43E7-BED0-AA20FABB28ED}" dt="2024-10-15T14:36:04.791" v="958" actId="26606"/>
          <ac:spMkLst>
            <pc:docMk/>
            <pc:sldMk cId="3370997991" sldId="319"/>
            <ac:spMk id="14" creationId="{FA23A907-97FB-4A8F-880A-DD77401C4296}"/>
          </ac:spMkLst>
        </pc:spChg>
      </pc:sldChg>
      <pc:sldChg chg="addSp delSp modSp new del mod setBg">
        <pc:chgData name="Kelly, Greg (FIS Economic Crime Operations)" userId="ef992353-0544-4f0a-be6f-4399ce3a28eb" providerId="ADAL" clId="{B5328845-A4A6-43E7-BED0-AA20FABB28ED}" dt="2024-10-16T15:56:11.516" v="2771" actId="2696"/>
        <pc:sldMkLst>
          <pc:docMk/>
          <pc:sldMk cId="3399706756" sldId="320"/>
        </pc:sldMkLst>
        <pc:spChg chg="mod">
          <ac:chgData name="Kelly, Greg (FIS Economic Crime Operations)" userId="ef992353-0544-4f0a-be6f-4399ce3a28eb" providerId="ADAL" clId="{B5328845-A4A6-43E7-BED0-AA20FABB28ED}" dt="2024-10-15T14:37:01.998" v="973" actId="26606"/>
          <ac:spMkLst>
            <pc:docMk/>
            <pc:sldMk cId="3399706756" sldId="320"/>
            <ac:spMk id="2" creationId="{2262AAD7-5111-8C70-6F49-EFB043840EF3}"/>
          </ac:spMkLst>
        </pc:spChg>
        <pc:spChg chg="del mod">
          <ac:chgData name="Kelly, Greg (FIS Economic Crime Operations)" userId="ef992353-0544-4f0a-be6f-4399ce3a28eb" providerId="ADAL" clId="{B5328845-A4A6-43E7-BED0-AA20FABB28ED}" dt="2024-10-15T14:37:01.998" v="973" actId="26606"/>
          <ac:spMkLst>
            <pc:docMk/>
            <pc:sldMk cId="3399706756" sldId="320"/>
            <ac:spMk id="3" creationId="{7D2D8765-9BEA-6A3B-9D25-89565000F31B}"/>
          </ac:spMkLst>
        </pc:spChg>
        <pc:spChg chg="add">
          <ac:chgData name="Kelly, Greg (FIS Economic Crime Operations)" userId="ef992353-0544-4f0a-be6f-4399ce3a28eb" providerId="ADAL" clId="{B5328845-A4A6-43E7-BED0-AA20FABB28ED}" dt="2024-10-15T14:37:01.998" v="973" actId="26606"/>
          <ac:spMkLst>
            <pc:docMk/>
            <pc:sldMk cId="3399706756" sldId="320"/>
            <ac:spMk id="9" creationId="{BACC6370-2D7E-4714-9D71-7542949D7D5D}"/>
          </ac:spMkLst>
        </pc:spChg>
        <pc:spChg chg="add">
          <ac:chgData name="Kelly, Greg (FIS Economic Crime Operations)" userId="ef992353-0544-4f0a-be6f-4399ce3a28eb" providerId="ADAL" clId="{B5328845-A4A6-43E7-BED0-AA20FABB28ED}" dt="2024-10-15T14:37:01.998" v="973" actId="26606"/>
          <ac:spMkLst>
            <pc:docMk/>
            <pc:sldMk cId="3399706756" sldId="320"/>
            <ac:spMk id="11" creationId="{256B2C21-A230-48C0-8DF1-C46611373C44}"/>
          </ac:spMkLst>
        </pc:spChg>
        <pc:spChg chg="add">
          <ac:chgData name="Kelly, Greg (FIS Economic Crime Operations)" userId="ef992353-0544-4f0a-be6f-4399ce3a28eb" providerId="ADAL" clId="{B5328845-A4A6-43E7-BED0-AA20FABB28ED}" dt="2024-10-15T14:37:01.998" v="973" actId="26606"/>
          <ac:spMkLst>
            <pc:docMk/>
            <pc:sldMk cId="3399706756" sldId="320"/>
            <ac:spMk id="13" creationId="{3847E18C-932D-4C95-AABA-FEC7C9499AD7}"/>
          </ac:spMkLst>
        </pc:spChg>
        <pc:spChg chg="add">
          <ac:chgData name="Kelly, Greg (FIS Economic Crime Operations)" userId="ef992353-0544-4f0a-be6f-4399ce3a28eb" providerId="ADAL" clId="{B5328845-A4A6-43E7-BED0-AA20FABB28ED}" dt="2024-10-15T14:37:01.998" v="973" actId="26606"/>
          <ac:spMkLst>
            <pc:docMk/>
            <pc:sldMk cId="3399706756" sldId="320"/>
            <ac:spMk id="15" creationId="{3150CB11-0C61-439E-910F-5787759E72A0}"/>
          </ac:spMkLst>
        </pc:spChg>
        <pc:spChg chg="add">
          <ac:chgData name="Kelly, Greg (FIS Economic Crime Operations)" userId="ef992353-0544-4f0a-be6f-4399ce3a28eb" providerId="ADAL" clId="{B5328845-A4A6-43E7-BED0-AA20FABB28ED}" dt="2024-10-15T14:37:01.998" v="973" actId="26606"/>
          <ac:spMkLst>
            <pc:docMk/>
            <pc:sldMk cId="3399706756" sldId="320"/>
            <ac:spMk id="17" creationId="{43F8A58B-5155-44CE-A5FF-7647B47D0A7A}"/>
          </ac:spMkLst>
        </pc:spChg>
        <pc:spChg chg="add">
          <ac:chgData name="Kelly, Greg (FIS Economic Crime Operations)" userId="ef992353-0544-4f0a-be6f-4399ce3a28eb" providerId="ADAL" clId="{B5328845-A4A6-43E7-BED0-AA20FABB28ED}" dt="2024-10-15T14:37:01.998" v="973" actId="26606"/>
          <ac:spMkLst>
            <pc:docMk/>
            <pc:sldMk cId="3399706756" sldId="320"/>
            <ac:spMk id="19" creationId="{443F2ACA-E6D6-4028-82DD-F03C262D5DE6}"/>
          </ac:spMkLst>
        </pc:spChg>
        <pc:graphicFrameChg chg="add">
          <ac:chgData name="Kelly, Greg (FIS Economic Crime Operations)" userId="ef992353-0544-4f0a-be6f-4399ce3a28eb" providerId="ADAL" clId="{B5328845-A4A6-43E7-BED0-AA20FABB28ED}" dt="2024-10-15T14:37:01.998" v="973" actId="26606"/>
          <ac:graphicFrameMkLst>
            <pc:docMk/>
            <pc:sldMk cId="3399706756" sldId="320"/>
            <ac:graphicFrameMk id="5" creationId="{8E57495C-C65A-B0B0-FB1D-E10C0F7952E4}"/>
          </ac:graphicFrameMkLst>
        </pc:graphicFrameChg>
      </pc:sldChg>
      <pc:sldChg chg="addSp delSp modSp new del mod setBg">
        <pc:chgData name="Kelly, Greg (FIS Economic Crime Operations)" userId="ef992353-0544-4f0a-be6f-4399ce3a28eb" providerId="ADAL" clId="{B5328845-A4A6-43E7-BED0-AA20FABB28ED}" dt="2024-10-16T15:56:08.433" v="2770" actId="2696"/>
        <pc:sldMkLst>
          <pc:docMk/>
          <pc:sldMk cId="1887792678" sldId="321"/>
        </pc:sldMkLst>
        <pc:spChg chg="mod">
          <ac:chgData name="Kelly, Greg (FIS Economic Crime Operations)" userId="ef992353-0544-4f0a-be6f-4399ce3a28eb" providerId="ADAL" clId="{B5328845-A4A6-43E7-BED0-AA20FABB28ED}" dt="2024-10-15T14:38:33.484" v="995" actId="26606"/>
          <ac:spMkLst>
            <pc:docMk/>
            <pc:sldMk cId="1887792678" sldId="321"/>
            <ac:spMk id="2" creationId="{3D615B41-328F-BB07-D6EF-9F1C7DCE5408}"/>
          </ac:spMkLst>
        </pc:spChg>
        <pc:spChg chg="del mod">
          <ac:chgData name="Kelly, Greg (FIS Economic Crime Operations)" userId="ef992353-0544-4f0a-be6f-4399ce3a28eb" providerId="ADAL" clId="{B5328845-A4A6-43E7-BED0-AA20FABB28ED}" dt="2024-10-15T14:38:33.484" v="995" actId="26606"/>
          <ac:spMkLst>
            <pc:docMk/>
            <pc:sldMk cId="1887792678" sldId="321"/>
            <ac:spMk id="3" creationId="{AD1536D9-2D80-2144-BB3E-7B7033D01B5C}"/>
          </ac:spMkLst>
        </pc:spChg>
        <pc:spChg chg="add">
          <ac:chgData name="Kelly, Greg (FIS Economic Crime Operations)" userId="ef992353-0544-4f0a-be6f-4399ce3a28eb" providerId="ADAL" clId="{B5328845-A4A6-43E7-BED0-AA20FABB28ED}" dt="2024-10-15T14:38:33.484" v="995" actId="26606"/>
          <ac:spMkLst>
            <pc:docMk/>
            <pc:sldMk cId="1887792678" sldId="321"/>
            <ac:spMk id="9" creationId="{AE2B703B-46F9-481A-A605-82E2A828C4FA}"/>
          </ac:spMkLst>
        </pc:spChg>
        <pc:spChg chg="add">
          <ac:chgData name="Kelly, Greg (FIS Economic Crime Operations)" userId="ef992353-0544-4f0a-be6f-4399ce3a28eb" providerId="ADAL" clId="{B5328845-A4A6-43E7-BED0-AA20FABB28ED}" dt="2024-10-15T14:38:33.484" v="995" actId="26606"/>
          <ac:spMkLst>
            <pc:docMk/>
            <pc:sldMk cId="1887792678" sldId="321"/>
            <ac:spMk id="11" creationId="{F13BE4D7-0C3D-4906-B230-A1C5B4665CCF}"/>
          </ac:spMkLst>
        </pc:spChg>
        <pc:graphicFrameChg chg="add mod">
          <ac:chgData name="Kelly, Greg (FIS Economic Crime Operations)" userId="ef992353-0544-4f0a-be6f-4399ce3a28eb" providerId="ADAL" clId="{B5328845-A4A6-43E7-BED0-AA20FABB28ED}" dt="2024-10-15T14:38:46.485" v="997" actId="20577"/>
          <ac:graphicFrameMkLst>
            <pc:docMk/>
            <pc:sldMk cId="1887792678" sldId="321"/>
            <ac:graphicFrameMk id="5" creationId="{041B1D77-F295-E20E-2B40-471C07DF69D7}"/>
          </ac:graphicFrameMkLst>
        </pc:graphicFrameChg>
      </pc:sldChg>
      <pc:sldChg chg="addSp delSp modSp new mod setBg">
        <pc:chgData name="Kelly, Greg (FIS Economic Crime Operations)" userId="ef992353-0544-4f0a-be6f-4399ce3a28eb" providerId="ADAL" clId="{B5328845-A4A6-43E7-BED0-AA20FABB28ED}" dt="2024-10-17T09:25:08.629" v="4644" actId="20577"/>
        <pc:sldMkLst>
          <pc:docMk/>
          <pc:sldMk cId="4141961889" sldId="322"/>
        </pc:sldMkLst>
        <pc:spChg chg="mod">
          <ac:chgData name="Kelly, Greg (FIS Economic Crime Operations)" userId="ef992353-0544-4f0a-be6f-4399ce3a28eb" providerId="ADAL" clId="{B5328845-A4A6-43E7-BED0-AA20FABB28ED}" dt="2024-10-17T09:25:08.629" v="4644" actId="20577"/>
          <ac:spMkLst>
            <pc:docMk/>
            <pc:sldMk cId="4141961889" sldId="322"/>
            <ac:spMk id="2" creationId="{18C82C1E-4233-A5D6-B437-500D4BD42260}"/>
          </ac:spMkLst>
        </pc:spChg>
        <pc:spChg chg="del mod">
          <ac:chgData name="Kelly, Greg (FIS Economic Crime Operations)" userId="ef992353-0544-4f0a-be6f-4399ce3a28eb" providerId="ADAL" clId="{B5328845-A4A6-43E7-BED0-AA20FABB28ED}" dt="2024-10-15T14:39:48.097" v="1034" actId="26606"/>
          <ac:spMkLst>
            <pc:docMk/>
            <pc:sldMk cId="4141961889" sldId="322"/>
            <ac:spMk id="3" creationId="{E8A9BD31-A613-63F7-F240-0E01500E9612}"/>
          </ac:spMkLst>
        </pc:spChg>
        <pc:spChg chg="add">
          <ac:chgData name="Kelly, Greg (FIS Economic Crime Operations)" userId="ef992353-0544-4f0a-be6f-4399ce3a28eb" providerId="ADAL" clId="{B5328845-A4A6-43E7-BED0-AA20FABB28ED}" dt="2024-10-15T14:39:48.097" v="1034" actId="26606"/>
          <ac:spMkLst>
            <pc:docMk/>
            <pc:sldMk cId="4141961889" sldId="322"/>
            <ac:spMk id="9" creationId="{35DB3719-6FDC-4E5D-891D-FF40B7300F64}"/>
          </ac:spMkLst>
        </pc:spChg>
        <pc:spChg chg="add">
          <ac:chgData name="Kelly, Greg (FIS Economic Crime Operations)" userId="ef992353-0544-4f0a-be6f-4399ce3a28eb" providerId="ADAL" clId="{B5328845-A4A6-43E7-BED0-AA20FABB28ED}" dt="2024-10-15T14:39:48.097" v="1034" actId="26606"/>
          <ac:spMkLst>
            <pc:docMk/>
            <pc:sldMk cId="4141961889" sldId="322"/>
            <ac:spMk id="11" creationId="{E0CBAC23-2E3F-4A90-BA59-F8299F6A5439}"/>
          </ac:spMkLst>
        </pc:spChg>
        <pc:graphicFrameChg chg="add">
          <ac:chgData name="Kelly, Greg (FIS Economic Crime Operations)" userId="ef992353-0544-4f0a-be6f-4399ce3a28eb" providerId="ADAL" clId="{B5328845-A4A6-43E7-BED0-AA20FABB28ED}" dt="2024-10-15T14:39:48.097" v="1034" actId="26606"/>
          <ac:graphicFrameMkLst>
            <pc:docMk/>
            <pc:sldMk cId="4141961889" sldId="322"/>
            <ac:graphicFrameMk id="5" creationId="{1D1AA050-E0E3-C41E-9DBE-279D0F7D0DD9}"/>
          </ac:graphicFrameMkLst>
        </pc:graphicFrameChg>
      </pc:sldChg>
      <pc:sldChg chg="addSp delSp modSp new mod setBg">
        <pc:chgData name="Kelly, Greg (FIS Economic Crime Operations)" userId="ef992353-0544-4f0a-be6f-4399ce3a28eb" providerId="ADAL" clId="{B5328845-A4A6-43E7-BED0-AA20FABB28ED}" dt="2024-10-17T09:18:46.104" v="4370" actId="26606"/>
        <pc:sldMkLst>
          <pc:docMk/>
          <pc:sldMk cId="3699233765" sldId="323"/>
        </pc:sldMkLst>
        <pc:spChg chg="mod">
          <ac:chgData name="Kelly, Greg (FIS Economic Crime Operations)" userId="ef992353-0544-4f0a-be6f-4399ce3a28eb" providerId="ADAL" clId="{B5328845-A4A6-43E7-BED0-AA20FABB28ED}" dt="2024-10-17T09:18:46.104" v="4370" actId="26606"/>
          <ac:spMkLst>
            <pc:docMk/>
            <pc:sldMk cId="3699233765" sldId="323"/>
            <ac:spMk id="2" creationId="{C075D1A3-B0E3-E734-BF95-0DFFB85470E0}"/>
          </ac:spMkLst>
        </pc:spChg>
        <pc:spChg chg="del mod">
          <ac:chgData name="Kelly, Greg (FIS Economic Crime Operations)" userId="ef992353-0544-4f0a-be6f-4399ce3a28eb" providerId="ADAL" clId="{B5328845-A4A6-43E7-BED0-AA20FABB28ED}" dt="2024-10-15T14:40:57.861" v="1057" actId="26606"/>
          <ac:spMkLst>
            <pc:docMk/>
            <pc:sldMk cId="3699233765" sldId="323"/>
            <ac:spMk id="3" creationId="{33EAB44F-FB5E-1EB3-C737-F6CD5F5E25CB}"/>
          </ac:spMkLst>
        </pc:spChg>
        <pc:spChg chg="add del">
          <ac:chgData name="Kelly, Greg (FIS Economic Crime Operations)" userId="ef992353-0544-4f0a-be6f-4399ce3a28eb" providerId="ADAL" clId="{B5328845-A4A6-43E7-BED0-AA20FABB28ED}" dt="2024-10-15T14:41:22.432" v="1060" actId="26606"/>
          <ac:spMkLst>
            <pc:docMk/>
            <pc:sldMk cId="3699233765" sldId="323"/>
            <ac:spMk id="9" creationId="{35DB3719-6FDC-4E5D-891D-FF40B7300F64}"/>
          </ac:spMkLst>
        </pc:spChg>
        <pc:spChg chg="add del">
          <ac:chgData name="Kelly, Greg (FIS Economic Crime Operations)" userId="ef992353-0544-4f0a-be6f-4399ce3a28eb" providerId="ADAL" clId="{B5328845-A4A6-43E7-BED0-AA20FABB28ED}" dt="2024-10-15T14:41:22.432" v="1060" actId="26606"/>
          <ac:spMkLst>
            <pc:docMk/>
            <pc:sldMk cId="3699233765" sldId="323"/>
            <ac:spMk id="11" creationId="{E0CBAC23-2E3F-4A90-BA59-F8299F6A5439}"/>
          </ac:spMkLst>
        </pc:spChg>
        <pc:spChg chg="add del">
          <ac:chgData name="Kelly, Greg (FIS Economic Crime Operations)" userId="ef992353-0544-4f0a-be6f-4399ce3a28eb" providerId="ADAL" clId="{B5328845-A4A6-43E7-BED0-AA20FABB28ED}" dt="2024-10-17T09:18:46.104" v="4370" actId="26606"/>
          <ac:spMkLst>
            <pc:docMk/>
            <pc:sldMk cId="3699233765" sldId="323"/>
            <ac:spMk id="17" creationId="{B50AB553-2A96-4A92-96F2-93548E096954}"/>
          </ac:spMkLst>
        </pc:spChg>
        <pc:spChg chg="add">
          <ac:chgData name="Kelly, Greg (FIS Economic Crime Operations)" userId="ef992353-0544-4f0a-be6f-4399ce3a28eb" providerId="ADAL" clId="{B5328845-A4A6-43E7-BED0-AA20FABB28ED}" dt="2024-10-17T09:18:46.104" v="4370" actId="26606"/>
          <ac:spMkLst>
            <pc:docMk/>
            <pc:sldMk cId="3699233765" sldId="323"/>
            <ac:spMk id="22" creationId="{4F7EBAE4-9945-4473-9E34-B2C66EA0F03D}"/>
          </ac:spMkLst>
        </pc:spChg>
        <pc:spChg chg="add">
          <ac:chgData name="Kelly, Greg (FIS Economic Crime Operations)" userId="ef992353-0544-4f0a-be6f-4399ce3a28eb" providerId="ADAL" clId="{B5328845-A4A6-43E7-BED0-AA20FABB28ED}" dt="2024-10-17T09:18:46.104" v="4370" actId="26606"/>
          <ac:spMkLst>
            <pc:docMk/>
            <pc:sldMk cId="3699233765" sldId="323"/>
            <ac:spMk id="24" creationId="{70BEB1E7-2F88-40BC-B73D-42E5B6F80BFC}"/>
          </ac:spMkLst>
        </pc:spChg>
        <pc:spChg chg="add">
          <ac:chgData name="Kelly, Greg (FIS Economic Crime Operations)" userId="ef992353-0544-4f0a-be6f-4399ce3a28eb" providerId="ADAL" clId="{B5328845-A4A6-43E7-BED0-AA20FABB28ED}" dt="2024-10-17T09:18:46.104" v="4370" actId="26606"/>
          <ac:spMkLst>
            <pc:docMk/>
            <pc:sldMk cId="3699233765" sldId="323"/>
            <ac:spMk id="26" creationId="{A7B99495-F43F-4D80-A44F-2CB4764EB90B}"/>
          </ac:spMkLst>
        </pc:spChg>
        <pc:graphicFrameChg chg="add mod modGraphic">
          <ac:chgData name="Kelly, Greg (FIS Economic Crime Operations)" userId="ef992353-0544-4f0a-be6f-4399ce3a28eb" providerId="ADAL" clId="{B5328845-A4A6-43E7-BED0-AA20FABB28ED}" dt="2024-10-17T09:18:46.104" v="4370" actId="26606"/>
          <ac:graphicFrameMkLst>
            <pc:docMk/>
            <pc:sldMk cId="3699233765" sldId="323"/>
            <ac:graphicFrameMk id="5" creationId="{BED350B8-2F71-DA23-4B37-589FD3BAB712}"/>
          </ac:graphicFrameMkLst>
        </pc:graphicFrameChg>
        <pc:picChg chg="add mod ord">
          <ac:chgData name="Kelly, Greg (FIS Economic Crime Operations)" userId="ef992353-0544-4f0a-be6f-4399ce3a28eb" providerId="ADAL" clId="{B5328845-A4A6-43E7-BED0-AA20FABB28ED}" dt="2024-10-17T09:18:46.104" v="4370" actId="26606"/>
          <ac:picMkLst>
            <pc:docMk/>
            <pc:sldMk cId="3699233765" sldId="323"/>
            <ac:picMk id="13" creationId="{D5707321-2C73-63AA-D7A3-C32633662C64}"/>
          </ac:picMkLst>
        </pc:picChg>
      </pc:sldChg>
      <pc:sldChg chg="addSp delSp modSp new mod setBg">
        <pc:chgData name="Kelly, Greg (FIS Economic Crime Operations)" userId="ef992353-0544-4f0a-be6f-4399ce3a28eb" providerId="ADAL" clId="{B5328845-A4A6-43E7-BED0-AA20FABB28ED}" dt="2024-10-17T09:19:03.154" v="4371" actId="26606"/>
        <pc:sldMkLst>
          <pc:docMk/>
          <pc:sldMk cId="686878664" sldId="324"/>
        </pc:sldMkLst>
        <pc:spChg chg="mod">
          <ac:chgData name="Kelly, Greg (FIS Economic Crime Operations)" userId="ef992353-0544-4f0a-be6f-4399ce3a28eb" providerId="ADAL" clId="{B5328845-A4A6-43E7-BED0-AA20FABB28ED}" dt="2024-10-17T09:19:03.154" v="4371" actId="26606"/>
          <ac:spMkLst>
            <pc:docMk/>
            <pc:sldMk cId="686878664" sldId="324"/>
            <ac:spMk id="2" creationId="{069252DC-E1BB-3039-02CB-55A160A4A9FA}"/>
          </ac:spMkLst>
        </pc:spChg>
        <pc:spChg chg="add del mod">
          <ac:chgData name="Kelly, Greg (FIS Economic Crime Operations)" userId="ef992353-0544-4f0a-be6f-4399ce3a28eb" providerId="ADAL" clId="{B5328845-A4A6-43E7-BED0-AA20FABB28ED}" dt="2024-10-15T14:42:39.064" v="1101" actId="26606"/>
          <ac:spMkLst>
            <pc:docMk/>
            <pc:sldMk cId="686878664" sldId="324"/>
            <ac:spMk id="3" creationId="{F7E87737-6C5B-FF13-9B4F-7369FAABC365}"/>
          </ac:spMkLst>
        </pc:spChg>
        <pc:spChg chg="add del">
          <ac:chgData name="Kelly, Greg (FIS Economic Crime Operations)" userId="ef992353-0544-4f0a-be6f-4399ce3a28eb" providerId="ADAL" clId="{B5328845-A4A6-43E7-BED0-AA20FABB28ED}" dt="2024-10-15T14:42:33.075" v="1098" actId="26606"/>
          <ac:spMkLst>
            <pc:docMk/>
            <pc:sldMk cId="686878664" sldId="324"/>
            <ac:spMk id="9" creationId="{35DB3719-6FDC-4E5D-891D-FF40B7300F64}"/>
          </ac:spMkLst>
        </pc:spChg>
        <pc:spChg chg="add del">
          <ac:chgData name="Kelly, Greg (FIS Economic Crime Operations)" userId="ef992353-0544-4f0a-be6f-4399ce3a28eb" providerId="ADAL" clId="{B5328845-A4A6-43E7-BED0-AA20FABB28ED}" dt="2024-10-15T14:42:33.075" v="1098" actId="26606"/>
          <ac:spMkLst>
            <pc:docMk/>
            <pc:sldMk cId="686878664" sldId="324"/>
            <ac:spMk id="11" creationId="{E0CBAC23-2E3F-4A90-BA59-F8299F6A5439}"/>
          </ac:spMkLst>
        </pc:spChg>
        <pc:spChg chg="add del">
          <ac:chgData name="Kelly, Greg (FIS Economic Crime Operations)" userId="ef992353-0544-4f0a-be6f-4399ce3a28eb" providerId="ADAL" clId="{B5328845-A4A6-43E7-BED0-AA20FABB28ED}" dt="2024-10-15T14:42:38.973" v="1100" actId="26606"/>
          <ac:spMkLst>
            <pc:docMk/>
            <pc:sldMk cId="686878664" sldId="324"/>
            <ac:spMk id="13" creationId="{35DB3719-6FDC-4E5D-891D-FF40B7300F64}"/>
          </ac:spMkLst>
        </pc:spChg>
        <pc:spChg chg="add del">
          <ac:chgData name="Kelly, Greg (FIS Economic Crime Operations)" userId="ef992353-0544-4f0a-be6f-4399ce3a28eb" providerId="ADAL" clId="{B5328845-A4A6-43E7-BED0-AA20FABB28ED}" dt="2024-10-15T14:42:38.973" v="1100" actId="26606"/>
          <ac:spMkLst>
            <pc:docMk/>
            <pc:sldMk cId="686878664" sldId="324"/>
            <ac:spMk id="14" creationId="{E0CBAC23-2E3F-4A90-BA59-F8299F6A5439}"/>
          </ac:spMkLst>
        </pc:spChg>
        <pc:spChg chg="add del">
          <ac:chgData name="Kelly, Greg (FIS Economic Crime Operations)" userId="ef992353-0544-4f0a-be6f-4399ce3a28eb" providerId="ADAL" clId="{B5328845-A4A6-43E7-BED0-AA20FABB28ED}" dt="2024-10-17T09:04:23.541" v="3874" actId="26606"/>
          <ac:spMkLst>
            <pc:docMk/>
            <pc:sldMk cId="686878664" sldId="324"/>
            <ac:spMk id="25" creationId="{8DF67618-B87B-4195-8E24-3B126F79FF55}"/>
          </ac:spMkLst>
        </pc:spChg>
        <pc:spChg chg="add del">
          <ac:chgData name="Kelly, Greg (FIS Economic Crime Operations)" userId="ef992353-0544-4f0a-be6f-4399ce3a28eb" providerId="ADAL" clId="{B5328845-A4A6-43E7-BED0-AA20FABB28ED}" dt="2024-10-17T09:04:23.541" v="3874" actId="26606"/>
          <ac:spMkLst>
            <pc:docMk/>
            <pc:sldMk cId="686878664" sldId="324"/>
            <ac:spMk id="26" creationId="{64960379-9FF9-400A-A8A8-F5AB633FD3BF}"/>
          </ac:spMkLst>
        </pc:spChg>
        <pc:spChg chg="add del">
          <ac:chgData name="Kelly, Greg (FIS Economic Crime Operations)" userId="ef992353-0544-4f0a-be6f-4399ce3a28eb" providerId="ADAL" clId="{B5328845-A4A6-43E7-BED0-AA20FABB28ED}" dt="2024-10-17T09:19:03.154" v="4371" actId="26606"/>
          <ac:spMkLst>
            <pc:docMk/>
            <pc:sldMk cId="686878664" sldId="324"/>
            <ac:spMk id="35" creationId="{BACC6370-2D7E-4714-9D71-7542949D7D5D}"/>
          </ac:spMkLst>
        </pc:spChg>
        <pc:spChg chg="add del">
          <ac:chgData name="Kelly, Greg (FIS Economic Crime Operations)" userId="ef992353-0544-4f0a-be6f-4399ce3a28eb" providerId="ADAL" clId="{B5328845-A4A6-43E7-BED0-AA20FABB28ED}" dt="2024-10-17T09:19:03.154" v="4371" actId="26606"/>
          <ac:spMkLst>
            <pc:docMk/>
            <pc:sldMk cId="686878664" sldId="324"/>
            <ac:spMk id="37" creationId="{F68B3F68-107C-434F-AA38-110D5EA91B85}"/>
          </ac:spMkLst>
        </pc:spChg>
        <pc:spChg chg="add del">
          <ac:chgData name="Kelly, Greg (FIS Economic Crime Operations)" userId="ef992353-0544-4f0a-be6f-4399ce3a28eb" providerId="ADAL" clId="{B5328845-A4A6-43E7-BED0-AA20FABB28ED}" dt="2024-10-17T09:19:03.154" v="4371" actId="26606"/>
          <ac:spMkLst>
            <pc:docMk/>
            <pc:sldMk cId="686878664" sldId="324"/>
            <ac:spMk id="39" creationId="{AAD0DBB9-1A4B-4391-81D4-CB19F9AB918A}"/>
          </ac:spMkLst>
        </pc:spChg>
        <pc:spChg chg="add del">
          <ac:chgData name="Kelly, Greg (FIS Economic Crime Operations)" userId="ef992353-0544-4f0a-be6f-4399ce3a28eb" providerId="ADAL" clId="{B5328845-A4A6-43E7-BED0-AA20FABB28ED}" dt="2024-10-17T09:19:03.154" v="4371" actId="26606"/>
          <ac:spMkLst>
            <pc:docMk/>
            <pc:sldMk cId="686878664" sldId="324"/>
            <ac:spMk id="41" creationId="{063BBA22-50EA-4C4D-BE05-F1CE4E63AA56}"/>
          </ac:spMkLst>
        </pc:spChg>
        <pc:spChg chg="add">
          <ac:chgData name="Kelly, Greg (FIS Economic Crime Operations)" userId="ef992353-0544-4f0a-be6f-4399ce3a28eb" providerId="ADAL" clId="{B5328845-A4A6-43E7-BED0-AA20FABB28ED}" dt="2024-10-17T09:19:03.154" v="4371" actId="26606"/>
          <ac:spMkLst>
            <pc:docMk/>
            <pc:sldMk cId="686878664" sldId="324"/>
            <ac:spMk id="47" creationId="{4F7EBAE4-9945-4473-9E34-B2C66EA0F03D}"/>
          </ac:spMkLst>
        </pc:spChg>
        <pc:spChg chg="add">
          <ac:chgData name="Kelly, Greg (FIS Economic Crime Operations)" userId="ef992353-0544-4f0a-be6f-4399ce3a28eb" providerId="ADAL" clId="{B5328845-A4A6-43E7-BED0-AA20FABB28ED}" dt="2024-10-17T09:19:03.154" v="4371" actId="26606"/>
          <ac:spMkLst>
            <pc:docMk/>
            <pc:sldMk cId="686878664" sldId="324"/>
            <ac:spMk id="49" creationId="{70BEB1E7-2F88-40BC-B73D-42E5B6F80BFC}"/>
          </ac:spMkLst>
        </pc:spChg>
        <pc:spChg chg="add">
          <ac:chgData name="Kelly, Greg (FIS Economic Crime Operations)" userId="ef992353-0544-4f0a-be6f-4399ce3a28eb" providerId="ADAL" clId="{B5328845-A4A6-43E7-BED0-AA20FABB28ED}" dt="2024-10-17T09:19:03.154" v="4371" actId="26606"/>
          <ac:spMkLst>
            <pc:docMk/>
            <pc:sldMk cId="686878664" sldId="324"/>
            <ac:spMk id="51" creationId="{A7B99495-F43F-4D80-A44F-2CB4764EB90B}"/>
          </ac:spMkLst>
        </pc:spChg>
        <pc:grpChg chg="add del">
          <ac:chgData name="Kelly, Greg (FIS Economic Crime Operations)" userId="ef992353-0544-4f0a-be6f-4399ce3a28eb" providerId="ADAL" clId="{B5328845-A4A6-43E7-BED0-AA20FABB28ED}" dt="2024-10-17T09:04:23.541" v="3874" actId="26606"/>
          <ac:grpSpMkLst>
            <pc:docMk/>
            <pc:sldMk cId="686878664" sldId="324"/>
            <ac:grpSpMk id="17" creationId="{43F5E015-E085-4624-B431-B42414448684}"/>
          </ac:grpSpMkLst>
        </pc:grpChg>
        <pc:grpChg chg="add del">
          <ac:chgData name="Kelly, Greg (FIS Economic Crime Operations)" userId="ef992353-0544-4f0a-be6f-4399ce3a28eb" providerId="ADAL" clId="{B5328845-A4A6-43E7-BED0-AA20FABB28ED}" dt="2024-10-17T09:04:23.541" v="3874" actId="26606"/>
          <ac:grpSpMkLst>
            <pc:docMk/>
            <pc:sldMk cId="686878664" sldId="324"/>
            <ac:grpSpMk id="27" creationId="{2C491629-AE25-486B-9B22-2CE4EE8F7E47}"/>
          </ac:grpSpMkLst>
        </pc:grpChg>
        <pc:graphicFrameChg chg="add del">
          <ac:chgData name="Kelly, Greg (FIS Economic Crime Operations)" userId="ef992353-0544-4f0a-be6f-4399ce3a28eb" providerId="ADAL" clId="{B5328845-A4A6-43E7-BED0-AA20FABB28ED}" dt="2024-10-15T14:42:33.075" v="1098" actId="26606"/>
          <ac:graphicFrameMkLst>
            <pc:docMk/>
            <pc:sldMk cId="686878664" sldId="324"/>
            <ac:graphicFrameMk id="5" creationId="{D2EAAADD-4AFC-8504-6414-D147420E24E8}"/>
          </ac:graphicFrameMkLst>
        </pc:graphicFrameChg>
        <pc:graphicFrameChg chg="add del">
          <ac:chgData name="Kelly, Greg (FIS Economic Crime Operations)" userId="ef992353-0544-4f0a-be6f-4399ce3a28eb" providerId="ADAL" clId="{B5328845-A4A6-43E7-BED0-AA20FABB28ED}" dt="2024-10-15T14:42:38.973" v="1100" actId="26606"/>
          <ac:graphicFrameMkLst>
            <pc:docMk/>
            <pc:sldMk cId="686878664" sldId="324"/>
            <ac:graphicFrameMk id="15" creationId="{4E664ACA-ACB8-3538-A23B-513F692A3E3F}"/>
          </ac:graphicFrameMkLst>
        </pc:graphicFrameChg>
        <pc:graphicFrameChg chg="add mod modGraphic">
          <ac:chgData name="Kelly, Greg (FIS Economic Crime Operations)" userId="ef992353-0544-4f0a-be6f-4399ce3a28eb" providerId="ADAL" clId="{B5328845-A4A6-43E7-BED0-AA20FABB28ED}" dt="2024-10-17T09:19:03.154" v="4371" actId="26606"/>
          <ac:graphicFrameMkLst>
            <pc:docMk/>
            <pc:sldMk cId="686878664" sldId="324"/>
            <ac:graphicFrameMk id="30" creationId="{1B14C2C9-29D3-8E0D-96C3-C976F0F1F78F}"/>
          </ac:graphicFrameMkLst>
        </pc:graphicFrameChg>
        <pc:picChg chg="add">
          <ac:chgData name="Kelly, Greg (FIS Economic Crime Operations)" userId="ef992353-0544-4f0a-be6f-4399ce3a28eb" providerId="ADAL" clId="{B5328845-A4A6-43E7-BED0-AA20FABB28ED}" dt="2024-10-17T09:19:03.154" v="4371" actId="26606"/>
          <ac:picMkLst>
            <pc:docMk/>
            <pc:sldMk cId="686878664" sldId="324"/>
            <ac:picMk id="43" creationId="{7295FF07-857F-223B-E225-F22366EA9D91}"/>
          </ac:picMkLst>
        </pc:picChg>
      </pc:sldChg>
      <pc:sldChg chg="addSp delSp modSp new del mod setBg">
        <pc:chgData name="Kelly, Greg (FIS Economic Crime Operations)" userId="ef992353-0544-4f0a-be6f-4399ce3a28eb" providerId="ADAL" clId="{B5328845-A4A6-43E7-BED0-AA20FABB28ED}" dt="2024-10-17T09:25:49.995" v="4646" actId="2696"/>
        <pc:sldMkLst>
          <pc:docMk/>
          <pc:sldMk cId="3251963681" sldId="325"/>
        </pc:sldMkLst>
        <pc:spChg chg="mod">
          <ac:chgData name="Kelly, Greg (FIS Economic Crime Operations)" userId="ef992353-0544-4f0a-be6f-4399ce3a28eb" providerId="ADAL" clId="{B5328845-A4A6-43E7-BED0-AA20FABB28ED}" dt="2024-10-15T14:44:24.466" v="1109" actId="26606"/>
          <ac:spMkLst>
            <pc:docMk/>
            <pc:sldMk cId="3251963681" sldId="325"/>
            <ac:spMk id="2" creationId="{3F7C14A3-8055-2A6C-DA8F-76CCA67C1C4C}"/>
          </ac:spMkLst>
        </pc:spChg>
        <pc:spChg chg="add del mod">
          <ac:chgData name="Kelly, Greg (FIS Economic Crime Operations)" userId="ef992353-0544-4f0a-be6f-4399ce3a28eb" providerId="ADAL" clId="{B5328845-A4A6-43E7-BED0-AA20FABB28ED}" dt="2024-10-15T14:44:24.466" v="1109" actId="26606"/>
          <ac:spMkLst>
            <pc:docMk/>
            <pc:sldMk cId="3251963681" sldId="325"/>
            <ac:spMk id="3" creationId="{B0B2C050-7048-0CB8-6ADA-78CC61AFC477}"/>
          </ac:spMkLst>
        </pc:spChg>
        <pc:spChg chg="add del">
          <ac:chgData name="Kelly, Greg (FIS Economic Crime Operations)" userId="ef992353-0544-4f0a-be6f-4399ce3a28eb" providerId="ADAL" clId="{B5328845-A4A6-43E7-BED0-AA20FABB28ED}" dt="2024-10-15T14:44:24.445" v="1108" actId="26606"/>
          <ac:spMkLst>
            <pc:docMk/>
            <pc:sldMk cId="3251963681" sldId="325"/>
            <ac:spMk id="9" creationId="{8DF67618-B87B-4195-8E24-3B126F79FF55}"/>
          </ac:spMkLst>
        </pc:spChg>
        <pc:spChg chg="add del">
          <ac:chgData name="Kelly, Greg (FIS Economic Crime Operations)" userId="ef992353-0544-4f0a-be6f-4399ce3a28eb" providerId="ADAL" clId="{B5328845-A4A6-43E7-BED0-AA20FABB28ED}" dt="2024-10-15T14:44:24.445" v="1108" actId="26606"/>
          <ac:spMkLst>
            <pc:docMk/>
            <pc:sldMk cId="3251963681" sldId="325"/>
            <ac:spMk id="11" creationId="{64960379-9FF9-400A-A8A8-F5AB633FD3BF}"/>
          </ac:spMkLst>
        </pc:spChg>
        <pc:spChg chg="add">
          <ac:chgData name="Kelly, Greg (FIS Economic Crime Operations)" userId="ef992353-0544-4f0a-be6f-4399ce3a28eb" providerId="ADAL" clId="{B5328845-A4A6-43E7-BED0-AA20FABB28ED}" dt="2024-10-15T14:44:24.466" v="1109" actId="26606"/>
          <ac:spMkLst>
            <pc:docMk/>
            <pc:sldMk cId="3251963681" sldId="325"/>
            <ac:spMk id="26" creationId="{35DB3719-6FDC-4E5D-891D-FF40B7300F64}"/>
          </ac:spMkLst>
        </pc:spChg>
        <pc:spChg chg="add">
          <ac:chgData name="Kelly, Greg (FIS Economic Crime Operations)" userId="ef992353-0544-4f0a-be6f-4399ce3a28eb" providerId="ADAL" clId="{B5328845-A4A6-43E7-BED0-AA20FABB28ED}" dt="2024-10-15T14:44:24.466" v="1109" actId="26606"/>
          <ac:spMkLst>
            <pc:docMk/>
            <pc:sldMk cId="3251963681" sldId="325"/>
            <ac:spMk id="27" creationId="{E0CBAC23-2E3F-4A90-BA59-F8299F6A5439}"/>
          </ac:spMkLst>
        </pc:spChg>
        <pc:grpChg chg="add del">
          <ac:chgData name="Kelly, Greg (FIS Economic Crime Operations)" userId="ef992353-0544-4f0a-be6f-4399ce3a28eb" providerId="ADAL" clId="{B5328845-A4A6-43E7-BED0-AA20FABB28ED}" dt="2024-10-15T14:44:24.445" v="1108" actId="26606"/>
          <ac:grpSpMkLst>
            <pc:docMk/>
            <pc:sldMk cId="3251963681" sldId="325"/>
            <ac:grpSpMk id="13" creationId="{2C491629-AE25-486B-9B22-2CE4EE8F7E47}"/>
          </ac:grpSpMkLst>
        </pc:grpChg>
        <pc:grpChg chg="add del">
          <ac:chgData name="Kelly, Greg (FIS Economic Crime Operations)" userId="ef992353-0544-4f0a-be6f-4399ce3a28eb" providerId="ADAL" clId="{B5328845-A4A6-43E7-BED0-AA20FABB28ED}" dt="2024-10-15T14:44:24.445" v="1108" actId="26606"/>
          <ac:grpSpMkLst>
            <pc:docMk/>
            <pc:sldMk cId="3251963681" sldId="325"/>
            <ac:grpSpMk id="17" creationId="{43F5E015-E085-4624-B431-B42414448684}"/>
          </ac:grpSpMkLst>
        </pc:grpChg>
        <pc:graphicFrameChg chg="add del">
          <ac:chgData name="Kelly, Greg (FIS Economic Crime Operations)" userId="ef992353-0544-4f0a-be6f-4399ce3a28eb" providerId="ADAL" clId="{B5328845-A4A6-43E7-BED0-AA20FABB28ED}" dt="2024-10-15T14:44:24.445" v="1108" actId="26606"/>
          <ac:graphicFrameMkLst>
            <pc:docMk/>
            <pc:sldMk cId="3251963681" sldId="325"/>
            <ac:graphicFrameMk id="5" creationId="{974DB745-7725-83B4-44B7-ABAC6E01936F}"/>
          </ac:graphicFrameMkLst>
        </pc:graphicFrameChg>
        <pc:graphicFrameChg chg="add mod">
          <ac:chgData name="Kelly, Greg (FIS Economic Crime Operations)" userId="ef992353-0544-4f0a-be6f-4399ce3a28eb" providerId="ADAL" clId="{B5328845-A4A6-43E7-BED0-AA20FABB28ED}" dt="2024-10-17T09:25:41.229" v="4645" actId="20577"/>
          <ac:graphicFrameMkLst>
            <pc:docMk/>
            <pc:sldMk cId="3251963681" sldId="325"/>
            <ac:graphicFrameMk id="28" creationId="{607E4708-490E-D591-2677-15BA6B037109}"/>
          </ac:graphicFrameMkLst>
        </pc:graphicFrameChg>
      </pc:sldChg>
      <pc:sldChg chg="addSp delSp modSp new del mod setBg">
        <pc:chgData name="Kelly, Greg (FIS Economic Crime Operations)" userId="ef992353-0544-4f0a-be6f-4399ce3a28eb" providerId="ADAL" clId="{B5328845-A4A6-43E7-BED0-AA20FABB28ED}" dt="2024-10-17T09:36:01.672" v="4937" actId="2696"/>
        <pc:sldMkLst>
          <pc:docMk/>
          <pc:sldMk cId="2426340489" sldId="326"/>
        </pc:sldMkLst>
        <pc:spChg chg="mod">
          <ac:chgData name="Kelly, Greg (FIS Economic Crime Operations)" userId="ef992353-0544-4f0a-be6f-4399ce3a28eb" providerId="ADAL" clId="{B5328845-A4A6-43E7-BED0-AA20FABB28ED}" dt="2024-10-15T14:46:13.340" v="1136" actId="26606"/>
          <ac:spMkLst>
            <pc:docMk/>
            <pc:sldMk cId="2426340489" sldId="326"/>
            <ac:spMk id="2" creationId="{E44483BA-C214-6FA2-8E1C-A681DEB7405B}"/>
          </ac:spMkLst>
        </pc:spChg>
        <pc:spChg chg="del mod">
          <ac:chgData name="Kelly, Greg (FIS Economic Crime Operations)" userId="ef992353-0544-4f0a-be6f-4399ce3a28eb" providerId="ADAL" clId="{B5328845-A4A6-43E7-BED0-AA20FABB28ED}" dt="2024-10-15T14:46:13.340" v="1136" actId="26606"/>
          <ac:spMkLst>
            <pc:docMk/>
            <pc:sldMk cId="2426340489" sldId="326"/>
            <ac:spMk id="3" creationId="{C9DD62B9-F935-C27E-1DB5-5E6E9C5A35BE}"/>
          </ac:spMkLst>
        </pc:spChg>
        <pc:spChg chg="add del mod">
          <ac:chgData name="Kelly, Greg (FIS Economic Crime Operations)" userId="ef992353-0544-4f0a-be6f-4399ce3a28eb" providerId="ADAL" clId="{B5328845-A4A6-43E7-BED0-AA20FABB28ED}" dt="2024-10-17T09:29:06.142" v="4649" actId="21"/>
          <ac:spMkLst>
            <pc:docMk/>
            <pc:sldMk cId="2426340489" sldId="326"/>
            <ac:spMk id="4" creationId="{58E495B1-9A19-5179-4FF6-5136B31C397A}"/>
          </ac:spMkLst>
        </pc:spChg>
        <pc:spChg chg="add">
          <ac:chgData name="Kelly, Greg (FIS Economic Crime Operations)" userId="ef992353-0544-4f0a-be6f-4399ce3a28eb" providerId="ADAL" clId="{B5328845-A4A6-43E7-BED0-AA20FABB28ED}" dt="2024-10-15T14:46:13.340" v="1136" actId="26606"/>
          <ac:spMkLst>
            <pc:docMk/>
            <pc:sldMk cId="2426340489" sldId="326"/>
            <ac:spMk id="9" creationId="{9DBC8166-481C-4473-95F5-9A5B9073B7F1}"/>
          </ac:spMkLst>
        </pc:spChg>
        <pc:spChg chg="add">
          <ac:chgData name="Kelly, Greg (FIS Economic Crime Operations)" userId="ef992353-0544-4f0a-be6f-4399ce3a28eb" providerId="ADAL" clId="{B5328845-A4A6-43E7-BED0-AA20FABB28ED}" dt="2024-10-15T14:46:13.340" v="1136" actId="26606"/>
          <ac:spMkLst>
            <pc:docMk/>
            <pc:sldMk cId="2426340489" sldId="326"/>
            <ac:spMk id="11" creationId="{A5A5CE6E-90AF-4D43-A014-1F9EC83EB93D}"/>
          </ac:spMkLst>
        </pc:spChg>
        <pc:graphicFrameChg chg="add del mod">
          <ac:chgData name="Kelly, Greg (FIS Economic Crime Operations)" userId="ef992353-0544-4f0a-be6f-4399ce3a28eb" providerId="ADAL" clId="{B5328845-A4A6-43E7-BED0-AA20FABB28ED}" dt="2024-10-17T09:29:06.142" v="4649" actId="21"/>
          <ac:graphicFrameMkLst>
            <pc:docMk/>
            <pc:sldMk cId="2426340489" sldId="326"/>
            <ac:graphicFrameMk id="5" creationId="{58BC8D6F-B611-173D-5EFA-C8F6512E1FE6}"/>
          </ac:graphicFrameMkLst>
        </pc:graphicFrameChg>
      </pc:sldChg>
      <pc:sldChg chg="addSp modSp new del mod setBg">
        <pc:chgData name="Kelly, Greg (FIS Economic Crime Operations)" userId="ef992353-0544-4f0a-be6f-4399ce3a28eb" providerId="ADAL" clId="{B5328845-A4A6-43E7-BED0-AA20FABB28ED}" dt="2024-10-17T09:43:32.507" v="5493" actId="2696"/>
        <pc:sldMkLst>
          <pc:docMk/>
          <pc:sldMk cId="890399283" sldId="327"/>
        </pc:sldMkLst>
        <pc:spChg chg="mod">
          <ac:chgData name="Kelly, Greg (FIS Economic Crime Operations)" userId="ef992353-0544-4f0a-be6f-4399ce3a28eb" providerId="ADAL" clId="{B5328845-A4A6-43E7-BED0-AA20FABB28ED}" dt="2024-10-15T14:48:10.666" v="1166" actId="26606"/>
          <ac:spMkLst>
            <pc:docMk/>
            <pc:sldMk cId="890399283" sldId="327"/>
            <ac:spMk id="2" creationId="{702660BE-7D04-3688-CD30-8C4F65AE5B2B}"/>
          </ac:spMkLst>
        </pc:spChg>
        <pc:spChg chg="mod">
          <ac:chgData name="Kelly, Greg (FIS Economic Crime Operations)" userId="ef992353-0544-4f0a-be6f-4399ce3a28eb" providerId="ADAL" clId="{B5328845-A4A6-43E7-BED0-AA20FABB28ED}" dt="2024-10-15T14:48:10.666" v="1166" actId="26606"/>
          <ac:spMkLst>
            <pc:docMk/>
            <pc:sldMk cId="890399283" sldId="327"/>
            <ac:spMk id="3" creationId="{7AC5C661-E4FF-ABE9-5B3F-5DDE937240E4}"/>
          </ac:spMkLst>
        </pc:spChg>
        <pc:spChg chg="add">
          <ac:chgData name="Kelly, Greg (FIS Economic Crime Operations)" userId="ef992353-0544-4f0a-be6f-4399ce3a28eb" providerId="ADAL" clId="{B5328845-A4A6-43E7-BED0-AA20FABB28ED}" dt="2024-10-15T14:48:10.666" v="1166" actId="26606"/>
          <ac:spMkLst>
            <pc:docMk/>
            <pc:sldMk cId="890399283" sldId="327"/>
            <ac:spMk id="8" creationId="{907EF6B7-1338-4443-8C46-6A318D952DFD}"/>
          </ac:spMkLst>
        </pc:spChg>
        <pc:spChg chg="add">
          <ac:chgData name="Kelly, Greg (FIS Economic Crime Operations)" userId="ef992353-0544-4f0a-be6f-4399ce3a28eb" providerId="ADAL" clId="{B5328845-A4A6-43E7-BED0-AA20FABB28ED}" dt="2024-10-15T14:48:10.666" v="1166" actId="26606"/>
          <ac:spMkLst>
            <pc:docMk/>
            <pc:sldMk cId="890399283" sldId="327"/>
            <ac:spMk id="10" creationId="{DAAE4CDD-124C-4DCF-9584-B6033B545DD5}"/>
          </ac:spMkLst>
        </pc:spChg>
        <pc:spChg chg="add">
          <ac:chgData name="Kelly, Greg (FIS Economic Crime Operations)" userId="ef992353-0544-4f0a-be6f-4399ce3a28eb" providerId="ADAL" clId="{B5328845-A4A6-43E7-BED0-AA20FABB28ED}" dt="2024-10-15T14:48:10.666" v="1166" actId="26606"/>
          <ac:spMkLst>
            <pc:docMk/>
            <pc:sldMk cId="890399283" sldId="327"/>
            <ac:spMk id="12" creationId="{081E4A58-353D-44AE-B2FC-2A74E2E400F7}"/>
          </ac:spMkLst>
        </pc:spChg>
      </pc:sldChg>
      <pc:sldChg chg="addSp delSp modSp new del mod setBg">
        <pc:chgData name="Kelly, Greg (FIS Economic Crime Operations)" userId="ef992353-0544-4f0a-be6f-4399ce3a28eb" providerId="ADAL" clId="{B5328845-A4A6-43E7-BED0-AA20FABB28ED}" dt="2024-10-17T09:35:40.869" v="4934" actId="2696"/>
        <pc:sldMkLst>
          <pc:docMk/>
          <pc:sldMk cId="1472070983" sldId="328"/>
        </pc:sldMkLst>
        <pc:spChg chg="mod">
          <ac:chgData name="Kelly, Greg (FIS Economic Crime Operations)" userId="ef992353-0544-4f0a-be6f-4399ce3a28eb" providerId="ADAL" clId="{B5328845-A4A6-43E7-BED0-AA20FABB28ED}" dt="2024-10-15T14:49:27.575" v="1174" actId="26606"/>
          <ac:spMkLst>
            <pc:docMk/>
            <pc:sldMk cId="1472070983" sldId="328"/>
            <ac:spMk id="2" creationId="{F5E5D7D6-3145-704B-C5E0-83FE23A98110}"/>
          </ac:spMkLst>
        </pc:spChg>
        <pc:spChg chg="del mod">
          <ac:chgData name="Kelly, Greg (FIS Economic Crime Operations)" userId="ef992353-0544-4f0a-be6f-4399ce3a28eb" providerId="ADAL" clId="{B5328845-A4A6-43E7-BED0-AA20FABB28ED}" dt="2024-10-15T14:49:27.575" v="1174" actId="26606"/>
          <ac:spMkLst>
            <pc:docMk/>
            <pc:sldMk cId="1472070983" sldId="328"/>
            <ac:spMk id="3" creationId="{26DC0DAF-6356-CBB9-C484-10F9E12AF3DF}"/>
          </ac:spMkLst>
        </pc:spChg>
        <pc:spChg chg="add">
          <ac:chgData name="Kelly, Greg (FIS Economic Crime Operations)" userId="ef992353-0544-4f0a-be6f-4399ce3a28eb" providerId="ADAL" clId="{B5328845-A4A6-43E7-BED0-AA20FABB28ED}" dt="2024-10-15T14:49:27.575" v="1174" actId="26606"/>
          <ac:spMkLst>
            <pc:docMk/>
            <pc:sldMk cId="1472070983" sldId="328"/>
            <ac:spMk id="9" creationId="{9DBC8166-481C-4473-95F5-9A5B9073B7F1}"/>
          </ac:spMkLst>
        </pc:spChg>
        <pc:spChg chg="add">
          <ac:chgData name="Kelly, Greg (FIS Economic Crime Operations)" userId="ef992353-0544-4f0a-be6f-4399ce3a28eb" providerId="ADAL" clId="{B5328845-A4A6-43E7-BED0-AA20FABB28ED}" dt="2024-10-15T14:49:27.575" v="1174" actId="26606"/>
          <ac:spMkLst>
            <pc:docMk/>
            <pc:sldMk cId="1472070983" sldId="328"/>
            <ac:spMk id="11" creationId="{A5A5CE6E-90AF-4D43-A014-1F9EC83EB93D}"/>
          </ac:spMkLst>
        </pc:spChg>
        <pc:graphicFrameChg chg="add">
          <ac:chgData name="Kelly, Greg (FIS Economic Crime Operations)" userId="ef992353-0544-4f0a-be6f-4399ce3a28eb" providerId="ADAL" clId="{B5328845-A4A6-43E7-BED0-AA20FABB28ED}" dt="2024-10-15T14:49:27.575" v="1174" actId="26606"/>
          <ac:graphicFrameMkLst>
            <pc:docMk/>
            <pc:sldMk cId="1472070983" sldId="328"/>
            <ac:graphicFrameMk id="5" creationId="{5AAA5C7A-DCBC-349F-DC80-81F0BFB10B71}"/>
          </ac:graphicFrameMkLst>
        </pc:graphicFrameChg>
      </pc:sldChg>
      <pc:sldChg chg="new del">
        <pc:chgData name="Kelly, Greg (FIS Economic Crime Operations)" userId="ef992353-0544-4f0a-be6f-4399ce3a28eb" providerId="ADAL" clId="{B5328845-A4A6-43E7-BED0-AA20FABB28ED}" dt="2024-10-15T14:49:44.970" v="1176" actId="2696"/>
        <pc:sldMkLst>
          <pc:docMk/>
          <pc:sldMk cId="322812229" sldId="329"/>
        </pc:sldMkLst>
      </pc:sldChg>
      <pc:sldChg chg="addSp delSp modSp new mod setBg modClrScheme chgLayout">
        <pc:chgData name="Kelly, Greg (FIS Economic Crime Operations)" userId="ef992353-0544-4f0a-be6f-4399ce3a28eb" providerId="ADAL" clId="{B5328845-A4A6-43E7-BED0-AA20FABB28ED}" dt="2024-10-15T14:58:50.693" v="1255" actId="6549"/>
        <pc:sldMkLst>
          <pc:docMk/>
          <pc:sldMk cId="1899621698" sldId="329"/>
        </pc:sldMkLst>
        <pc:spChg chg="mod ord">
          <ac:chgData name="Kelly, Greg (FIS Economic Crime Operations)" userId="ef992353-0544-4f0a-be6f-4399ce3a28eb" providerId="ADAL" clId="{B5328845-A4A6-43E7-BED0-AA20FABB28ED}" dt="2024-10-15T14:58:50.693" v="1255" actId="6549"/>
          <ac:spMkLst>
            <pc:docMk/>
            <pc:sldMk cId="1899621698" sldId="329"/>
            <ac:spMk id="2" creationId="{FA31ED25-532D-E6C9-08CD-29119C2481C9}"/>
          </ac:spMkLst>
        </pc:spChg>
        <pc:spChg chg="del mod ord">
          <ac:chgData name="Kelly, Greg (FIS Economic Crime Operations)" userId="ef992353-0544-4f0a-be6f-4399ce3a28eb" providerId="ADAL" clId="{B5328845-A4A6-43E7-BED0-AA20FABB28ED}" dt="2024-10-15T14:55:58.640" v="1219" actId="700"/>
          <ac:spMkLst>
            <pc:docMk/>
            <pc:sldMk cId="1899621698" sldId="329"/>
            <ac:spMk id="3" creationId="{0D83ECFE-02CD-002F-08FE-5AD87D8874DE}"/>
          </ac:spMkLst>
        </pc:spChg>
        <pc:spChg chg="add del mod ord">
          <ac:chgData name="Kelly, Greg (FIS Economic Crime Operations)" userId="ef992353-0544-4f0a-be6f-4399ce3a28eb" providerId="ADAL" clId="{B5328845-A4A6-43E7-BED0-AA20FABB28ED}" dt="2024-10-15T14:56:43.836" v="1222" actId="700"/>
          <ac:spMkLst>
            <pc:docMk/>
            <pc:sldMk cId="1899621698" sldId="329"/>
            <ac:spMk id="4" creationId="{CB27F3EA-4C0C-5185-FACC-D97610AA5F89}"/>
          </ac:spMkLst>
        </pc:spChg>
        <pc:spChg chg="add del mod ord">
          <ac:chgData name="Kelly, Greg (FIS Economic Crime Operations)" userId="ef992353-0544-4f0a-be6f-4399ce3a28eb" providerId="ADAL" clId="{B5328845-A4A6-43E7-BED0-AA20FABB28ED}" dt="2024-10-15T14:56:43.836" v="1222" actId="700"/>
          <ac:spMkLst>
            <pc:docMk/>
            <pc:sldMk cId="1899621698" sldId="329"/>
            <ac:spMk id="5" creationId="{D7EB21CD-0054-3880-59FA-C362BDD437E7}"/>
          </ac:spMkLst>
        </pc:spChg>
        <pc:spChg chg="add del mod ord">
          <ac:chgData name="Kelly, Greg (FIS Economic Crime Operations)" userId="ef992353-0544-4f0a-be6f-4399ce3a28eb" providerId="ADAL" clId="{B5328845-A4A6-43E7-BED0-AA20FABB28ED}" dt="2024-10-15T14:56:43.836" v="1222" actId="700"/>
          <ac:spMkLst>
            <pc:docMk/>
            <pc:sldMk cId="1899621698" sldId="329"/>
            <ac:spMk id="6" creationId="{ACD569A2-B861-1669-6DF7-B241C4DA8DC4}"/>
          </ac:spMkLst>
        </pc:spChg>
        <pc:spChg chg="add del mod ord">
          <ac:chgData name="Kelly, Greg (FIS Economic Crime Operations)" userId="ef992353-0544-4f0a-be6f-4399ce3a28eb" providerId="ADAL" clId="{B5328845-A4A6-43E7-BED0-AA20FABB28ED}" dt="2024-10-15T14:56:43.836" v="1222" actId="700"/>
          <ac:spMkLst>
            <pc:docMk/>
            <pc:sldMk cId="1899621698" sldId="329"/>
            <ac:spMk id="7" creationId="{14D39696-3C16-0FB4-456C-EF68EA33CB93}"/>
          </ac:spMkLst>
        </pc:spChg>
        <pc:spChg chg="add">
          <ac:chgData name="Kelly, Greg (FIS Economic Crime Operations)" userId="ef992353-0544-4f0a-be6f-4399ce3a28eb" providerId="ADAL" clId="{B5328845-A4A6-43E7-BED0-AA20FABB28ED}" dt="2024-10-15T14:57:24.844" v="1226" actId="26606"/>
          <ac:spMkLst>
            <pc:docMk/>
            <pc:sldMk cId="1899621698" sldId="329"/>
            <ac:spMk id="16" creationId="{FB5B0058-AF13-4859-B429-4EDDE2A26F7F}"/>
          </ac:spMkLst>
        </pc:spChg>
        <pc:spChg chg="add">
          <ac:chgData name="Kelly, Greg (FIS Economic Crime Operations)" userId="ef992353-0544-4f0a-be6f-4399ce3a28eb" providerId="ADAL" clId="{B5328845-A4A6-43E7-BED0-AA20FABB28ED}" dt="2024-10-15T14:57:24.844" v="1226" actId="26606"/>
          <ac:spMkLst>
            <pc:docMk/>
            <pc:sldMk cId="1899621698" sldId="329"/>
            <ac:spMk id="18" creationId="{0277405F-0B4F-4418-B773-1B38814125B6}"/>
          </ac:spMkLst>
        </pc:spChg>
        <pc:picChg chg="add mod">
          <ac:chgData name="Kelly, Greg (FIS Economic Crime Operations)" userId="ef992353-0544-4f0a-be6f-4399ce3a28eb" providerId="ADAL" clId="{B5328845-A4A6-43E7-BED0-AA20FABB28ED}" dt="2024-10-15T14:57:34.489" v="1228" actId="1076"/>
          <ac:picMkLst>
            <pc:docMk/>
            <pc:sldMk cId="1899621698" sldId="329"/>
            <ac:picMk id="9" creationId="{2E37E648-43A8-D159-FD81-02A6BDC0E777}"/>
          </ac:picMkLst>
        </pc:picChg>
        <pc:picChg chg="add mod">
          <ac:chgData name="Kelly, Greg (FIS Economic Crime Operations)" userId="ef992353-0544-4f0a-be6f-4399ce3a28eb" providerId="ADAL" clId="{B5328845-A4A6-43E7-BED0-AA20FABB28ED}" dt="2024-10-15T14:57:30.207" v="1227" actId="1076"/>
          <ac:picMkLst>
            <pc:docMk/>
            <pc:sldMk cId="1899621698" sldId="329"/>
            <ac:picMk id="11" creationId="{EEABD268-7861-1A8D-5EFB-AA133F255109}"/>
          </ac:picMkLst>
        </pc:picChg>
      </pc:sldChg>
      <pc:sldChg chg="addSp delSp modSp new mod ord setBg">
        <pc:chgData name="Kelly, Greg (FIS Economic Crime Operations)" userId="ef992353-0544-4f0a-be6f-4399ce3a28eb" providerId="ADAL" clId="{B5328845-A4A6-43E7-BED0-AA20FABB28ED}" dt="2024-10-17T09:24:43.407" v="4634"/>
        <pc:sldMkLst>
          <pc:docMk/>
          <pc:sldMk cId="576041098" sldId="330"/>
        </pc:sldMkLst>
        <pc:spChg chg="mod">
          <ac:chgData name="Kelly, Greg (FIS Economic Crime Operations)" userId="ef992353-0544-4f0a-be6f-4399ce3a28eb" providerId="ADAL" clId="{B5328845-A4A6-43E7-BED0-AA20FABB28ED}" dt="2024-10-17T09:24:12.480" v="4629" actId="26606"/>
          <ac:spMkLst>
            <pc:docMk/>
            <pc:sldMk cId="576041098" sldId="330"/>
            <ac:spMk id="2" creationId="{E0885748-0D56-61C5-754F-E38F9B485EF6}"/>
          </ac:spMkLst>
        </pc:spChg>
        <pc:spChg chg="del mod">
          <ac:chgData name="Kelly, Greg (FIS Economic Crime Operations)" userId="ef992353-0544-4f0a-be6f-4399ce3a28eb" providerId="ADAL" clId="{B5328845-A4A6-43E7-BED0-AA20FABB28ED}" dt="2024-10-17T09:24:12.480" v="4629" actId="26606"/>
          <ac:spMkLst>
            <pc:docMk/>
            <pc:sldMk cId="576041098" sldId="330"/>
            <ac:spMk id="3" creationId="{96CE50AA-5EA9-B235-8506-784E8015ECDC}"/>
          </ac:spMkLst>
        </pc:spChg>
        <pc:spChg chg="add">
          <ac:chgData name="Kelly, Greg (FIS Economic Crime Operations)" userId="ef992353-0544-4f0a-be6f-4399ce3a28eb" providerId="ADAL" clId="{B5328845-A4A6-43E7-BED0-AA20FABB28ED}" dt="2024-10-17T09:24:12.480" v="4629" actId="26606"/>
          <ac:spMkLst>
            <pc:docMk/>
            <pc:sldMk cId="576041098" sldId="330"/>
            <ac:spMk id="10" creationId="{4F7EBAE4-9945-4473-9E34-B2C66EA0F03D}"/>
          </ac:spMkLst>
        </pc:spChg>
        <pc:spChg chg="add">
          <ac:chgData name="Kelly, Greg (FIS Economic Crime Operations)" userId="ef992353-0544-4f0a-be6f-4399ce3a28eb" providerId="ADAL" clId="{B5328845-A4A6-43E7-BED0-AA20FABB28ED}" dt="2024-10-17T09:24:12.480" v="4629" actId="26606"/>
          <ac:spMkLst>
            <pc:docMk/>
            <pc:sldMk cId="576041098" sldId="330"/>
            <ac:spMk id="12" creationId="{70BEB1E7-2F88-40BC-B73D-42E5B6F80BFC}"/>
          </ac:spMkLst>
        </pc:spChg>
        <pc:spChg chg="add">
          <ac:chgData name="Kelly, Greg (FIS Economic Crime Operations)" userId="ef992353-0544-4f0a-be6f-4399ce3a28eb" providerId="ADAL" clId="{B5328845-A4A6-43E7-BED0-AA20FABB28ED}" dt="2024-10-17T09:24:12.480" v="4629" actId="26606"/>
          <ac:spMkLst>
            <pc:docMk/>
            <pc:sldMk cId="576041098" sldId="330"/>
            <ac:spMk id="14" creationId="{A7B99495-F43F-4D80-A44F-2CB4764EB90B}"/>
          </ac:spMkLst>
        </pc:spChg>
        <pc:graphicFrameChg chg="add">
          <ac:chgData name="Kelly, Greg (FIS Economic Crime Operations)" userId="ef992353-0544-4f0a-be6f-4399ce3a28eb" providerId="ADAL" clId="{B5328845-A4A6-43E7-BED0-AA20FABB28ED}" dt="2024-10-17T09:24:12.480" v="4629" actId="26606"/>
          <ac:graphicFrameMkLst>
            <pc:docMk/>
            <pc:sldMk cId="576041098" sldId="330"/>
            <ac:graphicFrameMk id="5" creationId="{43637464-3F65-D210-9C30-3C89F1EC2E4B}"/>
          </ac:graphicFrameMkLst>
        </pc:graphicFrameChg>
        <pc:picChg chg="add mod">
          <ac:chgData name="Kelly, Greg (FIS Economic Crime Operations)" userId="ef992353-0544-4f0a-be6f-4399ce3a28eb" providerId="ADAL" clId="{B5328845-A4A6-43E7-BED0-AA20FABB28ED}" dt="2024-10-17T09:24:36.146" v="4632" actId="27614"/>
          <ac:picMkLst>
            <pc:docMk/>
            <pc:sldMk cId="576041098" sldId="330"/>
            <ac:picMk id="6" creationId="{1FE6DC75-D2F8-2132-1033-E39FCC33501E}"/>
          </ac:picMkLst>
        </pc:picChg>
      </pc:sldChg>
      <pc:sldChg chg="addSp delSp modSp new mod ord setBg">
        <pc:chgData name="Kelly, Greg (FIS Economic Crime Operations)" userId="ef992353-0544-4f0a-be6f-4399ce3a28eb" providerId="ADAL" clId="{B5328845-A4A6-43E7-BED0-AA20FABB28ED}" dt="2024-10-17T09:35:50.762" v="4936"/>
        <pc:sldMkLst>
          <pc:docMk/>
          <pc:sldMk cId="890772877" sldId="331"/>
        </pc:sldMkLst>
        <pc:spChg chg="mod">
          <ac:chgData name="Kelly, Greg (FIS Economic Crime Operations)" userId="ef992353-0544-4f0a-be6f-4399ce3a28eb" providerId="ADAL" clId="{B5328845-A4A6-43E7-BED0-AA20FABB28ED}" dt="2024-10-17T09:35:34.665" v="4933" actId="26606"/>
          <ac:spMkLst>
            <pc:docMk/>
            <pc:sldMk cId="890772877" sldId="331"/>
            <ac:spMk id="2" creationId="{A63EB6FA-BC32-EF14-966A-A8B973CA273C}"/>
          </ac:spMkLst>
        </pc:spChg>
        <pc:spChg chg="del mod">
          <ac:chgData name="Kelly, Greg (FIS Economic Crime Operations)" userId="ef992353-0544-4f0a-be6f-4399ce3a28eb" providerId="ADAL" clId="{B5328845-A4A6-43E7-BED0-AA20FABB28ED}" dt="2024-10-17T09:35:34.665" v="4933" actId="26606"/>
          <ac:spMkLst>
            <pc:docMk/>
            <pc:sldMk cId="890772877" sldId="331"/>
            <ac:spMk id="3" creationId="{5E302C9B-1832-9F38-6364-A99F21ABABD9}"/>
          </ac:spMkLst>
        </pc:spChg>
        <pc:spChg chg="add">
          <ac:chgData name="Kelly, Greg (FIS Economic Crime Operations)" userId="ef992353-0544-4f0a-be6f-4399ce3a28eb" providerId="ADAL" clId="{B5328845-A4A6-43E7-BED0-AA20FABB28ED}" dt="2024-10-17T09:35:34.665" v="4933" actId="26606"/>
          <ac:spMkLst>
            <pc:docMk/>
            <pc:sldMk cId="890772877" sldId="331"/>
            <ac:spMk id="9" creationId="{AE2B703B-46F9-481A-A605-82E2A828C4FA}"/>
          </ac:spMkLst>
        </pc:spChg>
        <pc:spChg chg="add">
          <ac:chgData name="Kelly, Greg (FIS Economic Crime Operations)" userId="ef992353-0544-4f0a-be6f-4399ce3a28eb" providerId="ADAL" clId="{B5328845-A4A6-43E7-BED0-AA20FABB28ED}" dt="2024-10-17T09:35:34.665" v="4933" actId="26606"/>
          <ac:spMkLst>
            <pc:docMk/>
            <pc:sldMk cId="890772877" sldId="331"/>
            <ac:spMk id="11" creationId="{F13BE4D7-0C3D-4906-B230-A1C5B4665CCF}"/>
          </ac:spMkLst>
        </pc:spChg>
        <pc:graphicFrameChg chg="add">
          <ac:chgData name="Kelly, Greg (FIS Economic Crime Operations)" userId="ef992353-0544-4f0a-be6f-4399ce3a28eb" providerId="ADAL" clId="{B5328845-A4A6-43E7-BED0-AA20FABB28ED}" dt="2024-10-17T09:35:34.665" v="4933" actId="26606"/>
          <ac:graphicFrameMkLst>
            <pc:docMk/>
            <pc:sldMk cId="890772877" sldId="331"/>
            <ac:graphicFrameMk id="5" creationId="{E272B928-51FC-E5EE-80AA-97F2E056FF95}"/>
          </ac:graphicFrameMkLst>
        </pc:graphicFrameChg>
      </pc:sldChg>
      <pc:sldChg chg="addSp delSp modSp new mod ord setBg">
        <pc:chgData name="Kelly, Greg (FIS Economic Crime Operations)" userId="ef992353-0544-4f0a-be6f-4399ce3a28eb" providerId="ADAL" clId="{B5328845-A4A6-43E7-BED0-AA20FABB28ED}" dt="2024-10-17T09:44:26.850" v="5502"/>
        <pc:sldMkLst>
          <pc:docMk/>
          <pc:sldMk cId="312817935" sldId="332"/>
        </pc:sldMkLst>
        <pc:spChg chg="mod">
          <ac:chgData name="Kelly, Greg (FIS Economic Crime Operations)" userId="ef992353-0544-4f0a-be6f-4399ce3a28eb" providerId="ADAL" clId="{B5328845-A4A6-43E7-BED0-AA20FABB28ED}" dt="2024-10-17T09:43:54.402" v="5500" actId="26606"/>
          <ac:spMkLst>
            <pc:docMk/>
            <pc:sldMk cId="312817935" sldId="332"/>
            <ac:spMk id="2" creationId="{5EBD01FC-F6DF-6E7C-9E71-ABD4E5494B1D}"/>
          </ac:spMkLst>
        </pc:spChg>
        <pc:spChg chg="add del mod">
          <ac:chgData name="Kelly, Greg (FIS Economic Crime Operations)" userId="ef992353-0544-4f0a-be6f-4399ce3a28eb" providerId="ADAL" clId="{B5328845-A4A6-43E7-BED0-AA20FABB28ED}" dt="2024-10-17T09:43:54.402" v="5500" actId="26606"/>
          <ac:spMkLst>
            <pc:docMk/>
            <pc:sldMk cId="312817935" sldId="332"/>
            <ac:spMk id="3" creationId="{FF615478-F472-48AE-5643-9D0A7D59CD97}"/>
          </ac:spMkLst>
        </pc:spChg>
        <pc:spChg chg="add del">
          <ac:chgData name="Kelly, Greg (FIS Economic Crime Operations)" userId="ef992353-0544-4f0a-be6f-4399ce3a28eb" providerId="ADAL" clId="{B5328845-A4A6-43E7-BED0-AA20FABB28ED}" dt="2024-10-17T09:43:54.402" v="5499" actId="26606"/>
          <ac:spMkLst>
            <pc:docMk/>
            <pc:sldMk cId="312817935" sldId="332"/>
            <ac:spMk id="8" creationId="{907EF6B7-1338-4443-8C46-6A318D952DFD}"/>
          </ac:spMkLst>
        </pc:spChg>
        <pc:spChg chg="add">
          <ac:chgData name="Kelly, Greg (FIS Economic Crime Operations)" userId="ef992353-0544-4f0a-be6f-4399ce3a28eb" providerId="ADAL" clId="{B5328845-A4A6-43E7-BED0-AA20FABB28ED}" dt="2024-10-17T09:43:54.402" v="5500" actId="26606"/>
          <ac:spMkLst>
            <pc:docMk/>
            <pc:sldMk cId="312817935" sldId="332"/>
            <ac:spMk id="9" creationId="{AE2B703B-46F9-481A-A605-82E2A828C4FA}"/>
          </ac:spMkLst>
        </pc:spChg>
        <pc:spChg chg="add del">
          <ac:chgData name="Kelly, Greg (FIS Economic Crime Operations)" userId="ef992353-0544-4f0a-be6f-4399ce3a28eb" providerId="ADAL" clId="{B5328845-A4A6-43E7-BED0-AA20FABB28ED}" dt="2024-10-17T09:43:47.053" v="5495" actId="26606"/>
          <ac:spMkLst>
            <pc:docMk/>
            <pc:sldMk cId="312817935" sldId="332"/>
            <ac:spMk id="10" creationId="{4F7EBAE4-9945-4473-9E34-B2C66EA0F03D}"/>
          </ac:spMkLst>
        </pc:spChg>
        <pc:spChg chg="add">
          <ac:chgData name="Kelly, Greg (FIS Economic Crime Operations)" userId="ef992353-0544-4f0a-be6f-4399ce3a28eb" providerId="ADAL" clId="{B5328845-A4A6-43E7-BED0-AA20FABB28ED}" dt="2024-10-17T09:43:54.402" v="5500" actId="26606"/>
          <ac:spMkLst>
            <pc:docMk/>
            <pc:sldMk cId="312817935" sldId="332"/>
            <ac:spMk id="11" creationId="{F13BE4D7-0C3D-4906-B230-A1C5B4665CCF}"/>
          </ac:spMkLst>
        </pc:spChg>
        <pc:spChg chg="add del">
          <ac:chgData name="Kelly, Greg (FIS Economic Crime Operations)" userId="ef992353-0544-4f0a-be6f-4399ce3a28eb" providerId="ADAL" clId="{B5328845-A4A6-43E7-BED0-AA20FABB28ED}" dt="2024-10-17T09:43:47.053" v="5495" actId="26606"/>
          <ac:spMkLst>
            <pc:docMk/>
            <pc:sldMk cId="312817935" sldId="332"/>
            <ac:spMk id="12" creationId="{70BEB1E7-2F88-40BC-B73D-42E5B6F80BFC}"/>
          </ac:spMkLst>
        </pc:spChg>
        <pc:spChg chg="add del">
          <ac:chgData name="Kelly, Greg (FIS Economic Crime Operations)" userId="ef992353-0544-4f0a-be6f-4399ce3a28eb" providerId="ADAL" clId="{B5328845-A4A6-43E7-BED0-AA20FABB28ED}" dt="2024-10-17T09:43:47.053" v="5495" actId="26606"/>
          <ac:spMkLst>
            <pc:docMk/>
            <pc:sldMk cId="312817935" sldId="332"/>
            <ac:spMk id="14" creationId="{A7B99495-F43F-4D80-A44F-2CB4764EB90B}"/>
          </ac:spMkLst>
        </pc:spChg>
        <pc:spChg chg="add del">
          <ac:chgData name="Kelly, Greg (FIS Economic Crime Operations)" userId="ef992353-0544-4f0a-be6f-4399ce3a28eb" providerId="ADAL" clId="{B5328845-A4A6-43E7-BED0-AA20FABB28ED}" dt="2024-10-17T09:43:49.793" v="5497" actId="26606"/>
          <ac:spMkLst>
            <pc:docMk/>
            <pc:sldMk cId="312817935" sldId="332"/>
            <ac:spMk id="16" creationId="{460B0EFB-53ED-4F35-B05D-F658EA021C65}"/>
          </ac:spMkLst>
        </pc:spChg>
        <pc:spChg chg="add del">
          <ac:chgData name="Kelly, Greg (FIS Economic Crime Operations)" userId="ef992353-0544-4f0a-be6f-4399ce3a28eb" providerId="ADAL" clId="{B5328845-A4A6-43E7-BED0-AA20FABB28ED}" dt="2024-10-17T09:43:49.793" v="5497" actId="26606"/>
          <ac:spMkLst>
            <pc:docMk/>
            <pc:sldMk cId="312817935" sldId="332"/>
            <ac:spMk id="18" creationId="{835EF3DD-7D43-4A27-8967-A92FD8CC9365}"/>
          </ac:spMkLst>
        </pc:spChg>
        <pc:spChg chg="add del">
          <ac:chgData name="Kelly, Greg (FIS Economic Crime Operations)" userId="ef992353-0544-4f0a-be6f-4399ce3a28eb" providerId="ADAL" clId="{B5328845-A4A6-43E7-BED0-AA20FABB28ED}" dt="2024-10-17T09:43:54.402" v="5499" actId="26606"/>
          <ac:spMkLst>
            <pc:docMk/>
            <pc:sldMk cId="312817935" sldId="332"/>
            <ac:spMk id="21" creationId="{DAAE4CDD-124C-4DCF-9584-B6033B545DD5}"/>
          </ac:spMkLst>
        </pc:spChg>
        <pc:spChg chg="add del">
          <ac:chgData name="Kelly, Greg (FIS Economic Crime Operations)" userId="ef992353-0544-4f0a-be6f-4399ce3a28eb" providerId="ADAL" clId="{B5328845-A4A6-43E7-BED0-AA20FABB28ED}" dt="2024-10-17T09:43:54.402" v="5499" actId="26606"/>
          <ac:spMkLst>
            <pc:docMk/>
            <pc:sldMk cId="312817935" sldId="332"/>
            <ac:spMk id="22" creationId="{081E4A58-353D-44AE-B2FC-2A74E2E400F7}"/>
          </ac:spMkLst>
        </pc:spChg>
        <pc:spChg chg="add del">
          <ac:chgData name="Kelly, Greg (FIS Economic Crime Operations)" userId="ef992353-0544-4f0a-be6f-4399ce3a28eb" providerId="ADAL" clId="{B5328845-A4A6-43E7-BED0-AA20FABB28ED}" dt="2024-10-17T09:43:54.402" v="5499" actId="26606"/>
          <ac:spMkLst>
            <pc:docMk/>
            <pc:sldMk cId="312817935" sldId="332"/>
            <ac:spMk id="23" creationId="{FF615478-F472-48AE-5643-9D0A7D59CD97}"/>
          </ac:spMkLst>
        </pc:spChg>
        <pc:graphicFrameChg chg="add del">
          <ac:chgData name="Kelly, Greg (FIS Economic Crime Operations)" userId="ef992353-0544-4f0a-be6f-4399ce3a28eb" providerId="ADAL" clId="{B5328845-A4A6-43E7-BED0-AA20FABB28ED}" dt="2024-10-17T09:43:47.053" v="5495" actId="26606"/>
          <ac:graphicFrameMkLst>
            <pc:docMk/>
            <pc:sldMk cId="312817935" sldId="332"/>
            <ac:graphicFrameMk id="5" creationId="{097E70C1-1DC7-4E02-73C1-6870F5314138}"/>
          </ac:graphicFrameMkLst>
        </pc:graphicFrameChg>
        <pc:graphicFrameChg chg="add del">
          <ac:chgData name="Kelly, Greg (FIS Economic Crime Operations)" userId="ef992353-0544-4f0a-be6f-4399ce3a28eb" providerId="ADAL" clId="{B5328845-A4A6-43E7-BED0-AA20FABB28ED}" dt="2024-10-17T09:43:49.793" v="5497" actId="26606"/>
          <ac:graphicFrameMkLst>
            <pc:docMk/>
            <pc:sldMk cId="312817935" sldId="332"/>
            <ac:graphicFrameMk id="19" creationId="{62CCDFA3-10DA-29CE-4569-AFDECA5A8C6F}"/>
          </ac:graphicFrameMkLst>
        </pc:graphicFrameChg>
        <pc:graphicFrameChg chg="add">
          <ac:chgData name="Kelly, Greg (FIS Economic Crime Operations)" userId="ef992353-0544-4f0a-be6f-4399ce3a28eb" providerId="ADAL" clId="{B5328845-A4A6-43E7-BED0-AA20FABB28ED}" dt="2024-10-17T09:43:54.402" v="5500" actId="26606"/>
          <ac:graphicFrameMkLst>
            <pc:docMk/>
            <pc:sldMk cId="312817935" sldId="332"/>
            <ac:graphicFrameMk id="25" creationId="{0CB1619F-A905-3224-A57C-6101523F185C}"/>
          </ac:graphicFrameMkLst>
        </pc:graphicFrameChg>
        <pc:picChg chg="add del">
          <ac:chgData name="Kelly, Greg (FIS Economic Crime Operations)" userId="ef992353-0544-4f0a-be6f-4399ce3a28eb" providerId="ADAL" clId="{B5328845-A4A6-43E7-BED0-AA20FABB28ED}" dt="2024-10-17T09:43:47.053" v="5495" actId="26606"/>
          <ac:picMkLst>
            <pc:docMk/>
            <pc:sldMk cId="312817935" sldId="332"/>
            <ac:picMk id="6" creationId="{CFE372F9-3304-F48D-E8B9-3FA48A472DD5}"/>
          </ac:picMkLst>
        </pc:picChg>
        <pc:picChg chg="add del">
          <ac:chgData name="Kelly, Greg (FIS Economic Crime Operations)" userId="ef992353-0544-4f0a-be6f-4399ce3a28eb" providerId="ADAL" clId="{B5328845-A4A6-43E7-BED0-AA20FABB28ED}" dt="2024-10-17T09:43:49.793" v="5497" actId="26606"/>
          <ac:picMkLst>
            <pc:docMk/>
            <pc:sldMk cId="312817935" sldId="332"/>
            <ac:picMk id="17" creationId="{BD8B701B-C5FB-831C-3909-9FDF6619537A}"/>
          </ac:picMkLst>
        </pc:pic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6.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31.svg"/></Relationships>
</file>

<file path=ppt/diagrams/_rels/data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1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9.png"/><Relationship Id="rId7" Type="http://schemas.openxmlformats.org/officeDocument/2006/relationships/image" Target="../media/image48.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30.svg"/><Relationship Id="rId9" Type="http://schemas.openxmlformats.org/officeDocument/2006/relationships/image" Target="../media/image50.png"/></Relationships>
</file>

<file path=ppt/diagrams/_rels/data1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19.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6.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31.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9.png"/><Relationship Id="rId7" Type="http://schemas.openxmlformats.org/officeDocument/2006/relationships/image" Target="../media/image48.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30.svg"/><Relationship Id="rId9" Type="http://schemas.openxmlformats.org/officeDocument/2006/relationships/image" Target="../media/image50.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19.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688AA-8471-4858-86DA-8094B397707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2047CD7-8255-44E9-A6C4-23899B15B4A9}">
      <dgm:prSet/>
      <dgm:spPr/>
      <dgm:t>
        <a:bodyPr/>
        <a:lstStyle/>
        <a:p>
          <a:r>
            <a:rPr lang="en-GB" b="0" i="0" baseline="0" dirty="0"/>
            <a:t>“</a:t>
          </a:r>
          <a:r>
            <a:rPr lang="en-GB" b="0" i="1" baseline="0" dirty="0"/>
            <a:t>the process of disguising the proceeds of crime and moving value through the  use of trade transactions in an attempt to legitimise their illicit origins. In practice, this can be achieved through the misrepresentation of the price, quantity or quality of imports or exports” </a:t>
          </a:r>
          <a:r>
            <a:rPr lang="en-GB" b="0" i="0" baseline="0" dirty="0"/>
            <a:t>(FATF     2006). </a:t>
          </a:r>
          <a:endParaRPr lang="en-US" dirty="0"/>
        </a:p>
      </dgm:t>
    </dgm:pt>
    <dgm:pt modelId="{E58390EE-9D9A-4E81-BE32-F642CE78BF10}" type="parTrans" cxnId="{F69CF12C-7C53-4AD5-9B59-9C1790E89883}">
      <dgm:prSet/>
      <dgm:spPr/>
      <dgm:t>
        <a:bodyPr/>
        <a:lstStyle/>
        <a:p>
          <a:endParaRPr lang="en-US"/>
        </a:p>
      </dgm:t>
    </dgm:pt>
    <dgm:pt modelId="{809C879C-87AE-4CD2-B32A-804CEC62C966}" type="sibTrans" cxnId="{F69CF12C-7C53-4AD5-9B59-9C1790E89883}">
      <dgm:prSet/>
      <dgm:spPr/>
      <dgm:t>
        <a:bodyPr/>
        <a:lstStyle/>
        <a:p>
          <a:endParaRPr lang="en-US"/>
        </a:p>
      </dgm:t>
    </dgm:pt>
    <dgm:pt modelId="{92017C73-8B11-414E-BCA2-5B00C62ADF8A}">
      <dgm:prSet/>
      <dgm:spPr/>
      <dgm:t>
        <a:bodyPr/>
        <a:lstStyle/>
        <a:p>
          <a:r>
            <a:rPr lang="en-GB" b="0" i="1" baseline="0"/>
            <a:t>“Laundering the proceeds of crime through trade in real or imaginary goods or services, either internationally or domestically.” </a:t>
          </a:r>
          <a:r>
            <a:rPr lang="en-GB" b="0" i="0" baseline="0"/>
            <a:t>(HMRC)</a:t>
          </a:r>
          <a:endParaRPr lang="en-US"/>
        </a:p>
      </dgm:t>
    </dgm:pt>
    <dgm:pt modelId="{39F39D78-0AF8-4C88-A4ED-1239ACAB7147}" type="parTrans" cxnId="{ED1203B1-FECB-4F51-953A-CB8B71ADCD2B}">
      <dgm:prSet/>
      <dgm:spPr/>
      <dgm:t>
        <a:bodyPr/>
        <a:lstStyle/>
        <a:p>
          <a:endParaRPr lang="en-US"/>
        </a:p>
      </dgm:t>
    </dgm:pt>
    <dgm:pt modelId="{69B6E9AD-D823-4C64-8BE6-F08D8EE07FAB}" type="sibTrans" cxnId="{ED1203B1-FECB-4F51-953A-CB8B71ADCD2B}">
      <dgm:prSet/>
      <dgm:spPr/>
      <dgm:t>
        <a:bodyPr/>
        <a:lstStyle/>
        <a:p>
          <a:endParaRPr lang="en-US"/>
        </a:p>
      </dgm:t>
    </dgm:pt>
    <dgm:pt modelId="{C3B1288D-C16F-445A-95D0-0264491E540D}" type="pres">
      <dgm:prSet presAssocID="{2C5688AA-8471-4858-86DA-8094B3977073}" presName="Name0" presStyleCnt="0">
        <dgm:presLayoutVars>
          <dgm:dir/>
          <dgm:animLvl val="lvl"/>
          <dgm:resizeHandles val="exact"/>
        </dgm:presLayoutVars>
      </dgm:prSet>
      <dgm:spPr/>
    </dgm:pt>
    <dgm:pt modelId="{DFDA2504-A5F5-463D-B139-EDB5376A7397}" type="pres">
      <dgm:prSet presAssocID="{62047CD7-8255-44E9-A6C4-23899B15B4A9}" presName="linNode" presStyleCnt="0"/>
      <dgm:spPr/>
    </dgm:pt>
    <dgm:pt modelId="{1CA59D72-B553-495E-A6E6-02833130C61F}" type="pres">
      <dgm:prSet presAssocID="{62047CD7-8255-44E9-A6C4-23899B15B4A9}" presName="parentText" presStyleLbl="node1" presStyleIdx="0" presStyleCnt="2">
        <dgm:presLayoutVars>
          <dgm:chMax val="1"/>
          <dgm:bulletEnabled val="1"/>
        </dgm:presLayoutVars>
      </dgm:prSet>
      <dgm:spPr/>
    </dgm:pt>
    <dgm:pt modelId="{21F1EFC8-2355-450F-9E4A-C399FB674E98}" type="pres">
      <dgm:prSet presAssocID="{809C879C-87AE-4CD2-B32A-804CEC62C966}" presName="sp" presStyleCnt="0"/>
      <dgm:spPr/>
    </dgm:pt>
    <dgm:pt modelId="{F626093C-88E8-4A3E-92CB-00AA85E4F641}" type="pres">
      <dgm:prSet presAssocID="{92017C73-8B11-414E-BCA2-5B00C62ADF8A}" presName="linNode" presStyleCnt="0"/>
      <dgm:spPr/>
    </dgm:pt>
    <dgm:pt modelId="{0DC423F3-95C4-4786-94AD-9B7D544A2990}" type="pres">
      <dgm:prSet presAssocID="{92017C73-8B11-414E-BCA2-5B00C62ADF8A}" presName="parentText" presStyleLbl="node1" presStyleIdx="1" presStyleCnt="2">
        <dgm:presLayoutVars>
          <dgm:chMax val="1"/>
          <dgm:bulletEnabled val="1"/>
        </dgm:presLayoutVars>
      </dgm:prSet>
      <dgm:spPr/>
    </dgm:pt>
  </dgm:ptLst>
  <dgm:cxnLst>
    <dgm:cxn modelId="{F69CF12C-7C53-4AD5-9B59-9C1790E89883}" srcId="{2C5688AA-8471-4858-86DA-8094B3977073}" destId="{62047CD7-8255-44E9-A6C4-23899B15B4A9}" srcOrd="0" destOrd="0" parTransId="{E58390EE-9D9A-4E81-BE32-F642CE78BF10}" sibTransId="{809C879C-87AE-4CD2-B32A-804CEC62C966}"/>
    <dgm:cxn modelId="{39C333A1-B911-4083-BCB8-1B23B1BDAC65}" type="presOf" srcId="{2C5688AA-8471-4858-86DA-8094B3977073}" destId="{C3B1288D-C16F-445A-95D0-0264491E540D}" srcOrd="0" destOrd="0" presId="urn:microsoft.com/office/officeart/2005/8/layout/vList5"/>
    <dgm:cxn modelId="{ED1203B1-FECB-4F51-953A-CB8B71ADCD2B}" srcId="{2C5688AA-8471-4858-86DA-8094B3977073}" destId="{92017C73-8B11-414E-BCA2-5B00C62ADF8A}" srcOrd="1" destOrd="0" parTransId="{39F39D78-0AF8-4C88-A4ED-1239ACAB7147}" sibTransId="{69B6E9AD-D823-4C64-8BE6-F08D8EE07FAB}"/>
    <dgm:cxn modelId="{00BBEDE1-3A53-480D-BDC9-FE2E1619DC7C}" type="presOf" srcId="{92017C73-8B11-414E-BCA2-5B00C62ADF8A}" destId="{0DC423F3-95C4-4786-94AD-9B7D544A2990}" srcOrd="0" destOrd="0" presId="urn:microsoft.com/office/officeart/2005/8/layout/vList5"/>
    <dgm:cxn modelId="{75C8C0F6-FED7-46C8-8A76-DEB551063145}" type="presOf" srcId="{62047CD7-8255-44E9-A6C4-23899B15B4A9}" destId="{1CA59D72-B553-495E-A6E6-02833130C61F}" srcOrd="0" destOrd="0" presId="urn:microsoft.com/office/officeart/2005/8/layout/vList5"/>
    <dgm:cxn modelId="{A9E7FB1C-65AC-48F6-AC7C-14AFC90737A3}" type="presParOf" srcId="{C3B1288D-C16F-445A-95D0-0264491E540D}" destId="{DFDA2504-A5F5-463D-B139-EDB5376A7397}" srcOrd="0" destOrd="0" presId="urn:microsoft.com/office/officeart/2005/8/layout/vList5"/>
    <dgm:cxn modelId="{F2122A01-0F29-40FF-BB5A-388342C0E405}" type="presParOf" srcId="{DFDA2504-A5F5-463D-B139-EDB5376A7397}" destId="{1CA59D72-B553-495E-A6E6-02833130C61F}" srcOrd="0" destOrd="0" presId="urn:microsoft.com/office/officeart/2005/8/layout/vList5"/>
    <dgm:cxn modelId="{EA30B539-57D8-40E0-AA0C-A3E71101B7F1}" type="presParOf" srcId="{C3B1288D-C16F-445A-95D0-0264491E540D}" destId="{21F1EFC8-2355-450F-9E4A-C399FB674E98}" srcOrd="1" destOrd="0" presId="urn:microsoft.com/office/officeart/2005/8/layout/vList5"/>
    <dgm:cxn modelId="{11877530-AF14-481C-925C-D6CD9714F8BF}" type="presParOf" srcId="{C3B1288D-C16F-445A-95D0-0264491E540D}" destId="{F626093C-88E8-4A3E-92CB-00AA85E4F641}" srcOrd="2" destOrd="0" presId="urn:microsoft.com/office/officeart/2005/8/layout/vList5"/>
    <dgm:cxn modelId="{AAADB052-B48B-4559-9EA2-637297441C82}" type="presParOf" srcId="{F626093C-88E8-4A3E-92CB-00AA85E4F641}" destId="{0DC423F3-95C4-4786-94AD-9B7D544A299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607E9E-59AA-4440-8690-88054C44214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8A98C6D-4AD1-4009-AA0D-2FB57464AF42}">
      <dgm:prSet/>
      <dgm:spPr/>
      <dgm:t>
        <a:bodyPr/>
        <a:lstStyle/>
        <a:p>
          <a:pPr>
            <a:defRPr cap="all"/>
          </a:pPr>
          <a:r>
            <a:rPr lang="en-GB"/>
            <a:t>They are incorporated, but have no significant assets or operations</a:t>
          </a:r>
          <a:endParaRPr lang="en-US"/>
        </a:p>
      </dgm:t>
    </dgm:pt>
    <dgm:pt modelId="{7F31DD4D-0BB5-427C-8D6B-F844E412F62E}" type="parTrans" cxnId="{8834ACC9-EFCA-4344-9F86-114D4E5CCB74}">
      <dgm:prSet/>
      <dgm:spPr/>
      <dgm:t>
        <a:bodyPr/>
        <a:lstStyle/>
        <a:p>
          <a:endParaRPr lang="en-US"/>
        </a:p>
      </dgm:t>
    </dgm:pt>
    <dgm:pt modelId="{1D388268-C1A5-4062-8CC8-72A19BC2FA7C}" type="sibTrans" cxnId="{8834ACC9-EFCA-4344-9F86-114D4E5CCB74}">
      <dgm:prSet/>
      <dgm:spPr/>
      <dgm:t>
        <a:bodyPr/>
        <a:lstStyle/>
        <a:p>
          <a:endParaRPr lang="en-US"/>
        </a:p>
      </dgm:t>
    </dgm:pt>
    <dgm:pt modelId="{D87B0292-C30A-4CAF-A298-E3C42E62C93F}">
      <dgm:prSet/>
      <dgm:spPr/>
      <dgm:t>
        <a:bodyPr/>
        <a:lstStyle/>
        <a:p>
          <a:pPr>
            <a:defRPr cap="all"/>
          </a:pPr>
          <a:r>
            <a:rPr lang="en-GB"/>
            <a:t>Often used as part of an opaque supply chain </a:t>
          </a:r>
          <a:endParaRPr lang="en-US"/>
        </a:p>
      </dgm:t>
    </dgm:pt>
    <dgm:pt modelId="{8D1D851C-5310-481D-9C92-D70FF58407A6}" type="parTrans" cxnId="{8674FA84-F9B5-4248-978F-2005C7CEF6DA}">
      <dgm:prSet/>
      <dgm:spPr/>
      <dgm:t>
        <a:bodyPr/>
        <a:lstStyle/>
        <a:p>
          <a:endParaRPr lang="en-US"/>
        </a:p>
      </dgm:t>
    </dgm:pt>
    <dgm:pt modelId="{5DFD88F7-35B4-4D11-A1AB-D166EC575FC4}" type="sibTrans" cxnId="{8674FA84-F9B5-4248-978F-2005C7CEF6DA}">
      <dgm:prSet/>
      <dgm:spPr/>
      <dgm:t>
        <a:bodyPr/>
        <a:lstStyle/>
        <a:p>
          <a:endParaRPr lang="en-US"/>
        </a:p>
      </dgm:t>
    </dgm:pt>
    <dgm:pt modelId="{BD34D3D7-D7E8-4D8E-8AD7-6998DE6AAE98}">
      <dgm:prSet/>
      <dgm:spPr/>
      <dgm:t>
        <a:bodyPr/>
        <a:lstStyle/>
        <a:p>
          <a:pPr>
            <a:defRPr cap="all"/>
          </a:pPr>
          <a:r>
            <a:rPr lang="en-GB"/>
            <a:t>They are used to obscure the monetary transaction movements</a:t>
          </a:r>
          <a:endParaRPr lang="en-US"/>
        </a:p>
      </dgm:t>
    </dgm:pt>
    <dgm:pt modelId="{BDF18874-FC06-4B8A-A278-432FB7530715}" type="parTrans" cxnId="{E134F5A6-F59A-471E-ACBB-8EDAA4F5046F}">
      <dgm:prSet/>
      <dgm:spPr/>
      <dgm:t>
        <a:bodyPr/>
        <a:lstStyle/>
        <a:p>
          <a:endParaRPr lang="en-US"/>
        </a:p>
      </dgm:t>
    </dgm:pt>
    <dgm:pt modelId="{455185DD-F45F-45C3-B498-7E0338D40EFB}" type="sibTrans" cxnId="{E134F5A6-F59A-471E-ACBB-8EDAA4F5046F}">
      <dgm:prSet/>
      <dgm:spPr/>
      <dgm:t>
        <a:bodyPr/>
        <a:lstStyle/>
        <a:p>
          <a:endParaRPr lang="en-US"/>
        </a:p>
      </dgm:t>
    </dgm:pt>
    <dgm:pt modelId="{0273686F-F7AD-456B-9E63-F60F63D7F4AB}">
      <dgm:prSet/>
      <dgm:spPr/>
      <dgm:t>
        <a:bodyPr/>
        <a:lstStyle/>
        <a:p>
          <a:pPr>
            <a:defRPr cap="all"/>
          </a:pPr>
          <a:r>
            <a:rPr lang="en-GB"/>
            <a:t>They hide the amount of value transferred</a:t>
          </a:r>
          <a:endParaRPr lang="en-US"/>
        </a:p>
      </dgm:t>
    </dgm:pt>
    <dgm:pt modelId="{E77FFE9A-8F3F-4ABD-9A1B-C17C658EAE86}" type="parTrans" cxnId="{AE4B8086-686E-4779-8C6F-006659034959}">
      <dgm:prSet/>
      <dgm:spPr/>
      <dgm:t>
        <a:bodyPr/>
        <a:lstStyle/>
        <a:p>
          <a:endParaRPr lang="en-US"/>
        </a:p>
      </dgm:t>
    </dgm:pt>
    <dgm:pt modelId="{068B4968-C5D9-4539-9E41-0DB468BC1583}" type="sibTrans" cxnId="{AE4B8086-686E-4779-8C6F-006659034959}">
      <dgm:prSet/>
      <dgm:spPr/>
      <dgm:t>
        <a:bodyPr/>
        <a:lstStyle/>
        <a:p>
          <a:endParaRPr lang="en-US"/>
        </a:p>
      </dgm:t>
    </dgm:pt>
    <dgm:pt modelId="{2E7807F2-BBEC-404E-9F48-E171066CBA76}" type="pres">
      <dgm:prSet presAssocID="{2E607E9E-59AA-4440-8690-88054C442147}" presName="root" presStyleCnt="0">
        <dgm:presLayoutVars>
          <dgm:dir/>
          <dgm:resizeHandles val="exact"/>
        </dgm:presLayoutVars>
      </dgm:prSet>
      <dgm:spPr/>
    </dgm:pt>
    <dgm:pt modelId="{5C64446F-0EE4-46D7-8670-4884A4C5C8F7}" type="pres">
      <dgm:prSet presAssocID="{88A98C6D-4AD1-4009-AA0D-2FB57464AF42}" presName="compNode" presStyleCnt="0"/>
      <dgm:spPr/>
    </dgm:pt>
    <dgm:pt modelId="{C7B2E0C0-988D-4039-B9D2-D938AC55B56F}" type="pres">
      <dgm:prSet presAssocID="{88A98C6D-4AD1-4009-AA0D-2FB57464AF42}" presName="iconBgRect" presStyleLbl="bgShp" presStyleIdx="0" presStyleCnt="4"/>
      <dgm:spPr/>
    </dgm:pt>
    <dgm:pt modelId="{1E1E073F-B473-4EEA-8642-40BAB5C4A259}" type="pres">
      <dgm:prSet presAssocID="{88A98C6D-4AD1-4009-AA0D-2FB57464AF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C3B23A91-BE02-4ABA-B54A-9F8F0E9A7616}" type="pres">
      <dgm:prSet presAssocID="{88A98C6D-4AD1-4009-AA0D-2FB57464AF42}" presName="spaceRect" presStyleCnt="0"/>
      <dgm:spPr/>
    </dgm:pt>
    <dgm:pt modelId="{CEF68604-3986-4C97-B7C9-E0763396DFB8}" type="pres">
      <dgm:prSet presAssocID="{88A98C6D-4AD1-4009-AA0D-2FB57464AF42}" presName="textRect" presStyleLbl="revTx" presStyleIdx="0" presStyleCnt="4">
        <dgm:presLayoutVars>
          <dgm:chMax val="1"/>
          <dgm:chPref val="1"/>
        </dgm:presLayoutVars>
      </dgm:prSet>
      <dgm:spPr/>
    </dgm:pt>
    <dgm:pt modelId="{80F5C9F7-3B1E-4CC5-9433-FC829EC8C9DD}" type="pres">
      <dgm:prSet presAssocID="{1D388268-C1A5-4062-8CC8-72A19BC2FA7C}" presName="sibTrans" presStyleCnt="0"/>
      <dgm:spPr/>
    </dgm:pt>
    <dgm:pt modelId="{FC59687D-57AF-4F28-BE01-483BE1C85E2B}" type="pres">
      <dgm:prSet presAssocID="{D87B0292-C30A-4CAF-A298-E3C42E62C93F}" presName="compNode" presStyleCnt="0"/>
      <dgm:spPr/>
    </dgm:pt>
    <dgm:pt modelId="{E025976A-C941-4271-BD2C-F6AD484BD2B6}" type="pres">
      <dgm:prSet presAssocID="{D87B0292-C30A-4CAF-A298-E3C42E62C93F}" presName="iconBgRect" presStyleLbl="bgShp" presStyleIdx="1" presStyleCnt="4"/>
      <dgm:spPr/>
    </dgm:pt>
    <dgm:pt modelId="{DCCF104D-6064-4CBB-B775-4D88A2196285}" type="pres">
      <dgm:prSet presAssocID="{D87B0292-C30A-4CAF-A298-E3C42E62C9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735C34A5-C2CD-4281-85E7-36AFBC88A7B5}" type="pres">
      <dgm:prSet presAssocID="{D87B0292-C30A-4CAF-A298-E3C42E62C93F}" presName="spaceRect" presStyleCnt="0"/>
      <dgm:spPr/>
    </dgm:pt>
    <dgm:pt modelId="{87121191-BB2A-4616-BC0E-7B26270CA426}" type="pres">
      <dgm:prSet presAssocID="{D87B0292-C30A-4CAF-A298-E3C42E62C93F}" presName="textRect" presStyleLbl="revTx" presStyleIdx="1" presStyleCnt="4">
        <dgm:presLayoutVars>
          <dgm:chMax val="1"/>
          <dgm:chPref val="1"/>
        </dgm:presLayoutVars>
      </dgm:prSet>
      <dgm:spPr/>
    </dgm:pt>
    <dgm:pt modelId="{54B500EC-CB80-447C-96E9-74089B741C37}" type="pres">
      <dgm:prSet presAssocID="{5DFD88F7-35B4-4D11-A1AB-D166EC575FC4}" presName="sibTrans" presStyleCnt="0"/>
      <dgm:spPr/>
    </dgm:pt>
    <dgm:pt modelId="{7DF0D0F5-9A24-4777-B52A-1F95D90BA941}" type="pres">
      <dgm:prSet presAssocID="{BD34D3D7-D7E8-4D8E-8AD7-6998DE6AAE98}" presName="compNode" presStyleCnt="0"/>
      <dgm:spPr/>
    </dgm:pt>
    <dgm:pt modelId="{C5270E7A-D3A5-436F-AFA8-44E522D9A3C1}" type="pres">
      <dgm:prSet presAssocID="{BD34D3D7-D7E8-4D8E-8AD7-6998DE6AAE98}" presName="iconBgRect" presStyleLbl="bgShp" presStyleIdx="2" presStyleCnt="4"/>
      <dgm:spPr/>
    </dgm:pt>
    <dgm:pt modelId="{836D1EC4-4F0E-4491-A8D8-BAAD5F501CDA}" type="pres">
      <dgm:prSet presAssocID="{BD34D3D7-D7E8-4D8E-8AD7-6998DE6AAE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10D5EE91-188C-45C2-8FD9-9579DCC98A06}" type="pres">
      <dgm:prSet presAssocID="{BD34D3D7-D7E8-4D8E-8AD7-6998DE6AAE98}" presName="spaceRect" presStyleCnt="0"/>
      <dgm:spPr/>
    </dgm:pt>
    <dgm:pt modelId="{99793BD9-EB5E-4E6C-BCC1-25CBA9386C27}" type="pres">
      <dgm:prSet presAssocID="{BD34D3D7-D7E8-4D8E-8AD7-6998DE6AAE98}" presName="textRect" presStyleLbl="revTx" presStyleIdx="2" presStyleCnt="4">
        <dgm:presLayoutVars>
          <dgm:chMax val="1"/>
          <dgm:chPref val="1"/>
        </dgm:presLayoutVars>
      </dgm:prSet>
      <dgm:spPr/>
    </dgm:pt>
    <dgm:pt modelId="{17B45AB5-52A5-47A0-B3F4-88B06BA13087}" type="pres">
      <dgm:prSet presAssocID="{455185DD-F45F-45C3-B498-7E0338D40EFB}" presName="sibTrans" presStyleCnt="0"/>
      <dgm:spPr/>
    </dgm:pt>
    <dgm:pt modelId="{D46E9A8F-B644-4F32-974C-51DAF30F7ADB}" type="pres">
      <dgm:prSet presAssocID="{0273686F-F7AD-456B-9E63-F60F63D7F4AB}" presName="compNode" presStyleCnt="0"/>
      <dgm:spPr/>
    </dgm:pt>
    <dgm:pt modelId="{7CD40F42-4304-4470-8320-30374ED4CC4F}" type="pres">
      <dgm:prSet presAssocID="{0273686F-F7AD-456B-9E63-F60F63D7F4AB}" presName="iconBgRect" presStyleLbl="bgShp" presStyleIdx="3" presStyleCnt="4"/>
      <dgm:spPr/>
    </dgm:pt>
    <dgm:pt modelId="{B5D4A57F-2967-4F92-800A-2C2670538F7F}" type="pres">
      <dgm:prSet presAssocID="{0273686F-F7AD-456B-9E63-F60F63D7F4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7AB347E0-D022-4FD0-A70E-22DE4E409662}" type="pres">
      <dgm:prSet presAssocID="{0273686F-F7AD-456B-9E63-F60F63D7F4AB}" presName="spaceRect" presStyleCnt="0"/>
      <dgm:spPr/>
    </dgm:pt>
    <dgm:pt modelId="{2AE3627F-4824-4F7F-BAB9-7E491970EC2D}" type="pres">
      <dgm:prSet presAssocID="{0273686F-F7AD-456B-9E63-F60F63D7F4AB}" presName="textRect" presStyleLbl="revTx" presStyleIdx="3" presStyleCnt="4">
        <dgm:presLayoutVars>
          <dgm:chMax val="1"/>
          <dgm:chPref val="1"/>
        </dgm:presLayoutVars>
      </dgm:prSet>
      <dgm:spPr/>
    </dgm:pt>
  </dgm:ptLst>
  <dgm:cxnLst>
    <dgm:cxn modelId="{0D7C7515-5C72-4F3F-8ADD-F64FD57E654F}" type="presOf" srcId="{BD34D3D7-D7E8-4D8E-8AD7-6998DE6AAE98}" destId="{99793BD9-EB5E-4E6C-BCC1-25CBA9386C27}" srcOrd="0" destOrd="0" presId="urn:microsoft.com/office/officeart/2018/5/layout/IconCircleLabelList"/>
    <dgm:cxn modelId="{950C9415-2BBC-4228-9C88-0C2D800E4CDE}" type="presOf" srcId="{0273686F-F7AD-456B-9E63-F60F63D7F4AB}" destId="{2AE3627F-4824-4F7F-BAB9-7E491970EC2D}" srcOrd="0" destOrd="0" presId="urn:microsoft.com/office/officeart/2018/5/layout/IconCircleLabelList"/>
    <dgm:cxn modelId="{2DC9C276-63DF-49D6-950C-7BD0584D90A4}" type="presOf" srcId="{D87B0292-C30A-4CAF-A298-E3C42E62C93F}" destId="{87121191-BB2A-4616-BC0E-7B26270CA426}" srcOrd="0" destOrd="0" presId="urn:microsoft.com/office/officeart/2018/5/layout/IconCircleLabelList"/>
    <dgm:cxn modelId="{CB7BF558-8395-4D74-80FC-83B69B07A935}" type="presOf" srcId="{88A98C6D-4AD1-4009-AA0D-2FB57464AF42}" destId="{CEF68604-3986-4C97-B7C9-E0763396DFB8}" srcOrd="0" destOrd="0" presId="urn:microsoft.com/office/officeart/2018/5/layout/IconCircleLabelList"/>
    <dgm:cxn modelId="{8674FA84-F9B5-4248-978F-2005C7CEF6DA}" srcId="{2E607E9E-59AA-4440-8690-88054C442147}" destId="{D87B0292-C30A-4CAF-A298-E3C42E62C93F}" srcOrd="1" destOrd="0" parTransId="{8D1D851C-5310-481D-9C92-D70FF58407A6}" sibTransId="{5DFD88F7-35B4-4D11-A1AB-D166EC575FC4}"/>
    <dgm:cxn modelId="{AE4B8086-686E-4779-8C6F-006659034959}" srcId="{2E607E9E-59AA-4440-8690-88054C442147}" destId="{0273686F-F7AD-456B-9E63-F60F63D7F4AB}" srcOrd="3" destOrd="0" parTransId="{E77FFE9A-8F3F-4ABD-9A1B-C17C658EAE86}" sibTransId="{068B4968-C5D9-4539-9E41-0DB468BC1583}"/>
    <dgm:cxn modelId="{E134F5A6-F59A-471E-ACBB-8EDAA4F5046F}" srcId="{2E607E9E-59AA-4440-8690-88054C442147}" destId="{BD34D3D7-D7E8-4D8E-8AD7-6998DE6AAE98}" srcOrd="2" destOrd="0" parTransId="{BDF18874-FC06-4B8A-A278-432FB7530715}" sibTransId="{455185DD-F45F-45C3-B498-7E0338D40EFB}"/>
    <dgm:cxn modelId="{8834ACC9-EFCA-4344-9F86-114D4E5CCB74}" srcId="{2E607E9E-59AA-4440-8690-88054C442147}" destId="{88A98C6D-4AD1-4009-AA0D-2FB57464AF42}" srcOrd="0" destOrd="0" parTransId="{7F31DD4D-0BB5-427C-8D6B-F844E412F62E}" sibTransId="{1D388268-C1A5-4062-8CC8-72A19BC2FA7C}"/>
    <dgm:cxn modelId="{AD94F5CE-56B1-421B-8204-5B41D69322A9}" type="presOf" srcId="{2E607E9E-59AA-4440-8690-88054C442147}" destId="{2E7807F2-BBEC-404E-9F48-E171066CBA76}" srcOrd="0" destOrd="0" presId="urn:microsoft.com/office/officeart/2018/5/layout/IconCircleLabelList"/>
    <dgm:cxn modelId="{45247CA0-609E-4CD9-8165-3CA0375F4BDB}" type="presParOf" srcId="{2E7807F2-BBEC-404E-9F48-E171066CBA76}" destId="{5C64446F-0EE4-46D7-8670-4884A4C5C8F7}" srcOrd="0" destOrd="0" presId="urn:microsoft.com/office/officeart/2018/5/layout/IconCircleLabelList"/>
    <dgm:cxn modelId="{4DCE8515-44A0-4959-8E17-88809D89DC94}" type="presParOf" srcId="{5C64446F-0EE4-46D7-8670-4884A4C5C8F7}" destId="{C7B2E0C0-988D-4039-B9D2-D938AC55B56F}" srcOrd="0" destOrd="0" presId="urn:microsoft.com/office/officeart/2018/5/layout/IconCircleLabelList"/>
    <dgm:cxn modelId="{FAC4A948-8E00-4A68-A184-86E5CE6EB88C}" type="presParOf" srcId="{5C64446F-0EE4-46D7-8670-4884A4C5C8F7}" destId="{1E1E073F-B473-4EEA-8642-40BAB5C4A259}" srcOrd="1" destOrd="0" presId="urn:microsoft.com/office/officeart/2018/5/layout/IconCircleLabelList"/>
    <dgm:cxn modelId="{B51E5901-469D-411E-8E75-10163A1F2985}" type="presParOf" srcId="{5C64446F-0EE4-46D7-8670-4884A4C5C8F7}" destId="{C3B23A91-BE02-4ABA-B54A-9F8F0E9A7616}" srcOrd="2" destOrd="0" presId="urn:microsoft.com/office/officeart/2018/5/layout/IconCircleLabelList"/>
    <dgm:cxn modelId="{90CDD90C-D1D1-40D7-82D3-32F9BC3B63E5}" type="presParOf" srcId="{5C64446F-0EE4-46D7-8670-4884A4C5C8F7}" destId="{CEF68604-3986-4C97-B7C9-E0763396DFB8}" srcOrd="3" destOrd="0" presId="urn:microsoft.com/office/officeart/2018/5/layout/IconCircleLabelList"/>
    <dgm:cxn modelId="{11322B00-EB69-4476-8B20-DD265E52EE13}" type="presParOf" srcId="{2E7807F2-BBEC-404E-9F48-E171066CBA76}" destId="{80F5C9F7-3B1E-4CC5-9433-FC829EC8C9DD}" srcOrd="1" destOrd="0" presId="urn:microsoft.com/office/officeart/2018/5/layout/IconCircleLabelList"/>
    <dgm:cxn modelId="{137C4E1C-A695-4EA1-8158-96BEBBDEB853}" type="presParOf" srcId="{2E7807F2-BBEC-404E-9F48-E171066CBA76}" destId="{FC59687D-57AF-4F28-BE01-483BE1C85E2B}" srcOrd="2" destOrd="0" presId="urn:microsoft.com/office/officeart/2018/5/layout/IconCircleLabelList"/>
    <dgm:cxn modelId="{81CFEC80-F021-4A3D-AC9C-B76C74E2CCAE}" type="presParOf" srcId="{FC59687D-57AF-4F28-BE01-483BE1C85E2B}" destId="{E025976A-C941-4271-BD2C-F6AD484BD2B6}" srcOrd="0" destOrd="0" presId="urn:microsoft.com/office/officeart/2018/5/layout/IconCircleLabelList"/>
    <dgm:cxn modelId="{449AF6DF-0496-4174-BCD5-06BBBE1457E5}" type="presParOf" srcId="{FC59687D-57AF-4F28-BE01-483BE1C85E2B}" destId="{DCCF104D-6064-4CBB-B775-4D88A2196285}" srcOrd="1" destOrd="0" presId="urn:microsoft.com/office/officeart/2018/5/layout/IconCircleLabelList"/>
    <dgm:cxn modelId="{54198E80-F89D-412E-91D0-FB5AD3A58199}" type="presParOf" srcId="{FC59687D-57AF-4F28-BE01-483BE1C85E2B}" destId="{735C34A5-C2CD-4281-85E7-36AFBC88A7B5}" srcOrd="2" destOrd="0" presId="urn:microsoft.com/office/officeart/2018/5/layout/IconCircleLabelList"/>
    <dgm:cxn modelId="{6D82375C-A502-4B71-86B3-00DAA3839A54}" type="presParOf" srcId="{FC59687D-57AF-4F28-BE01-483BE1C85E2B}" destId="{87121191-BB2A-4616-BC0E-7B26270CA426}" srcOrd="3" destOrd="0" presId="urn:microsoft.com/office/officeart/2018/5/layout/IconCircleLabelList"/>
    <dgm:cxn modelId="{E598C9FC-7211-4B9C-B292-9484F1477ADB}" type="presParOf" srcId="{2E7807F2-BBEC-404E-9F48-E171066CBA76}" destId="{54B500EC-CB80-447C-96E9-74089B741C37}" srcOrd="3" destOrd="0" presId="urn:microsoft.com/office/officeart/2018/5/layout/IconCircleLabelList"/>
    <dgm:cxn modelId="{52E9F637-2C9D-4360-8758-4F7069D00D8B}" type="presParOf" srcId="{2E7807F2-BBEC-404E-9F48-E171066CBA76}" destId="{7DF0D0F5-9A24-4777-B52A-1F95D90BA941}" srcOrd="4" destOrd="0" presId="urn:microsoft.com/office/officeart/2018/5/layout/IconCircleLabelList"/>
    <dgm:cxn modelId="{A8E4F2C1-7015-4D53-A4C4-A8ECA9D07B10}" type="presParOf" srcId="{7DF0D0F5-9A24-4777-B52A-1F95D90BA941}" destId="{C5270E7A-D3A5-436F-AFA8-44E522D9A3C1}" srcOrd="0" destOrd="0" presId="urn:microsoft.com/office/officeart/2018/5/layout/IconCircleLabelList"/>
    <dgm:cxn modelId="{F83DFA17-554A-43E3-B38F-E109F8D2F5E2}" type="presParOf" srcId="{7DF0D0F5-9A24-4777-B52A-1F95D90BA941}" destId="{836D1EC4-4F0E-4491-A8D8-BAAD5F501CDA}" srcOrd="1" destOrd="0" presId="urn:microsoft.com/office/officeart/2018/5/layout/IconCircleLabelList"/>
    <dgm:cxn modelId="{A9A8651E-DAFB-43A7-A218-B0AD8B99546C}" type="presParOf" srcId="{7DF0D0F5-9A24-4777-B52A-1F95D90BA941}" destId="{10D5EE91-188C-45C2-8FD9-9579DCC98A06}" srcOrd="2" destOrd="0" presId="urn:microsoft.com/office/officeart/2018/5/layout/IconCircleLabelList"/>
    <dgm:cxn modelId="{EE211ECA-B4B7-4153-A426-484681F7BC5A}" type="presParOf" srcId="{7DF0D0F5-9A24-4777-B52A-1F95D90BA941}" destId="{99793BD9-EB5E-4E6C-BCC1-25CBA9386C27}" srcOrd="3" destOrd="0" presId="urn:microsoft.com/office/officeart/2018/5/layout/IconCircleLabelList"/>
    <dgm:cxn modelId="{7F1F598E-BA6D-4B81-A337-C000F91DC731}" type="presParOf" srcId="{2E7807F2-BBEC-404E-9F48-E171066CBA76}" destId="{17B45AB5-52A5-47A0-B3F4-88B06BA13087}" srcOrd="5" destOrd="0" presId="urn:microsoft.com/office/officeart/2018/5/layout/IconCircleLabelList"/>
    <dgm:cxn modelId="{E8E183A7-A263-4449-98E1-792E6FDC441B}" type="presParOf" srcId="{2E7807F2-BBEC-404E-9F48-E171066CBA76}" destId="{D46E9A8F-B644-4F32-974C-51DAF30F7ADB}" srcOrd="6" destOrd="0" presId="urn:microsoft.com/office/officeart/2018/5/layout/IconCircleLabelList"/>
    <dgm:cxn modelId="{193CC23B-5D40-4C9C-9CE3-562E279156E2}" type="presParOf" srcId="{D46E9A8F-B644-4F32-974C-51DAF30F7ADB}" destId="{7CD40F42-4304-4470-8320-30374ED4CC4F}" srcOrd="0" destOrd="0" presId="urn:microsoft.com/office/officeart/2018/5/layout/IconCircleLabelList"/>
    <dgm:cxn modelId="{261D13CD-C644-4536-9FB4-1A2E2A813654}" type="presParOf" srcId="{D46E9A8F-B644-4F32-974C-51DAF30F7ADB}" destId="{B5D4A57F-2967-4F92-800A-2C2670538F7F}" srcOrd="1" destOrd="0" presId="urn:microsoft.com/office/officeart/2018/5/layout/IconCircleLabelList"/>
    <dgm:cxn modelId="{85829EC3-E429-4EF5-89CC-EE4B8F56E71C}" type="presParOf" srcId="{D46E9A8F-B644-4F32-974C-51DAF30F7ADB}" destId="{7AB347E0-D022-4FD0-A70E-22DE4E409662}" srcOrd="2" destOrd="0" presId="urn:microsoft.com/office/officeart/2018/5/layout/IconCircleLabelList"/>
    <dgm:cxn modelId="{E7DFDA6F-6473-45B1-A68D-1AE8902A125F}" type="presParOf" srcId="{D46E9A8F-B644-4F32-974C-51DAF30F7ADB}" destId="{2AE3627F-4824-4F7F-BAB9-7E491970EC2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10EA22-06C5-472D-8F24-C200E7A2915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039433C-62F5-4691-A7B7-071547E953DC}">
      <dgm:prSet/>
      <dgm:spPr/>
      <dgm:t>
        <a:bodyPr/>
        <a:lstStyle/>
        <a:p>
          <a:r>
            <a:rPr lang="en-GB"/>
            <a:t>Another red flag for potential TBML</a:t>
          </a:r>
          <a:endParaRPr lang="en-US"/>
        </a:p>
      </dgm:t>
    </dgm:pt>
    <dgm:pt modelId="{D2676A79-B76B-4C57-84BF-70D227F16848}" type="parTrans" cxnId="{E979BD8A-1AF2-4454-BF31-029BC4C8163B}">
      <dgm:prSet/>
      <dgm:spPr/>
      <dgm:t>
        <a:bodyPr/>
        <a:lstStyle/>
        <a:p>
          <a:endParaRPr lang="en-US"/>
        </a:p>
      </dgm:t>
    </dgm:pt>
    <dgm:pt modelId="{CD507045-C316-42B4-A697-4CE76FE7F400}" type="sibTrans" cxnId="{E979BD8A-1AF2-4454-BF31-029BC4C8163B}">
      <dgm:prSet/>
      <dgm:spPr/>
      <dgm:t>
        <a:bodyPr/>
        <a:lstStyle/>
        <a:p>
          <a:endParaRPr lang="en-US"/>
        </a:p>
      </dgm:t>
    </dgm:pt>
    <dgm:pt modelId="{1F6826BD-9BD2-4546-AE47-CB19F91B35DF}">
      <dgm:prSet/>
      <dgm:spPr/>
      <dgm:t>
        <a:bodyPr/>
        <a:lstStyle/>
        <a:p>
          <a:r>
            <a:rPr lang="en-GB"/>
            <a:t>Often based in jurisdictions, which are beneficial to their privacy</a:t>
          </a:r>
          <a:endParaRPr lang="en-US"/>
        </a:p>
      </dgm:t>
    </dgm:pt>
    <dgm:pt modelId="{48E449ED-1ABC-49E0-8F4C-5C898DA01D74}" type="parTrans" cxnId="{E5D5C894-14E2-41EF-87CA-62CCCAAA77EE}">
      <dgm:prSet/>
      <dgm:spPr/>
      <dgm:t>
        <a:bodyPr/>
        <a:lstStyle/>
        <a:p>
          <a:endParaRPr lang="en-US"/>
        </a:p>
      </dgm:t>
    </dgm:pt>
    <dgm:pt modelId="{BB9082F8-168B-4FFA-86D5-4DBB81537744}" type="sibTrans" cxnId="{E5D5C894-14E2-41EF-87CA-62CCCAAA77EE}">
      <dgm:prSet/>
      <dgm:spPr/>
      <dgm:t>
        <a:bodyPr/>
        <a:lstStyle/>
        <a:p>
          <a:endParaRPr lang="en-US"/>
        </a:p>
      </dgm:t>
    </dgm:pt>
    <dgm:pt modelId="{F83F6BB1-FB51-49C0-BA11-AACBFA98D571}">
      <dgm:prSet/>
      <dgm:spPr/>
      <dgm:t>
        <a:bodyPr/>
        <a:lstStyle/>
        <a:p>
          <a:r>
            <a:rPr lang="en-GB"/>
            <a:t>Appear in Open Account trades or Documentary Collection trades</a:t>
          </a:r>
          <a:endParaRPr lang="en-US"/>
        </a:p>
      </dgm:t>
    </dgm:pt>
    <dgm:pt modelId="{BB4D72DE-42AB-4C44-90A0-C9F926E115FC}" type="parTrans" cxnId="{153F2415-8523-4C5D-91A5-037E80A7B1E8}">
      <dgm:prSet/>
      <dgm:spPr/>
      <dgm:t>
        <a:bodyPr/>
        <a:lstStyle/>
        <a:p>
          <a:endParaRPr lang="en-US"/>
        </a:p>
      </dgm:t>
    </dgm:pt>
    <dgm:pt modelId="{1AB8BE7B-2451-4162-9394-3FF9339D177E}" type="sibTrans" cxnId="{153F2415-8523-4C5D-91A5-037E80A7B1E8}">
      <dgm:prSet/>
      <dgm:spPr/>
      <dgm:t>
        <a:bodyPr/>
        <a:lstStyle/>
        <a:p>
          <a:endParaRPr lang="en-US"/>
        </a:p>
      </dgm:t>
    </dgm:pt>
    <dgm:pt modelId="{5E5AF4C5-6E59-4D56-8676-6085421E5C17}">
      <dgm:prSet/>
      <dgm:spPr/>
      <dgm:t>
        <a:bodyPr/>
        <a:lstStyle/>
        <a:p>
          <a:r>
            <a:rPr lang="en-GB"/>
            <a:t>They appear in the process of invoice settlement</a:t>
          </a:r>
          <a:endParaRPr lang="en-US"/>
        </a:p>
      </dgm:t>
    </dgm:pt>
    <dgm:pt modelId="{26BEB667-4156-448A-BCB4-933968C36C55}" type="parTrans" cxnId="{B07A1EBE-F7D7-4336-97CC-2A6A19CADD76}">
      <dgm:prSet/>
      <dgm:spPr/>
      <dgm:t>
        <a:bodyPr/>
        <a:lstStyle/>
        <a:p>
          <a:endParaRPr lang="en-US"/>
        </a:p>
      </dgm:t>
    </dgm:pt>
    <dgm:pt modelId="{16C88615-D0DD-406B-8C38-E2A95CF89B6A}" type="sibTrans" cxnId="{B07A1EBE-F7D7-4336-97CC-2A6A19CADD76}">
      <dgm:prSet/>
      <dgm:spPr/>
      <dgm:t>
        <a:bodyPr/>
        <a:lstStyle/>
        <a:p>
          <a:endParaRPr lang="en-US"/>
        </a:p>
      </dgm:t>
    </dgm:pt>
    <dgm:pt modelId="{BFB2427D-CDED-40F7-BDD9-A1DAFBF79C03}" type="pres">
      <dgm:prSet presAssocID="{9910EA22-06C5-472D-8F24-C200E7A29154}" presName="root" presStyleCnt="0">
        <dgm:presLayoutVars>
          <dgm:dir/>
          <dgm:resizeHandles val="exact"/>
        </dgm:presLayoutVars>
      </dgm:prSet>
      <dgm:spPr/>
    </dgm:pt>
    <dgm:pt modelId="{8DF5939C-D9CB-41C0-8E69-52156D05EB49}" type="pres">
      <dgm:prSet presAssocID="{2039433C-62F5-4691-A7B7-071547E953DC}" presName="compNode" presStyleCnt="0"/>
      <dgm:spPr/>
    </dgm:pt>
    <dgm:pt modelId="{06ABC00C-B06B-411E-913D-3FDD9CF008EB}" type="pres">
      <dgm:prSet presAssocID="{2039433C-62F5-4691-A7B7-071547E953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g"/>
        </a:ext>
      </dgm:extLst>
    </dgm:pt>
    <dgm:pt modelId="{2B37079C-C792-410E-9965-AF426C973262}" type="pres">
      <dgm:prSet presAssocID="{2039433C-62F5-4691-A7B7-071547E953DC}" presName="spaceRect" presStyleCnt="0"/>
      <dgm:spPr/>
    </dgm:pt>
    <dgm:pt modelId="{04096362-1C15-4A99-ADE9-5A617EC452A1}" type="pres">
      <dgm:prSet presAssocID="{2039433C-62F5-4691-A7B7-071547E953DC}" presName="textRect" presStyleLbl="revTx" presStyleIdx="0" presStyleCnt="4">
        <dgm:presLayoutVars>
          <dgm:chMax val="1"/>
          <dgm:chPref val="1"/>
        </dgm:presLayoutVars>
      </dgm:prSet>
      <dgm:spPr/>
    </dgm:pt>
    <dgm:pt modelId="{46D4D668-6B0F-479C-8D8D-949D323A93FE}" type="pres">
      <dgm:prSet presAssocID="{CD507045-C316-42B4-A697-4CE76FE7F400}" presName="sibTrans" presStyleCnt="0"/>
      <dgm:spPr/>
    </dgm:pt>
    <dgm:pt modelId="{EC0B085B-9DE0-4768-B89C-6C7A3B2C883C}" type="pres">
      <dgm:prSet presAssocID="{1F6826BD-9BD2-4546-AE47-CB19F91B35DF}" presName="compNode" presStyleCnt="0"/>
      <dgm:spPr/>
    </dgm:pt>
    <dgm:pt modelId="{B0392F3F-9D32-454E-85B5-ED6C43CE9DC5}" type="pres">
      <dgm:prSet presAssocID="{1F6826BD-9BD2-4546-AE47-CB19F91B35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02A3D36B-5E9D-475B-ADA1-10C5D804B2F3}" type="pres">
      <dgm:prSet presAssocID="{1F6826BD-9BD2-4546-AE47-CB19F91B35DF}" presName="spaceRect" presStyleCnt="0"/>
      <dgm:spPr/>
    </dgm:pt>
    <dgm:pt modelId="{FC172686-CD8B-4628-A3B0-D7745077F17C}" type="pres">
      <dgm:prSet presAssocID="{1F6826BD-9BD2-4546-AE47-CB19F91B35DF}" presName="textRect" presStyleLbl="revTx" presStyleIdx="1" presStyleCnt="4">
        <dgm:presLayoutVars>
          <dgm:chMax val="1"/>
          <dgm:chPref val="1"/>
        </dgm:presLayoutVars>
      </dgm:prSet>
      <dgm:spPr/>
    </dgm:pt>
    <dgm:pt modelId="{9FB160AF-898D-43A4-82AF-BDCB42344D75}" type="pres">
      <dgm:prSet presAssocID="{BB9082F8-168B-4FFA-86D5-4DBB81537744}" presName="sibTrans" presStyleCnt="0"/>
      <dgm:spPr/>
    </dgm:pt>
    <dgm:pt modelId="{0A1C4C51-626C-405E-8E76-5C98C4E3CFC3}" type="pres">
      <dgm:prSet presAssocID="{F83F6BB1-FB51-49C0-BA11-AACBFA98D571}" presName="compNode" presStyleCnt="0"/>
      <dgm:spPr/>
    </dgm:pt>
    <dgm:pt modelId="{D7D71D3B-BBDA-487F-9C03-7A65BDD65012}" type="pres">
      <dgm:prSet presAssocID="{F83F6BB1-FB51-49C0-BA11-AACBFA98D5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BF0875F0-76BE-4062-A925-371EF506549A}" type="pres">
      <dgm:prSet presAssocID="{F83F6BB1-FB51-49C0-BA11-AACBFA98D571}" presName="spaceRect" presStyleCnt="0"/>
      <dgm:spPr/>
    </dgm:pt>
    <dgm:pt modelId="{8A637EBE-BF94-4C6D-81AA-BCC7BCB6BC1E}" type="pres">
      <dgm:prSet presAssocID="{F83F6BB1-FB51-49C0-BA11-AACBFA98D571}" presName="textRect" presStyleLbl="revTx" presStyleIdx="2" presStyleCnt="4">
        <dgm:presLayoutVars>
          <dgm:chMax val="1"/>
          <dgm:chPref val="1"/>
        </dgm:presLayoutVars>
      </dgm:prSet>
      <dgm:spPr/>
    </dgm:pt>
    <dgm:pt modelId="{CB0C5C42-EC67-4854-A990-45868CA46C86}" type="pres">
      <dgm:prSet presAssocID="{1AB8BE7B-2451-4162-9394-3FF9339D177E}" presName="sibTrans" presStyleCnt="0"/>
      <dgm:spPr/>
    </dgm:pt>
    <dgm:pt modelId="{87CB1363-BF58-4EDF-8333-4A42541BDCF7}" type="pres">
      <dgm:prSet presAssocID="{5E5AF4C5-6E59-4D56-8676-6085421E5C17}" presName="compNode" presStyleCnt="0"/>
      <dgm:spPr/>
    </dgm:pt>
    <dgm:pt modelId="{F79DAD4F-5C20-4840-B945-6CA20F164767}" type="pres">
      <dgm:prSet presAssocID="{5E5AF4C5-6E59-4D56-8676-6085421E5C1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7839C33F-301B-4CC9-A342-2DCC78200E78}" type="pres">
      <dgm:prSet presAssocID="{5E5AF4C5-6E59-4D56-8676-6085421E5C17}" presName="spaceRect" presStyleCnt="0"/>
      <dgm:spPr/>
    </dgm:pt>
    <dgm:pt modelId="{D0ACF87D-ACD2-4CFC-BA9D-2503CB51C286}" type="pres">
      <dgm:prSet presAssocID="{5E5AF4C5-6E59-4D56-8676-6085421E5C17}" presName="textRect" presStyleLbl="revTx" presStyleIdx="3" presStyleCnt="4">
        <dgm:presLayoutVars>
          <dgm:chMax val="1"/>
          <dgm:chPref val="1"/>
        </dgm:presLayoutVars>
      </dgm:prSet>
      <dgm:spPr/>
    </dgm:pt>
  </dgm:ptLst>
  <dgm:cxnLst>
    <dgm:cxn modelId="{153F2415-8523-4C5D-91A5-037E80A7B1E8}" srcId="{9910EA22-06C5-472D-8F24-C200E7A29154}" destId="{F83F6BB1-FB51-49C0-BA11-AACBFA98D571}" srcOrd="2" destOrd="0" parTransId="{BB4D72DE-42AB-4C44-90A0-C9F926E115FC}" sibTransId="{1AB8BE7B-2451-4162-9394-3FF9339D177E}"/>
    <dgm:cxn modelId="{D491EB71-161C-41C7-BBE0-75FDCC3C7C00}" type="presOf" srcId="{F83F6BB1-FB51-49C0-BA11-AACBFA98D571}" destId="{8A637EBE-BF94-4C6D-81AA-BCC7BCB6BC1E}" srcOrd="0" destOrd="0" presId="urn:microsoft.com/office/officeart/2018/2/layout/IconLabelList"/>
    <dgm:cxn modelId="{E979BD8A-1AF2-4454-BF31-029BC4C8163B}" srcId="{9910EA22-06C5-472D-8F24-C200E7A29154}" destId="{2039433C-62F5-4691-A7B7-071547E953DC}" srcOrd="0" destOrd="0" parTransId="{D2676A79-B76B-4C57-84BF-70D227F16848}" sibTransId="{CD507045-C316-42B4-A697-4CE76FE7F400}"/>
    <dgm:cxn modelId="{3BC2EC92-E604-4BE4-BD0E-38377FEB1B73}" type="presOf" srcId="{9910EA22-06C5-472D-8F24-C200E7A29154}" destId="{BFB2427D-CDED-40F7-BDD9-A1DAFBF79C03}" srcOrd="0" destOrd="0" presId="urn:microsoft.com/office/officeart/2018/2/layout/IconLabelList"/>
    <dgm:cxn modelId="{E5D5C894-14E2-41EF-87CA-62CCCAAA77EE}" srcId="{9910EA22-06C5-472D-8F24-C200E7A29154}" destId="{1F6826BD-9BD2-4546-AE47-CB19F91B35DF}" srcOrd="1" destOrd="0" parTransId="{48E449ED-1ABC-49E0-8F4C-5C898DA01D74}" sibTransId="{BB9082F8-168B-4FFA-86D5-4DBB81537744}"/>
    <dgm:cxn modelId="{ECEAFE9C-25A1-438F-AFF4-B68AFF486C90}" type="presOf" srcId="{5E5AF4C5-6E59-4D56-8676-6085421E5C17}" destId="{D0ACF87D-ACD2-4CFC-BA9D-2503CB51C286}" srcOrd="0" destOrd="0" presId="urn:microsoft.com/office/officeart/2018/2/layout/IconLabelList"/>
    <dgm:cxn modelId="{C2D9B7A4-431E-4D4D-AEAD-653F5C72F95C}" type="presOf" srcId="{2039433C-62F5-4691-A7B7-071547E953DC}" destId="{04096362-1C15-4A99-ADE9-5A617EC452A1}" srcOrd="0" destOrd="0" presId="urn:microsoft.com/office/officeart/2018/2/layout/IconLabelList"/>
    <dgm:cxn modelId="{B07A1EBE-F7D7-4336-97CC-2A6A19CADD76}" srcId="{9910EA22-06C5-472D-8F24-C200E7A29154}" destId="{5E5AF4C5-6E59-4D56-8676-6085421E5C17}" srcOrd="3" destOrd="0" parTransId="{26BEB667-4156-448A-BCB4-933968C36C55}" sibTransId="{16C88615-D0DD-406B-8C38-E2A95CF89B6A}"/>
    <dgm:cxn modelId="{D56248FB-E82A-4907-B0BD-3F744232FED2}" type="presOf" srcId="{1F6826BD-9BD2-4546-AE47-CB19F91B35DF}" destId="{FC172686-CD8B-4628-A3B0-D7745077F17C}" srcOrd="0" destOrd="0" presId="urn:microsoft.com/office/officeart/2018/2/layout/IconLabelList"/>
    <dgm:cxn modelId="{5B12E800-B476-4476-AAB7-8DA095A9ABF3}" type="presParOf" srcId="{BFB2427D-CDED-40F7-BDD9-A1DAFBF79C03}" destId="{8DF5939C-D9CB-41C0-8E69-52156D05EB49}" srcOrd="0" destOrd="0" presId="urn:microsoft.com/office/officeart/2018/2/layout/IconLabelList"/>
    <dgm:cxn modelId="{461F7CC9-54DA-41FE-BB88-A15FDAAE5612}" type="presParOf" srcId="{8DF5939C-D9CB-41C0-8E69-52156D05EB49}" destId="{06ABC00C-B06B-411E-913D-3FDD9CF008EB}" srcOrd="0" destOrd="0" presId="urn:microsoft.com/office/officeart/2018/2/layout/IconLabelList"/>
    <dgm:cxn modelId="{F9470BDC-5F4C-4354-8942-12AC21A08C4A}" type="presParOf" srcId="{8DF5939C-D9CB-41C0-8E69-52156D05EB49}" destId="{2B37079C-C792-410E-9965-AF426C973262}" srcOrd="1" destOrd="0" presId="urn:microsoft.com/office/officeart/2018/2/layout/IconLabelList"/>
    <dgm:cxn modelId="{1335393A-BB5A-4089-9D15-EC63804CC896}" type="presParOf" srcId="{8DF5939C-D9CB-41C0-8E69-52156D05EB49}" destId="{04096362-1C15-4A99-ADE9-5A617EC452A1}" srcOrd="2" destOrd="0" presId="urn:microsoft.com/office/officeart/2018/2/layout/IconLabelList"/>
    <dgm:cxn modelId="{4F299522-5239-4F5E-9181-391100A75DA4}" type="presParOf" srcId="{BFB2427D-CDED-40F7-BDD9-A1DAFBF79C03}" destId="{46D4D668-6B0F-479C-8D8D-949D323A93FE}" srcOrd="1" destOrd="0" presId="urn:microsoft.com/office/officeart/2018/2/layout/IconLabelList"/>
    <dgm:cxn modelId="{8331575F-CE3A-4894-9862-890BB6FFC5A4}" type="presParOf" srcId="{BFB2427D-CDED-40F7-BDD9-A1DAFBF79C03}" destId="{EC0B085B-9DE0-4768-B89C-6C7A3B2C883C}" srcOrd="2" destOrd="0" presId="urn:microsoft.com/office/officeart/2018/2/layout/IconLabelList"/>
    <dgm:cxn modelId="{D4680542-9C05-45A8-8049-963755C721E9}" type="presParOf" srcId="{EC0B085B-9DE0-4768-B89C-6C7A3B2C883C}" destId="{B0392F3F-9D32-454E-85B5-ED6C43CE9DC5}" srcOrd="0" destOrd="0" presId="urn:microsoft.com/office/officeart/2018/2/layout/IconLabelList"/>
    <dgm:cxn modelId="{8DAA0179-A601-42B7-9CA8-0E0E276674C7}" type="presParOf" srcId="{EC0B085B-9DE0-4768-B89C-6C7A3B2C883C}" destId="{02A3D36B-5E9D-475B-ADA1-10C5D804B2F3}" srcOrd="1" destOrd="0" presId="urn:microsoft.com/office/officeart/2018/2/layout/IconLabelList"/>
    <dgm:cxn modelId="{C889E00F-806B-4C90-AEA2-864A820E527A}" type="presParOf" srcId="{EC0B085B-9DE0-4768-B89C-6C7A3B2C883C}" destId="{FC172686-CD8B-4628-A3B0-D7745077F17C}" srcOrd="2" destOrd="0" presId="urn:microsoft.com/office/officeart/2018/2/layout/IconLabelList"/>
    <dgm:cxn modelId="{BE7D4957-E82F-4573-8643-59D9714C5AAD}" type="presParOf" srcId="{BFB2427D-CDED-40F7-BDD9-A1DAFBF79C03}" destId="{9FB160AF-898D-43A4-82AF-BDCB42344D75}" srcOrd="3" destOrd="0" presId="urn:microsoft.com/office/officeart/2018/2/layout/IconLabelList"/>
    <dgm:cxn modelId="{681633FA-5FEF-4D02-A242-0DA8A71D49BD}" type="presParOf" srcId="{BFB2427D-CDED-40F7-BDD9-A1DAFBF79C03}" destId="{0A1C4C51-626C-405E-8E76-5C98C4E3CFC3}" srcOrd="4" destOrd="0" presId="urn:microsoft.com/office/officeart/2018/2/layout/IconLabelList"/>
    <dgm:cxn modelId="{02FCE54D-7A65-4D1B-9A6B-5FB4AD2D51F3}" type="presParOf" srcId="{0A1C4C51-626C-405E-8E76-5C98C4E3CFC3}" destId="{D7D71D3B-BBDA-487F-9C03-7A65BDD65012}" srcOrd="0" destOrd="0" presId="urn:microsoft.com/office/officeart/2018/2/layout/IconLabelList"/>
    <dgm:cxn modelId="{961F3A22-0C96-4988-ACD9-47D13171182A}" type="presParOf" srcId="{0A1C4C51-626C-405E-8E76-5C98C4E3CFC3}" destId="{BF0875F0-76BE-4062-A925-371EF506549A}" srcOrd="1" destOrd="0" presId="urn:microsoft.com/office/officeart/2018/2/layout/IconLabelList"/>
    <dgm:cxn modelId="{9845F363-1717-416C-B859-A688C2A663CB}" type="presParOf" srcId="{0A1C4C51-626C-405E-8E76-5C98C4E3CFC3}" destId="{8A637EBE-BF94-4C6D-81AA-BCC7BCB6BC1E}" srcOrd="2" destOrd="0" presId="urn:microsoft.com/office/officeart/2018/2/layout/IconLabelList"/>
    <dgm:cxn modelId="{F2464573-CE91-4791-B18A-717A94AF3BEF}" type="presParOf" srcId="{BFB2427D-CDED-40F7-BDD9-A1DAFBF79C03}" destId="{CB0C5C42-EC67-4854-A990-45868CA46C86}" srcOrd="5" destOrd="0" presId="urn:microsoft.com/office/officeart/2018/2/layout/IconLabelList"/>
    <dgm:cxn modelId="{14125AFF-369D-49FD-BBD4-4591EEE9C252}" type="presParOf" srcId="{BFB2427D-CDED-40F7-BDD9-A1DAFBF79C03}" destId="{87CB1363-BF58-4EDF-8333-4A42541BDCF7}" srcOrd="6" destOrd="0" presId="urn:microsoft.com/office/officeart/2018/2/layout/IconLabelList"/>
    <dgm:cxn modelId="{46E4B809-7C60-488A-92B8-F92954B00F07}" type="presParOf" srcId="{87CB1363-BF58-4EDF-8333-4A42541BDCF7}" destId="{F79DAD4F-5C20-4840-B945-6CA20F164767}" srcOrd="0" destOrd="0" presId="urn:microsoft.com/office/officeart/2018/2/layout/IconLabelList"/>
    <dgm:cxn modelId="{0D4C3346-C1FA-494D-8BCD-9198652BF192}" type="presParOf" srcId="{87CB1363-BF58-4EDF-8333-4A42541BDCF7}" destId="{7839C33F-301B-4CC9-A342-2DCC78200E78}" srcOrd="1" destOrd="0" presId="urn:microsoft.com/office/officeart/2018/2/layout/IconLabelList"/>
    <dgm:cxn modelId="{24B6CC40-B43A-4DA4-9E3E-152765967978}" type="presParOf" srcId="{87CB1363-BF58-4EDF-8333-4A42541BDCF7}" destId="{D0ACF87D-ACD2-4CFC-BA9D-2503CB51C28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72FB2C-C29D-4CA3-8935-9787B5E0851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03A61BD-D6D8-4591-8571-F527ABA7D5D8}">
      <dgm:prSet/>
      <dgm:spPr/>
      <dgm:t>
        <a:bodyPr/>
        <a:lstStyle/>
        <a:p>
          <a:r>
            <a:rPr lang="en-GB"/>
            <a:t>Criminals can purchase a shareholding in a legitimate company</a:t>
          </a:r>
          <a:endParaRPr lang="en-US"/>
        </a:p>
      </dgm:t>
    </dgm:pt>
    <dgm:pt modelId="{8D81D18C-E879-42A8-964B-54A856402905}" type="parTrans" cxnId="{C155E8C4-9BD8-417D-8320-9AF15C5A0344}">
      <dgm:prSet/>
      <dgm:spPr/>
      <dgm:t>
        <a:bodyPr/>
        <a:lstStyle/>
        <a:p>
          <a:endParaRPr lang="en-US"/>
        </a:p>
      </dgm:t>
    </dgm:pt>
    <dgm:pt modelId="{08F128B9-C42B-4CA5-96C4-43187BC7C47B}" type="sibTrans" cxnId="{C155E8C4-9BD8-417D-8320-9AF15C5A0344}">
      <dgm:prSet/>
      <dgm:spPr/>
      <dgm:t>
        <a:bodyPr/>
        <a:lstStyle/>
        <a:p>
          <a:endParaRPr lang="en-US"/>
        </a:p>
      </dgm:t>
    </dgm:pt>
    <dgm:pt modelId="{5296529E-DBA5-4C6A-9B88-89EC715D9472}">
      <dgm:prSet/>
      <dgm:spPr/>
      <dgm:t>
        <a:bodyPr/>
        <a:lstStyle/>
        <a:p>
          <a:r>
            <a:rPr lang="en-GB"/>
            <a:t>This gives them the opportunity to introduce their illicit funds into the supply chain</a:t>
          </a:r>
          <a:endParaRPr lang="en-US"/>
        </a:p>
      </dgm:t>
    </dgm:pt>
    <dgm:pt modelId="{D2DAA1D9-CEBD-4415-A0F5-9073C630ECEA}" type="parTrans" cxnId="{9217B04B-6F3B-449D-8DD9-6C010137C542}">
      <dgm:prSet/>
      <dgm:spPr/>
      <dgm:t>
        <a:bodyPr/>
        <a:lstStyle/>
        <a:p>
          <a:endParaRPr lang="en-US"/>
        </a:p>
      </dgm:t>
    </dgm:pt>
    <dgm:pt modelId="{78325F25-D275-4C09-9B23-0A77AF5C78C2}" type="sibTrans" cxnId="{9217B04B-6F3B-449D-8DD9-6C010137C542}">
      <dgm:prSet/>
      <dgm:spPr/>
      <dgm:t>
        <a:bodyPr/>
        <a:lstStyle/>
        <a:p>
          <a:endParaRPr lang="en-US"/>
        </a:p>
      </dgm:t>
    </dgm:pt>
    <dgm:pt modelId="{BAE3B073-1FF7-415E-B520-FACB1CC398E7}">
      <dgm:prSet/>
      <dgm:spPr/>
      <dgm:t>
        <a:bodyPr/>
        <a:lstStyle/>
        <a:p>
          <a:r>
            <a:rPr lang="en-GB"/>
            <a:t>This in turn moves their funds into the regulated financial sector as part of a genuine business</a:t>
          </a:r>
          <a:endParaRPr lang="en-US"/>
        </a:p>
      </dgm:t>
    </dgm:pt>
    <dgm:pt modelId="{8B1E26E7-13EE-4DD4-8F71-B60F2DC01E9F}" type="parTrans" cxnId="{FAEA2392-C852-4355-AF39-AAB18CB637AC}">
      <dgm:prSet/>
      <dgm:spPr/>
      <dgm:t>
        <a:bodyPr/>
        <a:lstStyle/>
        <a:p>
          <a:endParaRPr lang="en-US"/>
        </a:p>
      </dgm:t>
    </dgm:pt>
    <dgm:pt modelId="{73A69B00-87CC-4033-A37F-0F740EE8E3D6}" type="sibTrans" cxnId="{FAEA2392-C852-4355-AF39-AAB18CB637AC}">
      <dgm:prSet/>
      <dgm:spPr/>
      <dgm:t>
        <a:bodyPr/>
        <a:lstStyle/>
        <a:p>
          <a:endParaRPr lang="en-US"/>
        </a:p>
      </dgm:t>
    </dgm:pt>
    <dgm:pt modelId="{8C6DBDFA-58BB-485A-B945-E7DE1DDFBAC0}">
      <dgm:prSet/>
      <dgm:spPr/>
      <dgm:t>
        <a:bodyPr/>
        <a:lstStyle/>
        <a:p>
          <a:r>
            <a:rPr lang="en-GB"/>
            <a:t>The introduction into a legitimate business can also be made via Alternative Remittance Systems – Hawaladars</a:t>
          </a:r>
          <a:endParaRPr lang="en-US"/>
        </a:p>
      </dgm:t>
    </dgm:pt>
    <dgm:pt modelId="{83D69FD5-EAC5-45C8-BA51-79537CAE2FCA}" type="parTrans" cxnId="{C1202EF5-4F21-4356-9E71-6122A74E8ED9}">
      <dgm:prSet/>
      <dgm:spPr/>
      <dgm:t>
        <a:bodyPr/>
        <a:lstStyle/>
        <a:p>
          <a:endParaRPr lang="en-US"/>
        </a:p>
      </dgm:t>
    </dgm:pt>
    <dgm:pt modelId="{027AEB14-4F65-44D8-A5E9-0985574F3D4E}" type="sibTrans" cxnId="{C1202EF5-4F21-4356-9E71-6122A74E8ED9}">
      <dgm:prSet/>
      <dgm:spPr/>
      <dgm:t>
        <a:bodyPr/>
        <a:lstStyle/>
        <a:p>
          <a:endParaRPr lang="en-US"/>
        </a:p>
      </dgm:t>
    </dgm:pt>
    <dgm:pt modelId="{6A75AF22-1E70-4146-88B0-208CC70F1304}">
      <dgm:prSet/>
      <dgm:spPr/>
      <dgm:t>
        <a:bodyPr/>
        <a:lstStyle/>
        <a:p>
          <a:r>
            <a:rPr lang="en-GB"/>
            <a:t>As a body not over-burdened with regulatory compliance issues they would be less aware of the process of TBML</a:t>
          </a:r>
          <a:endParaRPr lang="en-US"/>
        </a:p>
      </dgm:t>
    </dgm:pt>
    <dgm:pt modelId="{539E55D8-A219-4713-A5AF-A1081D742883}" type="parTrans" cxnId="{50B5062B-2C1C-451F-B354-6929C12C60C9}">
      <dgm:prSet/>
      <dgm:spPr/>
      <dgm:t>
        <a:bodyPr/>
        <a:lstStyle/>
        <a:p>
          <a:endParaRPr lang="en-US"/>
        </a:p>
      </dgm:t>
    </dgm:pt>
    <dgm:pt modelId="{B75CEF22-88D4-46DE-BE06-AEA399817AD5}" type="sibTrans" cxnId="{50B5062B-2C1C-451F-B354-6929C12C60C9}">
      <dgm:prSet/>
      <dgm:spPr/>
      <dgm:t>
        <a:bodyPr/>
        <a:lstStyle/>
        <a:p>
          <a:endParaRPr lang="en-US"/>
        </a:p>
      </dgm:t>
    </dgm:pt>
    <dgm:pt modelId="{F6B63E3A-4932-4716-9FCE-332772C5D7D0}" type="pres">
      <dgm:prSet presAssocID="{7B72FB2C-C29D-4CA3-8935-9787B5E08515}" presName="linear" presStyleCnt="0">
        <dgm:presLayoutVars>
          <dgm:animLvl val="lvl"/>
          <dgm:resizeHandles val="exact"/>
        </dgm:presLayoutVars>
      </dgm:prSet>
      <dgm:spPr/>
    </dgm:pt>
    <dgm:pt modelId="{91FED983-13BD-4026-81D5-ED6F4C1B3E23}" type="pres">
      <dgm:prSet presAssocID="{903A61BD-D6D8-4591-8571-F527ABA7D5D8}" presName="parentText" presStyleLbl="node1" presStyleIdx="0" presStyleCnt="5">
        <dgm:presLayoutVars>
          <dgm:chMax val="0"/>
          <dgm:bulletEnabled val="1"/>
        </dgm:presLayoutVars>
      </dgm:prSet>
      <dgm:spPr/>
    </dgm:pt>
    <dgm:pt modelId="{F1A0C32F-D79A-42F8-9C52-5E788B145CB5}" type="pres">
      <dgm:prSet presAssocID="{08F128B9-C42B-4CA5-96C4-43187BC7C47B}" presName="spacer" presStyleCnt="0"/>
      <dgm:spPr/>
    </dgm:pt>
    <dgm:pt modelId="{F1C581FC-9805-47A1-8DAF-10DDF3E09988}" type="pres">
      <dgm:prSet presAssocID="{5296529E-DBA5-4C6A-9B88-89EC715D9472}" presName="parentText" presStyleLbl="node1" presStyleIdx="1" presStyleCnt="5">
        <dgm:presLayoutVars>
          <dgm:chMax val="0"/>
          <dgm:bulletEnabled val="1"/>
        </dgm:presLayoutVars>
      </dgm:prSet>
      <dgm:spPr/>
    </dgm:pt>
    <dgm:pt modelId="{3605D860-3371-4EEA-B5E8-BA59A80D4BA5}" type="pres">
      <dgm:prSet presAssocID="{78325F25-D275-4C09-9B23-0A77AF5C78C2}" presName="spacer" presStyleCnt="0"/>
      <dgm:spPr/>
    </dgm:pt>
    <dgm:pt modelId="{68925BD7-7048-4302-81CD-5C15CAAEB4A6}" type="pres">
      <dgm:prSet presAssocID="{BAE3B073-1FF7-415E-B520-FACB1CC398E7}" presName="parentText" presStyleLbl="node1" presStyleIdx="2" presStyleCnt="5">
        <dgm:presLayoutVars>
          <dgm:chMax val="0"/>
          <dgm:bulletEnabled val="1"/>
        </dgm:presLayoutVars>
      </dgm:prSet>
      <dgm:spPr/>
    </dgm:pt>
    <dgm:pt modelId="{52A260A3-2A5E-416A-B085-9EFEDA1D15B5}" type="pres">
      <dgm:prSet presAssocID="{73A69B00-87CC-4033-A37F-0F740EE8E3D6}" presName="spacer" presStyleCnt="0"/>
      <dgm:spPr/>
    </dgm:pt>
    <dgm:pt modelId="{D408E10E-C547-4CCF-8B4D-5449FE86C80F}" type="pres">
      <dgm:prSet presAssocID="{8C6DBDFA-58BB-485A-B945-E7DE1DDFBAC0}" presName="parentText" presStyleLbl="node1" presStyleIdx="3" presStyleCnt="5">
        <dgm:presLayoutVars>
          <dgm:chMax val="0"/>
          <dgm:bulletEnabled val="1"/>
        </dgm:presLayoutVars>
      </dgm:prSet>
      <dgm:spPr/>
    </dgm:pt>
    <dgm:pt modelId="{25A20D6C-5781-44F9-88A5-7A99E2D42404}" type="pres">
      <dgm:prSet presAssocID="{027AEB14-4F65-44D8-A5E9-0985574F3D4E}" presName="spacer" presStyleCnt="0"/>
      <dgm:spPr/>
    </dgm:pt>
    <dgm:pt modelId="{2959E502-C15C-460A-ADA3-F325D1DC19BB}" type="pres">
      <dgm:prSet presAssocID="{6A75AF22-1E70-4146-88B0-208CC70F1304}" presName="parentText" presStyleLbl="node1" presStyleIdx="4" presStyleCnt="5">
        <dgm:presLayoutVars>
          <dgm:chMax val="0"/>
          <dgm:bulletEnabled val="1"/>
        </dgm:presLayoutVars>
      </dgm:prSet>
      <dgm:spPr/>
    </dgm:pt>
  </dgm:ptLst>
  <dgm:cxnLst>
    <dgm:cxn modelId="{50B5062B-2C1C-451F-B354-6929C12C60C9}" srcId="{7B72FB2C-C29D-4CA3-8935-9787B5E08515}" destId="{6A75AF22-1E70-4146-88B0-208CC70F1304}" srcOrd="4" destOrd="0" parTransId="{539E55D8-A219-4713-A5AF-A1081D742883}" sibTransId="{B75CEF22-88D4-46DE-BE06-AEA399817AD5}"/>
    <dgm:cxn modelId="{4F40EC2D-FDFA-4AA6-8D55-8F5A00B22133}" type="presOf" srcId="{7B72FB2C-C29D-4CA3-8935-9787B5E08515}" destId="{F6B63E3A-4932-4716-9FCE-332772C5D7D0}" srcOrd="0" destOrd="0" presId="urn:microsoft.com/office/officeart/2005/8/layout/vList2"/>
    <dgm:cxn modelId="{9217B04B-6F3B-449D-8DD9-6C010137C542}" srcId="{7B72FB2C-C29D-4CA3-8935-9787B5E08515}" destId="{5296529E-DBA5-4C6A-9B88-89EC715D9472}" srcOrd="1" destOrd="0" parTransId="{D2DAA1D9-CEBD-4415-A0F5-9073C630ECEA}" sibTransId="{78325F25-D275-4C09-9B23-0A77AF5C78C2}"/>
    <dgm:cxn modelId="{D639696C-3444-4505-B9D7-1A9019AF555C}" type="presOf" srcId="{5296529E-DBA5-4C6A-9B88-89EC715D9472}" destId="{F1C581FC-9805-47A1-8DAF-10DDF3E09988}" srcOrd="0" destOrd="0" presId="urn:microsoft.com/office/officeart/2005/8/layout/vList2"/>
    <dgm:cxn modelId="{0DF6EB51-E56B-41A7-A24B-B2307369BF2C}" type="presOf" srcId="{6A75AF22-1E70-4146-88B0-208CC70F1304}" destId="{2959E502-C15C-460A-ADA3-F325D1DC19BB}" srcOrd="0" destOrd="0" presId="urn:microsoft.com/office/officeart/2005/8/layout/vList2"/>
    <dgm:cxn modelId="{E883727D-C42B-444B-83E0-4C97D54B07DC}" type="presOf" srcId="{BAE3B073-1FF7-415E-B520-FACB1CC398E7}" destId="{68925BD7-7048-4302-81CD-5C15CAAEB4A6}" srcOrd="0" destOrd="0" presId="urn:microsoft.com/office/officeart/2005/8/layout/vList2"/>
    <dgm:cxn modelId="{FAEA2392-C852-4355-AF39-AAB18CB637AC}" srcId="{7B72FB2C-C29D-4CA3-8935-9787B5E08515}" destId="{BAE3B073-1FF7-415E-B520-FACB1CC398E7}" srcOrd="2" destOrd="0" parTransId="{8B1E26E7-13EE-4DD4-8F71-B60F2DC01E9F}" sibTransId="{73A69B00-87CC-4033-A37F-0F740EE8E3D6}"/>
    <dgm:cxn modelId="{FE7F54B6-CAED-492D-B22A-F9423DF9C0EA}" type="presOf" srcId="{8C6DBDFA-58BB-485A-B945-E7DE1DDFBAC0}" destId="{D408E10E-C547-4CCF-8B4D-5449FE86C80F}" srcOrd="0" destOrd="0" presId="urn:microsoft.com/office/officeart/2005/8/layout/vList2"/>
    <dgm:cxn modelId="{C155E8C4-9BD8-417D-8320-9AF15C5A0344}" srcId="{7B72FB2C-C29D-4CA3-8935-9787B5E08515}" destId="{903A61BD-D6D8-4591-8571-F527ABA7D5D8}" srcOrd="0" destOrd="0" parTransId="{8D81D18C-E879-42A8-964B-54A856402905}" sibTransId="{08F128B9-C42B-4CA5-96C4-43187BC7C47B}"/>
    <dgm:cxn modelId="{CAD67DE2-4975-4C45-BADF-9EBCDDC28882}" type="presOf" srcId="{903A61BD-D6D8-4591-8571-F527ABA7D5D8}" destId="{91FED983-13BD-4026-81D5-ED6F4C1B3E23}" srcOrd="0" destOrd="0" presId="urn:microsoft.com/office/officeart/2005/8/layout/vList2"/>
    <dgm:cxn modelId="{C1202EF5-4F21-4356-9E71-6122A74E8ED9}" srcId="{7B72FB2C-C29D-4CA3-8935-9787B5E08515}" destId="{8C6DBDFA-58BB-485A-B945-E7DE1DDFBAC0}" srcOrd="3" destOrd="0" parTransId="{83D69FD5-EAC5-45C8-BA51-79537CAE2FCA}" sibTransId="{027AEB14-4F65-44D8-A5E9-0985574F3D4E}"/>
    <dgm:cxn modelId="{3BC1A2B4-F138-45E5-9624-2819BB1FB6A0}" type="presParOf" srcId="{F6B63E3A-4932-4716-9FCE-332772C5D7D0}" destId="{91FED983-13BD-4026-81D5-ED6F4C1B3E23}" srcOrd="0" destOrd="0" presId="urn:microsoft.com/office/officeart/2005/8/layout/vList2"/>
    <dgm:cxn modelId="{C18BDB0A-CA62-4A6C-90E3-C1D0109C9B80}" type="presParOf" srcId="{F6B63E3A-4932-4716-9FCE-332772C5D7D0}" destId="{F1A0C32F-D79A-42F8-9C52-5E788B145CB5}" srcOrd="1" destOrd="0" presId="urn:microsoft.com/office/officeart/2005/8/layout/vList2"/>
    <dgm:cxn modelId="{C7E1148E-DE59-4099-AB6E-046460D2C528}" type="presParOf" srcId="{F6B63E3A-4932-4716-9FCE-332772C5D7D0}" destId="{F1C581FC-9805-47A1-8DAF-10DDF3E09988}" srcOrd="2" destOrd="0" presId="urn:microsoft.com/office/officeart/2005/8/layout/vList2"/>
    <dgm:cxn modelId="{391DE4B8-DF34-4343-BC98-E110295133FD}" type="presParOf" srcId="{F6B63E3A-4932-4716-9FCE-332772C5D7D0}" destId="{3605D860-3371-4EEA-B5E8-BA59A80D4BA5}" srcOrd="3" destOrd="0" presId="urn:microsoft.com/office/officeart/2005/8/layout/vList2"/>
    <dgm:cxn modelId="{8E3FC498-7275-4720-8DA2-B118652F26B2}" type="presParOf" srcId="{F6B63E3A-4932-4716-9FCE-332772C5D7D0}" destId="{68925BD7-7048-4302-81CD-5C15CAAEB4A6}" srcOrd="4" destOrd="0" presId="urn:microsoft.com/office/officeart/2005/8/layout/vList2"/>
    <dgm:cxn modelId="{F30BD0BD-A072-4273-A1DA-E9EA8BEE1AA1}" type="presParOf" srcId="{F6B63E3A-4932-4716-9FCE-332772C5D7D0}" destId="{52A260A3-2A5E-416A-B085-9EFEDA1D15B5}" srcOrd="5" destOrd="0" presId="urn:microsoft.com/office/officeart/2005/8/layout/vList2"/>
    <dgm:cxn modelId="{2EC17E23-1F01-4A72-B9AA-21F03E399774}" type="presParOf" srcId="{F6B63E3A-4932-4716-9FCE-332772C5D7D0}" destId="{D408E10E-C547-4CCF-8B4D-5449FE86C80F}" srcOrd="6" destOrd="0" presId="urn:microsoft.com/office/officeart/2005/8/layout/vList2"/>
    <dgm:cxn modelId="{E43E9BB5-5AE7-4CCA-984D-2703E5D698B2}" type="presParOf" srcId="{F6B63E3A-4932-4716-9FCE-332772C5D7D0}" destId="{25A20D6C-5781-44F9-88A5-7A99E2D42404}" srcOrd="7" destOrd="0" presId="urn:microsoft.com/office/officeart/2005/8/layout/vList2"/>
    <dgm:cxn modelId="{219C9A1D-1ED4-468A-9F83-93D885DD82A1}" type="presParOf" srcId="{F6B63E3A-4932-4716-9FCE-332772C5D7D0}" destId="{2959E502-C15C-460A-ADA3-F325D1DC19B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7C0CBA-8695-43E1-9975-E6D08062556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4FCDC95-6606-48C3-B0D8-BD0E633F5524}">
      <dgm:prSet/>
      <dgm:spPr/>
      <dgm:t>
        <a:bodyPr/>
        <a:lstStyle/>
        <a:p>
          <a:r>
            <a:rPr lang="en-GB" b="0" i="0" baseline="0" dirty="0"/>
            <a:t>Every country in the world is susceptible to TBML as they are all engaged in cross jurisdiction trade </a:t>
          </a:r>
          <a:endParaRPr lang="en-US" dirty="0"/>
        </a:p>
      </dgm:t>
    </dgm:pt>
    <dgm:pt modelId="{15156252-D919-45EF-90A6-1EB10C3B5D54}" type="parTrans" cxnId="{8FAF93CE-4BC8-48B1-9203-E49609C966D8}">
      <dgm:prSet/>
      <dgm:spPr/>
      <dgm:t>
        <a:bodyPr/>
        <a:lstStyle/>
        <a:p>
          <a:endParaRPr lang="en-US"/>
        </a:p>
      </dgm:t>
    </dgm:pt>
    <dgm:pt modelId="{5E667071-7DB8-41AD-BD14-A4C6CAAFBE76}" type="sibTrans" cxnId="{8FAF93CE-4BC8-48B1-9203-E49609C966D8}">
      <dgm:prSet/>
      <dgm:spPr/>
      <dgm:t>
        <a:bodyPr/>
        <a:lstStyle/>
        <a:p>
          <a:endParaRPr lang="en-US"/>
        </a:p>
      </dgm:t>
    </dgm:pt>
    <dgm:pt modelId="{F83AD2BF-F817-4C9D-AF70-D894C0EC21A2}">
      <dgm:prSet/>
      <dgm:spPr/>
      <dgm:t>
        <a:bodyPr/>
        <a:lstStyle/>
        <a:p>
          <a:r>
            <a:rPr lang="en-GB" b="0" i="0" baseline="0" dirty="0"/>
            <a:t>Corporate structures are open to abuse in any country, but especially in those countries where their regulatory controls are not stringent</a:t>
          </a:r>
          <a:endParaRPr lang="en-US" dirty="0"/>
        </a:p>
      </dgm:t>
    </dgm:pt>
    <dgm:pt modelId="{C10C1A8B-F133-46E3-9E21-1E4595AB9F00}" type="parTrans" cxnId="{2F41A470-2408-485F-96ED-41CBF77DA312}">
      <dgm:prSet/>
      <dgm:spPr/>
      <dgm:t>
        <a:bodyPr/>
        <a:lstStyle/>
        <a:p>
          <a:endParaRPr lang="en-US"/>
        </a:p>
      </dgm:t>
    </dgm:pt>
    <dgm:pt modelId="{23F6797A-0736-4078-9EB1-04B84A100D79}" type="sibTrans" cxnId="{2F41A470-2408-485F-96ED-41CBF77DA312}">
      <dgm:prSet/>
      <dgm:spPr/>
      <dgm:t>
        <a:bodyPr/>
        <a:lstStyle/>
        <a:p>
          <a:endParaRPr lang="en-US"/>
        </a:p>
      </dgm:t>
    </dgm:pt>
    <dgm:pt modelId="{C1BAA84E-B11F-4AA8-9862-F93E765579D9}">
      <dgm:prSet/>
      <dgm:spPr/>
      <dgm:t>
        <a:bodyPr/>
        <a:lstStyle/>
        <a:p>
          <a:r>
            <a:rPr lang="en-GB" b="0" i="0" baseline="0" dirty="0"/>
            <a:t>The best way to combat TBML is via a national risk assessment, where a country  considers its exposure to risks in terms of threat and vulnerability.</a:t>
          </a:r>
          <a:endParaRPr lang="en-US" dirty="0"/>
        </a:p>
      </dgm:t>
    </dgm:pt>
    <dgm:pt modelId="{DD40B6D9-9109-44B3-A99D-6177D970771A}" type="parTrans" cxnId="{BCAB5809-414C-4016-A21C-1B4AE841170B}">
      <dgm:prSet/>
      <dgm:spPr/>
      <dgm:t>
        <a:bodyPr/>
        <a:lstStyle/>
        <a:p>
          <a:endParaRPr lang="en-US"/>
        </a:p>
      </dgm:t>
    </dgm:pt>
    <dgm:pt modelId="{2171FDC2-CD57-49CC-A87B-6B79F9A41079}" type="sibTrans" cxnId="{BCAB5809-414C-4016-A21C-1B4AE841170B}">
      <dgm:prSet/>
      <dgm:spPr/>
      <dgm:t>
        <a:bodyPr/>
        <a:lstStyle/>
        <a:p>
          <a:endParaRPr lang="en-US"/>
        </a:p>
      </dgm:t>
    </dgm:pt>
    <dgm:pt modelId="{2B24DC18-B004-4880-BF64-13B3EA26F90B}" type="pres">
      <dgm:prSet presAssocID="{D17C0CBA-8695-43E1-9975-E6D08062556E}" presName="diagram" presStyleCnt="0">
        <dgm:presLayoutVars>
          <dgm:dir/>
          <dgm:resizeHandles val="exact"/>
        </dgm:presLayoutVars>
      </dgm:prSet>
      <dgm:spPr/>
    </dgm:pt>
    <dgm:pt modelId="{9DF413BA-A226-4D6A-9FEC-8ADCBAD447B5}" type="pres">
      <dgm:prSet presAssocID="{F4FCDC95-6606-48C3-B0D8-BD0E633F5524}" presName="node" presStyleLbl="node1" presStyleIdx="0" presStyleCnt="3">
        <dgm:presLayoutVars>
          <dgm:bulletEnabled val="1"/>
        </dgm:presLayoutVars>
      </dgm:prSet>
      <dgm:spPr/>
    </dgm:pt>
    <dgm:pt modelId="{5BE4283F-EC99-4A14-B1BC-1293BD31EA71}" type="pres">
      <dgm:prSet presAssocID="{5E667071-7DB8-41AD-BD14-A4C6CAAFBE76}" presName="sibTrans" presStyleCnt="0"/>
      <dgm:spPr/>
    </dgm:pt>
    <dgm:pt modelId="{5B31B9ED-6594-4634-9B26-C22F0742CBBD}" type="pres">
      <dgm:prSet presAssocID="{F83AD2BF-F817-4C9D-AF70-D894C0EC21A2}" presName="node" presStyleLbl="node1" presStyleIdx="1" presStyleCnt="3">
        <dgm:presLayoutVars>
          <dgm:bulletEnabled val="1"/>
        </dgm:presLayoutVars>
      </dgm:prSet>
      <dgm:spPr/>
    </dgm:pt>
    <dgm:pt modelId="{B2E6F815-92F1-49B8-9131-E82DA5BE1883}" type="pres">
      <dgm:prSet presAssocID="{23F6797A-0736-4078-9EB1-04B84A100D79}" presName="sibTrans" presStyleCnt="0"/>
      <dgm:spPr/>
    </dgm:pt>
    <dgm:pt modelId="{2562BB58-56A8-463C-BD35-0B005444837D}" type="pres">
      <dgm:prSet presAssocID="{C1BAA84E-B11F-4AA8-9862-F93E765579D9}" presName="node" presStyleLbl="node1" presStyleIdx="2" presStyleCnt="3">
        <dgm:presLayoutVars>
          <dgm:bulletEnabled val="1"/>
        </dgm:presLayoutVars>
      </dgm:prSet>
      <dgm:spPr/>
    </dgm:pt>
  </dgm:ptLst>
  <dgm:cxnLst>
    <dgm:cxn modelId="{BCAB5809-414C-4016-A21C-1B4AE841170B}" srcId="{D17C0CBA-8695-43E1-9975-E6D08062556E}" destId="{C1BAA84E-B11F-4AA8-9862-F93E765579D9}" srcOrd="2" destOrd="0" parTransId="{DD40B6D9-9109-44B3-A99D-6177D970771A}" sibTransId="{2171FDC2-CD57-49CC-A87B-6B79F9A41079}"/>
    <dgm:cxn modelId="{8C61441B-8CEF-4BFE-8669-17A3183CEB0C}" type="presOf" srcId="{F83AD2BF-F817-4C9D-AF70-D894C0EC21A2}" destId="{5B31B9ED-6594-4634-9B26-C22F0742CBBD}" srcOrd="0" destOrd="0" presId="urn:microsoft.com/office/officeart/2005/8/layout/default"/>
    <dgm:cxn modelId="{0047CD1D-01B4-437D-BB9E-89C39717C9F3}" type="presOf" srcId="{D17C0CBA-8695-43E1-9975-E6D08062556E}" destId="{2B24DC18-B004-4880-BF64-13B3EA26F90B}" srcOrd="0" destOrd="0" presId="urn:microsoft.com/office/officeart/2005/8/layout/default"/>
    <dgm:cxn modelId="{3D36894B-01CB-482E-98C9-BE306140E935}" type="presOf" srcId="{F4FCDC95-6606-48C3-B0D8-BD0E633F5524}" destId="{9DF413BA-A226-4D6A-9FEC-8ADCBAD447B5}" srcOrd="0" destOrd="0" presId="urn:microsoft.com/office/officeart/2005/8/layout/default"/>
    <dgm:cxn modelId="{2F41A470-2408-485F-96ED-41CBF77DA312}" srcId="{D17C0CBA-8695-43E1-9975-E6D08062556E}" destId="{F83AD2BF-F817-4C9D-AF70-D894C0EC21A2}" srcOrd="1" destOrd="0" parTransId="{C10C1A8B-F133-46E3-9E21-1E4595AB9F00}" sibTransId="{23F6797A-0736-4078-9EB1-04B84A100D79}"/>
    <dgm:cxn modelId="{8FAF93CE-4BC8-48B1-9203-E49609C966D8}" srcId="{D17C0CBA-8695-43E1-9975-E6D08062556E}" destId="{F4FCDC95-6606-48C3-B0D8-BD0E633F5524}" srcOrd="0" destOrd="0" parTransId="{15156252-D919-45EF-90A6-1EB10C3B5D54}" sibTransId="{5E667071-7DB8-41AD-BD14-A4C6CAAFBE76}"/>
    <dgm:cxn modelId="{A56EA0EE-6808-49E2-9D50-A0ABD9989D69}" type="presOf" srcId="{C1BAA84E-B11F-4AA8-9862-F93E765579D9}" destId="{2562BB58-56A8-463C-BD35-0B005444837D}" srcOrd="0" destOrd="0" presId="urn:microsoft.com/office/officeart/2005/8/layout/default"/>
    <dgm:cxn modelId="{44022B49-4779-4526-8513-51592EA3D2D0}" type="presParOf" srcId="{2B24DC18-B004-4880-BF64-13B3EA26F90B}" destId="{9DF413BA-A226-4D6A-9FEC-8ADCBAD447B5}" srcOrd="0" destOrd="0" presId="urn:microsoft.com/office/officeart/2005/8/layout/default"/>
    <dgm:cxn modelId="{8B2B6B1B-8C01-4685-8720-03E4D105C061}" type="presParOf" srcId="{2B24DC18-B004-4880-BF64-13B3EA26F90B}" destId="{5BE4283F-EC99-4A14-B1BC-1293BD31EA71}" srcOrd="1" destOrd="0" presId="urn:microsoft.com/office/officeart/2005/8/layout/default"/>
    <dgm:cxn modelId="{7E3DB097-93B6-4276-8A6E-89F2C62361C0}" type="presParOf" srcId="{2B24DC18-B004-4880-BF64-13B3EA26F90B}" destId="{5B31B9ED-6594-4634-9B26-C22F0742CBBD}" srcOrd="2" destOrd="0" presId="urn:microsoft.com/office/officeart/2005/8/layout/default"/>
    <dgm:cxn modelId="{A12B7E9F-C511-44E4-8B0A-C1D74872F22F}" type="presParOf" srcId="{2B24DC18-B004-4880-BF64-13B3EA26F90B}" destId="{B2E6F815-92F1-49B8-9131-E82DA5BE1883}" srcOrd="3" destOrd="0" presId="urn:microsoft.com/office/officeart/2005/8/layout/default"/>
    <dgm:cxn modelId="{557E48FB-236C-451F-A065-865ABB6A32AA}" type="presParOf" srcId="{2B24DC18-B004-4880-BF64-13B3EA26F90B}" destId="{2562BB58-56A8-463C-BD35-0B005444837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19B924-F7EC-49FF-8D08-D70A523E0A9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E26F894-C25A-4E41-BFD7-7E699CCC7284}">
      <dgm:prSet/>
      <dgm:spPr/>
      <dgm:t>
        <a:bodyPr/>
        <a:lstStyle/>
        <a:p>
          <a:r>
            <a:rPr lang="en-GB" b="0" i="0" baseline="0" dirty="0"/>
            <a:t>Gold&amp; Precious Metals (High-value, low volume)  </a:t>
          </a:r>
          <a:endParaRPr lang="en-US" dirty="0"/>
        </a:p>
      </dgm:t>
    </dgm:pt>
    <dgm:pt modelId="{784781A5-492A-4C03-BCF1-CA1B0EDB949F}" type="parTrans" cxnId="{9623EDEB-7B01-474C-903C-42CEA3556A5A}">
      <dgm:prSet/>
      <dgm:spPr/>
      <dgm:t>
        <a:bodyPr/>
        <a:lstStyle/>
        <a:p>
          <a:endParaRPr lang="en-US"/>
        </a:p>
      </dgm:t>
    </dgm:pt>
    <dgm:pt modelId="{34E7BCB3-CC44-40BF-ADDE-4E669BF9F12C}" type="sibTrans" cxnId="{9623EDEB-7B01-474C-903C-42CEA3556A5A}">
      <dgm:prSet/>
      <dgm:spPr/>
      <dgm:t>
        <a:bodyPr/>
        <a:lstStyle/>
        <a:p>
          <a:endParaRPr lang="en-US"/>
        </a:p>
      </dgm:t>
    </dgm:pt>
    <dgm:pt modelId="{67516217-1EBA-45AE-8D08-498ADC4B5384}">
      <dgm:prSet/>
      <dgm:spPr/>
      <dgm:t>
        <a:bodyPr/>
        <a:lstStyle/>
        <a:p>
          <a:r>
            <a:rPr lang="en-GB" b="0" i="0" baseline="0" dirty="0"/>
            <a:t>Second-hand Clothing &amp; Textiles (Low-value, high volume) </a:t>
          </a:r>
          <a:endParaRPr lang="en-US" dirty="0"/>
        </a:p>
      </dgm:t>
    </dgm:pt>
    <dgm:pt modelId="{A95E101D-36B2-4D50-B81C-04432323CFC0}" type="parTrans" cxnId="{191DC6B3-9ABD-4921-9CF2-3B812CB876A0}">
      <dgm:prSet/>
      <dgm:spPr/>
      <dgm:t>
        <a:bodyPr/>
        <a:lstStyle/>
        <a:p>
          <a:endParaRPr lang="en-US"/>
        </a:p>
      </dgm:t>
    </dgm:pt>
    <dgm:pt modelId="{ED2DA734-8E30-4C08-86D3-AFD14B2D565C}" type="sibTrans" cxnId="{191DC6B3-9ABD-4921-9CF2-3B812CB876A0}">
      <dgm:prSet/>
      <dgm:spPr/>
      <dgm:t>
        <a:bodyPr/>
        <a:lstStyle/>
        <a:p>
          <a:endParaRPr lang="en-US"/>
        </a:p>
      </dgm:t>
    </dgm:pt>
    <dgm:pt modelId="{ED12C452-4D2D-4922-B3C6-5B0236E6F8F4}">
      <dgm:prSet/>
      <dgm:spPr/>
      <dgm:t>
        <a:bodyPr/>
        <a:lstStyle/>
        <a:p>
          <a:r>
            <a:rPr lang="en-US" dirty="0"/>
            <a:t>Used Vehicles and Auto Parts</a:t>
          </a:r>
        </a:p>
      </dgm:t>
    </dgm:pt>
    <dgm:pt modelId="{5CEFD1DB-E7B4-4185-8F2C-57325CC1B380}" type="parTrans" cxnId="{8F044D1F-23DB-420A-9610-E021327698D7}">
      <dgm:prSet/>
      <dgm:spPr/>
      <dgm:t>
        <a:bodyPr/>
        <a:lstStyle/>
        <a:p>
          <a:endParaRPr lang="en-US"/>
        </a:p>
      </dgm:t>
    </dgm:pt>
    <dgm:pt modelId="{000B67D4-C826-48A2-B1AC-5450832F6F6D}" type="sibTrans" cxnId="{8F044D1F-23DB-420A-9610-E021327698D7}">
      <dgm:prSet/>
      <dgm:spPr/>
      <dgm:t>
        <a:bodyPr/>
        <a:lstStyle/>
        <a:p>
          <a:endParaRPr lang="en-US"/>
        </a:p>
      </dgm:t>
    </dgm:pt>
    <dgm:pt modelId="{1EEA9502-B5D7-4448-82E9-DDD21320D68D}">
      <dgm:prSet/>
      <dgm:spPr/>
      <dgm:t>
        <a:bodyPr/>
        <a:lstStyle/>
        <a:p>
          <a:r>
            <a:rPr lang="en-GB" b="0" i="0" baseline="0" dirty="0"/>
            <a:t>Agricultural Products and Foodstuffs</a:t>
          </a:r>
          <a:endParaRPr lang="en-US" dirty="0"/>
        </a:p>
      </dgm:t>
    </dgm:pt>
    <dgm:pt modelId="{A8C4FB1E-1BDD-4E95-AB77-36A8B520606A}" type="parTrans" cxnId="{36CDEC53-976C-4456-9CFA-545D41C0A175}">
      <dgm:prSet/>
      <dgm:spPr/>
      <dgm:t>
        <a:bodyPr/>
        <a:lstStyle/>
        <a:p>
          <a:endParaRPr lang="en-US"/>
        </a:p>
      </dgm:t>
    </dgm:pt>
    <dgm:pt modelId="{B7CB6383-574E-4725-936D-D8BF8803BB21}" type="sibTrans" cxnId="{36CDEC53-976C-4456-9CFA-545D41C0A175}">
      <dgm:prSet/>
      <dgm:spPr/>
      <dgm:t>
        <a:bodyPr/>
        <a:lstStyle/>
        <a:p>
          <a:endParaRPr lang="en-US"/>
        </a:p>
      </dgm:t>
    </dgm:pt>
    <dgm:pt modelId="{26C709F2-06B1-468E-91AA-9ADCA7CA034E}">
      <dgm:prSet/>
      <dgm:spPr/>
      <dgm:t>
        <a:bodyPr/>
        <a:lstStyle/>
        <a:p>
          <a:r>
            <a:rPr lang="en-GB" b="0" i="0" baseline="0" dirty="0"/>
            <a:t>Mobile Phones &amp; Portable Electronic  Devices)</a:t>
          </a:r>
          <a:endParaRPr lang="en-US" dirty="0"/>
        </a:p>
      </dgm:t>
    </dgm:pt>
    <dgm:pt modelId="{C28BFD78-3653-4ADD-AA23-23F768EE64C8}" type="parTrans" cxnId="{1EBFDD50-E953-447E-95A6-5F02BCFD1F2A}">
      <dgm:prSet/>
      <dgm:spPr/>
      <dgm:t>
        <a:bodyPr/>
        <a:lstStyle/>
        <a:p>
          <a:endParaRPr lang="en-US"/>
        </a:p>
      </dgm:t>
    </dgm:pt>
    <dgm:pt modelId="{74144391-03B7-4F2C-9339-79180D65037D}" type="sibTrans" cxnId="{1EBFDD50-E953-447E-95A6-5F02BCFD1F2A}">
      <dgm:prSet/>
      <dgm:spPr/>
      <dgm:t>
        <a:bodyPr/>
        <a:lstStyle/>
        <a:p>
          <a:endParaRPr lang="en-US"/>
        </a:p>
      </dgm:t>
    </dgm:pt>
    <dgm:pt modelId="{9F5565DC-F0E3-4509-8A44-6F833904EA1B}" type="pres">
      <dgm:prSet presAssocID="{D419B924-F7EC-49FF-8D08-D70A523E0A9B}" presName="diagram" presStyleCnt="0">
        <dgm:presLayoutVars>
          <dgm:dir/>
          <dgm:resizeHandles val="exact"/>
        </dgm:presLayoutVars>
      </dgm:prSet>
      <dgm:spPr/>
    </dgm:pt>
    <dgm:pt modelId="{81EF3695-2802-4F7E-8AFB-11239102B469}" type="pres">
      <dgm:prSet presAssocID="{5E26F894-C25A-4E41-BFD7-7E699CCC7284}" presName="node" presStyleLbl="node1" presStyleIdx="0" presStyleCnt="5">
        <dgm:presLayoutVars>
          <dgm:bulletEnabled val="1"/>
        </dgm:presLayoutVars>
      </dgm:prSet>
      <dgm:spPr/>
    </dgm:pt>
    <dgm:pt modelId="{5A02EFDE-589B-404C-B7D8-060961BA6A4B}" type="pres">
      <dgm:prSet presAssocID="{34E7BCB3-CC44-40BF-ADDE-4E669BF9F12C}" presName="sibTrans" presStyleCnt="0"/>
      <dgm:spPr/>
    </dgm:pt>
    <dgm:pt modelId="{90F8219E-B034-40CE-996C-37918A414902}" type="pres">
      <dgm:prSet presAssocID="{67516217-1EBA-45AE-8D08-498ADC4B5384}" presName="node" presStyleLbl="node1" presStyleIdx="1" presStyleCnt="5">
        <dgm:presLayoutVars>
          <dgm:bulletEnabled val="1"/>
        </dgm:presLayoutVars>
      </dgm:prSet>
      <dgm:spPr/>
    </dgm:pt>
    <dgm:pt modelId="{DC5C472F-BE9A-4DEE-9FFD-583DA520BF67}" type="pres">
      <dgm:prSet presAssocID="{ED2DA734-8E30-4C08-86D3-AFD14B2D565C}" presName="sibTrans" presStyleCnt="0"/>
      <dgm:spPr/>
    </dgm:pt>
    <dgm:pt modelId="{2315031E-06EC-47E6-94B9-B184C3785A7A}" type="pres">
      <dgm:prSet presAssocID="{ED12C452-4D2D-4922-B3C6-5B0236E6F8F4}" presName="node" presStyleLbl="node1" presStyleIdx="2" presStyleCnt="5" custLinFactNeighborX="888" custLinFactNeighborY="-2354">
        <dgm:presLayoutVars>
          <dgm:bulletEnabled val="1"/>
        </dgm:presLayoutVars>
      </dgm:prSet>
      <dgm:spPr/>
    </dgm:pt>
    <dgm:pt modelId="{E04EABEA-D35B-4F6E-875F-F8BC0D461189}" type="pres">
      <dgm:prSet presAssocID="{000B67D4-C826-48A2-B1AC-5450832F6F6D}" presName="sibTrans" presStyleCnt="0"/>
      <dgm:spPr/>
    </dgm:pt>
    <dgm:pt modelId="{9B4CB2A9-C26A-44EC-9788-22C7F574D934}" type="pres">
      <dgm:prSet presAssocID="{1EEA9502-B5D7-4448-82E9-DDD21320D68D}" presName="node" presStyleLbl="node1" presStyleIdx="3" presStyleCnt="5">
        <dgm:presLayoutVars>
          <dgm:bulletEnabled val="1"/>
        </dgm:presLayoutVars>
      </dgm:prSet>
      <dgm:spPr/>
    </dgm:pt>
    <dgm:pt modelId="{7BBBED6B-FB70-4EAC-B3BC-8BBC1E1737E8}" type="pres">
      <dgm:prSet presAssocID="{B7CB6383-574E-4725-936D-D8BF8803BB21}" presName="sibTrans" presStyleCnt="0"/>
      <dgm:spPr/>
    </dgm:pt>
    <dgm:pt modelId="{50570D8A-6365-47ED-993F-79C73718A2B3}" type="pres">
      <dgm:prSet presAssocID="{26C709F2-06B1-468E-91AA-9ADCA7CA034E}" presName="node" presStyleLbl="node1" presStyleIdx="4" presStyleCnt="5">
        <dgm:presLayoutVars>
          <dgm:bulletEnabled val="1"/>
        </dgm:presLayoutVars>
      </dgm:prSet>
      <dgm:spPr/>
    </dgm:pt>
  </dgm:ptLst>
  <dgm:cxnLst>
    <dgm:cxn modelId="{31309114-5B07-4DFE-9115-74EEB6B0E001}" type="presOf" srcId="{5E26F894-C25A-4E41-BFD7-7E699CCC7284}" destId="{81EF3695-2802-4F7E-8AFB-11239102B469}" srcOrd="0" destOrd="0" presId="urn:microsoft.com/office/officeart/2005/8/layout/default"/>
    <dgm:cxn modelId="{8F044D1F-23DB-420A-9610-E021327698D7}" srcId="{D419B924-F7EC-49FF-8D08-D70A523E0A9B}" destId="{ED12C452-4D2D-4922-B3C6-5B0236E6F8F4}" srcOrd="2" destOrd="0" parTransId="{5CEFD1DB-E7B4-4185-8F2C-57325CC1B380}" sibTransId="{000B67D4-C826-48A2-B1AC-5450832F6F6D}"/>
    <dgm:cxn modelId="{AE93D85E-97EC-4384-80DA-DD1D28ACA1A6}" type="presOf" srcId="{26C709F2-06B1-468E-91AA-9ADCA7CA034E}" destId="{50570D8A-6365-47ED-993F-79C73718A2B3}" srcOrd="0" destOrd="0" presId="urn:microsoft.com/office/officeart/2005/8/layout/default"/>
    <dgm:cxn modelId="{22A0584E-4A25-4A58-9C74-15AD1530B1E0}" type="presOf" srcId="{1EEA9502-B5D7-4448-82E9-DDD21320D68D}" destId="{9B4CB2A9-C26A-44EC-9788-22C7F574D934}" srcOrd="0" destOrd="0" presId="urn:microsoft.com/office/officeart/2005/8/layout/default"/>
    <dgm:cxn modelId="{1EBFDD50-E953-447E-95A6-5F02BCFD1F2A}" srcId="{D419B924-F7EC-49FF-8D08-D70A523E0A9B}" destId="{26C709F2-06B1-468E-91AA-9ADCA7CA034E}" srcOrd="4" destOrd="0" parTransId="{C28BFD78-3653-4ADD-AA23-23F768EE64C8}" sibTransId="{74144391-03B7-4F2C-9339-79180D65037D}"/>
    <dgm:cxn modelId="{36CDEC53-976C-4456-9CFA-545D41C0A175}" srcId="{D419B924-F7EC-49FF-8D08-D70A523E0A9B}" destId="{1EEA9502-B5D7-4448-82E9-DDD21320D68D}" srcOrd="3" destOrd="0" parTransId="{A8C4FB1E-1BDD-4E95-AB77-36A8B520606A}" sibTransId="{B7CB6383-574E-4725-936D-D8BF8803BB21}"/>
    <dgm:cxn modelId="{2493F87B-AE92-429C-BB51-1A94ECEED0EF}" type="presOf" srcId="{ED12C452-4D2D-4922-B3C6-5B0236E6F8F4}" destId="{2315031E-06EC-47E6-94B9-B184C3785A7A}" srcOrd="0" destOrd="0" presId="urn:microsoft.com/office/officeart/2005/8/layout/default"/>
    <dgm:cxn modelId="{8ABB7487-6C34-443F-8BC7-39878B62EE46}" type="presOf" srcId="{67516217-1EBA-45AE-8D08-498ADC4B5384}" destId="{90F8219E-B034-40CE-996C-37918A414902}" srcOrd="0" destOrd="0" presId="urn:microsoft.com/office/officeart/2005/8/layout/default"/>
    <dgm:cxn modelId="{191DC6B3-9ABD-4921-9CF2-3B812CB876A0}" srcId="{D419B924-F7EC-49FF-8D08-D70A523E0A9B}" destId="{67516217-1EBA-45AE-8D08-498ADC4B5384}" srcOrd="1" destOrd="0" parTransId="{A95E101D-36B2-4D50-B81C-04432323CFC0}" sibTransId="{ED2DA734-8E30-4C08-86D3-AFD14B2D565C}"/>
    <dgm:cxn modelId="{9623EDEB-7B01-474C-903C-42CEA3556A5A}" srcId="{D419B924-F7EC-49FF-8D08-D70A523E0A9B}" destId="{5E26F894-C25A-4E41-BFD7-7E699CCC7284}" srcOrd="0" destOrd="0" parTransId="{784781A5-492A-4C03-BCF1-CA1B0EDB949F}" sibTransId="{34E7BCB3-CC44-40BF-ADDE-4E669BF9F12C}"/>
    <dgm:cxn modelId="{B7FC2BF5-4923-4900-BA6A-56EE05317C90}" type="presOf" srcId="{D419B924-F7EC-49FF-8D08-D70A523E0A9B}" destId="{9F5565DC-F0E3-4509-8A44-6F833904EA1B}" srcOrd="0" destOrd="0" presId="urn:microsoft.com/office/officeart/2005/8/layout/default"/>
    <dgm:cxn modelId="{B0117C44-02E3-4626-B9D4-BB992BB57685}" type="presParOf" srcId="{9F5565DC-F0E3-4509-8A44-6F833904EA1B}" destId="{81EF3695-2802-4F7E-8AFB-11239102B469}" srcOrd="0" destOrd="0" presId="urn:microsoft.com/office/officeart/2005/8/layout/default"/>
    <dgm:cxn modelId="{B11C5D8F-4DC6-4E84-9E37-2229FEFA3E8C}" type="presParOf" srcId="{9F5565DC-F0E3-4509-8A44-6F833904EA1B}" destId="{5A02EFDE-589B-404C-B7D8-060961BA6A4B}" srcOrd="1" destOrd="0" presId="urn:microsoft.com/office/officeart/2005/8/layout/default"/>
    <dgm:cxn modelId="{76DE64E0-9E5E-450A-8B18-836342E89BBB}" type="presParOf" srcId="{9F5565DC-F0E3-4509-8A44-6F833904EA1B}" destId="{90F8219E-B034-40CE-996C-37918A414902}" srcOrd="2" destOrd="0" presId="urn:microsoft.com/office/officeart/2005/8/layout/default"/>
    <dgm:cxn modelId="{B8D686EE-D525-44CE-AC99-089462E76ED4}" type="presParOf" srcId="{9F5565DC-F0E3-4509-8A44-6F833904EA1B}" destId="{DC5C472F-BE9A-4DEE-9FFD-583DA520BF67}" srcOrd="3" destOrd="0" presId="urn:microsoft.com/office/officeart/2005/8/layout/default"/>
    <dgm:cxn modelId="{54B298B4-791E-47F3-8881-0C9A5E531857}" type="presParOf" srcId="{9F5565DC-F0E3-4509-8A44-6F833904EA1B}" destId="{2315031E-06EC-47E6-94B9-B184C3785A7A}" srcOrd="4" destOrd="0" presId="urn:microsoft.com/office/officeart/2005/8/layout/default"/>
    <dgm:cxn modelId="{C17B6D90-9A2A-4DA9-A6E2-CF918B42351D}" type="presParOf" srcId="{9F5565DC-F0E3-4509-8A44-6F833904EA1B}" destId="{E04EABEA-D35B-4F6E-875F-F8BC0D461189}" srcOrd="5" destOrd="0" presId="urn:microsoft.com/office/officeart/2005/8/layout/default"/>
    <dgm:cxn modelId="{6AF1F178-4118-4F24-BEBF-70FA4F16E2D6}" type="presParOf" srcId="{9F5565DC-F0E3-4509-8A44-6F833904EA1B}" destId="{9B4CB2A9-C26A-44EC-9788-22C7F574D934}" srcOrd="6" destOrd="0" presId="urn:microsoft.com/office/officeart/2005/8/layout/default"/>
    <dgm:cxn modelId="{16C961FF-6733-4328-ACE0-B4A1FF80738E}" type="presParOf" srcId="{9F5565DC-F0E3-4509-8A44-6F833904EA1B}" destId="{7BBBED6B-FB70-4EAC-B3BC-8BBC1E1737E8}" srcOrd="7" destOrd="0" presId="urn:microsoft.com/office/officeart/2005/8/layout/default"/>
    <dgm:cxn modelId="{2D454BC3-F643-4B4D-ACDB-11DEE4D48061}" type="presParOf" srcId="{9F5565DC-F0E3-4509-8A44-6F833904EA1B}" destId="{50570D8A-6365-47ED-993F-79C73718A2B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BADACC-7D34-4087-B61C-75AFC11924E2}"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290B438-9FC1-4512-9741-DFBB67BE5BC7}">
      <dgm:prSet/>
      <dgm:spPr/>
      <dgm:t>
        <a:bodyPr/>
        <a:lstStyle/>
        <a:p>
          <a:pPr>
            <a:defRPr cap="all"/>
          </a:pPr>
          <a:r>
            <a:rPr lang="en-GB" b="0" i="0" baseline="0"/>
            <a:t>Construction materials</a:t>
          </a:r>
          <a:endParaRPr lang="en-US"/>
        </a:p>
      </dgm:t>
    </dgm:pt>
    <dgm:pt modelId="{F8D97921-A0CA-46D0-891A-07D4F418FAD7}" type="parTrans" cxnId="{3CE6C7B7-C781-41B4-8913-B1A295D01A4F}">
      <dgm:prSet/>
      <dgm:spPr/>
      <dgm:t>
        <a:bodyPr/>
        <a:lstStyle/>
        <a:p>
          <a:endParaRPr lang="en-US"/>
        </a:p>
      </dgm:t>
    </dgm:pt>
    <dgm:pt modelId="{0430AD2C-319E-4601-8DE7-655C55EA976D}" type="sibTrans" cxnId="{3CE6C7B7-C781-41B4-8913-B1A295D01A4F}">
      <dgm:prSet/>
      <dgm:spPr/>
      <dgm:t>
        <a:bodyPr/>
        <a:lstStyle/>
        <a:p>
          <a:endParaRPr lang="en-US"/>
        </a:p>
      </dgm:t>
    </dgm:pt>
    <dgm:pt modelId="{139DF64B-9F84-4DF6-A62B-AECF71A66DF8}">
      <dgm:prSet/>
      <dgm:spPr/>
      <dgm:t>
        <a:bodyPr/>
        <a:lstStyle/>
        <a:p>
          <a:pPr>
            <a:defRPr cap="all"/>
          </a:pPr>
          <a:r>
            <a:rPr lang="en-GB" b="0" i="0" baseline="0"/>
            <a:t>Plant machinery</a:t>
          </a:r>
          <a:endParaRPr lang="en-US"/>
        </a:p>
      </dgm:t>
    </dgm:pt>
    <dgm:pt modelId="{CB680F59-6811-4FEC-80C4-107FCBD142B0}" type="parTrans" cxnId="{A747F91D-C025-455B-AE24-2D74F446FD8E}">
      <dgm:prSet/>
      <dgm:spPr/>
      <dgm:t>
        <a:bodyPr/>
        <a:lstStyle/>
        <a:p>
          <a:endParaRPr lang="en-US"/>
        </a:p>
      </dgm:t>
    </dgm:pt>
    <dgm:pt modelId="{8FD0D2C1-F6C8-4662-BDCA-82F850C5B503}" type="sibTrans" cxnId="{A747F91D-C025-455B-AE24-2D74F446FD8E}">
      <dgm:prSet/>
      <dgm:spPr/>
      <dgm:t>
        <a:bodyPr/>
        <a:lstStyle/>
        <a:p>
          <a:endParaRPr lang="en-US"/>
        </a:p>
      </dgm:t>
    </dgm:pt>
    <dgm:pt modelId="{E52359CD-3793-4B18-A1EB-8F2D01129385}">
      <dgm:prSet/>
      <dgm:spPr/>
      <dgm:t>
        <a:bodyPr/>
        <a:lstStyle/>
        <a:p>
          <a:pPr>
            <a:defRPr cap="all"/>
          </a:pPr>
          <a:r>
            <a:rPr lang="en-GB" b="0" i="0" baseline="0"/>
            <a:t>Scrap metal dealers</a:t>
          </a:r>
          <a:endParaRPr lang="en-US"/>
        </a:p>
      </dgm:t>
    </dgm:pt>
    <dgm:pt modelId="{2CC058D2-C70B-47E8-8145-037D189C081F}" type="parTrans" cxnId="{B7012C64-D8A0-4BD5-B66A-B4671A759787}">
      <dgm:prSet/>
      <dgm:spPr/>
      <dgm:t>
        <a:bodyPr/>
        <a:lstStyle/>
        <a:p>
          <a:endParaRPr lang="en-US"/>
        </a:p>
      </dgm:t>
    </dgm:pt>
    <dgm:pt modelId="{84E37D8A-EFCF-45D5-99F3-728F92F274EA}" type="sibTrans" cxnId="{B7012C64-D8A0-4BD5-B66A-B4671A759787}">
      <dgm:prSet/>
      <dgm:spPr/>
      <dgm:t>
        <a:bodyPr/>
        <a:lstStyle/>
        <a:p>
          <a:endParaRPr lang="en-US"/>
        </a:p>
      </dgm:t>
    </dgm:pt>
    <dgm:pt modelId="{55DCD580-B898-4EBF-8899-5AD76B3B4A5A}">
      <dgm:prSet/>
      <dgm:spPr/>
      <dgm:t>
        <a:bodyPr/>
        <a:lstStyle/>
        <a:p>
          <a:pPr>
            <a:defRPr cap="all"/>
          </a:pPr>
          <a:r>
            <a:rPr lang="en-GB" b="0" i="0" baseline="0"/>
            <a:t>Fuel and energy products</a:t>
          </a:r>
          <a:endParaRPr lang="en-US"/>
        </a:p>
      </dgm:t>
    </dgm:pt>
    <dgm:pt modelId="{1370D30C-C86A-499B-A0A2-838DDC2516AB}" type="parTrans" cxnId="{7EA29CB7-A0BB-4B60-8556-A15A96C11C2B}">
      <dgm:prSet/>
      <dgm:spPr/>
      <dgm:t>
        <a:bodyPr/>
        <a:lstStyle/>
        <a:p>
          <a:endParaRPr lang="en-US"/>
        </a:p>
      </dgm:t>
    </dgm:pt>
    <dgm:pt modelId="{12B4F701-01C7-458D-AAAD-D160E9DC3053}" type="sibTrans" cxnId="{7EA29CB7-A0BB-4B60-8556-A15A96C11C2B}">
      <dgm:prSet/>
      <dgm:spPr/>
      <dgm:t>
        <a:bodyPr/>
        <a:lstStyle/>
        <a:p>
          <a:endParaRPr lang="en-US"/>
        </a:p>
      </dgm:t>
    </dgm:pt>
    <dgm:pt modelId="{4BAC57A2-6C8D-4111-BB81-0F60B2A48990}">
      <dgm:prSet/>
      <dgm:spPr/>
      <dgm:t>
        <a:bodyPr/>
        <a:lstStyle/>
        <a:p>
          <a:pPr>
            <a:defRPr cap="all"/>
          </a:pPr>
          <a:r>
            <a:rPr lang="en-GB" b="0" i="0" baseline="0"/>
            <a:t>Alcoholic or soft drinks</a:t>
          </a:r>
          <a:endParaRPr lang="en-US"/>
        </a:p>
      </dgm:t>
    </dgm:pt>
    <dgm:pt modelId="{858AEBC1-D35A-41EC-BBB2-CFEFE701F9BC}" type="parTrans" cxnId="{5237966A-953F-4373-97E5-F797AEE8CF42}">
      <dgm:prSet/>
      <dgm:spPr/>
      <dgm:t>
        <a:bodyPr/>
        <a:lstStyle/>
        <a:p>
          <a:endParaRPr lang="en-US"/>
        </a:p>
      </dgm:t>
    </dgm:pt>
    <dgm:pt modelId="{412B5AF9-C998-41CE-BC33-EF0EF5CC4156}" type="sibTrans" cxnId="{5237966A-953F-4373-97E5-F797AEE8CF42}">
      <dgm:prSet/>
      <dgm:spPr/>
      <dgm:t>
        <a:bodyPr/>
        <a:lstStyle/>
        <a:p>
          <a:endParaRPr lang="en-US"/>
        </a:p>
      </dgm:t>
    </dgm:pt>
    <dgm:pt modelId="{7BC3C0F8-4122-4979-B2BA-BF5176B423A1}" type="pres">
      <dgm:prSet presAssocID="{65BADACC-7D34-4087-B61C-75AFC11924E2}" presName="root" presStyleCnt="0">
        <dgm:presLayoutVars>
          <dgm:dir/>
          <dgm:resizeHandles val="exact"/>
        </dgm:presLayoutVars>
      </dgm:prSet>
      <dgm:spPr/>
    </dgm:pt>
    <dgm:pt modelId="{51F1027F-838E-4678-AC84-5A547A0902B8}" type="pres">
      <dgm:prSet presAssocID="{9290B438-9FC1-4512-9741-DFBB67BE5BC7}" presName="compNode" presStyleCnt="0"/>
      <dgm:spPr/>
    </dgm:pt>
    <dgm:pt modelId="{C7D3A902-F4D1-47C0-AA2F-31E41CC27985}" type="pres">
      <dgm:prSet presAssocID="{9290B438-9FC1-4512-9741-DFBB67BE5BC7}" presName="iconBgRect" presStyleLbl="bgShp" presStyleIdx="0" presStyleCnt="5"/>
      <dgm:spPr>
        <a:prstGeom prst="round2DiagRect">
          <a:avLst>
            <a:gd name="adj1" fmla="val 29727"/>
            <a:gd name="adj2" fmla="val 0"/>
          </a:avLst>
        </a:prstGeom>
      </dgm:spPr>
    </dgm:pt>
    <dgm:pt modelId="{FBC24168-EE0E-453E-BA7F-913D64AC618E}" type="pres">
      <dgm:prSet presAssocID="{9290B438-9FC1-4512-9741-DFBB67BE5B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avator"/>
        </a:ext>
      </dgm:extLst>
    </dgm:pt>
    <dgm:pt modelId="{0A3E2ADB-03E5-4A79-AF48-8BE1361BDD8A}" type="pres">
      <dgm:prSet presAssocID="{9290B438-9FC1-4512-9741-DFBB67BE5BC7}" presName="spaceRect" presStyleCnt="0"/>
      <dgm:spPr/>
    </dgm:pt>
    <dgm:pt modelId="{511B36FB-1350-4422-9404-3C7837494D51}" type="pres">
      <dgm:prSet presAssocID="{9290B438-9FC1-4512-9741-DFBB67BE5BC7}" presName="textRect" presStyleLbl="revTx" presStyleIdx="0" presStyleCnt="5">
        <dgm:presLayoutVars>
          <dgm:chMax val="1"/>
          <dgm:chPref val="1"/>
        </dgm:presLayoutVars>
      </dgm:prSet>
      <dgm:spPr/>
    </dgm:pt>
    <dgm:pt modelId="{FAAFF51A-4D02-4A7A-AFF7-D5A720DB5C0E}" type="pres">
      <dgm:prSet presAssocID="{0430AD2C-319E-4601-8DE7-655C55EA976D}" presName="sibTrans" presStyleCnt="0"/>
      <dgm:spPr/>
    </dgm:pt>
    <dgm:pt modelId="{3F85457A-39A1-4FBD-AD8B-1D627EF0C92D}" type="pres">
      <dgm:prSet presAssocID="{139DF64B-9F84-4DF6-A62B-AECF71A66DF8}" presName="compNode" presStyleCnt="0"/>
      <dgm:spPr/>
    </dgm:pt>
    <dgm:pt modelId="{3AD5AAAE-DE75-4C27-A063-607E8AFED706}" type="pres">
      <dgm:prSet presAssocID="{139DF64B-9F84-4DF6-A62B-AECF71A66DF8}" presName="iconBgRect" presStyleLbl="bgShp" presStyleIdx="1" presStyleCnt="5"/>
      <dgm:spPr>
        <a:prstGeom prst="round2DiagRect">
          <a:avLst>
            <a:gd name="adj1" fmla="val 29727"/>
            <a:gd name="adj2" fmla="val 0"/>
          </a:avLst>
        </a:prstGeom>
      </dgm:spPr>
    </dgm:pt>
    <dgm:pt modelId="{17DD601D-5C08-4AAD-810C-2878EBF7AAEE}" type="pres">
      <dgm:prSet presAssocID="{139DF64B-9F84-4DF6-A62B-AECF71A66D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ctory"/>
        </a:ext>
      </dgm:extLst>
    </dgm:pt>
    <dgm:pt modelId="{4727C8A7-A323-4080-AA66-68BA04655D1C}" type="pres">
      <dgm:prSet presAssocID="{139DF64B-9F84-4DF6-A62B-AECF71A66DF8}" presName="spaceRect" presStyleCnt="0"/>
      <dgm:spPr/>
    </dgm:pt>
    <dgm:pt modelId="{C6007595-2A7D-460B-9793-873765C8EEA0}" type="pres">
      <dgm:prSet presAssocID="{139DF64B-9F84-4DF6-A62B-AECF71A66DF8}" presName="textRect" presStyleLbl="revTx" presStyleIdx="1" presStyleCnt="5">
        <dgm:presLayoutVars>
          <dgm:chMax val="1"/>
          <dgm:chPref val="1"/>
        </dgm:presLayoutVars>
      </dgm:prSet>
      <dgm:spPr/>
    </dgm:pt>
    <dgm:pt modelId="{DF475629-A3C4-49D7-9159-B6C87887C24E}" type="pres">
      <dgm:prSet presAssocID="{8FD0D2C1-F6C8-4662-BDCA-82F850C5B503}" presName="sibTrans" presStyleCnt="0"/>
      <dgm:spPr/>
    </dgm:pt>
    <dgm:pt modelId="{31D0DCDA-BC54-403C-8D9A-6733A4FCA07B}" type="pres">
      <dgm:prSet presAssocID="{E52359CD-3793-4B18-A1EB-8F2D01129385}" presName="compNode" presStyleCnt="0"/>
      <dgm:spPr/>
    </dgm:pt>
    <dgm:pt modelId="{659C652D-B4E9-40F5-A3EF-FCCFACC16416}" type="pres">
      <dgm:prSet presAssocID="{E52359CD-3793-4B18-A1EB-8F2D01129385}" presName="iconBgRect" presStyleLbl="bgShp" presStyleIdx="2" presStyleCnt="5"/>
      <dgm:spPr>
        <a:prstGeom prst="round2DiagRect">
          <a:avLst>
            <a:gd name="adj1" fmla="val 29727"/>
            <a:gd name="adj2" fmla="val 0"/>
          </a:avLst>
        </a:prstGeom>
      </dgm:spPr>
    </dgm:pt>
    <dgm:pt modelId="{413DB8A9-01D3-4E0D-8DBB-3AA467360785}" type="pres">
      <dgm:prSet presAssocID="{E52359CD-3793-4B18-A1EB-8F2D011293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uck"/>
        </a:ext>
      </dgm:extLst>
    </dgm:pt>
    <dgm:pt modelId="{7A5FB23B-B64B-4C28-8D6A-05D254CC6FA4}" type="pres">
      <dgm:prSet presAssocID="{E52359CD-3793-4B18-A1EB-8F2D01129385}" presName="spaceRect" presStyleCnt="0"/>
      <dgm:spPr/>
    </dgm:pt>
    <dgm:pt modelId="{80162DE3-B724-429E-9AC7-486B93A2CAF9}" type="pres">
      <dgm:prSet presAssocID="{E52359CD-3793-4B18-A1EB-8F2D01129385}" presName="textRect" presStyleLbl="revTx" presStyleIdx="2" presStyleCnt="5">
        <dgm:presLayoutVars>
          <dgm:chMax val="1"/>
          <dgm:chPref val="1"/>
        </dgm:presLayoutVars>
      </dgm:prSet>
      <dgm:spPr/>
    </dgm:pt>
    <dgm:pt modelId="{0D9E3145-EF62-4F32-93D8-4482A8D69412}" type="pres">
      <dgm:prSet presAssocID="{84E37D8A-EFCF-45D5-99F3-728F92F274EA}" presName="sibTrans" presStyleCnt="0"/>
      <dgm:spPr/>
    </dgm:pt>
    <dgm:pt modelId="{51BDC101-97C8-4BC5-8C36-F878884B1277}" type="pres">
      <dgm:prSet presAssocID="{55DCD580-B898-4EBF-8899-5AD76B3B4A5A}" presName="compNode" presStyleCnt="0"/>
      <dgm:spPr/>
    </dgm:pt>
    <dgm:pt modelId="{994D3C67-E62F-4838-9278-C2307E017761}" type="pres">
      <dgm:prSet presAssocID="{55DCD580-B898-4EBF-8899-5AD76B3B4A5A}" presName="iconBgRect" presStyleLbl="bgShp" presStyleIdx="3" presStyleCnt="5"/>
      <dgm:spPr>
        <a:prstGeom prst="round2DiagRect">
          <a:avLst>
            <a:gd name="adj1" fmla="val 29727"/>
            <a:gd name="adj2" fmla="val 0"/>
          </a:avLst>
        </a:prstGeom>
      </dgm:spPr>
    </dgm:pt>
    <dgm:pt modelId="{0C83D0E4-BC59-419B-AC98-F9DD1E45F82F}" type="pres">
      <dgm:prSet presAssocID="{55DCD580-B898-4EBF-8899-5AD76B3B4A5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ull Battery"/>
        </a:ext>
      </dgm:extLst>
    </dgm:pt>
    <dgm:pt modelId="{BCB1865F-3CFD-46F1-8795-4FDB3CE0588F}" type="pres">
      <dgm:prSet presAssocID="{55DCD580-B898-4EBF-8899-5AD76B3B4A5A}" presName="spaceRect" presStyleCnt="0"/>
      <dgm:spPr/>
    </dgm:pt>
    <dgm:pt modelId="{24744861-A384-4A46-A6F4-8468D614D2D4}" type="pres">
      <dgm:prSet presAssocID="{55DCD580-B898-4EBF-8899-5AD76B3B4A5A}" presName="textRect" presStyleLbl="revTx" presStyleIdx="3" presStyleCnt="5">
        <dgm:presLayoutVars>
          <dgm:chMax val="1"/>
          <dgm:chPref val="1"/>
        </dgm:presLayoutVars>
      </dgm:prSet>
      <dgm:spPr/>
    </dgm:pt>
    <dgm:pt modelId="{C3706697-1647-4C24-924A-228BCBFBF6C0}" type="pres">
      <dgm:prSet presAssocID="{12B4F701-01C7-458D-AAAD-D160E9DC3053}" presName="sibTrans" presStyleCnt="0"/>
      <dgm:spPr/>
    </dgm:pt>
    <dgm:pt modelId="{0B76958F-DD0C-4F3E-98AF-6BCD81492DC1}" type="pres">
      <dgm:prSet presAssocID="{4BAC57A2-6C8D-4111-BB81-0F60B2A48990}" presName="compNode" presStyleCnt="0"/>
      <dgm:spPr/>
    </dgm:pt>
    <dgm:pt modelId="{8238FDCB-B564-43E9-9F47-BA068C960979}" type="pres">
      <dgm:prSet presAssocID="{4BAC57A2-6C8D-4111-BB81-0F60B2A48990}" presName="iconBgRect" presStyleLbl="bgShp" presStyleIdx="4" presStyleCnt="5"/>
      <dgm:spPr>
        <a:prstGeom prst="round2DiagRect">
          <a:avLst>
            <a:gd name="adj1" fmla="val 29727"/>
            <a:gd name="adj2" fmla="val 0"/>
          </a:avLst>
        </a:prstGeom>
      </dgm:spPr>
    </dgm:pt>
    <dgm:pt modelId="{4096C392-F5A9-4F4F-B038-20F4582B7D9D}" type="pres">
      <dgm:prSet presAssocID="{4BAC57A2-6C8D-4111-BB81-0F60B2A4899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ttle"/>
        </a:ext>
      </dgm:extLst>
    </dgm:pt>
    <dgm:pt modelId="{960B1E9E-7081-4513-93A6-0E66CA9A22FE}" type="pres">
      <dgm:prSet presAssocID="{4BAC57A2-6C8D-4111-BB81-0F60B2A48990}" presName="spaceRect" presStyleCnt="0"/>
      <dgm:spPr/>
    </dgm:pt>
    <dgm:pt modelId="{7E7F82A8-6FF4-40CA-B851-44A34C91EF12}" type="pres">
      <dgm:prSet presAssocID="{4BAC57A2-6C8D-4111-BB81-0F60B2A48990}" presName="textRect" presStyleLbl="revTx" presStyleIdx="4" presStyleCnt="5">
        <dgm:presLayoutVars>
          <dgm:chMax val="1"/>
          <dgm:chPref val="1"/>
        </dgm:presLayoutVars>
      </dgm:prSet>
      <dgm:spPr/>
    </dgm:pt>
  </dgm:ptLst>
  <dgm:cxnLst>
    <dgm:cxn modelId="{A747F91D-C025-455B-AE24-2D74F446FD8E}" srcId="{65BADACC-7D34-4087-B61C-75AFC11924E2}" destId="{139DF64B-9F84-4DF6-A62B-AECF71A66DF8}" srcOrd="1" destOrd="0" parTransId="{CB680F59-6811-4FEC-80C4-107FCBD142B0}" sibTransId="{8FD0D2C1-F6C8-4662-BDCA-82F850C5B503}"/>
    <dgm:cxn modelId="{88E55024-D5A6-4F9F-A7CF-5C3B6F03212D}" type="presOf" srcId="{9290B438-9FC1-4512-9741-DFBB67BE5BC7}" destId="{511B36FB-1350-4422-9404-3C7837494D51}" srcOrd="0" destOrd="0" presId="urn:microsoft.com/office/officeart/2018/5/layout/IconLeafLabelList"/>
    <dgm:cxn modelId="{B7012C64-D8A0-4BD5-B66A-B4671A759787}" srcId="{65BADACC-7D34-4087-B61C-75AFC11924E2}" destId="{E52359CD-3793-4B18-A1EB-8F2D01129385}" srcOrd="2" destOrd="0" parTransId="{2CC058D2-C70B-47E8-8145-037D189C081F}" sibTransId="{84E37D8A-EFCF-45D5-99F3-728F92F274EA}"/>
    <dgm:cxn modelId="{5237966A-953F-4373-97E5-F797AEE8CF42}" srcId="{65BADACC-7D34-4087-B61C-75AFC11924E2}" destId="{4BAC57A2-6C8D-4111-BB81-0F60B2A48990}" srcOrd="4" destOrd="0" parTransId="{858AEBC1-D35A-41EC-BBB2-CFEFE701F9BC}" sibTransId="{412B5AF9-C998-41CE-BC33-EF0EF5CC4156}"/>
    <dgm:cxn modelId="{0E209B70-CFF7-4A46-A6D7-FC2985083EB7}" type="presOf" srcId="{55DCD580-B898-4EBF-8899-5AD76B3B4A5A}" destId="{24744861-A384-4A46-A6F4-8468D614D2D4}" srcOrd="0" destOrd="0" presId="urn:microsoft.com/office/officeart/2018/5/layout/IconLeafLabelList"/>
    <dgm:cxn modelId="{23157BB6-C3B7-426D-A588-0118E3E71484}" type="presOf" srcId="{139DF64B-9F84-4DF6-A62B-AECF71A66DF8}" destId="{C6007595-2A7D-460B-9793-873765C8EEA0}" srcOrd="0" destOrd="0" presId="urn:microsoft.com/office/officeart/2018/5/layout/IconLeafLabelList"/>
    <dgm:cxn modelId="{7EA29CB7-A0BB-4B60-8556-A15A96C11C2B}" srcId="{65BADACC-7D34-4087-B61C-75AFC11924E2}" destId="{55DCD580-B898-4EBF-8899-5AD76B3B4A5A}" srcOrd="3" destOrd="0" parTransId="{1370D30C-C86A-499B-A0A2-838DDC2516AB}" sibTransId="{12B4F701-01C7-458D-AAAD-D160E9DC3053}"/>
    <dgm:cxn modelId="{3CE6C7B7-C781-41B4-8913-B1A295D01A4F}" srcId="{65BADACC-7D34-4087-B61C-75AFC11924E2}" destId="{9290B438-9FC1-4512-9741-DFBB67BE5BC7}" srcOrd="0" destOrd="0" parTransId="{F8D97921-A0CA-46D0-891A-07D4F418FAD7}" sibTransId="{0430AD2C-319E-4601-8DE7-655C55EA976D}"/>
    <dgm:cxn modelId="{343057BD-F04B-4298-8019-A2C6A151F552}" type="presOf" srcId="{E52359CD-3793-4B18-A1EB-8F2D01129385}" destId="{80162DE3-B724-429E-9AC7-486B93A2CAF9}" srcOrd="0" destOrd="0" presId="urn:microsoft.com/office/officeart/2018/5/layout/IconLeafLabelList"/>
    <dgm:cxn modelId="{B81F7BC5-3DEE-47AC-8A28-2D4CA33738EF}" type="presOf" srcId="{4BAC57A2-6C8D-4111-BB81-0F60B2A48990}" destId="{7E7F82A8-6FF4-40CA-B851-44A34C91EF12}" srcOrd="0" destOrd="0" presId="urn:microsoft.com/office/officeart/2018/5/layout/IconLeafLabelList"/>
    <dgm:cxn modelId="{2641BAF7-A528-41B0-8FB5-FCD7BC0EEA5E}" type="presOf" srcId="{65BADACC-7D34-4087-B61C-75AFC11924E2}" destId="{7BC3C0F8-4122-4979-B2BA-BF5176B423A1}" srcOrd="0" destOrd="0" presId="urn:microsoft.com/office/officeart/2018/5/layout/IconLeafLabelList"/>
    <dgm:cxn modelId="{BA07E877-7A69-4D8C-8EEE-0C94911D4FE1}" type="presParOf" srcId="{7BC3C0F8-4122-4979-B2BA-BF5176B423A1}" destId="{51F1027F-838E-4678-AC84-5A547A0902B8}" srcOrd="0" destOrd="0" presId="urn:microsoft.com/office/officeart/2018/5/layout/IconLeafLabelList"/>
    <dgm:cxn modelId="{23F99110-1C3C-4FE6-8CA8-67A3DCD18B3B}" type="presParOf" srcId="{51F1027F-838E-4678-AC84-5A547A0902B8}" destId="{C7D3A902-F4D1-47C0-AA2F-31E41CC27985}" srcOrd="0" destOrd="0" presId="urn:microsoft.com/office/officeart/2018/5/layout/IconLeafLabelList"/>
    <dgm:cxn modelId="{7A161456-0F00-4689-9666-6EFB31D1FF07}" type="presParOf" srcId="{51F1027F-838E-4678-AC84-5A547A0902B8}" destId="{FBC24168-EE0E-453E-BA7F-913D64AC618E}" srcOrd="1" destOrd="0" presId="urn:microsoft.com/office/officeart/2018/5/layout/IconLeafLabelList"/>
    <dgm:cxn modelId="{8400C64C-F1BF-4B44-B3E0-17514611DEB7}" type="presParOf" srcId="{51F1027F-838E-4678-AC84-5A547A0902B8}" destId="{0A3E2ADB-03E5-4A79-AF48-8BE1361BDD8A}" srcOrd="2" destOrd="0" presId="urn:microsoft.com/office/officeart/2018/5/layout/IconLeafLabelList"/>
    <dgm:cxn modelId="{EDAA0905-4413-43BA-86C6-59198DAFFFF5}" type="presParOf" srcId="{51F1027F-838E-4678-AC84-5A547A0902B8}" destId="{511B36FB-1350-4422-9404-3C7837494D51}" srcOrd="3" destOrd="0" presId="urn:microsoft.com/office/officeart/2018/5/layout/IconLeafLabelList"/>
    <dgm:cxn modelId="{0E9CEFA7-3323-4FCD-9AFB-1DDFF72F6663}" type="presParOf" srcId="{7BC3C0F8-4122-4979-B2BA-BF5176B423A1}" destId="{FAAFF51A-4D02-4A7A-AFF7-D5A720DB5C0E}" srcOrd="1" destOrd="0" presId="urn:microsoft.com/office/officeart/2018/5/layout/IconLeafLabelList"/>
    <dgm:cxn modelId="{8F361F68-E8EE-4429-8C32-468893575C9A}" type="presParOf" srcId="{7BC3C0F8-4122-4979-B2BA-BF5176B423A1}" destId="{3F85457A-39A1-4FBD-AD8B-1D627EF0C92D}" srcOrd="2" destOrd="0" presId="urn:microsoft.com/office/officeart/2018/5/layout/IconLeafLabelList"/>
    <dgm:cxn modelId="{4ADDA49D-CFF8-4C75-8081-E6F51E3FA3B2}" type="presParOf" srcId="{3F85457A-39A1-4FBD-AD8B-1D627EF0C92D}" destId="{3AD5AAAE-DE75-4C27-A063-607E8AFED706}" srcOrd="0" destOrd="0" presId="urn:microsoft.com/office/officeart/2018/5/layout/IconLeafLabelList"/>
    <dgm:cxn modelId="{3861238B-FBAC-4849-A518-BF66EB9019A4}" type="presParOf" srcId="{3F85457A-39A1-4FBD-AD8B-1D627EF0C92D}" destId="{17DD601D-5C08-4AAD-810C-2878EBF7AAEE}" srcOrd="1" destOrd="0" presId="urn:microsoft.com/office/officeart/2018/5/layout/IconLeafLabelList"/>
    <dgm:cxn modelId="{6ED15D2D-E219-4E8D-A4E7-596D19C31762}" type="presParOf" srcId="{3F85457A-39A1-4FBD-AD8B-1D627EF0C92D}" destId="{4727C8A7-A323-4080-AA66-68BA04655D1C}" srcOrd="2" destOrd="0" presId="urn:microsoft.com/office/officeart/2018/5/layout/IconLeafLabelList"/>
    <dgm:cxn modelId="{0C124F8D-9C0A-4644-B90F-AA23E1BE16BD}" type="presParOf" srcId="{3F85457A-39A1-4FBD-AD8B-1D627EF0C92D}" destId="{C6007595-2A7D-460B-9793-873765C8EEA0}" srcOrd="3" destOrd="0" presId="urn:microsoft.com/office/officeart/2018/5/layout/IconLeafLabelList"/>
    <dgm:cxn modelId="{9E5E3D69-355E-4DD1-BAB7-1152CF22354B}" type="presParOf" srcId="{7BC3C0F8-4122-4979-B2BA-BF5176B423A1}" destId="{DF475629-A3C4-49D7-9159-B6C87887C24E}" srcOrd="3" destOrd="0" presId="urn:microsoft.com/office/officeart/2018/5/layout/IconLeafLabelList"/>
    <dgm:cxn modelId="{C9B457F2-202E-49A5-8E1A-C9EF31831153}" type="presParOf" srcId="{7BC3C0F8-4122-4979-B2BA-BF5176B423A1}" destId="{31D0DCDA-BC54-403C-8D9A-6733A4FCA07B}" srcOrd="4" destOrd="0" presId="urn:microsoft.com/office/officeart/2018/5/layout/IconLeafLabelList"/>
    <dgm:cxn modelId="{F991198F-6CAA-42AE-BFA7-B58A7E272520}" type="presParOf" srcId="{31D0DCDA-BC54-403C-8D9A-6733A4FCA07B}" destId="{659C652D-B4E9-40F5-A3EF-FCCFACC16416}" srcOrd="0" destOrd="0" presId="urn:microsoft.com/office/officeart/2018/5/layout/IconLeafLabelList"/>
    <dgm:cxn modelId="{B08DB333-5800-4E4E-BD6E-71FE0384C271}" type="presParOf" srcId="{31D0DCDA-BC54-403C-8D9A-6733A4FCA07B}" destId="{413DB8A9-01D3-4E0D-8DBB-3AA467360785}" srcOrd="1" destOrd="0" presId="urn:microsoft.com/office/officeart/2018/5/layout/IconLeafLabelList"/>
    <dgm:cxn modelId="{AAA3B1AF-2B04-4A97-8A5A-EF9881FD4442}" type="presParOf" srcId="{31D0DCDA-BC54-403C-8D9A-6733A4FCA07B}" destId="{7A5FB23B-B64B-4C28-8D6A-05D254CC6FA4}" srcOrd="2" destOrd="0" presId="urn:microsoft.com/office/officeart/2018/5/layout/IconLeafLabelList"/>
    <dgm:cxn modelId="{57792EEE-0204-4CCF-B8B4-BB9F1AA9D060}" type="presParOf" srcId="{31D0DCDA-BC54-403C-8D9A-6733A4FCA07B}" destId="{80162DE3-B724-429E-9AC7-486B93A2CAF9}" srcOrd="3" destOrd="0" presId="urn:microsoft.com/office/officeart/2018/5/layout/IconLeafLabelList"/>
    <dgm:cxn modelId="{FFC5C4E6-B446-4182-8929-8E673BD3D677}" type="presParOf" srcId="{7BC3C0F8-4122-4979-B2BA-BF5176B423A1}" destId="{0D9E3145-EF62-4F32-93D8-4482A8D69412}" srcOrd="5" destOrd="0" presId="urn:microsoft.com/office/officeart/2018/5/layout/IconLeafLabelList"/>
    <dgm:cxn modelId="{67AC4FA5-03D8-44EF-82D0-5D9EF2EB236D}" type="presParOf" srcId="{7BC3C0F8-4122-4979-B2BA-BF5176B423A1}" destId="{51BDC101-97C8-4BC5-8C36-F878884B1277}" srcOrd="6" destOrd="0" presId="urn:microsoft.com/office/officeart/2018/5/layout/IconLeafLabelList"/>
    <dgm:cxn modelId="{EB30DD03-B4F2-4E7D-8B3F-25E68E9E993C}" type="presParOf" srcId="{51BDC101-97C8-4BC5-8C36-F878884B1277}" destId="{994D3C67-E62F-4838-9278-C2307E017761}" srcOrd="0" destOrd="0" presId="urn:microsoft.com/office/officeart/2018/5/layout/IconLeafLabelList"/>
    <dgm:cxn modelId="{0F36F9C5-F8A0-4062-BAC6-42D241F90512}" type="presParOf" srcId="{51BDC101-97C8-4BC5-8C36-F878884B1277}" destId="{0C83D0E4-BC59-419B-AC98-F9DD1E45F82F}" srcOrd="1" destOrd="0" presId="urn:microsoft.com/office/officeart/2018/5/layout/IconLeafLabelList"/>
    <dgm:cxn modelId="{88612DA8-8580-4CFA-906D-0372697C4665}" type="presParOf" srcId="{51BDC101-97C8-4BC5-8C36-F878884B1277}" destId="{BCB1865F-3CFD-46F1-8795-4FDB3CE0588F}" srcOrd="2" destOrd="0" presId="urn:microsoft.com/office/officeart/2018/5/layout/IconLeafLabelList"/>
    <dgm:cxn modelId="{C633E827-515D-4221-AFBE-81EF34204213}" type="presParOf" srcId="{51BDC101-97C8-4BC5-8C36-F878884B1277}" destId="{24744861-A384-4A46-A6F4-8468D614D2D4}" srcOrd="3" destOrd="0" presId="urn:microsoft.com/office/officeart/2018/5/layout/IconLeafLabelList"/>
    <dgm:cxn modelId="{05F1263B-801F-43D1-B3DD-38204C720727}" type="presParOf" srcId="{7BC3C0F8-4122-4979-B2BA-BF5176B423A1}" destId="{C3706697-1647-4C24-924A-228BCBFBF6C0}" srcOrd="7" destOrd="0" presId="urn:microsoft.com/office/officeart/2018/5/layout/IconLeafLabelList"/>
    <dgm:cxn modelId="{BDF4DADB-C4DB-411F-BC6C-C13F10AACDAB}" type="presParOf" srcId="{7BC3C0F8-4122-4979-B2BA-BF5176B423A1}" destId="{0B76958F-DD0C-4F3E-98AF-6BCD81492DC1}" srcOrd="8" destOrd="0" presId="urn:microsoft.com/office/officeart/2018/5/layout/IconLeafLabelList"/>
    <dgm:cxn modelId="{5F375547-0E9E-4722-A9ED-314A6A7778EA}" type="presParOf" srcId="{0B76958F-DD0C-4F3E-98AF-6BCD81492DC1}" destId="{8238FDCB-B564-43E9-9F47-BA068C960979}" srcOrd="0" destOrd="0" presId="urn:microsoft.com/office/officeart/2018/5/layout/IconLeafLabelList"/>
    <dgm:cxn modelId="{AECBD0E3-1BA8-41C9-82F4-B72173083B86}" type="presParOf" srcId="{0B76958F-DD0C-4F3E-98AF-6BCD81492DC1}" destId="{4096C392-F5A9-4F4F-B038-20F4582B7D9D}" srcOrd="1" destOrd="0" presId="urn:microsoft.com/office/officeart/2018/5/layout/IconLeafLabelList"/>
    <dgm:cxn modelId="{E937F85A-900E-4DFB-9B03-F3C1AAFA2318}" type="presParOf" srcId="{0B76958F-DD0C-4F3E-98AF-6BCD81492DC1}" destId="{960B1E9E-7081-4513-93A6-0E66CA9A22FE}" srcOrd="2" destOrd="0" presId="urn:microsoft.com/office/officeart/2018/5/layout/IconLeafLabelList"/>
    <dgm:cxn modelId="{ABF5BA58-3F88-409C-A6AF-1202E2108027}" type="presParOf" srcId="{0B76958F-DD0C-4F3E-98AF-6BCD81492DC1}" destId="{7E7F82A8-6FF4-40CA-B851-44A34C91EF1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9BDE5C-029E-4603-B96A-8C16F8248C5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E035ED9-9F43-4FF9-B6D7-770701F318D6}">
      <dgm:prSet/>
      <dgm:spPr/>
      <dgm:t>
        <a:bodyPr/>
        <a:lstStyle/>
        <a:p>
          <a:r>
            <a:rPr lang="en-GB" b="0" i="0" baseline="0"/>
            <a:t>Use of letters of credit, unusual payment methods</a:t>
          </a:r>
          <a:endParaRPr lang="en-US"/>
        </a:p>
      </dgm:t>
    </dgm:pt>
    <dgm:pt modelId="{437651CC-AFCC-421D-947B-6AD13866F3B6}" type="parTrans" cxnId="{BBCD91CC-1A51-4591-A518-70F3275A8E19}">
      <dgm:prSet/>
      <dgm:spPr/>
      <dgm:t>
        <a:bodyPr/>
        <a:lstStyle/>
        <a:p>
          <a:endParaRPr lang="en-US"/>
        </a:p>
      </dgm:t>
    </dgm:pt>
    <dgm:pt modelId="{A20653EF-1647-4323-9E20-DA0F21B6C0C9}" type="sibTrans" cxnId="{BBCD91CC-1A51-4591-A518-70F3275A8E19}">
      <dgm:prSet/>
      <dgm:spPr/>
      <dgm:t>
        <a:bodyPr/>
        <a:lstStyle/>
        <a:p>
          <a:endParaRPr lang="en-US"/>
        </a:p>
      </dgm:t>
    </dgm:pt>
    <dgm:pt modelId="{68C9D59F-766D-4C8F-9F93-6F4DAAF05737}">
      <dgm:prSet/>
      <dgm:spPr/>
      <dgm:t>
        <a:bodyPr/>
        <a:lstStyle/>
        <a:p>
          <a:r>
            <a:rPr lang="en-GB" b="0" i="0" baseline="0"/>
            <a:t>Payments received or made through third parties</a:t>
          </a:r>
          <a:endParaRPr lang="en-US"/>
        </a:p>
      </dgm:t>
    </dgm:pt>
    <dgm:pt modelId="{BB115049-44F5-4F8C-B67B-97CECBD777B9}" type="parTrans" cxnId="{6D3E8931-1E49-40B1-9346-31DE0C4690C8}">
      <dgm:prSet/>
      <dgm:spPr/>
      <dgm:t>
        <a:bodyPr/>
        <a:lstStyle/>
        <a:p>
          <a:endParaRPr lang="en-US"/>
        </a:p>
      </dgm:t>
    </dgm:pt>
    <dgm:pt modelId="{956A5608-5236-45CD-9C30-2B8C81DA5934}" type="sibTrans" cxnId="{6D3E8931-1E49-40B1-9346-31DE0C4690C8}">
      <dgm:prSet/>
      <dgm:spPr/>
      <dgm:t>
        <a:bodyPr/>
        <a:lstStyle/>
        <a:p>
          <a:endParaRPr lang="en-US"/>
        </a:p>
      </dgm:t>
    </dgm:pt>
    <dgm:pt modelId="{1049C111-B597-4608-89E4-D9C70A35F775}">
      <dgm:prSet/>
      <dgm:spPr/>
      <dgm:t>
        <a:bodyPr/>
        <a:lstStyle/>
        <a:p>
          <a:r>
            <a:rPr lang="en-GB" b="0" i="0" baseline="0"/>
            <a:t>Unusual deposits of cash or negotiable instruments in round figures</a:t>
          </a:r>
          <a:endParaRPr lang="en-US"/>
        </a:p>
      </dgm:t>
    </dgm:pt>
    <dgm:pt modelId="{1900E9D6-F6ED-4047-A265-6E8A4EAD1CBF}" type="parTrans" cxnId="{D7A99BB7-FA5F-4BAE-B9C1-4B8A4C7F4E8D}">
      <dgm:prSet/>
      <dgm:spPr/>
      <dgm:t>
        <a:bodyPr/>
        <a:lstStyle/>
        <a:p>
          <a:endParaRPr lang="en-US"/>
        </a:p>
      </dgm:t>
    </dgm:pt>
    <dgm:pt modelId="{650FF4E8-D8C1-4727-8052-4BC2C56D2F52}" type="sibTrans" cxnId="{D7A99BB7-FA5F-4BAE-B9C1-4B8A4C7F4E8D}">
      <dgm:prSet/>
      <dgm:spPr/>
      <dgm:t>
        <a:bodyPr/>
        <a:lstStyle/>
        <a:p>
          <a:endParaRPr lang="en-US"/>
        </a:p>
      </dgm:t>
    </dgm:pt>
    <dgm:pt modelId="{578C4346-5E88-4D68-A07E-094A824678B3}">
      <dgm:prSet/>
      <dgm:spPr/>
      <dgm:t>
        <a:bodyPr/>
        <a:lstStyle/>
        <a:p>
          <a:r>
            <a:rPr lang="en-GB" b="0" i="0" baseline="0"/>
            <a:t>Payments made from or into multiple accounts</a:t>
          </a:r>
          <a:endParaRPr lang="en-US"/>
        </a:p>
      </dgm:t>
    </dgm:pt>
    <dgm:pt modelId="{C82130F2-4748-4780-8BC8-FBFDCD566B9F}" type="parTrans" cxnId="{17E82950-B88E-4F65-86F0-704A66E04EA6}">
      <dgm:prSet/>
      <dgm:spPr/>
      <dgm:t>
        <a:bodyPr/>
        <a:lstStyle/>
        <a:p>
          <a:endParaRPr lang="en-US"/>
        </a:p>
      </dgm:t>
    </dgm:pt>
    <dgm:pt modelId="{8F3AA74C-B238-46CD-B88C-7B511ABF1E6F}" type="sibTrans" cxnId="{17E82950-B88E-4F65-86F0-704A66E04EA6}">
      <dgm:prSet/>
      <dgm:spPr/>
      <dgm:t>
        <a:bodyPr/>
        <a:lstStyle/>
        <a:p>
          <a:endParaRPr lang="en-US"/>
        </a:p>
      </dgm:t>
    </dgm:pt>
    <dgm:pt modelId="{3C9EE111-D0FB-40A2-BFDE-9CB1C4C2D5A2}">
      <dgm:prSet/>
      <dgm:spPr/>
      <dgm:t>
        <a:bodyPr/>
        <a:lstStyle/>
        <a:p>
          <a:r>
            <a:rPr lang="en-GB" b="0" i="0" baseline="0" dirty="0"/>
            <a:t>“Goods” shipped to or from a high-risk jurisdiction</a:t>
          </a:r>
          <a:endParaRPr lang="en-US" dirty="0"/>
        </a:p>
      </dgm:t>
    </dgm:pt>
    <dgm:pt modelId="{A21D2E38-141C-479D-9D86-7F4E6ED9A544}" type="parTrans" cxnId="{3CBF546B-BEE7-4144-878C-EFBD2664C79F}">
      <dgm:prSet/>
      <dgm:spPr/>
      <dgm:t>
        <a:bodyPr/>
        <a:lstStyle/>
        <a:p>
          <a:endParaRPr lang="en-US"/>
        </a:p>
      </dgm:t>
    </dgm:pt>
    <dgm:pt modelId="{AE14A988-064F-4196-BB2D-F1EAA759C784}" type="sibTrans" cxnId="{3CBF546B-BEE7-4144-878C-EFBD2664C79F}">
      <dgm:prSet/>
      <dgm:spPr/>
      <dgm:t>
        <a:bodyPr/>
        <a:lstStyle/>
        <a:p>
          <a:endParaRPr lang="en-US"/>
        </a:p>
      </dgm:t>
    </dgm:pt>
    <dgm:pt modelId="{70DAA632-2358-43AA-9C32-49D7ACB825BF}">
      <dgm:prSet/>
      <dgm:spPr/>
      <dgm:t>
        <a:bodyPr/>
        <a:lstStyle/>
        <a:p>
          <a:r>
            <a:rPr lang="en-GB" b="0" i="0" baseline="0"/>
            <a:t>Shipment through or from Free Trade Zones</a:t>
          </a:r>
          <a:endParaRPr lang="en-US"/>
        </a:p>
      </dgm:t>
    </dgm:pt>
    <dgm:pt modelId="{7987F01A-515E-4A50-8A1C-D938ED0F2FF9}" type="parTrans" cxnId="{91131C93-BD9A-454F-B06A-46C5DFC55FC5}">
      <dgm:prSet/>
      <dgm:spPr/>
      <dgm:t>
        <a:bodyPr/>
        <a:lstStyle/>
        <a:p>
          <a:endParaRPr lang="en-US"/>
        </a:p>
      </dgm:t>
    </dgm:pt>
    <dgm:pt modelId="{A4C2732D-81B1-4858-86A9-F06EEA58E175}" type="sibTrans" cxnId="{91131C93-BD9A-454F-B06A-46C5DFC55FC5}">
      <dgm:prSet/>
      <dgm:spPr/>
      <dgm:t>
        <a:bodyPr/>
        <a:lstStyle/>
        <a:p>
          <a:endParaRPr lang="en-US"/>
        </a:p>
      </dgm:t>
    </dgm:pt>
    <dgm:pt modelId="{44C23660-EC16-47B5-97A8-ED3E7BD7D756}">
      <dgm:prSet/>
      <dgm:spPr/>
      <dgm:t>
        <a:bodyPr/>
        <a:lstStyle/>
        <a:p>
          <a:r>
            <a:rPr lang="en-GB" b="0" i="0" baseline="0"/>
            <a:t>Routing is inconsistent with normal geographic trade</a:t>
          </a:r>
          <a:endParaRPr lang="en-US"/>
        </a:p>
      </dgm:t>
    </dgm:pt>
    <dgm:pt modelId="{882FCD73-70F3-4F87-ADCD-EC00001FD440}" type="parTrans" cxnId="{49826C27-30BB-410E-BCEE-E329F33A1455}">
      <dgm:prSet/>
      <dgm:spPr/>
      <dgm:t>
        <a:bodyPr/>
        <a:lstStyle/>
        <a:p>
          <a:endParaRPr lang="en-US"/>
        </a:p>
      </dgm:t>
    </dgm:pt>
    <dgm:pt modelId="{A20E6FA3-BF02-41E8-BDC9-D0A340050CA9}" type="sibTrans" cxnId="{49826C27-30BB-410E-BCEE-E329F33A1455}">
      <dgm:prSet/>
      <dgm:spPr/>
      <dgm:t>
        <a:bodyPr/>
        <a:lstStyle/>
        <a:p>
          <a:endParaRPr lang="en-US"/>
        </a:p>
      </dgm:t>
    </dgm:pt>
    <dgm:pt modelId="{7D4172D0-6DF9-488A-9D11-5E6F452BEDFB}">
      <dgm:prSet/>
      <dgm:spPr/>
      <dgm:t>
        <a:bodyPr/>
        <a:lstStyle/>
        <a:p>
          <a:r>
            <a:rPr lang="en-GB" b="0" i="0" baseline="0"/>
            <a:t>Goods inconsistent with transit documents</a:t>
          </a:r>
          <a:endParaRPr lang="en-US"/>
        </a:p>
      </dgm:t>
    </dgm:pt>
    <dgm:pt modelId="{594ABA09-4BD8-4815-B62A-CB8BDD51B43B}" type="parTrans" cxnId="{28BFE9D6-3079-47AC-9614-F33AD9716323}">
      <dgm:prSet/>
      <dgm:spPr/>
      <dgm:t>
        <a:bodyPr/>
        <a:lstStyle/>
        <a:p>
          <a:endParaRPr lang="en-US"/>
        </a:p>
      </dgm:t>
    </dgm:pt>
    <dgm:pt modelId="{34A69820-8ED7-47B5-A3E2-561E0D8DFDBF}" type="sibTrans" cxnId="{28BFE9D6-3079-47AC-9614-F33AD9716323}">
      <dgm:prSet/>
      <dgm:spPr/>
      <dgm:t>
        <a:bodyPr/>
        <a:lstStyle/>
        <a:p>
          <a:endParaRPr lang="en-US"/>
        </a:p>
      </dgm:t>
    </dgm:pt>
    <dgm:pt modelId="{476F406E-B7D3-4395-8C99-2498D70F20F2}">
      <dgm:prSet/>
      <dgm:spPr/>
      <dgm:t>
        <a:bodyPr/>
        <a:lstStyle/>
        <a:p>
          <a:r>
            <a:rPr lang="en-GB" b="0" i="0" baseline="0"/>
            <a:t>Consignment is not consistent with the capacity of the exporter</a:t>
          </a:r>
          <a:endParaRPr lang="en-US"/>
        </a:p>
      </dgm:t>
    </dgm:pt>
    <dgm:pt modelId="{116D79A0-4D05-40C1-8F71-534B1F228A7C}" type="parTrans" cxnId="{363EEFA0-9362-465B-B0F9-31C1768D52D3}">
      <dgm:prSet/>
      <dgm:spPr/>
      <dgm:t>
        <a:bodyPr/>
        <a:lstStyle/>
        <a:p>
          <a:endParaRPr lang="en-US"/>
        </a:p>
      </dgm:t>
    </dgm:pt>
    <dgm:pt modelId="{D57D84B0-BC0E-4FB1-B509-2432ACF96991}" type="sibTrans" cxnId="{363EEFA0-9362-465B-B0F9-31C1768D52D3}">
      <dgm:prSet/>
      <dgm:spPr/>
      <dgm:t>
        <a:bodyPr/>
        <a:lstStyle/>
        <a:p>
          <a:endParaRPr lang="en-US"/>
        </a:p>
      </dgm:t>
    </dgm:pt>
    <dgm:pt modelId="{30BC78FF-F42F-4ECC-A738-3FE9263C39EB}">
      <dgm:prSet/>
      <dgm:spPr/>
      <dgm:t>
        <a:bodyPr/>
        <a:lstStyle/>
        <a:p>
          <a:r>
            <a:rPr lang="en-GB" b="0" i="0" baseline="0"/>
            <a:t>Presence of shell companies in the supply chain</a:t>
          </a:r>
          <a:endParaRPr lang="en-US"/>
        </a:p>
      </dgm:t>
    </dgm:pt>
    <dgm:pt modelId="{8888A4C7-8254-4BB8-9DFE-AB915D3986E7}" type="parTrans" cxnId="{E7D88A00-5607-4DF2-A6FE-BC18D5922B99}">
      <dgm:prSet/>
      <dgm:spPr/>
      <dgm:t>
        <a:bodyPr/>
        <a:lstStyle/>
        <a:p>
          <a:endParaRPr lang="en-US"/>
        </a:p>
      </dgm:t>
    </dgm:pt>
    <dgm:pt modelId="{5F48A32D-DE0F-4828-9A19-50EF1784879D}" type="sibTrans" cxnId="{E7D88A00-5607-4DF2-A6FE-BC18D5922B99}">
      <dgm:prSet/>
      <dgm:spPr/>
      <dgm:t>
        <a:bodyPr/>
        <a:lstStyle/>
        <a:p>
          <a:endParaRPr lang="en-US"/>
        </a:p>
      </dgm:t>
    </dgm:pt>
    <dgm:pt modelId="{BC2915CB-891A-4E3B-B082-30A4FE4161D7}" type="pres">
      <dgm:prSet presAssocID="{8A9BDE5C-029E-4603-B96A-8C16F8248C54}" presName="diagram" presStyleCnt="0">
        <dgm:presLayoutVars>
          <dgm:dir/>
          <dgm:resizeHandles val="exact"/>
        </dgm:presLayoutVars>
      </dgm:prSet>
      <dgm:spPr/>
    </dgm:pt>
    <dgm:pt modelId="{64B378E6-AFEC-4343-84C3-DC3387B8B81B}" type="pres">
      <dgm:prSet presAssocID="{8E035ED9-9F43-4FF9-B6D7-770701F318D6}" presName="node" presStyleLbl="node1" presStyleIdx="0" presStyleCnt="10">
        <dgm:presLayoutVars>
          <dgm:bulletEnabled val="1"/>
        </dgm:presLayoutVars>
      </dgm:prSet>
      <dgm:spPr/>
    </dgm:pt>
    <dgm:pt modelId="{3457B1DC-E6A8-4917-AEA0-09464FEE46E3}" type="pres">
      <dgm:prSet presAssocID="{A20653EF-1647-4323-9E20-DA0F21B6C0C9}" presName="sibTrans" presStyleCnt="0"/>
      <dgm:spPr/>
    </dgm:pt>
    <dgm:pt modelId="{F0F01D0F-0DFB-4D80-9128-6B2796D04C78}" type="pres">
      <dgm:prSet presAssocID="{68C9D59F-766D-4C8F-9F93-6F4DAAF05737}" presName="node" presStyleLbl="node1" presStyleIdx="1" presStyleCnt="10">
        <dgm:presLayoutVars>
          <dgm:bulletEnabled val="1"/>
        </dgm:presLayoutVars>
      </dgm:prSet>
      <dgm:spPr/>
    </dgm:pt>
    <dgm:pt modelId="{89FE87CC-FD29-4E0F-80A0-BC655FB31960}" type="pres">
      <dgm:prSet presAssocID="{956A5608-5236-45CD-9C30-2B8C81DA5934}" presName="sibTrans" presStyleCnt="0"/>
      <dgm:spPr/>
    </dgm:pt>
    <dgm:pt modelId="{58348A3F-9B90-4398-9906-ED8ECF5519CC}" type="pres">
      <dgm:prSet presAssocID="{1049C111-B597-4608-89E4-D9C70A35F775}" presName="node" presStyleLbl="node1" presStyleIdx="2" presStyleCnt="10">
        <dgm:presLayoutVars>
          <dgm:bulletEnabled val="1"/>
        </dgm:presLayoutVars>
      </dgm:prSet>
      <dgm:spPr/>
    </dgm:pt>
    <dgm:pt modelId="{398D4C85-7096-4763-905F-D35E7DE416B7}" type="pres">
      <dgm:prSet presAssocID="{650FF4E8-D8C1-4727-8052-4BC2C56D2F52}" presName="sibTrans" presStyleCnt="0"/>
      <dgm:spPr/>
    </dgm:pt>
    <dgm:pt modelId="{760D2064-A866-4396-8CE7-0040779A51A2}" type="pres">
      <dgm:prSet presAssocID="{578C4346-5E88-4D68-A07E-094A824678B3}" presName="node" presStyleLbl="node1" presStyleIdx="3" presStyleCnt="10">
        <dgm:presLayoutVars>
          <dgm:bulletEnabled val="1"/>
        </dgm:presLayoutVars>
      </dgm:prSet>
      <dgm:spPr/>
    </dgm:pt>
    <dgm:pt modelId="{6C9581B5-C824-43C6-9644-38C7A934B898}" type="pres">
      <dgm:prSet presAssocID="{8F3AA74C-B238-46CD-B88C-7B511ABF1E6F}" presName="sibTrans" presStyleCnt="0"/>
      <dgm:spPr/>
    </dgm:pt>
    <dgm:pt modelId="{74773E3A-632E-4393-86A1-1B1C1FAB2161}" type="pres">
      <dgm:prSet presAssocID="{3C9EE111-D0FB-40A2-BFDE-9CB1C4C2D5A2}" presName="node" presStyleLbl="node1" presStyleIdx="4" presStyleCnt="10">
        <dgm:presLayoutVars>
          <dgm:bulletEnabled val="1"/>
        </dgm:presLayoutVars>
      </dgm:prSet>
      <dgm:spPr/>
    </dgm:pt>
    <dgm:pt modelId="{11FE5D01-A3EA-4FEA-B008-A4AEB6DB3BF5}" type="pres">
      <dgm:prSet presAssocID="{AE14A988-064F-4196-BB2D-F1EAA759C784}" presName="sibTrans" presStyleCnt="0"/>
      <dgm:spPr/>
    </dgm:pt>
    <dgm:pt modelId="{80BC11ED-BB87-4104-9544-70E1F2FD868A}" type="pres">
      <dgm:prSet presAssocID="{70DAA632-2358-43AA-9C32-49D7ACB825BF}" presName="node" presStyleLbl="node1" presStyleIdx="5" presStyleCnt="10">
        <dgm:presLayoutVars>
          <dgm:bulletEnabled val="1"/>
        </dgm:presLayoutVars>
      </dgm:prSet>
      <dgm:spPr/>
    </dgm:pt>
    <dgm:pt modelId="{2F0280B2-A469-45FB-AA5C-D2957FB526F0}" type="pres">
      <dgm:prSet presAssocID="{A4C2732D-81B1-4858-86A9-F06EEA58E175}" presName="sibTrans" presStyleCnt="0"/>
      <dgm:spPr/>
    </dgm:pt>
    <dgm:pt modelId="{4491B366-E460-46C3-A4C1-BE13DED48983}" type="pres">
      <dgm:prSet presAssocID="{44C23660-EC16-47B5-97A8-ED3E7BD7D756}" presName="node" presStyleLbl="node1" presStyleIdx="6" presStyleCnt="10">
        <dgm:presLayoutVars>
          <dgm:bulletEnabled val="1"/>
        </dgm:presLayoutVars>
      </dgm:prSet>
      <dgm:spPr/>
    </dgm:pt>
    <dgm:pt modelId="{E13E4CB9-7248-47F3-9372-82793B744309}" type="pres">
      <dgm:prSet presAssocID="{A20E6FA3-BF02-41E8-BDC9-D0A340050CA9}" presName="sibTrans" presStyleCnt="0"/>
      <dgm:spPr/>
    </dgm:pt>
    <dgm:pt modelId="{AF487E64-2FD4-4252-B02A-C961548D452D}" type="pres">
      <dgm:prSet presAssocID="{7D4172D0-6DF9-488A-9D11-5E6F452BEDFB}" presName="node" presStyleLbl="node1" presStyleIdx="7" presStyleCnt="10">
        <dgm:presLayoutVars>
          <dgm:bulletEnabled val="1"/>
        </dgm:presLayoutVars>
      </dgm:prSet>
      <dgm:spPr/>
    </dgm:pt>
    <dgm:pt modelId="{EF80D8F7-04BC-4651-A79A-8D8D15240412}" type="pres">
      <dgm:prSet presAssocID="{34A69820-8ED7-47B5-A3E2-561E0D8DFDBF}" presName="sibTrans" presStyleCnt="0"/>
      <dgm:spPr/>
    </dgm:pt>
    <dgm:pt modelId="{56EC7A61-57EF-474D-A1AC-C78C3992E18F}" type="pres">
      <dgm:prSet presAssocID="{476F406E-B7D3-4395-8C99-2498D70F20F2}" presName="node" presStyleLbl="node1" presStyleIdx="8" presStyleCnt="10">
        <dgm:presLayoutVars>
          <dgm:bulletEnabled val="1"/>
        </dgm:presLayoutVars>
      </dgm:prSet>
      <dgm:spPr/>
    </dgm:pt>
    <dgm:pt modelId="{2F8C6E20-3DC4-46CF-B86A-1401A95DD49A}" type="pres">
      <dgm:prSet presAssocID="{D57D84B0-BC0E-4FB1-B509-2432ACF96991}" presName="sibTrans" presStyleCnt="0"/>
      <dgm:spPr/>
    </dgm:pt>
    <dgm:pt modelId="{EE41FDEB-6B71-4CF8-BBF5-1B9785D812E4}" type="pres">
      <dgm:prSet presAssocID="{30BC78FF-F42F-4ECC-A738-3FE9263C39EB}" presName="node" presStyleLbl="node1" presStyleIdx="9" presStyleCnt="10">
        <dgm:presLayoutVars>
          <dgm:bulletEnabled val="1"/>
        </dgm:presLayoutVars>
      </dgm:prSet>
      <dgm:spPr/>
    </dgm:pt>
  </dgm:ptLst>
  <dgm:cxnLst>
    <dgm:cxn modelId="{5D324D00-C917-4040-BC0A-88A057EF4D03}" type="presOf" srcId="{68C9D59F-766D-4C8F-9F93-6F4DAAF05737}" destId="{F0F01D0F-0DFB-4D80-9128-6B2796D04C78}" srcOrd="0" destOrd="0" presId="urn:microsoft.com/office/officeart/2005/8/layout/default"/>
    <dgm:cxn modelId="{E7D88A00-5607-4DF2-A6FE-BC18D5922B99}" srcId="{8A9BDE5C-029E-4603-B96A-8C16F8248C54}" destId="{30BC78FF-F42F-4ECC-A738-3FE9263C39EB}" srcOrd="9" destOrd="0" parTransId="{8888A4C7-8254-4BB8-9DFE-AB915D3986E7}" sibTransId="{5F48A32D-DE0F-4828-9A19-50EF1784879D}"/>
    <dgm:cxn modelId="{49826C27-30BB-410E-BCEE-E329F33A1455}" srcId="{8A9BDE5C-029E-4603-B96A-8C16F8248C54}" destId="{44C23660-EC16-47B5-97A8-ED3E7BD7D756}" srcOrd="6" destOrd="0" parTransId="{882FCD73-70F3-4F87-ADCD-EC00001FD440}" sibTransId="{A20E6FA3-BF02-41E8-BDC9-D0A340050CA9}"/>
    <dgm:cxn modelId="{6D3E8931-1E49-40B1-9346-31DE0C4690C8}" srcId="{8A9BDE5C-029E-4603-B96A-8C16F8248C54}" destId="{68C9D59F-766D-4C8F-9F93-6F4DAAF05737}" srcOrd="1" destOrd="0" parTransId="{BB115049-44F5-4F8C-B67B-97CECBD777B9}" sibTransId="{956A5608-5236-45CD-9C30-2B8C81DA5934}"/>
    <dgm:cxn modelId="{849F645C-328F-47C0-B06A-1089C1F49508}" type="presOf" srcId="{30BC78FF-F42F-4ECC-A738-3FE9263C39EB}" destId="{EE41FDEB-6B71-4CF8-BBF5-1B9785D812E4}" srcOrd="0" destOrd="0" presId="urn:microsoft.com/office/officeart/2005/8/layout/default"/>
    <dgm:cxn modelId="{3CBF546B-BEE7-4144-878C-EFBD2664C79F}" srcId="{8A9BDE5C-029E-4603-B96A-8C16F8248C54}" destId="{3C9EE111-D0FB-40A2-BFDE-9CB1C4C2D5A2}" srcOrd="4" destOrd="0" parTransId="{A21D2E38-141C-479D-9D86-7F4E6ED9A544}" sibTransId="{AE14A988-064F-4196-BB2D-F1EAA759C784}"/>
    <dgm:cxn modelId="{17E82950-B88E-4F65-86F0-704A66E04EA6}" srcId="{8A9BDE5C-029E-4603-B96A-8C16F8248C54}" destId="{578C4346-5E88-4D68-A07E-094A824678B3}" srcOrd="3" destOrd="0" parTransId="{C82130F2-4748-4780-8BC8-FBFDCD566B9F}" sibTransId="{8F3AA74C-B238-46CD-B88C-7B511ABF1E6F}"/>
    <dgm:cxn modelId="{DC62BC51-44A1-438F-98F7-40854E554971}" type="presOf" srcId="{8E035ED9-9F43-4FF9-B6D7-770701F318D6}" destId="{64B378E6-AFEC-4343-84C3-DC3387B8B81B}" srcOrd="0" destOrd="0" presId="urn:microsoft.com/office/officeart/2005/8/layout/default"/>
    <dgm:cxn modelId="{E7D58053-B60F-42F9-907D-ADA6AE2764F2}" type="presOf" srcId="{8A9BDE5C-029E-4603-B96A-8C16F8248C54}" destId="{BC2915CB-891A-4E3B-B082-30A4FE4161D7}" srcOrd="0" destOrd="0" presId="urn:microsoft.com/office/officeart/2005/8/layout/default"/>
    <dgm:cxn modelId="{EFEE8776-218C-4A0E-A1BC-B012AD1696F7}" type="presOf" srcId="{3C9EE111-D0FB-40A2-BFDE-9CB1C4C2D5A2}" destId="{74773E3A-632E-4393-86A1-1B1C1FAB2161}" srcOrd="0" destOrd="0" presId="urn:microsoft.com/office/officeart/2005/8/layout/default"/>
    <dgm:cxn modelId="{E8907389-3632-4383-BDB1-9B8631E5DA3C}" type="presOf" srcId="{7D4172D0-6DF9-488A-9D11-5E6F452BEDFB}" destId="{AF487E64-2FD4-4252-B02A-C961548D452D}" srcOrd="0" destOrd="0" presId="urn:microsoft.com/office/officeart/2005/8/layout/default"/>
    <dgm:cxn modelId="{91131C93-BD9A-454F-B06A-46C5DFC55FC5}" srcId="{8A9BDE5C-029E-4603-B96A-8C16F8248C54}" destId="{70DAA632-2358-43AA-9C32-49D7ACB825BF}" srcOrd="5" destOrd="0" parTransId="{7987F01A-515E-4A50-8A1C-D938ED0F2FF9}" sibTransId="{A4C2732D-81B1-4858-86A9-F06EEA58E175}"/>
    <dgm:cxn modelId="{363EEFA0-9362-465B-B0F9-31C1768D52D3}" srcId="{8A9BDE5C-029E-4603-B96A-8C16F8248C54}" destId="{476F406E-B7D3-4395-8C99-2498D70F20F2}" srcOrd="8" destOrd="0" parTransId="{116D79A0-4D05-40C1-8F71-534B1F228A7C}" sibTransId="{D57D84B0-BC0E-4FB1-B509-2432ACF96991}"/>
    <dgm:cxn modelId="{9C2DDAA1-3A6A-47B5-8D2D-74F3EAB46FCC}" type="presOf" srcId="{44C23660-EC16-47B5-97A8-ED3E7BD7D756}" destId="{4491B366-E460-46C3-A4C1-BE13DED48983}" srcOrd="0" destOrd="0" presId="urn:microsoft.com/office/officeart/2005/8/layout/default"/>
    <dgm:cxn modelId="{34A292AC-8AB9-4219-847E-A47B83BDF5D6}" type="presOf" srcId="{70DAA632-2358-43AA-9C32-49D7ACB825BF}" destId="{80BC11ED-BB87-4104-9544-70E1F2FD868A}" srcOrd="0" destOrd="0" presId="urn:microsoft.com/office/officeart/2005/8/layout/default"/>
    <dgm:cxn modelId="{F1FF93AD-4BA3-47C5-8B20-87E88970DEE5}" type="presOf" srcId="{476F406E-B7D3-4395-8C99-2498D70F20F2}" destId="{56EC7A61-57EF-474D-A1AC-C78C3992E18F}" srcOrd="0" destOrd="0" presId="urn:microsoft.com/office/officeart/2005/8/layout/default"/>
    <dgm:cxn modelId="{D7A99BB7-FA5F-4BAE-B9C1-4B8A4C7F4E8D}" srcId="{8A9BDE5C-029E-4603-B96A-8C16F8248C54}" destId="{1049C111-B597-4608-89E4-D9C70A35F775}" srcOrd="2" destOrd="0" parTransId="{1900E9D6-F6ED-4047-A265-6E8A4EAD1CBF}" sibTransId="{650FF4E8-D8C1-4727-8052-4BC2C56D2F52}"/>
    <dgm:cxn modelId="{2E21EAB9-E115-4432-88CA-263890351698}" type="presOf" srcId="{578C4346-5E88-4D68-A07E-094A824678B3}" destId="{760D2064-A866-4396-8CE7-0040779A51A2}" srcOrd="0" destOrd="0" presId="urn:microsoft.com/office/officeart/2005/8/layout/default"/>
    <dgm:cxn modelId="{BBCD91CC-1A51-4591-A518-70F3275A8E19}" srcId="{8A9BDE5C-029E-4603-B96A-8C16F8248C54}" destId="{8E035ED9-9F43-4FF9-B6D7-770701F318D6}" srcOrd="0" destOrd="0" parTransId="{437651CC-AFCC-421D-947B-6AD13866F3B6}" sibTransId="{A20653EF-1647-4323-9E20-DA0F21B6C0C9}"/>
    <dgm:cxn modelId="{28BFE9D6-3079-47AC-9614-F33AD9716323}" srcId="{8A9BDE5C-029E-4603-B96A-8C16F8248C54}" destId="{7D4172D0-6DF9-488A-9D11-5E6F452BEDFB}" srcOrd="7" destOrd="0" parTransId="{594ABA09-4BD8-4815-B62A-CB8BDD51B43B}" sibTransId="{34A69820-8ED7-47B5-A3E2-561E0D8DFDBF}"/>
    <dgm:cxn modelId="{1BB0DAE6-7C5F-4A90-91B0-9BE7CD59ECA3}" type="presOf" srcId="{1049C111-B597-4608-89E4-D9C70A35F775}" destId="{58348A3F-9B90-4398-9906-ED8ECF5519CC}" srcOrd="0" destOrd="0" presId="urn:microsoft.com/office/officeart/2005/8/layout/default"/>
    <dgm:cxn modelId="{11349102-8F3B-4874-95D0-FC47ACDD6342}" type="presParOf" srcId="{BC2915CB-891A-4E3B-B082-30A4FE4161D7}" destId="{64B378E6-AFEC-4343-84C3-DC3387B8B81B}" srcOrd="0" destOrd="0" presId="urn:microsoft.com/office/officeart/2005/8/layout/default"/>
    <dgm:cxn modelId="{A3D4BB07-FBE1-4419-A1AD-3A7749F361E0}" type="presParOf" srcId="{BC2915CB-891A-4E3B-B082-30A4FE4161D7}" destId="{3457B1DC-E6A8-4917-AEA0-09464FEE46E3}" srcOrd="1" destOrd="0" presId="urn:microsoft.com/office/officeart/2005/8/layout/default"/>
    <dgm:cxn modelId="{374A779C-09A6-49EE-A244-B86A4AFADCCA}" type="presParOf" srcId="{BC2915CB-891A-4E3B-B082-30A4FE4161D7}" destId="{F0F01D0F-0DFB-4D80-9128-6B2796D04C78}" srcOrd="2" destOrd="0" presId="urn:microsoft.com/office/officeart/2005/8/layout/default"/>
    <dgm:cxn modelId="{E412B3B6-2931-4EE2-BB0B-E98C45AA33DC}" type="presParOf" srcId="{BC2915CB-891A-4E3B-B082-30A4FE4161D7}" destId="{89FE87CC-FD29-4E0F-80A0-BC655FB31960}" srcOrd="3" destOrd="0" presId="urn:microsoft.com/office/officeart/2005/8/layout/default"/>
    <dgm:cxn modelId="{8E3004A9-5367-4FAA-B11D-8CCB2D7AB137}" type="presParOf" srcId="{BC2915CB-891A-4E3B-B082-30A4FE4161D7}" destId="{58348A3F-9B90-4398-9906-ED8ECF5519CC}" srcOrd="4" destOrd="0" presId="urn:microsoft.com/office/officeart/2005/8/layout/default"/>
    <dgm:cxn modelId="{AAA58608-F5D0-4FE2-858C-B69537C0CEE3}" type="presParOf" srcId="{BC2915CB-891A-4E3B-B082-30A4FE4161D7}" destId="{398D4C85-7096-4763-905F-D35E7DE416B7}" srcOrd="5" destOrd="0" presId="urn:microsoft.com/office/officeart/2005/8/layout/default"/>
    <dgm:cxn modelId="{846EE561-19DF-4E54-8CAF-097DADC66C04}" type="presParOf" srcId="{BC2915CB-891A-4E3B-B082-30A4FE4161D7}" destId="{760D2064-A866-4396-8CE7-0040779A51A2}" srcOrd="6" destOrd="0" presId="urn:microsoft.com/office/officeart/2005/8/layout/default"/>
    <dgm:cxn modelId="{B5370A9E-AECE-48CF-8650-8082749AE821}" type="presParOf" srcId="{BC2915CB-891A-4E3B-B082-30A4FE4161D7}" destId="{6C9581B5-C824-43C6-9644-38C7A934B898}" srcOrd="7" destOrd="0" presId="urn:microsoft.com/office/officeart/2005/8/layout/default"/>
    <dgm:cxn modelId="{BE207E99-4BD8-46EF-97F1-269A3DDBA2C1}" type="presParOf" srcId="{BC2915CB-891A-4E3B-B082-30A4FE4161D7}" destId="{74773E3A-632E-4393-86A1-1B1C1FAB2161}" srcOrd="8" destOrd="0" presId="urn:microsoft.com/office/officeart/2005/8/layout/default"/>
    <dgm:cxn modelId="{1EC777B7-F3B6-4615-AAC1-2A530F688264}" type="presParOf" srcId="{BC2915CB-891A-4E3B-B082-30A4FE4161D7}" destId="{11FE5D01-A3EA-4FEA-B008-A4AEB6DB3BF5}" srcOrd="9" destOrd="0" presId="urn:microsoft.com/office/officeart/2005/8/layout/default"/>
    <dgm:cxn modelId="{4EC47668-DD5E-4B28-A243-064617FE777D}" type="presParOf" srcId="{BC2915CB-891A-4E3B-B082-30A4FE4161D7}" destId="{80BC11ED-BB87-4104-9544-70E1F2FD868A}" srcOrd="10" destOrd="0" presId="urn:microsoft.com/office/officeart/2005/8/layout/default"/>
    <dgm:cxn modelId="{37B424BF-C7BB-4349-B5D9-77721777E7FE}" type="presParOf" srcId="{BC2915CB-891A-4E3B-B082-30A4FE4161D7}" destId="{2F0280B2-A469-45FB-AA5C-D2957FB526F0}" srcOrd="11" destOrd="0" presId="urn:microsoft.com/office/officeart/2005/8/layout/default"/>
    <dgm:cxn modelId="{29762620-47F3-4151-AB67-0446CEC4B344}" type="presParOf" srcId="{BC2915CB-891A-4E3B-B082-30A4FE4161D7}" destId="{4491B366-E460-46C3-A4C1-BE13DED48983}" srcOrd="12" destOrd="0" presId="urn:microsoft.com/office/officeart/2005/8/layout/default"/>
    <dgm:cxn modelId="{ECA2EC0D-0ECE-4445-AF26-46255456AECD}" type="presParOf" srcId="{BC2915CB-891A-4E3B-B082-30A4FE4161D7}" destId="{E13E4CB9-7248-47F3-9372-82793B744309}" srcOrd="13" destOrd="0" presId="urn:microsoft.com/office/officeart/2005/8/layout/default"/>
    <dgm:cxn modelId="{1EB41445-2C55-4AB8-9238-89D4136D6813}" type="presParOf" srcId="{BC2915CB-891A-4E3B-B082-30A4FE4161D7}" destId="{AF487E64-2FD4-4252-B02A-C961548D452D}" srcOrd="14" destOrd="0" presId="urn:microsoft.com/office/officeart/2005/8/layout/default"/>
    <dgm:cxn modelId="{55E7BB35-E1C8-4629-A801-37673D094A72}" type="presParOf" srcId="{BC2915CB-891A-4E3B-B082-30A4FE4161D7}" destId="{EF80D8F7-04BC-4651-A79A-8D8D15240412}" srcOrd="15" destOrd="0" presId="urn:microsoft.com/office/officeart/2005/8/layout/default"/>
    <dgm:cxn modelId="{D987D383-1963-406D-AC25-D03FACA5711D}" type="presParOf" srcId="{BC2915CB-891A-4E3B-B082-30A4FE4161D7}" destId="{56EC7A61-57EF-474D-A1AC-C78C3992E18F}" srcOrd="16" destOrd="0" presId="urn:microsoft.com/office/officeart/2005/8/layout/default"/>
    <dgm:cxn modelId="{6DBEB353-9F15-42EA-B093-E33F3EAA7862}" type="presParOf" srcId="{BC2915CB-891A-4E3B-B082-30A4FE4161D7}" destId="{2F8C6E20-3DC4-46CF-B86A-1401A95DD49A}" srcOrd="17" destOrd="0" presId="urn:microsoft.com/office/officeart/2005/8/layout/default"/>
    <dgm:cxn modelId="{3ECC800D-DA9B-4AC5-B4F7-9CB5AEC5EE14}" type="presParOf" srcId="{BC2915CB-891A-4E3B-B082-30A4FE4161D7}" destId="{EE41FDEB-6B71-4CF8-BBF5-1B9785D812E4}"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3E36283-A594-438C-BBD0-0F32417193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0B61D63-F818-4970-8096-1F74822706F6}">
      <dgm:prSet/>
      <dgm:spPr/>
      <dgm:t>
        <a:bodyPr/>
        <a:lstStyle/>
        <a:p>
          <a:pPr>
            <a:lnSpc>
              <a:spcPct val="100000"/>
            </a:lnSpc>
          </a:pPr>
          <a:r>
            <a:rPr lang="en-GB" b="0" i="0" baseline="0"/>
            <a:t>Rapid growth of newly formed companies into existing markets</a:t>
          </a:r>
          <a:endParaRPr lang="en-US"/>
        </a:p>
      </dgm:t>
    </dgm:pt>
    <dgm:pt modelId="{D76A8AD2-96DE-455D-B48C-59FC3F7447E0}" type="parTrans" cxnId="{96298D8D-F2EE-4D62-9851-FC03DD4DDCC3}">
      <dgm:prSet/>
      <dgm:spPr/>
      <dgm:t>
        <a:bodyPr/>
        <a:lstStyle/>
        <a:p>
          <a:endParaRPr lang="en-US"/>
        </a:p>
      </dgm:t>
    </dgm:pt>
    <dgm:pt modelId="{3CE7754A-BB50-4A1D-95B2-C3D54F7771F8}" type="sibTrans" cxnId="{96298D8D-F2EE-4D62-9851-FC03DD4DDCC3}">
      <dgm:prSet/>
      <dgm:spPr/>
      <dgm:t>
        <a:bodyPr/>
        <a:lstStyle/>
        <a:p>
          <a:endParaRPr lang="en-US"/>
        </a:p>
      </dgm:t>
    </dgm:pt>
    <dgm:pt modelId="{DE765FA2-7FF7-41C1-8E35-1E3F38DF92DA}">
      <dgm:prSet/>
      <dgm:spPr/>
      <dgm:t>
        <a:bodyPr/>
        <a:lstStyle/>
        <a:p>
          <a:pPr>
            <a:lnSpc>
              <a:spcPct val="100000"/>
            </a:lnSpc>
          </a:pPr>
          <a:r>
            <a:rPr lang="en-GB" b="0" i="0" baseline="0" dirty="0"/>
            <a:t>Evidence of consistent and significant cash payments, including those directed towards previously unknown third-parties. These businesses may also receive unexplained third-party payments;</a:t>
          </a:r>
          <a:endParaRPr lang="en-US" dirty="0"/>
        </a:p>
      </dgm:t>
    </dgm:pt>
    <dgm:pt modelId="{561E597C-25D5-4BE7-859E-9CC7B961C04C}" type="parTrans" cxnId="{AAE75575-40E6-4643-BE8C-B66C3600A8CE}">
      <dgm:prSet/>
      <dgm:spPr/>
      <dgm:t>
        <a:bodyPr/>
        <a:lstStyle/>
        <a:p>
          <a:endParaRPr lang="en-US"/>
        </a:p>
      </dgm:t>
    </dgm:pt>
    <dgm:pt modelId="{C55E73DD-7697-42AE-82D9-AB0F762688D5}" type="sibTrans" cxnId="{AAE75575-40E6-4643-BE8C-B66C3600A8CE}">
      <dgm:prSet/>
      <dgm:spPr/>
      <dgm:t>
        <a:bodyPr/>
        <a:lstStyle/>
        <a:p>
          <a:endParaRPr lang="en-US"/>
        </a:p>
      </dgm:t>
    </dgm:pt>
    <dgm:pt modelId="{BAAB229C-A6A8-42B2-A32B-02E0834032B8}">
      <dgm:prSet/>
      <dgm:spPr/>
      <dgm:t>
        <a:bodyPr/>
        <a:lstStyle/>
        <a:p>
          <a:pPr>
            <a:lnSpc>
              <a:spcPct val="100000"/>
            </a:lnSpc>
          </a:pPr>
          <a:r>
            <a:rPr lang="en-GB" b="0" i="0" baseline="0"/>
            <a:t>Un-necessary complicated and complex supply chains, involving multiple transhipments;</a:t>
          </a:r>
          <a:endParaRPr lang="en-US"/>
        </a:p>
      </dgm:t>
    </dgm:pt>
    <dgm:pt modelId="{68CBAB69-C737-4C73-9973-E5EE9E382104}" type="parTrans" cxnId="{3AF8CAB1-5CB1-4D7D-9C5A-39ADE7120657}">
      <dgm:prSet/>
      <dgm:spPr/>
      <dgm:t>
        <a:bodyPr/>
        <a:lstStyle/>
        <a:p>
          <a:endParaRPr lang="en-US"/>
        </a:p>
      </dgm:t>
    </dgm:pt>
    <dgm:pt modelId="{DEBC9346-7E6A-4F6B-AA60-3DF576FC4E44}" type="sibTrans" cxnId="{3AF8CAB1-5CB1-4D7D-9C5A-39ADE7120657}">
      <dgm:prSet/>
      <dgm:spPr/>
      <dgm:t>
        <a:bodyPr/>
        <a:lstStyle/>
        <a:p>
          <a:endParaRPr lang="en-US"/>
        </a:p>
      </dgm:t>
    </dgm:pt>
    <dgm:pt modelId="{8193580B-C934-45C3-B108-59C0F1A3D9E6}">
      <dgm:prSet/>
      <dgm:spPr/>
      <dgm:t>
        <a:bodyPr/>
        <a:lstStyle/>
        <a:p>
          <a:pPr>
            <a:lnSpc>
              <a:spcPct val="100000"/>
            </a:lnSpc>
          </a:pPr>
          <a:r>
            <a:rPr lang="en-GB" b="0" i="0" baseline="0"/>
            <a:t>Previously established companies specialising in one sector that unexpectedly pivot into an entirely unrelated sector.</a:t>
          </a:r>
          <a:endParaRPr lang="en-US"/>
        </a:p>
      </dgm:t>
    </dgm:pt>
    <dgm:pt modelId="{B333FBBA-02BB-4590-A6BE-A39465F73EF7}" type="parTrans" cxnId="{57F2C066-D53C-45E3-83D0-E43BE47B70B1}">
      <dgm:prSet/>
      <dgm:spPr/>
      <dgm:t>
        <a:bodyPr/>
        <a:lstStyle/>
        <a:p>
          <a:endParaRPr lang="en-US"/>
        </a:p>
      </dgm:t>
    </dgm:pt>
    <dgm:pt modelId="{6C3705BC-542D-42A4-95B6-A29C6A17A738}" type="sibTrans" cxnId="{57F2C066-D53C-45E3-83D0-E43BE47B70B1}">
      <dgm:prSet/>
      <dgm:spPr/>
      <dgm:t>
        <a:bodyPr/>
        <a:lstStyle/>
        <a:p>
          <a:endParaRPr lang="en-US"/>
        </a:p>
      </dgm:t>
    </dgm:pt>
    <dgm:pt modelId="{647C0E9B-C2E3-49DE-85FE-0E44C22E20EA}">
      <dgm:prSet/>
      <dgm:spPr/>
      <dgm:t>
        <a:bodyPr/>
        <a:lstStyle/>
        <a:p>
          <a:pPr>
            <a:lnSpc>
              <a:spcPct val="100000"/>
            </a:lnSpc>
          </a:pPr>
          <a:r>
            <a:rPr lang="en-GB" b="0" i="0" baseline="0"/>
            <a:t>Companies simultaneously involved in more than one unrelated sector.</a:t>
          </a:r>
          <a:endParaRPr lang="en-US"/>
        </a:p>
      </dgm:t>
    </dgm:pt>
    <dgm:pt modelId="{CEEABD8A-469D-4A7B-BAA8-CB33652F9189}" type="parTrans" cxnId="{74E407F5-1EDF-4ED8-A37F-7C600E5C6DDE}">
      <dgm:prSet/>
      <dgm:spPr/>
      <dgm:t>
        <a:bodyPr/>
        <a:lstStyle/>
        <a:p>
          <a:endParaRPr lang="en-US"/>
        </a:p>
      </dgm:t>
    </dgm:pt>
    <dgm:pt modelId="{31001339-AD6D-47E1-BEBB-00430963AEAF}" type="sibTrans" cxnId="{74E407F5-1EDF-4ED8-A37F-7C600E5C6DDE}">
      <dgm:prSet/>
      <dgm:spPr/>
      <dgm:t>
        <a:bodyPr/>
        <a:lstStyle/>
        <a:p>
          <a:endParaRPr lang="en-US"/>
        </a:p>
      </dgm:t>
    </dgm:pt>
    <dgm:pt modelId="{C10CD454-EC95-4A12-9749-00C9E51B9F05}" type="pres">
      <dgm:prSet presAssocID="{13E36283-A594-438C-BBD0-0F32417193C6}" presName="root" presStyleCnt="0">
        <dgm:presLayoutVars>
          <dgm:dir/>
          <dgm:resizeHandles val="exact"/>
        </dgm:presLayoutVars>
      </dgm:prSet>
      <dgm:spPr/>
    </dgm:pt>
    <dgm:pt modelId="{74E6A722-EFD8-4B09-A031-3B1198F2E542}" type="pres">
      <dgm:prSet presAssocID="{E0B61D63-F818-4970-8096-1F74822706F6}" presName="compNode" presStyleCnt="0"/>
      <dgm:spPr/>
    </dgm:pt>
    <dgm:pt modelId="{D49231A9-7D9E-4410-9619-B87E7862E86E}" type="pres">
      <dgm:prSet presAssocID="{E0B61D63-F818-4970-8096-1F74822706F6}" presName="bgRect" presStyleLbl="bgShp" presStyleIdx="0" presStyleCnt="5"/>
      <dgm:spPr/>
    </dgm:pt>
    <dgm:pt modelId="{6C5B6EA8-94F2-41C4-9FFE-0466A9DDC23D}" type="pres">
      <dgm:prSet presAssocID="{E0B61D63-F818-4970-8096-1F74822706F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0FFDE11A-FA6D-4F57-8593-72B59DF2507A}" type="pres">
      <dgm:prSet presAssocID="{E0B61D63-F818-4970-8096-1F74822706F6}" presName="spaceRect" presStyleCnt="0"/>
      <dgm:spPr/>
    </dgm:pt>
    <dgm:pt modelId="{59DEA2D4-D2FB-49F0-B844-732F87AB6141}" type="pres">
      <dgm:prSet presAssocID="{E0B61D63-F818-4970-8096-1F74822706F6}" presName="parTx" presStyleLbl="revTx" presStyleIdx="0" presStyleCnt="5">
        <dgm:presLayoutVars>
          <dgm:chMax val="0"/>
          <dgm:chPref val="0"/>
        </dgm:presLayoutVars>
      </dgm:prSet>
      <dgm:spPr/>
    </dgm:pt>
    <dgm:pt modelId="{74AE38F2-9C98-4D20-8AAB-75690CEE9426}" type="pres">
      <dgm:prSet presAssocID="{3CE7754A-BB50-4A1D-95B2-C3D54F7771F8}" presName="sibTrans" presStyleCnt="0"/>
      <dgm:spPr/>
    </dgm:pt>
    <dgm:pt modelId="{14F005D3-2625-4355-95EC-2AC666CEE57D}" type="pres">
      <dgm:prSet presAssocID="{DE765FA2-7FF7-41C1-8E35-1E3F38DF92DA}" presName="compNode" presStyleCnt="0"/>
      <dgm:spPr/>
    </dgm:pt>
    <dgm:pt modelId="{E9975A2C-3F62-4647-9DE2-53B32E7AB344}" type="pres">
      <dgm:prSet presAssocID="{DE765FA2-7FF7-41C1-8E35-1E3F38DF92DA}" presName="bgRect" presStyleLbl="bgShp" presStyleIdx="1" presStyleCnt="5"/>
      <dgm:spPr/>
    </dgm:pt>
    <dgm:pt modelId="{B6E3F45D-4904-4A02-AC9F-8E5AB04E77D8}" type="pres">
      <dgm:prSet presAssocID="{DE765FA2-7FF7-41C1-8E35-1E3F38DF92D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B7BCA0C9-054B-4524-B50F-76740272B5DA}" type="pres">
      <dgm:prSet presAssocID="{DE765FA2-7FF7-41C1-8E35-1E3F38DF92DA}" presName="spaceRect" presStyleCnt="0"/>
      <dgm:spPr/>
    </dgm:pt>
    <dgm:pt modelId="{8514AFF4-92B8-47DD-B6AC-134E757B8D0B}" type="pres">
      <dgm:prSet presAssocID="{DE765FA2-7FF7-41C1-8E35-1E3F38DF92DA}" presName="parTx" presStyleLbl="revTx" presStyleIdx="1" presStyleCnt="5">
        <dgm:presLayoutVars>
          <dgm:chMax val="0"/>
          <dgm:chPref val="0"/>
        </dgm:presLayoutVars>
      </dgm:prSet>
      <dgm:spPr/>
    </dgm:pt>
    <dgm:pt modelId="{CE2973CF-1C20-42C2-98EA-96F97F6B7389}" type="pres">
      <dgm:prSet presAssocID="{C55E73DD-7697-42AE-82D9-AB0F762688D5}" presName="sibTrans" presStyleCnt="0"/>
      <dgm:spPr/>
    </dgm:pt>
    <dgm:pt modelId="{EFF85E98-A658-48E5-91CF-7BB6DA3221B2}" type="pres">
      <dgm:prSet presAssocID="{BAAB229C-A6A8-42B2-A32B-02E0834032B8}" presName="compNode" presStyleCnt="0"/>
      <dgm:spPr/>
    </dgm:pt>
    <dgm:pt modelId="{EC488F28-8494-4ADD-A44E-7E2441898198}" type="pres">
      <dgm:prSet presAssocID="{BAAB229C-A6A8-42B2-A32B-02E0834032B8}" presName="bgRect" presStyleLbl="bgShp" presStyleIdx="2" presStyleCnt="5"/>
      <dgm:spPr/>
    </dgm:pt>
    <dgm:pt modelId="{BD415E1E-8019-4C97-ADBE-C91C5D01D00F}" type="pres">
      <dgm:prSet presAssocID="{BAAB229C-A6A8-42B2-A32B-02E0834032B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rcles with Lines"/>
        </a:ext>
      </dgm:extLst>
    </dgm:pt>
    <dgm:pt modelId="{36613A34-63EF-4607-90D1-CD18BF1488E5}" type="pres">
      <dgm:prSet presAssocID="{BAAB229C-A6A8-42B2-A32B-02E0834032B8}" presName="spaceRect" presStyleCnt="0"/>
      <dgm:spPr/>
    </dgm:pt>
    <dgm:pt modelId="{E5B4753E-222D-4EDC-A186-25E913C6A4C2}" type="pres">
      <dgm:prSet presAssocID="{BAAB229C-A6A8-42B2-A32B-02E0834032B8}" presName="parTx" presStyleLbl="revTx" presStyleIdx="2" presStyleCnt="5">
        <dgm:presLayoutVars>
          <dgm:chMax val="0"/>
          <dgm:chPref val="0"/>
        </dgm:presLayoutVars>
      </dgm:prSet>
      <dgm:spPr/>
    </dgm:pt>
    <dgm:pt modelId="{95F3F3E1-9BF0-4251-9B3C-A4B7026B97AA}" type="pres">
      <dgm:prSet presAssocID="{DEBC9346-7E6A-4F6B-AA60-3DF576FC4E44}" presName="sibTrans" presStyleCnt="0"/>
      <dgm:spPr/>
    </dgm:pt>
    <dgm:pt modelId="{49BF7104-78E6-4FBB-A2D2-E54C72E13C27}" type="pres">
      <dgm:prSet presAssocID="{8193580B-C934-45C3-B108-59C0F1A3D9E6}" presName="compNode" presStyleCnt="0"/>
      <dgm:spPr/>
    </dgm:pt>
    <dgm:pt modelId="{99F51D18-8200-447A-85D4-37D9F8FF9EB5}" type="pres">
      <dgm:prSet presAssocID="{8193580B-C934-45C3-B108-59C0F1A3D9E6}" presName="bgRect" presStyleLbl="bgShp" presStyleIdx="3" presStyleCnt="5"/>
      <dgm:spPr/>
    </dgm:pt>
    <dgm:pt modelId="{BB852052-06D7-4E9E-A384-B0782A862BCE}" type="pres">
      <dgm:prSet presAssocID="{8193580B-C934-45C3-B108-59C0F1A3D9E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31DFDAF8-B356-4776-9724-81159C720934}" type="pres">
      <dgm:prSet presAssocID="{8193580B-C934-45C3-B108-59C0F1A3D9E6}" presName="spaceRect" presStyleCnt="0"/>
      <dgm:spPr/>
    </dgm:pt>
    <dgm:pt modelId="{B5E4C33E-DA54-4559-8287-747B81947D67}" type="pres">
      <dgm:prSet presAssocID="{8193580B-C934-45C3-B108-59C0F1A3D9E6}" presName="parTx" presStyleLbl="revTx" presStyleIdx="3" presStyleCnt="5">
        <dgm:presLayoutVars>
          <dgm:chMax val="0"/>
          <dgm:chPref val="0"/>
        </dgm:presLayoutVars>
      </dgm:prSet>
      <dgm:spPr/>
    </dgm:pt>
    <dgm:pt modelId="{7414EBEA-B3DA-4A9D-8E56-018AD3F981FC}" type="pres">
      <dgm:prSet presAssocID="{6C3705BC-542D-42A4-95B6-A29C6A17A738}" presName="sibTrans" presStyleCnt="0"/>
      <dgm:spPr/>
    </dgm:pt>
    <dgm:pt modelId="{F6FC0100-C7E7-4E96-977C-56AB3CBC97FF}" type="pres">
      <dgm:prSet presAssocID="{647C0E9B-C2E3-49DE-85FE-0E44C22E20EA}" presName="compNode" presStyleCnt="0"/>
      <dgm:spPr/>
    </dgm:pt>
    <dgm:pt modelId="{D8DF057B-6DE6-4CA9-9FF7-9C021EF1BF5D}" type="pres">
      <dgm:prSet presAssocID="{647C0E9B-C2E3-49DE-85FE-0E44C22E20EA}" presName="bgRect" presStyleLbl="bgShp" presStyleIdx="4" presStyleCnt="5"/>
      <dgm:spPr/>
    </dgm:pt>
    <dgm:pt modelId="{B3D1BB25-8979-4405-BE9D-20BEDFF1ADC9}" type="pres">
      <dgm:prSet presAssocID="{647C0E9B-C2E3-49DE-85FE-0E44C22E20E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ilding"/>
        </a:ext>
      </dgm:extLst>
    </dgm:pt>
    <dgm:pt modelId="{BB9C58EB-BDA4-4CB5-80D4-04D7B6479A89}" type="pres">
      <dgm:prSet presAssocID="{647C0E9B-C2E3-49DE-85FE-0E44C22E20EA}" presName="spaceRect" presStyleCnt="0"/>
      <dgm:spPr/>
    </dgm:pt>
    <dgm:pt modelId="{C6F94B03-6CB7-4731-8D9E-37F5CE884762}" type="pres">
      <dgm:prSet presAssocID="{647C0E9B-C2E3-49DE-85FE-0E44C22E20EA}" presName="parTx" presStyleLbl="revTx" presStyleIdx="4" presStyleCnt="5">
        <dgm:presLayoutVars>
          <dgm:chMax val="0"/>
          <dgm:chPref val="0"/>
        </dgm:presLayoutVars>
      </dgm:prSet>
      <dgm:spPr/>
    </dgm:pt>
  </dgm:ptLst>
  <dgm:cxnLst>
    <dgm:cxn modelId="{1EAA4B05-8685-4A47-BE02-DA28F5BBFF83}" type="presOf" srcId="{DE765FA2-7FF7-41C1-8E35-1E3F38DF92DA}" destId="{8514AFF4-92B8-47DD-B6AC-134E757B8D0B}" srcOrd="0" destOrd="0" presId="urn:microsoft.com/office/officeart/2018/2/layout/IconVerticalSolidList"/>
    <dgm:cxn modelId="{3A8E490D-2546-48DA-84C7-BE8ACFF40E17}" type="presOf" srcId="{8193580B-C934-45C3-B108-59C0F1A3D9E6}" destId="{B5E4C33E-DA54-4559-8287-747B81947D67}" srcOrd="0" destOrd="0" presId="urn:microsoft.com/office/officeart/2018/2/layout/IconVerticalSolidList"/>
    <dgm:cxn modelId="{7A443E20-7641-44BE-9157-DDD28F200F5A}" type="presOf" srcId="{BAAB229C-A6A8-42B2-A32B-02E0834032B8}" destId="{E5B4753E-222D-4EDC-A186-25E913C6A4C2}" srcOrd="0" destOrd="0" presId="urn:microsoft.com/office/officeart/2018/2/layout/IconVerticalSolidList"/>
    <dgm:cxn modelId="{C193BC26-4AF3-45F5-A137-C8EF3D30B6E4}" type="presOf" srcId="{E0B61D63-F818-4970-8096-1F74822706F6}" destId="{59DEA2D4-D2FB-49F0-B844-732F87AB6141}" srcOrd="0" destOrd="0" presId="urn:microsoft.com/office/officeart/2018/2/layout/IconVerticalSolidList"/>
    <dgm:cxn modelId="{D0A7BF64-8CA7-4F67-9A21-161D023AE4D9}" type="presOf" srcId="{13E36283-A594-438C-BBD0-0F32417193C6}" destId="{C10CD454-EC95-4A12-9749-00C9E51B9F05}" srcOrd="0" destOrd="0" presId="urn:microsoft.com/office/officeart/2018/2/layout/IconVerticalSolidList"/>
    <dgm:cxn modelId="{57F2C066-D53C-45E3-83D0-E43BE47B70B1}" srcId="{13E36283-A594-438C-BBD0-0F32417193C6}" destId="{8193580B-C934-45C3-B108-59C0F1A3D9E6}" srcOrd="3" destOrd="0" parTransId="{B333FBBA-02BB-4590-A6BE-A39465F73EF7}" sibTransId="{6C3705BC-542D-42A4-95B6-A29C6A17A738}"/>
    <dgm:cxn modelId="{AAE75575-40E6-4643-BE8C-B66C3600A8CE}" srcId="{13E36283-A594-438C-BBD0-0F32417193C6}" destId="{DE765FA2-7FF7-41C1-8E35-1E3F38DF92DA}" srcOrd="1" destOrd="0" parTransId="{561E597C-25D5-4BE7-859E-9CC7B961C04C}" sibTransId="{C55E73DD-7697-42AE-82D9-AB0F762688D5}"/>
    <dgm:cxn modelId="{96298D8D-F2EE-4D62-9851-FC03DD4DDCC3}" srcId="{13E36283-A594-438C-BBD0-0F32417193C6}" destId="{E0B61D63-F818-4970-8096-1F74822706F6}" srcOrd="0" destOrd="0" parTransId="{D76A8AD2-96DE-455D-B48C-59FC3F7447E0}" sibTransId="{3CE7754A-BB50-4A1D-95B2-C3D54F7771F8}"/>
    <dgm:cxn modelId="{115D04A3-CDF2-4EC6-AED6-8D5770BA93FC}" type="presOf" srcId="{647C0E9B-C2E3-49DE-85FE-0E44C22E20EA}" destId="{C6F94B03-6CB7-4731-8D9E-37F5CE884762}" srcOrd="0" destOrd="0" presId="urn:microsoft.com/office/officeart/2018/2/layout/IconVerticalSolidList"/>
    <dgm:cxn modelId="{3AF8CAB1-5CB1-4D7D-9C5A-39ADE7120657}" srcId="{13E36283-A594-438C-BBD0-0F32417193C6}" destId="{BAAB229C-A6A8-42B2-A32B-02E0834032B8}" srcOrd="2" destOrd="0" parTransId="{68CBAB69-C737-4C73-9973-E5EE9E382104}" sibTransId="{DEBC9346-7E6A-4F6B-AA60-3DF576FC4E44}"/>
    <dgm:cxn modelId="{74E407F5-1EDF-4ED8-A37F-7C600E5C6DDE}" srcId="{13E36283-A594-438C-BBD0-0F32417193C6}" destId="{647C0E9B-C2E3-49DE-85FE-0E44C22E20EA}" srcOrd="4" destOrd="0" parTransId="{CEEABD8A-469D-4A7B-BAA8-CB33652F9189}" sibTransId="{31001339-AD6D-47E1-BEBB-00430963AEAF}"/>
    <dgm:cxn modelId="{B87D1228-3ABA-4AAB-8BB3-606826A8C4C9}" type="presParOf" srcId="{C10CD454-EC95-4A12-9749-00C9E51B9F05}" destId="{74E6A722-EFD8-4B09-A031-3B1198F2E542}" srcOrd="0" destOrd="0" presId="urn:microsoft.com/office/officeart/2018/2/layout/IconVerticalSolidList"/>
    <dgm:cxn modelId="{7CD61D9B-60AB-43A3-9BC3-8B81F060F4F3}" type="presParOf" srcId="{74E6A722-EFD8-4B09-A031-3B1198F2E542}" destId="{D49231A9-7D9E-4410-9619-B87E7862E86E}" srcOrd="0" destOrd="0" presId="urn:microsoft.com/office/officeart/2018/2/layout/IconVerticalSolidList"/>
    <dgm:cxn modelId="{1E2311C1-4FE6-49C7-8B9F-6CB55E4B316A}" type="presParOf" srcId="{74E6A722-EFD8-4B09-A031-3B1198F2E542}" destId="{6C5B6EA8-94F2-41C4-9FFE-0466A9DDC23D}" srcOrd="1" destOrd="0" presId="urn:microsoft.com/office/officeart/2018/2/layout/IconVerticalSolidList"/>
    <dgm:cxn modelId="{E2E9ED4F-7821-4BC1-95B3-93CE9A5F1C6A}" type="presParOf" srcId="{74E6A722-EFD8-4B09-A031-3B1198F2E542}" destId="{0FFDE11A-FA6D-4F57-8593-72B59DF2507A}" srcOrd="2" destOrd="0" presId="urn:microsoft.com/office/officeart/2018/2/layout/IconVerticalSolidList"/>
    <dgm:cxn modelId="{54B6ACC8-3664-43C8-8C7D-61B16C945766}" type="presParOf" srcId="{74E6A722-EFD8-4B09-A031-3B1198F2E542}" destId="{59DEA2D4-D2FB-49F0-B844-732F87AB6141}" srcOrd="3" destOrd="0" presId="urn:microsoft.com/office/officeart/2018/2/layout/IconVerticalSolidList"/>
    <dgm:cxn modelId="{7E36F42D-75CF-4F62-BCD7-1A2BB37B125E}" type="presParOf" srcId="{C10CD454-EC95-4A12-9749-00C9E51B9F05}" destId="{74AE38F2-9C98-4D20-8AAB-75690CEE9426}" srcOrd="1" destOrd="0" presId="urn:microsoft.com/office/officeart/2018/2/layout/IconVerticalSolidList"/>
    <dgm:cxn modelId="{1FFD7E02-6D15-4F9A-87B6-F534817D169D}" type="presParOf" srcId="{C10CD454-EC95-4A12-9749-00C9E51B9F05}" destId="{14F005D3-2625-4355-95EC-2AC666CEE57D}" srcOrd="2" destOrd="0" presId="urn:microsoft.com/office/officeart/2018/2/layout/IconVerticalSolidList"/>
    <dgm:cxn modelId="{A4ABCC90-DA6E-4499-B750-DBF4C949D174}" type="presParOf" srcId="{14F005D3-2625-4355-95EC-2AC666CEE57D}" destId="{E9975A2C-3F62-4647-9DE2-53B32E7AB344}" srcOrd="0" destOrd="0" presId="urn:microsoft.com/office/officeart/2018/2/layout/IconVerticalSolidList"/>
    <dgm:cxn modelId="{87C563DC-790E-4D3D-9661-92937A583B7B}" type="presParOf" srcId="{14F005D3-2625-4355-95EC-2AC666CEE57D}" destId="{B6E3F45D-4904-4A02-AC9F-8E5AB04E77D8}" srcOrd="1" destOrd="0" presId="urn:microsoft.com/office/officeart/2018/2/layout/IconVerticalSolidList"/>
    <dgm:cxn modelId="{785E907D-9573-4F60-BDA8-80C0F8B7C44E}" type="presParOf" srcId="{14F005D3-2625-4355-95EC-2AC666CEE57D}" destId="{B7BCA0C9-054B-4524-B50F-76740272B5DA}" srcOrd="2" destOrd="0" presId="urn:microsoft.com/office/officeart/2018/2/layout/IconVerticalSolidList"/>
    <dgm:cxn modelId="{09AF430A-B3E0-4FBA-916C-5D8104E05301}" type="presParOf" srcId="{14F005D3-2625-4355-95EC-2AC666CEE57D}" destId="{8514AFF4-92B8-47DD-B6AC-134E757B8D0B}" srcOrd="3" destOrd="0" presId="urn:microsoft.com/office/officeart/2018/2/layout/IconVerticalSolidList"/>
    <dgm:cxn modelId="{21A0A737-B63D-410B-8CAE-C47276C51EF7}" type="presParOf" srcId="{C10CD454-EC95-4A12-9749-00C9E51B9F05}" destId="{CE2973CF-1C20-42C2-98EA-96F97F6B7389}" srcOrd="3" destOrd="0" presId="urn:microsoft.com/office/officeart/2018/2/layout/IconVerticalSolidList"/>
    <dgm:cxn modelId="{F6E992C8-9DF2-45EC-A230-C64CD48FC00F}" type="presParOf" srcId="{C10CD454-EC95-4A12-9749-00C9E51B9F05}" destId="{EFF85E98-A658-48E5-91CF-7BB6DA3221B2}" srcOrd="4" destOrd="0" presId="urn:microsoft.com/office/officeart/2018/2/layout/IconVerticalSolidList"/>
    <dgm:cxn modelId="{EC8D28AA-9D78-4720-9B58-98108AC01984}" type="presParOf" srcId="{EFF85E98-A658-48E5-91CF-7BB6DA3221B2}" destId="{EC488F28-8494-4ADD-A44E-7E2441898198}" srcOrd="0" destOrd="0" presId="urn:microsoft.com/office/officeart/2018/2/layout/IconVerticalSolidList"/>
    <dgm:cxn modelId="{419AD1B0-408E-4522-8766-581E3BA59437}" type="presParOf" srcId="{EFF85E98-A658-48E5-91CF-7BB6DA3221B2}" destId="{BD415E1E-8019-4C97-ADBE-C91C5D01D00F}" srcOrd="1" destOrd="0" presId="urn:microsoft.com/office/officeart/2018/2/layout/IconVerticalSolidList"/>
    <dgm:cxn modelId="{F06DF646-BDA6-484B-B6EA-D0AC64D12A15}" type="presParOf" srcId="{EFF85E98-A658-48E5-91CF-7BB6DA3221B2}" destId="{36613A34-63EF-4607-90D1-CD18BF1488E5}" srcOrd="2" destOrd="0" presId="urn:microsoft.com/office/officeart/2018/2/layout/IconVerticalSolidList"/>
    <dgm:cxn modelId="{08368D1E-39ED-4F9F-86C2-DBB0C52E3166}" type="presParOf" srcId="{EFF85E98-A658-48E5-91CF-7BB6DA3221B2}" destId="{E5B4753E-222D-4EDC-A186-25E913C6A4C2}" srcOrd="3" destOrd="0" presId="urn:microsoft.com/office/officeart/2018/2/layout/IconVerticalSolidList"/>
    <dgm:cxn modelId="{BC40837C-5F1E-47C7-824A-E3A4F13D86CB}" type="presParOf" srcId="{C10CD454-EC95-4A12-9749-00C9E51B9F05}" destId="{95F3F3E1-9BF0-4251-9B3C-A4B7026B97AA}" srcOrd="5" destOrd="0" presId="urn:microsoft.com/office/officeart/2018/2/layout/IconVerticalSolidList"/>
    <dgm:cxn modelId="{6D78399B-0232-426C-A30A-B9349074FC45}" type="presParOf" srcId="{C10CD454-EC95-4A12-9749-00C9E51B9F05}" destId="{49BF7104-78E6-4FBB-A2D2-E54C72E13C27}" srcOrd="6" destOrd="0" presId="urn:microsoft.com/office/officeart/2018/2/layout/IconVerticalSolidList"/>
    <dgm:cxn modelId="{47898E75-B123-4EB0-B638-562C882CBDC6}" type="presParOf" srcId="{49BF7104-78E6-4FBB-A2D2-E54C72E13C27}" destId="{99F51D18-8200-447A-85D4-37D9F8FF9EB5}" srcOrd="0" destOrd="0" presId="urn:microsoft.com/office/officeart/2018/2/layout/IconVerticalSolidList"/>
    <dgm:cxn modelId="{CB3D4D8F-5EBB-40A6-A044-5BE38274EC0F}" type="presParOf" srcId="{49BF7104-78E6-4FBB-A2D2-E54C72E13C27}" destId="{BB852052-06D7-4E9E-A384-B0782A862BCE}" srcOrd="1" destOrd="0" presId="urn:microsoft.com/office/officeart/2018/2/layout/IconVerticalSolidList"/>
    <dgm:cxn modelId="{353526C2-3CEA-47B4-916A-8BE25CB47BF5}" type="presParOf" srcId="{49BF7104-78E6-4FBB-A2D2-E54C72E13C27}" destId="{31DFDAF8-B356-4776-9724-81159C720934}" srcOrd="2" destOrd="0" presId="urn:microsoft.com/office/officeart/2018/2/layout/IconVerticalSolidList"/>
    <dgm:cxn modelId="{F22614D4-327E-465D-A2F0-FF2359379799}" type="presParOf" srcId="{49BF7104-78E6-4FBB-A2D2-E54C72E13C27}" destId="{B5E4C33E-DA54-4559-8287-747B81947D67}" srcOrd="3" destOrd="0" presId="urn:microsoft.com/office/officeart/2018/2/layout/IconVerticalSolidList"/>
    <dgm:cxn modelId="{A3CF4670-9B4F-4395-903D-6DEE16CF583B}" type="presParOf" srcId="{C10CD454-EC95-4A12-9749-00C9E51B9F05}" destId="{7414EBEA-B3DA-4A9D-8E56-018AD3F981FC}" srcOrd="7" destOrd="0" presId="urn:microsoft.com/office/officeart/2018/2/layout/IconVerticalSolidList"/>
    <dgm:cxn modelId="{FEEA7695-8D70-4FB6-AE9D-515DC19E8E12}" type="presParOf" srcId="{C10CD454-EC95-4A12-9749-00C9E51B9F05}" destId="{F6FC0100-C7E7-4E96-977C-56AB3CBC97FF}" srcOrd="8" destOrd="0" presId="urn:microsoft.com/office/officeart/2018/2/layout/IconVerticalSolidList"/>
    <dgm:cxn modelId="{F9B5E2E9-2EE9-4F97-A27C-12E0CE72A5D8}" type="presParOf" srcId="{F6FC0100-C7E7-4E96-977C-56AB3CBC97FF}" destId="{D8DF057B-6DE6-4CA9-9FF7-9C021EF1BF5D}" srcOrd="0" destOrd="0" presId="urn:microsoft.com/office/officeart/2018/2/layout/IconVerticalSolidList"/>
    <dgm:cxn modelId="{82119607-6F17-4A1E-8259-924655856B01}" type="presParOf" srcId="{F6FC0100-C7E7-4E96-977C-56AB3CBC97FF}" destId="{B3D1BB25-8979-4405-BE9D-20BEDFF1ADC9}" srcOrd="1" destOrd="0" presId="urn:microsoft.com/office/officeart/2018/2/layout/IconVerticalSolidList"/>
    <dgm:cxn modelId="{5729A395-5703-466E-A627-F87257D6AAAC}" type="presParOf" srcId="{F6FC0100-C7E7-4E96-977C-56AB3CBC97FF}" destId="{BB9C58EB-BDA4-4CB5-80D4-04D7B6479A89}" srcOrd="2" destOrd="0" presId="urn:microsoft.com/office/officeart/2018/2/layout/IconVerticalSolidList"/>
    <dgm:cxn modelId="{259A9904-7A3F-4535-B4D0-77845CDE29D8}" type="presParOf" srcId="{F6FC0100-C7E7-4E96-977C-56AB3CBC97FF}" destId="{C6F94B03-6CB7-4731-8D9E-37F5CE88476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76A91E-B11D-4E64-AA2C-D1CA3D2B74C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B00FD0A-F0CB-48B8-9C4B-89B9F54F61D6}">
      <dgm:prSet/>
      <dgm:spPr/>
      <dgm:t>
        <a:bodyPr/>
        <a:lstStyle/>
        <a:p>
          <a:r>
            <a:rPr lang="en-GB"/>
            <a:t>Greg Kelly </a:t>
          </a:r>
          <a:endParaRPr lang="en-US"/>
        </a:p>
      </dgm:t>
    </dgm:pt>
    <dgm:pt modelId="{9D5932FD-70BB-4B1F-B76F-AEB87F207727}" type="parTrans" cxnId="{EA8347C1-1858-407D-A4A5-144E8127DED3}">
      <dgm:prSet/>
      <dgm:spPr/>
      <dgm:t>
        <a:bodyPr/>
        <a:lstStyle/>
        <a:p>
          <a:endParaRPr lang="en-US"/>
        </a:p>
      </dgm:t>
    </dgm:pt>
    <dgm:pt modelId="{449CDF96-D8EE-49B8-A66A-DF1A000B6868}" type="sibTrans" cxnId="{EA8347C1-1858-407D-A4A5-144E8127DED3}">
      <dgm:prSet/>
      <dgm:spPr/>
      <dgm:t>
        <a:bodyPr/>
        <a:lstStyle/>
        <a:p>
          <a:endParaRPr lang="en-US"/>
        </a:p>
      </dgm:t>
    </dgm:pt>
    <dgm:pt modelId="{673E6CFC-316A-406E-BE2C-01AE001EB452}">
      <dgm:prSet/>
      <dgm:spPr/>
      <dgm:t>
        <a:bodyPr/>
        <a:lstStyle/>
        <a:p>
          <a:r>
            <a:rPr lang="en-GB"/>
            <a:t>Senior Investigation Officer HMRC Fraud Investigation Services Economic Crime Operations Unit</a:t>
          </a:r>
          <a:endParaRPr lang="en-US"/>
        </a:p>
      </dgm:t>
    </dgm:pt>
    <dgm:pt modelId="{15EAB90C-AF2F-487C-922B-16AC5091AB6C}" type="parTrans" cxnId="{DD5F11CB-1B9D-4539-9341-745962E77AC8}">
      <dgm:prSet/>
      <dgm:spPr/>
      <dgm:t>
        <a:bodyPr/>
        <a:lstStyle/>
        <a:p>
          <a:endParaRPr lang="en-US"/>
        </a:p>
      </dgm:t>
    </dgm:pt>
    <dgm:pt modelId="{A03A6462-3EA6-4D7B-B3F8-199458850278}" type="sibTrans" cxnId="{DD5F11CB-1B9D-4539-9341-745962E77AC8}">
      <dgm:prSet/>
      <dgm:spPr/>
      <dgm:t>
        <a:bodyPr/>
        <a:lstStyle/>
        <a:p>
          <a:endParaRPr lang="en-US"/>
        </a:p>
      </dgm:t>
    </dgm:pt>
    <dgm:pt modelId="{294E04F2-08CB-4590-8F51-5A508A8C2FEB}" type="pres">
      <dgm:prSet presAssocID="{B376A91E-B11D-4E64-AA2C-D1CA3D2B74C7}" presName="linear" presStyleCnt="0">
        <dgm:presLayoutVars>
          <dgm:animLvl val="lvl"/>
          <dgm:resizeHandles val="exact"/>
        </dgm:presLayoutVars>
      </dgm:prSet>
      <dgm:spPr/>
    </dgm:pt>
    <dgm:pt modelId="{2B038AB1-E735-4333-8333-D3FD7CE5D0BF}" type="pres">
      <dgm:prSet presAssocID="{3B00FD0A-F0CB-48B8-9C4B-89B9F54F61D6}" presName="parentText" presStyleLbl="node1" presStyleIdx="0" presStyleCnt="2">
        <dgm:presLayoutVars>
          <dgm:chMax val="0"/>
          <dgm:bulletEnabled val="1"/>
        </dgm:presLayoutVars>
      </dgm:prSet>
      <dgm:spPr/>
    </dgm:pt>
    <dgm:pt modelId="{59F1D28D-B76E-470F-958E-E1E850E23323}" type="pres">
      <dgm:prSet presAssocID="{449CDF96-D8EE-49B8-A66A-DF1A000B6868}" presName="spacer" presStyleCnt="0"/>
      <dgm:spPr/>
    </dgm:pt>
    <dgm:pt modelId="{580C0F77-8079-4AB4-B40A-A1C15A6E9497}" type="pres">
      <dgm:prSet presAssocID="{673E6CFC-316A-406E-BE2C-01AE001EB452}" presName="parentText" presStyleLbl="node1" presStyleIdx="1" presStyleCnt="2">
        <dgm:presLayoutVars>
          <dgm:chMax val="0"/>
          <dgm:bulletEnabled val="1"/>
        </dgm:presLayoutVars>
      </dgm:prSet>
      <dgm:spPr/>
    </dgm:pt>
  </dgm:ptLst>
  <dgm:cxnLst>
    <dgm:cxn modelId="{78876622-C310-49CC-8711-5C824FA61DB8}" type="presOf" srcId="{673E6CFC-316A-406E-BE2C-01AE001EB452}" destId="{580C0F77-8079-4AB4-B40A-A1C15A6E9497}" srcOrd="0" destOrd="0" presId="urn:microsoft.com/office/officeart/2005/8/layout/vList2"/>
    <dgm:cxn modelId="{3D39B323-F436-443F-ACD1-BADCDDE78F52}" type="presOf" srcId="{B376A91E-B11D-4E64-AA2C-D1CA3D2B74C7}" destId="{294E04F2-08CB-4590-8F51-5A508A8C2FEB}" srcOrd="0" destOrd="0" presId="urn:microsoft.com/office/officeart/2005/8/layout/vList2"/>
    <dgm:cxn modelId="{54A50B49-D6CB-48DB-86F3-05A33C317F91}" type="presOf" srcId="{3B00FD0A-F0CB-48B8-9C4B-89B9F54F61D6}" destId="{2B038AB1-E735-4333-8333-D3FD7CE5D0BF}" srcOrd="0" destOrd="0" presId="urn:microsoft.com/office/officeart/2005/8/layout/vList2"/>
    <dgm:cxn modelId="{EA8347C1-1858-407D-A4A5-144E8127DED3}" srcId="{B376A91E-B11D-4E64-AA2C-D1CA3D2B74C7}" destId="{3B00FD0A-F0CB-48B8-9C4B-89B9F54F61D6}" srcOrd="0" destOrd="0" parTransId="{9D5932FD-70BB-4B1F-B76F-AEB87F207727}" sibTransId="{449CDF96-D8EE-49B8-A66A-DF1A000B6868}"/>
    <dgm:cxn modelId="{DD5F11CB-1B9D-4539-9341-745962E77AC8}" srcId="{B376A91E-B11D-4E64-AA2C-D1CA3D2B74C7}" destId="{673E6CFC-316A-406E-BE2C-01AE001EB452}" srcOrd="1" destOrd="0" parTransId="{15EAB90C-AF2F-487C-922B-16AC5091AB6C}" sibTransId="{A03A6462-3EA6-4D7B-B3F8-199458850278}"/>
    <dgm:cxn modelId="{C37FEE93-8843-4886-AFB9-329277D24A3C}" type="presParOf" srcId="{294E04F2-08CB-4590-8F51-5A508A8C2FEB}" destId="{2B038AB1-E735-4333-8333-D3FD7CE5D0BF}" srcOrd="0" destOrd="0" presId="urn:microsoft.com/office/officeart/2005/8/layout/vList2"/>
    <dgm:cxn modelId="{830821AF-1D8A-47E0-8BD9-A504F6731818}" type="presParOf" srcId="{294E04F2-08CB-4590-8F51-5A508A8C2FEB}" destId="{59F1D28D-B76E-470F-958E-E1E850E23323}" srcOrd="1" destOrd="0" presId="urn:microsoft.com/office/officeart/2005/8/layout/vList2"/>
    <dgm:cxn modelId="{A344D431-CFA6-4881-97E3-B4C8C58E1D82}" type="presParOf" srcId="{294E04F2-08CB-4590-8F51-5A508A8C2FEB}" destId="{580C0F77-8079-4AB4-B40A-A1C15A6E949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6726FA-1DD2-47B1-AB72-7DA7B7A212D5}"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A4E0D7B4-990C-4153-991B-CD0F799E4F2B}">
      <dgm:prSet/>
      <dgm:spPr/>
      <dgm:t>
        <a:bodyPr/>
        <a:lstStyle/>
        <a:p>
          <a:r>
            <a:rPr lang="en-GB" b="0" i="0" baseline="0"/>
            <a:t>Trade Based Money Laundering (TBML)  involves the misrepresentation of price, quantity or quality of goods moved through international trade.</a:t>
          </a:r>
          <a:endParaRPr lang="en-US"/>
        </a:p>
      </dgm:t>
    </dgm:pt>
    <dgm:pt modelId="{712BA987-CEE4-40CC-9617-FAA55E586026}" type="parTrans" cxnId="{D92575CB-9A5F-400C-80D4-23C8AF6ADB72}">
      <dgm:prSet/>
      <dgm:spPr/>
      <dgm:t>
        <a:bodyPr/>
        <a:lstStyle/>
        <a:p>
          <a:endParaRPr lang="en-US"/>
        </a:p>
      </dgm:t>
    </dgm:pt>
    <dgm:pt modelId="{DE88DE0F-60C5-4F93-88B3-EC6DF5C23CB2}" type="sibTrans" cxnId="{D92575CB-9A5F-400C-80D4-23C8AF6ADB72}">
      <dgm:prSet/>
      <dgm:spPr/>
      <dgm:t>
        <a:bodyPr/>
        <a:lstStyle/>
        <a:p>
          <a:endParaRPr lang="en-US"/>
        </a:p>
      </dgm:t>
    </dgm:pt>
    <dgm:pt modelId="{28BD6D50-D945-426E-A014-0795E39822C4}">
      <dgm:prSet/>
      <dgm:spPr/>
      <dgm:t>
        <a:bodyPr/>
        <a:lstStyle/>
        <a:p>
          <a:r>
            <a:rPr lang="en-GB" b="0" i="0" baseline="0"/>
            <a:t>Value Transfer without money transfer</a:t>
          </a:r>
          <a:endParaRPr lang="en-US"/>
        </a:p>
      </dgm:t>
    </dgm:pt>
    <dgm:pt modelId="{08C91B7A-F949-47E8-911C-E7F2F740C971}" type="parTrans" cxnId="{677A7625-88CB-4497-BB4E-79110C5B14B2}">
      <dgm:prSet/>
      <dgm:spPr/>
      <dgm:t>
        <a:bodyPr/>
        <a:lstStyle/>
        <a:p>
          <a:endParaRPr lang="en-US"/>
        </a:p>
      </dgm:t>
    </dgm:pt>
    <dgm:pt modelId="{419584AD-3B86-4E9C-96E3-58A2C5D00312}" type="sibTrans" cxnId="{677A7625-88CB-4497-BB4E-79110C5B14B2}">
      <dgm:prSet/>
      <dgm:spPr/>
      <dgm:t>
        <a:bodyPr/>
        <a:lstStyle/>
        <a:p>
          <a:endParaRPr lang="en-US"/>
        </a:p>
      </dgm:t>
    </dgm:pt>
    <dgm:pt modelId="{AFD238F2-B841-4F74-AA1C-D49820055024}">
      <dgm:prSet/>
      <dgm:spPr/>
      <dgm:t>
        <a:bodyPr/>
        <a:lstStyle/>
        <a:p>
          <a:r>
            <a:rPr lang="en-GB" b="0" i="0" baseline="0"/>
            <a:t>Breaking the audit trail</a:t>
          </a:r>
          <a:endParaRPr lang="en-US"/>
        </a:p>
      </dgm:t>
    </dgm:pt>
    <dgm:pt modelId="{9C901539-02F2-474A-9678-9F5C6B4B44A0}" type="parTrans" cxnId="{0425CB16-1562-4282-B81C-9AEC65F9544D}">
      <dgm:prSet/>
      <dgm:spPr/>
      <dgm:t>
        <a:bodyPr/>
        <a:lstStyle/>
        <a:p>
          <a:endParaRPr lang="en-US"/>
        </a:p>
      </dgm:t>
    </dgm:pt>
    <dgm:pt modelId="{5B2DDCD5-10C1-4DB5-946F-58BA94B99B82}" type="sibTrans" cxnId="{0425CB16-1562-4282-B81C-9AEC65F9544D}">
      <dgm:prSet/>
      <dgm:spPr/>
      <dgm:t>
        <a:bodyPr/>
        <a:lstStyle/>
        <a:p>
          <a:endParaRPr lang="en-US"/>
        </a:p>
      </dgm:t>
    </dgm:pt>
    <dgm:pt modelId="{43A3CD43-2594-434E-A99E-EE16BA08CC7E}">
      <dgm:prSet/>
      <dgm:spPr/>
      <dgm:t>
        <a:bodyPr/>
        <a:lstStyle/>
        <a:p>
          <a:r>
            <a:rPr lang="en-GB" b="0" i="0" baseline="0"/>
            <a:t>Disguise of beneficial ownership/ Use of Corporate Identities</a:t>
          </a:r>
          <a:endParaRPr lang="en-US"/>
        </a:p>
      </dgm:t>
    </dgm:pt>
    <dgm:pt modelId="{EF955F48-B19F-49F1-9C6A-B32212A3D869}" type="parTrans" cxnId="{3710C7C8-6D2F-4B50-B99A-3E4CE0473C09}">
      <dgm:prSet/>
      <dgm:spPr/>
      <dgm:t>
        <a:bodyPr/>
        <a:lstStyle/>
        <a:p>
          <a:endParaRPr lang="en-US"/>
        </a:p>
      </dgm:t>
    </dgm:pt>
    <dgm:pt modelId="{64DF2147-CC0D-45C3-B7EF-50207890A5C1}" type="sibTrans" cxnId="{3710C7C8-6D2F-4B50-B99A-3E4CE0473C09}">
      <dgm:prSet/>
      <dgm:spPr/>
      <dgm:t>
        <a:bodyPr/>
        <a:lstStyle/>
        <a:p>
          <a:endParaRPr lang="en-US"/>
        </a:p>
      </dgm:t>
    </dgm:pt>
    <dgm:pt modelId="{A63471E8-F59D-466F-B651-A15AEBD5895A}">
      <dgm:prSet/>
      <dgm:spPr/>
      <dgm:t>
        <a:bodyPr/>
        <a:lstStyle/>
        <a:p>
          <a:r>
            <a:rPr lang="en-GB" b="0" i="0" baseline="0"/>
            <a:t>Often simultaneously facilitates other crime –evasion of currency controls, tax/duty evasion etc.</a:t>
          </a:r>
          <a:endParaRPr lang="en-US"/>
        </a:p>
      </dgm:t>
    </dgm:pt>
    <dgm:pt modelId="{DF22C283-8382-4BED-9F5E-F616CC6D265D}" type="parTrans" cxnId="{EA20E06D-0223-4D41-9F6B-9B9E071ABBE1}">
      <dgm:prSet/>
      <dgm:spPr/>
      <dgm:t>
        <a:bodyPr/>
        <a:lstStyle/>
        <a:p>
          <a:endParaRPr lang="en-US"/>
        </a:p>
      </dgm:t>
    </dgm:pt>
    <dgm:pt modelId="{2E805029-C755-448C-8CCD-AE2C482E5829}" type="sibTrans" cxnId="{EA20E06D-0223-4D41-9F6B-9B9E071ABBE1}">
      <dgm:prSet/>
      <dgm:spPr/>
      <dgm:t>
        <a:bodyPr/>
        <a:lstStyle/>
        <a:p>
          <a:endParaRPr lang="en-US"/>
        </a:p>
      </dgm:t>
    </dgm:pt>
    <dgm:pt modelId="{2DB50139-8F6B-4245-A5BB-1BFE6DDD9F82}">
      <dgm:prSet/>
      <dgm:spPr/>
      <dgm:t>
        <a:bodyPr/>
        <a:lstStyle/>
        <a:p>
          <a:r>
            <a:rPr lang="en-GB" b="0" i="0" baseline="0"/>
            <a:t>Burying the transaction within the of millions of other trade transactions</a:t>
          </a:r>
          <a:endParaRPr lang="en-US"/>
        </a:p>
      </dgm:t>
    </dgm:pt>
    <dgm:pt modelId="{59A51121-B3D5-4F36-AFBC-DFB7CD9D839D}" type="parTrans" cxnId="{5C548D50-1687-43ED-8F7A-458F38570572}">
      <dgm:prSet/>
      <dgm:spPr/>
      <dgm:t>
        <a:bodyPr/>
        <a:lstStyle/>
        <a:p>
          <a:endParaRPr lang="en-US"/>
        </a:p>
      </dgm:t>
    </dgm:pt>
    <dgm:pt modelId="{2EE9541C-BE4F-4B5D-B537-04460C0885A7}" type="sibTrans" cxnId="{5C548D50-1687-43ED-8F7A-458F38570572}">
      <dgm:prSet/>
      <dgm:spPr/>
      <dgm:t>
        <a:bodyPr/>
        <a:lstStyle/>
        <a:p>
          <a:endParaRPr lang="en-US"/>
        </a:p>
      </dgm:t>
    </dgm:pt>
    <dgm:pt modelId="{DBFD20B6-5B99-41C7-82A5-2C4E9509A41B}" type="pres">
      <dgm:prSet presAssocID="{266726FA-1DD2-47B1-AB72-7DA7B7A212D5}" presName="Name0" presStyleCnt="0">
        <dgm:presLayoutVars>
          <dgm:dir/>
          <dgm:resizeHandles val="exact"/>
        </dgm:presLayoutVars>
      </dgm:prSet>
      <dgm:spPr/>
    </dgm:pt>
    <dgm:pt modelId="{57FC8C24-6BDA-4987-B3D9-706594F17B45}" type="pres">
      <dgm:prSet presAssocID="{A4E0D7B4-990C-4153-991B-CD0F799E4F2B}" presName="node" presStyleLbl="node1" presStyleIdx="0" presStyleCnt="6">
        <dgm:presLayoutVars>
          <dgm:bulletEnabled val="1"/>
        </dgm:presLayoutVars>
      </dgm:prSet>
      <dgm:spPr/>
    </dgm:pt>
    <dgm:pt modelId="{97C56210-440B-4A5A-BC0B-E94CEA6E7892}" type="pres">
      <dgm:prSet presAssocID="{DE88DE0F-60C5-4F93-88B3-EC6DF5C23CB2}" presName="sibTrans" presStyleLbl="sibTrans1D1" presStyleIdx="0" presStyleCnt="5"/>
      <dgm:spPr/>
    </dgm:pt>
    <dgm:pt modelId="{1BE4766C-EE07-4D8F-B31E-45BFB1414496}" type="pres">
      <dgm:prSet presAssocID="{DE88DE0F-60C5-4F93-88B3-EC6DF5C23CB2}" presName="connectorText" presStyleLbl="sibTrans1D1" presStyleIdx="0" presStyleCnt="5"/>
      <dgm:spPr/>
    </dgm:pt>
    <dgm:pt modelId="{FE46BAED-6BDB-4846-85B8-7F14FC88344F}" type="pres">
      <dgm:prSet presAssocID="{28BD6D50-D945-426E-A014-0795E39822C4}" presName="node" presStyleLbl="node1" presStyleIdx="1" presStyleCnt="6">
        <dgm:presLayoutVars>
          <dgm:bulletEnabled val="1"/>
        </dgm:presLayoutVars>
      </dgm:prSet>
      <dgm:spPr/>
    </dgm:pt>
    <dgm:pt modelId="{B9C15DF3-82CD-4113-A460-530FF5A75DC0}" type="pres">
      <dgm:prSet presAssocID="{419584AD-3B86-4E9C-96E3-58A2C5D00312}" presName="sibTrans" presStyleLbl="sibTrans1D1" presStyleIdx="1" presStyleCnt="5"/>
      <dgm:spPr/>
    </dgm:pt>
    <dgm:pt modelId="{D8F2DECD-3918-45C8-9145-E8DD42F4D42E}" type="pres">
      <dgm:prSet presAssocID="{419584AD-3B86-4E9C-96E3-58A2C5D00312}" presName="connectorText" presStyleLbl="sibTrans1D1" presStyleIdx="1" presStyleCnt="5"/>
      <dgm:spPr/>
    </dgm:pt>
    <dgm:pt modelId="{A8301B82-9A17-4681-AFB7-05DB5649CC0B}" type="pres">
      <dgm:prSet presAssocID="{AFD238F2-B841-4F74-AA1C-D49820055024}" presName="node" presStyleLbl="node1" presStyleIdx="2" presStyleCnt="6">
        <dgm:presLayoutVars>
          <dgm:bulletEnabled val="1"/>
        </dgm:presLayoutVars>
      </dgm:prSet>
      <dgm:spPr/>
    </dgm:pt>
    <dgm:pt modelId="{6DB94E97-BB9D-4DB5-BC2C-2DC0D77BA8AB}" type="pres">
      <dgm:prSet presAssocID="{5B2DDCD5-10C1-4DB5-946F-58BA94B99B82}" presName="sibTrans" presStyleLbl="sibTrans1D1" presStyleIdx="2" presStyleCnt="5"/>
      <dgm:spPr/>
    </dgm:pt>
    <dgm:pt modelId="{A82FAF85-9496-42BB-8F90-D3142A1A425C}" type="pres">
      <dgm:prSet presAssocID="{5B2DDCD5-10C1-4DB5-946F-58BA94B99B82}" presName="connectorText" presStyleLbl="sibTrans1D1" presStyleIdx="2" presStyleCnt="5"/>
      <dgm:spPr/>
    </dgm:pt>
    <dgm:pt modelId="{A22274DC-BC5A-4E65-B897-793E10C34F09}" type="pres">
      <dgm:prSet presAssocID="{43A3CD43-2594-434E-A99E-EE16BA08CC7E}" presName="node" presStyleLbl="node1" presStyleIdx="3" presStyleCnt="6">
        <dgm:presLayoutVars>
          <dgm:bulletEnabled val="1"/>
        </dgm:presLayoutVars>
      </dgm:prSet>
      <dgm:spPr/>
    </dgm:pt>
    <dgm:pt modelId="{73D9EB4A-FEE2-4DB0-8583-A61CABEA46DA}" type="pres">
      <dgm:prSet presAssocID="{64DF2147-CC0D-45C3-B7EF-50207890A5C1}" presName="sibTrans" presStyleLbl="sibTrans1D1" presStyleIdx="3" presStyleCnt="5"/>
      <dgm:spPr/>
    </dgm:pt>
    <dgm:pt modelId="{C6EFAF16-9468-4FD4-BA20-61CCE29E62EF}" type="pres">
      <dgm:prSet presAssocID="{64DF2147-CC0D-45C3-B7EF-50207890A5C1}" presName="connectorText" presStyleLbl="sibTrans1D1" presStyleIdx="3" presStyleCnt="5"/>
      <dgm:spPr/>
    </dgm:pt>
    <dgm:pt modelId="{04CD7056-A61A-4173-836C-9E891675E564}" type="pres">
      <dgm:prSet presAssocID="{A63471E8-F59D-466F-B651-A15AEBD5895A}" presName="node" presStyleLbl="node1" presStyleIdx="4" presStyleCnt="6">
        <dgm:presLayoutVars>
          <dgm:bulletEnabled val="1"/>
        </dgm:presLayoutVars>
      </dgm:prSet>
      <dgm:spPr/>
    </dgm:pt>
    <dgm:pt modelId="{33BEBC4A-E753-49A5-85C2-AAF979A2531C}" type="pres">
      <dgm:prSet presAssocID="{2E805029-C755-448C-8CCD-AE2C482E5829}" presName="sibTrans" presStyleLbl="sibTrans1D1" presStyleIdx="4" presStyleCnt="5"/>
      <dgm:spPr/>
    </dgm:pt>
    <dgm:pt modelId="{20C3DEC0-94CC-47D6-B02D-EF444762F2AB}" type="pres">
      <dgm:prSet presAssocID="{2E805029-C755-448C-8CCD-AE2C482E5829}" presName="connectorText" presStyleLbl="sibTrans1D1" presStyleIdx="4" presStyleCnt="5"/>
      <dgm:spPr/>
    </dgm:pt>
    <dgm:pt modelId="{7DB0376A-D047-4E26-A5E1-86604C9E6CBF}" type="pres">
      <dgm:prSet presAssocID="{2DB50139-8F6B-4245-A5BB-1BFE6DDD9F82}" presName="node" presStyleLbl="node1" presStyleIdx="5" presStyleCnt="6">
        <dgm:presLayoutVars>
          <dgm:bulletEnabled val="1"/>
        </dgm:presLayoutVars>
      </dgm:prSet>
      <dgm:spPr/>
    </dgm:pt>
  </dgm:ptLst>
  <dgm:cxnLst>
    <dgm:cxn modelId="{BAAC5E11-C55E-4AFA-AA6C-7A5296A02996}" type="presOf" srcId="{5B2DDCD5-10C1-4DB5-946F-58BA94B99B82}" destId="{A82FAF85-9496-42BB-8F90-D3142A1A425C}" srcOrd="1" destOrd="0" presId="urn:microsoft.com/office/officeart/2016/7/layout/RepeatingBendingProcessNew"/>
    <dgm:cxn modelId="{92B5E212-8A49-437D-BADE-89205540D679}" type="presOf" srcId="{DE88DE0F-60C5-4F93-88B3-EC6DF5C23CB2}" destId="{97C56210-440B-4A5A-BC0B-E94CEA6E7892}" srcOrd="0" destOrd="0" presId="urn:microsoft.com/office/officeart/2016/7/layout/RepeatingBendingProcessNew"/>
    <dgm:cxn modelId="{0425CB16-1562-4282-B81C-9AEC65F9544D}" srcId="{266726FA-1DD2-47B1-AB72-7DA7B7A212D5}" destId="{AFD238F2-B841-4F74-AA1C-D49820055024}" srcOrd="2" destOrd="0" parTransId="{9C901539-02F2-474A-9678-9F5C6B4B44A0}" sibTransId="{5B2DDCD5-10C1-4DB5-946F-58BA94B99B82}"/>
    <dgm:cxn modelId="{677A7625-88CB-4497-BB4E-79110C5B14B2}" srcId="{266726FA-1DD2-47B1-AB72-7DA7B7A212D5}" destId="{28BD6D50-D945-426E-A014-0795E39822C4}" srcOrd="1" destOrd="0" parTransId="{08C91B7A-F949-47E8-911C-E7F2F740C971}" sibTransId="{419584AD-3B86-4E9C-96E3-58A2C5D00312}"/>
    <dgm:cxn modelId="{E43B542C-D7EB-4CF9-B532-6608B1811692}" type="presOf" srcId="{DE88DE0F-60C5-4F93-88B3-EC6DF5C23CB2}" destId="{1BE4766C-EE07-4D8F-B31E-45BFB1414496}" srcOrd="1" destOrd="0" presId="urn:microsoft.com/office/officeart/2016/7/layout/RepeatingBendingProcessNew"/>
    <dgm:cxn modelId="{142FFC38-04D5-4B81-A750-34AB0C240052}" type="presOf" srcId="{64DF2147-CC0D-45C3-B7EF-50207890A5C1}" destId="{73D9EB4A-FEE2-4DB0-8583-A61CABEA46DA}" srcOrd="0" destOrd="0" presId="urn:microsoft.com/office/officeart/2016/7/layout/RepeatingBendingProcessNew"/>
    <dgm:cxn modelId="{E9EC995B-CDC6-4C0E-96FD-8F2BC6E90FA3}" type="presOf" srcId="{419584AD-3B86-4E9C-96E3-58A2C5D00312}" destId="{D8F2DECD-3918-45C8-9145-E8DD42F4D42E}" srcOrd="1" destOrd="0" presId="urn:microsoft.com/office/officeart/2016/7/layout/RepeatingBendingProcessNew"/>
    <dgm:cxn modelId="{DF190862-41CC-4C7F-A3DE-7CB7D88AC7C4}" type="presOf" srcId="{AFD238F2-B841-4F74-AA1C-D49820055024}" destId="{A8301B82-9A17-4681-AFB7-05DB5649CC0B}" srcOrd="0" destOrd="0" presId="urn:microsoft.com/office/officeart/2016/7/layout/RepeatingBendingProcessNew"/>
    <dgm:cxn modelId="{23F86E44-98EC-4A38-8A36-721A1A0431F3}" type="presOf" srcId="{64DF2147-CC0D-45C3-B7EF-50207890A5C1}" destId="{C6EFAF16-9468-4FD4-BA20-61CCE29E62EF}" srcOrd="1" destOrd="0" presId="urn:microsoft.com/office/officeart/2016/7/layout/RepeatingBendingProcessNew"/>
    <dgm:cxn modelId="{2E6FC646-3D73-4619-94F6-9A826B0021F5}" type="presOf" srcId="{28BD6D50-D945-426E-A014-0795E39822C4}" destId="{FE46BAED-6BDB-4846-85B8-7F14FC88344F}" srcOrd="0" destOrd="0" presId="urn:microsoft.com/office/officeart/2016/7/layout/RepeatingBendingProcessNew"/>
    <dgm:cxn modelId="{EA20E06D-0223-4D41-9F6B-9B9E071ABBE1}" srcId="{266726FA-1DD2-47B1-AB72-7DA7B7A212D5}" destId="{A63471E8-F59D-466F-B651-A15AEBD5895A}" srcOrd="4" destOrd="0" parTransId="{DF22C283-8382-4BED-9F5E-F616CC6D265D}" sibTransId="{2E805029-C755-448C-8CCD-AE2C482E5829}"/>
    <dgm:cxn modelId="{D4A1814E-39B8-4122-ABB7-D8B34D8EB14F}" type="presOf" srcId="{5B2DDCD5-10C1-4DB5-946F-58BA94B99B82}" destId="{6DB94E97-BB9D-4DB5-BC2C-2DC0D77BA8AB}" srcOrd="0" destOrd="0" presId="urn:microsoft.com/office/officeart/2016/7/layout/RepeatingBendingProcessNew"/>
    <dgm:cxn modelId="{5C548D50-1687-43ED-8F7A-458F38570572}" srcId="{266726FA-1DD2-47B1-AB72-7DA7B7A212D5}" destId="{2DB50139-8F6B-4245-A5BB-1BFE6DDD9F82}" srcOrd="5" destOrd="0" parTransId="{59A51121-B3D5-4F36-AFBC-DFB7CD9D839D}" sibTransId="{2EE9541C-BE4F-4B5D-B537-04460C0885A7}"/>
    <dgm:cxn modelId="{80465F82-4F41-4DCA-9722-725F2A3E04F0}" type="presOf" srcId="{266726FA-1DD2-47B1-AB72-7DA7B7A212D5}" destId="{DBFD20B6-5B99-41C7-82A5-2C4E9509A41B}" srcOrd="0" destOrd="0" presId="urn:microsoft.com/office/officeart/2016/7/layout/RepeatingBendingProcessNew"/>
    <dgm:cxn modelId="{5126678C-5A4A-4C0A-B1E1-6402702F71A2}" type="presOf" srcId="{2E805029-C755-448C-8CCD-AE2C482E5829}" destId="{33BEBC4A-E753-49A5-85C2-AAF979A2531C}" srcOrd="0" destOrd="0" presId="urn:microsoft.com/office/officeart/2016/7/layout/RepeatingBendingProcessNew"/>
    <dgm:cxn modelId="{3D4166AD-C329-46D9-B908-8DA888E69DD2}" type="presOf" srcId="{A4E0D7B4-990C-4153-991B-CD0F799E4F2B}" destId="{57FC8C24-6BDA-4987-B3D9-706594F17B45}" srcOrd="0" destOrd="0" presId="urn:microsoft.com/office/officeart/2016/7/layout/RepeatingBendingProcessNew"/>
    <dgm:cxn modelId="{014B63C1-A7F1-4E85-9BF0-AE2583F232B3}" type="presOf" srcId="{A63471E8-F59D-466F-B651-A15AEBD5895A}" destId="{04CD7056-A61A-4173-836C-9E891675E564}" srcOrd="0" destOrd="0" presId="urn:microsoft.com/office/officeart/2016/7/layout/RepeatingBendingProcessNew"/>
    <dgm:cxn modelId="{844B06C7-3271-4647-94FB-5A07F0D3A0B6}" type="presOf" srcId="{43A3CD43-2594-434E-A99E-EE16BA08CC7E}" destId="{A22274DC-BC5A-4E65-B897-793E10C34F09}" srcOrd="0" destOrd="0" presId="urn:microsoft.com/office/officeart/2016/7/layout/RepeatingBendingProcessNew"/>
    <dgm:cxn modelId="{3710C7C8-6D2F-4B50-B99A-3E4CE0473C09}" srcId="{266726FA-1DD2-47B1-AB72-7DA7B7A212D5}" destId="{43A3CD43-2594-434E-A99E-EE16BA08CC7E}" srcOrd="3" destOrd="0" parTransId="{EF955F48-B19F-49F1-9C6A-B32212A3D869}" sibTransId="{64DF2147-CC0D-45C3-B7EF-50207890A5C1}"/>
    <dgm:cxn modelId="{D92575CB-9A5F-400C-80D4-23C8AF6ADB72}" srcId="{266726FA-1DD2-47B1-AB72-7DA7B7A212D5}" destId="{A4E0D7B4-990C-4153-991B-CD0F799E4F2B}" srcOrd="0" destOrd="0" parTransId="{712BA987-CEE4-40CC-9617-FAA55E586026}" sibTransId="{DE88DE0F-60C5-4F93-88B3-EC6DF5C23CB2}"/>
    <dgm:cxn modelId="{3597A7F0-80C8-4823-B130-A9BC9784DDAC}" type="presOf" srcId="{2DB50139-8F6B-4245-A5BB-1BFE6DDD9F82}" destId="{7DB0376A-D047-4E26-A5E1-86604C9E6CBF}" srcOrd="0" destOrd="0" presId="urn:microsoft.com/office/officeart/2016/7/layout/RepeatingBendingProcessNew"/>
    <dgm:cxn modelId="{09F766F2-E001-4D04-B1D2-56266A6FC1E6}" type="presOf" srcId="{2E805029-C755-448C-8CCD-AE2C482E5829}" destId="{20C3DEC0-94CC-47D6-B02D-EF444762F2AB}" srcOrd="1" destOrd="0" presId="urn:microsoft.com/office/officeart/2016/7/layout/RepeatingBendingProcessNew"/>
    <dgm:cxn modelId="{6D129BFA-B11A-4BD4-ADD3-0B6E94A3C58D}" type="presOf" srcId="{419584AD-3B86-4E9C-96E3-58A2C5D00312}" destId="{B9C15DF3-82CD-4113-A460-530FF5A75DC0}" srcOrd="0" destOrd="0" presId="urn:microsoft.com/office/officeart/2016/7/layout/RepeatingBendingProcessNew"/>
    <dgm:cxn modelId="{5E95A4D5-2B29-4F60-89ED-9D035F991450}" type="presParOf" srcId="{DBFD20B6-5B99-41C7-82A5-2C4E9509A41B}" destId="{57FC8C24-6BDA-4987-B3D9-706594F17B45}" srcOrd="0" destOrd="0" presId="urn:microsoft.com/office/officeart/2016/7/layout/RepeatingBendingProcessNew"/>
    <dgm:cxn modelId="{C60F93DA-ABC7-4BEB-829C-32ED5F76D809}" type="presParOf" srcId="{DBFD20B6-5B99-41C7-82A5-2C4E9509A41B}" destId="{97C56210-440B-4A5A-BC0B-E94CEA6E7892}" srcOrd="1" destOrd="0" presId="urn:microsoft.com/office/officeart/2016/7/layout/RepeatingBendingProcessNew"/>
    <dgm:cxn modelId="{16194B54-2E64-4580-AC2F-34B44EB41035}" type="presParOf" srcId="{97C56210-440B-4A5A-BC0B-E94CEA6E7892}" destId="{1BE4766C-EE07-4D8F-B31E-45BFB1414496}" srcOrd="0" destOrd="0" presId="urn:microsoft.com/office/officeart/2016/7/layout/RepeatingBendingProcessNew"/>
    <dgm:cxn modelId="{E5D96813-3323-4970-9FA1-AEAC7FD8C775}" type="presParOf" srcId="{DBFD20B6-5B99-41C7-82A5-2C4E9509A41B}" destId="{FE46BAED-6BDB-4846-85B8-7F14FC88344F}" srcOrd="2" destOrd="0" presId="urn:microsoft.com/office/officeart/2016/7/layout/RepeatingBendingProcessNew"/>
    <dgm:cxn modelId="{007CDFC3-FE44-498E-81A3-061023D8BD24}" type="presParOf" srcId="{DBFD20B6-5B99-41C7-82A5-2C4E9509A41B}" destId="{B9C15DF3-82CD-4113-A460-530FF5A75DC0}" srcOrd="3" destOrd="0" presId="urn:microsoft.com/office/officeart/2016/7/layout/RepeatingBendingProcessNew"/>
    <dgm:cxn modelId="{A15E8BCF-3762-4339-8F82-1D1F87AC98CB}" type="presParOf" srcId="{B9C15DF3-82CD-4113-A460-530FF5A75DC0}" destId="{D8F2DECD-3918-45C8-9145-E8DD42F4D42E}" srcOrd="0" destOrd="0" presId="urn:microsoft.com/office/officeart/2016/7/layout/RepeatingBendingProcessNew"/>
    <dgm:cxn modelId="{CEC8C66C-9AAA-4177-873C-CBBA46DE9BCA}" type="presParOf" srcId="{DBFD20B6-5B99-41C7-82A5-2C4E9509A41B}" destId="{A8301B82-9A17-4681-AFB7-05DB5649CC0B}" srcOrd="4" destOrd="0" presId="urn:microsoft.com/office/officeart/2016/7/layout/RepeatingBendingProcessNew"/>
    <dgm:cxn modelId="{D2C85A8B-A997-4368-B075-DD015E766B35}" type="presParOf" srcId="{DBFD20B6-5B99-41C7-82A5-2C4E9509A41B}" destId="{6DB94E97-BB9D-4DB5-BC2C-2DC0D77BA8AB}" srcOrd="5" destOrd="0" presId="urn:microsoft.com/office/officeart/2016/7/layout/RepeatingBendingProcessNew"/>
    <dgm:cxn modelId="{B80DAB61-A647-4F42-B6D1-B661C405C40E}" type="presParOf" srcId="{6DB94E97-BB9D-4DB5-BC2C-2DC0D77BA8AB}" destId="{A82FAF85-9496-42BB-8F90-D3142A1A425C}" srcOrd="0" destOrd="0" presId="urn:microsoft.com/office/officeart/2016/7/layout/RepeatingBendingProcessNew"/>
    <dgm:cxn modelId="{9A4D02F6-E491-48E4-B491-1BA3D3E5DD74}" type="presParOf" srcId="{DBFD20B6-5B99-41C7-82A5-2C4E9509A41B}" destId="{A22274DC-BC5A-4E65-B897-793E10C34F09}" srcOrd="6" destOrd="0" presId="urn:microsoft.com/office/officeart/2016/7/layout/RepeatingBendingProcessNew"/>
    <dgm:cxn modelId="{5D484E23-DE1F-46BE-9FFD-CA7A67B675EA}" type="presParOf" srcId="{DBFD20B6-5B99-41C7-82A5-2C4E9509A41B}" destId="{73D9EB4A-FEE2-4DB0-8583-A61CABEA46DA}" srcOrd="7" destOrd="0" presId="urn:microsoft.com/office/officeart/2016/7/layout/RepeatingBendingProcessNew"/>
    <dgm:cxn modelId="{84BEBF87-8D65-49E2-ABB6-47DB5C98155F}" type="presParOf" srcId="{73D9EB4A-FEE2-4DB0-8583-A61CABEA46DA}" destId="{C6EFAF16-9468-4FD4-BA20-61CCE29E62EF}" srcOrd="0" destOrd="0" presId="urn:microsoft.com/office/officeart/2016/7/layout/RepeatingBendingProcessNew"/>
    <dgm:cxn modelId="{CE0B1C05-F248-412D-AB94-A2A57893D4C8}" type="presParOf" srcId="{DBFD20B6-5B99-41C7-82A5-2C4E9509A41B}" destId="{04CD7056-A61A-4173-836C-9E891675E564}" srcOrd="8" destOrd="0" presId="urn:microsoft.com/office/officeart/2016/7/layout/RepeatingBendingProcessNew"/>
    <dgm:cxn modelId="{3CCEFD17-A783-4E21-A1F3-65DD9E399358}" type="presParOf" srcId="{DBFD20B6-5B99-41C7-82A5-2C4E9509A41B}" destId="{33BEBC4A-E753-49A5-85C2-AAF979A2531C}" srcOrd="9" destOrd="0" presId="urn:microsoft.com/office/officeart/2016/7/layout/RepeatingBendingProcessNew"/>
    <dgm:cxn modelId="{7813A575-022B-4BD3-A1DE-CAD30A9A9B04}" type="presParOf" srcId="{33BEBC4A-E753-49A5-85C2-AAF979A2531C}" destId="{20C3DEC0-94CC-47D6-B02D-EF444762F2AB}" srcOrd="0" destOrd="0" presId="urn:microsoft.com/office/officeart/2016/7/layout/RepeatingBendingProcessNew"/>
    <dgm:cxn modelId="{F9BB7F52-FFA0-450A-8B0E-FB2F4E6323F0}" type="presParOf" srcId="{DBFD20B6-5B99-41C7-82A5-2C4E9509A41B}" destId="{7DB0376A-D047-4E26-A5E1-86604C9E6CBF}"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EF70F5-C429-47CA-BC36-F9C0D3BAE495}"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22159F7-EC55-42D2-A2FF-84A4724DDE83}">
      <dgm:prSet/>
      <dgm:spPr/>
      <dgm:t>
        <a:bodyPr/>
        <a:lstStyle/>
        <a:p>
          <a:pPr>
            <a:defRPr cap="all"/>
          </a:pPr>
          <a:r>
            <a:rPr lang="en-GB" b="0" i="0" baseline="0" dirty="0"/>
            <a:t>This is where the price of the goods or service are misrepresented on invoices, in order to transfer the value.</a:t>
          </a:r>
          <a:endParaRPr lang="en-US" dirty="0"/>
        </a:p>
      </dgm:t>
    </dgm:pt>
    <dgm:pt modelId="{1882DBFE-9B8C-45EC-A10C-D08BE413AE4D}" type="parTrans" cxnId="{FF586286-852F-4FEA-8A13-56EBF2EB374B}">
      <dgm:prSet/>
      <dgm:spPr/>
      <dgm:t>
        <a:bodyPr/>
        <a:lstStyle/>
        <a:p>
          <a:endParaRPr lang="en-US"/>
        </a:p>
      </dgm:t>
    </dgm:pt>
    <dgm:pt modelId="{A6B92841-3DC1-403D-BF49-6BD4143E03CE}" type="sibTrans" cxnId="{FF586286-852F-4FEA-8A13-56EBF2EB374B}">
      <dgm:prSet/>
      <dgm:spPr/>
      <dgm:t>
        <a:bodyPr/>
        <a:lstStyle/>
        <a:p>
          <a:endParaRPr lang="en-US"/>
        </a:p>
      </dgm:t>
    </dgm:pt>
    <dgm:pt modelId="{D63678AF-A221-4A7D-AF14-5B3342CD5CC0}">
      <dgm:prSet/>
      <dgm:spPr/>
      <dgm:t>
        <a:bodyPr/>
        <a:lstStyle/>
        <a:p>
          <a:pPr>
            <a:defRPr cap="all"/>
          </a:pPr>
          <a:r>
            <a:rPr lang="en-GB" b="0" i="0" baseline="0" dirty="0"/>
            <a:t>For this type of arrangement to be conducted it is essential that the person exporting the goods and the person importing the goods are both complicit in the misrepresentation.</a:t>
          </a:r>
          <a:endParaRPr lang="en-US" dirty="0"/>
        </a:p>
      </dgm:t>
    </dgm:pt>
    <dgm:pt modelId="{69F4CF89-2A4B-42CB-AFAB-7FA6E84FFB56}" type="parTrans" cxnId="{E2C16663-755A-4AF0-BC27-B70B87841AB7}">
      <dgm:prSet/>
      <dgm:spPr/>
      <dgm:t>
        <a:bodyPr/>
        <a:lstStyle/>
        <a:p>
          <a:endParaRPr lang="en-US"/>
        </a:p>
      </dgm:t>
    </dgm:pt>
    <dgm:pt modelId="{7759E89F-BED2-4BE2-8C6E-1A06D3E17500}" type="sibTrans" cxnId="{E2C16663-755A-4AF0-BC27-B70B87841AB7}">
      <dgm:prSet/>
      <dgm:spPr/>
      <dgm:t>
        <a:bodyPr/>
        <a:lstStyle/>
        <a:p>
          <a:endParaRPr lang="en-US"/>
        </a:p>
      </dgm:t>
    </dgm:pt>
    <dgm:pt modelId="{5142E31E-58F5-4002-8A4A-9609C8EEE179}" type="pres">
      <dgm:prSet presAssocID="{E1EF70F5-C429-47CA-BC36-F9C0D3BAE495}" presName="root" presStyleCnt="0">
        <dgm:presLayoutVars>
          <dgm:dir/>
          <dgm:resizeHandles val="exact"/>
        </dgm:presLayoutVars>
      </dgm:prSet>
      <dgm:spPr/>
    </dgm:pt>
    <dgm:pt modelId="{247EB527-268E-4C25-9560-29494E9908FF}" type="pres">
      <dgm:prSet presAssocID="{622159F7-EC55-42D2-A2FF-84A4724DDE83}" presName="compNode" presStyleCnt="0"/>
      <dgm:spPr/>
    </dgm:pt>
    <dgm:pt modelId="{9C14A112-8D02-4293-A42C-DF9FF6DBB4E6}" type="pres">
      <dgm:prSet presAssocID="{622159F7-EC55-42D2-A2FF-84A4724DDE83}" presName="iconBgRect" presStyleLbl="bgShp" presStyleIdx="0" presStyleCnt="2"/>
      <dgm:spPr/>
    </dgm:pt>
    <dgm:pt modelId="{FFEEF04F-DDC2-4185-9913-63A01C780F56}" type="pres">
      <dgm:prSet presAssocID="{622159F7-EC55-42D2-A2FF-84A4724DDE8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200619F5-7520-414D-A402-3159D43B4645}" type="pres">
      <dgm:prSet presAssocID="{622159F7-EC55-42D2-A2FF-84A4724DDE83}" presName="spaceRect" presStyleCnt="0"/>
      <dgm:spPr/>
    </dgm:pt>
    <dgm:pt modelId="{B5ED76EC-753E-4A2B-A9D6-2D70AD6E2E79}" type="pres">
      <dgm:prSet presAssocID="{622159F7-EC55-42D2-A2FF-84A4724DDE83}" presName="textRect" presStyleLbl="revTx" presStyleIdx="0" presStyleCnt="2">
        <dgm:presLayoutVars>
          <dgm:chMax val="1"/>
          <dgm:chPref val="1"/>
        </dgm:presLayoutVars>
      </dgm:prSet>
      <dgm:spPr/>
    </dgm:pt>
    <dgm:pt modelId="{40555D7D-FF76-4599-9996-431CF4828039}" type="pres">
      <dgm:prSet presAssocID="{A6B92841-3DC1-403D-BF49-6BD4143E03CE}" presName="sibTrans" presStyleCnt="0"/>
      <dgm:spPr/>
    </dgm:pt>
    <dgm:pt modelId="{EDA353F3-A257-4E69-BF60-596981FC9A29}" type="pres">
      <dgm:prSet presAssocID="{D63678AF-A221-4A7D-AF14-5B3342CD5CC0}" presName="compNode" presStyleCnt="0"/>
      <dgm:spPr/>
    </dgm:pt>
    <dgm:pt modelId="{073B7D21-FDED-4556-8D36-93A3863F5099}" type="pres">
      <dgm:prSet presAssocID="{D63678AF-A221-4A7D-AF14-5B3342CD5CC0}" presName="iconBgRect" presStyleLbl="bgShp" presStyleIdx="1" presStyleCnt="2"/>
      <dgm:spPr/>
    </dgm:pt>
    <dgm:pt modelId="{37D33D54-C87C-491C-839B-F55CB24E3E50}" type="pres">
      <dgm:prSet presAssocID="{D63678AF-A221-4A7D-AF14-5B3342CD5C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5575BBC5-F204-41EC-A1FC-A44C144EEB79}" type="pres">
      <dgm:prSet presAssocID="{D63678AF-A221-4A7D-AF14-5B3342CD5CC0}" presName="spaceRect" presStyleCnt="0"/>
      <dgm:spPr/>
    </dgm:pt>
    <dgm:pt modelId="{2502C7EB-DEF3-4BF9-9541-3C90700340EF}" type="pres">
      <dgm:prSet presAssocID="{D63678AF-A221-4A7D-AF14-5B3342CD5CC0}" presName="textRect" presStyleLbl="revTx" presStyleIdx="1" presStyleCnt="2">
        <dgm:presLayoutVars>
          <dgm:chMax val="1"/>
          <dgm:chPref val="1"/>
        </dgm:presLayoutVars>
      </dgm:prSet>
      <dgm:spPr/>
    </dgm:pt>
  </dgm:ptLst>
  <dgm:cxnLst>
    <dgm:cxn modelId="{60057917-C24D-4E4A-ABDC-898C896237FC}" type="presOf" srcId="{D63678AF-A221-4A7D-AF14-5B3342CD5CC0}" destId="{2502C7EB-DEF3-4BF9-9541-3C90700340EF}" srcOrd="0" destOrd="0" presId="urn:microsoft.com/office/officeart/2018/5/layout/IconCircleLabelList"/>
    <dgm:cxn modelId="{87CDC32D-50BA-41D2-AB70-0071D6128EAE}" type="presOf" srcId="{E1EF70F5-C429-47CA-BC36-F9C0D3BAE495}" destId="{5142E31E-58F5-4002-8A4A-9609C8EEE179}" srcOrd="0" destOrd="0" presId="urn:microsoft.com/office/officeart/2018/5/layout/IconCircleLabelList"/>
    <dgm:cxn modelId="{E2C16663-755A-4AF0-BC27-B70B87841AB7}" srcId="{E1EF70F5-C429-47CA-BC36-F9C0D3BAE495}" destId="{D63678AF-A221-4A7D-AF14-5B3342CD5CC0}" srcOrd="1" destOrd="0" parTransId="{69F4CF89-2A4B-42CB-AFAB-7FA6E84FFB56}" sibTransId="{7759E89F-BED2-4BE2-8C6E-1A06D3E17500}"/>
    <dgm:cxn modelId="{FF586286-852F-4FEA-8A13-56EBF2EB374B}" srcId="{E1EF70F5-C429-47CA-BC36-F9C0D3BAE495}" destId="{622159F7-EC55-42D2-A2FF-84A4724DDE83}" srcOrd="0" destOrd="0" parTransId="{1882DBFE-9B8C-45EC-A10C-D08BE413AE4D}" sibTransId="{A6B92841-3DC1-403D-BF49-6BD4143E03CE}"/>
    <dgm:cxn modelId="{5900B4C8-0964-4F83-A224-F2184BFE9730}" type="presOf" srcId="{622159F7-EC55-42D2-A2FF-84A4724DDE83}" destId="{B5ED76EC-753E-4A2B-A9D6-2D70AD6E2E79}" srcOrd="0" destOrd="0" presId="urn:microsoft.com/office/officeart/2018/5/layout/IconCircleLabelList"/>
    <dgm:cxn modelId="{B68B609C-B837-4EF4-B4D7-F71C77939D73}" type="presParOf" srcId="{5142E31E-58F5-4002-8A4A-9609C8EEE179}" destId="{247EB527-268E-4C25-9560-29494E9908FF}" srcOrd="0" destOrd="0" presId="urn:microsoft.com/office/officeart/2018/5/layout/IconCircleLabelList"/>
    <dgm:cxn modelId="{4A3EBDCA-D76A-43EF-9174-3A8C0CC5203F}" type="presParOf" srcId="{247EB527-268E-4C25-9560-29494E9908FF}" destId="{9C14A112-8D02-4293-A42C-DF9FF6DBB4E6}" srcOrd="0" destOrd="0" presId="urn:microsoft.com/office/officeart/2018/5/layout/IconCircleLabelList"/>
    <dgm:cxn modelId="{47C299A5-9303-4B58-8ED1-255368F8C833}" type="presParOf" srcId="{247EB527-268E-4C25-9560-29494E9908FF}" destId="{FFEEF04F-DDC2-4185-9913-63A01C780F56}" srcOrd="1" destOrd="0" presId="urn:microsoft.com/office/officeart/2018/5/layout/IconCircleLabelList"/>
    <dgm:cxn modelId="{A1A4C6EF-BF0F-4564-A46A-867C1D0B0FD4}" type="presParOf" srcId="{247EB527-268E-4C25-9560-29494E9908FF}" destId="{200619F5-7520-414D-A402-3159D43B4645}" srcOrd="2" destOrd="0" presId="urn:microsoft.com/office/officeart/2018/5/layout/IconCircleLabelList"/>
    <dgm:cxn modelId="{F7594CDE-82B9-4CAC-9690-28B0404FB1ED}" type="presParOf" srcId="{247EB527-268E-4C25-9560-29494E9908FF}" destId="{B5ED76EC-753E-4A2B-A9D6-2D70AD6E2E79}" srcOrd="3" destOrd="0" presId="urn:microsoft.com/office/officeart/2018/5/layout/IconCircleLabelList"/>
    <dgm:cxn modelId="{503E4207-F58D-45A8-A59A-0A4B12BBF742}" type="presParOf" srcId="{5142E31E-58F5-4002-8A4A-9609C8EEE179}" destId="{40555D7D-FF76-4599-9996-431CF4828039}" srcOrd="1" destOrd="0" presId="urn:microsoft.com/office/officeart/2018/5/layout/IconCircleLabelList"/>
    <dgm:cxn modelId="{1E605B58-EB60-4264-8981-123EF662A420}" type="presParOf" srcId="{5142E31E-58F5-4002-8A4A-9609C8EEE179}" destId="{EDA353F3-A257-4E69-BF60-596981FC9A29}" srcOrd="2" destOrd="0" presId="urn:microsoft.com/office/officeart/2018/5/layout/IconCircleLabelList"/>
    <dgm:cxn modelId="{EB071A01-523B-4BD5-AFF5-9BBE7B4C9249}" type="presParOf" srcId="{EDA353F3-A257-4E69-BF60-596981FC9A29}" destId="{073B7D21-FDED-4556-8D36-93A3863F5099}" srcOrd="0" destOrd="0" presId="urn:microsoft.com/office/officeart/2018/5/layout/IconCircleLabelList"/>
    <dgm:cxn modelId="{BE965568-A110-4379-8B9F-54DF4D956ECD}" type="presParOf" srcId="{EDA353F3-A257-4E69-BF60-596981FC9A29}" destId="{37D33D54-C87C-491C-839B-F55CB24E3E50}" srcOrd="1" destOrd="0" presId="urn:microsoft.com/office/officeart/2018/5/layout/IconCircleLabelList"/>
    <dgm:cxn modelId="{3FB94D01-FAB2-4C2E-AB30-891A700BE938}" type="presParOf" srcId="{EDA353F3-A257-4E69-BF60-596981FC9A29}" destId="{5575BBC5-F204-41EC-A1FC-A44C144EEB79}" srcOrd="2" destOrd="0" presId="urn:microsoft.com/office/officeart/2018/5/layout/IconCircleLabelList"/>
    <dgm:cxn modelId="{AD2C00B4-F572-41D3-ADA7-FE8C8F885179}" type="presParOf" srcId="{EDA353F3-A257-4E69-BF60-596981FC9A29}" destId="{2502C7EB-DEF3-4BF9-9541-3C90700340E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100E8-6055-486C-99BF-9D0BC2DBBFA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057C1C1-CF9E-4BCC-A1E5-A75CB2996E58}">
      <dgm:prSet/>
      <dgm:spPr/>
      <dgm:t>
        <a:bodyPr/>
        <a:lstStyle/>
        <a:p>
          <a:r>
            <a:rPr lang="en-GB" b="0" i="0" baseline="0" dirty="0"/>
            <a:t>Describing the goods correctly on customs documentation, (i.e. the correct number being sent) but overstating the value of each item</a:t>
          </a:r>
          <a:endParaRPr lang="en-US" dirty="0"/>
        </a:p>
      </dgm:t>
    </dgm:pt>
    <dgm:pt modelId="{B429B50E-7B5A-4325-B8FD-74EC53D1913F}" type="parTrans" cxnId="{E546FEF8-3E1C-47B2-B242-EDF8895B2129}">
      <dgm:prSet/>
      <dgm:spPr/>
      <dgm:t>
        <a:bodyPr/>
        <a:lstStyle/>
        <a:p>
          <a:endParaRPr lang="en-US"/>
        </a:p>
      </dgm:t>
    </dgm:pt>
    <dgm:pt modelId="{E48955E5-F3E8-447F-A69F-6012F9EF376C}" type="sibTrans" cxnId="{E546FEF8-3E1C-47B2-B242-EDF8895B2129}">
      <dgm:prSet/>
      <dgm:spPr/>
      <dgm:t>
        <a:bodyPr/>
        <a:lstStyle/>
        <a:p>
          <a:endParaRPr lang="en-US"/>
        </a:p>
      </dgm:t>
    </dgm:pt>
    <dgm:pt modelId="{2F574446-85FE-430D-8A2E-EDEE5F74CF6F}">
      <dgm:prSet/>
      <dgm:spPr/>
      <dgm:t>
        <a:bodyPr/>
        <a:lstStyle/>
        <a:p>
          <a:r>
            <a:rPr lang="en-GB" b="0" i="0" baseline="0" dirty="0"/>
            <a:t>Under Shipping –Valuing the goods correctly but deliberately overstating the amount shipped on the invoice –achieves the same aim.</a:t>
          </a:r>
          <a:endParaRPr lang="en-US" dirty="0"/>
        </a:p>
      </dgm:t>
    </dgm:pt>
    <dgm:pt modelId="{A162A8CC-AF5D-43BA-818D-F892AD86FAA3}" type="parTrans" cxnId="{9D7210DF-4112-422E-866D-D1A02197C1DF}">
      <dgm:prSet/>
      <dgm:spPr/>
      <dgm:t>
        <a:bodyPr/>
        <a:lstStyle/>
        <a:p>
          <a:endParaRPr lang="en-US"/>
        </a:p>
      </dgm:t>
    </dgm:pt>
    <dgm:pt modelId="{7CA142A8-A7D5-44DE-BA94-27C44AB7127D}" type="sibTrans" cxnId="{9D7210DF-4112-422E-866D-D1A02197C1DF}">
      <dgm:prSet/>
      <dgm:spPr/>
      <dgm:t>
        <a:bodyPr/>
        <a:lstStyle/>
        <a:p>
          <a:endParaRPr lang="en-US"/>
        </a:p>
      </dgm:t>
    </dgm:pt>
    <dgm:pt modelId="{1F1128CC-BD1C-4A21-A0A0-18B459B3A080}" type="pres">
      <dgm:prSet presAssocID="{9A3100E8-6055-486C-99BF-9D0BC2DBBFA3}" presName="linear" presStyleCnt="0">
        <dgm:presLayoutVars>
          <dgm:animLvl val="lvl"/>
          <dgm:resizeHandles val="exact"/>
        </dgm:presLayoutVars>
      </dgm:prSet>
      <dgm:spPr/>
    </dgm:pt>
    <dgm:pt modelId="{2A6F27F6-F3FD-4F5C-A97D-C631D9377933}" type="pres">
      <dgm:prSet presAssocID="{C057C1C1-CF9E-4BCC-A1E5-A75CB2996E58}" presName="parentText" presStyleLbl="node1" presStyleIdx="0" presStyleCnt="2">
        <dgm:presLayoutVars>
          <dgm:chMax val="0"/>
          <dgm:bulletEnabled val="1"/>
        </dgm:presLayoutVars>
      </dgm:prSet>
      <dgm:spPr/>
    </dgm:pt>
    <dgm:pt modelId="{11E6348B-E1B6-45B7-8256-9EB0EBE9046E}" type="pres">
      <dgm:prSet presAssocID="{E48955E5-F3E8-447F-A69F-6012F9EF376C}" presName="spacer" presStyleCnt="0"/>
      <dgm:spPr/>
    </dgm:pt>
    <dgm:pt modelId="{D17FFFDF-B316-488E-9408-9031DE15AAC8}" type="pres">
      <dgm:prSet presAssocID="{2F574446-85FE-430D-8A2E-EDEE5F74CF6F}" presName="parentText" presStyleLbl="node1" presStyleIdx="1" presStyleCnt="2">
        <dgm:presLayoutVars>
          <dgm:chMax val="0"/>
          <dgm:bulletEnabled val="1"/>
        </dgm:presLayoutVars>
      </dgm:prSet>
      <dgm:spPr/>
    </dgm:pt>
  </dgm:ptLst>
  <dgm:cxnLst>
    <dgm:cxn modelId="{DABED10D-DA5C-4EF2-9EFD-507E88E3CBB1}" type="presOf" srcId="{C057C1C1-CF9E-4BCC-A1E5-A75CB2996E58}" destId="{2A6F27F6-F3FD-4F5C-A97D-C631D9377933}" srcOrd="0" destOrd="0" presId="urn:microsoft.com/office/officeart/2005/8/layout/vList2"/>
    <dgm:cxn modelId="{FE8BA851-6071-4E05-B1BD-6E64172D859C}" type="presOf" srcId="{9A3100E8-6055-486C-99BF-9D0BC2DBBFA3}" destId="{1F1128CC-BD1C-4A21-A0A0-18B459B3A080}" srcOrd="0" destOrd="0" presId="urn:microsoft.com/office/officeart/2005/8/layout/vList2"/>
    <dgm:cxn modelId="{81498B91-623D-4555-B4EA-60695E0A34AC}" type="presOf" srcId="{2F574446-85FE-430D-8A2E-EDEE5F74CF6F}" destId="{D17FFFDF-B316-488E-9408-9031DE15AAC8}" srcOrd="0" destOrd="0" presId="urn:microsoft.com/office/officeart/2005/8/layout/vList2"/>
    <dgm:cxn modelId="{9D7210DF-4112-422E-866D-D1A02197C1DF}" srcId="{9A3100E8-6055-486C-99BF-9D0BC2DBBFA3}" destId="{2F574446-85FE-430D-8A2E-EDEE5F74CF6F}" srcOrd="1" destOrd="0" parTransId="{A162A8CC-AF5D-43BA-818D-F892AD86FAA3}" sibTransId="{7CA142A8-A7D5-44DE-BA94-27C44AB7127D}"/>
    <dgm:cxn modelId="{E546FEF8-3E1C-47B2-B242-EDF8895B2129}" srcId="{9A3100E8-6055-486C-99BF-9D0BC2DBBFA3}" destId="{C057C1C1-CF9E-4BCC-A1E5-A75CB2996E58}" srcOrd="0" destOrd="0" parTransId="{B429B50E-7B5A-4325-B8FD-74EC53D1913F}" sibTransId="{E48955E5-F3E8-447F-A69F-6012F9EF376C}"/>
    <dgm:cxn modelId="{32A71953-7C0F-4817-B955-AFD155A3642F}" type="presParOf" srcId="{1F1128CC-BD1C-4A21-A0A0-18B459B3A080}" destId="{2A6F27F6-F3FD-4F5C-A97D-C631D9377933}" srcOrd="0" destOrd="0" presId="urn:microsoft.com/office/officeart/2005/8/layout/vList2"/>
    <dgm:cxn modelId="{1264D7D8-6A92-433E-BCE1-B2DCA78BE617}" type="presParOf" srcId="{1F1128CC-BD1C-4A21-A0A0-18B459B3A080}" destId="{11E6348B-E1B6-45B7-8256-9EB0EBE9046E}" srcOrd="1" destOrd="0" presId="urn:microsoft.com/office/officeart/2005/8/layout/vList2"/>
    <dgm:cxn modelId="{121B61A7-7082-4303-8DA0-0868BF831365}" type="presParOf" srcId="{1F1128CC-BD1C-4A21-A0A0-18B459B3A080}" destId="{D17FFFDF-B316-488E-9408-9031DE15AAC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EC08EB-54B1-451C-9BB9-B2F3D81A894C}" type="doc">
      <dgm:prSet loTypeId="urn:microsoft.com/office/officeart/2016/7/layout/HorizontalActionList" loCatId="List" qsTypeId="urn:microsoft.com/office/officeart/2005/8/quickstyle/simple4" qsCatId="simple" csTypeId="urn:microsoft.com/office/officeart/2005/8/colors/accent2_2" csCatId="accent2"/>
      <dgm:spPr/>
      <dgm:t>
        <a:bodyPr/>
        <a:lstStyle/>
        <a:p>
          <a:endParaRPr lang="en-US"/>
        </a:p>
      </dgm:t>
    </dgm:pt>
    <dgm:pt modelId="{DAA522FF-5213-49E8-900D-2A663872CEA0}">
      <dgm:prSet/>
      <dgm:spPr/>
      <dgm:t>
        <a:bodyPr/>
        <a:lstStyle/>
        <a:p>
          <a:r>
            <a:rPr lang="en-US"/>
            <a:t>Describing</a:t>
          </a:r>
        </a:p>
      </dgm:t>
    </dgm:pt>
    <dgm:pt modelId="{4A6C0380-4B99-443F-B719-662B831DBF71}" type="parTrans" cxnId="{1C4C559E-7B94-4F43-B5FC-C02881EA89FE}">
      <dgm:prSet/>
      <dgm:spPr/>
      <dgm:t>
        <a:bodyPr/>
        <a:lstStyle/>
        <a:p>
          <a:endParaRPr lang="en-US"/>
        </a:p>
      </dgm:t>
    </dgm:pt>
    <dgm:pt modelId="{6F3AC03D-DCBD-4106-A90A-9848E3E4ABC1}" type="sibTrans" cxnId="{1C4C559E-7B94-4F43-B5FC-C02881EA89FE}">
      <dgm:prSet/>
      <dgm:spPr/>
      <dgm:t>
        <a:bodyPr/>
        <a:lstStyle/>
        <a:p>
          <a:endParaRPr lang="en-US"/>
        </a:p>
      </dgm:t>
    </dgm:pt>
    <dgm:pt modelId="{9D291C48-AF40-416F-98D3-EAB6A470F636}">
      <dgm:prSet/>
      <dgm:spPr/>
      <dgm:t>
        <a:bodyPr/>
        <a:lstStyle/>
        <a:p>
          <a:r>
            <a:rPr lang="en-US"/>
            <a:t>Describing the goods correctly on customs documentation, (i.e. the correct number being sent) but understating the value of each item</a:t>
          </a:r>
        </a:p>
      </dgm:t>
    </dgm:pt>
    <dgm:pt modelId="{A3C40CFC-2F05-4E4E-96C6-CFCEAA784D2F}" type="parTrans" cxnId="{04FC057C-1840-406D-A5F0-D4A9172F9E5C}">
      <dgm:prSet/>
      <dgm:spPr/>
      <dgm:t>
        <a:bodyPr/>
        <a:lstStyle/>
        <a:p>
          <a:endParaRPr lang="en-US"/>
        </a:p>
      </dgm:t>
    </dgm:pt>
    <dgm:pt modelId="{8C6D9C0F-18BE-4791-B941-22EBD5251DE7}" type="sibTrans" cxnId="{04FC057C-1840-406D-A5F0-D4A9172F9E5C}">
      <dgm:prSet/>
      <dgm:spPr/>
      <dgm:t>
        <a:bodyPr/>
        <a:lstStyle/>
        <a:p>
          <a:endParaRPr lang="en-US"/>
        </a:p>
      </dgm:t>
    </dgm:pt>
    <dgm:pt modelId="{107F0F07-33B4-4D58-A698-8B5773A40170}">
      <dgm:prSet/>
      <dgm:spPr/>
      <dgm:t>
        <a:bodyPr/>
        <a:lstStyle/>
        <a:p>
          <a:r>
            <a:rPr lang="en-US"/>
            <a:t>Shipping</a:t>
          </a:r>
        </a:p>
      </dgm:t>
    </dgm:pt>
    <dgm:pt modelId="{41484DE8-57AB-4627-BDE7-2153F7CB141A}" type="parTrans" cxnId="{1F9B928D-ABC3-4845-8B40-05C4B288674B}">
      <dgm:prSet/>
      <dgm:spPr/>
      <dgm:t>
        <a:bodyPr/>
        <a:lstStyle/>
        <a:p>
          <a:endParaRPr lang="en-US"/>
        </a:p>
      </dgm:t>
    </dgm:pt>
    <dgm:pt modelId="{47DE6246-4260-4602-AFBB-8329ED9CCF41}" type="sibTrans" cxnId="{1F9B928D-ABC3-4845-8B40-05C4B288674B}">
      <dgm:prSet/>
      <dgm:spPr/>
      <dgm:t>
        <a:bodyPr/>
        <a:lstStyle/>
        <a:p>
          <a:endParaRPr lang="en-US"/>
        </a:p>
      </dgm:t>
    </dgm:pt>
    <dgm:pt modelId="{E50526C0-D4F8-454F-8AD8-04192F690C7D}">
      <dgm:prSet/>
      <dgm:spPr/>
      <dgm:t>
        <a:bodyPr/>
        <a:lstStyle/>
        <a:p>
          <a:r>
            <a:rPr lang="en-US"/>
            <a:t>Over Shipping –Valuing the goods correctly but deliberately understating the amount shipped on the invoice –achieves the same aim.</a:t>
          </a:r>
        </a:p>
      </dgm:t>
    </dgm:pt>
    <dgm:pt modelId="{0FA66705-055C-4A83-AA0C-A050A3C716F8}" type="parTrans" cxnId="{EC561334-49E4-4D2C-B2AE-022754D4A71C}">
      <dgm:prSet/>
      <dgm:spPr/>
      <dgm:t>
        <a:bodyPr/>
        <a:lstStyle/>
        <a:p>
          <a:endParaRPr lang="en-US"/>
        </a:p>
      </dgm:t>
    </dgm:pt>
    <dgm:pt modelId="{5FF4A23E-2308-4166-9C8F-8EBF5F5FA95B}" type="sibTrans" cxnId="{EC561334-49E4-4D2C-B2AE-022754D4A71C}">
      <dgm:prSet/>
      <dgm:spPr/>
      <dgm:t>
        <a:bodyPr/>
        <a:lstStyle/>
        <a:p>
          <a:endParaRPr lang="en-US"/>
        </a:p>
      </dgm:t>
    </dgm:pt>
    <dgm:pt modelId="{5EF2B9C9-847F-4A04-9974-BF5C8BC72581}" type="pres">
      <dgm:prSet presAssocID="{DAEC08EB-54B1-451C-9BB9-B2F3D81A894C}" presName="Name0" presStyleCnt="0">
        <dgm:presLayoutVars>
          <dgm:dir/>
          <dgm:animLvl val="lvl"/>
          <dgm:resizeHandles val="exact"/>
        </dgm:presLayoutVars>
      </dgm:prSet>
      <dgm:spPr/>
    </dgm:pt>
    <dgm:pt modelId="{18C43A15-5928-4005-992D-EE1865297D4D}" type="pres">
      <dgm:prSet presAssocID="{DAA522FF-5213-49E8-900D-2A663872CEA0}" presName="composite" presStyleCnt="0"/>
      <dgm:spPr/>
    </dgm:pt>
    <dgm:pt modelId="{886529D2-E329-4698-9332-5BA9AE6E4506}" type="pres">
      <dgm:prSet presAssocID="{DAA522FF-5213-49E8-900D-2A663872CEA0}" presName="parTx" presStyleLbl="alignNode1" presStyleIdx="0" presStyleCnt="2">
        <dgm:presLayoutVars>
          <dgm:chMax val="0"/>
          <dgm:chPref val="0"/>
        </dgm:presLayoutVars>
      </dgm:prSet>
      <dgm:spPr/>
    </dgm:pt>
    <dgm:pt modelId="{1F24247B-5845-49AF-BD03-1713E8A38458}" type="pres">
      <dgm:prSet presAssocID="{DAA522FF-5213-49E8-900D-2A663872CEA0}" presName="desTx" presStyleLbl="alignAccFollowNode1" presStyleIdx="0" presStyleCnt="2">
        <dgm:presLayoutVars/>
      </dgm:prSet>
      <dgm:spPr/>
    </dgm:pt>
    <dgm:pt modelId="{5B4BAF71-A444-486E-83F4-D8C98C0CAF93}" type="pres">
      <dgm:prSet presAssocID="{6F3AC03D-DCBD-4106-A90A-9848E3E4ABC1}" presName="space" presStyleCnt="0"/>
      <dgm:spPr/>
    </dgm:pt>
    <dgm:pt modelId="{1DF7B5B8-1B88-4E34-B50A-A90F1DD31B70}" type="pres">
      <dgm:prSet presAssocID="{107F0F07-33B4-4D58-A698-8B5773A40170}" presName="composite" presStyleCnt="0"/>
      <dgm:spPr/>
    </dgm:pt>
    <dgm:pt modelId="{E1556F12-7DCC-4252-A4F6-87F62D44408C}" type="pres">
      <dgm:prSet presAssocID="{107F0F07-33B4-4D58-A698-8B5773A40170}" presName="parTx" presStyleLbl="alignNode1" presStyleIdx="1" presStyleCnt="2">
        <dgm:presLayoutVars>
          <dgm:chMax val="0"/>
          <dgm:chPref val="0"/>
        </dgm:presLayoutVars>
      </dgm:prSet>
      <dgm:spPr/>
    </dgm:pt>
    <dgm:pt modelId="{9D65613C-5010-4C93-B7D7-9438AAB6F64F}" type="pres">
      <dgm:prSet presAssocID="{107F0F07-33B4-4D58-A698-8B5773A40170}" presName="desTx" presStyleLbl="alignAccFollowNode1" presStyleIdx="1" presStyleCnt="2">
        <dgm:presLayoutVars/>
      </dgm:prSet>
      <dgm:spPr/>
    </dgm:pt>
  </dgm:ptLst>
  <dgm:cxnLst>
    <dgm:cxn modelId="{26911F24-9A4C-46B1-8910-A1EC0ADC1B50}" type="presOf" srcId="{9D291C48-AF40-416F-98D3-EAB6A470F636}" destId="{1F24247B-5845-49AF-BD03-1713E8A38458}" srcOrd="0" destOrd="0" presId="urn:microsoft.com/office/officeart/2016/7/layout/HorizontalActionList"/>
    <dgm:cxn modelId="{7CFEEB2E-5F8C-421B-847E-4F4D26A4741C}" type="presOf" srcId="{DAA522FF-5213-49E8-900D-2A663872CEA0}" destId="{886529D2-E329-4698-9332-5BA9AE6E4506}" srcOrd="0" destOrd="0" presId="urn:microsoft.com/office/officeart/2016/7/layout/HorizontalActionList"/>
    <dgm:cxn modelId="{EC561334-49E4-4D2C-B2AE-022754D4A71C}" srcId="{107F0F07-33B4-4D58-A698-8B5773A40170}" destId="{E50526C0-D4F8-454F-8AD8-04192F690C7D}" srcOrd="0" destOrd="0" parTransId="{0FA66705-055C-4A83-AA0C-A050A3C716F8}" sibTransId="{5FF4A23E-2308-4166-9C8F-8EBF5F5FA95B}"/>
    <dgm:cxn modelId="{153D6536-CF03-4AC2-94C4-7287F560D48F}" type="presOf" srcId="{DAEC08EB-54B1-451C-9BB9-B2F3D81A894C}" destId="{5EF2B9C9-847F-4A04-9974-BF5C8BC72581}" srcOrd="0" destOrd="0" presId="urn:microsoft.com/office/officeart/2016/7/layout/HorizontalActionList"/>
    <dgm:cxn modelId="{E23A446E-0642-4AB4-936F-12A8ABC9CD1D}" type="presOf" srcId="{107F0F07-33B4-4D58-A698-8B5773A40170}" destId="{E1556F12-7DCC-4252-A4F6-87F62D44408C}" srcOrd="0" destOrd="0" presId="urn:microsoft.com/office/officeart/2016/7/layout/HorizontalActionList"/>
    <dgm:cxn modelId="{04FC057C-1840-406D-A5F0-D4A9172F9E5C}" srcId="{DAA522FF-5213-49E8-900D-2A663872CEA0}" destId="{9D291C48-AF40-416F-98D3-EAB6A470F636}" srcOrd="0" destOrd="0" parTransId="{A3C40CFC-2F05-4E4E-96C6-CFCEAA784D2F}" sibTransId="{8C6D9C0F-18BE-4791-B941-22EBD5251DE7}"/>
    <dgm:cxn modelId="{1F9B928D-ABC3-4845-8B40-05C4B288674B}" srcId="{DAEC08EB-54B1-451C-9BB9-B2F3D81A894C}" destId="{107F0F07-33B4-4D58-A698-8B5773A40170}" srcOrd="1" destOrd="0" parTransId="{41484DE8-57AB-4627-BDE7-2153F7CB141A}" sibTransId="{47DE6246-4260-4602-AFBB-8329ED9CCF41}"/>
    <dgm:cxn modelId="{1C4C559E-7B94-4F43-B5FC-C02881EA89FE}" srcId="{DAEC08EB-54B1-451C-9BB9-B2F3D81A894C}" destId="{DAA522FF-5213-49E8-900D-2A663872CEA0}" srcOrd="0" destOrd="0" parTransId="{4A6C0380-4B99-443F-B719-662B831DBF71}" sibTransId="{6F3AC03D-DCBD-4106-A90A-9848E3E4ABC1}"/>
    <dgm:cxn modelId="{695EA1AB-CC2A-4EAC-8F08-2C638326159B}" type="presOf" srcId="{E50526C0-D4F8-454F-8AD8-04192F690C7D}" destId="{9D65613C-5010-4C93-B7D7-9438AAB6F64F}" srcOrd="0" destOrd="0" presId="urn:microsoft.com/office/officeart/2016/7/layout/HorizontalActionList"/>
    <dgm:cxn modelId="{EF139E3B-87A0-45A3-A1BE-D028CDCB681C}" type="presParOf" srcId="{5EF2B9C9-847F-4A04-9974-BF5C8BC72581}" destId="{18C43A15-5928-4005-992D-EE1865297D4D}" srcOrd="0" destOrd="0" presId="urn:microsoft.com/office/officeart/2016/7/layout/HorizontalActionList"/>
    <dgm:cxn modelId="{676A62D6-DDB6-4F82-8F6A-EEAA7C4D4CEF}" type="presParOf" srcId="{18C43A15-5928-4005-992D-EE1865297D4D}" destId="{886529D2-E329-4698-9332-5BA9AE6E4506}" srcOrd="0" destOrd="0" presId="urn:microsoft.com/office/officeart/2016/7/layout/HorizontalActionList"/>
    <dgm:cxn modelId="{BCE5F460-7749-4110-BE3F-B13B41D16FAD}" type="presParOf" srcId="{18C43A15-5928-4005-992D-EE1865297D4D}" destId="{1F24247B-5845-49AF-BD03-1713E8A38458}" srcOrd="1" destOrd="0" presId="urn:microsoft.com/office/officeart/2016/7/layout/HorizontalActionList"/>
    <dgm:cxn modelId="{B20E5341-21EA-4FE8-9B9A-2E6C8100670C}" type="presParOf" srcId="{5EF2B9C9-847F-4A04-9974-BF5C8BC72581}" destId="{5B4BAF71-A444-486E-83F4-D8C98C0CAF93}" srcOrd="1" destOrd="0" presId="urn:microsoft.com/office/officeart/2016/7/layout/HorizontalActionList"/>
    <dgm:cxn modelId="{AEDDFB1E-5027-4A34-BD19-9787D3F56A66}" type="presParOf" srcId="{5EF2B9C9-847F-4A04-9974-BF5C8BC72581}" destId="{1DF7B5B8-1B88-4E34-B50A-A90F1DD31B70}" srcOrd="2" destOrd="0" presId="urn:microsoft.com/office/officeart/2016/7/layout/HorizontalActionList"/>
    <dgm:cxn modelId="{34FA9D74-6EE8-4B0A-AD16-ED93682B7A46}" type="presParOf" srcId="{1DF7B5B8-1B88-4E34-B50A-A90F1DD31B70}" destId="{E1556F12-7DCC-4252-A4F6-87F62D44408C}" srcOrd="0" destOrd="0" presId="urn:microsoft.com/office/officeart/2016/7/layout/HorizontalActionList"/>
    <dgm:cxn modelId="{EB467B2A-8F89-4BF1-A850-59E6CA927BA3}" type="presParOf" srcId="{1DF7B5B8-1B88-4E34-B50A-A90F1DD31B70}" destId="{9D65613C-5010-4C93-B7D7-9438AAB6F64F}"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3FF766-CDCD-4805-B193-2DDD493D3D5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7600DC9F-F774-4245-8F31-73D95BA522A7}">
      <dgm:prSet/>
      <dgm:spPr/>
      <dgm:t>
        <a:bodyPr/>
        <a:lstStyle/>
        <a:p>
          <a:r>
            <a:rPr lang="en-GB" b="0" i="0" baseline="0"/>
            <a:t>Mis-description is often used to evade customs duties at import, or VAT levies</a:t>
          </a:r>
          <a:endParaRPr lang="en-US"/>
        </a:p>
      </dgm:t>
    </dgm:pt>
    <dgm:pt modelId="{FFD85BAB-F486-4B9B-883A-81200BF48143}" type="parTrans" cxnId="{F9069D38-9499-465C-82F7-A7D02FFBF8C6}">
      <dgm:prSet/>
      <dgm:spPr/>
      <dgm:t>
        <a:bodyPr/>
        <a:lstStyle/>
        <a:p>
          <a:endParaRPr lang="en-US"/>
        </a:p>
      </dgm:t>
    </dgm:pt>
    <dgm:pt modelId="{77E7D975-061B-49F8-B763-65E6EA54DCCD}" type="sibTrans" cxnId="{F9069D38-9499-465C-82F7-A7D02FFBF8C6}">
      <dgm:prSet/>
      <dgm:spPr/>
      <dgm:t>
        <a:bodyPr/>
        <a:lstStyle/>
        <a:p>
          <a:endParaRPr lang="en-US"/>
        </a:p>
      </dgm:t>
    </dgm:pt>
    <dgm:pt modelId="{677C91FB-BDE8-4FBB-9D2A-75562A952E38}">
      <dgm:prSet/>
      <dgm:spPr/>
      <dgm:t>
        <a:bodyPr/>
        <a:lstStyle/>
        <a:p>
          <a:r>
            <a:rPr lang="en-GB" b="0" i="0" baseline="0"/>
            <a:t>Goods liable to one rate of tax or duty are described on the invoices as being goods taxable at a different rate of duty</a:t>
          </a:r>
          <a:endParaRPr lang="en-US"/>
        </a:p>
      </dgm:t>
    </dgm:pt>
    <dgm:pt modelId="{567D01CD-04EF-40DC-A611-F90424BE0B7F}" type="parTrans" cxnId="{2F64A7EF-1984-472D-B1E8-754F5001FE3B}">
      <dgm:prSet/>
      <dgm:spPr/>
      <dgm:t>
        <a:bodyPr/>
        <a:lstStyle/>
        <a:p>
          <a:endParaRPr lang="en-US"/>
        </a:p>
      </dgm:t>
    </dgm:pt>
    <dgm:pt modelId="{B2077E88-AA5F-4315-889A-85ECE170F647}" type="sibTrans" cxnId="{2F64A7EF-1984-472D-B1E8-754F5001FE3B}">
      <dgm:prSet/>
      <dgm:spPr/>
      <dgm:t>
        <a:bodyPr/>
        <a:lstStyle/>
        <a:p>
          <a:endParaRPr lang="en-US"/>
        </a:p>
      </dgm:t>
    </dgm:pt>
    <dgm:pt modelId="{F90F1833-8076-47B7-8E6D-F278C4EC5B87}">
      <dgm:prSet/>
      <dgm:spPr/>
      <dgm:t>
        <a:bodyPr/>
        <a:lstStyle/>
        <a:p>
          <a:r>
            <a:rPr lang="en-GB" b="0" i="0" baseline="0" dirty="0"/>
            <a:t>The description may also permit the under or overvaluation of the consignment</a:t>
          </a:r>
          <a:endParaRPr lang="en-US" dirty="0"/>
        </a:p>
      </dgm:t>
    </dgm:pt>
    <dgm:pt modelId="{6DB23E52-A7EC-4741-8277-99808EE66DC5}" type="parTrans" cxnId="{D09FD7B6-2BCC-423A-BDA7-6BF5BB6ACCF2}">
      <dgm:prSet/>
      <dgm:spPr/>
      <dgm:t>
        <a:bodyPr/>
        <a:lstStyle/>
        <a:p>
          <a:endParaRPr lang="en-US"/>
        </a:p>
      </dgm:t>
    </dgm:pt>
    <dgm:pt modelId="{B23EC0BF-A1E6-40C8-BDB6-037B21B18EAA}" type="sibTrans" cxnId="{D09FD7B6-2BCC-423A-BDA7-6BF5BB6ACCF2}">
      <dgm:prSet/>
      <dgm:spPr/>
      <dgm:t>
        <a:bodyPr/>
        <a:lstStyle/>
        <a:p>
          <a:endParaRPr lang="en-US"/>
        </a:p>
      </dgm:t>
    </dgm:pt>
    <dgm:pt modelId="{7879B92E-EAFD-4D0F-96D7-1919900C0EDA}">
      <dgm:prSet/>
      <dgm:spPr/>
      <dgm:t>
        <a:bodyPr/>
        <a:lstStyle/>
        <a:p>
          <a:r>
            <a:rPr lang="en-GB" b="0" i="0" baseline="0"/>
            <a:t>This could shift value in either direction</a:t>
          </a:r>
          <a:endParaRPr lang="en-US"/>
        </a:p>
      </dgm:t>
    </dgm:pt>
    <dgm:pt modelId="{C703C866-A511-4D1A-9670-A17B8AD3530F}" type="parTrans" cxnId="{944F7D4C-308C-4372-8EB8-751BD6AAF0CB}">
      <dgm:prSet/>
      <dgm:spPr/>
      <dgm:t>
        <a:bodyPr/>
        <a:lstStyle/>
        <a:p>
          <a:endParaRPr lang="en-US"/>
        </a:p>
      </dgm:t>
    </dgm:pt>
    <dgm:pt modelId="{9A33641E-CE50-469E-99B4-AE838A5B93C1}" type="sibTrans" cxnId="{944F7D4C-308C-4372-8EB8-751BD6AAF0CB}">
      <dgm:prSet/>
      <dgm:spPr/>
      <dgm:t>
        <a:bodyPr/>
        <a:lstStyle/>
        <a:p>
          <a:endParaRPr lang="en-US"/>
        </a:p>
      </dgm:t>
    </dgm:pt>
    <dgm:pt modelId="{640AE4BC-FEC3-4181-A1C6-85883BEB2367}">
      <dgm:prSet/>
      <dgm:spPr/>
      <dgm:t>
        <a:bodyPr/>
        <a:lstStyle/>
        <a:p>
          <a:r>
            <a:rPr lang="en-GB" b="0" i="0" baseline="0" dirty="0"/>
            <a:t>As well as adding value by cheating taxes or duties</a:t>
          </a:r>
          <a:endParaRPr lang="en-US" dirty="0"/>
        </a:p>
      </dgm:t>
    </dgm:pt>
    <dgm:pt modelId="{D87AE466-BD61-4D46-B33E-E79D546FCCB1}" type="parTrans" cxnId="{EE09D844-D271-4282-B9F5-975B1C74257E}">
      <dgm:prSet/>
      <dgm:spPr/>
      <dgm:t>
        <a:bodyPr/>
        <a:lstStyle/>
        <a:p>
          <a:endParaRPr lang="en-US"/>
        </a:p>
      </dgm:t>
    </dgm:pt>
    <dgm:pt modelId="{56D0B57F-86B3-4C3D-9DE8-030F99B20470}" type="sibTrans" cxnId="{EE09D844-D271-4282-B9F5-975B1C74257E}">
      <dgm:prSet/>
      <dgm:spPr/>
      <dgm:t>
        <a:bodyPr/>
        <a:lstStyle/>
        <a:p>
          <a:endParaRPr lang="en-US"/>
        </a:p>
      </dgm:t>
    </dgm:pt>
    <dgm:pt modelId="{224C257C-DD8B-42D0-902E-F3085F9003F8}" type="pres">
      <dgm:prSet presAssocID="{C93FF766-CDCD-4805-B193-2DDD493D3D56}" presName="outerComposite" presStyleCnt="0">
        <dgm:presLayoutVars>
          <dgm:chMax val="5"/>
          <dgm:dir/>
          <dgm:resizeHandles val="exact"/>
        </dgm:presLayoutVars>
      </dgm:prSet>
      <dgm:spPr/>
    </dgm:pt>
    <dgm:pt modelId="{0FE4E4AB-AB11-4095-80DB-3BBEF42C7020}" type="pres">
      <dgm:prSet presAssocID="{C93FF766-CDCD-4805-B193-2DDD493D3D56}" presName="dummyMaxCanvas" presStyleCnt="0">
        <dgm:presLayoutVars/>
      </dgm:prSet>
      <dgm:spPr/>
    </dgm:pt>
    <dgm:pt modelId="{ED668D95-455A-4E6B-9DA6-290F5CD13893}" type="pres">
      <dgm:prSet presAssocID="{C93FF766-CDCD-4805-B193-2DDD493D3D56}" presName="FiveNodes_1" presStyleLbl="node1" presStyleIdx="0" presStyleCnt="5">
        <dgm:presLayoutVars>
          <dgm:bulletEnabled val="1"/>
        </dgm:presLayoutVars>
      </dgm:prSet>
      <dgm:spPr/>
    </dgm:pt>
    <dgm:pt modelId="{E57E41D6-D3D9-4B91-9B17-7E6D63AD7110}" type="pres">
      <dgm:prSet presAssocID="{C93FF766-CDCD-4805-B193-2DDD493D3D56}" presName="FiveNodes_2" presStyleLbl="node1" presStyleIdx="1" presStyleCnt="5">
        <dgm:presLayoutVars>
          <dgm:bulletEnabled val="1"/>
        </dgm:presLayoutVars>
      </dgm:prSet>
      <dgm:spPr/>
    </dgm:pt>
    <dgm:pt modelId="{4A0CC06C-340C-49B7-9210-7CD168EC60CB}" type="pres">
      <dgm:prSet presAssocID="{C93FF766-CDCD-4805-B193-2DDD493D3D56}" presName="FiveNodes_3" presStyleLbl="node1" presStyleIdx="2" presStyleCnt="5">
        <dgm:presLayoutVars>
          <dgm:bulletEnabled val="1"/>
        </dgm:presLayoutVars>
      </dgm:prSet>
      <dgm:spPr/>
    </dgm:pt>
    <dgm:pt modelId="{9B8E6446-2D04-4E5A-AAD7-19601F209D36}" type="pres">
      <dgm:prSet presAssocID="{C93FF766-CDCD-4805-B193-2DDD493D3D56}" presName="FiveNodes_4" presStyleLbl="node1" presStyleIdx="3" presStyleCnt="5">
        <dgm:presLayoutVars>
          <dgm:bulletEnabled val="1"/>
        </dgm:presLayoutVars>
      </dgm:prSet>
      <dgm:spPr/>
    </dgm:pt>
    <dgm:pt modelId="{2A22BE06-2115-4346-93AB-8391FBBA0E75}" type="pres">
      <dgm:prSet presAssocID="{C93FF766-CDCD-4805-B193-2DDD493D3D56}" presName="FiveNodes_5" presStyleLbl="node1" presStyleIdx="4" presStyleCnt="5">
        <dgm:presLayoutVars>
          <dgm:bulletEnabled val="1"/>
        </dgm:presLayoutVars>
      </dgm:prSet>
      <dgm:spPr/>
    </dgm:pt>
    <dgm:pt modelId="{FDF0EF77-6A79-4C96-B1BA-A7C2A011DFA9}" type="pres">
      <dgm:prSet presAssocID="{C93FF766-CDCD-4805-B193-2DDD493D3D56}" presName="FiveConn_1-2" presStyleLbl="fgAccFollowNode1" presStyleIdx="0" presStyleCnt="4">
        <dgm:presLayoutVars>
          <dgm:bulletEnabled val="1"/>
        </dgm:presLayoutVars>
      </dgm:prSet>
      <dgm:spPr/>
    </dgm:pt>
    <dgm:pt modelId="{5D7FE868-0B1B-43D0-BA7C-B30E0448002F}" type="pres">
      <dgm:prSet presAssocID="{C93FF766-CDCD-4805-B193-2DDD493D3D56}" presName="FiveConn_2-3" presStyleLbl="fgAccFollowNode1" presStyleIdx="1" presStyleCnt="4">
        <dgm:presLayoutVars>
          <dgm:bulletEnabled val="1"/>
        </dgm:presLayoutVars>
      </dgm:prSet>
      <dgm:spPr/>
    </dgm:pt>
    <dgm:pt modelId="{C3BE61AB-8292-4E15-86EA-C6F014782E3B}" type="pres">
      <dgm:prSet presAssocID="{C93FF766-CDCD-4805-B193-2DDD493D3D56}" presName="FiveConn_3-4" presStyleLbl="fgAccFollowNode1" presStyleIdx="2" presStyleCnt="4">
        <dgm:presLayoutVars>
          <dgm:bulletEnabled val="1"/>
        </dgm:presLayoutVars>
      </dgm:prSet>
      <dgm:spPr/>
    </dgm:pt>
    <dgm:pt modelId="{31D6A237-5F51-436F-9793-21E30DB10CCA}" type="pres">
      <dgm:prSet presAssocID="{C93FF766-CDCD-4805-B193-2DDD493D3D56}" presName="FiveConn_4-5" presStyleLbl="fgAccFollowNode1" presStyleIdx="3" presStyleCnt="4">
        <dgm:presLayoutVars>
          <dgm:bulletEnabled val="1"/>
        </dgm:presLayoutVars>
      </dgm:prSet>
      <dgm:spPr/>
    </dgm:pt>
    <dgm:pt modelId="{66769EC7-3858-480D-BCDE-BBCAAA784A46}" type="pres">
      <dgm:prSet presAssocID="{C93FF766-CDCD-4805-B193-2DDD493D3D56}" presName="FiveNodes_1_text" presStyleLbl="node1" presStyleIdx="4" presStyleCnt="5">
        <dgm:presLayoutVars>
          <dgm:bulletEnabled val="1"/>
        </dgm:presLayoutVars>
      </dgm:prSet>
      <dgm:spPr/>
    </dgm:pt>
    <dgm:pt modelId="{91A49223-AB7F-4F14-90FB-6CE904F0E065}" type="pres">
      <dgm:prSet presAssocID="{C93FF766-CDCD-4805-B193-2DDD493D3D56}" presName="FiveNodes_2_text" presStyleLbl="node1" presStyleIdx="4" presStyleCnt="5">
        <dgm:presLayoutVars>
          <dgm:bulletEnabled val="1"/>
        </dgm:presLayoutVars>
      </dgm:prSet>
      <dgm:spPr/>
    </dgm:pt>
    <dgm:pt modelId="{0A2919C8-BDF3-4501-BDB1-4952207471A7}" type="pres">
      <dgm:prSet presAssocID="{C93FF766-CDCD-4805-B193-2DDD493D3D56}" presName="FiveNodes_3_text" presStyleLbl="node1" presStyleIdx="4" presStyleCnt="5">
        <dgm:presLayoutVars>
          <dgm:bulletEnabled val="1"/>
        </dgm:presLayoutVars>
      </dgm:prSet>
      <dgm:spPr/>
    </dgm:pt>
    <dgm:pt modelId="{A7BF96F7-FAF4-420B-B140-A7B83C442B9D}" type="pres">
      <dgm:prSet presAssocID="{C93FF766-CDCD-4805-B193-2DDD493D3D56}" presName="FiveNodes_4_text" presStyleLbl="node1" presStyleIdx="4" presStyleCnt="5">
        <dgm:presLayoutVars>
          <dgm:bulletEnabled val="1"/>
        </dgm:presLayoutVars>
      </dgm:prSet>
      <dgm:spPr/>
    </dgm:pt>
    <dgm:pt modelId="{6349131B-9FA4-4DA9-B787-9134374EAEEF}" type="pres">
      <dgm:prSet presAssocID="{C93FF766-CDCD-4805-B193-2DDD493D3D56}" presName="FiveNodes_5_text" presStyleLbl="node1" presStyleIdx="4" presStyleCnt="5">
        <dgm:presLayoutVars>
          <dgm:bulletEnabled val="1"/>
        </dgm:presLayoutVars>
      </dgm:prSet>
      <dgm:spPr/>
    </dgm:pt>
  </dgm:ptLst>
  <dgm:cxnLst>
    <dgm:cxn modelId="{CA336116-591B-4B22-95B8-59ACB00B038E}" type="presOf" srcId="{F90F1833-8076-47B7-8E6D-F278C4EC5B87}" destId="{0A2919C8-BDF3-4501-BDB1-4952207471A7}" srcOrd="1" destOrd="0" presId="urn:microsoft.com/office/officeart/2005/8/layout/vProcess5"/>
    <dgm:cxn modelId="{7FCAE42C-032E-42D6-8D72-7E9F687641F2}" type="presOf" srcId="{7600DC9F-F774-4245-8F31-73D95BA522A7}" destId="{66769EC7-3858-480D-BCDE-BBCAAA784A46}" srcOrd="1" destOrd="0" presId="urn:microsoft.com/office/officeart/2005/8/layout/vProcess5"/>
    <dgm:cxn modelId="{F9069D38-9499-465C-82F7-A7D02FFBF8C6}" srcId="{C93FF766-CDCD-4805-B193-2DDD493D3D56}" destId="{7600DC9F-F774-4245-8F31-73D95BA522A7}" srcOrd="0" destOrd="0" parTransId="{FFD85BAB-F486-4B9B-883A-81200BF48143}" sibTransId="{77E7D975-061B-49F8-B763-65E6EA54DCCD}"/>
    <dgm:cxn modelId="{D2954639-5F4D-4879-ADE9-6CA6792061C3}" type="presOf" srcId="{F90F1833-8076-47B7-8E6D-F278C4EC5B87}" destId="{4A0CC06C-340C-49B7-9210-7CD168EC60CB}" srcOrd="0" destOrd="0" presId="urn:microsoft.com/office/officeart/2005/8/layout/vProcess5"/>
    <dgm:cxn modelId="{EE09D844-D271-4282-B9F5-975B1C74257E}" srcId="{C93FF766-CDCD-4805-B193-2DDD493D3D56}" destId="{640AE4BC-FEC3-4181-A1C6-85883BEB2367}" srcOrd="4" destOrd="0" parTransId="{D87AE466-BD61-4D46-B33E-E79D546FCCB1}" sibTransId="{56D0B57F-86B3-4C3D-9DE8-030F99B20470}"/>
    <dgm:cxn modelId="{CBE51C65-CB89-497C-9366-C4FF31DF407A}" type="presOf" srcId="{7600DC9F-F774-4245-8F31-73D95BA522A7}" destId="{ED668D95-455A-4E6B-9DA6-290F5CD13893}" srcOrd="0" destOrd="0" presId="urn:microsoft.com/office/officeart/2005/8/layout/vProcess5"/>
    <dgm:cxn modelId="{098E3569-A9EA-4EF4-A701-DC8233FB3646}" type="presOf" srcId="{77E7D975-061B-49F8-B763-65E6EA54DCCD}" destId="{FDF0EF77-6A79-4C96-B1BA-A7C2A011DFA9}" srcOrd="0" destOrd="0" presId="urn:microsoft.com/office/officeart/2005/8/layout/vProcess5"/>
    <dgm:cxn modelId="{944F7D4C-308C-4372-8EB8-751BD6AAF0CB}" srcId="{C93FF766-CDCD-4805-B193-2DDD493D3D56}" destId="{7879B92E-EAFD-4D0F-96D7-1919900C0EDA}" srcOrd="3" destOrd="0" parTransId="{C703C866-A511-4D1A-9670-A17B8AD3530F}" sibTransId="{9A33641E-CE50-469E-99B4-AE838A5B93C1}"/>
    <dgm:cxn modelId="{108F7F72-01B1-4023-8C2C-F8F38619E363}" type="presOf" srcId="{B2077E88-AA5F-4315-889A-85ECE170F647}" destId="{5D7FE868-0B1B-43D0-BA7C-B30E0448002F}" srcOrd="0" destOrd="0" presId="urn:microsoft.com/office/officeart/2005/8/layout/vProcess5"/>
    <dgm:cxn modelId="{B23EFB78-2197-4629-96AD-1F0C642E4FC0}" type="presOf" srcId="{677C91FB-BDE8-4FBB-9D2A-75562A952E38}" destId="{91A49223-AB7F-4F14-90FB-6CE904F0E065}" srcOrd="1" destOrd="0" presId="urn:microsoft.com/office/officeart/2005/8/layout/vProcess5"/>
    <dgm:cxn modelId="{3B64CF7F-896A-46C3-97B1-017776184A05}" type="presOf" srcId="{C93FF766-CDCD-4805-B193-2DDD493D3D56}" destId="{224C257C-DD8B-42D0-902E-F3085F9003F8}" srcOrd="0" destOrd="0" presId="urn:microsoft.com/office/officeart/2005/8/layout/vProcess5"/>
    <dgm:cxn modelId="{AD437283-99FB-4954-B741-277FB406C114}" type="presOf" srcId="{B23EC0BF-A1E6-40C8-BDB6-037B21B18EAA}" destId="{C3BE61AB-8292-4E15-86EA-C6F014782E3B}" srcOrd="0" destOrd="0" presId="urn:microsoft.com/office/officeart/2005/8/layout/vProcess5"/>
    <dgm:cxn modelId="{213FDCA1-9014-45E2-90B5-57929B6C40F4}" type="presOf" srcId="{7879B92E-EAFD-4D0F-96D7-1919900C0EDA}" destId="{9B8E6446-2D04-4E5A-AAD7-19601F209D36}" srcOrd="0" destOrd="0" presId="urn:microsoft.com/office/officeart/2005/8/layout/vProcess5"/>
    <dgm:cxn modelId="{D09FD7B6-2BCC-423A-BDA7-6BF5BB6ACCF2}" srcId="{C93FF766-CDCD-4805-B193-2DDD493D3D56}" destId="{F90F1833-8076-47B7-8E6D-F278C4EC5B87}" srcOrd="2" destOrd="0" parTransId="{6DB23E52-A7EC-4741-8277-99808EE66DC5}" sibTransId="{B23EC0BF-A1E6-40C8-BDB6-037B21B18EAA}"/>
    <dgm:cxn modelId="{00E815B9-026D-42F4-B10B-C5EC1FC6BDEB}" type="presOf" srcId="{9A33641E-CE50-469E-99B4-AE838A5B93C1}" destId="{31D6A237-5F51-436F-9793-21E30DB10CCA}" srcOrd="0" destOrd="0" presId="urn:microsoft.com/office/officeart/2005/8/layout/vProcess5"/>
    <dgm:cxn modelId="{E53033CA-A153-4385-8CB8-446AF386851F}" type="presOf" srcId="{677C91FB-BDE8-4FBB-9D2A-75562A952E38}" destId="{E57E41D6-D3D9-4B91-9B17-7E6D63AD7110}" srcOrd="0" destOrd="0" presId="urn:microsoft.com/office/officeart/2005/8/layout/vProcess5"/>
    <dgm:cxn modelId="{70E85FDD-D765-4707-8B77-25D93E29DAA6}" type="presOf" srcId="{640AE4BC-FEC3-4181-A1C6-85883BEB2367}" destId="{2A22BE06-2115-4346-93AB-8391FBBA0E75}" srcOrd="0" destOrd="0" presId="urn:microsoft.com/office/officeart/2005/8/layout/vProcess5"/>
    <dgm:cxn modelId="{5E7C7ADD-CCA1-4BA3-A93A-E1689BB252ED}" type="presOf" srcId="{640AE4BC-FEC3-4181-A1C6-85883BEB2367}" destId="{6349131B-9FA4-4DA9-B787-9134374EAEEF}" srcOrd="1" destOrd="0" presId="urn:microsoft.com/office/officeart/2005/8/layout/vProcess5"/>
    <dgm:cxn modelId="{2F64A7EF-1984-472D-B1E8-754F5001FE3B}" srcId="{C93FF766-CDCD-4805-B193-2DDD493D3D56}" destId="{677C91FB-BDE8-4FBB-9D2A-75562A952E38}" srcOrd="1" destOrd="0" parTransId="{567D01CD-04EF-40DC-A611-F90424BE0B7F}" sibTransId="{B2077E88-AA5F-4315-889A-85ECE170F647}"/>
    <dgm:cxn modelId="{9710CDEF-2EE8-40BC-9251-66A4B15E7C47}" type="presOf" srcId="{7879B92E-EAFD-4D0F-96D7-1919900C0EDA}" destId="{A7BF96F7-FAF4-420B-B140-A7B83C442B9D}" srcOrd="1" destOrd="0" presId="urn:microsoft.com/office/officeart/2005/8/layout/vProcess5"/>
    <dgm:cxn modelId="{374EBBCF-8149-416C-8F46-6BFF968813C0}" type="presParOf" srcId="{224C257C-DD8B-42D0-902E-F3085F9003F8}" destId="{0FE4E4AB-AB11-4095-80DB-3BBEF42C7020}" srcOrd="0" destOrd="0" presId="urn:microsoft.com/office/officeart/2005/8/layout/vProcess5"/>
    <dgm:cxn modelId="{F3ED9ABA-F85A-43E5-84AE-D0C201F4FAD0}" type="presParOf" srcId="{224C257C-DD8B-42D0-902E-F3085F9003F8}" destId="{ED668D95-455A-4E6B-9DA6-290F5CD13893}" srcOrd="1" destOrd="0" presId="urn:microsoft.com/office/officeart/2005/8/layout/vProcess5"/>
    <dgm:cxn modelId="{7B2496FE-1D3C-41A7-8EC5-4E2511BB6E59}" type="presParOf" srcId="{224C257C-DD8B-42D0-902E-F3085F9003F8}" destId="{E57E41D6-D3D9-4B91-9B17-7E6D63AD7110}" srcOrd="2" destOrd="0" presId="urn:microsoft.com/office/officeart/2005/8/layout/vProcess5"/>
    <dgm:cxn modelId="{FF1C995E-E896-4934-9DE5-987FF29D1E03}" type="presParOf" srcId="{224C257C-DD8B-42D0-902E-F3085F9003F8}" destId="{4A0CC06C-340C-49B7-9210-7CD168EC60CB}" srcOrd="3" destOrd="0" presId="urn:microsoft.com/office/officeart/2005/8/layout/vProcess5"/>
    <dgm:cxn modelId="{A0FEB2B9-FD29-4236-B3C6-983840199F1D}" type="presParOf" srcId="{224C257C-DD8B-42D0-902E-F3085F9003F8}" destId="{9B8E6446-2D04-4E5A-AAD7-19601F209D36}" srcOrd="4" destOrd="0" presId="urn:microsoft.com/office/officeart/2005/8/layout/vProcess5"/>
    <dgm:cxn modelId="{933658EF-CFD7-404A-ABC3-7062C2A98869}" type="presParOf" srcId="{224C257C-DD8B-42D0-902E-F3085F9003F8}" destId="{2A22BE06-2115-4346-93AB-8391FBBA0E75}" srcOrd="5" destOrd="0" presId="urn:microsoft.com/office/officeart/2005/8/layout/vProcess5"/>
    <dgm:cxn modelId="{4E1444DC-A780-471D-B78B-518B6C1441F6}" type="presParOf" srcId="{224C257C-DD8B-42D0-902E-F3085F9003F8}" destId="{FDF0EF77-6A79-4C96-B1BA-A7C2A011DFA9}" srcOrd="6" destOrd="0" presId="urn:microsoft.com/office/officeart/2005/8/layout/vProcess5"/>
    <dgm:cxn modelId="{E3BD5F92-042F-4CF5-A2BC-4F3E847BBB4E}" type="presParOf" srcId="{224C257C-DD8B-42D0-902E-F3085F9003F8}" destId="{5D7FE868-0B1B-43D0-BA7C-B30E0448002F}" srcOrd="7" destOrd="0" presId="urn:microsoft.com/office/officeart/2005/8/layout/vProcess5"/>
    <dgm:cxn modelId="{8DA61AD1-8159-4593-B242-2B551D68E823}" type="presParOf" srcId="{224C257C-DD8B-42D0-902E-F3085F9003F8}" destId="{C3BE61AB-8292-4E15-86EA-C6F014782E3B}" srcOrd="8" destOrd="0" presId="urn:microsoft.com/office/officeart/2005/8/layout/vProcess5"/>
    <dgm:cxn modelId="{2BAE0B2A-8948-415F-A532-12B771A8BD52}" type="presParOf" srcId="{224C257C-DD8B-42D0-902E-F3085F9003F8}" destId="{31D6A237-5F51-436F-9793-21E30DB10CCA}" srcOrd="9" destOrd="0" presId="urn:microsoft.com/office/officeart/2005/8/layout/vProcess5"/>
    <dgm:cxn modelId="{04E452A5-FBCA-4982-943E-73B8F09FF566}" type="presParOf" srcId="{224C257C-DD8B-42D0-902E-F3085F9003F8}" destId="{66769EC7-3858-480D-BCDE-BBCAAA784A46}" srcOrd="10" destOrd="0" presId="urn:microsoft.com/office/officeart/2005/8/layout/vProcess5"/>
    <dgm:cxn modelId="{0A2BC574-F900-42F8-ACCE-B4C90D927C81}" type="presParOf" srcId="{224C257C-DD8B-42D0-902E-F3085F9003F8}" destId="{91A49223-AB7F-4F14-90FB-6CE904F0E065}" srcOrd="11" destOrd="0" presId="urn:microsoft.com/office/officeart/2005/8/layout/vProcess5"/>
    <dgm:cxn modelId="{0464A56B-F948-4BF7-8CA6-74767826F891}" type="presParOf" srcId="{224C257C-DD8B-42D0-902E-F3085F9003F8}" destId="{0A2919C8-BDF3-4501-BDB1-4952207471A7}" srcOrd="12" destOrd="0" presId="urn:microsoft.com/office/officeart/2005/8/layout/vProcess5"/>
    <dgm:cxn modelId="{397050C2-B86B-4038-B7C1-50D9DB8273BB}" type="presParOf" srcId="{224C257C-DD8B-42D0-902E-F3085F9003F8}" destId="{A7BF96F7-FAF4-420B-B140-A7B83C442B9D}" srcOrd="13" destOrd="0" presId="urn:microsoft.com/office/officeart/2005/8/layout/vProcess5"/>
    <dgm:cxn modelId="{01CFE0C3-CE5C-403F-88A9-C412DE6511CE}" type="presParOf" srcId="{224C257C-DD8B-42D0-902E-F3085F9003F8}" destId="{6349131B-9FA4-4DA9-B787-9134374EAEE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24148D-A10E-4C29-B0A4-6FCC47ED72E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876E0D-5F15-4398-A7FC-06B4D12E7B2B}">
      <dgm:prSet/>
      <dgm:spPr/>
      <dgm:t>
        <a:bodyPr/>
        <a:lstStyle/>
        <a:p>
          <a:pPr>
            <a:lnSpc>
              <a:spcPct val="100000"/>
            </a:lnSpc>
          </a:pPr>
          <a:r>
            <a:rPr lang="en-GB" b="0" i="0" baseline="0" dirty="0"/>
            <a:t>A person/company issues several invoices for the same consignment of goods. This has several outcomes:</a:t>
          </a:r>
          <a:endParaRPr lang="en-US" dirty="0"/>
        </a:p>
      </dgm:t>
    </dgm:pt>
    <dgm:pt modelId="{0D10B6D5-7A85-44FC-8172-C7B45B6119F5}" type="parTrans" cxnId="{84B7D344-8B40-4E1C-926B-3EF96016DD03}">
      <dgm:prSet/>
      <dgm:spPr/>
      <dgm:t>
        <a:bodyPr/>
        <a:lstStyle/>
        <a:p>
          <a:endParaRPr lang="en-US"/>
        </a:p>
      </dgm:t>
    </dgm:pt>
    <dgm:pt modelId="{86FDF967-0930-4F5C-A7C9-812258877EB5}" type="sibTrans" cxnId="{84B7D344-8B40-4E1C-926B-3EF96016DD03}">
      <dgm:prSet/>
      <dgm:spPr/>
      <dgm:t>
        <a:bodyPr/>
        <a:lstStyle/>
        <a:p>
          <a:endParaRPr lang="en-US"/>
        </a:p>
      </dgm:t>
    </dgm:pt>
    <dgm:pt modelId="{2FD00BF2-40C2-44BA-B909-BA1ABD8B6E7F}">
      <dgm:prSet/>
      <dgm:spPr/>
      <dgm:t>
        <a:bodyPr/>
        <a:lstStyle/>
        <a:p>
          <a:pPr>
            <a:lnSpc>
              <a:spcPct val="100000"/>
            </a:lnSpc>
          </a:pPr>
          <a:r>
            <a:rPr lang="en-GB" b="0" i="0" baseline="0" dirty="0"/>
            <a:t>Firstly, it can result in an overpayment  and the transfer of value to the supplier  of the goods.</a:t>
          </a:r>
          <a:endParaRPr lang="en-US" dirty="0"/>
        </a:p>
      </dgm:t>
    </dgm:pt>
    <dgm:pt modelId="{7239E75F-6CA7-49EC-BC52-EEF09B364262}" type="parTrans" cxnId="{EF9B87F8-02C1-4D41-8A18-343A643F1347}">
      <dgm:prSet/>
      <dgm:spPr/>
      <dgm:t>
        <a:bodyPr/>
        <a:lstStyle/>
        <a:p>
          <a:endParaRPr lang="en-US"/>
        </a:p>
      </dgm:t>
    </dgm:pt>
    <dgm:pt modelId="{CF3FC758-C805-4190-A520-9E4792ACB111}" type="sibTrans" cxnId="{EF9B87F8-02C1-4D41-8A18-343A643F1347}">
      <dgm:prSet/>
      <dgm:spPr/>
      <dgm:t>
        <a:bodyPr/>
        <a:lstStyle/>
        <a:p>
          <a:endParaRPr lang="en-US"/>
        </a:p>
      </dgm:t>
    </dgm:pt>
    <dgm:pt modelId="{BEF14E8C-80C3-48C5-BFE6-6423A77208CC}">
      <dgm:prSet/>
      <dgm:spPr/>
      <dgm:t>
        <a:bodyPr/>
        <a:lstStyle/>
        <a:p>
          <a:pPr>
            <a:lnSpc>
              <a:spcPct val="100000"/>
            </a:lnSpc>
          </a:pPr>
          <a:r>
            <a:rPr lang="en-GB" b="0" i="0" baseline="0" dirty="0"/>
            <a:t>Secondly, the recipients of the invoices can abuse them by making false VAT claims or they can use them to reduce their Corporation Tax liabilities</a:t>
          </a:r>
          <a:endParaRPr lang="en-US" dirty="0"/>
        </a:p>
      </dgm:t>
    </dgm:pt>
    <dgm:pt modelId="{1BEF1EF6-6870-4FB2-9805-4FD0DAAFBE7C}" type="parTrans" cxnId="{49879938-3250-4803-A9D8-CBB0BB7E3EB5}">
      <dgm:prSet/>
      <dgm:spPr/>
      <dgm:t>
        <a:bodyPr/>
        <a:lstStyle/>
        <a:p>
          <a:endParaRPr lang="en-US"/>
        </a:p>
      </dgm:t>
    </dgm:pt>
    <dgm:pt modelId="{9ABAEFAD-C7D7-4540-BDC8-BE3F83808985}" type="sibTrans" cxnId="{49879938-3250-4803-A9D8-CBB0BB7E3EB5}">
      <dgm:prSet/>
      <dgm:spPr/>
      <dgm:t>
        <a:bodyPr/>
        <a:lstStyle/>
        <a:p>
          <a:endParaRPr lang="en-US"/>
        </a:p>
      </dgm:t>
    </dgm:pt>
    <dgm:pt modelId="{914318B0-EC73-4B6E-A28A-B7BAA21F7B31}" type="pres">
      <dgm:prSet presAssocID="{C724148D-A10E-4C29-B0A4-6FCC47ED72E2}" presName="root" presStyleCnt="0">
        <dgm:presLayoutVars>
          <dgm:dir/>
          <dgm:resizeHandles val="exact"/>
        </dgm:presLayoutVars>
      </dgm:prSet>
      <dgm:spPr/>
    </dgm:pt>
    <dgm:pt modelId="{A8AF3639-E36A-4BE3-9328-589C3DADFB25}" type="pres">
      <dgm:prSet presAssocID="{99876E0D-5F15-4398-A7FC-06B4D12E7B2B}" presName="compNode" presStyleCnt="0"/>
      <dgm:spPr/>
    </dgm:pt>
    <dgm:pt modelId="{A73626A4-2A63-4DDC-914A-28D7F953C9CB}" type="pres">
      <dgm:prSet presAssocID="{99876E0D-5F15-4398-A7FC-06B4D12E7B2B}" presName="bgRect" presStyleLbl="bgShp" presStyleIdx="0" presStyleCnt="3"/>
      <dgm:spPr/>
    </dgm:pt>
    <dgm:pt modelId="{DFD7B8DF-F321-4485-BEAD-AEFF3492938E}" type="pres">
      <dgm:prSet presAssocID="{99876E0D-5F15-4398-A7FC-06B4D12E7B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1A2BB490-1E42-455C-A6EA-CE9E24D4A8CF}" type="pres">
      <dgm:prSet presAssocID="{99876E0D-5F15-4398-A7FC-06B4D12E7B2B}" presName="spaceRect" presStyleCnt="0"/>
      <dgm:spPr/>
    </dgm:pt>
    <dgm:pt modelId="{9776B9A6-2F94-4631-AEB1-3C0FA26BAC12}" type="pres">
      <dgm:prSet presAssocID="{99876E0D-5F15-4398-A7FC-06B4D12E7B2B}" presName="parTx" presStyleLbl="revTx" presStyleIdx="0" presStyleCnt="3">
        <dgm:presLayoutVars>
          <dgm:chMax val="0"/>
          <dgm:chPref val="0"/>
        </dgm:presLayoutVars>
      </dgm:prSet>
      <dgm:spPr/>
    </dgm:pt>
    <dgm:pt modelId="{43CFE2F0-971E-4C0D-8D17-1ED4414DC322}" type="pres">
      <dgm:prSet presAssocID="{86FDF967-0930-4F5C-A7C9-812258877EB5}" presName="sibTrans" presStyleCnt="0"/>
      <dgm:spPr/>
    </dgm:pt>
    <dgm:pt modelId="{18864E71-BADB-4034-A6EE-804B6B0BCD40}" type="pres">
      <dgm:prSet presAssocID="{2FD00BF2-40C2-44BA-B909-BA1ABD8B6E7F}" presName="compNode" presStyleCnt="0"/>
      <dgm:spPr/>
    </dgm:pt>
    <dgm:pt modelId="{B562168C-0A7C-4EFA-8C12-2BA94B85908A}" type="pres">
      <dgm:prSet presAssocID="{2FD00BF2-40C2-44BA-B909-BA1ABD8B6E7F}" presName="bgRect" presStyleLbl="bgShp" presStyleIdx="1" presStyleCnt="3"/>
      <dgm:spPr/>
    </dgm:pt>
    <dgm:pt modelId="{3BE5B014-C336-4030-95DB-C6B772C07770}" type="pres">
      <dgm:prSet presAssocID="{2FD00BF2-40C2-44BA-B909-BA1ABD8B6E7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ctory"/>
        </a:ext>
      </dgm:extLst>
    </dgm:pt>
    <dgm:pt modelId="{2B215CE5-3DE1-491A-AA8C-87C1FF4F6E87}" type="pres">
      <dgm:prSet presAssocID="{2FD00BF2-40C2-44BA-B909-BA1ABD8B6E7F}" presName="spaceRect" presStyleCnt="0"/>
      <dgm:spPr/>
    </dgm:pt>
    <dgm:pt modelId="{4002E5D2-9208-4493-9A3D-768153CB00F4}" type="pres">
      <dgm:prSet presAssocID="{2FD00BF2-40C2-44BA-B909-BA1ABD8B6E7F}" presName="parTx" presStyleLbl="revTx" presStyleIdx="1" presStyleCnt="3">
        <dgm:presLayoutVars>
          <dgm:chMax val="0"/>
          <dgm:chPref val="0"/>
        </dgm:presLayoutVars>
      </dgm:prSet>
      <dgm:spPr/>
    </dgm:pt>
    <dgm:pt modelId="{24497158-0BBC-4F7E-957A-94243EB14524}" type="pres">
      <dgm:prSet presAssocID="{CF3FC758-C805-4190-A520-9E4792ACB111}" presName="sibTrans" presStyleCnt="0"/>
      <dgm:spPr/>
    </dgm:pt>
    <dgm:pt modelId="{34684781-1F72-4DD3-86A0-9D3F932D4CA9}" type="pres">
      <dgm:prSet presAssocID="{BEF14E8C-80C3-48C5-BFE6-6423A77208CC}" presName="compNode" presStyleCnt="0"/>
      <dgm:spPr/>
    </dgm:pt>
    <dgm:pt modelId="{E4FCC1D4-4A85-42F2-99EA-1BAAE88DD4CC}" type="pres">
      <dgm:prSet presAssocID="{BEF14E8C-80C3-48C5-BFE6-6423A77208CC}" presName="bgRect" presStyleLbl="bgShp" presStyleIdx="2" presStyleCnt="3"/>
      <dgm:spPr/>
    </dgm:pt>
    <dgm:pt modelId="{1EC0DBAA-9119-42D0-9C28-70CF4B542C4F}" type="pres">
      <dgm:prSet presAssocID="{BEF14E8C-80C3-48C5-BFE6-6423A77208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A35EB995-0168-440D-A989-BE0C389C69C2}" type="pres">
      <dgm:prSet presAssocID="{BEF14E8C-80C3-48C5-BFE6-6423A77208CC}" presName="spaceRect" presStyleCnt="0"/>
      <dgm:spPr/>
    </dgm:pt>
    <dgm:pt modelId="{8F119F8B-3ED0-4E7E-86B0-B511A13F2E43}" type="pres">
      <dgm:prSet presAssocID="{BEF14E8C-80C3-48C5-BFE6-6423A77208CC}" presName="parTx" presStyleLbl="revTx" presStyleIdx="2" presStyleCnt="3">
        <dgm:presLayoutVars>
          <dgm:chMax val="0"/>
          <dgm:chPref val="0"/>
        </dgm:presLayoutVars>
      </dgm:prSet>
      <dgm:spPr/>
    </dgm:pt>
  </dgm:ptLst>
  <dgm:cxnLst>
    <dgm:cxn modelId="{36E43602-A6A7-4A86-B0EB-F06DAB2CADD5}" type="presOf" srcId="{99876E0D-5F15-4398-A7FC-06B4D12E7B2B}" destId="{9776B9A6-2F94-4631-AEB1-3C0FA26BAC12}" srcOrd="0" destOrd="0" presId="urn:microsoft.com/office/officeart/2018/2/layout/IconVerticalSolidList"/>
    <dgm:cxn modelId="{49879938-3250-4803-A9D8-CBB0BB7E3EB5}" srcId="{C724148D-A10E-4C29-B0A4-6FCC47ED72E2}" destId="{BEF14E8C-80C3-48C5-BFE6-6423A77208CC}" srcOrd="2" destOrd="0" parTransId="{1BEF1EF6-6870-4FB2-9805-4FD0DAAFBE7C}" sibTransId="{9ABAEFAD-C7D7-4540-BDC8-BE3F83808985}"/>
    <dgm:cxn modelId="{84B7D344-8B40-4E1C-926B-3EF96016DD03}" srcId="{C724148D-A10E-4C29-B0A4-6FCC47ED72E2}" destId="{99876E0D-5F15-4398-A7FC-06B4D12E7B2B}" srcOrd="0" destOrd="0" parTransId="{0D10B6D5-7A85-44FC-8172-C7B45B6119F5}" sibTransId="{86FDF967-0930-4F5C-A7C9-812258877EB5}"/>
    <dgm:cxn modelId="{28E54565-D082-48DB-BF22-53E1368509FA}" type="presOf" srcId="{2FD00BF2-40C2-44BA-B909-BA1ABD8B6E7F}" destId="{4002E5D2-9208-4493-9A3D-768153CB00F4}" srcOrd="0" destOrd="0" presId="urn:microsoft.com/office/officeart/2018/2/layout/IconVerticalSolidList"/>
    <dgm:cxn modelId="{485B274F-73F8-479C-91B3-BB6348DAB124}" type="presOf" srcId="{C724148D-A10E-4C29-B0A4-6FCC47ED72E2}" destId="{914318B0-EC73-4B6E-A28A-B7BAA21F7B31}" srcOrd="0" destOrd="0" presId="urn:microsoft.com/office/officeart/2018/2/layout/IconVerticalSolidList"/>
    <dgm:cxn modelId="{19953CF2-64E8-41AE-A359-FDD4EC7DB49C}" type="presOf" srcId="{BEF14E8C-80C3-48C5-BFE6-6423A77208CC}" destId="{8F119F8B-3ED0-4E7E-86B0-B511A13F2E43}" srcOrd="0" destOrd="0" presId="urn:microsoft.com/office/officeart/2018/2/layout/IconVerticalSolidList"/>
    <dgm:cxn modelId="{EF9B87F8-02C1-4D41-8A18-343A643F1347}" srcId="{C724148D-A10E-4C29-B0A4-6FCC47ED72E2}" destId="{2FD00BF2-40C2-44BA-B909-BA1ABD8B6E7F}" srcOrd="1" destOrd="0" parTransId="{7239E75F-6CA7-49EC-BC52-EEF09B364262}" sibTransId="{CF3FC758-C805-4190-A520-9E4792ACB111}"/>
    <dgm:cxn modelId="{4917E8F2-30C9-4160-A1CF-851DBCC044B7}" type="presParOf" srcId="{914318B0-EC73-4B6E-A28A-B7BAA21F7B31}" destId="{A8AF3639-E36A-4BE3-9328-589C3DADFB25}" srcOrd="0" destOrd="0" presId="urn:microsoft.com/office/officeart/2018/2/layout/IconVerticalSolidList"/>
    <dgm:cxn modelId="{7CD9D2E6-8FD4-4DE7-A8B3-E206878DDE18}" type="presParOf" srcId="{A8AF3639-E36A-4BE3-9328-589C3DADFB25}" destId="{A73626A4-2A63-4DDC-914A-28D7F953C9CB}" srcOrd="0" destOrd="0" presId="urn:microsoft.com/office/officeart/2018/2/layout/IconVerticalSolidList"/>
    <dgm:cxn modelId="{0A1923C1-8E66-4349-8CAF-9F02AD3EA4D0}" type="presParOf" srcId="{A8AF3639-E36A-4BE3-9328-589C3DADFB25}" destId="{DFD7B8DF-F321-4485-BEAD-AEFF3492938E}" srcOrd="1" destOrd="0" presId="urn:microsoft.com/office/officeart/2018/2/layout/IconVerticalSolidList"/>
    <dgm:cxn modelId="{284A9148-8127-41FD-8F87-AF523E6CE14A}" type="presParOf" srcId="{A8AF3639-E36A-4BE3-9328-589C3DADFB25}" destId="{1A2BB490-1E42-455C-A6EA-CE9E24D4A8CF}" srcOrd="2" destOrd="0" presId="urn:microsoft.com/office/officeart/2018/2/layout/IconVerticalSolidList"/>
    <dgm:cxn modelId="{A9BE9EF4-716C-418A-BAEE-E837F43CFB82}" type="presParOf" srcId="{A8AF3639-E36A-4BE3-9328-589C3DADFB25}" destId="{9776B9A6-2F94-4631-AEB1-3C0FA26BAC12}" srcOrd="3" destOrd="0" presId="urn:microsoft.com/office/officeart/2018/2/layout/IconVerticalSolidList"/>
    <dgm:cxn modelId="{49886277-4B68-4C8B-92B4-509F1D2C1F5D}" type="presParOf" srcId="{914318B0-EC73-4B6E-A28A-B7BAA21F7B31}" destId="{43CFE2F0-971E-4C0D-8D17-1ED4414DC322}" srcOrd="1" destOrd="0" presId="urn:microsoft.com/office/officeart/2018/2/layout/IconVerticalSolidList"/>
    <dgm:cxn modelId="{24E6581D-86C6-48D6-9DA5-493192B53692}" type="presParOf" srcId="{914318B0-EC73-4B6E-A28A-B7BAA21F7B31}" destId="{18864E71-BADB-4034-A6EE-804B6B0BCD40}" srcOrd="2" destOrd="0" presId="urn:microsoft.com/office/officeart/2018/2/layout/IconVerticalSolidList"/>
    <dgm:cxn modelId="{A4A360F1-6BC7-4325-B71F-B54495DD07FA}" type="presParOf" srcId="{18864E71-BADB-4034-A6EE-804B6B0BCD40}" destId="{B562168C-0A7C-4EFA-8C12-2BA94B85908A}" srcOrd="0" destOrd="0" presId="urn:microsoft.com/office/officeart/2018/2/layout/IconVerticalSolidList"/>
    <dgm:cxn modelId="{8ACC24C0-C8E7-45B0-87FD-987398CCDA64}" type="presParOf" srcId="{18864E71-BADB-4034-A6EE-804B6B0BCD40}" destId="{3BE5B014-C336-4030-95DB-C6B772C07770}" srcOrd="1" destOrd="0" presId="urn:microsoft.com/office/officeart/2018/2/layout/IconVerticalSolidList"/>
    <dgm:cxn modelId="{DF846DAB-E724-40BC-961D-3FD3D6A02226}" type="presParOf" srcId="{18864E71-BADB-4034-A6EE-804B6B0BCD40}" destId="{2B215CE5-3DE1-491A-AA8C-87C1FF4F6E87}" srcOrd="2" destOrd="0" presId="urn:microsoft.com/office/officeart/2018/2/layout/IconVerticalSolidList"/>
    <dgm:cxn modelId="{5AA1663A-0461-40D5-9FA7-29CEC8A21AF2}" type="presParOf" srcId="{18864E71-BADB-4034-A6EE-804B6B0BCD40}" destId="{4002E5D2-9208-4493-9A3D-768153CB00F4}" srcOrd="3" destOrd="0" presId="urn:microsoft.com/office/officeart/2018/2/layout/IconVerticalSolidList"/>
    <dgm:cxn modelId="{F71DD009-FA51-41D5-AC1A-136729CFD400}" type="presParOf" srcId="{914318B0-EC73-4B6E-A28A-B7BAA21F7B31}" destId="{24497158-0BBC-4F7E-957A-94243EB14524}" srcOrd="3" destOrd="0" presId="urn:microsoft.com/office/officeart/2018/2/layout/IconVerticalSolidList"/>
    <dgm:cxn modelId="{160C1F3D-C028-4300-88DF-A541647BC3C8}" type="presParOf" srcId="{914318B0-EC73-4B6E-A28A-B7BAA21F7B31}" destId="{34684781-1F72-4DD3-86A0-9D3F932D4CA9}" srcOrd="4" destOrd="0" presId="urn:microsoft.com/office/officeart/2018/2/layout/IconVerticalSolidList"/>
    <dgm:cxn modelId="{322599C2-9799-452E-BB63-4121F8F3B7F5}" type="presParOf" srcId="{34684781-1F72-4DD3-86A0-9D3F932D4CA9}" destId="{E4FCC1D4-4A85-42F2-99EA-1BAAE88DD4CC}" srcOrd="0" destOrd="0" presId="urn:microsoft.com/office/officeart/2018/2/layout/IconVerticalSolidList"/>
    <dgm:cxn modelId="{ECF2F925-2275-4A0A-A16A-E502D3339AF1}" type="presParOf" srcId="{34684781-1F72-4DD3-86A0-9D3F932D4CA9}" destId="{1EC0DBAA-9119-42D0-9C28-70CF4B542C4F}" srcOrd="1" destOrd="0" presId="urn:microsoft.com/office/officeart/2018/2/layout/IconVerticalSolidList"/>
    <dgm:cxn modelId="{99C31DC7-BEC1-416A-9F60-A74A73DEE143}" type="presParOf" srcId="{34684781-1F72-4DD3-86A0-9D3F932D4CA9}" destId="{A35EB995-0168-440D-A989-BE0C389C69C2}" srcOrd="2" destOrd="0" presId="urn:microsoft.com/office/officeart/2018/2/layout/IconVerticalSolidList"/>
    <dgm:cxn modelId="{F75BF519-1F44-4464-A742-02C087A489FD}" type="presParOf" srcId="{34684781-1F72-4DD3-86A0-9D3F932D4CA9}" destId="{8F119F8B-3ED0-4E7E-86B0-B511A13F2E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D4C789-FF0E-4A4E-9E1E-9847A6D78FF3}"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9BA4731-C9CF-488C-BFDC-AF8D5560C289}">
      <dgm:prSet/>
      <dgm:spPr/>
      <dgm:t>
        <a:bodyPr/>
        <a:lstStyle/>
        <a:p>
          <a:pPr>
            <a:defRPr cap="all"/>
          </a:pPr>
          <a:r>
            <a:rPr lang="en-GB" b="0" i="0" baseline="0" dirty="0"/>
            <a:t>An open account transaction is a sale where the goods are shipped and delivered before payment is due.</a:t>
          </a:r>
          <a:endParaRPr lang="en-US" dirty="0"/>
        </a:p>
      </dgm:t>
    </dgm:pt>
    <dgm:pt modelId="{665AA3DD-C32E-481F-B80D-3DF6BFD9C06E}" type="parTrans" cxnId="{F9F34EF4-D5A1-44FB-8888-5177CA8E8BB5}">
      <dgm:prSet/>
      <dgm:spPr/>
      <dgm:t>
        <a:bodyPr/>
        <a:lstStyle/>
        <a:p>
          <a:endParaRPr lang="en-US"/>
        </a:p>
      </dgm:t>
    </dgm:pt>
    <dgm:pt modelId="{B84CAED8-B5AF-4827-AD5E-1A15A4E11943}" type="sibTrans" cxnId="{F9F34EF4-D5A1-44FB-8888-5177CA8E8BB5}">
      <dgm:prSet/>
      <dgm:spPr/>
      <dgm:t>
        <a:bodyPr/>
        <a:lstStyle/>
        <a:p>
          <a:endParaRPr lang="en-US"/>
        </a:p>
      </dgm:t>
    </dgm:pt>
    <dgm:pt modelId="{C77C043F-4BDA-4717-B3E8-E53B9B0D98DD}">
      <dgm:prSet/>
      <dgm:spPr/>
      <dgm:t>
        <a:bodyPr/>
        <a:lstStyle/>
        <a:p>
          <a:pPr>
            <a:defRPr cap="all"/>
          </a:pPr>
          <a:r>
            <a:rPr lang="en-GB" b="0" i="0" baseline="0" dirty="0"/>
            <a:t>International terms this is usually 30, 60 or 90 days. The customer pays within an agreed  period. </a:t>
          </a:r>
          <a:endParaRPr lang="en-US" dirty="0"/>
        </a:p>
      </dgm:t>
    </dgm:pt>
    <dgm:pt modelId="{1D77C878-8A35-4811-ADA6-81DFD3235C8D}" type="parTrans" cxnId="{A8DBB88F-08BA-45C6-936B-C6795591D367}">
      <dgm:prSet/>
      <dgm:spPr/>
      <dgm:t>
        <a:bodyPr/>
        <a:lstStyle/>
        <a:p>
          <a:endParaRPr lang="en-US"/>
        </a:p>
      </dgm:t>
    </dgm:pt>
    <dgm:pt modelId="{75900FD3-1351-4CF3-91FB-18E97714A98A}" type="sibTrans" cxnId="{A8DBB88F-08BA-45C6-936B-C6795591D367}">
      <dgm:prSet/>
      <dgm:spPr/>
      <dgm:t>
        <a:bodyPr/>
        <a:lstStyle/>
        <a:p>
          <a:endParaRPr lang="en-US"/>
        </a:p>
      </dgm:t>
    </dgm:pt>
    <dgm:pt modelId="{123407EF-AB35-4063-AC8F-CE338271176F}">
      <dgm:prSet/>
      <dgm:spPr/>
      <dgm:t>
        <a:bodyPr/>
        <a:lstStyle/>
        <a:p>
          <a:pPr>
            <a:defRPr cap="all"/>
          </a:pPr>
          <a:r>
            <a:rPr lang="en-GB" b="0" i="0" baseline="0" dirty="0"/>
            <a:t>Standard international trading practice which can cause problems for banks when it comes to assessing  their customer’s transactions under MLR.</a:t>
          </a:r>
          <a:endParaRPr lang="en-US" dirty="0"/>
        </a:p>
      </dgm:t>
    </dgm:pt>
    <dgm:pt modelId="{1EDD0A8D-30E6-4CC5-A364-CD4C4F31BDEB}" type="parTrans" cxnId="{49AFC7A9-3029-4490-AE2A-C8153752D22B}">
      <dgm:prSet/>
      <dgm:spPr/>
      <dgm:t>
        <a:bodyPr/>
        <a:lstStyle/>
        <a:p>
          <a:endParaRPr lang="en-US"/>
        </a:p>
      </dgm:t>
    </dgm:pt>
    <dgm:pt modelId="{CE970909-3EE2-434C-8774-D94951720DDA}" type="sibTrans" cxnId="{49AFC7A9-3029-4490-AE2A-C8153752D22B}">
      <dgm:prSet/>
      <dgm:spPr/>
      <dgm:t>
        <a:bodyPr/>
        <a:lstStyle/>
        <a:p>
          <a:endParaRPr lang="en-US"/>
        </a:p>
      </dgm:t>
    </dgm:pt>
    <dgm:pt modelId="{E7B40966-CE7D-4B37-B1A2-7848A3FDDE23}" type="pres">
      <dgm:prSet presAssocID="{A1D4C789-FF0E-4A4E-9E1E-9847A6D78FF3}" presName="root" presStyleCnt="0">
        <dgm:presLayoutVars>
          <dgm:dir/>
          <dgm:resizeHandles val="exact"/>
        </dgm:presLayoutVars>
      </dgm:prSet>
      <dgm:spPr/>
    </dgm:pt>
    <dgm:pt modelId="{BEEE643F-9F77-4698-A8C1-E9CD582B502A}" type="pres">
      <dgm:prSet presAssocID="{59BA4731-C9CF-488C-BFDC-AF8D5560C289}" presName="compNode" presStyleCnt="0"/>
      <dgm:spPr/>
    </dgm:pt>
    <dgm:pt modelId="{7735343C-5F3F-4E9C-8036-DF878EADCF72}" type="pres">
      <dgm:prSet presAssocID="{59BA4731-C9CF-488C-BFDC-AF8D5560C289}" presName="iconBgRect" presStyleLbl="bgShp" presStyleIdx="0" presStyleCnt="3"/>
      <dgm:spPr/>
    </dgm:pt>
    <dgm:pt modelId="{0F309CD7-0D6F-4EF8-967A-1A0732F9731C}" type="pres">
      <dgm:prSet presAssocID="{59BA4731-C9CF-488C-BFDC-AF8D5560C2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gister"/>
        </a:ext>
      </dgm:extLst>
    </dgm:pt>
    <dgm:pt modelId="{3DAE981D-6348-4CDF-9410-8B0FEE9BF309}" type="pres">
      <dgm:prSet presAssocID="{59BA4731-C9CF-488C-BFDC-AF8D5560C289}" presName="spaceRect" presStyleCnt="0"/>
      <dgm:spPr/>
    </dgm:pt>
    <dgm:pt modelId="{2B8DA346-82B4-4CE0-A01F-A5F467FB8B2E}" type="pres">
      <dgm:prSet presAssocID="{59BA4731-C9CF-488C-BFDC-AF8D5560C289}" presName="textRect" presStyleLbl="revTx" presStyleIdx="0" presStyleCnt="3">
        <dgm:presLayoutVars>
          <dgm:chMax val="1"/>
          <dgm:chPref val="1"/>
        </dgm:presLayoutVars>
      </dgm:prSet>
      <dgm:spPr/>
    </dgm:pt>
    <dgm:pt modelId="{C9B9825A-2EB9-4733-9D11-17A141360F24}" type="pres">
      <dgm:prSet presAssocID="{B84CAED8-B5AF-4827-AD5E-1A15A4E11943}" presName="sibTrans" presStyleCnt="0"/>
      <dgm:spPr/>
    </dgm:pt>
    <dgm:pt modelId="{21389566-5731-49D8-A142-D10DFE42F0D4}" type="pres">
      <dgm:prSet presAssocID="{C77C043F-4BDA-4717-B3E8-E53B9B0D98DD}" presName="compNode" presStyleCnt="0"/>
      <dgm:spPr/>
    </dgm:pt>
    <dgm:pt modelId="{6A11009A-5BBB-4D15-839F-9EA701D595B8}" type="pres">
      <dgm:prSet presAssocID="{C77C043F-4BDA-4717-B3E8-E53B9B0D98DD}" presName="iconBgRect" presStyleLbl="bgShp" presStyleIdx="1" presStyleCnt="3"/>
      <dgm:spPr/>
    </dgm:pt>
    <dgm:pt modelId="{BEC3F358-6029-4556-8D81-6F6AF419652C}" type="pres">
      <dgm:prSet presAssocID="{C77C043F-4BDA-4717-B3E8-E53B9B0D98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7D4674A9-BEF8-42BC-8783-84366E6935F3}" type="pres">
      <dgm:prSet presAssocID="{C77C043F-4BDA-4717-B3E8-E53B9B0D98DD}" presName="spaceRect" presStyleCnt="0"/>
      <dgm:spPr/>
    </dgm:pt>
    <dgm:pt modelId="{9B2ECCC6-F0EF-4FA9-9F35-1EEF06C75CF7}" type="pres">
      <dgm:prSet presAssocID="{C77C043F-4BDA-4717-B3E8-E53B9B0D98DD}" presName="textRect" presStyleLbl="revTx" presStyleIdx="1" presStyleCnt="3">
        <dgm:presLayoutVars>
          <dgm:chMax val="1"/>
          <dgm:chPref val="1"/>
        </dgm:presLayoutVars>
      </dgm:prSet>
      <dgm:spPr/>
    </dgm:pt>
    <dgm:pt modelId="{5DE60C28-4235-41FF-9804-3D416AC668C2}" type="pres">
      <dgm:prSet presAssocID="{75900FD3-1351-4CF3-91FB-18E97714A98A}" presName="sibTrans" presStyleCnt="0"/>
      <dgm:spPr/>
    </dgm:pt>
    <dgm:pt modelId="{62018AD7-531B-45A2-9544-2336E37AE421}" type="pres">
      <dgm:prSet presAssocID="{123407EF-AB35-4063-AC8F-CE338271176F}" presName="compNode" presStyleCnt="0"/>
      <dgm:spPr/>
    </dgm:pt>
    <dgm:pt modelId="{382C7EED-AB53-424D-B5D0-43A3F4C98893}" type="pres">
      <dgm:prSet presAssocID="{123407EF-AB35-4063-AC8F-CE338271176F}" presName="iconBgRect" presStyleLbl="bgShp" presStyleIdx="2" presStyleCnt="3"/>
      <dgm:spPr/>
    </dgm:pt>
    <dgm:pt modelId="{25619157-79C0-4061-94FD-06EBE60158D0}" type="pres">
      <dgm:prSet presAssocID="{123407EF-AB35-4063-AC8F-CE33827117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7D76BF17-16D6-4638-B880-C0AF1217717A}" type="pres">
      <dgm:prSet presAssocID="{123407EF-AB35-4063-AC8F-CE338271176F}" presName="spaceRect" presStyleCnt="0"/>
      <dgm:spPr/>
    </dgm:pt>
    <dgm:pt modelId="{5019C7E3-592A-4FE1-A06E-4AA188656467}" type="pres">
      <dgm:prSet presAssocID="{123407EF-AB35-4063-AC8F-CE338271176F}" presName="textRect" presStyleLbl="revTx" presStyleIdx="2" presStyleCnt="3">
        <dgm:presLayoutVars>
          <dgm:chMax val="1"/>
          <dgm:chPref val="1"/>
        </dgm:presLayoutVars>
      </dgm:prSet>
      <dgm:spPr/>
    </dgm:pt>
  </dgm:ptLst>
  <dgm:cxnLst>
    <dgm:cxn modelId="{D653FC69-55BC-4E25-9D29-212A03D10767}" type="presOf" srcId="{A1D4C789-FF0E-4A4E-9E1E-9847A6D78FF3}" destId="{E7B40966-CE7D-4B37-B1A2-7848A3FDDE23}" srcOrd="0" destOrd="0" presId="urn:microsoft.com/office/officeart/2018/5/layout/IconCircleLabelList"/>
    <dgm:cxn modelId="{A00F3759-F49C-4D46-8E7E-8C89B58DEC98}" type="presOf" srcId="{C77C043F-4BDA-4717-B3E8-E53B9B0D98DD}" destId="{9B2ECCC6-F0EF-4FA9-9F35-1EEF06C75CF7}" srcOrd="0" destOrd="0" presId="urn:microsoft.com/office/officeart/2018/5/layout/IconCircleLabelList"/>
    <dgm:cxn modelId="{A8DBB88F-08BA-45C6-936B-C6795591D367}" srcId="{A1D4C789-FF0E-4A4E-9E1E-9847A6D78FF3}" destId="{C77C043F-4BDA-4717-B3E8-E53B9B0D98DD}" srcOrd="1" destOrd="0" parTransId="{1D77C878-8A35-4811-ADA6-81DFD3235C8D}" sibTransId="{75900FD3-1351-4CF3-91FB-18E97714A98A}"/>
    <dgm:cxn modelId="{49AFC7A9-3029-4490-AE2A-C8153752D22B}" srcId="{A1D4C789-FF0E-4A4E-9E1E-9847A6D78FF3}" destId="{123407EF-AB35-4063-AC8F-CE338271176F}" srcOrd="2" destOrd="0" parTransId="{1EDD0A8D-30E6-4CC5-A364-CD4C4F31BDEB}" sibTransId="{CE970909-3EE2-434C-8774-D94951720DDA}"/>
    <dgm:cxn modelId="{7CC52ED1-C553-4BB4-8720-7F3C80C238FB}" type="presOf" srcId="{123407EF-AB35-4063-AC8F-CE338271176F}" destId="{5019C7E3-592A-4FE1-A06E-4AA188656467}" srcOrd="0" destOrd="0" presId="urn:microsoft.com/office/officeart/2018/5/layout/IconCircleLabelList"/>
    <dgm:cxn modelId="{F9F34EF4-D5A1-44FB-8888-5177CA8E8BB5}" srcId="{A1D4C789-FF0E-4A4E-9E1E-9847A6D78FF3}" destId="{59BA4731-C9CF-488C-BFDC-AF8D5560C289}" srcOrd="0" destOrd="0" parTransId="{665AA3DD-C32E-481F-B80D-3DF6BFD9C06E}" sibTransId="{B84CAED8-B5AF-4827-AD5E-1A15A4E11943}"/>
    <dgm:cxn modelId="{FEA2D4FF-EDF6-450C-8220-793E0DC816A8}" type="presOf" srcId="{59BA4731-C9CF-488C-BFDC-AF8D5560C289}" destId="{2B8DA346-82B4-4CE0-A01F-A5F467FB8B2E}" srcOrd="0" destOrd="0" presId="urn:microsoft.com/office/officeart/2018/5/layout/IconCircleLabelList"/>
    <dgm:cxn modelId="{3ED6639C-86D7-47DA-9B11-8F84CE2E9C84}" type="presParOf" srcId="{E7B40966-CE7D-4B37-B1A2-7848A3FDDE23}" destId="{BEEE643F-9F77-4698-A8C1-E9CD582B502A}" srcOrd="0" destOrd="0" presId="urn:microsoft.com/office/officeart/2018/5/layout/IconCircleLabelList"/>
    <dgm:cxn modelId="{2F4D718F-8131-42C2-8F0B-5BB9F7DDC6F1}" type="presParOf" srcId="{BEEE643F-9F77-4698-A8C1-E9CD582B502A}" destId="{7735343C-5F3F-4E9C-8036-DF878EADCF72}" srcOrd="0" destOrd="0" presId="urn:microsoft.com/office/officeart/2018/5/layout/IconCircleLabelList"/>
    <dgm:cxn modelId="{105B113A-26AF-4184-B33E-DBA1A4016C7A}" type="presParOf" srcId="{BEEE643F-9F77-4698-A8C1-E9CD582B502A}" destId="{0F309CD7-0D6F-4EF8-967A-1A0732F9731C}" srcOrd="1" destOrd="0" presId="urn:microsoft.com/office/officeart/2018/5/layout/IconCircleLabelList"/>
    <dgm:cxn modelId="{563888FA-B8BB-4D4C-86C8-3034A59383E5}" type="presParOf" srcId="{BEEE643F-9F77-4698-A8C1-E9CD582B502A}" destId="{3DAE981D-6348-4CDF-9410-8B0FEE9BF309}" srcOrd="2" destOrd="0" presId="urn:microsoft.com/office/officeart/2018/5/layout/IconCircleLabelList"/>
    <dgm:cxn modelId="{4096D7F2-B42C-46E9-B244-55DB59453FAA}" type="presParOf" srcId="{BEEE643F-9F77-4698-A8C1-E9CD582B502A}" destId="{2B8DA346-82B4-4CE0-A01F-A5F467FB8B2E}" srcOrd="3" destOrd="0" presId="urn:microsoft.com/office/officeart/2018/5/layout/IconCircleLabelList"/>
    <dgm:cxn modelId="{F4082D42-685D-46B8-95F5-5C9E070D7A4F}" type="presParOf" srcId="{E7B40966-CE7D-4B37-B1A2-7848A3FDDE23}" destId="{C9B9825A-2EB9-4733-9D11-17A141360F24}" srcOrd="1" destOrd="0" presId="urn:microsoft.com/office/officeart/2018/5/layout/IconCircleLabelList"/>
    <dgm:cxn modelId="{8E7687E0-C342-4F17-BAD0-65B955E1A867}" type="presParOf" srcId="{E7B40966-CE7D-4B37-B1A2-7848A3FDDE23}" destId="{21389566-5731-49D8-A142-D10DFE42F0D4}" srcOrd="2" destOrd="0" presId="urn:microsoft.com/office/officeart/2018/5/layout/IconCircleLabelList"/>
    <dgm:cxn modelId="{BE79A766-0989-4201-B057-B9F6C68AC26C}" type="presParOf" srcId="{21389566-5731-49D8-A142-D10DFE42F0D4}" destId="{6A11009A-5BBB-4D15-839F-9EA701D595B8}" srcOrd="0" destOrd="0" presId="urn:microsoft.com/office/officeart/2018/5/layout/IconCircleLabelList"/>
    <dgm:cxn modelId="{77BA5D8C-D1D6-4569-906E-261C9C68515E}" type="presParOf" srcId="{21389566-5731-49D8-A142-D10DFE42F0D4}" destId="{BEC3F358-6029-4556-8D81-6F6AF419652C}" srcOrd="1" destOrd="0" presId="urn:microsoft.com/office/officeart/2018/5/layout/IconCircleLabelList"/>
    <dgm:cxn modelId="{6074C0DE-30F6-4B03-ADF4-A562C89C8CF5}" type="presParOf" srcId="{21389566-5731-49D8-A142-D10DFE42F0D4}" destId="{7D4674A9-BEF8-42BC-8783-84366E6935F3}" srcOrd="2" destOrd="0" presId="urn:microsoft.com/office/officeart/2018/5/layout/IconCircleLabelList"/>
    <dgm:cxn modelId="{5981E085-A5C8-4D95-8F68-63DEFE35DBB8}" type="presParOf" srcId="{21389566-5731-49D8-A142-D10DFE42F0D4}" destId="{9B2ECCC6-F0EF-4FA9-9F35-1EEF06C75CF7}" srcOrd="3" destOrd="0" presId="urn:microsoft.com/office/officeart/2018/5/layout/IconCircleLabelList"/>
    <dgm:cxn modelId="{0D7E0CF8-3C1D-4F70-A593-43EFD622BD2D}" type="presParOf" srcId="{E7B40966-CE7D-4B37-B1A2-7848A3FDDE23}" destId="{5DE60C28-4235-41FF-9804-3D416AC668C2}" srcOrd="3" destOrd="0" presId="urn:microsoft.com/office/officeart/2018/5/layout/IconCircleLabelList"/>
    <dgm:cxn modelId="{3A07B168-366C-4F5B-AD30-23EC3104E960}" type="presParOf" srcId="{E7B40966-CE7D-4B37-B1A2-7848A3FDDE23}" destId="{62018AD7-531B-45A2-9544-2336E37AE421}" srcOrd="4" destOrd="0" presId="urn:microsoft.com/office/officeart/2018/5/layout/IconCircleLabelList"/>
    <dgm:cxn modelId="{8EA4AC84-6D15-43A7-B35C-272915FF50FD}" type="presParOf" srcId="{62018AD7-531B-45A2-9544-2336E37AE421}" destId="{382C7EED-AB53-424D-B5D0-43A3F4C98893}" srcOrd="0" destOrd="0" presId="urn:microsoft.com/office/officeart/2018/5/layout/IconCircleLabelList"/>
    <dgm:cxn modelId="{0744D3A6-A6A6-43D4-8618-5DA7D29965A0}" type="presParOf" srcId="{62018AD7-531B-45A2-9544-2336E37AE421}" destId="{25619157-79C0-4061-94FD-06EBE60158D0}" srcOrd="1" destOrd="0" presId="urn:microsoft.com/office/officeart/2018/5/layout/IconCircleLabelList"/>
    <dgm:cxn modelId="{47BA393B-8C6E-4B5B-A8CE-2CD697FDAB08}" type="presParOf" srcId="{62018AD7-531B-45A2-9544-2336E37AE421}" destId="{7D76BF17-16D6-4638-B880-C0AF1217717A}" srcOrd="2" destOrd="0" presId="urn:microsoft.com/office/officeart/2018/5/layout/IconCircleLabelList"/>
    <dgm:cxn modelId="{2B662403-F785-4C7F-BF73-F2B6162AE35B}" type="presParOf" srcId="{62018AD7-531B-45A2-9544-2336E37AE421}" destId="{5019C7E3-592A-4FE1-A06E-4AA18865646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F9F35C-0BBE-4DFD-AD44-264A9B4F934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295332-33AE-4F76-B7E1-ACCD6F73428A}">
      <dgm:prSet/>
      <dgm:spPr/>
      <dgm:t>
        <a:bodyPr/>
        <a:lstStyle/>
        <a:p>
          <a:pPr>
            <a:lnSpc>
              <a:spcPct val="100000"/>
            </a:lnSpc>
            <a:defRPr cap="all"/>
          </a:pPr>
          <a:r>
            <a:rPr lang="en-US"/>
            <a:t>An exporter’s bank forwards documents to an importer’s bank and collects payment for shipped goods</a:t>
          </a:r>
        </a:p>
      </dgm:t>
    </dgm:pt>
    <dgm:pt modelId="{6B7E52F7-0D29-49E1-A6BE-2613D91CFFB6}" type="parTrans" cxnId="{14254871-3F30-4B09-820F-63AECA89C46B}">
      <dgm:prSet/>
      <dgm:spPr/>
      <dgm:t>
        <a:bodyPr/>
        <a:lstStyle/>
        <a:p>
          <a:endParaRPr lang="en-US"/>
        </a:p>
      </dgm:t>
    </dgm:pt>
    <dgm:pt modelId="{BE61069B-075A-4755-986D-C4BAFDE7A765}" type="sibTrans" cxnId="{14254871-3F30-4B09-820F-63AECA89C46B}">
      <dgm:prSet/>
      <dgm:spPr/>
      <dgm:t>
        <a:bodyPr/>
        <a:lstStyle/>
        <a:p>
          <a:endParaRPr lang="en-US"/>
        </a:p>
      </dgm:t>
    </dgm:pt>
    <dgm:pt modelId="{EF9AC260-ACB2-4D1F-82AC-B0B4307F26F8}">
      <dgm:prSet/>
      <dgm:spPr/>
      <dgm:t>
        <a:bodyPr/>
        <a:lstStyle/>
        <a:p>
          <a:pPr>
            <a:lnSpc>
              <a:spcPct val="100000"/>
            </a:lnSpc>
            <a:defRPr cap="all"/>
          </a:pPr>
          <a:r>
            <a:rPr lang="en-GB" b="0" i="0" baseline="0"/>
            <a:t>Neither sides bank assumes any financial responsibility in this transaction</a:t>
          </a:r>
          <a:endParaRPr lang="en-US"/>
        </a:p>
      </dgm:t>
    </dgm:pt>
    <dgm:pt modelId="{B44AFEDF-0356-41F2-8CC5-028DEAF34531}" type="parTrans" cxnId="{6CA02747-CC8A-4549-B882-63BCA08BA3A7}">
      <dgm:prSet/>
      <dgm:spPr/>
      <dgm:t>
        <a:bodyPr/>
        <a:lstStyle/>
        <a:p>
          <a:endParaRPr lang="en-US"/>
        </a:p>
      </dgm:t>
    </dgm:pt>
    <dgm:pt modelId="{09E8706A-80F2-42D4-923A-79E1026C5CCD}" type="sibTrans" cxnId="{6CA02747-CC8A-4549-B882-63BCA08BA3A7}">
      <dgm:prSet/>
      <dgm:spPr/>
      <dgm:t>
        <a:bodyPr/>
        <a:lstStyle/>
        <a:p>
          <a:endParaRPr lang="en-US"/>
        </a:p>
      </dgm:t>
    </dgm:pt>
    <dgm:pt modelId="{200AD63C-88B4-4C5A-BBC7-8A8CC63C3F22}">
      <dgm:prSet/>
      <dgm:spPr/>
      <dgm:t>
        <a:bodyPr/>
        <a:lstStyle/>
        <a:p>
          <a:pPr>
            <a:lnSpc>
              <a:spcPct val="100000"/>
            </a:lnSpc>
            <a:defRPr cap="all"/>
          </a:pPr>
          <a:r>
            <a:rPr lang="en-GB" b="0" i="0" baseline="0"/>
            <a:t>Documents are not always standardised, increasing the risk of TBML through fictitious or false invoicing.</a:t>
          </a:r>
          <a:endParaRPr lang="en-US"/>
        </a:p>
      </dgm:t>
    </dgm:pt>
    <dgm:pt modelId="{D00C71C2-AE5F-415A-893E-27BEDE0F0656}" type="parTrans" cxnId="{2E76F2F8-9295-4690-B13D-01E714AD878A}">
      <dgm:prSet/>
      <dgm:spPr/>
      <dgm:t>
        <a:bodyPr/>
        <a:lstStyle/>
        <a:p>
          <a:endParaRPr lang="en-US"/>
        </a:p>
      </dgm:t>
    </dgm:pt>
    <dgm:pt modelId="{90AC5A9A-F9A6-49D6-B0C9-E77AF07AD519}" type="sibTrans" cxnId="{2E76F2F8-9295-4690-B13D-01E714AD878A}">
      <dgm:prSet/>
      <dgm:spPr/>
      <dgm:t>
        <a:bodyPr/>
        <a:lstStyle/>
        <a:p>
          <a:endParaRPr lang="en-US"/>
        </a:p>
      </dgm:t>
    </dgm:pt>
    <dgm:pt modelId="{20830254-84AF-45C6-B130-FBF63773304C}" type="pres">
      <dgm:prSet presAssocID="{B8F9F35C-0BBE-4DFD-AD44-264A9B4F9349}" presName="root" presStyleCnt="0">
        <dgm:presLayoutVars>
          <dgm:dir/>
          <dgm:resizeHandles val="exact"/>
        </dgm:presLayoutVars>
      </dgm:prSet>
      <dgm:spPr/>
    </dgm:pt>
    <dgm:pt modelId="{5BD04154-B5C9-4D31-BAF1-06F8D451AB82}" type="pres">
      <dgm:prSet presAssocID="{26295332-33AE-4F76-B7E1-ACCD6F73428A}" presName="compNode" presStyleCnt="0"/>
      <dgm:spPr/>
    </dgm:pt>
    <dgm:pt modelId="{80C2C765-8B97-4685-8073-08B2554A666E}" type="pres">
      <dgm:prSet presAssocID="{26295332-33AE-4F76-B7E1-ACCD6F73428A}" presName="iconBgRect" presStyleLbl="bgShp" presStyleIdx="0" presStyleCnt="3"/>
      <dgm:spPr>
        <a:prstGeom prst="round2DiagRect">
          <a:avLst>
            <a:gd name="adj1" fmla="val 29727"/>
            <a:gd name="adj2" fmla="val 0"/>
          </a:avLst>
        </a:prstGeom>
      </dgm:spPr>
    </dgm:pt>
    <dgm:pt modelId="{85680401-7A0B-4846-B748-0B15B3C54B21}" type="pres">
      <dgm:prSet presAssocID="{26295332-33AE-4F76-B7E1-ACCD6F7342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8FF78002-50A9-4C48-845F-22193DD7B099}" type="pres">
      <dgm:prSet presAssocID="{26295332-33AE-4F76-B7E1-ACCD6F73428A}" presName="spaceRect" presStyleCnt="0"/>
      <dgm:spPr/>
    </dgm:pt>
    <dgm:pt modelId="{3CA32E08-4217-4F63-AC82-8C54FD2888AF}" type="pres">
      <dgm:prSet presAssocID="{26295332-33AE-4F76-B7E1-ACCD6F73428A}" presName="textRect" presStyleLbl="revTx" presStyleIdx="0" presStyleCnt="3">
        <dgm:presLayoutVars>
          <dgm:chMax val="1"/>
          <dgm:chPref val="1"/>
        </dgm:presLayoutVars>
      </dgm:prSet>
      <dgm:spPr/>
    </dgm:pt>
    <dgm:pt modelId="{09C38908-D932-4327-AD2D-D1C6D08594F1}" type="pres">
      <dgm:prSet presAssocID="{BE61069B-075A-4755-986D-C4BAFDE7A765}" presName="sibTrans" presStyleCnt="0"/>
      <dgm:spPr/>
    </dgm:pt>
    <dgm:pt modelId="{D2D48900-50BE-41DE-9C76-EA101638CB50}" type="pres">
      <dgm:prSet presAssocID="{EF9AC260-ACB2-4D1F-82AC-B0B4307F26F8}" presName="compNode" presStyleCnt="0"/>
      <dgm:spPr/>
    </dgm:pt>
    <dgm:pt modelId="{E1BEB797-0F79-438C-B447-D40772B3B582}" type="pres">
      <dgm:prSet presAssocID="{EF9AC260-ACB2-4D1F-82AC-B0B4307F26F8}" presName="iconBgRect" presStyleLbl="bgShp" presStyleIdx="1" presStyleCnt="3"/>
      <dgm:spPr>
        <a:prstGeom prst="round2DiagRect">
          <a:avLst>
            <a:gd name="adj1" fmla="val 29727"/>
            <a:gd name="adj2" fmla="val 0"/>
          </a:avLst>
        </a:prstGeom>
      </dgm:spPr>
    </dgm:pt>
    <dgm:pt modelId="{23678573-AF1A-41DD-BB51-E8B8E1D4C684}" type="pres">
      <dgm:prSet presAssocID="{EF9AC260-ACB2-4D1F-82AC-B0B4307F26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DFA64BF-F4F0-4850-B7CE-F4E8ED72F376}" type="pres">
      <dgm:prSet presAssocID="{EF9AC260-ACB2-4D1F-82AC-B0B4307F26F8}" presName="spaceRect" presStyleCnt="0"/>
      <dgm:spPr/>
    </dgm:pt>
    <dgm:pt modelId="{3A96F42D-C903-408A-A3EE-96B15FD6679C}" type="pres">
      <dgm:prSet presAssocID="{EF9AC260-ACB2-4D1F-82AC-B0B4307F26F8}" presName="textRect" presStyleLbl="revTx" presStyleIdx="1" presStyleCnt="3">
        <dgm:presLayoutVars>
          <dgm:chMax val="1"/>
          <dgm:chPref val="1"/>
        </dgm:presLayoutVars>
      </dgm:prSet>
      <dgm:spPr/>
    </dgm:pt>
    <dgm:pt modelId="{FF3C3058-A207-439A-84AA-06B5EC286E7A}" type="pres">
      <dgm:prSet presAssocID="{09E8706A-80F2-42D4-923A-79E1026C5CCD}" presName="sibTrans" presStyleCnt="0"/>
      <dgm:spPr/>
    </dgm:pt>
    <dgm:pt modelId="{28BA307E-ACF5-4C0B-A35B-E37ADA80EF6D}" type="pres">
      <dgm:prSet presAssocID="{200AD63C-88B4-4C5A-BBC7-8A8CC63C3F22}" presName="compNode" presStyleCnt="0"/>
      <dgm:spPr/>
    </dgm:pt>
    <dgm:pt modelId="{1D569627-6D1B-4871-A5F5-66DF35007651}" type="pres">
      <dgm:prSet presAssocID="{200AD63C-88B4-4C5A-BBC7-8A8CC63C3F22}" presName="iconBgRect" presStyleLbl="bgShp" presStyleIdx="2" presStyleCnt="3"/>
      <dgm:spPr>
        <a:prstGeom prst="round2DiagRect">
          <a:avLst>
            <a:gd name="adj1" fmla="val 29727"/>
            <a:gd name="adj2" fmla="val 0"/>
          </a:avLst>
        </a:prstGeom>
      </dgm:spPr>
    </dgm:pt>
    <dgm:pt modelId="{FD5F2D41-D595-426A-8DE6-0A0A098D1404}" type="pres">
      <dgm:prSet presAssocID="{200AD63C-88B4-4C5A-BBC7-8A8CC63C3F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8C242AD3-16CD-4B67-80B7-70DF7E75302A}" type="pres">
      <dgm:prSet presAssocID="{200AD63C-88B4-4C5A-BBC7-8A8CC63C3F22}" presName="spaceRect" presStyleCnt="0"/>
      <dgm:spPr/>
    </dgm:pt>
    <dgm:pt modelId="{0DF1DD6E-34B0-457D-8A98-3219BB9C4018}" type="pres">
      <dgm:prSet presAssocID="{200AD63C-88B4-4C5A-BBC7-8A8CC63C3F22}" presName="textRect" presStyleLbl="revTx" presStyleIdx="2" presStyleCnt="3">
        <dgm:presLayoutVars>
          <dgm:chMax val="1"/>
          <dgm:chPref val="1"/>
        </dgm:presLayoutVars>
      </dgm:prSet>
      <dgm:spPr/>
    </dgm:pt>
  </dgm:ptLst>
  <dgm:cxnLst>
    <dgm:cxn modelId="{0B8D823D-B3D3-4BD6-B9FD-8F4997F64666}" type="presOf" srcId="{EF9AC260-ACB2-4D1F-82AC-B0B4307F26F8}" destId="{3A96F42D-C903-408A-A3EE-96B15FD6679C}" srcOrd="0" destOrd="0" presId="urn:microsoft.com/office/officeart/2018/5/layout/IconLeafLabelList"/>
    <dgm:cxn modelId="{6CA02747-CC8A-4549-B882-63BCA08BA3A7}" srcId="{B8F9F35C-0BBE-4DFD-AD44-264A9B4F9349}" destId="{EF9AC260-ACB2-4D1F-82AC-B0B4307F26F8}" srcOrd="1" destOrd="0" parTransId="{B44AFEDF-0356-41F2-8CC5-028DEAF34531}" sibTransId="{09E8706A-80F2-42D4-923A-79E1026C5CCD}"/>
    <dgm:cxn modelId="{14254871-3F30-4B09-820F-63AECA89C46B}" srcId="{B8F9F35C-0BBE-4DFD-AD44-264A9B4F9349}" destId="{26295332-33AE-4F76-B7E1-ACCD6F73428A}" srcOrd="0" destOrd="0" parTransId="{6B7E52F7-0D29-49E1-A6BE-2613D91CFFB6}" sibTransId="{BE61069B-075A-4755-986D-C4BAFDE7A765}"/>
    <dgm:cxn modelId="{EF1ED08D-01FF-4B10-8937-15AD755C4FA5}" type="presOf" srcId="{200AD63C-88B4-4C5A-BBC7-8A8CC63C3F22}" destId="{0DF1DD6E-34B0-457D-8A98-3219BB9C4018}" srcOrd="0" destOrd="0" presId="urn:microsoft.com/office/officeart/2018/5/layout/IconLeafLabelList"/>
    <dgm:cxn modelId="{E7D24BCB-E0D3-413E-BC8B-3FD7735351F3}" type="presOf" srcId="{26295332-33AE-4F76-B7E1-ACCD6F73428A}" destId="{3CA32E08-4217-4F63-AC82-8C54FD2888AF}" srcOrd="0" destOrd="0" presId="urn:microsoft.com/office/officeart/2018/5/layout/IconLeafLabelList"/>
    <dgm:cxn modelId="{9A88A4E1-0639-439B-B248-FFDB17775559}" type="presOf" srcId="{B8F9F35C-0BBE-4DFD-AD44-264A9B4F9349}" destId="{20830254-84AF-45C6-B130-FBF63773304C}" srcOrd="0" destOrd="0" presId="urn:microsoft.com/office/officeart/2018/5/layout/IconLeafLabelList"/>
    <dgm:cxn modelId="{2E76F2F8-9295-4690-B13D-01E714AD878A}" srcId="{B8F9F35C-0BBE-4DFD-AD44-264A9B4F9349}" destId="{200AD63C-88B4-4C5A-BBC7-8A8CC63C3F22}" srcOrd="2" destOrd="0" parTransId="{D00C71C2-AE5F-415A-893E-27BEDE0F0656}" sibTransId="{90AC5A9A-F9A6-49D6-B0C9-E77AF07AD519}"/>
    <dgm:cxn modelId="{EC344401-45A6-488A-9004-EDF079F60374}" type="presParOf" srcId="{20830254-84AF-45C6-B130-FBF63773304C}" destId="{5BD04154-B5C9-4D31-BAF1-06F8D451AB82}" srcOrd="0" destOrd="0" presId="urn:microsoft.com/office/officeart/2018/5/layout/IconLeafLabelList"/>
    <dgm:cxn modelId="{EB5E76FB-DF77-4714-AC71-3F410F3A09C9}" type="presParOf" srcId="{5BD04154-B5C9-4D31-BAF1-06F8D451AB82}" destId="{80C2C765-8B97-4685-8073-08B2554A666E}" srcOrd="0" destOrd="0" presId="urn:microsoft.com/office/officeart/2018/5/layout/IconLeafLabelList"/>
    <dgm:cxn modelId="{91193FEF-D208-4391-88F0-943BA8977B26}" type="presParOf" srcId="{5BD04154-B5C9-4D31-BAF1-06F8D451AB82}" destId="{85680401-7A0B-4846-B748-0B15B3C54B21}" srcOrd="1" destOrd="0" presId="urn:microsoft.com/office/officeart/2018/5/layout/IconLeafLabelList"/>
    <dgm:cxn modelId="{E4C2106A-D231-41CC-9B95-53DC78A3D330}" type="presParOf" srcId="{5BD04154-B5C9-4D31-BAF1-06F8D451AB82}" destId="{8FF78002-50A9-4C48-845F-22193DD7B099}" srcOrd="2" destOrd="0" presId="urn:microsoft.com/office/officeart/2018/5/layout/IconLeafLabelList"/>
    <dgm:cxn modelId="{47516014-C60E-402F-A176-17F56B193772}" type="presParOf" srcId="{5BD04154-B5C9-4D31-BAF1-06F8D451AB82}" destId="{3CA32E08-4217-4F63-AC82-8C54FD2888AF}" srcOrd="3" destOrd="0" presId="urn:microsoft.com/office/officeart/2018/5/layout/IconLeafLabelList"/>
    <dgm:cxn modelId="{89467578-A319-4F87-B7D3-C16EFDD52723}" type="presParOf" srcId="{20830254-84AF-45C6-B130-FBF63773304C}" destId="{09C38908-D932-4327-AD2D-D1C6D08594F1}" srcOrd="1" destOrd="0" presId="urn:microsoft.com/office/officeart/2018/5/layout/IconLeafLabelList"/>
    <dgm:cxn modelId="{DFF706AD-947F-4B6E-A6A9-58ED31848DFC}" type="presParOf" srcId="{20830254-84AF-45C6-B130-FBF63773304C}" destId="{D2D48900-50BE-41DE-9C76-EA101638CB50}" srcOrd="2" destOrd="0" presId="urn:microsoft.com/office/officeart/2018/5/layout/IconLeafLabelList"/>
    <dgm:cxn modelId="{1F41741E-E0AC-4BDC-9EB4-6980AA78EA6D}" type="presParOf" srcId="{D2D48900-50BE-41DE-9C76-EA101638CB50}" destId="{E1BEB797-0F79-438C-B447-D40772B3B582}" srcOrd="0" destOrd="0" presId="urn:microsoft.com/office/officeart/2018/5/layout/IconLeafLabelList"/>
    <dgm:cxn modelId="{474860AF-8917-485B-8A2C-8DA16A97FDD5}" type="presParOf" srcId="{D2D48900-50BE-41DE-9C76-EA101638CB50}" destId="{23678573-AF1A-41DD-BB51-E8B8E1D4C684}" srcOrd="1" destOrd="0" presId="urn:microsoft.com/office/officeart/2018/5/layout/IconLeafLabelList"/>
    <dgm:cxn modelId="{8ABD203C-7015-4C46-8096-8B988C714577}" type="presParOf" srcId="{D2D48900-50BE-41DE-9C76-EA101638CB50}" destId="{7DFA64BF-F4F0-4850-B7CE-F4E8ED72F376}" srcOrd="2" destOrd="0" presId="urn:microsoft.com/office/officeart/2018/5/layout/IconLeafLabelList"/>
    <dgm:cxn modelId="{B69A74F5-FE73-4542-BA95-EA1669D188F2}" type="presParOf" srcId="{D2D48900-50BE-41DE-9C76-EA101638CB50}" destId="{3A96F42D-C903-408A-A3EE-96B15FD6679C}" srcOrd="3" destOrd="0" presId="urn:microsoft.com/office/officeart/2018/5/layout/IconLeafLabelList"/>
    <dgm:cxn modelId="{17BA9D0D-A729-4B2F-BAA1-DC985538E5E9}" type="presParOf" srcId="{20830254-84AF-45C6-B130-FBF63773304C}" destId="{FF3C3058-A207-439A-84AA-06B5EC286E7A}" srcOrd="3" destOrd="0" presId="urn:microsoft.com/office/officeart/2018/5/layout/IconLeafLabelList"/>
    <dgm:cxn modelId="{2C1EF200-62D6-45D7-BBA9-A2C1585FF095}" type="presParOf" srcId="{20830254-84AF-45C6-B130-FBF63773304C}" destId="{28BA307E-ACF5-4C0B-A35B-E37ADA80EF6D}" srcOrd="4" destOrd="0" presId="urn:microsoft.com/office/officeart/2018/5/layout/IconLeafLabelList"/>
    <dgm:cxn modelId="{0F69FD41-C45D-4E25-824E-9A7A806ABA4C}" type="presParOf" srcId="{28BA307E-ACF5-4C0B-A35B-E37ADA80EF6D}" destId="{1D569627-6D1B-4871-A5F5-66DF35007651}" srcOrd="0" destOrd="0" presId="urn:microsoft.com/office/officeart/2018/5/layout/IconLeafLabelList"/>
    <dgm:cxn modelId="{BBABB057-EE6A-4ACE-9578-F9883E9779B5}" type="presParOf" srcId="{28BA307E-ACF5-4C0B-A35B-E37ADA80EF6D}" destId="{FD5F2D41-D595-426A-8DE6-0A0A098D1404}" srcOrd="1" destOrd="0" presId="urn:microsoft.com/office/officeart/2018/5/layout/IconLeafLabelList"/>
    <dgm:cxn modelId="{BB5F23DD-F45C-478F-872D-B6363F3EEA22}" type="presParOf" srcId="{28BA307E-ACF5-4C0B-A35B-E37ADA80EF6D}" destId="{8C242AD3-16CD-4B67-80B7-70DF7E75302A}" srcOrd="2" destOrd="0" presId="urn:microsoft.com/office/officeart/2018/5/layout/IconLeafLabelList"/>
    <dgm:cxn modelId="{510A487C-7403-4C8E-BF35-ED679FA3BF83}" type="presParOf" srcId="{28BA307E-ACF5-4C0B-A35B-E37ADA80EF6D}" destId="{0DF1DD6E-34B0-457D-8A98-3219BB9C401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59D72-B553-495E-A6E6-02833130C61F}">
      <dsp:nvSpPr>
        <dsp:cNvPr id="0" name=""/>
        <dsp:cNvSpPr/>
      </dsp:nvSpPr>
      <dsp:spPr>
        <a:xfrm>
          <a:off x="2419041" y="76"/>
          <a:ext cx="2721421" cy="30659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0" i="0" kern="1200" baseline="0" dirty="0"/>
            <a:t>“</a:t>
          </a:r>
          <a:r>
            <a:rPr lang="en-GB" sz="1600" b="0" i="1" kern="1200" baseline="0" dirty="0"/>
            <a:t>the process of disguising the proceeds of crime and moving value through the  use of trade transactions in an attempt to legitimise their illicit origins. In practice, this can be achieved through the misrepresentation of the price, quantity or quality of imports or exports” </a:t>
          </a:r>
          <a:r>
            <a:rPr lang="en-GB" sz="1600" b="0" i="0" kern="1200" baseline="0" dirty="0"/>
            <a:t>(FATF     2006). </a:t>
          </a:r>
          <a:endParaRPr lang="en-US" sz="1600" kern="1200" dirty="0"/>
        </a:p>
      </dsp:txBody>
      <dsp:txXfrm>
        <a:off x="2551890" y="132925"/>
        <a:ext cx="2455723" cy="2800225"/>
      </dsp:txXfrm>
    </dsp:sp>
    <dsp:sp modelId="{0DC423F3-95C4-4786-94AD-9B7D544A2990}">
      <dsp:nvSpPr>
        <dsp:cNvPr id="0" name=""/>
        <dsp:cNvSpPr/>
      </dsp:nvSpPr>
      <dsp:spPr>
        <a:xfrm>
          <a:off x="2419041" y="3219296"/>
          <a:ext cx="2721421" cy="306592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0" i="1" kern="1200" baseline="0"/>
            <a:t>“Laundering the proceeds of crime through trade in real or imaginary goods or services, either internationally or domestically.” </a:t>
          </a:r>
          <a:r>
            <a:rPr lang="en-GB" sz="1600" b="0" i="0" kern="1200" baseline="0"/>
            <a:t>(HMRC)</a:t>
          </a:r>
          <a:endParaRPr lang="en-US" sz="1600" kern="1200"/>
        </a:p>
      </dsp:txBody>
      <dsp:txXfrm>
        <a:off x="2551890" y="3352145"/>
        <a:ext cx="2455723" cy="28002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2E0C0-988D-4039-B9D2-D938AC55B56F}">
      <dsp:nvSpPr>
        <dsp:cNvPr id="0" name=""/>
        <dsp:cNvSpPr/>
      </dsp:nvSpPr>
      <dsp:spPr>
        <a:xfrm>
          <a:off x="1231376" y="288"/>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E073F-B473-4EEA-8642-40BAB5C4A259}">
      <dsp:nvSpPr>
        <dsp:cNvPr id="0" name=""/>
        <dsp:cNvSpPr/>
      </dsp:nvSpPr>
      <dsp:spPr>
        <a:xfrm>
          <a:off x="1444810"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F68604-3986-4C97-B7C9-E0763396DFB8}">
      <dsp:nvSpPr>
        <dsp:cNvPr id="0" name=""/>
        <dsp:cNvSpPr/>
      </dsp:nvSpPr>
      <dsp:spPr>
        <a:xfrm>
          <a:off x="911226"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They are incorporated, but have no significant assets or operations</a:t>
          </a:r>
          <a:endParaRPr lang="en-US" sz="1100" kern="1200"/>
        </a:p>
      </dsp:txBody>
      <dsp:txXfrm>
        <a:off x="911226" y="1313725"/>
        <a:ext cx="1641796" cy="656718"/>
      </dsp:txXfrm>
    </dsp:sp>
    <dsp:sp modelId="{E025976A-C941-4271-BD2C-F6AD484BD2B6}">
      <dsp:nvSpPr>
        <dsp:cNvPr id="0" name=""/>
        <dsp:cNvSpPr/>
      </dsp:nvSpPr>
      <dsp:spPr>
        <a:xfrm>
          <a:off x="3160488" y="288"/>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F104D-6064-4CBB-B775-4D88A2196285}">
      <dsp:nvSpPr>
        <dsp:cNvPr id="0" name=""/>
        <dsp:cNvSpPr/>
      </dsp:nvSpPr>
      <dsp:spPr>
        <a:xfrm>
          <a:off x="3373921"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121191-BB2A-4616-BC0E-7B26270CA426}">
      <dsp:nvSpPr>
        <dsp:cNvPr id="0" name=""/>
        <dsp:cNvSpPr/>
      </dsp:nvSpPr>
      <dsp:spPr>
        <a:xfrm>
          <a:off x="2840337"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Often used as part of an opaque supply chain </a:t>
          </a:r>
          <a:endParaRPr lang="en-US" sz="1100" kern="1200"/>
        </a:p>
      </dsp:txBody>
      <dsp:txXfrm>
        <a:off x="2840337" y="1313725"/>
        <a:ext cx="1641796" cy="656718"/>
      </dsp:txXfrm>
    </dsp:sp>
    <dsp:sp modelId="{C5270E7A-D3A5-436F-AFA8-44E522D9A3C1}">
      <dsp:nvSpPr>
        <dsp:cNvPr id="0" name=""/>
        <dsp:cNvSpPr/>
      </dsp:nvSpPr>
      <dsp:spPr>
        <a:xfrm>
          <a:off x="1231376" y="2380893"/>
          <a:ext cx="1001496" cy="10014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D1EC4-4F0E-4491-A8D8-BAAD5F501CDA}">
      <dsp:nvSpPr>
        <dsp:cNvPr id="0" name=""/>
        <dsp:cNvSpPr/>
      </dsp:nvSpPr>
      <dsp:spPr>
        <a:xfrm>
          <a:off x="1444810" y="2594327"/>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93BD9-EB5E-4E6C-BCC1-25CBA9386C27}">
      <dsp:nvSpPr>
        <dsp:cNvPr id="0" name=""/>
        <dsp:cNvSpPr/>
      </dsp:nvSpPr>
      <dsp:spPr>
        <a:xfrm>
          <a:off x="911226"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They are used to obscure the monetary transaction movements</a:t>
          </a:r>
          <a:endParaRPr lang="en-US" sz="1100" kern="1200"/>
        </a:p>
      </dsp:txBody>
      <dsp:txXfrm>
        <a:off x="911226" y="3694331"/>
        <a:ext cx="1641796" cy="656718"/>
      </dsp:txXfrm>
    </dsp:sp>
    <dsp:sp modelId="{7CD40F42-4304-4470-8320-30374ED4CC4F}">
      <dsp:nvSpPr>
        <dsp:cNvPr id="0" name=""/>
        <dsp:cNvSpPr/>
      </dsp:nvSpPr>
      <dsp:spPr>
        <a:xfrm>
          <a:off x="3160488" y="2380893"/>
          <a:ext cx="1001496" cy="10014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4A57F-2967-4F92-800A-2C2670538F7F}">
      <dsp:nvSpPr>
        <dsp:cNvPr id="0" name=""/>
        <dsp:cNvSpPr/>
      </dsp:nvSpPr>
      <dsp:spPr>
        <a:xfrm>
          <a:off x="3373921" y="2594327"/>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E3627F-4824-4F7F-BAB9-7E491970EC2D}">
      <dsp:nvSpPr>
        <dsp:cNvPr id="0" name=""/>
        <dsp:cNvSpPr/>
      </dsp:nvSpPr>
      <dsp:spPr>
        <a:xfrm>
          <a:off x="2840337"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They hide the amount of value transferred</a:t>
          </a:r>
          <a:endParaRPr lang="en-US" sz="1100" kern="1200"/>
        </a:p>
      </dsp:txBody>
      <dsp:txXfrm>
        <a:off x="2840337" y="3694331"/>
        <a:ext cx="1641796" cy="6567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BC00C-B06B-411E-913D-3FDD9CF008EB}">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096362-1C15-4A99-ADE9-5A617EC452A1}">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GB" sz="1500" kern="1200"/>
            <a:t>Another red flag for potential TBML</a:t>
          </a:r>
          <a:endParaRPr lang="en-US" sz="1500" kern="1200"/>
        </a:p>
      </dsp:txBody>
      <dsp:txXfrm>
        <a:off x="569079" y="2427788"/>
        <a:ext cx="2072362" cy="720000"/>
      </dsp:txXfrm>
    </dsp:sp>
    <dsp:sp modelId="{B0392F3F-9D32-454E-85B5-ED6C43CE9DC5}">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2686-CD8B-4628-A3B0-D7745077F17C}">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GB" sz="1500" kern="1200"/>
            <a:t>Often based in jurisdictions, which are beneficial to their privacy</a:t>
          </a:r>
          <a:endParaRPr lang="en-US" sz="1500" kern="1200"/>
        </a:p>
      </dsp:txBody>
      <dsp:txXfrm>
        <a:off x="3004105" y="2427788"/>
        <a:ext cx="2072362" cy="720000"/>
      </dsp:txXfrm>
    </dsp:sp>
    <dsp:sp modelId="{D7D71D3B-BBDA-487F-9C03-7A65BDD65012}">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637EBE-BF94-4C6D-81AA-BCC7BCB6BC1E}">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GB" sz="1500" kern="1200"/>
            <a:t>Appear in Open Account trades or Documentary Collection trades</a:t>
          </a:r>
          <a:endParaRPr lang="en-US" sz="1500" kern="1200"/>
        </a:p>
      </dsp:txBody>
      <dsp:txXfrm>
        <a:off x="5439131" y="2427788"/>
        <a:ext cx="2072362" cy="720000"/>
      </dsp:txXfrm>
    </dsp:sp>
    <dsp:sp modelId="{F79DAD4F-5C20-4840-B945-6CA20F164767}">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ACF87D-ACD2-4CFC-BA9D-2503CB51C286}">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GB" sz="1500" kern="1200"/>
            <a:t>They appear in the process of invoice settlement</a:t>
          </a:r>
          <a:endParaRPr lang="en-US" sz="1500" kern="1200"/>
        </a:p>
      </dsp:txBody>
      <dsp:txXfrm>
        <a:off x="7874157" y="2427788"/>
        <a:ext cx="2072362"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ED983-13BD-4026-81D5-ED6F4C1B3E23}">
      <dsp:nvSpPr>
        <dsp:cNvPr id="0" name=""/>
        <dsp:cNvSpPr/>
      </dsp:nvSpPr>
      <dsp:spPr>
        <a:xfrm>
          <a:off x="0" y="74211"/>
          <a:ext cx="10515600"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Criminals can purchase a shareholding in a legitimate company</a:t>
          </a:r>
          <a:endParaRPr lang="en-US" sz="2000" kern="1200"/>
        </a:p>
      </dsp:txBody>
      <dsp:txXfrm>
        <a:off x="38784" y="112995"/>
        <a:ext cx="10438032" cy="716935"/>
      </dsp:txXfrm>
    </dsp:sp>
    <dsp:sp modelId="{F1C581FC-9805-47A1-8DAF-10DDF3E09988}">
      <dsp:nvSpPr>
        <dsp:cNvPr id="0" name=""/>
        <dsp:cNvSpPr/>
      </dsp:nvSpPr>
      <dsp:spPr>
        <a:xfrm>
          <a:off x="0" y="926314"/>
          <a:ext cx="10515600" cy="794503"/>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This gives them the opportunity to introduce their illicit funds into the supply chain</a:t>
          </a:r>
          <a:endParaRPr lang="en-US" sz="2000" kern="1200"/>
        </a:p>
      </dsp:txBody>
      <dsp:txXfrm>
        <a:off x="38784" y="965098"/>
        <a:ext cx="10438032" cy="716935"/>
      </dsp:txXfrm>
    </dsp:sp>
    <dsp:sp modelId="{68925BD7-7048-4302-81CD-5C15CAAEB4A6}">
      <dsp:nvSpPr>
        <dsp:cNvPr id="0" name=""/>
        <dsp:cNvSpPr/>
      </dsp:nvSpPr>
      <dsp:spPr>
        <a:xfrm>
          <a:off x="0" y="1778417"/>
          <a:ext cx="10515600" cy="794503"/>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This in turn moves their funds into the regulated financial sector as part of a genuine business</a:t>
          </a:r>
          <a:endParaRPr lang="en-US" sz="2000" kern="1200"/>
        </a:p>
      </dsp:txBody>
      <dsp:txXfrm>
        <a:off x="38784" y="1817201"/>
        <a:ext cx="10438032" cy="716935"/>
      </dsp:txXfrm>
    </dsp:sp>
    <dsp:sp modelId="{D408E10E-C547-4CCF-8B4D-5449FE86C80F}">
      <dsp:nvSpPr>
        <dsp:cNvPr id="0" name=""/>
        <dsp:cNvSpPr/>
      </dsp:nvSpPr>
      <dsp:spPr>
        <a:xfrm>
          <a:off x="0" y="2630520"/>
          <a:ext cx="10515600" cy="794503"/>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introduction into a legitimate business can also be made via Alternative Remittance Systems – Hawaladars</a:t>
          </a:r>
          <a:endParaRPr lang="en-US" sz="2000" kern="1200"/>
        </a:p>
      </dsp:txBody>
      <dsp:txXfrm>
        <a:off x="38784" y="2669304"/>
        <a:ext cx="10438032" cy="716935"/>
      </dsp:txXfrm>
    </dsp:sp>
    <dsp:sp modelId="{2959E502-C15C-460A-ADA3-F325D1DC19BB}">
      <dsp:nvSpPr>
        <dsp:cNvPr id="0" name=""/>
        <dsp:cNvSpPr/>
      </dsp:nvSpPr>
      <dsp:spPr>
        <a:xfrm>
          <a:off x="0" y="3482623"/>
          <a:ext cx="10515600" cy="79450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As a body not over-burdened with regulatory compliance issues they would be less aware of the process of TBML</a:t>
          </a:r>
          <a:endParaRPr lang="en-US" sz="2000" kern="1200"/>
        </a:p>
      </dsp:txBody>
      <dsp:txXfrm>
        <a:off x="38784" y="3521407"/>
        <a:ext cx="10438032" cy="7169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413BA-A226-4D6A-9FEC-8ADCBAD447B5}">
      <dsp:nvSpPr>
        <dsp:cNvPr id="0" name=""/>
        <dsp:cNvSpPr/>
      </dsp:nvSpPr>
      <dsp:spPr>
        <a:xfrm>
          <a:off x="658" y="506702"/>
          <a:ext cx="2567640" cy="15405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baseline="0" dirty="0"/>
            <a:t>Every country in the world is susceptible to TBML as they are all engaged in cross jurisdiction trade </a:t>
          </a:r>
          <a:endParaRPr lang="en-US" sz="1600" kern="1200" dirty="0"/>
        </a:p>
      </dsp:txBody>
      <dsp:txXfrm>
        <a:off x="658" y="506702"/>
        <a:ext cx="2567640" cy="1540584"/>
      </dsp:txXfrm>
    </dsp:sp>
    <dsp:sp modelId="{5B31B9ED-6594-4634-9B26-C22F0742CBBD}">
      <dsp:nvSpPr>
        <dsp:cNvPr id="0" name=""/>
        <dsp:cNvSpPr/>
      </dsp:nvSpPr>
      <dsp:spPr>
        <a:xfrm>
          <a:off x="2825062" y="506702"/>
          <a:ext cx="2567640" cy="1540584"/>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baseline="0" dirty="0"/>
            <a:t>Corporate structures are open to abuse in any country, but especially in those countries where their regulatory controls are not stringent</a:t>
          </a:r>
          <a:endParaRPr lang="en-US" sz="1600" kern="1200" dirty="0"/>
        </a:p>
      </dsp:txBody>
      <dsp:txXfrm>
        <a:off x="2825062" y="506702"/>
        <a:ext cx="2567640" cy="1540584"/>
      </dsp:txXfrm>
    </dsp:sp>
    <dsp:sp modelId="{2562BB58-56A8-463C-BD35-0B005444837D}">
      <dsp:nvSpPr>
        <dsp:cNvPr id="0" name=""/>
        <dsp:cNvSpPr/>
      </dsp:nvSpPr>
      <dsp:spPr>
        <a:xfrm>
          <a:off x="1412860" y="2304051"/>
          <a:ext cx="2567640" cy="154058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baseline="0" dirty="0"/>
            <a:t>The best way to combat TBML is via a national risk assessment, where a country  considers its exposure to risks in terms of threat and vulnerability.</a:t>
          </a:r>
          <a:endParaRPr lang="en-US" sz="1600" kern="1200" dirty="0"/>
        </a:p>
      </dsp:txBody>
      <dsp:txXfrm>
        <a:off x="1412860" y="2304051"/>
        <a:ext cx="2567640" cy="15405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F3695-2802-4F7E-8AFB-11239102B469}">
      <dsp:nvSpPr>
        <dsp:cNvPr id="0" name=""/>
        <dsp:cNvSpPr/>
      </dsp:nvSpPr>
      <dsp:spPr>
        <a:xfrm>
          <a:off x="930572" y="3032"/>
          <a:ext cx="2833338" cy="1700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0" i="0" kern="1200" baseline="0" dirty="0"/>
            <a:t>Gold&amp; Precious Metals (High-value, low volume)  </a:t>
          </a:r>
          <a:endParaRPr lang="en-US" sz="2600" kern="1200" dirty="0"/>
        </a:p>
      </dsp:txBody>
      <dsp:txXfrm>
        <a:off x="930572" y="3032"/>
        <a:ext cx="2833338" cy="1700003"/>
      </dsp:txXfrm>
    </dsp:sp>
    <dsp:sp modelId="{90F8219E-B034-40CE-996C-37918A414902}">
      <dsp:nvSpPr>
        <dsp:cNvPr id="0" name=""/>
        <dsp:cNvSpPr/>
      </dsp:nvSpPr>
      <dsp:spPr>
        <a:xfrm>
          <a:off x="4047245" y="3032"/>
          <a:ext cx="2833338" cy="1700003"/>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0" i="0" kern="1200" baseline="0" dirty="0"/>
            <a:t>Second-hand Clothing &amp; Textiles (Low-value, high volume) </a:t>
          </a:r>
          <a:endParaRPr lang="en-US" sz="2600" kern="1200" dirty="0"/>
        </a:p>
      </dsp:txBody>
      <dsp:txXfrm>
        <a:off x="4047245" y="3032"/>
        <a:ext cx="2833338" cy="1700003"/>
      </dsp:txXfrm>
    </dsp:sp>
    <dsp:sp modelId="{2315031E-06EC-47E6-94B9-B184C3785A7A}">
      <dsp:nvSpPr>
        <dsp:cNvPr id="0" name=""/>
        <dsp:cNvSpPr/>
      </dsp:nvSpPr>
      <dsp:spPr>
        <a:xfrm>
          <a:off x="7189077" y="0"/>
          <a:ext cx="2833338" cy="1700003"/>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Used Vehicles and Auto Parts</a:t>
          </a:r>
        </a:p>
      </dsp:txBody>
      <dsp:txXfrm>
        <a:off x="7189077" y="0"/>
        <a:ext cx="2833338" cy="1700003"/>
      </dsp:txXfrm>
    </dsp:sp>
    <dsp:sp modelId="{9B4CB2A9-C26A-44EC-9788-22C7F574D934}">
      <dsp:nvSpPr>
        <dsp:cNvPr id="0" name=""/>
        <dsp:cNvSpPr/>
      </dsp:nvSpPr>
      <dsp:spPr>
        <a:xfrm>
          <a:off x="2488909" y="1986369"/>
          <a:ext cx="2833338" cy="1700003"/>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0" i="0" kern="1200" baseline="0" dirty="0"/>
            <a:t>Agricultural Products and Foodstuffs</a:t>
          </a:r>
          <a:endParaRPr lang="en-US" sz="2600" kern="1200" dirty="0"/>
        </a:p>
      </dsp:txBody>
      <dsp:txXfrm>
        <a:off x="2488909" y="1986369"/>
        <a:ext cx="2833338" cy="1700003"/>
      </dsp:txXfrm>
    </dsp:sp>
    <dsp:sp modelId="{50570D8A-6365-47ED-993F-79C73718A2B3}">
      <dsp:nvSpPr>
        <dsp:cNvPr id="0" name=""/>
        <dsp:cNvSpPr/>
      </dsp:nvSpPr>
      <dsp:spPr>
        <a:xfrm>
          <a:off x="5605581" y="1986369"/>
          <a:ext cx="2833338" cy="170000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0" i="0" kern="1200" baseline="0" dirty="0"/>
            <a:t>Mobile Phones &amp; Portable Electronic  Devices)</a:t>
          </a:r>
          <a:endParaRPr lang="en-US" sz="2600" kern="1200" dirty="0"/>
        </a:p>
      </dsp:txBody>
      <dsp:txXfrm>
        <a:off x="5605581" y="1986369"/>
        <a:ext cx="2833338" cy="17000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3A902-F4D1-47C0-AA2F-31E41CC27985}">
      <dsp:nvSpPr>
        <dsp:cNvPr id="0" name=""/>
        <dsp:cNvSpPr/>
      </dsp:nvSpPr>
      <dsp:spPr>
        <a:xfrm>
          <a:off x="478800" y="894438"/>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24168-EE0E-453E-BA7F-913D64AC618E}">
      <dsp:nvSpPr>
        <dsp:cNvPr id="0" name=""/>
        <dsp:cNvSpPr/>
      </dsp:nvSpPr>
      <dsp:spPr>
        <a:xfrm>
          <a:off x="712800" y="112843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1B36FB-1350-4422-9404-3C7837494D51}">
      <dsp:nvSpPr>
        <dsp:cNvPr id="0" name=""/>
        <dsp:cNvSpPr/>
      </dsp:nvSpPr>
      <dsp:spPr>
        <a:xfrm>
          <a:off x="127800" y="233443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b="0" i="0" kern="1200" baseline="0"/>
            <a:t>Construction materials</a:t>
          </a:r>
          <a:endParaRPr lang="en-US" sz="1800" kern="1200"/>
        </a:p>
      </dsp:txBody>
      <dsp:txXfrm>
        <a:off x="127800" y="2334438"/>
        <a:ext cx="1800000" cy="720000"/>
      </dsp:txXfrm>
    </dsp:sp>
    <dsp:sp modelId="{3AD5AAAE-DE75-4C27-A063-607E8AFED706}">
      <dsp:nvSpPr>
        <dsp:cNvPr id="0" name=""/>
        <dsp:cNvSpPr/>
      </dsp:nvSpPr>
      <dsp:spPr>
        <a:xfrm>
          <a:off x="2593800" y="894438"/>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D601D-5C08-4AAD-810C-2878EBF7AAEE}">
      <dsp:nvSpPr>
        <dsp:cNvPr id="0" name=""/>
        <dsp:cNvSpPr/>
      </dsp:nvSpPr>
      <dsp:spPr>
        <a:xfrm>
          <a:off x="2827800" y="112843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007595-2A7D-460B-9793-873765C8EEA0}">
      <dsp:nvSpPr>
        <dsp:cNvPr id="0" name=""/>
        <dsp:cNvSpPr/>
      </dsp:nvSpPr>
      <dsp:spPr>
        <a:xfrm>
          <a:off x="2242800" y="233443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b="0" i="0" kern="1200" baseline="0"/>
            <a:t>Plant machinery</a:t>
          </a:r>
          <a:endParaRPr lang="en-US" sz="1800" kern="1200"/>
        </a:p>
      </dsp:txBody>
      <dsp:txXfrm>
        <a:off x="2242800" y="2334438"/>
        <a:ext cx="1800000" cy="720000"/>
      </dsp:txXfrm>
    </dsp:sp>
    <dsp:sp modelId="{659C652D-B4E9-40F5-A3EF-FCCFACC16416}">
      <dsp:nvSpPr>
        <dsp:cNvPr id="0" name=""/>
        <dsp:cNvSpPr/>
      </dsp:nvSpPr>
      <dsp:spPr>
        <a:xfrm>
          <a:off x="4708800" y="894438"/>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DB8A9-01D3-4E0D-8DBB-3AA467360785}">
      <dsp:nvSpPr>
        <dsp:cNvPr id="0" name=""/>
        <dsp:cNvSpPr/>
      </dsp:nvSpPr>
      <dsp:spPr>
        <a:xfrm>
          <a:off x="4942800" y="112843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162DE3-B724-429E-9AC7-486B93A2CAF9}">
      <dsp:nvSpPr>
        <dsp:cNvPr id="0" name=""/>
        <dsp:cNvSpPr/>
      </dsp:nvSpPr>
      <dsp:spPr>
        <a:xfrm>
          <a:off x="4357800" y="233443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b="0" i="0" kern="1200" baseline="0"/>
            <a:t>Scrap metal dealers</a:t>
          </a:r>
          <a:endParaRPr lang="en-US" sz="1800" kern="1200"/>
        </a:p>
      </dsp:txBody>
      <dsp:txXfrm>
        <a:off x="4357800" y="2334438"/>
        <a:ext cx="1800000" cy="720000"/>
      </dsp:txXfrm>
    </dsp:sp>
    <dsp:sp modelId="{994D3C67-E62F-4838-9278-C2307E017761}">
      <dsp:nvSpPr>
        <dsp:cNvPr id="0" name=""/>
        <dsp:cNvSpPr/>
      </dsp:nvSpPr>
      <dsp:spPr>
        <a:xfrm>
          <a:off x="6823800" y="894438"/>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3D0E4-BC59-419B-AC98-F9DD1E45F82F}">
      <dsp:nvSpPr>
        <dsp:cNvPr id="0" name=""/>
        <dsp:cNvSpPr/>
      </dsp:nvSpPr>
      <dsp:spPr>
        <a:xfrm>
          <a:off x="7057800" y="112843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744861-A384-4A46-A6F4-8468D614D2D4}">
      <dsp:nvSpPr>
        <dsp:cNvPr id="0" name=""/>
        <dsp:cNvSpPr/>
      </dsp:nvSpPr>
      <dsp:spPr>
        <a:xfrm>
          <a:off x="6472800" y="233443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b="0" i="0" kern="1200" baseline="0"/>
            <a:t>Fuel and energy products</a:t>
          </a:r>
          <a:endParaRPr lang="en-US" sz="1800" kern="1200"/>
        </a:p>
      </dsp:txBody>
      <dsp:txXfrm>
        <a:off x="6472800" y="2334438"/>
        <a:ext cx="1800000" cy="720000"/>
      </dsp:txXfrm>
    </dsp:sp>
    <dsp:sp modelId="{8238FDCB-B564-43E9-9F47-BA068C960979}">
      <dsp:nvSpPr>
        <dsp:cNvPr id="0" name=""/>
        <dsp:cNvSpPr/>
      </dsp:nvSpPr>
      <dsp:spPr>
        <a:xfrm>
          <a:off x="8938800" y="894438"/>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6C392-F5A9-4F4F-B038-20F4582B7D9D}">
      <dsp:nvSpPr>
        <dsp:cNvPr id="0" name=""/>
        <dsp:cNvSpPr/>
      </dsp:nvSpPr>
      <dsp:spPr>
        <a:xfrm>
          <a:off x="9172800" y="112843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7F82A8-6FF4-40CA-B851-44A34C91EF12}">
      <dsp:nvSpPr>
        <dsp:cNvPr id="0" name=""/>
        <dsp:cNvSpPr/>
      </dsp:nvSpPr>
      <dsp:spPr>
        <a:xfrm>
          <a:off x="8587800" y="233443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b="0" i="0" kern="1200" baseline="0"/>
            <a:t>Alcoholic or soft drinks</a:t>
          </a:r>
          <a:endParaRPr lang="en-US" sz="1800" kern="1200"/>
        </a:p>
      </dsp:txBody>
      <dsp:txXfrm>
        <a:off x="8587800" y="2334438"/>
        <a:ext cx="1800000" cy="720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378E6-AFEC-4343-84C3-DC3387B8B81B}">
      <dsp:nvSpPr>
        <dsp:cNvPr id="0" name=""/>
        <dsp:cNvSpPr/>
      </dsp:nvSpPr>
      <dsp:spPr>
        <a:xfrm>
          <a:off x="122193" y="3445"/>
          <a:ext cx="1609054" cy="9654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baseline="0"/>
            <a:t>Use of letters of credit, unusual payment methods</a:t>
          </a:r>
          <a:endParaRPr lang="en-US" sz="1400" kern="1200"/>
        </a:p>
      </dsp:txBody>
      <dsp:txXfrm>
        <a:off x="122193" y="3445"/>
        <a:ext cx="1609054" cy="965432"/>
      </dsp:txXfrm>
    </dsp:sp>
    <dsp:sp modelId="{F0F01D0F-0DFB-4D80-9128-6B2796D04C78}">
      <dsp:nvSpPr>
        <dsp:cNvPr id="0" name=""/>
        <dsp:cNvSpPr/>
      </dsp:nvSpPr>
      <dsp:spPr>
        <a:xfrm>
          <a:off x="1892153" y="3445"/>
          <a:ext cx="1609054" cy="965432"/>
        </a:xfrm>
        <a:prstGeom prst="rect">
          <a:avLst/>
        </a:prstGeom>
        <a:solidFill>
          <a:schemeClr val="accent5">
            <a:hueOff val="-817038"/>
            <a:satOff val="-1136"/>
            <a:lumOff val="-4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baseline="0"/>
            <a:t>Payments received or made through third parties</a:t>
          </a:r>
          <a:endParaRPr lang="en-US" sz="1400" kern="1200"/>
        </a:p>
      </dsp:txBody>
      <dsp:txXfrm>
        <a:off x="1892153" y="3445"/>
        <a:ext cx="1609054" cy="965432"/>
      </dsp:txXfrm>
    </dsp:sp>
    <dsp:sp modelId="{58348A3F-9B90-4398-9906-ED8ECF5519CC}">
      <dsp:nvSpPr>
        <dsp:cNvPr id="0" name=""/>
        <dsp:cNvSpPr/>
      </dsp:nvSpPr>
      <dsp:spPr>
        <a:xfrm>
          <a:off x="3662113" y="3445"/>
          <a:ext cx="1609054" cy="965432"/>
        </a:xfrm>
        <a:prstGeom prst="rect">
          <a:avLst/>
        </a:prstGeom>
        <a:solidFill>
          <a:schemeClr val="accent5">
            <a:hueOff val="-1634077"/>
            <a:satOff val="-2273"/>
            <a:lumOff val="-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baseline="0"/>
            <a:t>Unusual deposits of cash or negotiable instruments in round figures</a:t>
          </a:r>
          <a:endParaRPr lang="en-US" sz="1400" kern="1200"/>
        </a:p>
      </dsp:txBody>
      <dsp:txXfrm>
        <a:off x="3662113" y="3445"/>
        <a:ext cx="1609054" cy="965432"/>
      </dsp:txXfrm>
    </dsp:sp>
    <dsp:sp modelId="{760D2064-A866-4396-8CE7-0040779A51A2}">
      <dsp:nvSpPr>
        <dsp:cNvPr id="0" name=""/>
        <dsp:cNvSpPr/>
      </dsp:nvSpPr>
      <dsp:spPr>
        <a:xfrm>
          <a:off x="122193" y="1129783"/>
          <a:ext cx="1609054" cy="965432"/>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baseline="0"/>
            <a:t>Payments made from or into multiple accounts</a:t>
          </a:r>
          <a:endParaRPr lang="en-US" sz="1400" kern="1200"/>
        </a:p>
      </dsp:txBody>
      <dsp:txXfrm>
        <a:off x="122193" y="1129783"/>
        <a:ext cx="1609054" cy="965432"/>
      </dsp:txXfrm>
    </dsp:sp>
    <dsp:sp modelId="{74773E3A-632E-4393-86A1-1B1C1FAB2161}">
      <dsp:nvSpPr>
        <dsp:cNvPr id="0" name=""/>
        <dsp:cNvSpPr/>
      </dsp:nvSpPr>
      <dsp:spPr>
        <a:xfrm>
          <a:off x="1892153" y="1129783"/>
          <a:ext cx="1609054" cy="965432"/>
        </a:xfrm>
        <a:prstGeom prst="rect">
          <a:avLst/>
        </a:prstGeom>
        <a:solidFill>
          <a:schemeClr val="accent5">
            <a:hueOff val="-3268153"/>
            <a:satOff val="-4546"/>
            <a:lumOff val="-17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baseline="0" dirty="0"/>
            <a:t>“Goods” shipped to or from a high-risk jurisdiction</a:t>
          </a:r>
          <a:endParaRPr lang="en-US" sz="1400" kern="1200" dirty="0"/>
        </a:p>
      </dsp:txBody>
      <dsp:txXfrm>
        <a:off x="1892153" y="1129783"/>
        <a:ext cx="1609054" cy="965432"/>
      </dsp:txXfrm>
    </dsp:sp>
    <dsp:sp modelId="{80BC11ED-BB87-4104-9544-70E1F2FD868A}">
      <dsp:nvSpPr>
        <dsp:cNvPr id="0" name=""/>
        <dsp:cNvSpPr/>
      </dsp:nvSpPr>
      <dsp:spPr>
        <a:xfrm>
          <a:off x="3662113" y="1129783"/>
          <a:ext cx="1609054" cy="965432"/>
        </a:xfrm>
        <a:prstGeom prst="rect">
          <a:avLst/>
        </a:prstGeom>
        <a:solidFill>
          <a:schemeClr val="accent5">
            <a:hueOff val="-4085191"/>
            <a:satOff val="-5682"/>
            <a:lumOff val="-2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baseline="0"/>
            <a:t>Shipment through or from Free Trade Zones</a:t>
          </a:r>
          <a:endParaRPr lang="en-US" sz="1400" kern="1200"/>
        </a:p>
      </dsp:txBody>
      <dsp:txXfrm>
        <a:off x="3662113" y="1129783"/>
        <a:ext cx="1609054" cy="965432"/>
      </dsp:txXfrm>
    </dsp:sp>
    <dsp:sp modelId="{4491B366-E460-46C3-A4C1-BE13DED48983}">
      <dsp:nvSpPr>
        <dsp:cNvPr id="0" name=""/>
        <dsp:cNvSpPr/>
      </dsp:nvSpPr>
      <dsp:spPr>
        <a:xfrm>
          <a:off x="122193" y="2256121"/>
          <a:ext cx="1609054" cy="965432"/>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baseline="0"/>
            <a:t>Routing is inconsistent with normal geographic trade</a:t>
          </a:r>
          <a:endParaRPr lang="en-US" sz="1400" kern="1200"/>
        </a:p>
      </dsp:txBody>
      <dsp:txXfrm>
        <a:off x="122193" y="2256121"/>
        <a:ext cx="1609054" cy="965432"/>
      </dsp:txXfrm>
    </dsp:sp>
    <dsp:sp modelId="{AF487E64-2FD4-4252-B02A-C961548D452D}">
      <dsp:nvSpPr>
        <dsp:cNvPr id="0" name=""/>
        <dsp:cNvSpPr/>
      </dsp:nvSpPr>
      <dsp:spPr>
        <a:xfrm>
          <a:off x="1892153" y="2256121"/>
          <a:ext cx="1609054" cy="965432"/>
        </a:xfrm>
        <a:prstGeom prst="rect">
          <a:avLst/>
        </a:prstGeom>
        <a:solidFill>
          <a:schemeClr val="accent5">
            <a:hueOff val="-5719268"/>
            <a:satOff val="-7955"/>
            <a:lumOff val="-30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baseline="0"/>
            <a:t>Goods inconsistent with transit documents</a:t>
          </a:r>
          <a:endParaRPr lang="en-US" sz="1400" kern="1200"/>
        </a:p>
      </dsp:txBody>
      <dsp:txXfrm>
        <a:off x="1892153" y="2256121"/>
        <a:ext cx="1609054" cy="965432"/>
      </dsp:txXfrm>
    </dsp:sp>
    <dsp:sp modelId="{56EC7A61-57EF-474D-A1AC-C78C3992E18F}">
      <dsp:nvSpPr>
        <dsp:cNvPr id="0" name=""/>
        <dsp:cNvSpPr/>
      </dsp:nvSpPr>
      <dsp:spPr>
        <a:xfrm>
          <a:off x="3662113" y="2256121"/>
          <a:ext cx="1609054" cy="965432"/>
        </a:xfrm>
        <a:prstGeom prst="rect">
          <a:avLst/>
        </a:prstGeom>
        <a:solidFill>
          <a:schemeClr val="accent5">
            <a:hueOff val="-6536306"/>
            <a:satOff val="-9092"/>
            <a:lumOff val="-34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baseline="0"/>
            <a:t>Consignment is not consistent with the capacity of the exporter</a:t>
          </a:r>
          <a:endParaRPr lang="en-US" sz="1400" kern="1200"/>
        </a:p>
      </dsp:txBody>
      <dsp:txXfrm>
        <a:off x="3662113" y="2256121"/>
        <a:ext cx="1609054" cy="965432"/>
      </dsp:txXfrm>
    </dsp:sp>
    <dsp:sp modelId="{EE41FDEB-6B71-4CF8-BBF5-1B9785D812E4}">
      <dsp:nvSpPr>
        <dsp:cNvPr id="0" name=""/>
        <dsp:cNvSpPr/>
      </dsp:nvSpPr>
      <dsp:spPr>
        <a:xfrm>
          <a:off x="1892153" y="3382459"/>
          <a:ext cx="1609054" cy="96543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baseline="0"/>
            <a:t>Presence of shell companies in the supply chain</a:t>
          </a:r>
          <a:endParaRPr lang="en-US" sz="1400" kern="1200"/>
        </a:p>
      </dsp:txBody>
      <dsp:txXfrm>
        <a:off x="1892153" y="3382459"/>
        <a:ext cx="1609054" cy="9654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231A9-7D9E-4410-9619-B87E7862E86E}">
      <dsp:nvSpPr>
        <dsp:cNvPr id="0" name=""/>
        <dsp:cNvSpPr/>
      </dsp:nvSpPr>
      <dsp:spPr>
        <a:xfrm>
          <a:off x="0" y="5043"/>
          <a:ext cx="5393361" cy="7299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5B6EA8-94F2-41C4-9FFE-0466A9DDC23D}">
      <dsp:nvSpPr>
        <dsp:cNvPr id="0" name=""/>
        <dsp:cNvSpPr/>
      </dsp:nvSpPr>
      <dsp:spPr>
        <a:xfrm>
          <a:off x="220822" y="169291"/>
          <a:ext cx="401888" cy="4014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EA2D4-D2FB-49F0-B844-732F87AB6141}">
      <dsp:nvSpPr>
        <dsp:cNvPr id="0" name=""/>
        <dsp:cNvSpPr/>
      </dsp:nvSpPr>
      <dsp:spPr>
        <a:xfrm>
          <a:off x="843533" y="5043"/>
          <a:ext cx="4188007" cy="73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3" tIns="77333" rIns="77333" bIns="77333" numCol="1" spcCol="1270" anchor="ctr" anchorCtr="0">
          <a:noAutofit/>
        </a:bodyPr>
        <a:lstStyle/>
        <a:p>
          <a:pPr marL="0" lvl="0" indent="0" algn="l" defTabSz="622300">
            <a:lnSpc>
              <a:spcPct val="100000"/>
            </a:lnSpc>
            <a:spcBef>
              <a:spcPct val="0"/>
            </a:spcBef>
            <a:spcAft>
              <a:spcPct val="35000"/>
            </a:spcAft>
            <a:buNone/>
          </a:pPr>
          <a:r>
            <a:rPr lang="en-GB" sz="1400" b="0" i="0" kern="1200" baseline="0"/>
            <a:t>Rapid growth of newly formed companies into existing markets</a:t>
          </a:r>
          <a:endParaRPr lang="en-US" sz="1400" kern="1200"/>
        </a:p>
      </dsp:txBody>
      <dsp:txXfrm>
        <a:off x="843533" y="5043"/>
        <a:ext cx="4188007" cy="730705"/>
      </dsp:txXfrm>
    </dsp:sp>
    <dsp:sp modelId="{E9975A2C-3F62-4647-9DE2-53B32E7AB344}">
      <dsp:nvSpPr>
        <dsp:cNvPr id="0" name=""/>
        <dsp:cNvSpPr/>
      </dsp:nvSpPr>
      <dsp:spPr>
        <a:xfrm>
          <a:off x="0" y="907679"/>
          <a:ext cx="5393361" cy="7299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3F45D-4904-4A02-AC9F-8E5AB04E77D8}">
      <dsp:nvSpPr>
        <dsp:cNvPr id="0" name=""/>
        <dsp:cNvSpPr/>
      </dsp:nvSpPr>
      <dsp:spPr>
        <a:xfrm>
          <a:off x="220822" y="1071927"/>
          <a:ext cx="401888" cy="4014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14AFF4-92B8-47DD-B6AC-134E757B8D0B}">
      <dsp:nvSpPr>
        <dsp:cNvPr id="0" name=""/>
        <dsp:cNvSpPr/>
      </dsp:nvSpPr>
      <dsp:spPr>
        <a:xfrm>
          <a:off x="843533" y="907679"/>
          <a:ext cx="4188007" cy="73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3" tIns="77333" rIns="77333" bIns="77333" numCol="1" spcCol="1270" anchor="ctr" anchorCtr="0">
          <a:noAutofit/>
        </a:bodyPr>
        <a:lstStyle/>
        <a:p>
          <a:pPr marL="0" lvl="0" indent="0" algn="l" defTabSz="622300">
            <a:lnSpc>
              <a:spcPct val="100000"/>
            </a:lnSpc>
            <a:spcBef>
              <a:spcPct val="0"/>
            </a:spcBef>
            <a:spcAft>
              <a:spcPct val="35000"/>
            </a:spcAft>
            <a:buNone/>
          </a:pPr>
          <a:r>
            <a:rPr lang="en-GB" sz="1400" b="0" i="0" kern="1200" baseline="0" dirty="0"/>
            <a:t>Evidence of consistent and significant cash payments, including those directed towards previously unknown third-parties. These businesses may also receive unexplained third-party payments;</a:t>
          </a:r>
          <a:endParaRPr lang="en-US" sz="1400" kern="1200" dirty="0"/>
        </a:p>
      </dsp:txBody>
      <dsp:txXfrm>
        <a:off x="843533" y="907679"/>
        <a:ext cx="4188007" cy="730705"/>
      </dsp:txXfrm>
    </dsp:sp>
    <dsp:sp modelId="{EC488F28-8494-4ADD-A44E-7E2441898198}">
      <dsp:nvSpPr>
        <dsp:cNvPr id="0" name=""/>
        <dsp:cNvSpPr/>
      </dsp:nvSpPr>
      <dsp:spPr>
        <a:xfrm>
          <a:off x="0" y="1810316"/>
          <a:ext cx="5393361" cy="7299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15E1E-8019-4C97-ADBE-C91C5D01D00F}">
      <dsp:nvSpPr>
        <dsp:cNvPr id="0" name=""/>
        <dsp:cNvSpPr/>
      </dsp:nvSpPr>
      <dsp:spPr>
        <a:xfrm>
          <a:off x="220822" y="1974564"/>
          <a:ext cx="401888" cy="4014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B4753E-222D-4EDC-A186-25E913C6A4C2}">
      <dsp:nvSpPr>
        <dsp:cNvPr id="0" name=""/>
        <dsp:cNvSpPr/>
      </dsp:nvSpPr>
      <dsp:spPr>
        <a:xfrm>
          <a:off x="843533" y="1810316"/>
          <a:ext cx="4188007" cy="73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3" tIns="77333" rIns="77333" bIns="77333" numCol="1" spcCol="1270" anchor="ctr" anchorCtr="0">
          <a:noAutofit/>
        </a:bodyPr>
        <a:lstStyle/>
        <a:p>
          <a:pPr marL="0" lvl="0" indent="0" algn="l" defTabSz="622300">
            <a:lnSpc>
              <a:spcPct val="100000"/>
            </a:lnSpc>
            <a:spcBef>
              <a:spcPct val="0"/>
            </a:spcBef>
            <a:spcAft>
              <a:spcPct val="35000"/>
            </a:spcAft>
            <a:buNone/>
          </a:pPr>
          <a:r>
            <a:rPr lang="en-GB" sz="1400" b="0" i="0" kern="1200" baseline="0"/>
            <a:t>Un-necessary complicated and complex supply chains, involving multiple transhipments;</a:t>
          </a:r>
          <a:endParaRPr lang="en-US" sz="1400" kern="1200"/>
        </a:p>
      </dsp:txBody>
      <dsp:txXfrm>
        <a:off x="843533" y="1810316"/>
        <a:ext cx="4188007" cy="730705"/>
      </dsp:txXfrm>
    </dsp:sp>
    <dsp:sp modelId="{99F51D18-8200-447A-85D4-37D9F8FF9EB5}">
      <dsp:nvSpPr>
        <dsp:cNvPr id="0" name=""/>
        <dsp:cNvSpPr/>
      </dsp:nvSpPr>
      <dsp:spPr>
        <a:xfrm>
          <a:off x="0" y="2712952"/>
          <a:ext cx="5393361" cy="7299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852052-06D7-4E9E-A384-B0782A862BCE}">
      <dsp:nvSpPr>
        <dsp:cNvPr id="0" name=""/>
        <dsp:cNvSpPr/>
      </dsp:nvSpPr>
      <dsp:spPr>
        <a:xfrm>
          <a:off x="220822" y="2877200"/>
          <a:ext cx="401888" cy="4014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E4C33E-DA54-4559-8287-747B81947D67}">
      <dsp:nvSpPr>
        <dsp:cNvPr id="0" name=""/>
        <dsp:cNvSpPr/>
      </dsp:nvSpPr>
      <dsp:spPr>
        <a:xfrm>
          <a:off x="843533" y="2712952"/>
          <a:ext cx="4188007" cy="73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3" tIns="77333" rIns="77333" bIns="77333" numCol="1" spcCol="1270" anchor="ctr" anchorCtr="0">
          <a:noAutofit/>
        </a:bodyPr>
        <a:lstStyle/>
        <a:p>
          <a:pPr marL="0" lvl="0" indent="0" algn="l" defTabSz="622300">
            <a:lnSpc>
              <a:spcPct val="100000"/>
            </a:lnSpc>
            <a:spcBef>
              <a:spcPct val="0"/>
            </a:spcBef>
            <a:spcAft>
              <a:spcPct val="35000"/>
            </a:spcAft>
            <a:buNone/>
          </a:pPr>
          <a:r>
            <a:rPr lang="en-GB" sz="1400" b="0" i="0" kern="1200" baseline="0"/>
            <a:t>Previously established companies specialising in one sector that unexpectedly pivot into an entirely unrelated sector.</a:t>
          </a:r>
          <a:endParaRPr lang="en-US" sz="1400" kern="1200"/>
        </a:p>
      </dsp:txBody>
      <dsp:txXfrm>
        <a:off x="843533" y="2712952"/>
        <a:ext cx="4188007" cy="730705"/>
      </dsp:txXfrm>
    </dsp:sp>
    <dsp:sp modelId="{D8DF057B-6DE6-4CA9-9FF7-9C021EF1BF5D}">
      <dsp:nvSpPr>
        <dsp:cNvPr id="0" name=""/>
        <dsp:cNvSpPr/>
      </dsp:nvSpPr>
      <dsp:spPr>
        <a:xfrm>
          <a:off x="0" y="3615589"/>
          <a:ext cx="5393361" cy="7299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D1BB25-8979-4405-BE9D-20BEDFF1ADC9}">
      <dsp:nvSpPr>
        <dsp:cNvPr id="0" name=""/>
        <dsp:cNvSpPr/>
      </dsp:nvSpPr>
      <dsp:spPr>
        <a:xfrm>
          <a:off x="220822" y="3779837"/>
          <a:ext cx="401888" cy="4014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F94B03-6CB7-4731-8D9E-37F5CE884762}">
      <dsp:nvSpPr>
        <dsp:cNvPr id="0" name=""/>
        <dsp:cNvSpPr/>
      </dsp:nvSpPr>
      <dsp:spPr>
        <a:xfrm>
          <a:off x="843533" y="3615589"/>
          <a:ext cx="4188007" cy="73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3" tIns="77333" rIns="77333" bIns="77333" numCol="1" spcCol="1270" anchor="ctr" anchorCtr="0">
          <a:noAutofit/>
        </a:bodyPr>
        <a:lstStyle/>
        <a:p>
          <a:pPr marL="0" lvl="0" indent="0" algn="l" defTabSz="622300">
            <a:lnSpc>
              <a:spcPct val="100000"/>
            </a:lnSpc>
            <a:spcBef>
              <a:spcPct val="0"/>
            </a:spcBef>
            <a:spcAft>
              <a:spcPct val="35000"/>
            </a:spcAft>
            <a:buNone/>
          </a:pPr>
          <a:r>
            <a:rPr lang="en-GB" sz="1400" b="0" i="0" kern="1200" baseline="0"/>
            <a:t>Companies simultaneously involved in more than one unrelated sector.</a:t>
          </a:r>
          <a:endParaRPr lang="en-US" sz="1400" kern="1200"/>
        </a:p>
      </dsp:txBody>
      <dsp:txXfrm>
        <a:off x="843533" y="3615589"/>
        <a:ext cx="4188007" cy="73070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38AB1-E735-4333-8333-D3FD7CE5D0BF}">
      <dsp:nvSpPr>
        <dsp:cNvPr id="0" name=""/>
        <dsp:cNvSpPr/>
      </dsp:nvSpPr>
      <dsp:spPr>
        <a:xfrm>
          <a:off x="0" y="51123"/>
          <a:ext cx="7559504" cy="30296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a:t>Greg Kelly </a:t>
          </a:r>
          <a:endParaRPr lang="en-US" sz="4300" kern="1200"/>
        </a:p>
      </dsp:txBody>
      <dsp:txXfrm>
        <a:off x="147893" y="199016"/>
        <a:ext cx="7263718" cy="2733819"/>
      </dsp:txXfrm>
    </dsp:sp>
    <dsp:sp modelId="{580C0F77-8079-4AB4-B40A-A1C15A6E9497}">
      <dsp:nvSpPr>
        <dsp:cNvPr id="0" name=""/>
        <dsp:cNvSpPr/>
      </dsp:nvSpPr>
      <dsp:spPr>
        <a:xfrm>
          <a:off x="0" y="3204568"/>
          <a:ext cx="7559504" cy="30296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a:t>Senior Investigation Officer HMRC Fraud Investigation Services Economic Crime Operations Unit</a:t>
          </a:r>
          <a:endParaRPr lang="en-US" sz="4300" kern="1200"/>
        </a:p>
      </dsp:txBody>
      <dsp:txXfrm>
        <a:off x="147893" y="3352461"/>
        <a:ext cx="7263718" cy="273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6210-440B-4A5A-BC0B-E94CEA6E7892}">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827002"/>
        <a:ext cx="31708" cy="6341"/>
      </dsp:txXfrm>
    </dsp:sp>
    <dsp:sp modelId="{57FC8C24-6BDA-4987-B3D9-706594F17B45}">
      <dsp:nvSpPr>
        <dsp:cNvPr id="0" name=""/>
        <dsp:cNvSpPr/>
      </dsp:nvSpPr>
      <dsp:spPr>
        <a:xfrm>
          <a:off x="487732" y="2994"/>
          <a:ext cx="2757264" cy="16543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GB" sz="1600" b="0" i="0" kern="1200" baseline="0"/>
            <a:t>Trade Based Money Laundering (TBML)  involves the misrepresentation of price, quantity or quality of goods moved through international trade.</a:t>
          </a:r>
          <a:endParaRPr lang="en-US" sz="1600" kern="1200"/>
        </a:p>
      </dsp:txBody>
      <dsp:txXfrm>
        <a:off x="487732" y="2994"/>
        <a:ext cx="2757264" cy="1654358"/>
      </dsp:txXfrm>
    </dsp:sp>
    <dsp:sp modelId="{B9C15DF3-82CD-4113-A460-530FF5A75DC0}">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6350" cap="flat" cmpd="sng" algn="ctr">
          <a:solidFill>
            <a:schemeClr val="accent5">
              <a:hueOff val="-1838336"/>
              <a:satOff val="-2557"/>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563" y="827002"/>
        <a:ext cx="31708" cy="6341"/>
      </dsp:txXfrm>
    </dsp:sp>
    <dsp:sp modelId="{FE46BAED-6BDB-4846-85B8-7F14FC88344F}">
      <dsp:nvSpPr>
        <dsp:cNvPr id="0" name=""/>
        <dsp:cNvSpPr/>
      </dsp:nvSpPr>
      <dsp:spPr>
        <a:xfrm>
          <a:off x="3879167" y="2994"/>
          <a:ext cx="2757264" cy="1654358"/>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GB" sz="1600" b="0" i="0" kern="1200" baseline="0"/>
            <a:t>Value Transfer without money transfer</a:t>
          </a:r>
          <a:endParaRPr lang="en-US" sz="1600" kern="1200"/>
        </a:p>
      </dsp:txBody>
      <dsp:txXfrm>
        <a:off x="3879167" y="2994"/>
        <a:ext cx="2757264" cy="1654358"/>
      </dsp:txXfrm>
    </dsp:sp>
    <dsp:sp modelId="{6DB94E97-BB9D-4DB5-BC2C-2DC0D77BA8AB}">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488" y="1954167"/>
        <a:ext cx="340622" cy="6341"/>
      </dsp:txXfrm>
    </dsp:sp>
    <dsp:sp modelId="{A8301B82-9A17-4681-AFB7-05DB5649CC0B}">
      <dsp:nvSpPr>
        <dsp:cNvPr id="0" name=""/>
        <dsp:cNvSpPr/>
      </dsp:nvSpPr>
      <dsp:spPr>
        <a:xfrm>
          <a:off x="7270602" y="2994"/>
          <a:ext cx="2757264" cy="1654358"/>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GB" sz="1600" b="0" i="0" kern="1200" baseline="0"/>
            <a:t>Breaking the audit trail</a:t>
          </a:r>
          <a:endParaRPr lang="en-US" sz="1600" kern="1200"/>
        </a:p>
      </dsp:txBody>
      <dsp:txXfrm>
        <a:off x="7270602" y="2994"/>
        <a:ext cx="2757264" cy="1654358"/>
      </dsp:txXfrm>
    </dsp:sp>
    <dsp:sp modelId="{73D9EB4A-FEE2-4DB0-8583-A61CABEA46DA}">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6350" cap="flat" cmpd="sng" algn="ctr">
          <a:solidFill>
            <a:schemeClr val="accent5">
              <a:hueOff val="-5515009"/>
              <a:satOff val="-7671"/>
              <a:lumOff val="-294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3115531"/>
        <a:ext cx="31708" cy="6341"/>
      </dsp:txXfrm>
    </dsp:sp>
    <dsp:sp modelId="{A22274DC-BC5A-4E65-B897-793E10C34F09}">
      <dsp:nvSpPr>
        <dsp:cNvPr id="0" name=""/>
        <dsp:cNvSpPr/>
      </dsp:nvSpPr>
      <dsp:spPr>
        <a:xfrm>
          <a:off x="487732" y="2291523"/>
          <a:ext cx="2757264" cy="1654358"/>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GB" sz="1600" b="0" i="0" kern="1200" baseline="0"/>
            <a:t>Disguise of beneficial ownership/ Use of Corporate Identities</a:t>
          </a:r>
          <a:endParaRPr lang="en-US" sz="1600" kern="1200"/>
        </a:p>
      </dsp:txBody>
      <dsp:txXfrm>
        <a:off x="487732" y="2291523"/>
        <a:ext cx="2757264" cy="1654358"/>
      </dsp:txXfrm>
    </dsp:sp>
    <dsp:sp modelId="{33BEBC4A-E753-49A5-85C2-AAF979A2531C}">
      <dsp:nvSpPr>
        <dsp:cNvPr id="0" name=""/>
        <dsp:cNvSpPr/>
      </dsp:nvSpPr>
      <dsp:spPr>
        <a:xfrm>
          <a:off x="6634632" y="3072982"/>
          <a:ext cx="603570" cy="91440"/>
        </a:xfrm>
        <a:custGeom>
          <a:avLst/>
          <a:gdLst/>
          <a:ahLst/>
          <a:cxnLst/>
          <a:rect l="0" t="0" r="0" b="0"/>
          <a:pathLst>
            <a:path>
              <a:moveTo>
                <a:pt x="0" y="45720"/>
              </a:moveTo>
              <a:lnTo>
                <a:pt x="603570"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563" y="3115531"/>
        <a:ext cx="31708" cy="6341"/>
      </dsp:txXfrm>
    </dsp:sp>
    <dsp:sp modelId="{04CD7056-A61A-4173-836C-9E891675E564}">
      <dsp:nvSpPr>
        <dsp:cNvPr id="0" name=""/>
        <dsp:cNvSpPr/>
      </dsp:nvSpPr>
      <dsp:spPr>
        <a:xfrm>
          <a:off x="3879167" y="2291523"/>
          <a:ext cx="2757264" cy="1654358"/>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GB" sz="1600" b="0" i="0" kern="1200" baseline="0"/>
            <a:t>Often simultaneously facilitates other crime –evasion of currency controls, tax/duty evasion etc.</a:t>
          </a:r>
          <a:endParaRPr lang="en-US" sz="1600" kern="1200"/>
        </a:p>
      </dsp:txBody>
      <dsp:txXfrm>
        <a:off x="3879167" y="2291523"/>
        <a:ext cx="2757264" cy="1654358"/>
      </dsp:txXfrm>
    </dsp:sp>
    <dsp:sp modelId="{7DB0376A-D047-4E26-A5E1-86604C9E6CBF}">
      <dsp:nvSpPr>
        <dsp:cNvPr id="0" name=""/>
        <dsp:cNvSpPr/>
      </dsp:nvSpPr>
      <dsp:spPr>
        <a:xfrm>
          <a:off x="7270602" y="2291523"/>
          <a:ext cx="2757264" cy="1654358"/>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GB" sz="1600" b="0" i="0" kern="1200" baseline="0"/>
            <a:t>Burying the transaction within the of millions of other trade transactions</a:t>
          </a:r>
          <a:endParaRPr lang="en-US" sz="1600" kern="1200"/>
        </a:p>
      </dsp:txBody>
      <dsp:txXfrm>
        <a:off x="7270602" y="2291523"/>
        <a:ext cx="2757264" cy="1654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4A112-8D02-4293-A42C-DF9FF6DBB4E6}">
      <dsp:nvSpPr>
        <dsp:cNvPr id="0" name=""/>
        <dsp:cNvSpPr/>
      </dsp:nvSpPr>
      <dsp:spPr>
        <a:xfrm>
          <a:off x="2044800" y="174437"/>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EF04F-DDC2-4185-9913-63A01C780F56}">
      <dsp:nvSpPr>
        <dsp:cNvPr id="0" name=""/>
        <dsp:cNvSpPr/>
      </dsp:nvSpPr>
      <dsp:spPr>
        <a:xfrm>
          <a:off x="2512800" y="64243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ED76EC-753E-4A2B-A9D6-2D70AD6E2E79}">
      <dsp:nvSpPr>
        <dsp:cNvPr id="0" name=""/>
        <dsp:cNvSpPr/>
      </dsp:nvSpPr>
      <dsp:spPr>
        <a:xfrm>
          <a:off x="134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0" i="0" kern="1200" baseline="0" dirty="0"/>
            <a:t>This is where the price of the goods or service are misrepresented on invoices, in order to transfer the value.</a:t>
          </a:r>
          <a:endParaRPr lang="en-US" sz="1200" kern="1200" dirty="0"/>
        </a:p>
      </dsp:txBody>
      <dsp:txXfrm>
        <a:off x="1342800" y="3054438"/>
        <a:ext cx="3600000" cy="720000"/>
      </dsp:txXfrm>
    </dsp:sp>
    <dsp:sp modelId="{073B7D21-FDED-4556-8D36-93A3863F5099}">
      <dsp:nvSpPr>
        <dsp:cNvPr id="0" name=""/>
        <dsp:cNvSpPr/>
      </dsp:nvSpPr>
      <dsp:spPr>
        <a:xfrm>
          <a:off x="6274800" y="174437"/>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33D54-C87C-491C-839B-F55CB24E3E50}">
      <dsp:nvSpPr>
        <dsp:cNvPr id="0" name=""/>
        <dsp:cNvSpPr/>
      </dsp:nvSpPr>
      <dsp:spPr>
        <a:xfrm>
          <a:off x="6742800" y="64243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02C7EB-DEF3-4BF9-9541-3C90700340EF}">
      <dsp:nvSpPr>
        <dsp:cNvPr id="0" name=""/>
        <dsp:cNvSpPr/>
      </dsp:nvSpPr>
      <dsp:spPr>
        <a:xfrm>
          <a:off x="557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0" i="0" kern="1200" baseline="0" dirty="0"/>
            <a:t>For this type of arrangement to be conducted it is essential that the person exporting the goods and the person importing the goods are both complicit in the misrepresentation.</a:t>
          </a:r>
          <a:endParaRPr lang="en-US" sz="1200" kern="1200" dirty="0"/>
        </a:p>
      </dsp:txBody>
      <dsp:txXfrm>
        <a:off x="5572800" y="3054438"/>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F27F6-F3FD-4F5C-A97D-C631D9377933}">
      <dsp:nvSpPr>
        <dsp:cNvPr id="0" name=""/>
        <dsp:cNvSpPr/>
      </dsp:nvSpPr>
      <dsp:spPr>
        <a:xfrm>
          <a:off x="0" y="508257"/>
          <a:ext cx="6291714" cy="22124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0" i="0" kern="1200" baseline="0" dirty="0"/>
            <a:t>Describing the goods correctly on customs documentation, (i.e. the correct number being sent) but overstating the value of each item</a:t>
          </a:r>
          <a:endParaRPr lang="en-US" sz="3100" kern="1200" dirty="0"/>
        </a:p>
      </dsp:txBody>
      <dsp:txXfrm>
        <a:off x="108004" y="616261"/>
        <a:ext cx="6075706" cy="1996462"/>
      </dsp:txXfrm>
    </dsp:sp>
    <dsp:sp modelId="{D17FFFDF-B316-488E-9408-9031DE15AAC8}">
      <dsp:nvSpPr>
        <dsp:cNvPr id="0" name=""/>
        <dsp:cNvSpPr/>
      </dsp:nvSpPr>
      <dsp:spPr>
        <a:xfrm>
          <a:off x="0" y="2810007"/>
          <a:ext cx="6291714" cy="22124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0" i="0" kern="1200" baseline="0" dirty="0"/>
            <a:t>Under Shipping –Valuing the goods correctly but deliberately overstating the amount shipped on the invoice –achieves the same aim.</a:t>
          </a:r>
          <a:endParaRPr lang="en-US" sz="3100" kern="1200" dirty="0"/>
        </a:p>
      </dsp:txBody>
      <dsp:txXfrm>
        <a:off x="108004" y="2918011"/>
        <a:ext cx="6075706" cy="1996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529D2-E329-4698-9332-5BA9AE6E4506}">
      <dsp:nvSpPr>
        <dsp:cNvPr id="0" name=""/>
        <dsp:cNvSpPr/>
      </dsp:nvSpPr>
      <dsp:spPr>
        <a:xfrm>
          <a:off x="5045" y="184301"/>
          <a:ext cx="2569907" cy="7709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3080" tIns="203080" rIns="203080" bIns="203080" numCol="1" spcCol="1270" anchor="ctr" anchorCtr="0">
          <a:noAutofit/>
        </a:bodyPr>
        <a:lstStyle/>
        <a:p>
          <a:pPr marL="0" lvl="0" indent="0" algn="ctr" defTabSz="1155700">
            <a:lnSpc>
              <a:spcPct val="90000"/>
            </a:lnSpc>
            <a:spcBef>
              <a:spcPct val="0"/>
            </a:spcBef>
            <a:spcAft>
              <a:spcPct val="35000"/>
            </a:spcAft>
            <a:buNone/>
          </a:pPr>
          <a:r>
            <a:rPr lang="en-US" sz="2600" kern="1200"/>
            <a:t>Describing</a:t>
          </a:r>
        </a:p>
      </dsp:txBody>
      <dsp:txXfrm>
        <a:off x="5045" y="184301"/>
        <a:ext cx="2569907" cy="770972"/>
      </dsp:txXfrm>
    </dsp:sp>
    <dsp:sp modelId="{1F24247B-5845-49AF-BD03-1713E8A38458}">
      <dsp:nvSpPr>
        <dsp:cNvPr id="0" name=""/>
        <dsp:cNvSpPr/>
      </dsp:nvSpPr>
      <dsp:spPr>
        <a:xfrm>
          <a:off x="5045" y="955273"/>
          <a:ext cx="2569907" cy="305294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3850" tIns="253850" rIns="253850" bIns="253850" numCol="1" spcCol="1270" anchor="t" anchorCtr="0">
          <a:noAutofit/>
        </a:bodyPr>
        <a:lstStyle/>
        <a:p>
          <a:pPr marL="0" lvl="0" indent="0" algn="l" defTabSz="889000">
            <a:lnSpc>
              <a:spcPct val="90000"/>
            </a:lnSpc>
            <a:spcBef>
              <a:spcPct val="0"/>
            </a:spcBef>
            <a:spcAft>
              <a:spcPct val="35000"/>
            </a:spcAft>
            <a:buNone/>
          </a:pPr>
          <a:r>
            <a:rPr lang="en-US" sz="2000" kern="1200"/>
            <a:t>Describing the goods correctly on customs documentation, (i.e. the correct number being sent) but understating the value of each item</a:t>
          </a:r>
        </a:p>
      </dsp:txBody>
      <dsp:txXfrm>
        <a:off x="5045" y="955273"/>
        <a:ext cx="2569907" cy="3052944"/>
      </dsp:txXfrm>
    </dsp:sp>
    <dsp:sp modelId="{E1556F12-7DCC-4252-A4F6-87F62D44408C}">
      <dsp:nvSpPr>
        <dsp:cNvPr id="0" name=""/>
        <dsp:cNvSpPr/>
      </dsp:nvSpPr>
      <dsp:spPr>
        <a:xfrm>
          <a:off x="2682847" y="184301"/>
          <a:ext cx="2569907" cy="7709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3080" tIns="203080" rIns="203080" bIns="203080" numCol="1" spcCol="1270" anchor="ctr" anchorCtr="0">
          <a:noAutofit/>
        </a:bodyPr>
        <a:lstStyle/>
        <a:p>
          <a:pPr marL="0" lvl="0" indent="0" algn="ctr" defTabSz="1155700">
            <a:lnSpc>
              <a:spcPct val="90000"/>
            </a:lnSpc>
            <a:spcBef>
              <a:spcPct val="0"/>
            </a:spcBef>
            <a:spcAft>
              <a:spcPct val="35000"/>
            </a:spcAft>
            <a:buNone/>
          </a:pPr>
          <a:r>
            <a:rPr lang="en-US" sz="2600" kern="1200"/>
            <a:t>Shipping</a:t>
          </a:r>
        </a:p>
      </dsp:txBody>
      <dsp:txXfrm>
        <a:off x="2682847" y="184301"/>
        <a:ext cx="2569907" cy="770972"/>
      </dsp:txXfrm>
    </dsp:sp>
    <dsp:sp modelId="{9D65613C-5010-4C93-B7D7-9438AAB6F64F}">
      <dsp:nvSpPr>
        <dsp:cNvPr id="0" name=""/>
        <dsp:cNvSpPr/>
      </dsp:nvSpPr>
      <dsp:spPr>
        <a:xfrm>
          <a:off x="2682847" y="955273"/>
          <a:ext cx="2569907" cy="305294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3850" tIns="253850" rIns="253850" bIns="253850" numCol="1" spcCol="1270" anchor="t" anchorCtr="0">
          <a:noAutofit/>
        </a:bodyPr>
        <a:lstStyle/>
        <a:p>
          <a:pPr marL="0" lvl="0" indent="0" algn="l" defTabSz="889000">
            <a:lnSpc>
              <a:spcPct val="90000"/>
            </a:lnSpc>
            <a:spcBef>
              <a:spcPct val="0"/>
            </a:spcBef>
            <a:spcAft>
              <a:spcPct val="35000"/>
            </a:spcAft>
            <a:buNone/>
          </a:pPr>
          <a:r>
            <a:rPr lang="en-US" sz="2000" kern="1200"/>
            <a:t>Over Shipping –Valuing the goods correctly but deliberately understating the amount shipped on the invoice –achieves the same aim.</a:t>
          </a:r>
        </a:p>
      </dsp:txBody>
      <dsp:txXfrm>
        <a:off x="2682847" y="955273"/>
        <a:ext cx="2569907" cy="3052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68D95-455A-4E6B-9DA6-290F5CD13893}">
      <dsp:nvSpPr>
        <dsp:cNvPr id="0" name=""/>
        <dsp:cNvSpPr/>
      </dsp:nvSpPr>
      <dsp:spPr>
        <a:xfrm>
          <a:off x="0" y="0"/>
          <a:ext cx="4152887"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baseline="0"/>
            <a:t>Mis-description is often used to evade customs duties at import, or VAT levies</a:t>
          </a:r>
          <a:endParaRPr lang="en-US" sz="1400" kern="1200"/>
        </a:p>
      </dsp:txBody>
      <dsp:txXfrm>
        <a:off x="22940" y="22940"/>
        <a:ext cx="3216071" cy="737360"/>
      </dsp:txXfrm>
    </dsp:sp>
    <dsp:sp modelId="{E57E41D6-D3D9-4B91-9B17-7E6D63AD7110}">
      <dsp:nvSpPr>
        <dsp:cNvPr id="0" name=""/>
        <dsp:cNvSpPr/>
      </dsp:nvSpPr>
      <dsp:spPr>
        <a:xfrm>
          <a:off x="310118" y="892024"/>
          <a:ext cx="4152887"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baseline="0"/>
            <a:t>Goods liable to one rate of tax or duty are described on the invoices as being goods taxable at a different rate of duty</a:t>
          </a:r>
          <a:endParaRPr lang="en-US" sz="1400" kern="1200"/>
        </a:p>
      </dsp:txBody>
      <dsp:txXfrm>
        <a:off x="333058" y="914964"/>
        <a:ext cx="3287783" cy="737360"/>
      </dsp:txXfrm>
    </dsp:sp>
    <dsp:sp modelId="{4A0CC06C-340C-49B7-9210-7CD168EC60CB}">
      <dsp:nvSpPr>
        <dsp:cNvPr id="0" name=""/>
        <dsp:cNvSpPr/>
      </dsp:nvSpPr>
      <dsp:spPr>
        <a:xfrm>
          <a:off x="620236" y="1784048"/>
          <a:ext cx="4152887" cy="7832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a:t>The description may also permit the under or overvaluation of the consignment</a:t>
          </a:r>
          <a:endParaRPr lang="en-US" sz="1400" kern="1200" dirty="0"/>
        </a:p>
      </dsp:txBody>
      <dsp:txXfrm>
        <a:off x="643176" y="1806988"/>
        <a:ext cx="3287783" cy="737360"/>
      </dsp:txXfrm>
    </dsp:sp>
    <dsp:sp modelId="{9B8E6446-2D04-4E5A-AAD7-19601F209D36}">
      <dsp:nvSpPr>
        <dsp:cNvPr id="0" name=""/>
        <dsp:cNvSpPr/>
      </dsp:nvSpPr>
      <dsp:spPr>
        <a:xfrm>
          <a:off x="930354" y="2676072"/>
          <a:ext cx="4152887" cy="783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baseline="0"/>
            <a:t>This could shift value in either direction</a:t>
          </a:r>
          <a:endParaRPr lang="en-US" sz="1400" kern="1200"/>
        </a:p>
      </dsp:txBody>
      <dsp:txXfrm>
        <a:off x="953294" y="2699012"/>
        <a:ext cx="3287783" cy="737360"/>
      </dsp:txXfrm>
    </dsp:sp>
    <dsp:sp modelId="{2A22BE06-2115-4346-93AB-8391FBBA0E75}">
      <dsp:nvSpPr>
        <dsp:cNvPr id="0" name=""/>
        <dsp:cNvSpPr/>
      </dsp:nvSpPr>
      <dsp:spPr>
        <a:xfrm>
          <a:off x="1240473" y="3568097"/>
          <a:ext cx="4152887" cy="7832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a:t>As well as adding value by cheating taxes or duties</a:t>
          </a:r>
          <a:endParaRPr lang="en-US" sz="1400" kern="1200" dirty="0"/>
        </a:p>
      </dsp:txBody>
      <dsp:txXfrm>
        <a:off x="1263413" y="3591037"/>
        <a:ext cx="3287783" cy="737360"/>
      </dsp:txXfrm>
    </dsp:sp>
    <dsp:sp modelId="{FDF0EF77-6A79-4C96-B1BA-A7C2A011DFA9}">
      <dsp:nvSpPr>
        <dsp:cNvPr id="0" name=""/>
        <dsp:cNvSpPr/>
      </dsp:nvSpPr>
      <dsp:spPr>
        <a:xfrm>
          <a:off x="3643781"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758330" y="572200"/>
        <a:ext cx="280008" cy="383102"/>
      </dsp:txXfrm>
    </dsp:sp>
    <dsp:sp modelId="{5D7FE868-0B1B-43D0-BA7C-B30E0448002F}">
      <dsp:nvSpPr>
        <dsp:cNvPr id="0" name=""/>
        <dsp:cNvSpPr/>
      </dsp:nvSpPr>
      <dsp:spPr>
        <a:xfrm>
          <a:off x="3953899" y="1464225"/>
          <a:ext cx="509106" cy="50910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068448" y="1464225"/>
        <a:ext cx="280008" cy="383102"/>
      </dsp:txXfrm>
    </dsp:sp>
    <dsp:sp modelId="{C3BE61AB-8292-4E15-86EA-C6F014782E3B}">
      <dsp:nvSpPr>
        <dsp:cNvPr id="0" name=""/>
        <dsp:cNvSpPr/>
      </dsp:nvSpPr>
      <dsp:spPr>
        <a:xfrm>
          <a:off x="4264017" y="2343195"/>
          <a:ext cx="509106" cy="50910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378566" y="2343195"/>
        <a:ext cx="280008" cy="383102"/>
      </dsp:txXfrm>
    </dsp:sp>
    <dsp:sp modelId="{31D6A237-5F51-436F-9793-21E30DB10CCA}">
      <dsp:nvSpPr>
        <dsp:cNvPr id="0" name=""/>
        <dsp:cNvSpPr/>
      </dsp:nvSpPr>
      <dsp:spPr>
        <a:xfrm>
          <a:off x="4574136" y="3243922"/>
          <a:ext cx="509106" cy="5091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688685" y="3243922"/>
        <a:ext cx="280008" cy="3831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626A4-2A63-4DDC-914A-28D7F953C9CB}">
      <dsp:nvSpPr>
        <dsp:cNvPr id="0" name=""/>
        <dsp:cNvSpPr/>
      </dsp:nvSpPr>
      <dsp:spPr>
        <a:xfrm>
          <a:off x="0" y="531"/>
          <a:ext cx="5393361"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7B8DF-F321-4485-BEAD-AEFF3492938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76B9A6-2F94-4631-AEB1-3C0FA26BAC12}">
      <dsp:nvSpPr>
        <dsp:cNvPr id="0" name=""/>
        <dsp:cNvSpPr/>
      </dsp:nvSpPr>
      <dsp:spPr>
        <a:xfrm>
          <a:off x="1435590" y="531"/>
          <a:ext cx="395777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GB" sz="1500" b="0" i="0" kern="1200" baseline="0" dirty="0"/>
            <a:t>A person/company issues several invoices for the same consignment of goods. This has several outcomes:</a:t>
          </a:r>
          <a:endParaRPr lang="en-US" sz="1500" kern="1200" dirty="0"/>
        </a:p>
      </dsp:txBody>
      <dsp:txXfrm>
        <a:off x="1435590" y="531"/>
        <a:ext cx="3957770" cy="1242935"/>
      </dsp:txXfrm>
    </dsp:sp>
    <dsp:sp modelId="{B562168C-0A7C-4EFA-8C12-2BA94B85908A}">
      <dsp:nvSpPr>
        <dsp:cNvPr id="0" name=""/>
        <dsp:cNvSpPr/>
      </dsp:nvSpPr>
      <dsp:spPr>
        <a:xfrm>
          <a:off x="0" y="1554201"/>
          <a:ext cx="5393361"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5B014-C336-4030-95DB-C6B772C0777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02E5D2-9208-4493-9A3D-768153CB00F4}">
      <dsp:nvSpPr>
        <dsp:cNvPr id="0" name=""/>
        <dsp:cNvSpPr/>
      </dsp:nvSpPr>
      <dsp:spPr>
        <a:xfrm>
          <a:off x="1435590" y="1554201"/>
          <a:ext cx="395777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GB" sz="1500" b="0" i="0" kern="1200" baseline="0" dirty="0"/>
            <a:t>Firstly, it can result in an overpayment  and the transfer of value to the supplier  of the goods.</a:t>
          </a:r>
          <a:endParaRPr lang="en-US" sz="1500" kern="1200" dirty="0"/>
        </a:p>
      </dsp:txBody>
      <dsp:txXfrm>
        <a:off x="1435590" y="1554201"/>
        <a:ext cx="3957770" cy="1242935"/>
      </dsp:txXfrm>
    </dsp:sp>
    <dsp:sp modelId="{E4FCC1D4-4A85-42F2-99EA-1BAAE88DD4CC}">
      <dsp:nvSpPr>
        <dsp:cNvPr id="0" name=""/>
        <dsp:cNvSpPr/>
      </dsp:nvSpPr>
      <dsp:spPr>
        <a:xfrm>
          <a:off x="0" y="3107870"/>
          <a:ext cx="5393361"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0DBAA-9119-42D0-9C28-70CF4B542C4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119F8B-3ED0-4E7E-86B0-B511A13F2E43}">
      <dsp:nvSpPr>
        <dsp:cNvPr id="0" name=""/>
        <dsp:cNvSpPr/>
      </dsp:nvSpPr>
      <dsp:spPr>
        <a:xfrm>
          <a:off x="1435590" y="3107870"/>
          <a:ext cx="395777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GB" sz="1500" b="0" i="0" kern="1200" baseline="0" dirty="0"/>
            <a:t>Secondly, the recipients of the invoices can abuse them by making false VAT claims or they can use them to reduce their Corporation Tax liabilities</a:t>
          </a:r>
          <a:endParaRPr lang="en-US" sz="1500" kern="1200" dirty="0"/>
        </a:p>
      </dsp:txBody>
      <dsp:txXfrm>
        <a:off x="1435590" y="3107870"/>
        <a:ext cx="3957770"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5343C-5F3F-4E9C-8036-DF878EADCF72}">
      <dsp:nvSpPr>
        <dsp:cNvPr id="0" name=""/>
        <dsp:cNvSpPr/>
      </dsp:nvSpPr>
      <dsp:spPr>
        <a:xfrm>
          <a:off x="679050" y="376937"/>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09CD7-0D6F-4EF8-967A-1A0732F9731C}">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8DA346-82B4-4CE0-A01F-A5F467FB8B2E}">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0" i="0" kern="1200" baseline="0" dirty="0"/>
            <a:t>An open account transaction is a sale where the goods are shipped and delivered before payment is due.</a:t>
          </a:r>
          <a:endParaRPr lang="en-US" sz="1200" kern="1200" dirty="0"/>
        </a:p>
      </dsp:txBody>
      <dsp:txXfrm>
        <a:off x="75768" y="2851938"/>
        <a:ext cx="3093750" cy="720000"/>
      </dsp:txXfrm>
    </dsp:sp>
    <dsp:sp modelId="{6A11009A-5BBB-4D15-839F-9EA701D595B8}">
      <dsp:nvSpPr>
        <dsp:cNvPr id="0" name=""/>
        <dsp:cNvSpPr/>
      </dsp:nvSpPr>
      <dsp:spPr>
        <a:xfrm>
          <a:off x="4314206" y="376937"/>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3F358-6029-4556-8D81-6F6AF419652C}">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2ECCC6-F0EF-4FA9-9F35-1EEF06C75CF7}">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0" i="0" kern="1200" baseline="0" dirty="0"/>
            <a:t>International terms this is usually 30, 60 or 90 days. The customer pays within an agreed  period. </a:t>
          </a:r>
          <a:endParaRPr lang="en-US" sz="1200" kern="1200" dirty="0"/>
        </a:p>
      </dsp:txBody>
      <dsp:txXfrm>
        <a:off x="3710925" y="2851938"/>
        <a:ext cx="3093750" cy="720000"/>
      </dsp:txXfrm>
    </dsp:sp>
    <dsp:sp modelId="{382C7EED-AB53-424D-B5D0-43A3F4C98893}">
      <dsp:nvSpPr>
        <dsp:cNvPr id="0" name=""/>
        <dsp:cNvSpPr/>
      </dsp:nvSpPr>
      <dsp:spPr>
        <a:xfrm>
          <a:off x="7949362" y="376937"/>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19157-79C0-4061-94FD-06EBE60158D0}">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19C7E3-592A-4FE1-A06E-4AA188656467}">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0" i="0" kern="1200" baseline="0" dirty="0"/>
            <a:t>Standard international trading practice which can cause problems for banks when it comes to assessing  their customer’s transactions under MLR.</a:t>
          </a:r>
          <a:endParaRPr lang="en-US" sz="1200" kern="1200" dirty="0"/>
        </a:p>
      </dsp:txBody>
      <dsp:txXfrm>
        <a:off x="7346081" y="2851938"/>
        <a:ext cx="30937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2C765-8B97-4685-8073-08B2554A666E}">
      <dsp:nvSpPr>
        <dsp:cNvPr id="0" name=""/>
        <dsp:cNvSpPr/>
      </dsp:nvSpPr>
      <dsp:spPr>
        <a:xfrm>
          <a:off x="1187935" y="16148"/>
          <a:ext cx="1338187" cy="1338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80401-7A0B-4846-B748-0B15B3C54B21}">
      <dsp:nvSpPr>
        <dsp:cNvPr id="0" name=""/>
        <dsp:cNvSpPr/>
      </dsp:nvSpPr>
      <dsp:spPr>
        <a:xfrm>
          <a:off x="1473122" y="301336"/>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A32E08-4217-4F63-AC82-8C54FD2888AF}">
      <dsp:nvSpPr>
        <dsp:cNvPr id="0" name=""/>
        <dsp:cNvSpPr/>
      </dsp:nvSpPr>
      <dsp:spPr>
        <a:xfrm>
          <a:off x="760153" y="1771148"/>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An exporter’s bank forwards documents to an importer’s bank and collects payment for shipped goods</a:t>
          </a:r>
        </a:p>
      </dsp:txBody>
      <dsp:txXfrm>
        <a:off x="760153" y="1771148"/>
        <a:ext cx="2193750" cy="720000"/>
      </dsp:txXfrm>
    </dsp:sp>
    <dsp:sp modelId="{E1BEB797-0F79-438C-B447-D40772B3B582}">
      <dsp:nvSpPr>
        <dsp:cNvPr id="0" name=""/>
        <dsp:cNvSpPr/>
      </dsp:nvSpPr>
      <dsp:spPr>
        <a:xfrm>
          <a:off x="3765591" y="16148"/>
          <a:ext cx="1338187" cy="1338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78573-AF1A-41DD-BB51-E8B8E1D4C684}">
      <dsp:nvSpPr>
        <dsp:cNvPr id="0" name=""/>
        <dsp:cNvSpPr/>
      </dsp:nvSpPr>
      <dsp:spPr>
        <a:xfrm>
          <a:off x="4050778" y="301336"/>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96F42D-C903-408A-A3EE-96B15FD6679C}">
      <dsp:nvSpPr>
        <dsp:cNvPr id="0" name=""/>
        <dsp:cNvSpPr/>
      </dsp:nvSpPr>
      <dsp:spPr>
        <a:xfrm>
          <a:off x="3337810" y="1771148"/>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0" i="0" kern="1200" baseline="0"/>
            <a:t>Neither sides bank assumes any financial responsibility in this transaction</a:t>
          </a:r>
          <a:endParaRPr lang="en-US" sz="1100" kern="1200"/>
        </a:p>
      </dsp:txBody>
      <dsp:txXfrm>
        <a:off x="3337810" y="1771148"/>
        <a:ext cx="2193750" cy="720000"/>
      </dsp:txXfrm>
    </dsp:sp>
    <dsp:sp modelId="{1D569627-6D1B-4871-A5F5-66DF35007651}">
      <dsp:nvSpPr>
        <dsp:cNvPr id="0" name=""/>
        <dsp:cNvSpPr/>
      </dsp:nvSpPr>
      <dsp:spPr>
        <a:xfrm>
          <a:off x="2476763" y="3039586"/>
          <a:ext cx="1338187" cy="1338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F2D41-D595-426A-8DE6-0A0A098D1404}">
      <dsp:nvSpPr>
        <dsp:cNvPr id="0" name=""/>
        <dsp:cNvSpPr/>
      </dsp:nvSpPr>
      <dsp:spPr>
        <a:xfrm>
          <a:off x="2761950" y="3324773"/>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F1DD6E-34B0-457D-8A98-3219BB9C4018}">
      <dsp:nvSpPr>
        <dsp:cNvPr id="0" name=""/>
        <dsp:cNvSpPr/>
      </dsp:nvSpPr>
      <dsp:spPr>
        <a:xfrm>
          <a:off x="2048982" y="4794586"/>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0" i="0" kern="1200" baseline="0"/>
            <a:t>Documents are not always standardised, increasing the risk of TBML through fictitious or false invoicing.</a:t>
          </a:r>
          <a:endParaRPr lang="en-US" sz="1100" kern="1200"/>
        </a:p>
      </dsp:txBody>
      <dsp:txXfrm>
        <a:off x="2048982" y="4794586"/>
        <a:ext cx="21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AEAD3-35C7-451B-B8D5-FD10CEA64427}" type="datetimeFigureOut">
              <a:rPr lang="en-GB" smtClean="0"/>
              <a:t>17/10/2024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89861-BE76-4647-9237-039EB9C976AE}" type="slidenum">
              <a:rPr lang="en-GB" smtClean="0"/>
              <a:t>‹#›</a:t>
            </a:fld>
            <a:endParaRPr lang="en-GB"/>
          </a:p>
        </p:txBody>
      </p:sp>
    </p:spTree>
    <p:extLst>
      <p:ext uri="{BB962C8B-B14F-4D97-AF65-F5344CB8AC3E}">
        <p14:creationId xmlns:p14="http://schemas.microsoft.com/office/powerpoint/2010/main" val="12413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Gold is also a proxy for moving cash, as explained in the ML section, as well as being a commodity</a:t>
            </a:r>
          </a:p>
          <a:p>
            <a:pPr marL="171450" indent="-171450">
              <a:buFontTx/>
              <a:buChar char="-"/>
            </a:pPr>
            <a:r>
              <a:rPr lang="en-GB" dirty="0"/>
              <a:t>2</a:t>
            </a:r>
            <a:r>
              <a:rPr lang="en-GB" baseline="30000" dirty="0"/>
              <a:t>nd</a:t>
            </a:r>
            <a:r>
              <a:rPr lang="en-GB" dirty="0"/>
              <a:t> hand clothes allows for an extended chain of supply, which is attractive for TBML </a:t>
            </a:r>
          </a:p>
          <a:p>
            <a:pPr marL="171450" indent="-171450">
              <a:buFontTx/>
              <a:buChar char="-"/>
            </a:pPr>
            <a:r>
              <a:rPr lang="en-GB" dirty="0"/>
              <a:t>Vehicles are declared at correct value at export point and lower value at importation point</a:t>
            </a:r>
          </a:p>
          <a:p>
            <a:pPr marL="171450" indent="-171450">
              <a:buFontTx/>
              <a:buChar char="-"/>
            </a:pPr>
            <a:r>
              <a:rPr lang="en-GB" dirty="0"/>
              <a:t>OCGs infiltrate genuine supply chains for foodstuffs, etc. Introduce criminal funds into chain and use the supply chain to transfer value to different countries. Especially useful for perishable goods – fruit and vegetables</a:t>
            </a:r>
          </a:p>
          <a:p>
            <a:pPr marL="171450" indent="-171450">
              <a:buFontTx/>
              <a:buChar char="-"/>
            </a:pPr>
            <a:r>
              <a:rPr lang="en-GB" dirty="0"/>
              <a:t>Portable electronics and phones are easily abused via misdescription or misrepresentation and under valued</a:t>
            </a:r>
          </a:p>
        </p:txBody>
      </p:sp>
      <p:sp>
        <p:nvSpPr>
          <p:cNvPr id="4" name="Slide Number Placeholder 3"/>
          <p:cNvSpPr>
            <a:spLocks noGrp="1"/>
          </p:cNvSpPr>
          <p:nvPr>
            <p:ph type="sldNum" sz="quarter" idx="5"/>
          </p:nvPr>
        </p:nvSpPr>
        <p:spPr/>
        <p:txBody>
          <a:bodyPr/>
          <a:lstStyle/>
          <a:p>
            <a:fld id="{57D89861-BE76-4647-9237-039EB9C976AE}" type="slidenum">
              <a:rPr lang="en-GB" smtClean="0"/>
              <a:t>17</a:t>
            </a:fld>
            <a:endParaRPr lang="en-GB"/>
          </a:p>
        </p:txBody>
      </p:sp>
    </p:spTree>
    <p:extLst>
      <p:ext uri="{BB962C8B-B14F-4D97-AF65-F5344CB8AC3E}">
        <p14:creationId xmlns:p14="http://schemas.microsoft.com/office/powerpoint/2010/main" val="12590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93398C-AD23-4C49-8EDD-380FDC278184}"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96871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93398C-AD23-4C49-8EDD-380FDC278184}"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97533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93398C-AD23-4C49-8EDD-380FDC278184}"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41234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93398C-AD23-4C49-8EDD-380FDC278184}"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116852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3398C-AD23-4C49-8EDD-380FDC278184}"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53563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93398C-AD23-4C49-8EDD-380FDC278184}" type="datetimeFigureOut">
              <a:rPr lang="en-GB" smtClean="0"/>
              <a:t>17/10/2024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86772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93398C-AD23-4C49-8EDD-380FDC278184}" type="datetimeFigureOut">
              <a:rPr lang="en-GB" smtClean="0"/>
              <a:t>17/10/2024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403244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93398C-AD23-4C49-8EDD-380FDC278184}" type="datetimeFigureOut">
              <a:rPr lang="en-GB" smtClean="0"/>
              <a:t>17/10/2024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204232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3398C-AD23-4C49-8EDD-380FDC278184}" type="datetimeFigureOut">
              <a:rPr lang="en-GB" smtClean="0"/>
              <a:t>17/10/2024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193205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3398C-AD23-4C49-8EDD-380FDC278184}" type="datetimeFigureOut">
              <a:rPr lang="en-GB" smtClean="0"/>
              <a:t>17/10/2024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351281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3398C-AD23-4C49-8EDD-380FDC278184}" type="datetimeFigureOut">
              <a:rPr lang="en-GB" smtClean="0"/>
              <a:t>17/10/2024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316252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3398C-AD23-4C49-8EDD-380FDC278184}" type="datetimeFigureOut">
              <a:rPr lang="en-GB" smtClean="0"/>
              <a:t>17/10/2024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B62DC-0965-483B-9466-B472A15C5147}" type="slidenum">
              <a:rPr lang="en-GB" smtClean="0"/>
              <a:t>‹#›</a:t>
            </a:fld>
            <a:endParaRPr lang="en-GB"/>
          </a:p>
        </p:txBody>
      </p:sp>
      <p:sp>
        <p:nvSpPr>
          <p:cNvPr id="8" name="TextBox 7">
            <a:extLst>
              <a:ext uri="{FF2B5EF4-FFF2-40B4-BE49-F238E27FC236}">
                <a16:creationId xmlns:a16="http://schemas.microsoft.com/office/drawing/2014/main" id="{F02DFA12-262D-A164-59CE-EF09B2739612}"/>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75684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fontScale="90000"/>
          </a:bodyPr>
          <a:lstStyle/>
          <a:p>
            <a:r>
              <a:rPr lang="en-GB" b="1" dirty="0"/>
              <a:t>Trade Based Money Laundering</a:t>
            </a:r>
            <a:br>
              <a:rPr lang="en-GB" dirty="0"/>
            </a:b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619734"/>
            <a:ext cx="9144000" cy="1655763"/>
          </a:xfrm>
          <a:prstGeom prst="rect">
            <a:avLst/>
          </a:prstGeom>
        </p:spPr>
      </p:pic>
    </p:spTree>
    <p:extLst>
      <p:ext uri="{BB962C8B-B14F-4D97-AF65-F5344CB8AC3E}">
        <p14:creationId xmlns:p14="http://schemas.microsoft.com/office/powerpoint/2010/main" val="427169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60B63-4475-DB52-A01F-E64D5512BA8B}"/>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Fictitious Trading</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A288FF-2F47-10A8-B86D-611DA99D412F}"/>
              </a:ext>
            </a:extLst>
          </p:cNvPr>
          <p:cNvSpPr>
            <a:spLocks noGrp="1"/>
          </p:cNvSpPr>
          <p:nvPr>
            <p:ph idx="1"/>
          </p:nvPr>
        </p:nvSpPr>
        <p:spPr>
          <a:xfrm>
            <a:off x="5370153" y="1526033"/>
            <a:ext cx="5536397" cy="3935281"/>
          </a:xfrm>
        </p:spPr>
        <p:txBody>
          <a:bodyPr>
            <a:normAutofit/>
          </a:bodyPr>
          <a:lstStyle/>
          <a:p>
            <a:r>
              <a:rPr lang="en-GB" b="0" i="1" u="none" strike="noStrike" baseline="0" dirty="0">
                <a:latin typeface="Calibri" panose="020F0502020204030204" pitchFamily="34" charset="0"/>
              </a:rPr>
              <a:t>Also known as “ghost shipping” or “phantom shipping”. </a:t>
            </a:r>
            <a:r>
              <a:rPr lang="en-GB" i="1" dirty="0">
                <a:latin typeface="Calibri" panose="020F0502020204030204" pitchFamily="34" charset="0"/>
              </a:rPr>
              <a:t>The exporter</a:t>
            </a:r>
            <a:r>
              <a:rPr lang="en-GB" b="0" i="1" u="none" strike="noStrike" baseline="0" dirty="0">
                <a:latin typeface="Calibri" panose="020F0502020204030204" pitchFamily="34" charset="0"/>
              </a:rPr>
              <a:t> might not ship any goods at all, but simply collude with the importer to ensure that all shipping and customs documents associated with the trade are completed and filed. </a:t>
            </a:r>
            <a:endParaRPr lang="en-GB" dirty="0"/>
          </a:p>
        </p:txBody>
      </p:sp>
    </p:spTree>
    <p:extLst>
      <p:ext uri="{BB962C8B-B14F-4D97-AF65-F5344CB8AC3E}">
        <p14:creationId xmlns:p14="http://schemas.microsoft.com/office/powerpoint/2010/main" val="110543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D64A1-755B-953C-9396-DF0E52F1880A}"/>
              </a:ext>
            </a:extLst>
          </p:cNvPr>
          <p:cNvSpPr>
            <a:spLocks noGrp="1"/>
          </p:cNvSpPr>
          <p:nvPr>
            <p:ph type="title"/>
          </p:nvPr>
        </p:nvSpPr>
        <p:spPr>
          <a:xfrm>
            <a:off x="838200" y="365125"/>
            <a:ext cx="10515600" cy="1325563"/>
          </a:xfrm>
        </p:spPr>
        <p:txBody>
          <a:bodyPr>
            <a:normAutofit/>
          </a:bodyPr>
          <a:lstStyle/>
          <a:p>
            <a:r>
              <a:rPr lang="en-GB" sz="5400"/>
              <a:t>Open Account</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7DF9DC6-364E-247A-63E3-1AC48685055B}"/>
              </a:ext>
            </a:extLst>
          </p:cNvPr>
          <p:cNvGraphicFramePr>
            <a:graphicFrameLocks noGrp="1"/>
          </p:cNvGraphicFramePr>
          <p:nvPr>
            <p:ph idx="1"/>
            <p:extLst>
              <p:ext uri="{D42A27DB-BD31-4B8C-83A1-F6EECF244321}">
                <p14:modId xmlns:p14="http://schemas.microsoft.com/office/powerpoint/2010/main" val="51321558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20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Title 2">
            <a:extLst>
              <a:ext uri="{FF2B5EF4-FFF2-40B4-BE49-F238E27FC236}">
                <a16:creationId xmlns:a16="http://schemas.microsoft.com/office/drawing/2014/main" id="{AD769716-0D87-2489-ADF6-4557E9DD5BD2}"/>
              </a:ext>
            </a:extLst>
          </p:cNvPr>
          <p:cNvSpPr>
            <a:spLocks noGrp="1"/>
          </p:cNvSpPr>
          <p:nvPr>
            <p:ph type="title"/>
          </p:nvPr>
        </p:nvSpPr>
        <p:spPr>
          <a:xfrm>
            <a:off x="838200" y="643467"/>
            <a:ext cx="2951205" cy="5571066"/>
          </a:xfrm>
        </p:spPr>
        <p:txBody>
          <a:bodyPr>
            <a:normAutofit/>
          </a:bodyPr>
          <a:lstStyle/>
          <a:p>
            <a:r>
              <a:rPr lang="en-GB" sz="3700">
                <a:solidFill>
                  <a:srgbClr val="FFFFFF"/>
                </a:solidFill>
              </a:rPr>
              <a:t>Documentary Collection (Trade Finance)</a:t>
            </a:r>
          </a:p>
        </p:txBody>
      </p:sp>
      <p:graphicFrame>
        <p:nvGraphicFramePr>
          <p:cNvPr id="8" name="Content Placeholder 3">
            <a:extLst>
              <a:ext uri="{FF2B5EF4-FFF2-40B4-BE49-F238E27FC236}">
                <a16:creationId xmlns:a16="http://schemas.microsoft.com/office/drawing/2014/main" id="{68E5CBCB-D2C0-E214-4DA0-9515CFA3B2CF}"/>
              </a:ext>
            </a:extLst>
          </p:cNvPr>
          <p:cNvGraphicFramePr>
            <a:graphicFrameLocks noGrp="1"/>
          </p:cNvGraphicFramePr>
          <p:nvPr>
            <p:ph idx="1"/>
            <p:extLst>
              <p:ext uri="{D42A27DB-BD31-4B8C-83A1-F6EECF244321}">
                <p14:modId xmlns:p14="http://schemas.microsoft.com/office/powerpoint/2010/main" val="329918095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60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0885748-0D56-61C5-754F-E38F9B485EF6}"/>
              </a:ext>
            </a:extLst>
          </p:cNvPr>
          <p:cNvSpPr>
            <a:spLocks noGrp="1"/>
          </p:cNvSpPr>
          <p:nvPr>
            <p:ph type="title"/>
          </p:nvPr>
        </p:nvSpPr>
        <p:spPr>
          <a:xfrm>
            <a:off x="838200" y="365125"/>
            <a:ext cx="5393361" cy="1325563"/>
          </a:xfrm>
        </p:spPr>
        <p:txBody>
          <a:bodyPr>
            <a:normAutofit/>
          </a:bodyPr>
          <a:lstStyle/>
          <a:p>
            <a:r>
              <a:rPr lang="en-GB" dirty="0"/>
              <a:t>Shell Companies</a:t>
            </a:r>
          </a:p>
        </p:txBody>
      </p:sp>
      <p:pic>
        <p:nvPicPr>
          <p:cNvPr id="6" name="Picture 5" descr="A blue and yellow background&#10;&#10;Description automatically generated">
            <a:extLst>
              <a:ext uri="{FF2B5EF4-FFF2-40B4-BE49-F238E27FC236}">
                <a16:creationId xmlns:a16="http://schemas.microsoft.com/office/drawing/2014/main" id="{1FE6DC75-D2F8-2132-1033-E39FCC33501E}"/>
              </a:ext>
            </a:extLst>
          </p:cNvPr>
          <p:cNvPicPr>
            <a:picLocks noChangeAspect="1"/>
          </p:cNvPicPr>
          <p:nvPr/>
        </p:nvPicPr>
        <p:blipFill>
          <a:blip r:embed="rId2"/>
          <a:srcRect l="16046" r="19456"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3637464-3F65-D210-9C30-3C89F1EC2E4B}"/>
              </a:ext>
            </a:extLst>
          </p:cNvPr>
          <p:cNvGraphicFramePr>
            <a:graphicFrameLocks noGrp="1"/>
          </p:cNvGraphicFramePr>
          <p:nvPr>
            <p:ph idx="1"/>
            <p:extLst>
              <p:ext uri="{D42A27DB-BD31-4B8C-83A1-F6EECF244321}">
                <p14:modId xmlns:p14="http://schemas.microsoft.com/office/powerpoint/2010/main" val="2268558955"/>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604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EB6FA-BC32-EF14-966A-A8B973CA273C}"/>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rPr>
              <a:t>Third-party Companies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272B928-51FC-E5EE-80AA-97F2E056FF95}"/>
              </a:ext>
            </a:extLst>
          </p:cNvPr>
          <p:cNvGraphicFramePr>
            <a:graphicFrameLocks noGrp="1"/>
          </p:cNvGraphicFramePr>
          <p:nvPr>
            <p:ph idx="1"/>
            <p:extLst>
              <p:ext uri="{D42A27DB-BD31-4B8C-83A1-F6EECF244321}">
                <p14:modId xmlns:p14="http://schemas.microsoft.com/office/powerpoint/2010/main" val="230395586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77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D01FC-F6DF-6E7C-9E71-ABD4E5494B1D}"/>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rPr>
              <a:t>Infiltration of Legitimate Supply Chains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0CB1619F-A905-3224-A57C-6101523F185C}"/>
              </a:ext>
            </a:extLst>
          </p:cNvPr>
          <p:cNvGraphicFramePr>
            <a:graphicFrameLocks noGrp="1"/>
          </p:cNvGraphicFramePr>
          <p:nvPr>
            <p:ph idx="1"/>
            <p:extLst>
              <p:ext uri="{D42A27DB-BD31-4B8C-83A1-F6EECF244321}">
                <p14:modId xmlns:p14="http://schemas.microsoft.com/office/powerpoint/2010/main" val="108599887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1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9A2A129-774B-24EF-3724-9D2A8073E11F}"/>
              </a:ext>
            </a:extLst>
          </p:cNvPr>
          <p:cNvSpPr>
            <a:spLocks noGrp="1"/>
          </p:cNvSpPr>
          <p:nvPr>
            <p:ph type="title"/>
          </p:nvPr>
        </p:nvSpPr>
        <p:spPr>
          <a:xfrm>
            <a:off x="838200" y="365125"/>
            <a:ext cx="5393361" cy="1325563"/>
          </a:xfrm>
        </p:spPr>
        <p:txBody>
          <a:bodyPr>
            <a:normAutofit/>
          </a:bodyPr>
          <a:lstStyle/>
          <a:p>
            <a:r>
              <a:rPr lang="en-GB"/>
              <a:t>The Risks of TBML  </a:t>
            </a:r>
          </a:p>
        </p:txBody>
      </p:sp>
      <p:pic>
        <p:nvPicPr>
          <p:cNvPr id="26" name="Picture 25">
            <a:extLst>
              <a:ext uri="{FF2B5EF4-FFF2-40B4-BE49-F238E27FC236}">
                <a16:creationId xmlns:a16="http://schemas.microsoft.com/office/drawing/2014/main" id="{A586A4C0-B5A4-D3AD-013E-F980AF6A0EDD}"/>
              </a:ext>
            </a:extLst>
          </p:cNvPr>
          <p:cNvPicPr>
            <a:picLocks noChangeAspect="1"/>
          </p:cNvPicPr>
          <p:nvPr/>
        </p:nvPicPr>
        <p:blipFill>
          <a:blip r:embed="rId2"/>
          <a:srcRect r="33249"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25A406A-4597-3EC3-FD5C-CCCAC5180ACF}"/>
              </a:ext>
            </a:extLst>
          </p:cNvPr>
          <p:cNvGraphicFramePr>
            <a:graphicFrameLocks noGrp="1"/>
          </p:cNvGraphicFramePr>
          <p:nvPr>
            <p:ph idx="1"/>
            <p:extLst>
              <p:ext uri="{D42A27DB-BD31-4B8C-83A1-F6EECF244321}">
                <p14:modId xmlns:p14="http://schemas.microsoft.com/office/powerpoint/2010/main" val="25023446"/>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831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F3870-E267-0782-A3D3-F1B8B7F06B26}"/>
              </a:ext>
            </a:extLst>
          </p:cNvPr>
          <p:cNvSpPr>
            <a:spLocks noGrp="1"/>
          </p:cNvSpPr>
          <p:nvPr>
            <p:ph type="title"/>
          </p:nvPr>
        </p:nvSpPr>
        <p:spPr>
          <a:xfrm>
            <a:off x="1383564" y="348865"/>
            <a:ext cx="9718111" cy="1576446"/>
          </a:xfrm>
        </p:spPr>
        <p:txBody>
          <a:bodyPr anchor="ctr">
            <a:normAutofit/>
          </a:bodyPr>
          <a:lstStyle/>
          <a:p>
            <a:r>
              <a:rPr lang="en-GB" sz="4000" b="1" i="0" u="none" strike="noStrike" baseline="0" dirty="0">
                <a:solidFill>
                  <a:srgbClr val="FFFFFF"/>
                </a:solidFill>
                <a:latin typeface="Calibri" panose="020F0502020204030204" pitchFamily="34" charset="0"/>
                <a:cs typeface="Calibri" panose="020F0502020204030204" pitchFamily="34" charset="0"/>
              </a:rPr>
              <a:t>Products </a:t>
            </a:r>
            <a:r>
              <a:rPr lang="en-GB" sz="4000" b="1" dirty="0">
                <a:solidFill>
                  <a:srgbClr val="FFFFFF"/>
                </a:solidFill>
                <a:latin typeface="Calibri" panose="020F0502020204030204" pitchFamily="34" charset="0"/>
                <a:cs typeface="Calibri" panose="020F0502020204030204" pitchFamily="34" charset="0"/>
              </a:rPr>
              <a:t>Attractive </a:t>
            </a:r>
            <a:r>
              <a:rPr lang="en-GB" sz="4000" b="1" i="0" u="none" strike="noStrike" baseline="0" dirty="0">
                <a:solidFill>
                  <a:srgbClr val="FFFFFF"/>
                </a:solidFill>
                <a:latin typeface="Calibri" panose="020F0502020204030204" pitchFamily="34" charset="0"/>
                <a:cs typeface="Calibri" panose="020F0502020204030204" pitchFamily="34" charset="0"/>
              </a:rPr>
              <a:t>to TBML Activity.</a:t>
            </a:r>
            <a:endParaRPr lang="en-GB" sz="4000" dirty="0">
              <a:solidFill>
                <a:srgbClr val="FFFFFF"/>
              </a:solidFill>
              <a:latin typeface="Calibri" panose="020F0502020204030204" pitchFamily="34" charset="0"/>
              <a:cs typeface="Calibri" panose="020F0502020204030204" pitchFamily="34" charset="0"/>
            </a:endParaRPr>
          </a:p>
        </p:txBody>
      </p:sp>
      <p:graphicFrame>
        <p:nvGraphicFramePr>
          <p:cNvPr id="35" name="Content Placeholder 2">
            <a:extLst>
              <a:ext uri="{FF2B5EF4-FFF2-40B4-BE49-F238E27FC236}">
                <a16:creationId xmlns:a16="http://schemas.microsoft.com/office/drawing/2014/main" id="{D7D2246E-7C1F-8CCD-7DB7-6EEF2814B7DD}"/>
              </a:ext>
            </a:extLst>
          </p:cNvPr>
          <p:cNvGraphicFramePr>
            <a:graphicFrameLocks noGrp="1"/>
          </p:cNvGraphicFramePr>
          <p:nvPr>
            <p:ph idx="1"/>
            <p:extLst>
              <p:ext uri="{D42A27DB-BD31-4B8C-83A1-F6EECF244321}">
                <p14:modId xmlns:p14="http://schemas.microsoft.com/office/powerpoint/2010/main" val="316928268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0067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82C1E-4233-A5D6-B437-500D4BD42260}"/>
              </a:ext>
            </a:extLst>
          </p:cNvPr>
          <p:cNvSpPr>
            <a:spLocks noGrp="1"/>
          </p:cNvSpPr>
          <p:nvPr>
            <p:ph type="title"/>
          </p:nvPr>
        </p:nvSpPr>
        <p:spPr>
          <a:xfrm>
            <a:off x="838200" y="365125"/>
            <a:ext cx="10515600" cy="1325563"/>
          </a:xfrm>
        </p:spPr>
        <p:txBody>
          <a:bodyPr>
            <a:normAutofit fontScale="90000"/>
          </a:bodyPr>
          <a:lstStyle/>
          <a:p>
            <a:r>
              <a:rPr lang="en-GB" sz="5400" dirty="0"/>
              <a:t>Other Business Sectors open to TBML Abuse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D1AA050-E0E3-C41E-9DBE-279D0F7D0DD9}"/>
              </a:ext>
            </a:extLst>
          </p:cNvPr>
          <p:cNvGraphicFramePr>
            <a:graphicFrameLocks noGrp="1"/>
          </p:cNvGraphicFramePr>
          <p:nvPr>
            <p:ph idx="1"/>
            <p:extLst>
              <p:ext uri="{D42A27DB-BD31-4B8C-83A1-F6EECF244321}">
                <p14:modId xmlns:p14="http://schemas.microsoft.com/office/powerpoint/2010/main" val="314997910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96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075D1A3-B0E3-E734-BF95-0DFFB85470E0}"/>
              </a:ext>
            </a:extLst>
          </p:cNvPr>
          <p:cNvSpPr>
            <a:spLocks noGrp="1"/>
          </p:cNvSpPr>
          <p:nvPr>
            <p:ph type="title"/>
          </p:nvPr>
        </p:nvSpPr>
        <p:spPr>
          <a:xfrm>
            <a:off x="838200" y="365125"/>
            <a:ext cx="5393361" cy="1325563"/>
          </a:xfrm>
        </p:spPr>
        <p:txBody>
          <a:bodyPr>
            <a:normAutofit/>
          </a:bodyPr>
          <a:lstStyle/>
          <a:p>
            <a:r>
              <a:rPr lang="en-GB"/>
              <a:t>Indicators of TBML</a:t>
            </a:r>
          </a:p>
        </p:txBody>
      </p:sp>
      <p:pic>
        <p:nvPicPr>
          <p:cNvPr id="13" name="Picture 12" descr="A close-up of a metal structure&#10;&#10;Description automatically generated">
            <a:extLst>
              <a:ext uri="{FF2B5EF4-FFF2-40B4-BE49-F238E27FC236}">
                <a16:creationId xmlns:a16="http://schemas.microsoft.com/office/drawing/2014/main" id="{D5707321-2C73-63AA-D7A3-C32633662C64}"/>
              </a:ext>
            </a:extLst>
          </p:cNvPr>
          <p:cNvPicPr>
            <a:picLocks noChangeAspect="1"/>
          </p:cNvPicPr>
          <p:nvPr/>
        </p:nvPicPr>
        <p:blipFill>
          <a:blip r:embed="rId2"/>
          <a:srcRect l="21683" r="11566"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ED350B8-2F71-DA23-4B37-589FD3BAB712}"/>
              </a:ext>
            </a:extLst>
          </p:cNvPr>
          <p:cNvGraphicFramePr>
            <a:graphicFrameLocks noGrp="1"/>
          </p:cNvGraphicFramePr>
          <p:nvPr>
            <p:ph idx="1"/>
            <p:extLst>
              <p:ext uri="{D42A27DB-BD31-4B8C-83A1-F6EECF244321}">
                <p14:modId xmlns:p14="http://schemas.microsoft.com/office/powerpoint/2010/main" val="1410464169"/>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923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B1E7E55-8D00-3157-77DC-6DAF55B5C47B}"/>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Definition of TBML</a:t>
            </a:r>
          </a:p>
        </p:txBody>
      </p:sp>
      <p:graphicFrame>
        <p:nvGraphicFramePr>
          <p:cNvPr id="5" name="Content Placeholder 2">
            <a:extLst>
              <a:ext uri="{FF2B5EF4-FFF2-40B4-BE49-F238E27FC236}">
                <a16:creationId xmlns:a16="http://schemas.microsoft.com/office/drawing/2014/main" id="{E858EDF6-A947-8C04-D2A0-457D79C518E3}"/>
              </a:ext>
            </a:extLst>
          </p:cNvPr>
          <p:cNvGraphicFramePr>
            <a:graphicFrameLocks noGrp="1"/>
          </p:cNvGraphicFramePr>
          <p:nvPr>
            <p:ph idx="1"/>
            <p:extLst>
              <p:ext uri="{D42A27DB-BD31-4B8C-83A1-F6EECF244321}">
                <p14:modId xmlns:p14="http://schemas.microsoft.com/office/powerpoint/2010/main" val="250161643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82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69252DC-E1BB-3039-02CB-55A160A4A9FA}"/>
              </a:ext>
            </a:extLst>
          </p:cNvPr>
          <p:cNvSpPr>
            <a:spLocks noGrp="1"/>
          </p:cNvSpPr>
          <p:nvPr>
            <p:ph type="title"/>
          </p:nvPr>
        </p:nvSpPr>
        <p:spPr>
          <a:xfrm>
            <a:off x="838200" y="365125"/>
            <a:ext cx="5393361" cy="1325563"/>
          </a:xfrm>
        </p:spPr>
        <p:txBody>
          <a:bodyPr>
            <a:normAutofit/>
          </a:bodyPr>
          <a:lstStyle/>
          <a:p>
            <a:r>
              <a:rPr lang="en-GB"/>
              <a:t>Further Indicators of TBML Abuse</a:t>
            </a:r>
          </a:p>
        </p:txBody>
      </p:sp>
      <p:pic>
        <p:nvPicPr>
          <p:cNvPr id="43" name="Picture 42">
            <a:extLst>
              <a:ext uri="{FF2B5EF4-FFF2-40B4-BE49-F238E27FC236}">
                <a16:creationId xmlns:a16="http://schemas.microsoft.com/office/drawing/2014/main" id="{7295FF07-857F-223B-E225-F22366EA9D91}"/>
              </a:ext>
            </a:extLst>
          </p:cNvPr>
          <p:cNvPicPr>
            <a:picLocks noChangeAspect="1"/>
          </p:cNvPicPr>
          <p:nvPr/>
        </p:nvPicPr>
        <p:blipFill>
          <a:blip r:embed="rId2"/>
          <a:srcRect l="18732" r="14516"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0" name="Content Placeholder 2">
            <a:extLst>
              <a:ext uri="{FF2B5EF4-FFF2-40B4-BE49-F238E27FC236}">
                <a16:creationId xmlns:a16="http://schemas.microsoft.com/office/drawing/2014/main" id="{1B14C2C9-29D3-8E0D-96C3-C976F0F1F78F}"/>
              </a:ext>
            </a:extLst>
          </p:cNvPr>
          <p:cNvGraphicFramePr>
            <a:graphicFrameLocks noGrp="1"/>
          </p:cNvGraphicFramePr>
          <p:nvPr>
            <p:ph idx="1"/>
            <p:extLst>
              <p:ext uri="{D42A27DB-BD31-4B8C-83A1-F6EECF244321}">
                <p14:modId xmlns:p14="http://schemas.microsoft.com/office/powerpoint/2010/main" val="186883500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687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D884C12-1C6B-83B4-38EF-D043910B0BBB}"/>
              </a:ext>
            </a:extLst>
          </p:cNvPr>
          <p:cNvSpPr>
            <a:spLocks noGrp="1"/>
          </p:cNvSpPr>
          <p:nvPr>
            <p:ph type="title"/>
          </p:nvPr>
        </p:nvSpPr>
        <p:spPr>
          <a:xfrm rot="16200000">
            <a:off x="-1325880" y="1947672"/>
            <a:ext cx="5961888" cy="2788920"/>
          </a:xfrm>
        </p:spPr>
        <p:txBody>
          <a:bodyPr anchor="ctr">
            <a:normAutofit/>
          </a:bodyPr>
          <a:lstStyle/>
          <a:p>
            <a:r>
              <a:rPr lang="en-GB" sz="4800" dirty="0">
                <a:solidFill>
                  <a:schemeClr val="bg1"/>
                </a:solidFill>
              </a:rPr>
              <a:t>End  </a:t>
            </a:r>
            <a:r>
              <a:rPr lang="en-GB" sz="4800">
                <a:solidFill>
                  <a:schemeClr val="bg1"/>
                </a:solidFill>
              </a:rPr>
              <a:t>of Session</a:t>
            </a:r>
          </a:p>
        </p:txBody>
      </p:sp>
      <p:graphicFrame>
        <p:nvGraphicFramePr>
          <p:cNvPr id="5" name="Content Placeholder 2">
            <a:extLst>
              <a:ext uri="{FF2B5EF4-FFF2-40B4-BE49-F238E27FC236}">
                <a16:creationId xmlns:a16="http://schemas.microsoft.com/office/drawing/2014/main" id="{1092B8FE-312B-9340-8486-6A30ED8E1A0D}"/>
              </a:ext>
            </a:extLst>
          </p:cNvPr>
          <p:cNvGraphicFramePr>
            <a:graphicFrameLocks noGrp="1"/>
          </p:cNvGraphicFramePr>
          <p:nvPr>
            <p:ph idx="1"/>
            <p:extLst>
              <p:ext uri="{D42A27DB-BD31-4B8C-83A1-F6EECF244321}">
                <p14:modId xmlns:p14="http://schemas.microsoft.com/office/powerpoint/2010/main" val="1816793625"/>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78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312F1-9116-4BA6-65D2-7592A0A338E5}"/>
              </a:ext>
            </a:extLst>
          </p:cNvPr>
          <p:cNvSpPr>
            <a:spLocks noGrp="1"/>
          </p:cNvSpPr>
          <p:nvPr>
            <p:ph type="title"/>
          </p:nvPr>
        </p:nvSpPr>
        <p:spPr>
          <a:xfrm>
            <a:off x="838200" y="365125"/>
            <a:ext cx="10515600" cy="1325563"/>
          </a:xfrm>
        </p:spPr>
        <p:txBody>
          <a:bodyPr>
            <a:normAutofit/>
          </a:bodyPr>
          <a:lstStyle/>
          <a:p>
            <a:r>
              <a:rPr lang="en-GB" sz="5400"/>
              <a:t>So how does it work?</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2334203-5987-EB57-D022-7B4A2231BEFF}"/>
              </a:ext>
            </a:extLst>
          </p:cNvPr>
          <p:cNvGraphicFramePr>
            <a:graphicFrameLocks noGrp="1"/>
          </p:cNvGraphicFramePr>
          <p:nvPr>
            <p:ph idx="1"/>
            <p:extLst>
              <p:ext uri="{D42A27DB-BD31-4B8C-83A1-F6EECF244321}">
                <p14:modId xmlns:p14="http://schemas.microsoft.com/office/powerpoint/2010/main" val="6047762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54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4A75D-79CF-5B60-3D5E-12A682DE1AE3}"/>
              </a:ext>
            </a:extLst>
          </p:cNvPr>
          <p:cNvSpPr>
            <a:spLocks noGrp="1"/>
          </p:cNvSpPr>
          <p:nvPr>
            <p:ph type="title"/>
          </p:nvPr>
        </p:nvSpPr>
        <p:spPr>
          <a:xfrm>
            <a:off x="838200" y="365125"/>
            <a:ext cx="10515600" cy="1325563"/>
          </a:xfrm>
        </p:spPr>
        <p:txBody>
          <a:bodyPr>
            <a:normAutofit/>
          </a:bodyPr>
          <a:lstStyle/>
          <a:p>
            <a:r>
              <a:rPr lang="en-GB" sz="5400" dirty="0"/>
              <a:t>Manipulation of Invoices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878ACE5-5D03-DC60-3989-DA40CC9EE11F}"/>
              </a:ext>
            </a:extLst>
          </p:cNvPr>
          <p:cNvGraphicFramePr>
            <a:graphicFrameLocks noGrp="1"/>
          </p:cNvGraphicFramePr>
          <p:nvPr>
            <p:ph idx="1"/>
            <p:extLst>
              <p:ext uri="{D42A27DB-BD31-4B8C-83A1-F6EECF244321}">
                <p14:modId xmlns:p14="http://schemas.microsoft.com/office/powerpoint/2010/main" val="186120606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66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165FBAE4-F84A-EFB5-7855-4E6152F0B382}"/>
              </a:ext>
            </a:extLst>
          </p:cNvPr>
          <p:cNvSpPr>
            <a:spLocks noGrp="1"/>
          </p:cNvSpPr>
          <p:nvPr>
            <p:ph type="title"/>
          </p:nvPr>
        </p:nvSpPr>
        <p:spPr>
          <a:xfrm>
            <a:off x="838200" y="643467"/>
            <a:ext cx="2951205" cy="5571066"/>
          </a:xfrm>
        </p:spPr>
        <p:txBody>
          <a:bodyPr>
            <a:normAutofit/>
          </a:bodyPr>
          <a:lstStyle/>
          <a:p>
            <a:r>
              <a:rPr lang="en-GB">
                <a:solidFill>
                  <a:srgbClr val="FFFFFF"/>
                </a:solidFill>
              </a:rPr>
              <a:t>Over Invoicing</a:t>
            </a:r>
          </a:p>
        </p:txBody>
      </p:sp>
      <p:graphicFrame>
        <p:nvGraphicFramePr>
          <p:cNvPr id="72" name="Content Placeholder 2">
            <a:extLst>
              <a:ext uri="{FF2B5EF4-FFF2-40B4-BE49-F238E27FC236}">
                <a16:creationId xmlns:a16="http://schemas.microsoft.com/office/drawing/2014/main" id="{1BEFD2C7-72E6-68EA-4F86-C46A3C654991}"/>
              </a:ext>
            </a:extLst>
          </p:cNvPr>
          <p:cNvGraphicFramePr>
            <a:graphicFrameLocks noGrp="1"/>
          </p:cNvGraphicFramePr>
          <p:nvPr>
            <p:ph idx="1"/>
            <p:extLst>
              <p:ext uri="{D42A27DB-BD31-4B8C-83A1-F6EECF244321}">
                <p14:modId xmlns:p14="http://schemas.microsoft.com/office/powerpoint/2010/main" val="176040359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71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9" name="Picture 38">
            <a:extLst>
              <a:ext uri="{FF2B5EF4-FFF2-40B4-BE49-F238E27FC236}">
                <a16:creationId xmlns:a16="http://schemas.microsoft.com/office/drawing/2014/main" id="{FC8C1A2F-EE3F-6978-E5DE-FA02A4E33F5F}"/>
              </a:ext>
            </a:extLst>
          </p:cNvPr>
          <p:cNvPicPr>
            <a:picLocks noChangeAspect="1"/>
          </p:cNvPicPr>
          <p:nvPr/>
        </p:nvPicPr>
        <p:blipFill>
          <a:blip r:embed="rId2"/>
          <a:srcRect l="11153" r="20598" b="1"/>
          <a:stretch/>
        </p:blipFill>
        <p:spPr>
          <a:xfrm>
            <a:off x="6541053" y="953945"/>
            <a:ext cx="4777381" cy="47774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8" name="Arc 67">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F46167-4E89-BD59-C9EC-183CE893A862}"/>
              </a:ext>
            </a:extLst>
          </p:cNvPr>
          <p:cNvSpPr>
            <a:spLocks noGrp="1"/>
          </p:cNvSpPr>
          <p:nvPr>
            <p:ph type="title"/>
          </p:nvPr>
        </p:nvSpPr>
        <p:spPr>
          <a:xfrm>
            <a:off x="838201" y="479493"/>
            <a:ext cx="5257800" cy="1325563"/>
          </a:xfrm>
        </p:spPr>
        <p:txBody>
          <a:bodyPr>
            <a:normAutofit/>
          </a:bodyPr>
          <a:lstStyle/>
          <a:p>
            <a:r>
              <a:rPr lang="en-GB"/>
              <a:t>Under Invoicing</a:t>
            </a:r>
          </a:p>
        </p:txBody>
      </p:sp>
      <p:graphicFrame>
        <p:nvGraphicFramePr>
          <p:cNvPr id="69" name="Content Placeholder 2">
            <a:extLst>
              <a:ext uri="{FF2B5EF4-FFF2-40B4-BE49-F238E27FC236}">
                <a16:creationId xmlns:a16="http://schemas.microsoft.com/office/drawing/2014/main" id="{F70BB760-3C83-B444-D533-8C593453252D}"/>
              </a:ext>
            </a:extLst>
          </p:cNvPr>
          <p:cNvGraphicFramePr/>
          <p:nvPr>
            <p:extLst>
              <p:ext uri="{D42A27DB-BD31-4B8C-83A1-F6EECF244321}">
                <p14:modId xmlns:p14="http://schemas.microsoft.com/office/powerpoint/2010/main" val="238102330"/>
              </p:ext>
            </p:extLst>
          </p:nvPr>
        </p:nvGraphicFramePr>
        <p:xfrm>
          <a:off x="838201" y="1984443"/>
          <a:ext cx="5257800"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68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31ED25-532D-E6C9-08CD-29119C2481C9}"/>
              </a:ext>
            </a:extLst>
          </p:cNvPr>
          <p:cNvSpPr>
            <a:spLocks noGrp="1"/>
          </p:cNvSpPr>
          <p:nvPr>
            <p:ph type="title"/>
          </p:nvPr>
        </p:nvSpPr>
        <p:spPr>
          <a:xfrm>
            <a:off x="728663" y="1422400"/>
            <a:ext cx="4505552" cy="2387600"/>
          </a:xfrm>
        </p:spPr>
        <p:txBody>
          <a:bodyPr vert="horz" lIns="91440" tIns="45720" rIns="91440" bIns="45720" rtlCol="0" anchor="b">
            <a:normAutofit/>
          </a:bodyPr>
          <a:lstStyle/>
          <a:p>
            <a:r>
              <a:rPr lang="en-US" sz="5000" dirty="0">
                <a:solidFill>
                  <a:schemeClr val="bg1"/>
                </a:solidFill>
              </a:rPr>
              <a:t>True Examples of Abnormal US Trade Prices </a:t>
            </a:r>
            <a:r>
              <a:rPr lang="en-US" sz="1400" dirty="0">
                <a:solidFill>
                  <a:schemeClr val="bg1"/>
                </a:solidFill>
              </a:rPr>
              <a:t>(Dr John </a:t>
            </a:r>
            <a:r>
              <a:rPr lang="en-US" sz="1400" dirty="0" err="1">
                <a:solidFill>
                  <a:schemeClr val="bg1"/>
                </a:solidFill>
              </a:rPr>
              <a:t>Zdanowicz</a:t>
            </a:r>
            <a:r>
              <a:rPr lang="en-US" sz="1400" dirty="0">
                <a:solidFill>
                  <a:schemeClr val="bg1"/>
                </a:solidFill>
              </a:rPr>
              <a:t> 2009)</a:t>
            </a:r>
            <a:endParaRPr lang="en-US" sz="5000" dirty="0">
              <a:solidFill>
                <a:schemeClr val="bg1"/>
              </a:solidFill>
            </a:endParaRPr>
          </a:p>
        </p:txBody>
      </p:sp>
      <p:sp>
        <p:nvSpPr>
          <p:cNvPr id="18" name="Freeform: Shape 17">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2E37E648-43A8-D159-FD81-02A6BDC0E777}"/>
              </a:ext>
            </a:extLst>
          </p:cNvPr>
          <p:cNvPicPr>
            <a:picLocks noChangeAspect="1"/>
          </p:cNvPicPr>
          <p:nvPr/>
        </p:nvPicPr>
        <p:blipFill>
          <a:blip r:embed="rId2"/>
          <a:stretch>
            <a:fillRect/>
          </a:stretch>
        </p:blipFill>
        <p:spPr>
          <a:xfrm>
            <a:off x="7764304" y="3184922"/>
            <a:ext cx="3408121" cy="3007666"/>
          </a:xfrm>
          <a:prstGeom prst="rect">
            <a:avLst/>
          </a:prstGeom>
        </p:spPr>
      </p:pic>
      <p:pic>
        <p:nvPicPr>
          <p:cNvPr id="11" name="Picture 10">
            <a:extLst>
              <a:ext uri="{FF2B5EF4-FFF2-40B4-BE49-F238E27FC236}">
                <a16:creationId xmlns:a16="http://schemas.microsoft.com/office/drawing/2014/main" id="{EEABD268-7861-1A8D-5EFB-AA133F255109}"/>
              </a:ext>
            </a:extLst>
          </p:cNvPr>
          <p:cNvPicPr>
            <a:picLocks noChangeAspect="1"/>
          </p:cNvPicPr>
          <p:nvPr/>
        </p:nvPicPr>
        <p:blipFill>
          <a:blip r:embed="rId3"/>
          <a:stretch>
            <a:fillRect/>
          </a:stretch>
        </p:blipFill>
        <p:spPr>
          <a:xfrm>
            <a:off x="5593896" y="380071"/>
            <a:ext cx="3105975" cy="2577958"/>
          </a:xfrm>
          <a:prstGeom prst="rect">
            <a:avLst/>
          </a:prstGeom>
        </p:spPr>
      </p:pic>
    </p:spTree>
    <p:extLst>
      <p:ext uri="{BB962C8B-B14F-4D97-AF65-F5344CB8AC3E}">
        <p14:creationId xmlns:p14="http://schemas.microsoft.com/office/powerpoint/2010/main" val="189962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BB18233-27B0-3A84-D383-8F9FAEAAA595}"/>
              </a:ext>
            </a:extLst>
          </p:cNvPr>
          <p:cNvSpPr>
            <a:spLocks noGrp="1"/>
          </p:cNvSpPr>
          <p:nvPr>
            <p:ph type="title"/>
          </p:nvPr>
        </p:nvSpPr>
        <p:spPr>
          <a:xfrm>
            <a:off x="838200" y="365125"/>
            <a:ext cx="10515599" cy="1325563"/>
          </a:xfrm>
        </p:spPr>
        <p:txBody>
          <a:bodyPr>
            <a:normAutofit/>
          </a:bodyPr>
          <a:lstStyle/>
          <a:p>
            <a:r>
              <a:rPr lang="en-GB"/>
              <a:t>Mis-description of Goods</a:t>
            </a:r>
          </a:p>
        </p:txBody>
      </p:sp>
      <p:pic>
        <p:nvPicPr>
          <p:cNvPr id="26" name="Picture 25">
            <a:extLst>
              <a:ext uri="{FF2B5EF4-FFF2-40B4-BE49-F238E27FC236}">
                <a16:creationId xmlns:a16="http://schemas.microsoft.com/office/drawing/2014/main" id="{2CAB3CDF-C78E-48EB-169D-F01039725E4E}"/>
              </a:ext>
            </a:extLst>
          </p:cNvPr>
          <p:cNvPicPr>
            <a:picLocks noChangeAspect="1"/>
          </p:cNvPicPr>
          <p:nvPr/>
        </p:nvPicPr>
        <p:blipFill>
          <a:blip r:embed="rId2"/>
          <a:srcRect l="3701" r="29548"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97FD77D-83D4-D85D-0581-91F8A98F6D3F}"/>
              </a:ext>
            </a:extLst>
          </p:cNvPr>
          <p:cNvGraphicFramePr>
            <a:graphicFrameLocks noGrp="1"/>
          </p:cNvGraphicFramePr>
          <p:nvPr>
            <p:ph idx="1"/>
            <p:extLst>
              <p:ext uri="{D42A27DB-BD31-4B8C-83A1-F6EECF244321}">
                <p14:modId xmlns:p14="http://schemas.microsoft.com/office/powerpoint/2010/main" val="311482926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761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C38D8E1-81E5-E3EF-B0F7-038C7DB56F3F}"/>
              </a:ext>
            </a:extLst>
          </p:cNvPr>
          <p:cNvSpPr>
            <a:spLocks noGrp="1"/>
          </p:cNvSpPr>
          <p:nvPr>
            <p:ph type="title"/>
          </p:nvPr>
        </p:nvSpPr>
        <p:spPr>
          <a:xfrm>
            <a:off x="838200" y="365125"/>
            <a:ext cx="5393361" cy="1325563"/>
          </a:xfrm>
        </p:spPr>
        <p:txBody>
          <a:bodyPr>
            <a:normAutofit/>
          </a:bodyPr>
          <a:lstStyle/>
          <a:p>
            <a:r>
              <a:rPr lang="en-GB"/>
              <a:t>Multiple Invoicing</a:t>
            </a:r>
          </a:p>
        </p:txBody>
      </p:sp>
      <p:pic>
        <p:nvPicPr>
          <p:cNvPr id="26" name="Picture 25">
            <a:extLst>
              <a:ext uri="{FF2B5EF4-FFF2-40B4-BE49-F238E27FC236}">
                <a16:creationId xmlns:a16="http://schemas.microsoft.com/office/drawing/2014/main" id="{4B8B3CBC-ABE2-4DCF-42A3-64A920572FB8}"/>
              </a:ext>
            </a:extLst>
          </p:cNvPr>
          <p:cNvPicPr>
            <a:picLocks noChangeAspect="1"/>
          </p:cNvPicPr>
          <p:nvPr/>
        </p:nvPicPr>
        <p:blipFill>
          <a:blip r:embed="rId2"/>
          <a:srcRect l="17508" r="15741"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E27440B-F5D6-E364-7312-9203FB7FA4D0}"/>
              </a:ext>
            </a:extLst>
          </p:cNvPr>
          <p:cNvGraphicFramePr>
            <a:graphicFrameLocks noGrp="1"/>
          </p:cNvGraphicFramePr>
          <p:nvPr>
            <p:ph idx="1"/>
            <p:extLst>
              <p:ext uri="{D42A27DB-BD31-4B8C-83A1-F6EECF244321}">
                <p14:modId xmlns:p14="http://schemas.microsoft.com/office/powerpoint/2010/main" val="2394260230"/>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984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1193</Words>
  <Application>Microsoft Office PowerPoint</Application>
  <PresentationFormat>Widescreen</PresentationFormat>
  <Paragraphs>101</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Trade Based Money Laundering </vt:lpstr>
      <vt:lpstr>Definition of TBML</vt:lpstr>
      <vt:lpstr>So how does it work?</vt:lpstr>
      <vt:lpstr>Manipulation of Invoices</vt:lpstr>
      <vt:lpstr>Over Invoicing</vt:lpstr>
      <vt:lpstr>Under Invoicing</vt:lpstr>
      <vt:lpstr>True Examples of Abnormal US Trade Prices (Dr John Zdanowicz 2009)</vt:lpstr>
      <vt:lpstr>Mis-description of Goods</vt:lpstr>
      <vt:lpstr>Multiple Invoicing</vt:lpstr>
      <vt:lpstr>Fictitious Trading</vt:lpstr>
      <vt:lpstr>Open Account</vt:lpstr>
      <vt:lpstr>Documentary Collection (Trade Finance)</vt:lpstr>
      <vt:lpstr>Shell Companies</vt:lpstr>
      <vt:lpstr>Third-party Companies</vt:lpstr>
      <vt:lpstr>Infiltration of Legitimate Supply Chains</vt:lpstr>
      <vt:lpstr>The Risks of TBML  </vt:lpstr>
      <vt:lpstr>Products Attractive to TBML Activity.</vt:lpstr>
      <vt:lpstr>Other Business Sectors open to TBML Abuse</vt:lpstr>
      <vt:lpstr>Indicators of TBML</vt:lpstr>
      <vt:lpstr>Further Indicators of TBML Abuse</vt:lpstr>
      <vt:lpstr>End  of Session</vt:lpstr>
    </vt:vector>
  </TitlesOfParts>
  <Company>HM Revenue and Customs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Enablers</dc:title>
  <dc:creator>Freebury, Neil (FIS)</dc:creator>
  <cp:lastModifiedBy>Kelly, Greg (FIS Economic Crime Operations)</cp:lastModifiedBy>
  <cp:revision>67</cp:revision>
  <dcterms:created xsi:type="dcterms:W3CDTF">2018-10-01T22:07:57Z</dcterms:created>
  <dcterms:modified xsi:type="dcterms:W3CDTF">2024-10-17T09:44:35Z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9af038e-07b4-4369-a678-c835687cb272_Enabled">
    <vt:lpwstr>true</vt:lpwstr>
  </property>
  <property fmtid="{D5CDD505-2E9C-101B-9397-08002B2CF9AE}" pid="3" name="MSIP_Label_f9af038e-07b4-4369-a678-c835687cb272_SetDate">
    <vt:lpwstr>2024-10-15T12:48:03Z</vt:lpwstr>
  </property>
  <property fmtid="{D5CDD505-2E9C-101B-9397-08002B2CF9AE}" pid="4" name="MSIP_Label_f9af038e-07b4-4369-a678-c835687cb272_Method">
    <vt:lpwstr>Standard</vt:lpwstr>
  </property>
  <property fmtid="{D5CDD505-2E9C-101B-9397-08002B2CF9AE}" pid="5" name="MSIP_Label_f9af038e-07b4-4369-a678-c835687cb272_Name">
    <vt:lpwstr>OFFICIAL</vt:lpwstr>
  </property>
  <property fmtid="{D5CDD505-2E9C-101B-9397-08002B2CF9AE}" pid="6" name="MSIP_Label_f9af038e-07b4-4369-a678-c835687cb272_SiteId">
    <vt:lpwstr>ac52f73c-fd1a-4a9a-8e7a-4a248f3139e1</vt:lpwstr>
  </property>
  <property fmtid="{D5CDD505-2E9C-101B-9397-08002B2CF9AE}" pid="7" name="MSIP_Label_f9af038e-07b4-4369-a678-c835687cb272_ActionId">
    <vt:lpwstr>87a946a2-2572-4269-95db-90eec59c8e2b</vt:lpwstr>
  </property>
  <property fmtid="{D5CDD505-2E9C-101B-9397-08002B2CF9AE}" pid="8" name="MSIP_Label_f9af038e-07b4-4369-a678-c835687cb272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OFFICIAL</vt:lpwstr>
  </property>
</Properties>
</file>