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9" r:id="rId3"/>
    <p:sldId id="293" r:id="rId4"/>
    <p:sldId id="294" r:id="rId5"/>
    <p:sldId id="315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4" r:id="rId24"/>
    <p:sldId id="316" r:id="rId25"/>
    <p:sldId id="31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B3172-B5E4-4DC1-895E-F495234A00BA}" v="371" dt="2024-10-14T13:41:16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2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, Greg (FIS Economic Crime Operations)" userId="ef992353-0544-4f0a-be6f-4399ce3a28eb" providerId="ADAL" clId="{4ABB3172-B5E4-4DC1-895E-F495234A00BA}"/>
    <pc:docChg chg="undo custSel addSld delSld modSld">
      <pc:chgData name="Kelly, Greg (FIS Economic Crime Operations)" userId="ef992353-0544-4f0a-be6f-4399ce3a28eb" providerId="ADAL" clId="{4ABB3172-B5E4-4DC1-895E-F495234A00BA}" dt="2024-10-14T14:44:58.986" v="5221" actId="26606"/>
      <pc:docMkLst>
        <pc:docMk/>
      </pc:docMkLst>
      <pc:sldChg chg="modSp mod">
        <pc:chgData name="Kelly, Greg (FIS Economic Crime Operations)" userId="ef992353-0544-4f0a-be6f-4399ce3a28eb" providerId="ADAL" clId="{4ABB3172-B5E4-4DC1-895E-F495234A00BA}" dt="2024-10-14T12:23:17.819" v="53" actId="20577"/>
        <pc:sldMkLst>
          <pc:docMk/>
          <pc:sldMk cId="4271691130" sldId="256"/>
        </pc:sldMkLst>
        <pc:spChg chg="mod">
          <ac:chgData name="Kelly, Greg (FIS Economic Crime Operations)" userId="ef992353-0544-4f0a-be6f-4399ce3a28eb" providerId="ADAL" clId="{4ABB3172-B5E4-4DC1-895E-F495234A00BA}" dt="2024-10-14T12:23:17.819" v="53" actId="20577"/>
          <ac:spMkLst>
            <pc:docMk/>
            <pc:sldMk cId="4271691130" sldId="256"/>
            <ac:spMk id="2" creationId="{00000000-0000-0000-0000-000000000000}"/>
          </ac:spMkLst>
        </pc:spChg>
      </pc:sldChg>
      <pc:sldChg chg="del">
        <pc:chgData name="Kelly, Greg (FIS Economic Crime Operations)" userId="ef992353-0544-4f0a-be6f-4399ce3a28eb" providerId="ADAL" clId="{4ABB3172-B5E4-4DC1-895E-F495234A00BA}" dt="2024-10-14T13:46:40.337" v="3481" actId="2696"/>
        <pc:sldMkLst>
          <pc:docMk/>
          <pc:sldMk cId="2073769889" sldId="257"/>
        </pc:sldMkLst>
      </pc:sldChg>
      <pc:sldChg chg="del">
        <pc:chgData name="Kelly, Greg (FIS Economic Crime Operations)" userId="ef992353-0544-4f0a-be6f-4399ce3a28eb" providerId="ADAL" clId="{4ABB3172-B5E4-4DC1-895E-F495234A00BA}" dt="2024-10-14T14:35:56.377" v="4970" actId="2696"/>
        <pc:sldMkLst>
          <pc:docMk/>
          <pc:sldMk cId="38389406" sldId="258"/>
        </pc:sldMkLst>
      </pc:sldChg>
      <pc:sldChg chg="del">
        <pc:chgData name="Kelly, Greg (FIS Economic Crime Operations)" userId="ef992353-0544-4f0a-be6f-4399ce3a28eb" providerId="ADAL" clId="{4ABB3172-B5E4-4DC1-895E-F495234A00BA}" dt="2024-10-14T13:46:43.912" v="3482" actId="2696"/>
        <pc:sldMkLst>
          <pc:docMk/>
          <pc:sldMk cId="4143475346" sldId="259"/>
        </pc:sldMkLst>
      </pc:sldChg>
      <pc:sldChg chg="del">
        <pc:chgData name="Kelly, Greg (FIS Economic Crime Operations)" userId="ef992353-0544-4f0a-be6f-4399ce3a28eb" providerId="ADAL" clId="{4ABB3172-B5E4-4DC1-895E-F495234A00BA}" dt="2024-10-14T13:46:15.491" v="3474" actId="2696"/>
        <pc:sldMkLst>
          <pc:docMk/>
          <pc:sldMk cId="1539342252" sldId="260"/>
        </pc:sldMkLst>
      </pc:sldChg>
      <pc:sldChg chg="del">
        <pc:chgData name="Kelly, Greg (FIS Economic Crime Operations)" userId="ef992353-0544-4f0a-be6f-4399ce3a28eb" providerId="ADAL" clId="{4ABB3172-B5E4-4DC1-895E-F495234A00BA}" dt="2024-10-14T13:44:06.399" v="3455" actId="2696"/>
        <pc:sldMkLst>
          <pc:docMk/>
          <pc:sldMk cId="923657970" sldId="261"/>
        </pc:sldMkLst>
      </pc:sldChg>
      <pc:sldChg chg="del">
        <pc:chgData name="Kelly, Greg (FIS Economic Crime Operations)" userId="ef992353-0544-4f0a-be6f-4399ce3a28eb" providerId="ADAL" clId="{4ABB3172-B5E4-4DC1-895E-F495234A00BA}" dt="2024-10-14T13:46:37.394" v="3480" actId="2696"/>
        <pc:sldMkLst>
          <pc:docMk/>
          <pc:sldMk cId="3909864880" sldId="262"/>
        </pc:sldMkLst>
      </pc:sldChg>
      <pc:sldChg chg="del">
        <pc:chgData name="Kelly, Greg (FIS Economic Crime Operations)" userId="ef992353-0544-4f0a-be6f-4399ce3a28eb" providerId="ADAL" clId="{4ABB3172-B5E4-4DC1-895E-F495234A00BA}" dt="2024-10-14T13:46:34.294" v="3479" actId="2696"/>
        <pc:sldMkLst>
          <pc:docMk/>
          <pc:sldMk cId="2946294080" sldId="263"/>
        </pc:sldMkLst>
      </pc:sldChg>
      <pc:sldChg chg="del">
        <pc:chgData name="Kelly, Greg (FIS Economic Crime Operations)" userId="ef992353-0544-4f0a-be6f-4399ce3a28eb" providerId="ADAL" clId="{4ABB3172-B5E4-4DC1-895E-F495234A00BA}" dt="2024-10-14T13:46:30.979" v="3478" actId="2696"/>
        <pc:sldMkLst>
          <pc:docMk/>
          <pc:sldMk cId="86277505" sldId="264"/>
        </pc:sldMkLst>
      </pc:sldChg>
      <pc:sldChg chg="del">
        <pc:chgData name="Kelly, Greg (FIS Economic Crime Operations)" userId="ef992353-0544-4f0a-be6f-4399ce3a28eb" providerId="ADAL" clId="{4ABB3172-B5E4-4DC1-895E-F495234A00BA}" dt="2024-10-14T13:45:52.839" v="3470" actId="2696"/>
        <pc:sldMkLst>
          <pc:docMk/>
          <pc:sldMk cId="2761113441" sldId="265"/>
        </pc:sldMkLst>
      </pc:sldChg>
      <pc:sldChg chg="del">
        <pc:chgData name="Kelly, Greg (FIS Economic Crime Operations)" userId="ef992353-0544-4f0a-be6f-4399ce3a28eb" providerId="ADAL" clId="{4ABB3172-B5E4-4DC1-895E-F495234A00BA}" dt="2024-10-14T14:35:39.336" v="4968" actId="2696"/>
        <pc:sldMkLst>
          <pc:docMk/>
          <pc:sldMk cId="1757266946" sldId="266"/>
        </pc:sldMkLst>
      </pc:sldChg>
      <pc:sldChg chg="add del">
        <pc:chgData name="Kelly, Greg (FIS Economic Crime Operations)" userId="ef992353-0544-4f0a-be6f-4399ce3a28eb" providerId="ADAL" clId="{4ABB3172-B5E4-4DC1-895E-F495234A00BA}" dt="2024-10-14T14:35:43.379" v="4969" actId="2696"/>
        <pc:sldMkLst>
          <pc:docMk/>
          <pc:sldMk cId="2597111904" sldId="267"/>
        </pc:sldMkLst>
      </pc:sldChg>
      <pc:sldChg chg="del">
        <pc:chgData name="Kelly, Greg (FIS Economic Crime Operations)" userId="ef992353-0544-4f0a-be6f-4399ce3a28eb" providerId="ADAL" clId="{4ABB3172-B5E4-4DC1-895E-F495234A00BA}" dt="2024-10-14T13:45:55.689" v="3471" actId="2696"/>
        <pc:sldMkLst>
          <pc:docMk/>
          <pc:sldMk cId="3053002124" sldId="268"/>
        </pc:sldMkLst>
      </pc:sldChg>
      <pc:sldChg chg="addSp delSp modSp mod setBg">
        <pc:chgData name="Kelly, Greg (FIS Economic Crime Operations)" userId="ef992353-0544-4f0a-be6f-4399ce3a28eb" providerId="ADAL" clId="{4ABB3172-B5E4-4DC1-895E-F495234A00BA}" dt="2024-10-14T12:35:13.027" v="504" actId="6549"/>
        <pc:sldMkLst>
          <pc:docMk/>
          <pc:sldMk cId="868873421" sldId="269"/>
        </pc:sldMkLst>
        <pc:spChg chg="mod">
          <ac:chgData name="Kelly, Greg (FIS Economic Crime Operations)" userId="ef992353-0544-4f0a-be6f-4399ce3a28eb" providerId="ADAL" clId="{4ABB3172-B5E4-4DC1-895E-F495234A00BA}" dt="2024-10-14T12:32:51.043" v="448" actId="26606"/>
          <ac:spMkLst>
            <pc:docMk/>
            <pc:sldMk cId="868873421" sldId="269"/>
            <ac:spMk id="2" creationId="{00000000-0000-0000-0000-000000000000}"/>
          </ac:spMkLst>
        </pc:spChg>
        <pc:spChg chg="mod">
          <ac:chgData name="Kelly, Greg (FIS Economic Crime Operations)" userId="ef992353-0544-4f0a-be6f-4399ce3a28eb" providerId="ADAL" clId="{4ABB3172-B5E4-4DC1-895E-F495234A00BA}" dt="2024-10-14T12:35:13.027" v="504" actId="6549"/>
          <ac:spMkLst>
            <pc:docMk/>
            <pc:sldMk cId="868873421" sldId="269"/>
            <ac:spMk id="3" creationId="{00000000-0000-0000-0000-000000000000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2:32:51.024" v="447" actId="26606"/>
          <ac:spMkLst>
            <pc:docMk/>
            <pc:sldMk cId="868873421" sldId="269"/>
            <ac:spMk id="16" creationId="{F13C74B1-5B17-4795-BED0-7140497B445A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2:32:51.024" v="447" actId="26606"/>
          <ac:spMkLst>
            <pc:docMk/>
            <pc:sldMk cId="868873421" sldId="269"/>
            <ac:spMk id="18" creationId="{D4974D33-8DC5-464E-8C6D-BE58F0669C17}"/>
          </ac:spMkLst>
        </pc:spChg>
        <pc:spChg chg="add">
          <ac:chgData name="Kelly, Greg (FIS Economic Crime Operations)" userId="ef992353-0544-4f0a-be6f-4399ce3a28eb" providerId="ADAL" clId="{4ABB3172-B5E4-4DC1-895E-F495234A00BA}" dt="2024-10-14T12:32:51.043" v="448" actId="26606"/>
          <ac:spMkLst>
            <pc:docMk/>
            <pc:sldMk cId="868873421" sldId="269"/>
            <ac:spMk id="20" creationId="{45D37F4E-DDB4-456B-97E0-9937730A039F}"/>
          </ac:spMkLst>
        </pc:spChg>
        <pc:spChg chg="add">
          <ac:chgData name="Kelly, Greg (FIS Economic Crime Operations)" userId="ef992353-0544-4f0a-be6f-4399ce3a28eb" providerId="ADAL" clId="{4ABB3172-B5E4-4DC1-895E-F495234A00BA}" dt="2024-10-14T12:32:51.043" v="448" actId="26606"/>
          <ac:spMkLst>
            <pc:docMk/>
            <pc:sldMk cId="868873421" sldId="269"/>
            <ac:spMk id="21" creationId="{B2DD41CD-8F47-4F56-AD12-4E2FF7696987}"/>
          </ac:spMkLst>
        </pc:spChg>
        <pc:grpChg chg="add del">
          <ac:chgData name="Kelly, Greg (FIS Economic Crime Operations)" userId="ef992353-0544-4f0a-be6f-4399ce3a28eb" providerId="ADAL" clId="{4ABB3172-B5E4-4DC1-895E-F495234A00BA}" dt="2024-10-14T12:32:51.043" v="448" actId="26606"/>
          <ac:grpSpMkLst>
            <pc:docMk/>
            <pc:sldMk cId="868873421" sldId="269"/>
            <ac:grpSpMk id="9" creationId="{5EFBDE31-BB3E-6CFC-23CD-B5976DA38438}"/>
          </ac:grpSpMkLst>
        </pc:grpChg>
        <pc:picChg chg="add mod ord">
          <ac:chgData name="Kelly, Greg (FIS Economic Crime Operations)" userId="ef992353-0544-4f0a-be6f-4399ce3a28eb" providerId="ADAL" clId="{4ABB3172-B5E4-4DC1-895E-F495234A00BA}" dt="2024-10-14T12:32:51.043" v="448" actId="26606"/>
          <ac:picMkLst>
            <pc:docMk/>
            <pc:sldMk cId="868873421" sldId="269"/>
            <ac:picMk id="5" creationId="{717E61DF-A399-1D0C-9FFF-BEDC6951CFD2}"/>
          </ac:picMkLst>
        </pc:picChg>
      </pc:sldChg>
      <pc:sldChg chg="del">
        <pc:chgData name="Kelly, Greg (FIS Economic Crime Operations)" userId="ef992353-0544-4f0a-be6f-4399ce3a28eb" providerId="ADAL" clId="{4ABB3172-B5E4-4DC1-895E-F495234A00BA}" dt="2024-10-14T13:46:27.444" v="3477" actId="2696"/>
        <pc:sldMkLst>
          <pc:docMk/>
          <pc:sldMk cId="4038613292" sldId="271"/>
        </pc:sldMkLst>
      </pc:sldChg>
      <pc:sldChg chg="del">
        <pc:chgData name="Kelly, Greg (FIS Economic Crime Operations)" userId="ef992353-0544-4f0a-be6f-4399ce3a28eb" providerId="ADAL" clId="{4ABB3172-B5E4-4DC1-895E-F495234A00BA}" dt="2024-10-14T13:46:23.364" v="3476" actId="2696"/>
        <pc:sldMkLst>
          <pc:docMk/>
          <pc:sldMk cId="4202840406" sldId="272"/>
        </pc:sldMkLst>
      </pc:sldChg>
      <pc:sldChg chg="del">
        <pc:chgData name="Kelly, Greg (FIS Economic Crime Operations)" userId="ef992353-0544-4f0a-be6f-4399ce3a28eb" providerId="ADAL" clId="{4ABB3172-B5E4-4DC1-895E-F495234A00BA}" dt="2024-10-14T13:46:19.760" v="3475" actId="2696"/>
        <pc:sldMkLst>
          <pc:docMk/>
          <pc:sldMk cId="4020808966" sldId="273"/>
        </pc:sldMkLst>
      </pc:sldChg>
      <pc:sldChg chg="del">
        <pc:chgData name="Kelly, Greg (FIS Economic Crime Operations)" userId="ef992353-0544-4f0a-be6f-4399ce3a28eb" providerId="ADAL" clId="{4ABB3172-B5E4-4DC1-895E-F495234A00BA}" dt="2024-10-14T13:45:11.253" v="3459" actId="2696"/>
        <pc:sldMkLst>
          <pc:docMk/>
          <pc:sldMk cId="1216280503" sldId="274"/>
        </pc:sldMkLst>
      </pc:sldChg>
      <pc:sldChg chg="del">
        <pc:chgData name="Kelly, Greg (FIS Economic Crime Operations)" userId="ef992353-0544-4f0a-be6f-4399ce3a28eb" providerId="ADAL" clId="{4ABB3172-B5E4-4DC1-895E-F495234A00BA}" dt="2024-10-14T13:45:48.269" v="3469" actId="2696"/>
        <pc:sldMkLst>
          <pc:docMk/>
          <pc:sldMk cId="645949920" sldId="277"/>
        </pc:sldMkLst>
      </pc:sldChg>
      <pc:sldChg chg="del">
        <pc:chgData name="Kelly, Greg (FIS Economic Crime Operations)" userId="ef992353-0544-4f0a-be6f-4399ce3a28eb" providerId="ADAL" clId="{4ABB3172-B5E4-4DC1-895E-F495234A00BA}" dt="2024-10-14T13:45:45.339" v="3468" actId="2696"/>
        <pc:sldMkLst>
          <pc:docMk/>
          <pc:sldMk cId="1421483586" sldId="278"/>
        </pc:sldMkLst>
      </pc:sldChg>
      <pc:sldChg chg="del">
        <pc:chgData name="Kelly, Greg (FIS Economic Crime Operations)" userId="ef992353-0544-4f0a-be6f-4399ce3a28eb" providerId="ADAL" clId="{4ABB3172-B5E4-4DC1-895E-F495234A00BA}" dt="2024-10-14T13:45:17.117" v="3460" actId="2696"/>
        <pc:sldMkLst>
          <pc:docMk/>
          <pc:sldMk cId="1714346620" sldId="280"/>
        </pc:sldMkLst>
      </pc:sldChg>
      <pc:sldChg chg="del">
        <pc:chgData name="Kelly, Greg (FIS Economic Crime Operations)" userId="ef992353-0544-4f0a-be6f-4399ce3a28eb" providerId="ADAL" clId="{4ABB3172-B5E4-4DC1-895E-F495234A00BA}" dt="2024-10-14T13:45:38.477" v="3466" actId="2696"/>
        <pc:sldMkLst>
          <pc:docMk/>
          <pc:sldMk cId="272975036" sldId="281"/>
        </pc:sldMkLst>
      </pc:sldChg>
      <pc:sldChg chg="del">
        <pc:chgData name="Kelly, Greg (FIS Economic Crime Operations)" userId="ef992353-0544-4f0a-be6f-4399ce3a28eb" providerId="ADAL" clId="{4ABB3172-B5E4-4DC1-895E-F495234A00BA}" dt="2024-10-14T13:45:24.601" v="3462" actId="2696"/>
        <pc:sldMkLst>
          <pc:docMk/>
          <pc:sldMk cId="1403152286" sldId="282"/>
        </pc:sldMkLst>
      </pc:sldChg>
      <pc:sldChg chg="del">
        <pc:chgData name="Kelly, Greg (FIS Economic Crime Operations)" userId="ef992353-0544-4f0a-be6f-4399ce3a28eb" providerId="ADAL" clId="{4ABB3172-B5E4-4DC1-895E-F495234A00BA}" dt="2024-10-14T13:45:20.167" v="3461" actId="2696"/>
        <pc:sldMkLst>
          <pc:docMk/>
          <pc:sldMk cId="2541427464" sldId="283"/>
        </pc:sldMkLst>
      </pc:sldChg>
      <pc:sldChg chg="del">
        <pc:chgData name="Kelly, Greg (FIS Economic Crime Operations)" userId="ef992353-0544-4f0a-be6f-4399ce3a28eb" providerId="ADAL" clId="{4ABB3172-B5E4-4DC1-895E-F495234A00BA}" dt="2024-10-14T13:43:52.038" v="3452" actId="2696"/>
        <pc:sldMkLst>
          <pc:docMk/>
          <pc:sldMk cId="1403085540" sldId="284"/>
        </pc:sldMkLst>
      </pc:sldChg>
      <pc:sldChg chg="del">
        <pc:chgData name="Kelly, Greg (FIS Economic Crime Operations)" userId="ef992353-0544-4f0a-be6f-4399ce3a28eb" providerId="ADAL" clId="{4ABB3172-B5E4-4DC1-895E-F495234A00BA}" dt="2024-10-14T13:43:55.507" v="3453" actId="2696"/>
        <pc:sldMkLst>
          <pc:docMk/>
          <pc:sldMk cId="4145044540" sldId="285"/>
        </pc:sldMkLst>
      </pc:sldChg>
      <pc:sldChg chg="del">
        <pc:chgData name="Kelly, Greg (FIS Economic Crime Operations)" userId="ef992353-0544-4f0a-be6f-4399ce3a28eb" providerId="ADAL" clId="{4ABB3172-B5E4-4DC1-895E-F495234A00BA}" dt="2024-10-14T13:43:58.888" v="3454" actId="2696"/>
        <pc:sldMkLst>
          <pc:docMk/>
          <pc:sldMk cId="4076880767" sldId="286"/>
        </pc:sldMkLst>
      </pc:sldChg>
      <pc:sldChg chg="del">
        <pc:chgData name="Kelly, Greg (FIS Economic Crime Operations)" userId="ef992353-0544-4f0a-be6f-4399ce3a28eb" providerId="ADAL" clId="{4ABB3172-B5E4-4DC1-895E-F495234A00BA}" dt="2024-10-14T13:45:42.187" v="3467" actId="2696"/>
        <pc:sldMkLst>
          <pc:docMk/>
          <pc:sldMk cId="1904000290" sldId="288"/>
        </pc:sldMkLst>
      </pc:sldChg>
      <pc:sldChg chg="del">
        <pc:chgData name="Kelly, Greg (FIS Economic Crime Operations)" userId="ef992353-0544-4f0a-be6f-4399ce3a28eb" providerId="ADAL" clId="{4ABB3172-B5E4-4DC1-895E-F495234A00BA}" dt="2024-10-14T13:45:02.899" v="3457" actId="2696"/>
        <pc:sldMkLst>
          <pc:docMk/>
          <pc:sldMk cId="3568120597" sldId="289"/>
        </pc:sldMkLst>
      </pc:sldChg>
      <pc:sldChg chg="del">
        <pc:chgData name="Kelly, Greg (FIS Economic Crime Operations)" userId="ef992353-0544-4f0a-be6f-4399ce3a28eb" providerId="ADAL" clId="{4ABB3172-B5E4-4DC1-895E-F495234A00BA}" dt="2024-10-14T13:45:08.465" v="3458" actId="2696"/>
        <pc:sldMkLst>
          <pc:docMk/>
          <pc:sldMk cId="2290290134" sldId="290"/>
        </pc:sldMkLst>
      </pc:sldChg>
      <pc:sldChg chg="del">
        <pc:chgData name="Kelly, Greg (FIS Economic Crime Operations)" userId="ef992353-0544-4f0a-be6f-4399ce3a28eb" providerId="ADAL" clId="{4ABB3172-B5E4-4DC1-895E-F495234A00BA}" dt="2024-10-14T13:45:31.639" v="3464" actId="2696"/>
        <pc:sldMkLst>
          <pc:docMk/>
          <pc:sldMk cId="2623012064" sldId="291"/>
        </pc:sldMkLst>
      </pc:sldChg>
      <pc:sldChg chg="addSp delSp modSp del mod setBg">
        <pc:chgData name="Kelly, Greg (FIS Economic Crime Operations)" userId="ef992353-0544-4f0a-be6f-4399ce3a28eb" providerId="ADAL" clId="{4ABB3172-B5E4-4DC1-895E-F495234A00BA}" dt="2024-10-14T14:36:08.452" v="4971" actId="2696"/>
        <pc:sldMkLst>
          <pc:docMk/>
          <pc:sldMk cId="1210190355" sldId="292"/>
        </pc:sldMkLst>
        <pc:spChg chg="mod">
          <ac:chgData name="Kelly, Greg (FIS Economic Crime Operations)" userId="ef992353-0544-4f0a-be6f-4399ce3a28eb" providerId="ADAL" clId="{4ABB3172-B5E4-4DC1-895E-F495234A00BA}" dt="2024-10-14T13:44:44.920" v="3456" actId="26606"/>
          <ac:spMkLst>
            <pc:docMk/>
            <pc:sldMk cId="1210190355" sldId="292"/>
            <ac:spMk id="2" creationId="{00000000-0000-0000-0000-000000000000}"/>
          </ac:spMkLst>
        </pc:spChg>
        <pc:spChg chg="del">
          <ac:chgData name="Kelly, Greg (FIS Economic Crime Operations)" userId="ef992353-0544-4f0a-be6f-4399ce3a28eb" providerId="ADAL" clId="{4ABB3172-B5E4-4DC1-895E-F495234A00BA}" dt="2024-10-14T13:44:44.920" v="3456" actId="26606"/>
          <ac:spMkLst>
            <pc:docMk/>
            <pc:sldMk cId="1210190355" sldId="292"/>
            <ac:spMk id="3" creationId="{00000000-0000-0000-0000-000000000000}"/>
          </ac:spMkLst>
        </pc:spChg>
        <pc:spChg chg="add">
          <ac:chgData name="Kelly, Greg (FIS Economic Crime Operations)" userId="ef992353-0544-4f0a-be6f-4399ce3a28eb" providerId="ADAL" clId="{4ABB3172-B5E4-4DC1-895E-F495234A00BA}" dt="2024-10-14T13:44:44.920" v="3456" actId="26606"/>
          <ac:spMkLst>
            <pc:docMk/>
            <pc:sldMk cId="1210190355" sldId="292"/>
            <ac:spMk id="9" creationId="{BACC6370-2D7E-4714-9D71-7542949D7D5D}"/>
          </ac:spMkLst>
        </pc:spChg>
        <pc:spChg chg="add">
          <ac:chgData name="Kelly, Greg (FIS Economic Crime Operations)" userId="ef992353-0544-4f0a-be6f-4399ce3a28eb" providerId="ADAL" clId="{4ABB3172-B5E4-4DC1-895E-F495234A00BA}" dt="2024-10-14T13:44:44.920" v="3456" actId="26606"/>
          <ac:spMkLst>
            <pc:docMk/>
            <pc:sldMk cId="1210190355" sldId="292"/>
            <ac:spMk id="11" creationId="{F68B3F68-107C-434F-AA38-110D5EA91B85}"/>
          </ac:spMkLst>
        </pc:spChg>
        <pc:spChg chg="add">
          <ac:chgData name="Kelly, Greg (FIS Economic Crime Operations)" userId="ef992353-0544-4f0a-be6f-4399ce3a28eb" providerId="ADAL" clId="{4ABB3172-B5E4-4DC1-895E-F495234A00BA}" dt="2024-10-14T13:44:44.920" v="3456" actId="26606"/>
          <ac:spMkLst>
            <pc:docMk/>
            <pc:sldMk cId="1210190355" sldId="292"/>
            <ac:spMk id="13" creationId="{AAD0DBB9-1A4B-4391-81D4-CB19F9AB918A}"/>
          </ac:spMkLst>
        </pc:spChg>
        <pc:spChg chg="add">
          <ac:chgData name="Kelly, Greg (FIS Economic Crime Operations)" userId="ef992353-0544-4f0a-be6f-4399ce3a28eb" providerId="ADAL" clId="{4ABB3172-B5E4-4DC1-895E-F495234A00BA}" dt="2024-10-14T13:44:44.920" v="3456" actId="26606"/>
          <ac:spMkLst>
            <pc:docMk/>
            <pc:sldMk cId="1210190355" sldId="292"/>
            <ac:spMk id="15" creationId="{063BBA22-50EA-4C4D-BE05-F1CE4E63AA56}"/>
          </ac:spMkLst>
        </pc:spChg>
        <pc:graphicFrameChg chg="add">
          <ac:chgData name="Kelly, Greg (FIS Economic Crime Operations)" userId="ef992353-0544-4f0a-be6f-4399ce3a28eb" providerId="ADAL" clId="{4ABB3172-B5E4-4DC1-895E-F495234A00BA}" dt="2024-10-14T13:44:44.920" v="3456" actId="26606"/>
          <ac:graphicFrameMkLst>
            <pc:docMk/>
            <pc:sldMk cId="1210190355" sldId="292"/>
            <ac:graphicFrameMk id="5" creationId="{B37363C8-D03E-AE2B-A784-DE33302D0E4A}"/>
          </ac:graphicFrameMkLst>
        </pc:graphicFrameChg>
      </pc:sldChg>
      <pc:sldChg chg="addSp delSp modSp new mod setBg modClrScheme chgLayout">
        <pc:chgData name="Kelly, Greg (FIS Economic Crime Operations)" userId="ef992353-0544-4f0a-be6f-4399ce3a28eb" providerId="ADAL" clId="{4ABB3172-B5E4-4DC1-895E-F495234A00BA}" dt="2024-10-14T12:38:03.964" v="760" actId="26606"/>
        <pc:sldMkLst>
          <pc:docMk/>
          <pc:sldMk cId="2265583960" sldId="293"/>
        </pc:sldMkLst>
        <pc:spChg chg="add mod">
          <ac:chgData name="Kelly, Greg (FIS Economic Crime Operations)" userId="ef992353-0544-4f0a-be6f-4399ce3a28eb" providerId="ADAL" clId="{4ABB3172-B5E4-4DC1-895E-F495234A00BA}" dt="2024-10-14T12:38:03.964" v="760" actId="26606"/>
          <ac:spMkLst>
            <pc:docMk/>
            <pc:sldMk cId="2265583960" sldId="293"/>
            <ac:spMk id="2" creationId="{A70AE6AB-5E7F-9534-4E90-73AFCC5450DD}"/>
          </ac:spMkLst>
        </pc:spChg>
        <pc:spChg chg="add del mod">
          <ac:chgData name="Kelly, Greg (FIS Economic Crime Operations)" userId="ef992353-0544-4f0a-be6f-4399ce3a28eb" providerId="ADAL" clId="{4ABB3172-B5E4-4DC1-895E-F495234A00BA}" dt="2024-10-14T12:38:03.964" v="760" actId="26606"/>
          <ac:spMkLst>
            <pc:docMk/>
            <pc:sldMk cId="2265583960" sldId="293"/>
            <ac:spMk id="3" creationId="{FDD41441-341E-2282-8939-4F6C7B7AF7C2}"/>
          </ac:spMkLst>
        </pc:spChg>
        <pc:spChg chg="add">
          <ac:chgData name="Kelly, Greg (FIS Economic Crime Operations)" userId="ef992353-0544-4f0a-be6f-4399ce3a28eb" providerId="ADAL" clId="{4ABB3172-B5E4-4DC1-895E-F495234A00BA}" dt="2024-10-14T12:38:03.964" v="760" actId="26606"/>
          <ac:spMkLst>
            <pc:docMk/>
            <pc:sldMk cId="2265583960" sldId="293"/>
            <ac:spMk id="9" creationId="{BACC6370-2D7E-4714-9D71-7542949D7D5D}"/>
          </ac:spMkLst>
        </pc:spChg>
        <pc:spChg chg="add">
          <ac:chgData name="Kelly, Greg (FIS Economic Crime Operations)" userId="ef992353-0544-4f0a-be6f-4399ce3a28eb" providerId="ADAL" clId="{4ABB3172-B5E4-4DC1-895E-F495234A00BA}" dt="2024-10-14T12:38:03.964" v="760" actId="26606"/>
          <ac:spMkLst>
            <pc:docMk/>
            <pc:sldMk cId="2265583960" sldId="293"/>
            <ac:spMk id="11" creationId="{256B2C21-A230-48C0-8DF1-C46611373C44}"/>
          </ac:spMkLst>
        </pc:spChg>
        <pc:spChg chg="add">
          <ac:chgData name="Kelly, Greg (FIS Economic Crime Operations)" userId="ef992353-0544-4f0a-be6f-4399ce3a28eb" providerId="ADAL" clId="{4ABB3172-B5E4-4DC1-895E-F495234A00BA}" dt="2024-10-14T12:38:03.964" v="760" actId="26606"/>
          <ac:spMkLst>
            <pc:docMk/>
            <pc:sldMk cId="2265583960" sldId="293"/>
            <ac:spMk id="13" creationId="{3847E18C-932D-4C95-AABA-FEC7C9499AD7}"/>
          </ac:spMkLst>
        </pc:spChg>
        <pc:spChg chg="add">
          <ac:chgData name="Kelly, Greg (FIS Economic Crime Operations)" userId="ef992353-0544-4f0a-be6f-4399ce3a28eb" providerId="ADAL" clId="{4ABB3172-B5E4-4DC1-895E-F495234A00BA}" dt="2024-10-14T12:38:03.964" v="760" actId="26606"/>
          <ac:spMkLst>
            <pc:docMk/>
            <pc:sldMk cId="2265583960" sldId="293"/>
            <ac:spMk id="15" creationId="{3150CB11-0C61-439E-910F-5787759E72A0}"/>
          </ac:spMkLst>
        </pc:spChg>
        <pc:spChg chg="add">
          <ac:chgData name="Kelly, Greg (FIS Economic Crime Operations)" userId="ef992353-0544-4f0a-be6f-4399ce3a28eb" providerId="ADAL" clId="{4ABB3172-B5E4-4DC1-895E-F495234A00BA}" dt="2024-10-14T12:38:03.964" v="760" actId="26606"/>
          <ac:spMkLst>
            <pc:docMk/>
            <pc:sldMk cId="2265583960" sldId="293"/>
            <ac:spMk id="17" creationId="{43F8A58B-5155-44CE-A5FF-7647B47D0A7A}"/>
          </ac:spMkLst>
        </pc:spChg>
        <pc:spChg chg="add">
          <ac:chgData name="Kelly, Greg (FIS Economic Crime Operations)" userId="ef992353-0544-4f0a-be6f-4399ce3a28eb" providerId="ADAL" clId="{4ABB3172-B5E4-4DC1-895E-F495234A00BA}" dt="2024-10-14T12:38:03.964" v="760" actId="26606"/>
          <ac:spMkLst>
            <pc:docMk/>
            <pc:sldMk cId="2265583960" sldId="293"/>
            <ac:spMk id="19" creationId="{443F2ACA-E6D6-4028-82DD-F03C262D5DE6}"/>
          </ac:spMkLst>
        </pc:spChg>
        <pc:graphicFrameChg chg="add">
          <ac:chgData name="Kelly, Greg (FIS Economic Crime Operations)" userId="ef992353-0544-4f0a-be6f-4399ce3a28eb" providerId="ADAL" clId="{4ABB3172-B5E4-4DC1-895E-F495234A00BA}" dt="2024-10-14T12:38:03.964" v="760" actId="26606"/>
          <ac:graphicFrameMkLst>
            <pc:docMk/>
            <pc:sldMk cId="2265583960" sldId="293"/>
            <ac:graphicFrameMk id="5" creationId="{AD703FB4-80CE-F571-7C95-54EA45110491}"/>
          </ac:graphicFrameMkLst>
        </pc:graphicFrameChg>
      </pc:sldChg>
      <pc:sldChg chg="addSp delSp modSp new mod setBg">
        <pc:chgData name="Kelly, Greg (FIS Economic Crime Operations)" userId="ef992353-0544-4f0a-be6f-4399ce3a28eb" providerId="ADAL" clId="{4ABB3172-B5E4-4DC1-895E-F495234A00BA}" dt="2024-10-14T12:45:49.661" v="1311" actId="26606"/>
        <pc:sldMkLst>
          <pc:docMk/>
          <pc:sldMk cId="1654937111" sldId="294"/>
        </pc:sldMkLst>
        <pc:spChg chg="mod">
          <ac:chgData name="Kelly, Greg (FIS Economic Crime Operations)" userId="ef992353-0544-4f0a-be6f-4399ce3a28eb" providerId="ADAL" clId="{4ABB3172-B5E4-4DC1-895E-F495234A00BA}" dt="2024-10-14T12:45:49.661" v="1311" actId="26606"/>
          <ac:spMkLst>
            <pc:docMk/>
            <pc:sldMk cId="1654937111" sldId="294"/>
            <ac:spMk id="2" creationId="{5A4A15AF-F261-BED0-3732-F3192E7EE07C}"/>
          </ac:spMkLst>
        </pc:spChg>
        <pc:spChg chg="del mod">
          <ac:chgData name="Kelly, Greg (FIS Economic Crime Operations)" userId="ef992353-0544-4f0a-be6f-4399ce3a28eb" providerId="ADAL" clId="{4ABB3172-B5E4-4DC1-895E-F495234A00BA}" dt="2024-10-14T12:45:49.661" v="1311" actId="26606"/>
          <ac:spMkLst>
            <pc:docMk/>
            <pc:sldMk cId="1654937111" sldId="294"/>
            <ac:spMk id="3" creationId="{1C88508E-BC49-13A1-A444-221A3256FBEE}"/>
          </ac:spMkLst>
        </pc:spChg>
        <pc:spChg chg="add">
          <ac:chgData name="Kelly, Greg (FIS Economic Crime Operations)" userId="ef992353-0544-4f0a-be6f-4399ce3a28eb" providerId="ADAL" clId="{4ABB3172-B5E4-4DC1-895E-F495234A00BA}" dt="2024-10-14T12:45:49.661" v="1311" actId="26606"/>
          <ac:spMkLst>
            <pc:docMk/>
            <pc:sldMk cId="1654937111" sldId="294"/>
            <ac:spMk id="9" creationId="{C5278130-DFE0-457B-8698-88DF69019DDE}"/>
          </ac:spMkLst>
        </pc:spChg>
        <pc:spChg chg="add">
          <ac:chgData name="Kelly, Greg (FIS Economic Crime Operations)" userId="ef992353-0544-4f0a-be6f-4399ce3a28eb" providerId="ADAL" clId="{4ABB3172-B5E4-4DC1-895E-F495234A00BA}" dt="2024-10-14T12:45:49.661" v="1311" actId="26606"/>
          <ac:spMkLst>
            <pc:docMk/>
            <pc:sldMk cId="1654937111" sldId="294"/>
            <ac:spMk id="11" creationId="{2F99531B-1681-4D6E-BECB-18325B33A618}"/>
          </ac:spMkLst>
        </pc:spChg>
        <pc:spChg chg="add">
          <ac:chgData name="Kelly, Greg (FIS Economic Crime Operations)" userId="ef992353-0544-4f0a-be6f-4399ce3a28eb" providerId="ADAL" clId="{4ABB3172-B5E4-4DC1-895E-F495234A00BA}" dt="2024-10-14T12:45:49.661" v="1311" actId="26606"/>
          <ac:spMkLst>
            <pc:docMk/>
            <pc:sldMk cId="1654937111" sldId="294"/>
            <ac:spMk id="13" creationId="{20344094-430A-400B-804B-910E696A1A90}"/>
          </ac:spMkLst>
        </pc:spChg>
        <pc:spChg chg="add">
          <ac:chgData name="Kelly, Greg (FIS Economic Crime Operations)" userId="ef992353-0544-4f0a-be6f-4399ce3a28eb" providerId="ADAL" clId="{4ABB3172-B5E4-4DC1-895E-F495234A00BA}" dt="2024-10-14T12:45:49.661" v="1311" actId="26606"/>
          <ac:spMkLst>
            <pc:docMk/>
            <pc:sldMk cId="1654937111" sldId="294"/>
            <ac:spMk id="15" creationId="{453C67DF-7782-4E57-AB9B-F1B4811AD8FE}"/>
          </ac:spMkLst>
        </pc:spChg>
        <pc:graphicFrameChg chg="add">
          <ac:chgData name="Kelly, Greg (FIS Economic Crime Operations)" userId="ef992353-0544-4f0a-be6f-4399ce3a28eb" providerId="ADAL" clId="{4ABB3172-B5E4-4DC1-895E-F495234A00BA}" dt="2024-10-14T12:45:49.661" v="1311" actId="26606"/>
          <ac:graphicFrameMkLst>
            <pc:docMk/>
            <pc:sldMk cId="1654937111" sldId="294"/>
            <ac:graphicFrameMk id="5" creationId="{D3943474-DA6F-AE47-14BA-4E66ADD603C9}"/>
          </ac:graphicFrameMkLst>
        </pc:graphicFrameChg>
        <pc:cxnChg chg="add">
          <ac:chgData name="Kelly, Greg (FIS Economic Crime Operations)" userId="ef992353-0544-4f0a-be6f-4399ce3a28eb" providerId="ADAL" clId="{4ABB3172-B5E4-4DC1-895E-F495234A00BA}" dt="2024-10-14T12:45:49.661" v="1311" actId="26606"/>
          <ac:cxnSpMkLst>
            <pc:docMk/>
            <pc:sldMk cId="1654937111" sldId="294"/>
            <ac:cxnSpMk id="17" creationId="{B03A5AE3-BD30-455C-842B-7626C8BEF097}"/>
          </ac:cxnSpMkLst>
        </pc:cxnChg>
        <pc:cxnChg chg="add">
          <ac:chgData name="Kelly, Greg (FIS Economic Crime Operations)" userId="ef992353-0544-4f0a-be6f-4399ce3a28eb" providerId="ADAL" clId="{4ABB3172-B5E4-4DC1-895E-F495234A00BA}" dt="2024-10-14T12:45:49.661" v="1311" actId="26606"/>
          <ac:cxnSpMkLst>
            <pc:docMk/>
            <pc:sldMk cId="1654937111" sldId="294"/>
            <ac:cxnSpMk id="19" creationId="{2DBECAA5-1F2D-470D-875C-8F2C2CA3E54B}"/>
          </ac:cxnSpMkLst>
        </pc:cxnChg>
      </pc:sldChg>
      <pc:sldChg chg="addSp delSp modSp new mod setBg modNotesTx">
        <pc:chgData name="Kelly, Greg (FIS Economic Crime Operations)" userId="ef992353-0544-4f0a-be6f-4399ce3a28eb" providerId="ADAL" clId="{4ABB3172-B5E4-4DC1-895E-F495234A00BA}" dt="2024-10-14T13:04:33.686" v="1984" actId="20577"/>
        <pc:sldMkLst>
          <pc:docMk/>
          <pc:sldMk cId="3414611295" sldId="295"/>
        </pc:sldMkLst>
        <pc:spChg chg="mod">
          <ac:chgData name="Kelly, Greg (FIS Economic Crime Operations)" userId="ef992353-0544-4f0a-be6f-4399ce3a28eb" providerId="ADAL" clId="{4ABB3172-B5E4-4DC1-895E-F495234A00BA}" dt="2024-10-14T12:51:39.751" v="1600" actId="26606"/>
          <ac:spMkLst>
            <pc:docMk/>
            <pc:sldMk cId="3414611295" sldId="295"/>
            <ac:spMk id="2" creationId="{BBF08752-B897-2CD6-1858-7DE84B19FCC2}"/>
          </ac:spMkLst>
        </pc:spChg>
        <pc:spChg chg="del mod">
          <ac:chgData name="Kelly, Greg (FIS Economic Crime Operations)" userId="ef992353-0544-4f0a-be6f-4399ce3a28eb" providerId="ADAL" clId="{4ABB3172-B5E4-4DC1-895E-F495234A00BA}" dt="2024-10-14T12:51:39.751" v="1600" actId="26606"/>
          <ac:spMkLst>
            <pc:docMk/>
            <pc:sldMk cId="3414611295" sldId="295"/>
            <ac:spMk id="3" creationId="{8F9363A5-0A71-7329-A160-3D0375138720}"/>
          </ac:spMkLst>
        </pc:spChg>
        <pc:spChg chg="add">
          <ac:chgData name="Kelly, Greg (FIS Economic Crime Operations)" userId="ef992353-0544-4f0a-be6f-4399ce3a28eb" providerId="ADAL" clId="{4ABB3172-B5E4-4DC1-895E-F495234A00BA}" dt="2024-10-14T12:51:39.751" v="1600" actId="26606"/>
          <ac:spMkLst>
            <pc:docMk/>
            <pc:sldMk cId="3414611295" sldId="295"/>
            <ac:spMk id="9" creationId="{35DB3719-6FDC-4E5D-891D-FF40B7300F64}"/>
          </ac:spMkLst>
        </pc:spChg>
        <pc:spChg chg="add">
          <ac:chgData name="Kelly, Greg (FIS Economic Crime Operations)" userId="ef992353-0544-4f0a-be6f-4399ce3a28eb" providerId="ADAL" clId="{4ABB3172-B5E4-4DC1-895E-F495234A00BA}" dt="2024-10-14T12:51:39.751" v="1600" actId="26606"/>
          <ac:spMkLst>
            <pc:docMk/>
            <pc:sldMk cId="3414611295" sldId="295"/>
            <ac:spMk id="11" creationId="{E0CBAC23-2E3F-4A90-BA59-F8299F6A5439}"/>
          </ac:spMkLst>
        </pc:spChg>
        <pc:graphicFrameChg chg="add mod">
          <ac:chgData name="Kelly, Greg (FIS Economic Crime Operations)" userId="ef992353-0544-4f0a-be6f-4399ce3a28eb" providerId="ADAL" clId="{4ABB3172-B5E4-4DC1-895E-F495234A00BA}" dt="2024-10-14T13:03:42.932" v="1916" actId="20577"/>
          <ac:graphicFrameMkLst>
            <pc:docMk/>
            <pc:sldMk cId="3414611295" sldId="295"/>
            <ac:graphicFrameMk id="5" creationId="{05541EF2-4C9B-D6CC-E7ED-9B80F866961F}"/>
          </ac:graphicFrameMkLst>
        </pc:graphicFrameChg>
      </pc:sldChg>
      <pc:sldChg chg="addSp modSp new mod setBg modNotesTx">
        <pc:chgData name="Kelly, Greg (FIS Economic Crime Operations)" userId="ef992353-0544-4f0a-be6f-4399ce3a28eb" providerId="ADAL" clId="{4ABB3172-B5E4-4DC1-895E-F495234A00BA}" dt="2024-10-14T13:11:42.057" v="2169" actId="20577"/>
        <pc:sldMkLst>
          <pc:docMk/>
          <pc:sldMk cId="580210601" sldId="296"/>
        </pc:sldMkLst>
        <pc:spChg chg="mod">
          <ac:chgData name="Kelly, Greg (FIS Economic Crime Operations)" userId="ef992353-0544-4f0a-be6f-4399ce3a28eb" providerId="ADAL" clId="{4ABB3172-B5E4-4DC1-895E-F495234A00BA}" dt="2024-10-14T13:04:39.616" v="1985" actId="26606"/>
          <ac:spMkLst>
            <pc:docMk/>
            <pc:sldMk cId="580210601" sldId="296"/>
            <ac:spMk id="2" creationId="{D0294BCD-1B25-3B7D-1183-6EC436C09273}"/>
          </ac:spMkLst>
        </pc:spChg>
        <pc:spChg chg="mod">
          <ac:chgData name="Kelly, Greg (FIS Economic Crime Operations)" userId="ef992353-0544-4f0a-be6f-4399ce3a28eb" providerId="ADAL" clId="{4ABB3172-B5E4-4DC1-895E-F495234A00BA}" dt="2024-10-14T13:11:42.057" v="2169" actId="20577"/>
          <ac:spMkLst>
            <pc:docMk/>
            <pc:sldMk cId="580210601" sldId="296"/>
            <ac:spMk id="3" creationId="{D4E308F6-5E00-1519-A7D6-A05503779EC6}"/>
          </ac:spMkLst>
        </pc:spChg>
        <pc:spChg chg="add">
          <ac:chgData name="Kelly, Greg (FIS Economic Crime Operations)" userId="ef992353-0544-4f0a-be6f-4399ce3a28eb" providerId="ADAL" clId="{4ABB3172-B5E4-4DC1-895E-F495234A00BA}" dt="2024-10-14T13:04:39.616" v="1985" actId="26606"/>
          <ac:spMkLst>
            <pc:docMk/>
            <pc:sldMk cId="580210601" sldId="296"/>
            <ac:spMk id="8" creationId="{C2554CA6-288E-4202-BC52-2E5A8F0C0AED}"/>
          </ac:spMkLst>
        </pc:spChg>
        <pc:spChg chg="add">
          <ac:chgData name="Kelly, Greg (FIS Economic Crime Operations)" userId="ef992353-0544-4f0a-be6f-4399ce3a28eb" providerId="ADAL" clId="{4ABB3172-B5E4-4DC1-895E-F495234A00BA}" dt="2024-10-14T13:04:39.616" v="1985" actId="26606"/>
          <ac:spMkLst>
            <pc:docMk/>
            <pc:sldMk cId="580210601" sldId="296"/>
            <ac:spMk id="10" creationId="{B10BB131-AC8E-4A8E-A5D1-36260F720C3B}"/>
          </ac:spMkLst>
        </pc:spChg>
        <pc:spChg chg="add">
          <ac:chgData name="Kelly, Greg (FIS Economic Crime Operations)" userId="ef992353-0544-4f0a-be6f-4399ce3a28eb" providerId="ADAL" clId="{4ABB3172-B5E4-4DC1-895E-F495234A00BA}" dt="2024-10-14T13:04:39.616" v="1985" actId="26606"/>
          <ac:spMkLst>
            <pc:docMk/>
            <pc:sldMk cId="580210601" sldId="296"/>
            <ac:spMk id="12" creationId="{5B7778FC-632E-4DCA-A7CB-0D7731CCF970}"/>
          </ac:spMkLst>
        </pc:spChg>
        <pc:spChg chg="add">
          <ac:chgData name="Kelly, Greg (FIS Economic Crime Operations)" userId="ef992353-0544-4f0a-be6f-4399ce3a28eb" providerId="ADAL" clId="{4ABB3172-B5E4-4DC1-895E-F495234A00BA}" dt="2024-10-14T13:04:39.616" v="1985" actId="26606"/>
          <ac:spMkLst>
            <pc:docMk/>
            <pc:sldMk cId="580210601" sldId="296"/>
            <ac:spMk id="14" creationId="{FA23A907-97FB-4A8F-880A-DD77401C4296}"/>
          </ac:spMkLst>
        </pc:spChg>
      </pc:sldChg>
      <pc:sldChg chg="addSp delSp modSp new mod setBg">
        <pc:chgData name="Kelly, Greg (FIS Economic Crime Operations)" userId="ef992353-0544-4f0a-be6f-4399ce3a28eb" providerId="ADAL" clId="{4ABB3172-B5E4-4DC1-895E-F495234A00BA}" dt="2024-10-14T13:16:29.228" v="2242" actId="26606"/>
        <pc:sldMkLst>
          <pc:docMk/>
          <pc:sldMk cId="2745582010" sldId="297"/>
        </pc:sldMkLst>
        <pc:spChg chg="mod">
          <ac:chgData name="Kelly, Greg (FIS Economic Crime Operations)" userId="ef992353-0544-4f0a-be6f-4399ce3a28eb" providerId="ADAL" clId="{4ABB3172-B5E4-4DC1-895E-F495234A00BA}" dt="2024-10-14T13:16:29.228" v="2242" actId="26606"/>
          <ac:spMkLst>
            <pc:docMk/>
            <pc:sldMk cId="2745582010" sldId="297"/>
            <ac:spMk id="2" creationId="{64253A92-8827-8F03-2491-4CFBE4782A7A}"/>
          </ac:spMkLst>
        </pc:spChg>
        <pc:spChg chg="add del mod">
          <ac:chgData name="Kelly, Greg (FIS Economic Crime Operations)" userId="ef992353-0544-4f0a-be6f-4399ce3a28eb" providerId="ADAL" clId="{4ABB3172-B5E4-4DC1-895E-F495234A00BA}" dt="2024-10-14T13:16:29.228" v="2242" actId="26606"/>
          <ac:spMkLst>
            <pc:docMk/>
            <pc:sldMk cId="2745582010" sldId="297"/>
            <ac:spMk id="3" creationId="{B8267ED9-DDB6-8F9B-C3ED-3E41388D98CE}"/>
          </ac:spMkLst>
        </pc:spChg>
        <pc:spChg chg="add">
          <ac:chgData name="Kelly, Greg (FIS Economic Crime Operations)" userId="ef992353-0544-4f0a-be6f-4399ce3a28eb" providerId="ADAL" clId="{4ABB3172-B5E4-4DC1-895E-F495234A00BA}" dt="2024-10-14T13:16:29.228" v="2242" actId="26606"/>
          <ac:spMkLst>
            <pc:docMk/>
            <pc:sldMk cId="2745582010" sldId="297"/>
            <ac:spMk id="9" creationId="{5C8908E2-EE49-44D2-9428-A28D2312A8D5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3:16:29.206" v="2241" actId="26606"/>
          <ac:spMkLst>
            <pc:docMk/>
            <pc:sldMk cId="2745582010" sldId="297"/>
            <ac:spMk id="10" creationId="{7025EFD5-738C-41B9-87FE-0C00E211BD8B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3:16:29.206" v="2241" actId="26606"/>
          <ac:spMkLst>
            <pc:docMk/>
            <pc:sldMk cId="2745582010" sldId="297"/>
            <ac:spMk id="12" creationId="{835EF3DD-7D43-4A27-8967-A92FD8CC9365}"/>
          </ac:spMkLst>
        </pc:spChg>
        <pc:spChg chg="add">
          <ac:chgData name="Kelly, Greg (FIS Economic Crime Operations)" userId="ef992353-0544-4f0a-be6f-4399ce3a28eb" providerId="ADAL" clId="{4ABB3172-B5E4-4DC1-895E-F495234A00BA}" dt="2024-10-14T13:16:29.228" v="2242" actId="26606"/>
          <ac:spMkLst>
            <pc:docMk/>
            <pc:sldMk cId="2745582010" sldId="297"/>
            <ac:spMk id="15" creationId="{7449A6C7-D15F-4AA5-BFA5-71A404B47016}"/>
          </ac:spMkLst>
        </pc:spChg>
        <pc:spChg chg="add">
          <ac:chgData name="Kelly, Greg (FIS Economic Crime Operations)" userId="ef992353-0544-4f0a-be6f-4399ce3a28eb" providerId="ADAL" clId="{4ABB3172-B5E4-4DC1-895E-F495234A00BA}" dt="2024-10-14T13:16:29.228" v="2242" actId="26606"/>
          <ac:spMkLst>
            <pc:docMk/>
            <pc:sldMk cId="2745582010" sldId="297"/>
            <ac:spMk id="17" creationId="{ED888B23-07FA-482A-96DF-47E31AF1A603}"/>
          </ac:spMkLst>
        </pc:spChg>
        <pc:grpChg chg="add">
          <ac:chgData name="Kelly, Greg (FIS Economic Crime Operations)" userId="ef992353-0544-4f0a-be6f-4399ce3a28eb" providerId="ADAL" clId="{4ABB3172-B5E4-4DC1-895E-F495234A00BA}" dt="2024-10-14T13:16:29.228" v="2242" actId="26606"/>
          <ac:grpSpMkLst>
            <pc:docMk/>
            <pc:sldMk cId="2745582010" sldId="297"/>
            <ac:grpSpMk id="11" creationId="{05314994-6337-4875-8CF5-652CAFE8342C}"/>
          </ac:grpSpMkLst>
        </pc:grpChg>
        <pc:graphicFrameChg chg="add del">
          <ac:chgData name="Kelly, Greg (FIS Economic Crime Operations)" userId="ef992353-0544-4f0a-be6f-4399ce3a28eb" providerId="ADAL" clId="{4ABB3172-B5E4-4DC1-895E-F495234A00BA}" dt="2024-10-14T13:16:29.206" v="2241" actId="26606"/>
          <ac:graphicFrameMkLst>
            <pc:docMk/>
            <pc:sldMk cId="2745582010" sldId="297"/>
            <ac:graphicFrameMk id="5" creationId="{B5747C7B-5F16-BA76-9357-6C02309298A9}"/>
          </ac:graphicFrameMkLst>
        </pc:graphicFrameChg>
        <pc:graphicFrameChg chg="add">
          <ac:chgData name="Kelly, Greg (FIS Economic Crime Operations)" userId="ef992353-0544-4f0a-be6f-4399ce3a28eb" providerId="ADAL" clId="{4ABB3172-B5E4-4DC1-895E-F495234A00BA}" dt="2024-10-14T13:16:29.228" v="2242" actId="26606"/>
          <ac:graphicFrameMkLst>
            <pc:docMk/>
            <pc:sldMk cId="2745582010" sldId="297"/>
            <ac:graphicFrameMk id="16" creationId="{0E684205-031E-BFD6-4195-3C00A2B289F3}"/>
          </ac:graphicFrameMkLst>
        </pc:graphicFrameChg>
        <pc:picChg chg="add del">
          <ac:chgData name="Kelly, Greg (FIS Economic Crime Operations)" userId="ef992353-0544-4f0a-be6f-4399ce3a28eb" providerId="ADAL" clId="{4ABB3172-B5E4-4DC1-895E-F495234A00BA}" dt="2024-10-14T13:16:29.206" v="2241" actId="26606"/>
          <ac:picMkLst>
            <pc:docMk/>
            <pc:sldMk cId="2745582010" sldId="297"/>
            <ac:picMk id="6" creationId="{5012FFFF-8527-79AA-ACA5-1D8313A8D2A9}"/>
          </ac:picMkLst>
        </pc:picChg>
      </pc:sldChg>
      <pc:sldChg chg="addSp delSp modSp new mod setBg">
        <pc:chgData name="Kelly, Greg (FIS Economic Crime Operations)" userId="ef992353-0544-4f0a-be6f-4399ce3a28eb" providerId="ADAL" clId="{4ABB3172-B5E4-4DC1-895E-F495234A00BA}" dt="2024-10-14T13:24:10.704" v="2483" actId="26606"/>
        <pc:sldMkLst>
          <pc:docMk/>
          <pc:sldMk cId="2015085600" sldId="298"/>
        </pc:sldMkLst>
        <pc:spChg chg="mod">
          <ac:chgData name="Kelly, Greg (FIS Economic Crime Operations)" userId="ef992353-0544-4f0a-be6f-4399ce3a28eb" providerId="ADAL" clId="{4ABB3172-B5E4-4DC1-895E-F495234A00BA}" dt="2024-10-14T13:24:10.704" v="2483" actId="26606"/>
          <ac:spMkLst>
            <pc:docMk/>
            <pc:sldMk cId="2015085600" sldId="298"/>
            <ac:spMk id="2" creationId="{5181731B-9800-03BC-1E4A-1B85D47A9EF7}"/>
          </ac:spMkLst>
        </pc:spChg>
        <pc:spChg chg="add del mod">
          <ac:chgData name="Kelly, Greg (FIS Economic Crime Operations)" userId="ef992353-0544-4f0a-be6f-4399ce3a28eb" providerId="ADAL" clId="{4ABB3172-B5E4-4DC1-895E-F495234A00BA}" dt="2024-10-14T13:19:14.563" v="2273" actId="26606"/>
          <ac:spMkLst>
            <pc:docMk/>
            <pc:sldMk cId="2015085600" sldId="298"/>
            <ac:spMk id="3" creationId="{4D37BCD8-6889-E417-35A2-6781AF634170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3:24:10.704" v="2483" actId="26606"/>
          <ac:spMkLst>
            <pc:docMk/>
            <pc:sldMk cId="2015085600" sldId="298"/>
            <ac:spMk id="8" creationId="{327D73B4-9F5C-4A64-A179-51B9500CB8B5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3:18:57.897" v="2266" actId="26606"/>
          <ac:spMkLst>
            <pc:docMk/>
            <pc:sldMk cId="2015085600" sldId="298"/>
            <ac:spMk id="10" creationId="{7025EFD5-738C-41B9-87FE-0C00E211BD8B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3:18:57.897" v="2266" actId="26606"/>
          <ac:spMkLst>
            <pc:docMk/>
            <pc:sldMk cId="2015085600" sldId="298"/>
            <ac:spMk id="12" creationId="{835EF3DD-7D43-4A27-8967-A92FD8CC9365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3:24:10.704" v="2483" actId="26606"/>
          <ac:spMkLst>
            <pc:docMk/>
            <pc:sldMk cId="2015085600" sldId="298"/>
            <ac:spMk id="20" creationId="{C1F06963-6374-4B48-844F-071A9BAAAE02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3:24:10.704" v="2483" actId="26606"/>
          <ac:spMkLst>
            <pc:docMk/>
            <pc:sldMk cId="2015085600" sldId="298"/>
            <ac:spMk id="21" creationId="{6CB927A4-E432-4310-9CD5-E89FF5063179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3:24:10.704" v="2483" actId="26606"/>
          <ac:spMkLst>
            <pc:docMk/>
            <pc:sldMk cId="2015085600" sldId="298"/>
            <ac:spMk id="22" creationId="{1453BF6C-B012-48B7-B4E8-6D7AC7C27D02}"/>
          </ac:spMkLst>
        </pc:spChg>
        <pc:spChg chg="add del mod">
          <ac:chgData name="Kelly, Greg (FIS Economic Crime Operations)" userId="ef992353-0544-4f0a-be6f-4399ce3a28eb" providerId="ADAL" clId="{4ABB3172-B5E4-4DC1-895E-F495234A00BA}" dt="2024-10-14T13:24:10.704" v="2483" actId="26606"/>
          <ac:spMkLst>
            <pc:docMk/>
            <pc:sldMk cId="2015085600" sldId="298"/>
            <ac:spMk id="23" creationId="{4D37BCD8-6889-E417-35A2-6781AF634170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3:24:10.704" v="2483" actId="26606"/>
          <ac:spMkLst>
            <pc:docMk/>
            <pc:sldMk cId="2015085600" sldId="298"/>
            <ac:spMk id="24" creationId="{E3020543-B24B-4EC4-8FFC-8DD88EEA91A8}"/>
          </ac:spMkLst>
        </pc:spChg>
        <pc:spChg chg="add">
          <ac:chgData name="Kelly, Greg (FIS Economic Crime Operations)" userId="ef992353-0544-4f0a-be6f-4399ce3a28eb" providerId="ADAL" clId="{4ABB3172-B5E4-4DC1-895E-F495234A00BA}" dt="2024-10-14T13:24:10.704" v="2483" actId="26606"/>
          <ac:spMkLst>
            <pc:docMk/>
            <pc:sldMk cId="2015085600" sldId="298"/>
            <ac:spMk id="32" creationId="{B50AB553-2A96-4A92-96F2-93548E096954}"/>
          </ac:spMkLst>
        </pc:spChg>
        <pc:graphicFrameChg chg="add del">
          <ac:chgData name="Kelly, Greg (FIS Economic Crime Operations)" userId="ef992353-0544-4f0a-be6f-4399ce3a28eb" providerId="ADAL" clId="{4ABB3172-B5E4-4DC1-895E-F495234A00BA}" dt="2024-10-14T13:18:57.897" v="2266" actId="26606"/>
          <ac:graphicFrameMkLst>
            <pc:docMk/>
            <pc:sldMk cId="2015085600" sldId="298"/>
            <ac:graphicFrameMk id="5" creationId="{24770CC5-C334-DB83-3808-D6F97A0B5319}"/>
          </ac:graphicFrameMkLst>
        </pc:graphicFrameChg>
        <pc:graphicFrameChg chg="add del">
          <ac:chgData name="Kelly, Greg (FIS Economic Crime Operations)" userId="ef992353-0544-4f0a-be6f-4399ce3a28eb" providerId="ADAL" clId="{4ABB3172-B5E4-4DC1-895E-F495234A00BA}" dt="2024-10-14T13:19:00.020" v="2268" actId="26606"/>
          <ac:graphicFrameMkLst>
            <pc:docMk/>
            <pc:sldMk cId="2015085600" sldId="298"/>
            <ac:graphicFrameMk id="14" creationId="{B1044387-73B4-4343-DF9D-F4BE42996BE0}"/>
          </ac:graphicFrameMkLst>
        </pc:graphicFrameChg>
        <pc:graphicFrameChg chg="add del">
          <ac:chgData name="Kelly, Greg (FIS Economic Crime Operations)" userId="ef992353-0544-4f0a-be6f-4399ce3a28eb" providerId="ADAL" clId="{4ABB3172-B5E4-4DC1-895E-F495234A00BA}" dt="2024-10-14T13:19:09.678" v="2270" actId="26606"/>
          <ac:graphicFrameMkLst>
            <pc:docMk/>
            <pc:sldMk cId="2015085600" sldId="298"/>
            <ac:graphicFrameMk id="16" creationId="{AC7FE6B7-CC65-5498-B475-58C75FBE3937}"/>
          </ac:graphicFrameMkLst>
        </pc:graphicFrameChg>
        <pc:graphicFrameChg chg="add del">
          <ac:chgData name="Kelly, Greg (FIS Economic Crime Operations)" userId="ef992353-0544-4f0a-be6f-4399ce3a28eb" providerId="ADAL" clId="{4ABB3172-B5E4-4DC1-895E-F495234A00BA}" dt="2024-10-14T13:19:14.554" v="2272" actId="26606"/>
          <ac:graphicFrameMkLst>
            <pc:docMk/>
            <pc:sldMk cId="2015085600" sldId="298"/>
            <ac:graphicFrameMk id="18" creationId="{74644379-5B16-2697-96DE-AF5416AE385D}"/>
          </ac:graphicFrameMkLst>
        </pc:graphicFrameChg>
        <pc:graphicFrameChg chg="add">
          <ac:chgData name="Kelly, Greg (FIS Economic Crime Operations)" userId="ef992353-0544-4f0a-be6f-4399ce3a28eb" providerId="ADAL" clId="{4ABB3172-B5E4-4DC1-895E-F495234A00BA}" dt="2024-10-14T13:24:10.704" v="2483" actId="26606"/>
          <ac:graphicFrameMkLst>
            <pc:docMk/>
            <pc:sldMk cId="2015085600" sldId="298"/>
            <ac:graphicFrameMk id="27" creationId="{4C57F619-7A3C-1048-1D7A-8DCF76F9B0CD}"/>
          </ac:graphicFrameMkLst>
        </pc:graphicFrameChg>
        <pc:picChg chg="add del">
          <ac:chgData name="Kelly, Greg (FIS Economic Crime Operations)" userId="ef992353-0544-4f0a-be6f-4399ce3a28eb" providerId="ADAL" clId="{4ABB3172-B5E4-4DC1-895E-F495234A00BA}" dt="2024-10-14T13:18:57.897" v="2266" actId="26606"/>
          <ac:picMkLst>
            <pc:docMk/>
            <pc:sldMk cId="2015085600" sldId="298"/>
            <ac:picMk id="6" creationId="{CC137568-2005-B529-5D87-75A64F30D392}"/>
          </ac:picMkLst>
        </pc:picChg>
        <pc:picChg chg="add">
          <ac:chgData name="Kelly, Greg (FIS Economic Crime Operations)" userId="ef992353-0544-4f0a-be6f-4399ce3a28eb" providerId="ADAL" clId="{4ABB3172-B5E4-4DC1-895E-F495234A00BA}" dt="2024-10-14T13:24:10.704" v="2483" actId="26606"/>
          <ac:picMkLst>
            <pc:docMk/>
            <pc:sldMk cId="2015085600" sldId="298"/>
            <ac:picMk id="28" creationId="{F656203F-CD44-7634-41DD-09AB0B8994BD}"/>
          </ac:picMkLst>
        </pc:picChg>
        <pc:cxnChg chg="add del">
          <ac:chgData name="Kelly, Greg (FIS Economic Crime Operations)" userId="ef992353-0544-4f0a-be6f-4399ce3a28eb" providerId="ADAL" clId="{4ABB3172-B5E4-4DC1-895E-F495234A00BA}" dt="2024-10-14T13:24:10.704" v="2483" actId="26606"/>
          <ac:cxnSpMkLst>
            <pc:docMk/>
            <pc:sldMk cId="2015085600" sldId="298"/>
            <ac:cxnSpMk id="25" creationId="{C49DA8F6-BCC1-4447-B54C-57856834B94B}"/>
          </ac:cxnSpMkLst>
        </pc:cxnChg>
      </pc:sldChg>
      <pc:sldChg chg="addSp delSp modSp new mod setBg modNotesTx">
        <pc:chgData name="Kelly, Greg (FIS Economic Crime Operations)" userId="ef992353-0544-4f0a-be6f-4399ce3a28eb" providerId="ADAL" clId="{4ABB3172-B5E4-4DC1-895E-F495234A00BA}" dt="2024-10-14T13:33:42.973" v="3133" actId="20577"/>
        <pc:sldMkLst>
          <pc:docMk/>
          <pc:sldMk cId="10596912" sldId="299"/>
        </pc:sldMkLst>
        <pc:spChg chg="mod">
          <ac:chgData name="Kelly, Greg (FIS Economic Crime Operations)" userId="ef992353-0544-4f0a-be6f-4399ce3a28eb" providerId="ADAL" clId="{4ABB3172-B5E4-4DC1-895E-F495234A00BA}" dt="2024-10-14T13:32:20.499" v="2966" actId="26606"/>
          <ac:spMkLst>
            <pc:docMk/>
            <pc:sldMk cId="10596912" sldId="299"/>
            <ac:spMk id="2" creationId="{83CB10DE-3B0D-52D8-6C1E-DBC602FD875D}"/>
          </ac:spMkLst>
        </pc:spChg>
        <pc:spChg chg="add del mod">
          <ac:chgData name="Kelly, Greg (FIS Economic Crime Operations)" userId="ef992353-0544-4f0a-be6f-4399ce3a28eb" providerId="ADAL" clId="{4ABB3172-B5E4-4DC1-895E-F495234A00BA}" dt="2024-10-14T13:25:42.747" v="2502" actId="26606"/>
          <ac:spMkLst>
            <pc:docMk/>
            <pc:sldMk cId="10596912" sldId="299"/>
            <ac:spMk id="3" creationId="{96D3305F-C9BD-08DC-5DC7-03348073B9DA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3:25:42.721" v="2501" actId="26606"/>
          <ac:spMkLst>
            <pc:docMk/>
            <pc:sldMk cId="10596912" sldId="299"/>
            <ac:spMk id="9" creationId="{7517A47C-B2E5-4B79-8061-D74B1311AF6E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3:25:42.721" v="2501" actId="26606"/>
          <ac:spMkLst>
            <pc:docMk/>
            <pc:sldMk cId="10596912" sldId="299"/>
            <ac:spMk id="11" creationId="{C505E780-2083-4CB5-A42A-5E0E2908ECC3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3:25:42.721" v="2501" actId="26606"/>
          <ac:spMkLst>
            <pc:docMk/>
            <pc:sldMk cId="10596912" sldId="299"/>
            <ac:spMk id="13" creationId="{D2C0AE1C-0118-41AE-8A10-7CDCBF10E96F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3:25:42.721" v="2501" actId="26606"/>
          <ac:spMkLst>
            <pc:docMk/>
            <pc:sldMk cId="10596912" sldId="299"/>
            <ac:spMk id="15" creationId="{463EEC44-1BA3-44ED-81FC-A644B04B2A44}"/>
          </ac:spMkLst>
        </pc:spChg>
        <pc:spChg chg="add">
          <ac:chgData name="Kelly, Greg (FIS Economic Crime Operations)" userId="ef992353-0544-4f0a-be6f-4399ce3a28eb" providerId="ADAL" clId="{4ABB3172-B5E4-4DC1-895E-F495234A00BA}" dt="2024-10-14T13:32:20.499" v="2966" actId="26606"/>
          <ac:spMkLst>
            <pc:docMk/>
            <pc:sldMk cId="10596912" sldId="299"/>
            <ac:spMk id="22" creationId="{4F7EBAE4-9945-4473-9E34-B2C66EA0F03D}"/>
          </ac:spMkLst>
        </pc:spChg>
        <pc:spChg chg="add">
          <ac:chgData name="Kelly, Greg (FIS Economic Crime Operations)" userId="ef992353-0544-4f0a-be6f-4399ce3a28eb" providerId="ADAL" clId="{4ABB3172-B5E4-4DC1-895E-F495234A00BA}" dt="2024-10-14T13:32:20.499" v="2966" actId="26606"/>
          <ac:spMkLst>
            <pc:docMk/>
            <pc:sldMk cId="10596912" sldId="299"/>
            <ac:spMk id="24" creationId="{70BEB1E7-2F88-40BC-B73D-42E5B6F80BFC}"/>
          </ac:spMkLst>
        </pc:spChg>
        <pc:spChg chg="add">
          <ac:chgData name="Kelly, Greg (FIS Economic Crime Operations)" userId="ef992353-0544-4f0a-be6f-4399ce3a28eb" providerId="ADAL" clId="{4ABB3172-B5E4-4DC1-895E-F495234A00BA}" dt="2024-10-14T13:32:20.499" v="2966" actId="26606"/>
          <ac:spMkLst>
            <pc:docMk/>
            <pc:sldMk cId="10596912" sldId="299"/>
            <ac:spMk id="26" creationId="{A7B99495-F43F-4D80-A44F-2CB4764EB90B}"/>
          </ac:spMkLst>
        </pc:spChg>
        <pc:graphicFrameChg chg="add del">
          <ac:chgData name="Kelly, Greg (FIS Economic Crime Operations)" userId="ef992353-0544-4f0a-be6f-4399ce3a28eb" providerId="ADAL" clId="{4ABB3172-B5E4-4DC1-895E-F495234A00BA}" dt="2024-10-14T13:25:42.721" v="2501" actId="26606"/>
          <ac:graphicFrameMkLst>
            <pc:docMk/>
            <pc:sldMk cId="10596912" sldId="299"/>
            <ac:graphicFrameMk id="5" creationId="{A88F75A7-5D5F-3952-A839-1110F8107973}"/>
          </ac:graphicFrameMkLst>
        </pc:graphicFrameChg>
        <pc:graphicFrameChg chg="add mod modGraphic">
          <ac:chgData name="Kelly, Greg (FIS Economic Crime Operations)" userId="ef992353-0544-4f0a-be6f-4399ce3a28eb" providerId="ADAL" clId="{4ABB3172-B5E4-4DC1-895E-F495234A00BA}" dt="2024-10-14T13:32:20.499" v="2966" actId="26606"/>
          <ac:graphicFrameMkLst>
            <pc:docMk/>
            <pc:sldMk cId="10596912" sldId="299"/>
            <ac:graphicFrameMk id="17" creationId="{3FCFD65A-2609-A04F-47D9-DF141BB700C2}"/>
          </ac:graphicFrameMkLst>
        </pc:graphicFrameChg>
        <pc:picChg chg="add mod ord">
          <ac:chgData name="Kelly, Greg (FIS Economic Crime Operations)" userId="ef992353-0544-4f0a-be6f-4399ce3a28eb" providerId="ADAL" clId="{4ABB3172-B5E4-4DC1-895E-F495234A00BA}" dt="2024-10-14T13:32:20.499" v="2966" actId="26606"/>
          <ac:picMkLst>
            <pc:docMk/>
            <pc:sldMk cId="10596912" sldId="299"/>
            <ac:picMk id="6" creationId="{30E8EEAC-4907-7DBB-10C3-BED685457325}"/>
          </ac:picMkLst>
        </pc:picChg>
      </pc:sldChg>
      <pc:sldChg chg="addSp delSp modSp new mod setBg">
        <pc:chgData name="Kelly, Greg (FIS Economic Crime Operations)" userId="ef992353-0544-4f0a-be6f-4399ce3a28eb" providerId="ADAL" clId="{4ABB3172-B5E4-4DC1-895E-F495234A00BA}" dt="2024-10-14T13:34:48.632" v="3136" actId="26606"/>
        <pc:sldMkLst>
          <pc:docMk/>
          <pc:sldMk cId="3675411517" sldId="300"/>
        </pc:sldMkLst>
        <pc:spChg chg="mod">
          <ac:chgData name="Kelly, Greg (FIS Economic Crime Operations)" userId="ef992353-0544-4f0a-be6f-4399ce3a28eb" providerId="ADAL" clId="{4ABB3172-B5E4-4DC1-895E-F495234A00BA}" dt="2024-10-14T13:34:48.632" v="3136" actId="26606"/>
          <ac:spMkLst>
            <pc:docMk/>
            <pc:sldMk cId="3675411517" sldId="300"/>
            <ac:spMk id="2" creationId="{60FBEDC0-7D3D-0D42-D114-41B566DC9F07}"/>
          </ac:spMkLst>
        </pc:spChg>
        <pc:spChg chg="del mod">
          <ac:chgData name="Kelly, Greg (FIS Economic Crime Operations)" userId="ef992353-0544-4f0a-be6f-4399ce3a28eb" providerId="ADAL" clId="{4ABB3172-B5E4-4DC1-895E-F495234A00BA}" dt="2024-10-14T13:34:48.632" v="3136" actId="26606"/>
          <ac:spMkLst>
            <pc:docMk/>
            <pc:sldMk cId="3675411517" sldId="300"/>
            <ac:spMk id="3" creationId="{69C7CAF2-9344-B3B4-EBC0-E1EB1ABEEF52}"/>
          </ac:spMkLst>
        </pc:spChg>
        <pc:spChg chg="add">
          <ac:chgData name="Kelly, Greg (FIS Economic Crime Operations)" userId="ef992353-0544-4f0a-be6f-4399ce3a28eb" providerId="ADAL" clId="{4ABB3172-B5E4-4DC1-895E-F495234A00BA}" dt="2024-10-14T13:34:48.632" v="3136" actId="26606"/>
          <ac:spMkLst>
            <pc:docMk/>
            <pc:sldMk cId="3675411517" sldId="300"/>
            <ac:spMk id="10" creationId="{4F7EBAE4-9945-4473-9E34-B2C66EA0F03D}"/>
          </ac:spMkLst>
        </pc:spChg>
        <pc:spChg chg="add">
          <ac:chgData name="Kelly, Greg (FIS Economic Crime Operations)" userId="ef992353-0544-4f0a-be6f-4399ce3a28eb" providerId="ADAL" clId="{4ABB3172-B5E4-4DC1-895E-F495234A00BA}" dt="2024-10-14T13:34:48.632" v="3136" actId="26606"/>
          <ac:spMkLst>
            <pc:docMk/>
            <pc:sldMk cId="3675411517" sldId="300"/>
            <ac:spMk id="12" creationId="{70BEB1E7-2F88-40BC-B73D-42E5B6F80BFC}"/>
          </ac:spMkLst>
        </pc:spChg>
        <pc:spChg chg="add">
          <ac:chgData name="Kelly, Greg (FIS Economic Crime Operations)" userId="ef992353-0544-4f0a-be6f-4399ce3a28eb" providerId="ADAL" clId="{4ABB3172-B5E4-4DC1-895E-F495234A00BA}" dt="2024-10-14T13:34:48.632" v="3136" actId="26606"/>
          <ac:spMkLst>
            <pc:docMk/>
            <pc:sldMk cId="3675411517" sldId="300"/>
            <ac:spMk id="14" creationId="{A7B99495-F43F-4D80-A44F-2CB4764EB90B}"/>
          </ac:spMkLst>
        </pc:spChg>
        <pc:graphicFrameChg chg="add">
          <ac:chgData name="Kelly, Greg (FIS Economic Crime Operations)" userId="ef992353-0544-4f0a-be6f-4399ce3a28eb" providerId="ADAL" clId="{4ABB3172-B5E4-4DC1-895E-F495234A00BA}" dt="2024-10-14T13:34:48.632" v="3136" actId="26606"/>
          <ac:graphicFrameMkLst>
            <pc:docMk/>
            <pc:sldMk cId="3675411517" sldId="300"/>
            <ac:graphicFrameMk id="5" creationId="{07B48EC3-9646-6391-E716-C411BBB2D107}"/>
          </ac:graphicFrameMkLst>
        </pc:graphicFrameChg>
        <pc:picChg chg="add">
          <ac:chgData name="Kelly, Greg (FIS Economic Crime Operations)" userId="ef992353-0544-4f0a-be6f-4399ce3a28eb" providerId="ADAL" clId="{4ABB3172-B5E4-4DC1-895E-F495234A00BA}" dt="2024-10-14T13:34:48.632" v="3136" actId="26606"/>
          <ac:picMkLst>
            <pc:docMk/>
            <pc:sldMk cId="3675411517" sldId="300"/>
            <ac:picMk id="6" creationId="{F2C71260-BA66-CCE3-7417-EE634FC5F4D0}"/>
          </ac:picMkLst>
        </pc:picChg>
      </pc:sldChg>
      <pc:sldChg chg="addSp delSp modSp new mod setBg">
        <pc:chgData name="Kelly, Greg (FIS Economic Crime Operations)" userId="ef992353-0544-4f0a-be6f-4399ce3a28eb" providerId="ADAL" clId="{4ABB3172-B5E4-4DC1-895E-F495234A00BA}" dt="2024-10-14T13:41:30.600" v="3423" actId="26606"/>
        <pc:sldMkLst>
          <pc:docMk/>
          <pc:sldMk cId="633103051" sldId="301"/>
        </pc:sldMkLst>
        <pc:spChg chg="mod">
          <ac:chgData name="Kelly, Greg (FIS Economic Crime Operations)" userId="ef992353-0544-4f0a-be6f-4399ce3a28eb" providerId="ADAL" clId="{4ABB3172-B5E4-4DC1-895E-F495234A00BA}" dt="2024-10-14T13:36:57.701" v="3164" actId="26606"/>
          <ac:spMkLst>
            <pc:docMk/>
            <pc:sldMk cId="633103051" sldId="301"/>
            <ac:spMk id="2" creationId="{8846013B-6B7A-419F-F655-EACD00EE8B8D}"/>
          </ac:spMkLst>
        </pc:spChg>
        <pc:spChg chg="del mod">
          <ac:chgData name="Kelly, Greg (FIS Economic Crime Operations)" userId="ef992353-0544-4f0a-be6f-4399ce3a28eb" providerId="ADAL" clId="{4ABB3172-B5E4-4DC1-895E-F495234A00BA}" dt="2024-10-14T13:36:57.701" v="3164" actId="26606"/>
          <ac:spMkLst>
            <pc:docMk/>
            <pc:sldMk cId="633103051" sldId="301"/>
            <ac:spMk id="3" creationId="{FA139F0B-3AA8-37C5-E4BB-ACC25F571C45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3:41:30.600" v="3423" actId="26606"/>
          <ac:spMkLst>
            <pc:docMk/>
            <pc:sldMk cId="633103051" sldId="301"/>
            <ac:spMk id="10" creationId="{4F7EBAE4-9945-4473-9E34-B2C66EA0F03D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3:41:30.600" v="3423" actId="26606"/>
          <ac:spMkLst>
            <pc:docMk/>
            <pc:sldMk cId="633103051" sldId="301"/>
            <ac:spMk id="12" creationId="{70BEB1E7-2F88-40BC-B73D-42E5B6F80BFC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3:41:30.600" v="3423" actId="26606"/>
          <ac:spMkLst>
            <pc:docMk/>
            <pc:sldMk cId="633103051" sldId="301"/>
            <ac:spMk id="14" creationId="{A7B99495-F43F-4D80-A44F-2CB4764EB90B}"/>
          </ac:spMkLst>
        </pc:spChg>
        <pc:spChg chg="add">
          <ac:chgData name="Kelly, Greg (FIS Economic Crime Operations)" userId="ef992353-0544-4f0a-be6f-4399ce3a28eb" providerId="ADAL" clId="{4ABB3172-B5E4-4DC1-895E-F495234A00BA}" dt="2024-10-14T13:41:30.600" v="3423" actId="26606"/>
          <ac:spMkLst>
            <pc:docMk/>
            <pc:sldMk cId="633103051" sldId="301"/>
            <ac:spMk id="19" creationId="{4F7EBAE4-9945-4473-9E34-B2C66EA0F03D}"/>
          </ac:spMkLst>
        </pc:spChg>
        <pc:spChg chg="add">
          <ac:chgData name="Kelly, Greg (FIS Economic Crime Operations)" userId="ef992353-0544-4f0a-be6f-4399ce3a28eb" providerId="ADAL" clId="{4ABB3172-B5E4-4DC1-895E-F495234A00BA}" dt="2024-10-14T13:41:30.600" v="3423" actId="26606"/>
          <ac:spMkLst>
            <pc:docMk/>
            <pc:sldMk cId="633103051" sldId="301"/>
            <ac:spMk id="21" creationId="{70BEB1E7-2F88-40BC-B73D-42E5B6F80BFC}"/>
          </ac:spMkLst>
        </pc:spChg>
        <pc:spChg chg="add">
          <ac:chgData name="Kelly, Greg (FIS Economic Crime Operations)" userId="ef992353-0544-4f0a-be6f-4399ce3a28eb" providerId="ADAL" clId="{4ABB3172-B5E4-4DC1-895E-F495234A00BA}" dt="2024-10-14T13:41:30.600" v="3423" actId="26606"/>
          <ac:spMkLst>
            <pc:docMk/>
            <pc:sldMk cId="633103051" sldId="301"/>
            <ac:spMk id="23" creationId="{A7B99495-F43F-4D80-A44F-2CB4764EB90B}"/>
          </ac:spMkLst>
        </pc:spChg>
        <pc:graphicFrameChg chg="add mod modGraphic">
          <ac:chgData name="Kelly, Greg (FIS Economic Crime Operations)" userId="ef992353-0544-4f0a-be6f-4399ce3a28eb" providerId="ADAL" clId="{4ABB3172-B5E4-4DC1-895E-F495234A00BA}" dt="2024-10-14T13:41:30.600" v="3423" actId="26606"/>
          <ac:graphicFrameMkLst>
            <pc:docMk/>
            <pc:sldMk cId="633103051" sldId="301"/>
            <ac:graphicFrameMk id="5" creationId="{AA72D600-01AC-C47C-E8A8-A99F4BE3E9E9}"/>
          </ac:graphicFrameMkLst>
        </pc:graphicFrameChg>
        <pc:picChg chg="add mod">
          <ac:chgData name="Kelly, Greg (FIS Economic Crime Operations)" userId="ef992353-0544-4f0a-be6f-4399ce3a28eb" providerId="ADAL" clId="{4ABB3172-B5E4-4DC1-895E-F495234A00BA}" dt="2024-10-14T13:41:30.600" v="3423" actId="26606"/>
          <ac:picMkLst>
            <pc:docMk/>
            <pc:sldMk cId="633103051" sldId="301"/>
            <ac:picMk id="6" creationId="{A50A83CC-3BB9-FD0E-EAB6-B5060558D229}"/>
          </ac:picMkLst>
        </pc:picChg>
      </pc:sldChg>
      <pc:sldChg chg="addSp delSp modSp new mod setBg">
        <pc:chgData name="Kelly, Greg (FIS Economic Crime Operations)" userId="ef992353-0544-4f0a-be6f-4399ce3a28eb" providerId="ADAL" clId="{4ABB3172-B5E4-4DC1-895E-F495234A00BA}" dt="2024-10-14T13:43:21.646" v="3451" actId="14100"/>
        <pc:sldMkLst>
          <pc:docMk/>
          <pc:sldMk cId="3792648705" sldId="302"/>
        </pc:sldMkLst>
        <pc:spChg chg="mod">
          <ac:chgData name="Kelly, Greg (FIS Economic Crime Operations)" userId="ef992353-0544-4f0a-be6f-4399ce3a28eb" providerId="ADAL" clId="{4ABB3172-B5E4-4DC1-895E-F495234A00BA}" dt="2024-10-14T13:42:56.335" v="3448" actId="26606"/>
          <ac:spMkLst>
            <pc:docMk/>
            <pc:sldMk cId="3792648705" sldId="302"/>
            <ac:spMk id="2" creationId="{272C9077-A296-4494-0585-D6EBDDCA6BE4}"/>
          </ac:spMkLst>
        </pc:spChg>
        <pc:spChg chg="del">
          <ac:chgData name="Kelly, Greg (FIS Economic Crime Operations)" userId="ef992353-0544-4f0a-be6f-4399ce3a28eb" providerId="ADAL" clId="{4ABB3172-B5E4-4DC1-895E-F495234A00BA}" dt="2024-10-14T13:42:50.769" v="3447" actId="22"/>
          <ac:spMkLst>
            <pc:docMk/>
            <pc:sldMk cId="3792648705" sldId="302"/>
            <ac:spMk id="3" creationId="{2B8134C7-F0A8-A614-98E6-4953E1F8C6C7}"/>
          </ac:spMkLst>
        </pc:spChg>
        <pc:spChg chg="add">
          <ac:chgData name="Kelly, Greg (FIS Economic Crime Operations)" userId="ef992353-0544-4f0a-be6f-4399ce3a28eb" providerId="ADAL" clId="{4ABB3172-B5E4-4DC1-895E-F495234A00BA}" dt="2024-10-14T13:42:56.335" v="3448" actId="26606"/>
          <ac:spMkLst>
            <pc:docMk/>
            <pc:sldMk cId="3792648705" sldId="302"/>
            <ac:spMk id="10" creationId="{A4AC5506-6312-4701-8D3C-40187889A947}"/>
          </ac:spMkLst>
        </pc:spChg>
        <pc:picChg chg="add mod ord">
          <ac:chgData name="Kelly, Greg (FIS Economic Crime Operations)" userId="ef992353-0544-4f0a-be6f-4399ce3a28eb" providerId="ADAL" clId="{4ABB3172-B5E4-4DC1-895E-F495234A00BA}" dt="2024-10-14T13:43:21.646" v="3451" actId="14100"/>
          <ac:picMkLst>
            <pc:docMk/>
            <pc:sldMk cId="3792648705" sldId="302"/>
            <ac:picMk id="5" creationId="{3B8002EA-FE6F-226A-4EAE-BFFC99AFB9A3}"/>
          </ac:picMkLst>
        </pc:picChg>
      </pc:sldChg>
      <pc:sldChg chg="addSp delSp modSp new mod setBg">
        <pc:chgData name="Kelly, Greg (FIS Economic Crime Operations)" userId="ef992353-0544-4f0a-be6f-4399ce3a28eb" providerId="ADAL" clId="{4ABB3172-B5E4-4DC1-895E-F495234A00BA}" dt="2024-10-14T13:50:35.247" v="3568" actId="26606"/>
        <pc:sldMkLst>
          <pc:docMk/>
          <pc:sldMk cId="3136217531" sldId="303"/>
        </pc:sldMkLst>
        <pc:spChg chg="mod">
          <ac:chgData name="Kelly, Greg (FIS Economic Crime Operations)" userId="ef992353-0544-4f0a-be6f-4399ce3a28eb" providerId="ADAL" clId="{4ABB3172-B5E4-4DC1-895E-F495234A00BA}" dt="2024-10-14T13:50:35.247" v="3568" actId="26606"/>
          <ac:spMkLst>
            <pc:docMk/>
            <pc:sldMk cId="3136217531" sldId="303"/>
            <ac:spMk id="2" creationId="{64E2E9EB-331F-2C16-4BF6-1FD5C4F54C1F}"/>
          </ac:spMkLst>
        </pc:spChg>
        <pc:spChg chg="del mod">
          <ac:chgData name="Kelly, Greg (FIS Economic Crime Operations)" userId="ef992353-0544-4f0a-be6f-4399ce3a28eb" providerId="ADAL" clId="{4ABB3172-B5E4-4DC1-895E-F495234A00BA}" dt="2024-10-14T13:50:35.247" v="3568" actId="26606"/>
          <ac:spMkLst>
            <pc:docMk/>
            <pc:sldMk cId="3136217531" sldId="303"/>
            <ac:spMk id="3" creationId="{59E67389-449B-6ADE-BD6F-A8D03BF89D74}"/>
          </ac:spMkLst>
        </pc:spChg>
        <pc:spChg chg="add">
          <ac:chgData name="Kelly, Greg (FIS Economic Crime Operations)" userId="ef992353-0544-4f0a-be6f-4399ce3a28eb" providerId="ADAL" clId="{4ABB3172-B5E4-4DC1-895E-F495234A00BA}" dt="2024-10-14T13:50:35.247" v="3568" actId="26606"/>
          <ac:spMkLst>
            <pc:docMk/>
            <pc:sldMk cId="3136217531" sldId="303"/>
            <ac:spMk id="9" creationId="{35DB3719-6FDC-4E5D-891D-FF40B7300F64}"/>
          </ac:spMkLst>
        </pc:spChg>
        <pc:spChg chg="add">
          <ac:chgData name="Kelly, Greg (FIS Economic Crime Operations)" userId="ef992353-0544-4f0a-be6f-4399ce3a28eb" providerId="ADAL" clId="{4ABB3172-B5E4-4DC1-895E-F495234A00BA}" dt="2024-10-14T13:50:35.247" v="3568" actId="26606"/>
          <ac:spMkLst>
            <pc:docMk/>
            <pc:sldMk cId="3136217531" sldId="303"/>
            <ac:spMk id="11" creationId="{E0CBAC23-2E3F-4A90-BA59-F8299F6A5439}"/>
          </ac:spMkLst>
        </pc:spChg>
        <pc:graphicFrameChg chg="add">
          <ac:chgData name="Kelly, Greg (FIS Economic Crime Operations)" userId="ef992353-0544-4f0a-be6f-4399ce3a28eb" providerId="ADAL" clId="{4ABB3172-B5E4-4DC1-895E-F495234A00BA}" dt="2024-10-14T13:50:35.247" v="3568" actId="26606"/>
          <ac:graphicFrameMkLst>
            <pc:docMk/>
            <pc:sldMk cId="3136217531" sldId="303"/>
            <ac:graphicFrameMk id="5" creationId="{BDBA10C9-139B-8746-FE11-CBAF48B6EFEC}"/>
          </ac:graphicFrameMkLst>
        </pc:graphicFrameChg>
      </pc:sldChg>
      <pc:sldChg chg="add del">
        <pc:chgData name="Kelly, Greg (FIS Economic Crime Operations)" userId="ef992353-0544-4f0a-be6f-4399ce3a28eb" providerId="ADAL" clId="{4ABB3172-B5E4-4DC1-895E-F495234A00BA}" dt="2024-10-14T13:45:35.136" v="3465" actId="2696"/>
        <pc:sldMkLst>
          <pc:docMk/>
          <pc:sldMk cId="3140566551" sldId="303"/>
        </pc:sldMkLst>
      </pc:sldChg>
      <pc:sldChg chg="new del">
        <pc:chgData name="Kelly, Greg (FIS Economic Crime Operations)" userId="ef992353-0544-4f0a-be6f-4399ce3a28eb" providerId="ADAL" clId="{4ABB3172-B5E4-4DC1-895E-F495234A00BA}" dt="2024-10-14T13:54:15.897" v="3601" actId="2696"/>
        <pc:sldMkLst>
          <pc:docMk/>
          <pc:sldMk cId="2804305684" sldId="304"/>
        </pc:sldMkLst>
      </pc:sldChg>
      <pc:sldChg chg="addSp delSp modSp new mod modClrScheme chgLayout">
        <pc:chgData name="Kelly, Greg (FIS Economic Crime Operations)" userId="ef992353-0544-4f0a-be6f-4399ce3a28eb" providerId="ADAL" clId="{4ABB3172-B5E4-4DC1-895E-F495234A00BA}" dt="2024-10-14T13:53:46.779" v="3600" actId="113"/>
        <pc:sldMkLst>
          <pc:docMk/>
          <pc:sldMk cId="2771916547" sldId="305"/>
        </pc:sldMkLst>
        <pc:spChg chg="mod ord">
          <ac:chgData name="Kelly, Greg (FIS Economic Crime Operations)" userId="ef992353-0544-4f0a-be6f-4399ce3a28eb" providerId="ADAL" clId="{4ABB3172-B5E4-4DC1-895E-F495234A00BA}" dt="2024-10-14T13:53:46.779" v="3600" actId="113"/>
          <ac:spMkLst>
            <pc:docMk/>
            <pc:sldMk cId="2771916547" sldId="305"/>
            <ac:spMk id="2" creationId="{BD818634-5C5F-A6B0-EC1A-6F80C6AC72DA}"/>
          </ac:spMkLst>
        </pc:spChg>
        <pc:spChg chg="del mod ord">
          <ac:chgData name="Kelly, Greg (FIS Economic Crime Operations)" userId="ef992353-0544-4f0a-be6f-4399ce3a28eb" providerId="ADAL" clId="{4ABB3172-B5E4-4DC1-895E-F495234A00BA}" dt="2024-10-14T13:51:29.691" v="3585" actId="700"/>
          <ac:spMkLst>
            <pc:docMk/>
            <pc:sldMk cId="2771916547" sldId="305"/>
            <ac:spMk id="3" creationId="{C9F703DD-1FBF-E85B-9608-F6C0DAE11519}"/>
          </ac:spMkLst>
        </pc:spChg>
        <pc:spChg chg="add del mod ord">
          <ac:chgData name="Kelly, Greg (FIS Economic Crime Operations)" userId="ef992353-0544-4f0a-be6f-4399ce3a28eb" providerId="ADAL" clId="{4ABB3172-B5E4-4DC1-895E-F495234A00BA}" dt="2024-10-14T13:53:33.637" v="3599" actId="26606"/>
          <ac:spMkLst>
            <pc:docMk/>
            <pc:sldMk cId="2771916547" sldId="305"/>
            <ac:spMk id="4" creationId="{47BA96B0-CC41-9C37-0CA9-FAA3FE5FFBFD}"/>
          </ac:spMkLst>
        </pc:spChg>
        <pc:spChg chg="add mod ord">
          <ac:chgData name="Kelly, Greg (FIS Economic Crime Operations)" userId="ef992353-0544-4f0a-be6f-4399ce3a28eb" providerId="ADAL" clId="{4ABB3172-B5E4-4DC1-895E-F495234A00BA}" dt="2024-10-14T13:51:29.691" v="3585" actId="700"/>
          <ac:spMkLst>
            <pc:docMk/>
            <pc:sldMk cId="2771916547" sldId="305"/>
            <ac:spMk id="5" creationId="{EEF917E9-FE14-1049-9AA9-43DFE9EF37D4}"/>
          </ac:spMkLst>
        </pc:spChg>
        <pc:graphicFrameChg chg="add">
          <ac:chgData name="Kelly, Greg (FIS Economic Crime Operations)" userId="ef992353-0544-4f0a-be6f-4399ce3a28eb" providerId="ADAL" clId="{4ABB3172-B5E4-4DC1-895E-F495234A00BA}" dt="2024-10-14T13:53:33.637" v="3599" actId="26606"/>
          <ac:graphicFrameMkLst>
            <pc:docMk/>
            <pc:sldMk cId="2771916547" sldId="305"/>
            <ac:graphicFrameMk id="9" creationId="{72480417-6E4D-17DE-431F-FD8CFEA1073A}"/>
          </ac:graphicFrameMkLst>
        </pc:graphicFrameChg>
        <pc:picChg chg="add mod">
          <ac:chgData name="Kelly, Greg (FIS Economic Crime Operations)" userId="ef992353-0544-4f0a-be6f-4399ce3a28eb" providerId="ADAL" clId="{4ABB3172-B5E4-4DC1-895E-F495234A00BA}" dt="2024-10-14T13:52:11.141" v="3594" actId="688"/>
          <ac:picMkLst>
            <pc:docMk/>
            <pc:sldMk cId="2771916547" sldId="305"/>
            <ac:picMk id="7" creationId="{C9948B74-05AD-E70B-244B-592791D3AF4A}"/>
          </ac:picMkLst>
        </pc:picChg>
      </pc:sldChg>
      <pc:sldChg chg="addSp delSp modSp new mod setBg modClrScheme setClrOvrMap chgLayout">
        <pc:chgData name="Kelly, Greg (FIS Economic Crime Operations)" userId="ef992353-0544-4f0a-be6f-4399ce3a28eb" providerId="ADAL" clId="{4ABB3172-B5E4-4DC1-895E-F495234A00BA}" dt="2024-10-14T14:08:19.046" v="3986" actId="26606"/>
        <pc:sldMkLst>
          <pc:docMk/>
          <pc:sldMk cId="2963102917" sldId="306"/>
        </pc:sldMkLst>
        <pc:spChg chg="del mod ord">
          <ac:chgData name="Kelly, Greg (FIS Economic Crime Operations)" userId="ef992353-0544-4f0a-be6f-4399ce3a28eb" providerId="ADAL" clId="{4ABB3172-B5E4-4DC1-895E-F495234A00BA}" dt="2024-10-14T13:55:15.185" v="3603" actId="700"/>
          <ac:spMkLst>
            <pc:docMk/>
            <pc:sldMk cId="2963102917" sldId="306"/>
            <ac:spMk id="2" creationId="{7023B022-8C06-D87E-71F1-0E2AE9FDC7C3}"/>
          </ac:spMkLst>
        </pc:spChg>
        <pc:spChg chg="del mod ord">
          <ac:chgData name="Kelly, Greg (FIS Economic Crime Operations)" userId="ef992353-0544-4f0a-be6f-4399ce3a28eb" providerId="ADAL" clId="{4ABB3172-B5E4-4DC1-895E-F495234A00BA}" dt="2024-10-14T13:55:15.185" v="3603" actId="700"/>
          <ac:spMkLst>
            <pc:docMk/>
            <pc:sldMk cId="2963102917" sldId="306"/>
            <ac:spMk id="3" creationId="{D0E04FE9-B4EE-0C9B-EE1C-8282816C0C35}"/>
          </ac:spMkLst>
        </pc:spChg>
        <pc:spChg chg="del">
          <ac:chgData name="Kelly, Greg (FIS Economic Crime Operations)" userId="ef992353-0544-4f0a-be6f-4399ce3a28eb" providerId="ADAL" clId="{4ABB3172-B5E4-4DC1-895E-F495234A00BA}" dt="2024-10-14T13:55:15.185" v="3603" actId="700"/>
          <ac:spMkLst>
            <pc:docMk/>
            <pc:sldMk cId="2963102917" sldId="306"/>
            <ac:spMk id="4" creationId="{B9B44406-DD91-8D39-D59E-059A5CDBB02A}"/>
          </ac:spMkLst>
        </pc:spChg>
        <pc:spChg chg="add mod ord">
          <ac:chgData name="Kelly, Greg (FIS Economic Crime Operations)" userId="ef992353-0544-4f0a-be6f-4399ce3a28eb" providerId="ADAL" clId="{4ABB3172-B5E4-4DC1-895E-F495234A00BA}" dt="2024-10-14T14:08:19.046" v="3986" actId="26606"/>
          <ac:spMkLst>
            <pc:docMk/>
            <pc:sldMk cId="2963102917" sldId="306"/>
            <ac:spMk id="5" creationId="{CA9649B6-5D19-62AA-9853-24477D648B6A}"/>
          </ac:spMkLst>
        </pc:spChg>
        <pc:spChg chg="add del mod ord">
          <ac:chgData name="Kelly, Greg (FIS Economic Crime Operations)" userId="ef992353-0544-4f0a-be6f-4399ce3a28eb" providerId="ADAL" clId="{4ABB3172-B5E4-4DC1-895E-F495234A00BA}" dt="2024-10-14T14:08:19.046" v="3986" actId="26606"/>
          <ac:spMkLst>
            <pc:docMk/>
            <pc:sldMk cId="2963102917" sldId="306"/>
            <ac:spMk id="6" creationId="{98E609E9-38D7-BC5E-8D10-ABD4756D7626}"/>
          </ac:spMkLst>
        </pc:spChg>
        <pc:spChg chg="add mod ord">
          <ac:chgData name="Kelly, Greg (FIS Economic Crime Operations)" userId="ef992353-0544-4f0a-be6f-4399ce3a28eb" providerId="ADAL" clId="{4ABB3172-B5E4-4DC1-895E-F495234A00BA}" dt="2024-10-14T14:08:19.046" v="3986" actId="26606"/>
          <ac:spMkLst>
            <pc:docMk/>
            <pc:sldMk cId="2963102917" sldId="306"/>
            <ac:spMk id="7" creationId="{3F55A159-D3B6-C3DC-3C26-3FC58A5F1774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07:30.341" v="3973" actId="26606"/>
          <ac:spMkLst>
            <pc:docMk/>
            <pc:sldMk cId="2963102917" sldId="306"/>
            <ac:spMk id="12" creationId="{9F7D788E-2C1B-4EF4-8719-12613771FF98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07:30.341" v="3973" actId="26606"/>
          <ac:spMkLst>
            <pc:docMk/>
            <pc:sldMk cId="2963102917" sldId="306"/>
            <ac:spMk id="14" creationId="{7C54E824-C0F4-480B-BC88-689F50C45FBD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07:30.341" v="3973" actId="26606"/>
          <ac:spMkLst>
            <pc:docMk/>
            <pc:sldMk cId="2963102917" sldId="306"/>
            <ac:spMk id="16" creationId="{58DEA6A1-FC5C-4E6E-BBBF-7E472949B394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08:19.025" v="3985" actId="26606"/>
          <ac:spMkLst>
            <pc:docMk/>
            <pc:sldMk cId="2963102917" sldId="306"/>
            <ac:spMk id="17" creationId="{2A6B319F-86FE-4754-878E-06F0804D882B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07:30.341" v="3973" actId="26606"/>
          <ac:spMkLst>
            <pc:docMk/>
            <pc:sldMk cId="2963102917" sldId="306"/>
            <ac:spMk id="18" creationId="{96AAAC3B-1954-46B7-BBAC-27DFF5B5295F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08:19.025" v="3985" actId="26606"/>
          <ac:spMkLst>
            <pc:docMk/>
            <pc:sldMk cId="2963102917" sldId="306"/>
            <ac:spMk id="19" creationId="{DCF7D1B5-3477-499F-ACC5-2C8B07F4EDB3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07:30.341" v="3973" actId="26606"/>
          <ac:spMkLst>
            <pc:docMk/>
            <pc:sldMk cId="2963102917" sldId="306"/>
            <ac:spMk id="20" creationId="{A5AD6500-BB62-4AAC-9D2F-C10DDC90CBB1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08:19.025" v="3985" actId="26606"/>
          <ac:spMkLst>
            <pc:docMk/>
            <pc:sldMk cId="2963102917" sldId="306"/>
            <ac:spMk id="21" creationId="{98E609E9-38D7-BC5E-8D10-ABD4756D7626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07:41.289" v="3975" actId="26606"/>
          <ac:spMkLst>
            <pc:docMk/>
            <pc:sldMk cId="2963102917" sldId="306"/>
            <ac:spMk id="22" creationId="{1DE7243B-5109-444B-8FAF-7437C66BC0E9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07:41.289" v="3975" actId="26606"/>
          <ac:spMkLst>
            <pc:docMk/>
            <pc:sldMk cId="2963102917" sldId="306"/>
            <ac:spMk id="23" creationId="{4C5D6221-DA7B-4611-AA26-7D8E349FDE96}"/>
          </ac:spMkLst>
        </pc:spChg>
        <pc:spChg chg="add">
          <ac:chgData name="Kelly, Greg (FIS Economic Crime Operations)" userId="ef992353-0544-4f0a-be6f-4399ce3a28eb" providerId="ADAL" clId="{4ABB3172-B5E4-4DC1-895E-F495234A00BA}" dt="2024-10-14T14:08:19.046" v="3986" actId="26606"/>
          <ac:spMkLst>
            <pc:docMk/>
            <pc:sldMk cId="2963102917" sldId="306"/>
            <ac:spMk id="24" creationId="{9F7D788E-2C1B-4EF4-8719-12613771FF98}"/>
          </ac:spMkLst>
        </pc:spChg>
        <pc:spChg chg="add">
          <ac:chgData name="Kelly, Greg (FIS Economic Crime Operations)" userId="ef992353-0544-4f0a-be6f-4399ce3a28eb" providerId="ADAL" clId="{4ABB3172-B5E4-4DC1-895E-F495234A00BA}" dt="2024-10-14T14:08:19.046" v="3986" actId="26606"/>
          <ac:spMkLst>
            <pc:docMk/>
            <pc:sldMk cId="2963102917" sldId="306"/>
            <ac:spMk id="25" creationId="{7C54E824-C0F4-480B-BC88-689F50C45FBD}"/>
          </ac:spMkLst>
        </pc:spChg>
        <pc:spChg chg="add">
          <ac:chgData name="Kelly, Greg (FIS Economic Crime Operations)" userId="ef992353-0544-4f0a-be6f-4399ce3a28eb" providerId="ADAL" clId="{4ABB3172-B5E4-4DC1-895E-F495234A00BA}" dt="2024-10-14T14:08:19.046" v="3986" actId="26606"/>
          <ac:spMkLst>
            <pc:docMk/>
            <pc:sldMk cId="2963102917" sldId="306"/>
            <ac:spMk id="26" creationId="{58DEA6A1-FC5C-4E6E-BBBF-7E472949B394}"/>
          </ac:spMkLst>
        </pc:spChg>
        <pc:spChg chg="add">
          <ac:chgData name="Kelly, Greg (FIS Economic Crime Operations)" userId="ef992353-0544-4f0a-be6f-4399ce3a28eb" providerId="ADAL" clId="{4ABB3172-B5E4-4DC1-895E-F495234A00BA}" dt="2024-10-14T14:08:19.046" v="3986" actId="26606"/>
          <ac:spMkLst>
            <pc:docMk/>
            <pc:sldMk cId="2963102917" sldId="306"/>
            <ac:spMk id="27" creationId="{96AAAC3B-1954-46B7-BBAC-27DFF5B5295F}"/>
          </ac:spMkLst>
        </pc:spChg>
        <pc:spChg chg="add">
          <ac:chgData name="Kelly, Greg (FIS Economic Crime Operations)" userId="ef992353-0544-4f0a-be6f-4399ce3a28eb" providerId="ADAL" clId="{4ABB3172-B5E4-4DC1-895E-F495234A00BA}" dt="2024-10-14T14:08:19.046" v="3986" actId="26606"/>
          <ac:spMkLst>
            <pc:docMk/>
            <pc:sldMk cId="2963102917" sldId="306"/>
            <ac:spMk id="28" creationId="{98E609E9-38D7-BC5E-8D10-ABD4756D7626}"/>
          </ac:spMkLst>
        </pc:spChg>
        <pc:spChg chg="add">
          <ac:chgData name="Kelly, Greg (FIS Economic Crime Operations)" userId="ef992353-0544-4f0a-be6f-4399ce3a28eb" providerId="ADAL" clId="{4ABB3172-B5E4-4DC1-895E-F495234A00BA}" dt="2024-10-14T14:08:19.046" v="3986" actId="26606"/>
          <ac:spMkLst>
            <pc:docMk/>
            <pc:sldMk cId="2963102917" sldId="306"/>
            <ac:spMk id="29" creationId="{A5AD6500-BB62-4AAC-9D2F-C10DDC90CBB1}"/>
          </ac:spMkLst>
        </pc:spChg>
        <pc:graphicFrameChg chg="add del">
          <ac:chgData name="Kelly, Greg (FIS Economic Crime Operations)" userId="ef992353-0544-4f0a-be6f-4399ce3a28eb" providerId="ADAL" clId="{4ABB3172-B5E4-4DC1-895E-F495234A00BA}" dt="2024-10-14T14:07:56.006" v="3977" actId="26606"/>
          <ac:graphicFrameMkLst>
            <pc:docMk/>
            <pc:sldMk cId="2963102917" sldId="306"/>
            <ac:graphicFrameMk id="9" creationId="{BC5A5062-FC2C-B551-085D-4AF56A18ED56}"/>
          </ac:graphicFrameMkLst>
        </pc:graphicFrameChg>
        <pc:graphicFrameChg chg="add del">
          <ac:chgData name="Kelly, Greg (FIS Economic Crime Operations)" userId="ef992353-0544-4f0a-be6f-4399ce3a28eb" providerId="ADAL" clId="{4ABB3172-B5E4-4DC1-895E-F495234A00BA}" dt="2024-10-14T14:07:57.607" v="3979" actId="26606"/>
          <ac:graphicFrameMkLst>
            <pc:docMk/>
            <pc:sldMk cId="2963102917" sldId="306"/>
            <ac:graphicFrameMk id="11" creationId="{7317F0F0-85A4-9D99-5315-C7478750986F}"/>
          </ac:graphicFrameMkLst>
        </pc:graphicFrameChg>
        <pc:graphicFrameChg chg="add del">
          <ac:chgData name="Kelly, Greg (FIS Economic Crime Operations)" userId="ef992353-0544-4f0a-be6f-4399ce3a28eb" providerId="ADAL" clId="{4ABB3172-B5E4-4DC1-895E-F495234A00BA}" dt="2024-10-14T14:07:59.461" v="3981" actId="26606"/>
          <ac:graphicFrameMkLst>
            <pc:docMk/>
            <pc:sldMk cId="2963102917" sldId="306"/>
            <ac:graphicFrameMk id="13" creationId="{BC5A5062-FC2C-B551-085D-4AF56A18ED56}"/>
          </ac:graphicFrameMkLst>
        </pc:graphicFrameChg>
        <pc:graphicFrameChg chg="add del">
          <ac:chgData name="Kelly, Greg (FIS Economic Crime Operations)" userId="ef992353-0544-4f0a-be6f-4399ce3a28eb" providerId="ADAL" clId="{4ABB3172-B5E4-4DC1-895E-F495234A00BA}" dt="2024-10-14T14:08:04.263" v="3983" actId="26606"/>
          <ac:graphicFrameMkLst>
            <pc:docMk/>
            <pc:sldMk cId="2963102917" sldId="306"/>
            <ac:graphicFrameMk id="15" creationId="{8A43AC98-6D4F-828C-5129-A349F4248299}"/>
          </ac:graphicFrameMkLst>
        </pc:graphicFrameChg>
      </pc:sldChg>
      <pc:sldChg chg="addSp delSp modSp new mod setBg modClrScheme chgLayout">
        <pc:chgData name="Kelly, Greg (FIS Economic Crime Operations)" userId="ef992353-0544-4f0a-be6f-4399ce3a28eb" providerId="ADAL" clId="{4ABB3172-B5E4-4DC1-895E-F495234A00BA}" dt="2024-10-14T14:11:36.620" v="4013" actId="26606"/>
        <pc:sldMkLst>
          <pc:docMk/>
          <pc:sldMk cId="1799368547" sldId="307"/>
        </pc:sldMkLst>
        <pc:spChg chg="del mod ord">
          <ac:chgData name="Kelly, Greg (FIS Economic Crime Operations)" userId="ef992353-0544-4f0a-be6f-4399ce3a28eb" providerId="ADAL" clId="{4ABB3172-B5E4-4DC1-895E-F495234A00BA}" dt="2024-10-14T14:08:45.130" v="3988" actId="700"/>
          <ac:spMkLst>
            <pc:docMk/>
            <pc:sldMk cId="1799368547" sldId="307"/>
            <ac:spMk id="2" creationId="{F653B7D8-844F-5DD5-A763-7A66F7A29303}"/>
          </ac:spMkLst>
        </pc:spChg>
        <pc:spChg chg="del mod ord">
          <ac:chgData name="Kelly, Greg (FIS Economic Crime Operations)" userId="ef992353-0544-4f0a-be6f-4399ce3a28eb" providerId="ADAL" clId="{4ABB3172-B5E4-4DC1-895E-F495234A00BA}" dt="2024-10-14T14:08:45.130" v="3988" actId="700"/>
          <ac:spMkLst>
            <pc:docMk/>
            <pc:sldMk cId="1799368547" sldId="307"/>
            <ac:spMk id="3" creationId="{B3274F07-EA85-CF85-3F85-E3A92410D360}"/>
          </ac:spMkLst>
        </pc:spChg>
        <pc:spChg chg="del">
          <ac:chgData name="Kelly, Greg (FIS Economic Crime Operations)" userId="ef992353-0544-4f0a-be6f-4399ce3a28eb" providerId="ADAL" clId="{4ABB3172-B5E4-4DC1-895E-F495234A00BA}" dt="2024-10-14T14:08:45.130" v="3988" actId="700"/>
          <ac:spMkLst>
            <pc:docMk/>
            <pc:sldMk cId="1799368547" sldId="307"/>
            <ac:spMk id="4" creationId="{2CFF09CE-4559-DBC4-25E8-3F63F9CA30A6}"/>
          </ac:spMkLst>
        </pc:spChg>
        <pc:spChg chg="add mod ord">
          <ac:chgData name="Kelly, Greg (FIS Economic Crime Operations)" userId="ef992353-0544-4f0a-be6f-4399ce3a28eb" providerId="ADAL" clId="{4ABB3172-B5E4-4DC1-895E-F495234A00BA}" dt="2024-10-14T14:11:36.620" v="4013" actId="26606"/>
          <ac:spMkLst>
            <pc:docMk/>
            <pc:sldMk cId="1799368547" sldId="307"/>
            <ac:spMk id="5" creationId="{1ED2DFCF-E186-3A14-3E64-A5917C6B81F8}"/>
          </ac:spMkLst>
        </pc:spChg>
        <pc:spChg chg="add del mod ord">
          <ac:chgData name="Kelly, Greg (FIS Economic Crime Operations)" userId="ef992353-0544-4f0a-be6f-4399ce3a28eb" providerId="ADAL" clId="{4ABB3172-B5E4-4DC1-895E-F495234A00BA}" dt="2024-10-14T14:09:50.235" v="4009" actId="22"/>
          <ac:spMkLst>
            <pc:docMk/>
            <pc:sldMk cId="1799368547" sldId="307"/>
            <ac:spMk id="6" creationId="{0EA56A13-9E8B-C96D-6AD8-91162750CBE5}"/>
          </ac:spMkLst>
        </pc:spChg>
        <pc:spChg chg="add del mod">
          <ac:chgData name="Kelly, Greg (FIS Economic Crime Operations)" userId="ef992353-0544-4f0a-be6f-4399ce3a28eb" providerId="ADAL" clId="{4ABB3172-B5E4-4DC1-895E-F495234A00BA}" dt="2024-10-14T14:11:33.040" v="4012" actId="22"/>
          <ac:spMkLst>
            <pc:docMk/>
            <pc:sldMk cId="1799368547" sldId="307"/>
            <ac:spMk id="10" creationId="{7C015C53-09E3-ED14-E29A-2DB0C5EFA126}"/>
          </ac:spMkLst>
        </pc:spChg>
        <pc:spChg chg="add">
          <ac:chgData name="Kelly, Greg (FIS Economic Crime Operations)" userId="ef992353-0544-4f0a-be6f-4399ce3a28eb" providerId="ADAL" clId="{4ABB3172-B5E4-4DC1-895E-F495234A00BA}" dt="2024-10-14T14:11:36.620" v="4013" actId="26606"/>
          <ac:spMkLst>
            <pc:docMk/>
            <pc:sldMk cId="1799368547" sldId="307"/>
            <ac:spMk id="17" creationId="{A4AC5506-6312-4701-8D3C-40187889A947}"/>
          </ac:spMkLst>
        </pc:spChg>
        <pc:picChg chg="add del mod ord">
          <ac:chgData name="Kelly, Greg (FIS Economic Crime Operations)" userId="ef992353-0544-4f0a-be6f-4399ce3a28eb" providerId="ADAL" clId="{4ABB3172-B5E4-4DC1-895E-F495234A00BA}" dt="2024-10-14T14:10:29.456" v="4011" actId="21"/>
          <ac:picMkLst>
            <pc:docMk/>
            <pc:sldMk cId="1799368547" sldId="307"/>
            <ac:picMk id="8" creationId="{A01A4B04-D1BC-9446-0216-B90AC5FFB2D8}"/>
          </ac:picMkLst>
        </pc:picChg>
        <pc:picChg chg="add mod ord">
          <ac:chgData name="Kelly, Greg (FIS Economic Crime Operations)" userId="ef992353-0544-4f0a-be6f-4399ce3a28eb" providerId="ADAL" clId="{4ABB3172-B5E4-4DC1-895E-F495234A00BA}" dt="2024-10-14T14:11:36.620" v="4013" actId="26606"/>
          <ac:picMkLst>
            <pc:docMk/>
            <pc:sldMk cId="1799368547" sldId="307"/>
            <ac:picMk id="12" creationId="{BEE9C3DE-B5DF-04CD-89C9-D9B1DD1F76B5}"/>
          </ac:picMkLst>
        </pc:picChg>
      </pc:sldChg>
      <pc:sldChg chg="addSp delSp modSp new mod setBg">
        <pc:chgData name="Kelly, Greg (FIS Economic Crime Operations)" userId="ef992353-0544-4f0a-be6f-4399ce3a28eb" providerId="ADAL" clId="{4ABB3172-B5E4-4DC1-895E-F495234A00BA}" dt="2024-10-14T14:12:56.338" v="4057" actId="26606"/>
        <pc:sldMkLst>
          <pc:docMk/>
          <pc:sldMk cId="3587471897" sldId="308"/>
        </pc:sldMkLst>
        <pc:spChg chg="mod">
          <ac:chgData name="Kelly, Greg (FIS Economic Crime Operations)" userId="ef992353-0544-4f0a-be6f-4399ce3a28eb" providerId="ADAL" clId="{4ABB3172-B5E4-4DC1-895E-F495234A00BA}" dt="2024-10-14T14:12:56.338" v="4057" actId="26606"/>
          <ac:spMkLst>
            <pc:docMk/>
            <pc:sldMk cId="3587471897" sldId="308"/>
            <ac:spMk id="2" creationId="{0556DF2C-3CD9-005B-D094-996360D99DDF}"/>
          </ac:spMkLst>
        </pc:spChg>
        <pc:spChg chg="del">
          <ac:chgData name="Kelly, Greg (FIS Economic Crime Operations)" userId="ef992353-0544-4f0a-be6f-4399ce3a28eb" providerId="ADAL" clId="{4ABB3172-B5E4-4DC1-895E-F495234A00BA}" dt="2024-10-14T14:12:52.125" v="4056" actId="22"/>
          <ac:spMkLst>
            <pc:docMk/>
            <pc:sldMk cId="3587471897" sldId="308"/>
            <ac:spMk id="3" creationId="{277B692B-958F-EA46-6ED2-379EC0476B35}"/>
          </ac:spMkLst>
        </pc:spChg>
        <pc:spChg chg="add">
          <ac:chgData name="Kelly, Greg (FIS Economic Crime Operations)" userId="ef992353-0544-4f0a-be6f-4399ce3a28eb" providerId="ADAL" clId="{4ABB3172-B5E4-4DC1-895E-F495234A00BA}" dt="2024-10-14T14:12:56.338" v="4057" actId="26606"/>
          <ac:spMkLst>
            <pc:docMk/>
            <pc:sldMk cId="3587471897" sldId="308"/>
            <ac:spMk id="10" creationId="{A4AC5506-6312-4701-8D3C-40187889A947}"/>
          </ac:spMkLst>
        </pc:spChg>
        <pc:picChg chg="add mod ord">
          <ac:chgData name="Kelly, Greg (FIS Economic Crime Operations)" userId="ef992353-0544-4f0a-be6f-4399ce3a28eb" providerId="ADAL" clId="{4ABB3172-B5E4-4DC1-895E-F495234A00BA}" dt="2024-10-14T14:12:56.338" v="4057" actId="26606"/>
          <ac:picMkLst>
            <pc:docMk/>
            <pc:sldMk cId="3587471897" sldId="308"/>
            <ac:picMk id="5" creationId="{1C0C4909-1C56-847A-AA49-1E45821CCD6A}"/>
          </ac:picMkLst>
        </pc:picChg>
      </pc:sldChg>
      <pc:sldChg chg="addSp delSp modSp new mod">
        <pc:chgData name="Kelly, Greg (FIS Economic Crime Operations)" userId="ef992353-0544-4f0a-be6f-4399ce3a28eb" providerId="ADAL" clId="{4ABB3172-B5E4-4DC1-895E-F495234A00BA}" dt="2024-10-14T14:15:16.587" v="4087" actId="26606"/>
        <pc:sldMkLst>
          <pc:docMk/>
          <pc:sldMk cId="3356989539" sldId="309"/>
        </pc:sldMkLst>
        <pc:spChg chg="mod">
          <ac:chgData name="Kelly, Greg (FIS Economic Crime Operations)" userId="ef992353-0544-4f0a-be6f-4399ce3a28eb" providerId="ADAL" clId="{4ABB3172-B5E4-4DC1-895E-F495234A00BA}" dt="2024-10-14T14:13:30.388" v="4071" actId="20577"/>
          <ac:spMkLst>
            <pc:docMk/>
            <pc:sldMk cId="3356989539" sldId="309"/>
            <ac:spMk id="2" creationId="{4E552658-FDE6-768C-6B10-F1DFFB8F3DDE}"/>
          </ac:spMkLst>
        </pc:spChg>
        <pc:spChg chg="del mod">
          <ac:chgData name="Kelly, Greg (FIS Economic Crime Operations)" userId="ef992353-0544-4f0a-be6f-4399ce3a28eb" providerId="ADAL" clId="{4ABB3172-B5E4-4DC1-895E-F495234A00BA}" dt="2024-10-14T14:15:16.587" v="4087" actId="26606"/>
          <ac:spMkLst>
            <pc:docMk/>
            <pc:sldMk cId="3356989539" sldId="309"/>
            <ac:spMk id="3" creationId="{F637D01B-2C2D-F3C1-01AC-358F617D7028}"/>
          </ac:spMkLst>
        </pc:spChg>
        <pc:graphicFrameChg chg="add">
          <ac:chgData name="Kelly, Greg (FIS Economic Crime Operations)" userId="ef992353-0544-4f0a-be6f-4399ce3a28eb" providerId="ADAL" clId="{4ABB3172-B5E4-4DC1-895E-F495234A00BA}" dt="2024-10-14T14:15:16.587" v="4087" actId="26606"/>
          <ac:graphicFrameMkLst>
            <pc:docMk/>
            <pc:sldMk cId="3356989539" sldId="309"/>
            <ac:graphicFrameMk id="5" creationId="{DE4E23C6-B48F-741A-D838-37276460DE65}"/>
          </ac:graphicFrameMkLst>
        </pc:graphicFrameChg>
      </pc:sldChg>
      <pc:sldChg chg="addSp delSp modSp new mod setBg">
        <pc:chgData name="Kelly, Greg (FIS Economic Crime Operations)" userId="ef992353-0544-4f0a-be6f-4399ce3a28eb" providerId="ADAL" clId="{4ABB3172-B5E4-4DC1-895E-F495234A00BA}" dt="2024-10-14T14:18:19.449" v="4108" actId="26606"/>
        <pc:sldMkLst>
          <pc:docMk/>
          <pc:sldMk cId="3605513373" sldId="310"/>
        </pc:sldMkLst>
        <pc:spChg chg="mod">
          <ac:chgData name="Kelly, Greg (FIS Economic Crime Operations)" userId="ef992353-0544-4f0a-be6f-4399ce3a28eb" providerId="ADAL" clId="{4ABB3172-B5E4-4DC1-895E-F495234A00BA}" dt="2024-10-14T14:18:19.449" v="4108" actId="26606"/>
          <ac:spMkLst>
            <pc:docMk/>
            <pc:sldMk cId="3605513373" sldId="310"/>
            <ac:spMk id="2" creationId="{3A8BB13D-52C9-B380-10DA-5B52A5B64349}"/>
          </ac:spMkLst>
        </pc:spChg>
        <pc:spChg chg="add del mod">
          <ac:chgData name="Kelly, Greg (FIS Economic Crime Operations)" userId="ef992353-0544-4f0a-be6f-4399ce3a28eb" providerId="ADAL" clId="{4ABB3172-B5E4-4DC1-895E-F495234A00BA}" dt="2024-10-14T14:18:19.449" v="4108" actId="26606"/>
          <ac:spMkLst>
            <pc:docMk/>
            <pc:sldMk cId="3605513373" sldId="310"/>
            <ac:spMk id="3" creationId="{64237274-3901-16A6-7DB0-CCBA5C52F449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18:19.419" v="4107" actId="26606"/>
          <ac:spMkLst>
            <pc:docMk/>
            <pc:sldMk cId="3605513373" sldId="310"/>
            <ac:spMk id="10" creationId="{4F7EBAE4-9945-4473-9E34-B2C66EA0F03D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18:19.419" v="4107" actId="26606"/>
          <ac:spMkLst>
            <pc:docMk/>
            <pc:sldMk cId="3605513373" sldId="310"/>
            <ac:spMk id="12" creationId="{70BEB1E7-2F88-40BC-B73D-42E5B6F80BFC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18:19.419" v="4107" actId="26606"/>
          <ac:spMkLst>
            <pc:docMk/>
            <pc:sldMk cId="3605513373" sldId="310"/>
            <ac:spMk id="14" creationId="{A7B99495-F43F-4D80-A44F-2CB4764EB90B}"/>
          </ac:spMkLst>
        </pc:spChg>
        <pc:spChg chg="add">
          <ac:chgData name="Kelly, Greg (FIS Economic Crime Operations)" userId="ef992353-0544-4f0a-be6f-4399ce3a28eb" providerId="ADAL" clId="{4ABB3172-B5E4-4DC1-895E-F495234A00BA}" dt="2024-10-14T14:18:19.449" v="4108" actId="26606"/>
          <ac:spMkLst>
            <pc:docMk/>
            <pc:sldMk cId="3605513373" sldId="310"/>
            <ac:spMk id="16" creationId="{D3E17859-C5F0-476F-A082-A4CB8841DB24}"/>
          </ac:spMkLst>
        </pc:spChg>
        <pc:spChg chg="add">
          <ac:chgData name="Kelly, Greg (FIS Economic Crime Operations)" userId="ef992353-0544-4f0a-be6f-4399ce3a28eb" providerId="ADAL" clId="{4ABB3172-B5E4-4DC1-895E-F495234A00BA}" dt="2024-10-14T14:18:19.449" v="4108" actId="26606"/>
          <ac:spMkLst>
            <pc:docMk/>
            <pc:sldMk cId="3605513373" sldId="310"/>
            <ac:spMk id="18" creationId="{70BEB1E7-2F88-40BC-B73D-42E5B6F80BFC}"/>
          </ac:spMkLst>
        </pc:spChg>
        <pc:spChg chg="add">
          <ac:chgData name="Kelly, Greg (FIS Economic Crime Operations)" userId="ef992353-0544-4f0a-be6f-4399ce3a28eb" providerId="ADAL" clId="{4ABB3172-B5E4-4DC1-895E-F495234A00BA}" dt="2024-10-14T14:18:19.449" v="4108" actId="26606"/>
          <ac:spMkLst>
            <pc:docMk/>
            <pc:sldMk cId="3605513373" sldId="310"/>
            <ac:spMk id="19" creationId="{A7B99495-F43F-4D80-A44F-2CB4764EB90B}"/>
          </ac:spMkLst>
        </pc:spChg>
        <pc:graphicFrameChg chg="add del">
          <ac:chgData name="Kelly, Greg (FIS Economic Crime Operations)" userId="ef992353-0544-4f0a-be6f-4399ce3a28eb" providerId="ADAL" clId="{4ABB3172-B5E4-4DC1-895E-F495234A00BA}" dt="2024-10-14T14:18:19.419" v="4107" actId="26606"/>
          <ac:graphicFrameMkLst>
            <pc:docMk/>
            <pc:sldMk cId="3605513373" sldId="310"/>
            <ac:graphicFrameMk id="5" creationId="{E66747D9-5F07-B2B0-64A7-D0CA94CE1E69}"/>
          </ac:graphicFrameMkLst>
        </pc:graphicFrameChg>
        <pc:graphicFrameChg chg="add">
          <ac:chgData name="Kelly, Greg (FIS Economic Crime Operations)" userId="ef992353-0544-4f0a-be6f-4399ce3a28eb" providerId="ADAL" clId="{4ABB3172-B5E4-4DC1-895E-F495234A00BA}" dt="2024-10-14T14:18:19.449" v="4108" actId="26606"/>
          <ac:graphicFrameMkLst>
            <pc:docMk/>
            <pc:sldMk cId="3605513373" sldId="310"/>
            <ac:graphicFrameMk id="20" creationId="{69E2752B-B28C-9F1D-1C3B-DDBF7CADACF0}"/>
          </ac:graphicFrameMkLst>
        </pc:graphicFrameChg>
        <pc:picChg chg="add del">
          <ac:chgData name="Kelly, Greg (FIS Economic Crime Operations)" userId="ef992353-0544-4f0a-be6f-4399ce3a28eb" providerId="ADAL" clId="{4ABB3172-B5E4-4DC1-895E-F495234A00BA}" dt="2024-10-14T14:18:19.419" v="4107" actId="26606"/>
          <ac:picMkLst>
            <pc:docMk/>
            <pc:sldMk cId="3605513373" sldId="310"/>
            <ac:picMk id="6" creationId="{EDF4E963-CCC5-04A3-7BCE-6B43C96CCCB8}"/>
          </ac:picMkLst>
        </pc:picChg>
        <pc:picChg chg="add">
          <ac:chgData name="Kelly, Greg (FIS Economic Crime Operations)" userId="ef992353-0544-4f0a-be6f-4399ce3a28eb" providerId="ADAL" clId="{4ABB3172-B5E4-4DC1-895E-F495234A00BA}" dt="2024-10-14T14:18:19.449" v="4108" actId="26606"/>
          <ac:picMkLst>
            <pc:docMk/>
            <pc:sldMk cId="3605513373" sldId="310"/>
            <ac:picMk id="17" creationId="{834E3F29-D533-1C44-1CBC-D21B4F5262E9}"/>
          </ac:picMkLst>
        </pc:picChg>
      </pc:sldChg>
      <pc:sldChg chg="addSp delSp modSp new mod setBg">
        <pc:chgData name="Kelly, Greg (FIS Economic Crime Operations)" userId="ef992353-0544-4f0a-be6f-4399ce3a28eb" providerId="ADAL" clId="{4ABB3172-B5E4-4DC1-895E-F495234A00BA}" dt="2024-10-14T14:19:54.713" v="4129" actId="26606"/>
        <pc:sldMkLst>
          <pc:docMk/>
          <pc:sldMk cId="1036942535" sldId="311"/>
        </pc:sldMkLst>
        <pc:spChg chg="mod">
          <ac:chgData name="Kelly, Greg (FIS Economic Crime Operations)" userId="ef992353-0544-4f0a-be6f-4399ce3a28eb" providerId="ADAL" clId="{4ABB3172-B5E4-4DC1-895E-F495234A00BA}" dt="2024-10-14T14:19:54.713" v="4129" actId="26606"/>
          <ac:spMkLst>
            <pc:docMk/>
            <pc:sldMk cId="1036942535" sldId="311"/>
            <ac:spMk id="2" creationId="{0858CE00-6210-884C-2C52-A056C0ABFDE5}"/>
          </ac:spMkLst>
        </pc:spChg>
        <pc:spChg chg="add del mod">
          <ac:chgData name="Kelly, Greg (FIS Economic Crime Operations)" userId="ef992353-0544-4f0a-be6f-4399ce3a28eb" providerId="ADAL" clId="{4ABB3172-B5E4-4DC1-895E-F495234A00BA}" dt="2024-10-14T14:19:54.713" v="4129" actId="26606"/>
          <ac:spMkLst>
            <pc:docMk/>
            <pc:sldMk cId="1036942535" sldId="311"/>
            <ac:spMk id="3" creationId="{8AA86B97-E3A9-B4D3-CA77-724858FBBA82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19:54.629" v="4128" actId="26606"/>
          <ac:spMkLst>
            <pc:docMk/>
            <pc:sldMk cId="1036942535" sldId="311"/>
            <ac:spMk id="9" creationId="{35DB3719-6FDC-4E5D-891D-FF40B7300F64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19:54.629" v="4128" actId="26606"/>
          <ac:spMkLst>
            <pc:docMk/>
            <pc:sldMk cId="1036942535" sldId="311"/>
            <ac:spMk id="11" creationId="{E0CBAC23-2E3F-4A90-BA59-F8299F6A5439}"/>
          </ac:spMkLst>
        </pc:spChg>
        <pc:spChg chg="add">
          <ac:chgData name="Kelly, Greg (FIS Economic Crime Operations)" userId="ef992353-0544-4f0a-be6f-4399ce3a28eb" providerId="ADAL" clId="{4ABB3172-B5E4-4DC1-895E-F495234A00BA}" dt="2024-10-14T14:19:54.713" v="4129" actId="26606"/>
          <ac:spMkLst>
            <pc:docMk/>
            <pc:sldMk cId="1036942535" sldId="311"/>
            <ac:spMk id="16" creationId="{CB49665F-0298-4449-8D2D-209989CB9EE3}"/>
          </ac:spMkLst>
        </pc:spChg>
        <pc:spChg chg="add">
          <ac:chgData name="Kelly, Greg (FIS Economic Crime Operations)" userId="ef992353-0544-4f0a-be6f-4399ce3a28eb" providerId="ADAL" clId="{4ABB3172-B5E4-4DC1-895E-F495234A00BA}" dt="2024-10-14T14:19:54.713" v="4129" actId="26606"/>
          <ac:spMkLst>
            <pc:docMk/>
            <pc:sldMk cId="1036942535" sldId="311"/>
            <ac:spMk id="25" creationId="{A71EEC14-174A-46FA-B046-474750457130}"/>
          </ac:spMkLst>
        </pc:spChg>
        <pc:grpChg chg="add">
          <ac:chgData name="Kelly, Greg (FIS Economic Crime Operations)" userId="ef992353-0544-4f0a-be6f-4399ce3a28eb" providerId="ADAL" clId="{4ABB3172-B5E4-4DC1-895E-F495234A00BA}" dt="2024-10-14T14:19:54.713" v="4129" actId="26606"/>
          <ac:grpSpMkLst>
            <pc:docMk/>
            <pc:sldMk cId="1036942535" sldId="311"/>
            <ac:grpSpMk id="13" creationId="{EEB6CB95-E653-4C6C-AE51-62FD848E8D5B}"/>
          </ac:grpSpMkLst>
        </pc:grpChg>
        <pc:grpChg chg="add">
          <ac:chgData name="Kelly, Greg (FIS Economic Crime Operations)" userId="ef992353-0544-4f0a-be6f-4399ce3a28eb" providerId="ADAL" clId="{4ABB3172-B5E4-4DC1-895E-F495234A00BA}" dt="2024-10-14T14:19:54.713" v="4129" actId="26606"/>
          <ac:grpSpMkLst>
            <pc:docMk/>
            <pc:sldMk cId="1036942535" sldId="311"/>
            <ac:grpSpMk id="17" creationId="{43F5E015-E085-4624-B431-B42414448684}"/>
          </ac:grpSpMkLst>
        </pc:grpChg>
        <pc:graphicFrameChg chg="add del">
          <ac:chgData name="Kelly, Greg (FIS Economic Crime Operations)" userId="ef992353-0544-4f0a-be6f-4399ce3a28eb" providerId="ADAL" clId="{4ABB3172-B5E4-4DC1-895E-F495234A00BA}" dt="2024-10-14T14:19:54.629" v="4128" actId="26606"/>
          <ac:graphicFrameMkLst>
            <pc:docMk/>
            <pc:sldMk cId="1036942535" sldId="311"/>
            <ac:graphicFrameMk id="5" creationId="{A11253EC-E741-8BB6-05A6-2A3834CF97E8}"/>
          </ac:graphicFrameMkLst>
        </pc:graphicFrameChg>
        <pc:graphicFrameChg chg="add">
          <ac:chgData name="Kelly, Greg (FIS Economic Crime Operations)" userId="ef992353-0544-4f0a-be6f-4399ce3a28eb" providerId="ADAL" clId="{4ABB3172-B5E4-4DC1-895E-F495234A00BA}" dt="2024-10-14T14:19:54.713" v="4129" actId="26606"/>
          <ac:graphicFrameMkLst>
            <pc:docMk/>
            <pc:sldMk cId="1036942535" sldId="311"/>
            <ac:graphicFrameMk id="26" creationId="{13678CAD-D08A-BFB7-F41D-8E67EFF3A7E4}"/>
          </ac:graphicFrameMkLst>
        </pc:graphicFrameChg>
      </pc:sldChg>
      <pc:sldChg chg="addSp delSp modSp new mod setBg">
        <pc:chgData name="Kelly, Greg (FIS Economic Crime Operations)" userId="ef992353-0544-4f0a-be6f-4399ce3a28eb" providerId="ADAL" clId="{4ABB3172-B5E4-4DC1-895E-F495234A00BA}" dt="2024-10-14T14:22:31.734" v="4157" actId="26606"/>
        <pc:sldMkLst>
          <pc:docMk/>
          <pc:sldMk cId="3228638295" sldId="312"/>
        </pc:sldMkLst>
        <pc:spChg chg="mod">
          <ac:chgData name="Kelly, Greg (FIS Economic Crime Operations)" userId="ef992353-0544-4f0a-be6f-4399ce3a28eb" providerId="ADAL" clId="{4ABB3172-B5E4-4DC1-895E-F495234A00BA}" dt="2024-10-14T14:22:31.734" v="4157" actId="26606"/>
          <ac:spMkLst>
            <pc:docMk/>
            <pc:sldMk cId="3228638295" sldId="312"/>
            <ac:spMk id="2" creationId="{6CE448A1-FB82-4695-02D5-ED7DEA5527AA}"/>
          </ac:spMkLst>
        </pc:spChg>
        <pc:spChg chg="add del mod">
          <ac:chgData name="Kelly, Greg (FIS Economic Crime Operations)" userId="ef992353-0544-4f0a-be6f-4399ce3a28eb" providerId="ADAL" clId="{4ABB3172-B5E4-4DC1-895E-F495234A00BA}" dt="2024-10-14T14:22:31.734" v="4157" actId="26606"/>
          <ac:spMkLst>
            <pc:docMk/>
            <pc:sldMk cId="3228638295" sldId="312"/>
            <ac:spMk id="3" creationId="{0486EC5B-49FF-51DF-B878-E86542829CD2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22:16.491" v="4152" actId="26606"/>
          <ac:spMkLst>
            <pc:docMk/>
            <pc:sldMk cId="3228638295" sldId="312"/>
            <ac:spMk id="7" creationId="{0486EC5B-49FF-51DF-B878-E86542829CD2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22:16.491" v="4152" actId="26606"/>
          <ac:spMkLst>
            <pc:docMk/>
            <pc:sldMk cId="3228638295" sldId="312"/>
            <ac:spMk id="8" creationId="{AC17DE74-01C9-4859-B65A-85CF999E8580}"/>
          </ac:spMkLst>
        </pc:spChg>
        <pc:spChg chg="add">
          <ac:chgData name="Kelly, Greg (FIS Economic Crime Operations)" userId="ef992353-0544-4f0a-be6f-4399ce3a28eb" providerId="ADAL" clId="{4ABB3172-B5E4-4DC1-895E-F495234A00BA}" dt="2024-10-14T14:22:31.734" v="4157" actId="26606"/>
          <ac:spMkLst>
            <pc:docMk/>
            <pc:sldMk cId="3228638295" sldId="312"/>
            <ac:spMk id="9" creationId="{8DF67618-B87B-4195-8E24-3B126F79FF55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22:16.491" v="4152" actId="26606"/>
          <ac:spMkLst>
            <pc:docMk/>
            <pc:sldMk cId="3228638295" sldId="312"/>
            <ac:spMk id="10" creationId="{068C0432-0E90-4CC1-8CD3-D44A90DF07EF}"/>
          </ac:spMkLst>
        </pc:spChg>
        <pc:spChg chg="add">
          <ac:chgData name="Kelly, Greg (FIS Economic Crime Operations)" userId="ef992353-0544-4f0a-be6f-4399ce3a28eb" providerId="ADAL" clId="{4ABB3172-B5E4-4DC1-895E-F495234A00BA}" dt="2024-10-14T14:22:31.734" v="4157" actId="26606"/>
          <ac:spMkLst>
            <pc:docMk/>
            <pc:sldMk cId="3228638295" sldId="312"/>
            <ac:spMk id="11" creationId="{64960379-9FF9-400A-A8A8-F5AB633FD3BF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22:22.102" v="4154" actId="26606"/>
          <ac:spMkLst>
            <pc:docMk/>
            <pc:sldMk cId="3228638295" sldId="312"/>
            <ac:spMk id="12" creationId="{777A147A-9ED8-46B4-8660-1B3C2AA880B5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22:22.102" v="4154" actId="26606"/>
          <ac:spMkLst>
            <pc:docMk/>
            <pc:sldMk cId="3228638295" sldId="312"/>
            <ac:spMk id="13" creationId="{5D6C15A0-C087-4593-8414-2B4EC1CDC3DE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22:22.102" v="4154" actId="26606"/>
          <ac:spMkLst>
            <pc:docMk/>
            <pc:sldMk cId="3228638295" sldId="312"/>
            <ac:spMk id="14" creationId="{0486EC5B-49FF-51DF-B878-E86542829CD2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22:31.636" v="4156" actId="26606"/>
          <ac:spMkLst>
            <pc:docMk/>
            <pc:sldMk cId="3228638295" sldId="312"/>
            <ac:spMk id="24" creationId="{815925C2-A704-4D47-B1C1-3FCA52512EC1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22:31.636" v="4156" actId="26606"/>
          <ac:spMkLst>
            <pc:docMk/>
            <pc:sldMk cId="3228638295" sldId="312"/>
            <ac:spMk id="25" creationId="{01D4315C-C23C-4FD3-98DF-08C29E2292A8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22:31.636" v="4156" actId="26606"/>
          <ac:spMkLst>
            <pc:docMk/>
            <pc:sldMk cId="3228638295" sldId="312"/>
            <ac:spMk id="29" creationId="{0486EC5B-49FF-51DF-B878-E86542829CD2}"/>
          </ac:spMkLst>
        </pc:spChg>
        <pc:grpChg chg="add del">
          <ac:chgData name="Kelly, Greg (FIS Economic Crime Operations)" userId="ef992353-0544-4f0a-be6f-4399ce3a28eb" providerId="ADAL" clId="{4ABB3172-B5E4-4DC1-895E-F495234A00BA}" dt="2024-10-14T14:22:31.636" v="4156" actId="26606"/>
          <ac:grpSpMkLst>
            <pc:docMk/>
            <pc:sldMk cId="3228638295" sldId="312"/>
            <ac:grpSpMk id="16" creationId="{43F5E015-E085-4624-B431-B42414448684}"/>
          </ac:grpSpMkLst>
        </pc:grpChg>
        <pc:grpChg chg="add del">
          <ac:chgData name="Kelly, Greg (FIS Economic Crime Operations)" userId="ef992353-0544-4f0a-be6f-4399ce3a28eb" providerId="ADAL" clId="{4ABB3172-B5E4-4DC1-895E-F495234A00BA}" dt="2024-10-14T14:22:31.636" v="4156" actId="26606"/>
          <ac:grpSpMkLst>
            <pc:docMk/>
            <pc:sldMk cId="3228638295" sldId="312"/>
            <ac:grpSpMk id="26" creationId="{5E6B47BC-43FD-4C91-8BFF-B41B99A8A39E}"/>
          </ac:grpSpMkLst>
        </pc:grpChg>
        <pc:grpChg chg="add">
          <ac:chgData name="Kelly, Greg (FIS Economic Crime Operations)" userId="ef992353-0544-4f0a-be6f-4399ce3a28eb" providerId="ADAL" clId="{4ABB3172-B5E4-4DC1-895E-F495234A00BA}" dt="2024-10-14T14:22:31.734" v="4157" actId="26606"/>
          <ac:grpSpMkLst>
            <pc:docMk/>
            <pc:sldMk cId="3228638295" sldId="312"/>
            <ac:grpSpMk id="31" creationId="{2C491629-AE25-486B-9B22-2CE4EE8F7E47}"/>
          </ac:grpSpMkLst>
        </pc:grpChg>
        <pc:grpChg chg="add">
          <ac:chgData name="Kelly, Greg (FIS Economic Crime Operations)" userId="ef992353-0544-4f0a-be6f-4399ce3a28eb" providerId="ADAL" clId="{4ABB3172-B5E4-4DC1-895E-F495234A00BA}" dt="2024-10-14T14:22:31.734" v="4157" actId="26606"/>
          <ac:grpSpMkLst>
            <pc:docMk/>
            <pc:sldMk cId="3228638295" sldId="312"/>
            <ac:grpSpMk id="33" creationId="{43F5E015-E085-4624-B431-B42414448684}"/>
          </ac:grpSpMkLst>
        </pc:grpChg>
        <pc:graphicFrameChg chg="add del">
          <ac:chgData name="Kelly, Greg (FIS Economic Crime Operations)" userId="ef992353-0544-4f0a-be6f-4399ce3a28eb" providerId="ADAL" clId="{4ABB3172-B5E4-4DC1-895E-F495234A00BA}" dt="2024-10-14T14:22:15.116" v="4150" actId="26606"/>
          <ac:graphicFrameMkLst>
            <pc:docMk/>
            <pc:sldMk cId="3228638295" sldId="312"/>
            <ac:graphicFrameMk id="5" creationId="{042C219C-E997-7977-DD8F-5FC8DC186B6C}"/>
          </ac:graphicFrameMkLst>
        </pc:graphicFrameChg>
        <pc:graphicFrameChg chg="add">
          <ac:chgData name="Kelly, Greg (FIS Economic Crime Operations)" userId="ef992353-0544-4f0a-be6f-4399ce3a28eb" providerId="ADAL" clId="{4ABB3172-B5E4-4DC1-895E-F495234A00BA}" dt="2024-10-14T14:22:31.734" v="4157" actId="26606"/>
          <ac:graphicFrameMkLst>
            <pc:docMk/>
            <pc:sldMk cId="3228638295" sldId="312"/>
            <ac:graphicFrameMk id="41" creationId="{9E74D7A5-06F7-D93B-79AC-3AC92CAD5F88}"/>
          </ac:graphicFrameMkLst>
        </pc:graphicFrameChg>
      </pc:sldChg>
      <pc:sldChg chg="new del">
        <pc:chgData name="Kelly, Greg (FIS Economic Crime Operations)" userId="ef992353-0544-4f0a-be6f-4399ce3a28eb" providerId="ADAL" clId="{4ABB3172-B5E4-4DC1-895E-F495234A00BA}" dt="2024-10-14T14:26:38.135" v="4326" actId="2696"/>
        <pc:sldMkLst>
          <pc:docMk/>
          <pc:sldMk cId="368483570" sldId="313"/>
        </pc:sldMkLst>
      </pc:sldChg>
      <pc:sldChg chg="addSp delSp modSp new mod setBg modNotesTx">
        <pc:chgData name="Kelly, Greg (FIS Economic Crime Operations)" userId="ef992353-0544-4f0a-be6f-4399ce3a28eb" providerId="ADAL" clId="{4ABB3172-B5E4-4DC1-895E-F495234A00BA}" dt="2024-10-14T14:26:25.145" v="4325" actId="26606"/>
        <pc:sldMkLst>
          <pc:docMk/>
          <pc:sldMk cId="2934280729" sldId="314"/>
        </pc:sldMkLst>
        <pc:spChg chg="mod">
          <ac:chgData name="Kelly, Greg (FIS Economic Crime Operations)" userId="ef992353-0544-4f0a-be6f-4399ce3a28eb" providerId="ADAL" clId="{4ABB3172-B5E4-4DC1-895E-F495234A00BA}" dt="2024-10-14T14:26:25.145" v="4325" actId="26606"/>
          <ac:spMkLst>
            <pc:docMk/>
            <pc:sldMk cId="2934280729" sldId="314"/>
            <ac:spMk id="2" creationId="{3534AB90-56E8-D808-CAC1-9212E20544F2}"/>
          </ac:spMkLst>
        </pc:spChg>
        <pc:spChg chg="del mod">
          <ac:chgData name="Kelly, Greg (FIS Economic Crime Operations)" userId="ef992353-0544-4f0a-be6f-4399ce3a28eb" providerId="ADAL" clId="{4ABB3172-B5E4-4DC1-895E-F495234A00BA}" dt="2024-10-14T14:26:25.145" v="4325" actId="26606"/>
          <ac:spMkLst>
            <pc:docMk/>
            <pc:sldMk cId="2934280729" sldId="314"/>
            <ac:spMk id="3" creationId="{DA5AD923-3420-3B73-E3BA-74E410829F01}"/>
          </ac:spMkLst>
        </pc:spChg>
        <pc:spChg chg="add">
          <ac:chgData name="Kelly, Greg (FIS Economic Crime Operations)" userId="ef992353-0544-4f0a-be6f-4399ce3a28eb" providerId="ADAL" clId="{4ABB3172-B5E4-4DC1-895E-F495234A00BA}" dt="2024-10-14T14:26:25.145" v="4325" actId="26606"/>
          <ac:spMkLst>
            <pc:docMk/>
            <pc:sldMk cId="2934280729" sldId="314"/>
            <ac:spMk id="9" creationId="{9DBC8166-481C-4473-95F5-9A5B9073B7F1}"/>
          </ac:spMkLst>
        </pc:spChg>
        <pc:spChg chg="add">
          <ac:chgData name="Kelly, Greg (FIS Economic Crime Operations)" userId="ef992353-0544-4f0a-be6f-4399ce3a28eb" providerId="ADAL" clId="{4ABB3172-B5E4-4DC1-895E-F495234A00BA}" dt="2024-10-14T14:26:25.145" v="4325" actId="26606"/>
          <ac:spMkLst>
            <pc:docMk/>
            <pc:sldMk cId="2934280729" sldId="314"/>
            <ac:spMk id="11" creationId="{A5A5CE6E-90AF-4D43-A014-1F9EC83EB93D}"/>
          </ac:spMkLst>
        </pc:spChg>
        <pc:graphicFrameChg chg="add">
          <ac:chgData name="Kelly, Greg (FIS Economic Crime Operations)" userId="ef992353-0544-4f0a-be6f-4399ce3a28eb" providerId="ADAL" clId="{4ABB3172-B5E4-4DC1-895E-F495234A00BA}" dt="2024-10-14T14:26:25.145" v="4325" actId="26606"/>
          <ac:graphicFrameMkLst>
            <pc:docMk/>
            <pc:sldMk cId="2934280729" sldId="314"/>
            <ac:graphicFrameMk id="5" creationId="{9CE83D57-9AE4-2C99-6CB0-6A8412772B69}"/>
          </ac:graphicFrameMkLst>
        </pc:graphicFrameChg>
      </pc:sldChg>
      <pc:sldChg chg="addSp delSp modSp new mod setBg modNotesTx">
        <pc:chgData name="Kelly, Greg (FIS Economic Crime Operations)" userId="ef992353-0544-4f0a-be6f-4399ce3a28eb" providerId="ADAL" clId="{4ABB3172-B5E4-4DC1-895E-F495234A00BA}" dt="2024-10-14T14:35:00.112" v="4967" actId="26606"/>
        <pc:sldMkLst>
          <pc:docMk/>
          <pc:sldMk cId="1272355902" sldId="315"/>
        </pc:sldMkLst>
        <pc:spChg chg="mod">
          <ac:chgData name="Kelly, Greg (FIS Economic Crime Operations)" userId="ef992353-0544-4f0a-be6f-4399ce3a28eb" providerId="ADAL" clId="{4ABB3172-B5E4-4DC1-895E-F495234A00BA}" dt="2024-10-14T14:35:00.112" v="4967" actId="26606"/>
          <ac:spMkLst>
            <pc:docMk/>
            <pc:sldMk cId="1272355902" sldId="315"/>
            <ac:spMk id="2" creationId="{940B8DF3-2373-8683-8C9D-4DFAF5393631}"/>
          </ac:spMkLst>
        </pc:spChg>
        <pc:spChg chg="del mod">
          <ac:chgData name="Kelly, Greg (FIS Economic Crime Operations)" userId="ef992353-0544-4f0a-be6f-4399ce3a28eb" providerId="ADAL" clId="{4ABB3172-B5E4-4DC1-895E-F495234A00BA}" dt="2024-10-14T14:35:00.112" v="4967" actId="26606"/>
          <ac:spMkLst>
            <pc:docMk/>
            <pc:sldMk cId="1272355902" sldId="315"/>
            <ac:spMk id="3" creationId="{9F317426-5A1F-FAE4-7870-1672FA301E72}"/>
          </ac:spMkLst>
        </pc:spChg>
        <pc:spChg chg="add">
          <ac:chgData name="Kelly, Greg (FIS Economic Crime Operations)" userId="ef992353-0544-4f0a-be6f-4399ce3a28eb" providerId="ADAL" clId="{4ABB3172-B5E4-4DC1-895E-F495234A00BA}" dt="2024-10-14T14:35:00.112" v="4967" actId="26606"/>
          <ac:spMkLst>
            <pc:docMk/>
            <pc:sldMk cId="1272355902" sldId="315"/>
            <ac:spMk id="9" creationId="{C5278130-DFE0-457B-8698-88DF69019DDE}"/>
          </ac:spMkLst>
        </pc:spChg>
        <pc:spChg chg="add">
          <ac:chgData name="Kelly, Greg (FIS Economic Crime Operations)" userId="ef992353-0544-4f0a-be6f-4399ce3a28eb" providerId="ADAL" clId="{4ABB3172-B5E4-4DC1-895E-F495234A00BA}" dt="2024-10-14T14:35:00.112" v="4967" actId="26606"/>
          <ac:spMkLst>
            <pc:docMk/>
            <pc:sldMk cId="1272355902" sldId="315"/>
            <ac:spMk id="11" creationId="{2F99531B-1681-4D6E-BECB-18325B33A618}"/>
          </ac:spMkLst>
        </pc:spChg>
        <pc:spChg chg="add">
          <ac:chgData name="Kelly, Greg (FIS Economic Crime Operations)" userId="ef992353-0544-4f0a-be6f-4399ce3a28eb" providerId="ADAL" clId="{4ABB3172-B5E4-4DC1-895E-F495234A00BA}" dt="2024-10-14T14:35:00.112" v="4967" actId="26606"/>
          <ac:spMkLst>
            <pc:docMk/>
            <pc:sldMk cId="1272355902" sldId="315"/>
            <ac:spMk id="13" creationId="{20344094-430A-400B-804B-910E696A1A90}"/>
          </ac:spMkLst>
        </pc:spChg>
        <pc:spChg chg="add">
          <ac:chgData name="Kelly, Greg (FIS Economic Crime Operations)" userId="ef992353-0544-4f0a-be6f-4399ce3a28eb" providerId="ADAL" clId="{4ABB3172-B5E4-4DC1-895E-F495234A00BA}" dt="2024-10-14T14:35:00.112" v="4967" actId="26606"/>
          <ac:spMkLst>
            <pc:docMk/>
            <pc:sldMk cId="1272355902" sldId="315"/>
            <ac:spMk id="15" creationId="{453C67DF-7782-4E57-AB9B-F1B4811AD8FE}"/>
          </ac:spMkLst>
        </pc:spChg>
        <pc:graphicFrameChg chg="add">
          <ac:chgData name="Kelly, Greg (FIS Economic Crime Operations)" userId="ef992353-0544-4f0a-be6f-4399ce3a28eb" providerId="ADAL" clId="{4ABB3172-B5E4-4DC1-895E-F495234A00BA}" dt="2024-10-14T14:35:00.112" v="4967" actId="26606"/>
          <ac:graphicFrameMkLst>
            <pc:docMk/>
            <pc:sldMk cId="1272355902" sldId="315"/>
            <ac:graphicFrameMk id="5" creationId="{AD7456A8-40C7-4697-BD39-0F041A2384DE}"/>
          </ac:graphicFrameMkLst>
        </pc:graphicFrameChg>
        <pc:cxnChg chg="add">
          <ac:chgData name="Kelly, Greg (FIS Economic Crime Operations)" userId="ef992353-0544-4f0a-be6f-4399ce3a28eb" providerId="ADAL" clId="{4ABB3172-B5E4-4DC1-895E-F495234A00BA}" dt="2024-10-14T14:35:00.112" v="4967" actId="26606"/>
          <ac:cxnSpMkLst>
            <pc:docMk/>
            <pc:sldMk cId="1272355902" sldId="315"/>
            <ac:cxnSpMk id="17" creationId="{B03A5AE3-BD30-455C-842B-7626C8BEF097}"/>
          </ac:cxnSpMkLst>
        </pc:cxnChg>
        <pc:cxnChg chg="add">
          <ac:chgData name="Kelly, Greg (FIS Economic Crime Operations)" userId="ef992353-0544-4f0a-be6f-4399ce3a28eb" providerId="ADAL" clId="{4ABB3172-B5E4-4DC1-895E-F495234A00BA}" dt="2024-10-14T14:35:00.112" v="4967" actId="26606"/>
          <ac:cxnSpMkLst>
            <pc:docMk/>
            <pc:sldMk cId="1272355902" sldId="315"/>
            <ac:cxnSpMk id="19" creationId="{2DBECAA5-1F2D-470D-875C-8F2C2CA3E54B}"/>
          </ac:cxnSpMkLst>
        </pc:cxnChg>
      </pc:sldChg>
      <pc:sldChg chg="addSp delSp modSp new mod setBg">
        <pc:chgData name="Kelly, Greg (FIS Economic Crime Operations)" userId="ef992353-0544-4f0a-be6f-4399ce3a28eb" providerId="ADAL" clId="{4ABB3172-B5E4-4DC1-895E-F495234A00BA}" dt="2024-10-14T14:42:31.933" v="5054" actId="26606"/>
        <pc:sldMkLst>
          <pc:docMk/>
          <pc:sldMk cId="550487762" sldId="316"/>
        </pc:sldMkLst>
        <pc:spChg chg="mod">
          <ac:chgData name="Kelly, Greg (FIS Economic Crime Operations)" userId="ef992353-0544-4f0a-be6f-4399ce3a28eb" providerId="ADAL" clId="{4ABB3172-B5E4-4DC1-895E-F495234A00BA}" dt="2024-10-14T14:42:31.933" v="5054" actId="26606"/>
          <ac:spMkLst>
            <pc:docMk/>
            <pc:sldMk cId="550487762" sldId="316"/>
            <ac:spMk id="2" creationId="{76AC9D91-EAE7-81CD-391E-A85D54D84610}"/>
          </ac:spMkLst>
        </pc:spChg>
        <pc:spChg chg="del mod">
          <ac:chgData name="Kelly, Greg (FIS Economic Crime Operations)" userId="ef992353-0544-4f0a-be6f-4399ce3a28eb" providerId="ADAL" clId="{4ABB3172-B5E4-4DC1-895E-F495234A00BA}" dt="2024-10-14T14:42:31.933" v="5054" actId="26606"/>
          <ac:spMkLst>
            <pc:docMk/>
            <pc:sldMk cId="550487762" sldId="316"/>
            <ac:spMk id="3" creationId="{7D88304A-5F6E-AA4B-3D4E-51D0FF472ADD}"/>
          </ac:spMkLst>
        </pc:spChg>
        <pc:spChg chg="add">
          <ac:chgData name="Kelly, Greg (FIS Economic Crime Operations)" userId="ef992353-0544-4f0a-be6f-4399ce3a28eb" providerId="ADAL" clId="{4ABB3172-B5E4-4DC1-895E-F495234A00BA}" dt="2024-10-14T14:42:31.933" v="5054" actId="26606"/>
          <ac:spMkLst>
            <pc:docMk/>
            <pc:sldMk cId="550487762" sldId="316"/>
            <ac:spMk id="9" creationId="{BACC6370-2D7E-4714-9D71-7542949D7D5D}"/>
          </ac:spMkLst>
        </pc:spChg>
        <pc:spChg chg="add">
          <ac:chgData name="Kelly, Greg (FIS Economic Crime Operations)" userId="ef992353-0544-4f0a-be6f-4399ce3a28eb" providerId="ADAL" clId="{4ABB3172-B5E4-4DC1-895E-F495234A00BA}" dt="2024-10-14T14:42:31.933" v="5054" actId="26606"/>
          <ac:spMkLst>
            <pc:docMk/>
            <pc:sldMk cId="550487762" sldId="316"/>
            <ac:spMk id="11" creationId="{F68B3F68-107C-434F-AA38-110D5EA91B85}"/>
          </ac:spMkLst>
        </pc:spChg>
        <pc:spChg chg="add">
          <ac:chgData name="Kelly, Greg (FIS Economic Crime Operations)" userId="ef992353-0544-4f0a-be6f-4399ce3a28eb" providerId="ADAL" clId="{4ABB3172-B5E4-4DC1-895E-F495234A00BA}" dt="2024-10-14T14:42:31.933" v="5054" actId="26606"/>
          <ac:spMkLst>
            <pc:docMk/>
            <pc:sldMk cId="550487762" sldId="316"/>
            <ac:spMk id="13" creationId="{AAD0DBB9-1A4B-4391-81D4-CB19F9AB918A}"/>
          </ac:spMkLst>
        </pc:spChg>
        <pc:spChg chg="add">
          <ac:chgData name="Kelly, Greg (FIS Economic Crime Operations)" userId="ef992353-0544-4f0a-be6f-4399ce3a28eb" providerId="ADAL" clId="{4ABB3172-B5E4-4DC1-895E-F495234A00BA}" dt="2024-10-14T14:42:31.933" v="5054" actId="26606"/>
          <ac:spMkLst>
            <pc:docMk/>
            <pc:sldMk cId="550487762" sldId="316"/>
            <ac:spMk id="15" creationId="{063BBA22-50EA-4C4D-BE05-F1CE4E63AA56}"/>
          </ac:spMkLst>
        </pc:spChg>
        <pc:graphicFrameChg chg="add">
          <ac:chgData name="Kelly, Greg (FIS Economic Crime Operations)" userId="ef992353-0544-4f0a-be6f-4399ce3a28eb" providerId="ADAL" clId="{4ABB3172-B5E4-4DC1-895E-F495234A00BA}" dt="2024-10-14T14:42:31.933" v="5054" actId="26606"/>
          <ac:graphicFrameMkLst>
            <pc:docMk/>
            <pc:sldMk cId="550487762" sldId="316"/>
            <ac:graphicFrameMk id="5" creationId="{CC733A53-BB55-72FC-68C2-F91D4022A1D1}"/>
          </ac:graphicFrameMkLst>
        </pc:graphicFrameChg>
      </pc:sldChg>
      <pc:sldChg chg="addSp delSp modSp new mod setBg">
        <pc:chgData name="Kelly, Greg (FIS Economic Crime Operations)" userId="ef992353-0544-4f0a-be6f-4399ce3a28eb" providerId="ADAL" clId="{4ABB3172-B5E4-4DC1-895E-F495234A00BA}" dt="2024-10-14T14:44:58.986" v="5221" actId="26606"/>
        <pc:sldMkLst>
          <pc:docMk/>
          <pc:sldMk cId="434555804" sldId="317"/>
        </pc:sldMkLst>
        <pc:spChg chg="mod">
          <ac:chgData name="Kelly, Greg (FIS Economic Crime Operations)" userId="ef992353-0544-4f0a-be6f-4399ce3a28eb" providerId="ADAL" clId="{4ABB3172-B5E4-4DC1-895E-F495234A00BA}" dt="2024-10-14T14:44:58.986" v="5221" actId="26606"/>
          <ac:spMkLst>
            <pc:docMk/>
            <pc:sldMk cId="434555804" sldId="317"/>
            <ac:spMk id="2" creationId="{CDC0A619-E377-4949-128C-B9B478DEC27F}"/>
          </ac:spMkLst>
        </pc:spChg>
        <pc:spChg chg="mod">
          <ac:chgData name="Kelly, Greg (FIS Economic Crime Operations)" userId="ef992353-0544-4f0a-be6f-4399ce3a28eb" providerId="ADAL" clId="{4ABB3172-B5E4-4DC1-895E-F495234A00BA}" dt="2024-10-14T14:44:58.986" v="5221" actId="26606"/>
          <ac:spMkLst>
            <pc:docMk/>
            <pc:sldMk cId="434555804" sldId="317"/>
            <ac:spMk id="3" creationId="{A3AD3644-FBA4-905A-03D8-37E7B82DCD95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44:27.382" v="5210" actId="26606"/>
          <ac:spMkLst>
            <pc:docMk/>
            <pc:sldMk cId="434555804" sldId="317"/>
            <ac:spMk id="8" creationId="{DEE2AD96-B495-4E06-9291-B71706F728CB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44:27.382" v="5210" actId="26606"/>
          <ac:spMkLst>
            <pc:docMk/>
            <pc:sldMk cId="434555804" sldId="317"/>
            <ac:spMk id="10" creationId="{53CF6D67-C5A8-4ADD-9E8E-1E38CA1D3166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44:27.382" v="5210" actId="26606"/>
          <ac:spMkLst>
            <pc:docMk/>
            <pc:sldMk cId="434555804" sldId="317"/>
            <ac:spMk id="12" creationId="{86909FA0-B515-4681-B7A8-FA281D133B94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44:27.382" v="5210" actId="26606"/>
          <ac:spMkLst>
            <pc:docMk/>
            <pc:sldMk cId="434555804" sldId="317"/>
            <ac:spMk id="14" creationId="{21C9FE86-FCC3-4A31-AA1C-C882262B7FE7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44:27.382" v="5210" actId="26606"/>
          <ac:spMkLst>
            <pc:docMk/>
            <pc:sldMk cId="434555804" sldId="317"/>
            <ac:spMk id="16" creationId="{7D96243B-ECED-4B71-8E06-AE9A285EAD20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44:27.382" v="5210" actId="26606"/>
          <ac:spMkLst>
            <pc:docMk/>
            <pc:sldMk cId="434555804" sldId="317"/>
            <ac:spMk id="18" creationId="{A09989E4-EFDC-4A90-A633-E0525FB4139E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44:56.835" v="5218" actId="26606"/>
          <ac:spMkLst>
            <pc:docMk/>
            <pc:sldMk cId="434555804" sldId="317"/>
            <ac:spMk id="20" creationId="{88853921-7BC9-4BDE-ACAB-133C683C82D6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44:56.835" v="5218" actId="26606"/>
          <ac:spMkLst>
            <pc:docMk/>
            <pc:sldMk cId="434555804" sldId="317"/>
            <ac:spMk id="22" creationId="{09192968-3AE7-4470-A61C-97294BB92731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44:39.531" v="5212" actId="26606"/>
          <ac:spMkLst>
            <pc:docMk/>
            <pc:sldMk cId="434555804" sldId="317"/>
            <ac:spMk id="23" creationId="{4BC99CB9-DDAD-44A2-8A1C-E3AF4E72DF5C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44:39.531" v="5212" actId="26606"/>
          <ac:spMkLst>
            <pc:docMk/>
            <pc:sldMk cId="434555804" sldId="317"/>
            <ac:spMk id="24" creationId="{64053CBF-3932-45FF-8285-EE5146085F3A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44:43.435" v="5214" actId="26606"/>
          <ac:spMkLst>
            <pc:docMk/>
            <pc:sldMk cId="434555804" sldId="317"/>
            <ac:spMk id="30" creationId="{18873D23-2DCF-4B31-A009-95721C06E8E1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44:43.435" v="5214" actId="26606"/>
          <ac:spMkLst>
            <pc:docMk/>
            <pc:sldMk cId="434555804" sldId="317"/>
            <ac:spMk id="31" creationId="{C13EF075-D4EF-4929-ADBC-91B27DA19955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44:48.370" v="5216" actId="26606"/>
          <ac:spMkLst>
            <pc:docMk/>
            <pc:sldMk cId="434555804" sldId="317"/>
            <ac:spMk id="38" creationId="{081EA652-8C6A-4E69-BEB9-170809474553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44:48.370" v="5216" actId="26606"/>
          <ac:spMkLst>
            <pc:docMk/>
            <pc:sldMk cId="434555804" sldId="317"/>
            <ac:spMk id="39" creationId="{5298780A-33B9-4EA2-8F67-DE68AD62841B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44:48.370" v="5216" actId="26606"/>
          <ac:spMkLst>
            <pc:docMk/>
            <pc:sldMk cId="434555804" sldId="317"/>
            <ac:spMk id="40" creationId="{7F488E8B-4E1E-4402-8935-D4E6C02615C7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44:56.835" v="5218" actId="26606"/>
          <ac:spMkLst>
            <pc:docMk/>
            <pc:sldMk cId="434555804" sldId="317"/>
            <ac:spMk id="42" creationId="{F837543A-6020-4505-A233-C9DB4BF74011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44:56.835" v="5218" actId="26606"/>
          <ac:spMkLst>
            <pc:docMk/>
            <pc:sldMk cId="434555804" sldId="317"/>
            <ac:spMk id="43" creationId="{35B16301-FB18-48BA-A6DD-C37CAF6F9A18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44:56.835" v="5218" actId="26606"/>
          <ac:spMkLst>
            <pc:docMk/>
            <pc:sldMk cId="434555804" sldId="317"/>
            <ac:spMk id="44" creationId="{C3C0D90E-074A-4F52-9B11-B52BEF4BCBE5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44:56.835" v="5218" actId="26606"/>
          <ac:spMkLst>
            <pc:docMk/>
            <pc:sldMk cId="434555804" sldId="317"/>
            <ac:spMk id="45" creationId="{CABBD4C1-E6F8-46F6-8152-A8A97490BF4D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44:56.835" v="5218" actId="26606"/>
          <ac:spMkLst>
            <pc:docMk/>
            <pc:sldMk cId="434555804" sldId="317"/>
            <ac:spMk id="46" creationId="{83BA5EF5-1FE9-4BF9-83BB-269BCDDF6156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44:56.835" v="5218" actId="26606"/>
          <ac:spMkLst>
            <pc:docMk/>
            <pc:sldMk cId="434555804" sldId="317"/>
            <ac:spMk id="48" creationId="{3AB72E55-43E4-4356-BFE8-E2102CB0B505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44:58.978" v="5220" actId="26606"/>
          <ac:spMkLst>
            <pc:docMk/>
            <pc:sldMk cId="434555804" sldId="317"/>
            <ac:spMk id="50" creationId="{09588DA8-065E-4F6F-8EFD-43104AB2E0CF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44:58.978" v="5220" actId="26606"/>
          <ac:spMkLst>
            <pc:docMk/>
            <pc:sldMk cId="434555804" sldId="317"/>
            <ac:spMk id="51" creationId="{C4285719-470E-454C-AF62-8323075F1F5B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44:58.978" v="5220" actId="26606"/>
          <ac:spMkLst>
            <pc:docMk/>
            <pc:sldMk cId="434555804" sldId="317"/>
            <ac:spMk id="52" creationId="{CD9FE4EF-C4D8-49A0-B2FF-81D8DB7D8A24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44:58.978" v="5220" actId="26606"/>
          <ac:spMkLst>
            <pc:docMk/>
            <pc:sldMk cId="434555804" sldId="317"/>
            <ac:spMk id="53" creationId="{4300840D-0A0B-4512-BACA-B439D5B9C57C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44:58.978" v="5220" actId="26606"/>
          <ac:spMkLst>
            <pc:docMk/>
            <pc:sldMk cId="434555804" sldId="317"/>
            <ac:spMk id="54" creationId="{D2B78728-A580-49A7-84F9-6EF6F583ADE0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44:58.978" v="5220" actId="26606"/>
          <ac:spMkLst>
            <pc:docMk/>
            <pc:sldMk cId="434555804" sldId="317"/>
            <ac:spMk id="55" creationId="{38FAA1A1-D861-433F-88FA-1E9D6FD31D11}"/>
          </ac:spMkLst>
        </pc:spChg>
        <pc:spChg chg="add del">
          <ac:chgData name="Kelly, Greg (FIS Economic Crime Operations)" userId="ef992353-0544-4f0a-be6f-4399ce3a28eb" providerId="ADAL" clId="{4ABB3172-B5E4-4DC1-895E-F495234A00BA}" dt="2024-10-14T14:44:58.978" v="5220" actId="26606"/>
          <ac:spMkLst>
            <pc:docMk/>
            <pc:sldMk cId="434555804" sldId="317"/>
            <ac:spMk id="56" creationId="{8D71EDA1-87BF-4D5D-AB79-F346FD19278A}"/>
          </ac:spMkLst>
        </pc:spChg>
        <pc:spChg chg="add">
          <ac:chgData name="Kelly, Greg (FIS Economic Crime Operations)" userId="ef992353-0544-4f0a-be6f-4399ce3a28eb" providerId="ADAL" clId="{4ABB3172-B5E4-4DC1-895E-F495234A00BA}" dt="2024-10-14T14:44:58.986" v="5221" actId="26606"/>
          <ac:spMkLst>
            <pc:docMk/>
            <pc:sldMk cId="434555804" sldId="317"/>
            <ac:spMk id="58" creationId="{DEE2AD96-B495-4E06-9291-B71706F728CB}"/>
          </ac:spMkLst>
        </pc:spChg>
        <pc:spChg chg="add">
          <ac:chgData name="Kelly, Greg (FIS Economic Crime Operations)" userId="ef992353-0544-4f0a-be6f-4399ce3a28eb" providerId="ADAL" clId="{4ABB3172-B5E4-4DC1-895E-F495234A00BA}" dt="2024-10-14T14:44:58.986" v="5221" actId="26606"/>
          <ac:spMkLst>
            <pc:docMk/>
            <pc:sldMk cId="434555804" sldId="317"/>
            <ac:spMk id="59" creationId="{53CF6D67-C5A8-4ADD-9E8E-1E38CA1D3166}"/>
          </ac:spMkLst>
        </pc:spChg>
        <pc:spChg chg="add">
          <ac:chgData name="Kelly, Greg (FIS Economic Crime Operations)" userId="ef992353-0544-4f0a-be6f-4399ce3a28eb" providerId="ADAL" clId="{4ABB3172-B5E4-4DC1-895E-F495234A00BA}" dt="2024-10-14T14:44:58.986" v="5221" actId="26606"/>
          <ac:spMkLst>
            <pc:docMk/>
            <pc:sldMk cId="434555804" sldId="317"/>
            <ac:spMk id="60" creationId="{86909FA0-B515-4681-B7A8-FA281D133B94}"/>
          </ac:spMkLst>
        </pc:spChg>
        <pc:spChg chg="add">
          <ac:chgData name="Kelly, Greg (FIS Economic Crime Operations)" userId="ef992353-0544-4f0a-be6f-4399ce3a28eb" providerId="ADAL" clId="{4ABB3172-B5E4-4DC1-895E-F495234A00BA}" dt="2024-10-14T14:44:58.986" v="5221" actId="26606"/>
          <ac:spMkLst>
            <pc:docMk/>
            <pc:sldMk cId="434555804" sldId="317"/>
            <ac:spMk id="61" creationId="{21C9FE86-FCC3-4A31-AA1C-C882262B7FE7}"/>
          </ac:spMkLst>
        </pc:spChg>
        <pc:spChg chg="add">
          <ac:chgData name="Kelly, Greg (FIS Economic Crime Operations)" userId="ef992353-0544-4f0a-be6f-4399ce3a28eb" providerId="ADAL" clId="{4ABB3172-B5E4-4DC1-895E-F495234A00BA}" dt="2024-10-14T14:44:58.986" v="5221" actId="26606"/>
          <ac:spMkLst>
            <pc:docMk/>
            <pc:sldMk cId="434555804" sldId="317"/>
            <ac:spMk id="62" creationId="{7D96243B-ECED-4B71-8E06-AE9A285EAD20}"/>
          </ac:spMkLst>
        </pc:spChg>
        <pc:spChg chg="add">
          <ac:chgData name="Kelly, Greg (FIS Economic Crime Operations)" userId="ef992353-0544-4f0a-be6f-4399ce3a28eb" providerId="ADAL" clId="{4ABB3172-B5E4-4DC1-895E-F495234A00BA}" dt="2024-10-14T14:44:58.986" v="5221" actId="26606"/>
          <ac:spMkLst>
            <pc:docMk/>
            <pc:sldMk cId="434555804" sldId="317"/>
            <ac:spMk id="63" creationId="{A09989E4-EFDC-4A90-A633-E0525FB4139E}"/>
          </ac:spMkLst>
        </pc:spChg>
        <pc:grpChg chg="add del">
          <ac:chgData name="Kelly, Greg (FIS Economic Crime Operations)" userId="ef992353-0544-4f0a-be6f-4399ce3a28eb" providerId="ADAL" clId="{4ABB3172-B5E4-4DC1-895E-F495234A00BA}" dt="2024-10-14T14:44:39.531" v="5212" actId="26606"/>
          <ac:grpSpMkLst>
            <pc:docMk/>
            <pc:sldMk cId="434555804" sldId="317"/>
            <ac:grpSpMk id="25" creationId="{2E751C04-BEA6-446B-A678-9C74819EBD4C}"/>
          </ac:grpSpMkLst>
        </pc:grpChg>
        <pc:grpChg chg="add del">
          <ac:chgData name="Kelly, Greg (FIS Economic Crime Operations)" userId="ef992353-0544-4f0a-be6f-4399ce3a28eb" providerId="ADAL" clId="{4ABB3172-B5E4-4DC1-895E-F495234A00BA}" dt="2024-10-14T14:44:39.531" v="5212" actId="26606"/>
          <ac:grpSpMkLst>
            <pc:docMk/>
            <pc:sldMk cId="434555804" sldId="317"/>
            <ac:grpSpMk id="28" creationId="{B63ACBA3-DEFD-4C6D-BBA0-64468FA99C2D}"/>
          </ac:grpSpMkLst>
        </pc:grpChg>
        <pc:grpChg chg="add del">
          <ac:chgData name="Kelly, Greg (FIS Economic Crime Operations)" userId="ef992353-0544-4f0a-be6f-4399ce3a28eb" providerId="ADAL" clId="{4ABB3172-B5E4-4DC1-895E-F495234A00BA}" dt="2024-10-14T14:44:43.435" v="5214" actId="26606"/>
          <ac:grpSpMkLst>
            <pc:docMk/>
            <pc:sldMk cId="434555804" sldId="317"/>
            <ac:grpSpMk id="32" creationId="{DAA26DFA-AAB2-4973-9C17-16D587C7B198}"/>
          </ac:grpSpMkLst>
        </pc:grpChg>
        <pc:cxnChg chg="add del">
          <ac:chgData name="Kelly, Greg (FIS Economic Crime Operations)" userId="ef992353-0544-4f0a-be6f-4399ce3a28eb" providerId="ADAL" clId="{4ABB3172-B5E4-4DC1-895E-F495234A00BA}" dt="2024-10-14T14:44:56.835" v="5218" actId="26606"/>
          <ac:cxnSpMkLst>
            <pc:docMk/>
            <pc:sldMk cId="434555804" sldId="317"/>
            <ac:cxnSpMk id="47" creationId="{4B3BCACB-5880-460B-9606-8C433A9AF99D}"/>
          </ac:cxnSpMkLst>
        </pc:cxn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0DC9E-53E2-4297-A715-E95C207F4BC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07BEBE4-8F8D-47A3-853E-13F7EB7EBB4E}">
      <dgm:prSet/>
      <dgm:spPr/>
      <dgm:t>
        <a:bodyPr/>
        <a:lstStyle/>
        <a:p>
          <a:r>
            <a:rPr lang="en-GB"/>
            <a:t>“money laundering is the processing of criminal proceeds to disguise their illegal origin.”</a:t>
          </a:r>
          <a:endParaRPr lang="en-US"/>
        </a:p>
      </dgm:t>
    </dgm:pt>
    <dgm:pt modelId="{50A29B32-BF94-481D-A14E-46BECC5873E4}" type="parTrans" cxnId="{8C09CD91-34FA-48B6-B2DB-5B62E983C3D7}">
      <dgm:prSet/>
      <dgm:spPr/>
      <dgm:t>
        <a:bodyPr/>
        <a:lstStyle/>
        <a:p>
          <a:endParaRPr lang="en-US"/>
        </a:p>
      </dgm:t>
    </dgm:pt>
    <dgm:pt modelId="{2A01F749-E48B-4130-8378-459C7A159B4D}" type="sibTrans" cxnId="{8C09CD91-34FA-48B6-B2DB-5B62E983C3D7}">
      <dgm:prSet/>
      <dgm:spPr/>
      <dgm:t>
        <a:bodyPr/>
        <a:lstStyle/>
        <a:p>
          <a:endParaRPr lang="en-US"/>
        </a:p>
      </dgm:t>
    </dgm:pt>
    <dgm:pt modelId="{54155536-BC78-4A72-B644-E520C417BB7E}">
      <dgm:prSet/>
      <dgm:spPr/>
      <dgm:t>
        <a:bodyPr/>
        <a:lstStyle/>
        <a:p>
          <a:r>
            <a:rPr lang="en-GB"/>
            <a:t>“This process is of critical importance, as it enables the criminal to enjoy these profits without jeopardising their source.”</a:t>
          </a:r>
          <a:endParaRPr lang="en-US"/>
        </a:p>
      </dgm:t>
    </dgm:pt>
    <dgm:pt modelId="{A7B178F7-8168-4782-8655-34539B08B8D5}" type="parTrans" cxnId="{4A520647-1E0E-4D39-9A55-66499A4D0A12}">
      <dgm:prSet/>
      <dgm:spPr/>
      <dgm:t>
        <a:bodyPr/>
        <a:lstStyle/>
        <a:p>
          <a:endParaRPr lang="en-US"/>
        </a:p>
      </dgm:t>
    </dgm:pt>
    <dgm:pt modelId="{FC264482-D1C0-400B-9564-2B79780A263C}" type="sibTrans" cxnId="{4A520647-1E0E-4D39-9A55-66499A4D0A12}">
      <dgm:prSet/>
      <dgm:spPr/>
      <dgm:t>
        <a:bodyPr/>
        <a:lstStyle/>
        <a:p>
          <a:endParaRPr lang="en-US"/>
        </a:p>
      </dgm:t>
    </dgm:pt>
    <dgm:pt modelId="{7C970B23-8299-4578-998D-479F146D75E2}" type="pres">
      <dgm:prSet presAssocID="{9280DC9E-53E2-4297-A715-E95C207F4BC6}" presName="linear" presStyleCnt="0">
        <dgm:presLayoutVars>
          <dgm:animLvl val="lvl"/>
          <dgm:resizeHandles val="exact"/>
        </dgm:presLayoutVars>
      </dgm:prSet>
      <dgm:spPr/>
    </dgm:pt>
    <dgm:pt modelId="{6B0A5CB6-9BBA-404E-B598-2D1EEDB95BED}" type="pres">
      <dgm:prSet presAssocID="{207BEBE4-8F8D-47A3-853E-13F7EB7EBB4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1478C98-8A10-4123-A226-E16CEDCD0A6A}" type="pres">
      <dgm:prSet presAssocID="{2A01F749-E48B-4130-8378-459C7A159B4D}" presName="spacer" presStyleCnt="0"/>
      <dgm:spPr/>
    </dgm:pt>
    <dgm:pt modelId="{02FC5E41-ED64-48D2-97FA-2723C925BE22}" type="pres">
      <dgm:prSet presAssocID="{54155536-BC78-4A72-B644-E520C417BB7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83CDB32-794A-420E-A1E2-0582931A1F41}" type="presOf" srcId="{207BEBE4-8F8D-47A3-853E-13F7EB7EBB4E}" destId="{6B0A5CB6-9BBA-404E-B598-2D1EEDB95BED}" srcOrd="0" destOrd="0" presId="urn:microsoft.com/office/officeart/2005/8/layout/vList2"/>
    <dgm:cxn modelId="{4A520647-1E0E-4D39-9A55-66499A4D0A12}" srcId="{9280DC9E-53E2-4297-A715-E95C207F4BC6}" destId="{54155536-BC78-4A72-B644-E520C417BB7E}" srcOrd="1" destOrd="0" parTransId="{A7B178F7-8168-4782-8655-34539B08B8D5}" sibTransId="{FC264482-D1C0-400B-9564-2B79780A263C}"/>
    <dgm:cxn modelId="{1D865359-854B-4D62-9FDC-2ABEE185E68C}" type="presOf" srcId="{9280DC9E-53E2-4297-A715-E95C207F4BC6}" destId="{7C970B23-8299-4578-998D-479F146D75E2}" srcOrd="0" destOrd="0" presId="urn:microsoft.com/office/officeart/2005/8/layout/vList2"/>
    <dgm:cxn modelId="{8C09CD91-34FA-48B6-B2DB-5B62E983C3D7}" srcId="{9280DC9E-53E2-4297-A715-E95C207F4BC6}" destId="{207BEBE4-8F8D-47A3-853E-13F7EB7EBB4E}" srcOrd="0" destOrd="0" parTransId="{50A29B32-BF94-481D-A14E-46BECC5873E4}" sibTransId="{2A01F749-E48B-4130-8378-459C7A159B4D}"/>
    <dgm:cxn modelId="{7D5024B2-1834-48F1-9BCF-A032B7D44139}" type="presOf" srcId="{54155536-BC78-4A72-B644-E520C417BB7E}" destId="{02FC5E41-ED64-48D2-97FA-2723C925BE22}" srcOrd="0" destOrd="0" presId="urn:microsoft.com/office/officeart/2005/8/layout/vList2"/>
    <dgm:cxn modelId="{4556898A-B1EE-4AB0-8E33-38E141851791}" type="presParOf" srcId="{7C970B23-8299-4578-998D-479F146D75E2}" destId="{6B0A5CB6-9BBA-404E-B598-2D1EEDB95BED}" srcOrd="0" destOrd="0" presId="urn:microsoft.com/office/officeart/2005/8/layout/vList2"/>
    <dgm:cxn modelId="{502AD5AD-1369-47CA-8BE6-06AA758D0C93}" type="presParOf" srcId="{7C970B23-8299-4578-998D-479F146D75E2}" destId="{61478C98-8A10-4123-A226-E16CEDCD0A6A}" srcOrd="1" destOrd="0" presId="urn:microsoft.com/office/officeart/2005/8/layout/vList2"/>
    <dgm:cxn modelId="{35138497-C306-413D-A4AD-515544A24936}" type="presParOf" srcId="{7C970B23-8299-4578-998D-479F146D75E2}" destId="{02FC5E41-ED64-48D2-97FA-2723C925BE2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C706E9-37C0-4D8E-9431-1A98C09B42A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91A73F4-C202-448B-A378-0D7FBC3008F6}">
      <dgm:prSet/>
      <dgm:spPr/>
      <dgm:t>
        <a:bodyPr/>
        <a:lstStyle/>
        <a:p>
          <a:r>
            <a:rPr lang="en-GB" b="0" i="0" baseline="0"/>
            <a:t>Designed in the 1970’s to explain money laundering from drug trafficking</a:t>
          </a:r>
          <a:endParaRPr lang="en-US"/>
        </a:p>
      </dgm:t>
    </dgm:pt>
    <dgm:pt modelId="{1AC46D0A-2BBF-41F6-B26C-D1ADC9198F77}" type="parTrans" cxnId="{9F9E1389-A2AA-4027-8DFF-FBAB0426D1B6}">
      <dgm:prSet/>
      <dgm:spPr/>
      <dgm:t>
        <a:bodyPr/>
        <a:lstStyle/>
        <a:p>
          <a:endParaRPr lang="en-US"/>
        </a:p>
      </dgm:t>
    </dgm:pt>
    <dgm:pt modelId="{3C12076A-AB9D-4DC6-9F8C-D5CB5E7049BE}" type="sibTrans" cxnId="{9F9E1389-A2AA-4027-8DFF-FBAB0426D1B6}">
      <dgm:prSet/>
      <dgm:spPr/>
      <dgm:t>
        <a:bodyPr/>
        <a:lstStyle/>
        <a:p>
          <a:endParaRPr lang="en-US"/>
        </a:p>
      </dgm:t>
    </dgm:pt>
    <dgm:pt modelId="{A084D27D-41AD-4664-8FC8-E771D402E703}">
      <dgm:prSet/>
      <dgm:spPr/>
      <dgm:t>
        <a:bodyPr/>
        <a:lstStyle/>
        <a:p>
          <a:r>
            <a:rPr lang="en-GB" b="0" i="0" baseline="0"/>
            <a:t>In over 70% of HMRC’s cases the criminal property is already in a bank account when the crime is committed</a:t>
          </a:r>
          <a:endParaRPr lang="en-US"/>
        </a:p>
      </dgm:t>
    </dgm:pt>
    <dgm:pt modelId="{B853CB41-4DDC-45ED-A29A-40CA439B5097}" type="parTrans" cxnId="{BFE5A299-5AE4-4D47-95F0-DD86A95B3E2F}">
      <dgm:prSet/>
      <dgm:spPr/>
      <dgm:t>
        <a:bodyPr/>
        <a:lstStyle/>
        <a:p>
          <a:endParaRPr lang="en-US"/>
        </a:p>
      </dgm:t>
    </dgm:pt>
    <dgm:pt modelId="{2F586918-EE3F-401B-AF90-47819E0CC9D6}" type="sibTrans" cxnId="{BFE5A299-5AE4-4D47-95F0-DD86A95B3E2F}">
      <dgm:prSet/>
      <dgm:spPr/>
      <dgm:t>
        <a:bodyPr/>
        <a:lstStyle/>
        <a:p>
          <a:endParaRPr lang="en-US"/>
        </a:p>
      </dgm:t>
    </dgm:pt>
    <dgm:pt modelId="{B3C94F42-6B81-4CCD-B7AE-5AED84D255FD}">
      <dgm:prSet/>
      <dgm:spPr/>
      <dgm:t>
        <a:bodyPr/>
        <a:lstStyle/>
        <a:p>
          <a:r>
            <a:rPr lang="en-GB" b="0" i="0" baseline="0"/>
            <a:t>The model does not apply to Corporations or High Net Worth individuals who rarely use cash</a:t>
          </a:r>
          <a:endParaRPr lang="en-US"/>
        </a:p>
      </dgm:t>
    </dgm:pt>
    <dgm:pt modelId="{C7E4F9A9-D423-4470-AF13-84089B35ECB4}" type="parTrans" cxnId="{873FD5EA-B029-40F8-9689-D9592E23CF72}">
      <dgm:prSet/>
      <dgm:spPr/>
      <dgm:t>
        <a:bodyPr/>
        <a:lstStyle/>
        <a:p>
          <a:endParaRPr lang="en-US"/>
        </a:p>
      </dgm:t>
    </dgm:pt>
    <dgm:pt modelId="{959D99E5-7C1D-4148-B2C1-6567B83FE097}" type="sibTrans" cxnId="{873FD5EA-B029-40F8-9689-D9592E23CF72}">
      <dgm:prSet/>
      <dgm:spPr/>
      <dgm:t>
        <a:bodyPr/>
        <a:lstStyle/>
        <a:p>
          <a:endParaRPr lang="en-US"/>
        </a:p>
      </dgm:t>
    </dgm:pt>
    <dgm:pt modelId="{89BEE4D1-B8C9-4039-831B-5C32FCEDEED4}">
      <dgm:prSet/>
      <dgm:spPr/>
      <dgm:t>
        <a:bodyPr/>
        <a:lstStyle/>
        <a:p>
          <a:r>
            <a:rPr lang="en-GB" b="0" i="0" baseline="0"/>
            <a:t>Some elements of it apply to most of what is seen in money laundering systems where cash is obtained as benefit</a:t>
          </a:r>
          <a:endParaRPr lang="en-US"/>
        </a:p>
      </dgm:t>
    </dgm:pt>
    <dgm:pt modelId="{C56EE19D-8F31-4D07-A40A-83ACC85ECEC7}" type="parTrans" cxnId="{082B4339-156D-43C3-B89D-20E0112DF6A0}">
      <dgm:prSet/>
      <dgm:spPr/>
      <dgm:t>
        <a:bodyPr/>
        <a:lstStyle/>
        <a:p>
          <a:endParaRPr lang="en-US"/>
        </a:p>
      </dgm:t>
    </dgm:pt>
    <dgm:pt modelId="{8C39A77F-7DB7-4F5A-A8AE-990E1DF73867}" type="sibTrans" cxnId="{082B4339-156D-43C3-B89D-20E0112DF6A0}">
      <dgm:prSet/>
      <dgm:spPr/>
      <dgm:t>
        <a:bodyPr/>
        <a:lstStyle/>
        <a:p>
          <a:endParaRPr lang="en-US"/>
        </a:p>
      </dgm:t>
    </dgm:pt>
    <dgm:pt modelId="{47125DF7-765A-4F26-B9CA-71392768F2A5}">
      <dgm:prSet/>
      <dgm:spPr/>
      <dgm:t>
        <a:bodyPr/>
        <a:lstStyle/>
        <a:p>
          <a:r>
            <a:rPr lang="en-GB"/>
            <a:t>M</a:t>
          </a:r>
          <a:r>
            <a:rPr lang="en-GB" b="0" i="0" baseline="0"/>
            <a:t>any systems of money laundering </a:t>
          </a:r>
          <a:r>
            <a:rPr lang="en-GB" b="1" i="0" baseline="0"/>
            <a:t>do not </a:t>
          </a:r>
          <a:r>
            <a:rPr lang="en-GB" b="0" i="0" baseline="0"/>
            <a:t>depend on the repeated movement of cash </a:t>
          </a:r>
          <a:endParaRPr lang="en-US"/>
        </a:p>
      </dgm:t>
    </dgm:pt>
    <dgm:pt modelId="{9496B773-E285-4DBE-9140-A9DB314D97F0}" type="parTrans" cxnId="{9F40A490-BFA7-4BA9-84F3-9C0871A64CC1}">
      <dgm:prSet/>
      <dgm:spPr/>
      <dgm:t>
        <a:bodyPr/>
        <a:lstStyle/>
        <a:p>
          <a:endParaRPr lang="en-US"/>
        </a:p>
      </dgm:t>
    </dgm:pt>
    <dgm:pt modelId="{69CF7817-617E-4FA2-AFC5-10C1AA608C06}" type="sibTrans" cxnId="{9F40A490-BFA7-4BA9-84F3-9C0871A64CC1}">
      <dgm:prSet/>
      <dgm:spPr/>
      <dgm:t>
        <a:bodyPr/>
        <a:lstStyle/>
        <a:p>
          <a:endParaRPr lang="en-US"/>
        </a:p>
      </dgm:t>
    </dgm:pt>
    <dgm:pt modelId="{3F63B443-45F1-42BE-ADB9-5B8BCA320699}" type="pres">
      <dgm:prSet presAssocID="{F1C706E9-37C0-4D8E-9431-1A98C09B42A8}" presName="linear" presStyleCnt="0">
        <dgm:presLayoutVars>
          <dgm:animLvl val="lvl"/>
          <dgm:resizeHandles val="exact"/>
        </dgm:presLayoutVars>
      </dgm:prSet>
      <dgm:spPr/>
    </dgm:pt>
    <dgm:pt modelId="{2840456A-8AF6-4E64-A7B0-EA910A10C145}" type="pres">
      <dgm:prSet presAssocID="{391A73F4-C202-448B-A378-0D7FBC3008F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ED059DE-0A80-4C9A-9869-D99806BE6E5A}" type="pres">
      <dgm:prSet presAssocID="{3C12076A-AB9D-4DC6-9F8C-D5CB5E7049BE}" presName="spacer" presStyleCnt="0"/>
      <dgm:spPr/>
    </dgm:pt>
    <dgm:pt modelId="{BC09AD14-A092-4B81-A0F3-B2D375CF59B8}" type="pres">
      <dgm:prSet presAssocID="{A084D27D-41AD-4664-8FC8-E771D402E70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AF05B5F-54B2-43FD-8989-EF672573DE04}" type="pres">
      <dgm:prSet presAssocID="{2F586918-EE3F-401B-AF90-47819E0CC9D6}" presName="spacer" presStyleCnt="0"/>
      <dgm:spPr/>
    </dgm:pt>
    <dgm:pt modelId="{A3A41B5B-E40A-4B3A-815B-C532BC6C72D5}" type="pres">
      <dgm:prSet presAssocID="{B3C94F42-6B81-4CCD-B7AE-5AED84D255F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5B7E78A-181C-4FF0-83E9-F16D970D7C20}" type="pres">
      <dgm:prSet presAssocID="{959D99E5-7C1D-4148-B2C1-6567B83FE097}" presName="spacer" presStyleCnt="0"/>
      <dgm:spPr/>
    </dgm:pt>
    <dgm:pt modelId="{D70B5427-A24C-4B40-B327-CB914000B0E2}" type="pres">
      <dgm:prSet presAssocID="{89BEE4D1-B8C9-4039-831B-5C32FCEDEED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586E073-79B3-4347-9797-6D550910633E}" type="pres">
      <dgm:prSet presAssocID="{8C39A77F-7DB7-4F5A-A8AE-990E1DF73867}" presName="spacer" presStyleCnt="0"/>
      <dgm:spPr/>
    </dgm:pt>
    <dgm:pt modelId="{6C7FD2EB-99B5-45A8-B25C-8EDA42B8C1A6}" type="pres">
      <dgm:prSet presAssocID="{47125DF7-765A-4F26-B9CA-71392768F2A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3DE6031-0494-4E11-957A-A613136C1607}" type="presOf" srcId="{A084D27D-41AD-4664-8FC8-E771D402E703}" destId="{BC09AD14-A092-4B81-A0F3-B2D375CF59B8}" srcOrd="0" destOrd="0" presId="urn:microsoft.com/office/officeart/2005/8/layout/vList2"/>
    <dgm:cxn modelId="{8BE71939-530C-463A-8E9D-39675F22AE25}" type="presOf" srcId="{89BEE4D1-B8C9-4039-831B-5C32FCEDEED4}" destId="{D70B5427-A24C-4B40-B327-CB914000B0E2}" srcOrd="0" destOrd="0" presId="urn:microsoft.com/office/officeart/2005/8/layout/vList2"/>
    <dgm:cxn modelId="{082B4339-156D-43C3-B89D-20E0112DF6A0}" srcId="{F1C706E9-37C0-4D8E-9431-1A98C09B42A8}" destId="{89BEE4D1-B8C9-4039-831B-5C32FCEDEED4}" srcOrd="3" destOrd="0" parTransId="{C56EE19D-8F31-4D07-A40A-83ACC85ECEC7}" sibTransId="{8C39A77F-7DB7-4F5A-A8AE-990E1DF73867}"/>
    <dgm:cxn modelId="{9E0C3372-7B21-41A4-B181-E23B14FB6010}" type="presOf" srcId="{F1C706E9-37C0-4D8E-9431-1A98C09B42A8}" destId="{3F63B443-45F1-42BE-ADB9-5B8BCA320699}" srcOrd="0" destOrd="0" presId="urn:microsoft.com/office/officeart/2005/8/layout/vList2"/>
    <dgm:cxn modelId="{9F9E1389-A2AA-4027-8DFF-FBAB0426D1B6}" srcId="{F1C706E9-37C0-4D8E-9431-1A98C09B42A8}" destId="{391A73F4-C202-448B-A378-0D7FBC3008F6}" srcOrd="0" destOrd="0" parTransId="{1AC46D0A-2BBF-41F6-B26C-D1ADC9198F77}" sibTransId="{3C12076A-AB9D-4DC6-9F8C-D5CB5E7049BE}"/>
    <dgm:cxn modelId="{61C6ED8E-5DC9-46C8-AD8D-FE92EB1A758C}" type="presOf" srcId="{391A73F4-C202-448B-A378-0D7FBC3008F6}" destId="{2840456A-8AF6-4E64-A7B0-EA910A10C145}" srcOrd="0" destOrd="0" presId="urn:microsoft.com/office/officeart/2005/8/layout/vList2"/>
    <dgm:cxn modelId="{9F40A490-BFA7-4BA9-84F3-9C0871A64CC1}" srcId="{F1C706E9-37C0-4D8E-9431-1A98C09B42A8}" destId="{47125DF7-765A-4F26-B9CA-71392768F2A5}" srcOrd="4" destOrd="0" parTransId="{9496B773-E285-4DBE-9140-A9DB314D97F0}" sibTransId="{69CF7817-617E-4FA2-AFC5-10C1AA608C06}"/>
    <dgm:cxn modelId="{BFE5A299-5AE4-4D47-95F0-DD86A95B3E2F}" srcId="{F1C706E9-37C0-4D8E-9431-1A98C09B42A8}" destId="{A084D27D-41AD-4664-8FC8-E771D402E703}" srcOrd="1" destOrd="0" parTransId="{B853CB41-4DDC-45ED-A29A-40CA439B5097}" sibTransId="{2F586918-EE3F-401B-AF90-47819E0CC9D6}"/>
    <dgm:cxn modelId="{D0AB0DC9-ECAF-4EEF-8A94-5D2BDF445D44}" type="presOf" srcId="{47125DF7-765A-4F26-B9CA-71392768F2A5}" destId="{6C7FD2EB-99B5-45A8-B25C-8EDA42B8C1A6}" srcOrd="0" destOrd="0" presId="urn:microsoft.com/office/officeart/2005/8/layout/vList2"/>
    <dgm:cxn modelId="{873FD5EA-B029-40F8-9689-D9592E23CF72}" srcId="{F1C706E9-37C0-4D8E-9431-1A98C09B42A8}" destId="{B3C94F42-6B81-4CCD-B7AE-5AED84D255FD}" srcOrd="2" destOrd="0" parTransId="{C7E4F9A9-D423-4470-AF13-84089B35ECB4}" sibTransId="{959D99E5-7C1D-4148-B2C1-6567B83FE097}"/>
    <dgm:cxn modelId="{51E0C9EF-A320-4CA1-83AC-F3655B9541DE}" type="presOf" srcId="{B3C94F42-6B81-4CCD-B7AE-5AED84D255FD}" destId="{A3A41B5B-E40A-4B3A-815B-C532BC6C72D5}" srcOrd="0" destOrd="0" presId="urn:microsoft.com/office/officeart/2005/8/layout/vList2"/>
    <dgm:cxn modelId="{0AB4805F-A746-4E18-9FA1-F921738634D8}" type="presParOf" srcId="{3F63B443-45F1-42BE-ADB9-5B8BCA320699}" destId="{2840456A-8AF6-4E64-A7B0-EA910A10C145}" srcOrd="0" destOrd="0" presId="urn:microsoft.com/office/officeart/2005/8/layout/vList2"/>
    <dgm:cxn modelId="{27164B72-4729-4BA7-8A37-BE50B9A6B6A2}" type="presParOf" srcId="{3F63B443-45F1-42BE-ADB9-5B8BCA320699}" destId="{3ED059DE-0A80-4C9A-9869-D99806BE6E5A}" srcOrd="1" destOrd="0" presId="urn:microsoft.com/office/officeart/2005/8/layout/vList2"/>
    <dgm:cxn modelId="{6FA17E35-7447-4103-BFA9-25231B21C655}" type="presParOf" srcId="{3F63B443-45F1-42BE-ADB9-5B8BCA320699}" destId="{BC09AD14-A092-4B81-A0F3-B2D375CF59B8}" srcOrd="2" destOrd="0" presId="urn:microsoft.com/office/officeart/2005/8/layout/vList2"/>
    <dgm:cxn modelId="{A7A200BE-CEFE-4F18-A5AC-E647EA08DF60}" type="presParOf" srcId="{3F63B443-45F1-42BE-ADB9-5B8BCA320699}" destId="{DAF05B5F-54B2-43FD-8989-EF672573DE04}" srcOrd="3" destOrd="0" presId="urn:microsoft.com/office/officeart/2005/8/layout/vList2"/>
    <dgm:cxn modelId="{87706C08-E843-43B5-9990-6BEE0B3C7138}" type="presParOf" srcId="{3F63B443-45F1-42BE-ADB9-5B8BCA320699}" destId="{A3A41B5B-E40A-4B3A-815B-C532BC6C72D5}" srcOrd="4" destOrd="0" presId="urn:microsoft.com/office/officeart/2005/8/layout/vList2"/>
    <dgm:cxn modelId="{D63A6491-0909-4CF9-9269-EE8E506B273E}" type="presParOf" srcId="{3F63B443-45F1-42BE-ADB9-5B8BCA320699}" destId="{95B7E78A-181C-4FF0-83E9-F16D970D7C20}" srcOrd="5" destOrd="0" presId="urn:microsoft.com/office/officeart/2005/8/layout/vList2"/>
    <dgm:cxn modelId="{B0B7B550-3B48-4110-BAFD-797D408258E4}" type="presParOf" srcId="{3F63B443-45F1-42BE-ADB9-5B8BCA320699}" destId="{D70B5427-A24C-4B40-B327-CB914000B0E2}" srcOrd="6" destOrd="0" presId="urn:microsoft.com/office/officeart/2005/8/layout/vList2"/>
    <dgm:cxn modelId="{048085DF-7F34-496E-B7B4-45D5F0973658}" type="presParOf" srcId="{3F63B443-45F1-42BE-ADB9-5B8BCA320699}" destId="{3586E073-79B3-4347-9797-6D550910633E}" srcOrd="7" destOrd="0" presId="urn:microsoft.com/office/officeart/2005/8/layout/vList2"/>
    <dgm:cxn modelId="{330D6CE0-48C7-4F4D-BD84-DEC34CEBF838}" type="presParOf" srcId="{3F63B443-45F1-42BE-ADB9-5B8BCA320699}" destId="{6C7FD2EB-99B5-45A8-B25C-8EDA42B8C1A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5330B2-BC31-4406-8170-32D1754E35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ED70D30-C50E-4AB6-8530-51B32B089216}">
      <dgm:prSet/>
      <dgm:spPr/>
      <dgm:t>
        <a:bodyPr/>
        <a:lstStyle/>
        <a:p>
          <a:r>
            <a:rPr lang="en-GB" b="0" i="0" baseline="0"/>
            <a:t>Stephen Platt (2015) has produced a model which better explains high level money laundering (</a:t>
          </a:r>
          <a:r>
            <a:rPr lang="en-GB" b="1" i="1" baseline="0"/>
            <a:t>Criminal Capital –How the Finance Industry Facilitates Crime</a:t>
          </a:r>
          <a:r>
            <a:rPr lang="en-GB" b="1" i="0" baseline="0"/>
            <a:t>)</a:t>
          </a:r>
          <a:endParaRPr lang="en-US"/>
        </a:p>
      </dgm:t>
    </dgm:pt>
    <dgm:pt modelId="{CB9E6DDB-EC4A-4D96-A4CE-01A0F0B9829E}" type="parTrans" cxnId="{05C63A60-EA7E-4135-A92F-59DAB23AD0E2}">
      <dgm:prSet/>
      <dgm:spPr/>
      <dgm:t>
        <a:bodyPr/>
        <a:lstStyle/>
        <a:p>
          <a:endParaRPr lang="en-US"/>
        </a:p>
      </dgm:t>
    </dgm:pt>
    <dgm:pt modelId="{B154178A-6F5C-4428-9B0E-F43B0861FF0D}" type="sibTrans" cxnId="{05C63A60-EA7E-4135-A92F-59DAB23AD0E2}">
      <dgm:prSet/>
      <dgm:spPr/>
      <dgm:t>
        <a:bodyPr/>
        <a:lstStyle/>
        <a:p>
          <a:endParaRPr lang="en-US"/>
        </a:p>
      </dgm:t>
    </dgm:pt>
    <dgm:pt modelId="{5BC8051B-13D9-4DEE-A0A3-9F52A43B6DE0}">
      <dgm:prSet/>
      <dgm:spPr/>
      <dgm:t>
        <a:bodyPr/>
        <a:lstStyle/>
        <a:p>
          <a:r>
            <a:rPr lang="en-GB" b="0" i="0" baseline="0"/>
            <a:t>•It is more focused on Corruption, Fraud and Corporate Crime than street dealing</a:t>
          </a:r>
          <a:endParaRPr lang="en-US"/>
        </a:p>
      </dgm:t>
    </dgm:pt>
    <dgm:pt modelId="{3E03BC93-AB5E-4CF5-AA3E-99663684558D}" type="parTrans" cxnId="{B5C605EA-62FD-48DD-82B4-E1A0AC3F4C40}">
      <dgm:prSet/>
      <dgm:spPr/>
      <dgm:t>
        <a:bodyPr/>
        <a:lstStyle/>
        <a:p>
          <a:endParaRPr lang="en-US"/>
        </a:p>
      </dgm:t>
    </dgm:pt>
    <dgm:pt modelId="{30D0755B-BAE8-4E09-9503-FA752B08977D}" type="sibTrans" cxnId="{B5C605EA-62FD-48DD-82B4-E1A0AC3F4C40}">
      <dgm:prSet/>
      <dgm:spPr/>
      <dgm:t>
        <a:bodyPr/>
        <a:lstStyle/>
        <a:p>
          <a:endParaRPr lang="en-US"/>
        </a:p>
      </dgm:t>
    </dgm:pt>
    <dgm:pt modelId="{E77AEC46-4EFA-4A8D-8A3F-C40A602004D7}">
      <dgm:prSet/>
      <dgm:spPr/>
      <dgm:t>
        <a:bodyPr/>
        <a:lstStyle/>
        <a:p>
          <a:r>
            <a:rPr lang="en-GB" b="0" i="0" baseline="0"/>
            <a:t>•It highlights the role played by Regulated businesses in enabling financial crime</a:t>
          </a:r>
          <a:endParaRPr lang="en-US"/>
        </a:p>
      </dgm:t>
    </dgm:pt>
    <dgm:pt modelId="{529D8929-548C-4C0C-86DF-FABD5A9E7037}" type="parTrans" cxnId="{ECC29222-BE8E-4FDC-AEB4-7E2F13357BBB}">
      <dgm:prSet/>
      <dgm:spPr/>
      <dgm:t>
        <a:bodyPr/>
        <a:lstStyle/>
        <a:p>
          <a:endParaRPr lang="en-US"/>
        </a:p>
      </dgm:t>
    </dgm:pt>
    <dgm:pt modelId="{B221844B-0B64-4829-858F-5B34F79C77CF}" type="sibTrans" cxnId="{ECC29222-BE8E-4FDC-AEB4-7E2F13357BBB}">
      <dgm:prSet/>
      <dgm:spPr/>
      <dgm:t>
        <a:bodyPr/>
        <a:lstStyle/>
        <a:p>
          <a:endParaRPr lang="en-US"/>
        </a:p>
      </dgm:t>
    </dgm:pt>
    <dgm:pt modelId="{296D4595-3EB6-4361-AC5F-7E48BDD95E6C}">
      <dgm:prSet/>
      <dgm:spPr/>
      <dgm:t>
        <a:bodyPr/>
        <a:lstStyle/>
        <a:p>
          <a:r>
            <a:rPr lang="en-GB" b="0" i="0" baseline="0"/>
            <a:t>•Better explains Money Laundering in a Globalised World </a:t>
          </a:r>
          <a:endParaRPr lang="en-US"/>
        </a:p>
      </dgm:t>
    </dgm:pt>
    <dgm:pt modelId="{2948C365-ADBF-40D3-8AA8-4D68D3658F2B}" type="parTrans" cxnId="{95EDC41B-DB16-4DE8-9269-27174FA7F40D}">
      <dgm:prSet/>
      <dgm:spPr/>
      <dgm:t>
        <a:bodyPr/>
        <a:lstStyle/>
        <a:p>
          <a:endParaRPr lang="en-US"/>
        </a:p>
      </dgm:t>
    </dgm:pt>
    <dgm:pt modelId="{DEC043B3-5C70-4CFC-ADBB-B9E6EC83505B}" type="sibTrans" cxnId="{95EDC41B-DB16-4DE8-9269-27174FA7F40D}">
      <dgm:prSet/>
      <dgm:spPr/>
      <dgm:t>
        <a:bodyPr/>
        <a:lstStyle/>
        <a:p>
          <a:endParaRPr lang="en-US"/>
        </a:p>
      </dgm:t>
    </dgm:pt>
    <dgm:pt modelId="{9AE5F0D3-41D6-404B-9576-6102A933ECE0}" type="pres">
      <dgm:prSet presAssocID="{725330B2-BC31-4406-8170-32D1754E35FB}" presName="linear" presStyleCnt="0">
        <dgm:presLayoutVars>
          <dgm:animLvl val="lvl"/>
          <dgm:resizeHandles val="exact"/>
        </dgm:presLayoutVars>
      </dgm:prSet>
      <dgm:spPr/>
    </dgm:pt>
    <dgm:pt modelId="{C2550BC9-64FB-434D-B955-6ECD34243BE7}" type="pres">
      <dgm:prSet presAssocID="{9ED70D30-C50E-4AB6-8530-51B32B08921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E8A3354-199D-4C66-B15E-2119673EEBC1}" type="pres">
      <dgm:prSet presAssocID="{B154178A-6F5C-4428-9B0E-F43B0861FF0D}" presName="spacer" presStyleCnt="0"/>
      <dgm:spPr/>
    </dgm:pt>
    <dgm:pt modelId="{F731B0D0-DFD7-45F3-958D-EBEF8D192085}" type="pres">
      <dgm:prSet presAssocID="{5BC8051B-13D9-4DEE-A0A3-9F52A43B6DE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0216F77-889F-4C97-8EC7-9DC71B0BEA59}" type="pres">
      <dgm:prSet presAssocID="{30D0755B-BAE8-4E09-9503-FA752B08977D}" presName="spacer" presStyleCnt="0"/>
      <dgm:spPr/>
    </dgm:pt>
    <dgm:pt modelId="{9CF2D69E-E515-4DCC-B21E-CEE112B02A3D}" type="pres">
      <dgm:prSet presAssocID="{E77AEC46-4EFA-4A8D-8A3F-C40A602004D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80B92BB-522A-43E1-B18B-F4A9F12185E7}" type="pres">
      <dgm:prSet presAssocID="{B221844B-0B64-4829-858F-5B34F79C77CF}" presName="spacer" presStyleCnt="0"/>
      <dgm:spPr/>
    </dgm:pt>
    <dgm:pt modelId="{2D55CCB6-66DC-452C-A9DA-86FE9D5BD546}" type="pres">
      <dgm:prSet presAssocID="{296D4595-3EB6-4361-AC5F-7E48BDD95E6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B2FCF08-0C66-4520-B2B4-E7B462F21ACE}" type="presOf" srcId="{9ED70D30-C50E-4AB6-8530-51B32B089216}" destId="{C2550BC9-64FB-434D-B955-6ECD34243BE7}" srcOrd="0" destOrd="0" presId="urn:microsoft.com/office/officeart/2005/8/layout/vList2"/>
    <dgm:cxn modelId="{95EDC41B-DB16-4DE8-9269-27174FA7F40D}" srcId="{725330B2-BC31-4406-8170-32D1754E35FB}" destId="{296D4595-3EB6-4361-AC5F-7E48BDD95E6C}" srcOrd="3" destOrd="0" parTransId="{2948C365-ADBF-40D3-8AA8-4D68D3658F2B}" sibTransId="{DEC043B3-5C70-4CFC-ADBB-B9E6EC83505B}"/>
    <dgm:cxn modelId="{ECC29222-BE8E-4FDC-AEB4-7E2F13357BBB}" srcId="{725330B2-BC31-4406-8170-32D1754E35FB}" destId="{E77AEC46-4EFA-4A8D-8A3F-C40A602004D7}" srcOrd="2" destOrd="0" parTransId="{529D8929-548C-4C0C-86DF-FABD5A9E7037}" sibTransId="{B221844B-0B64-4829-858F-5B34F79C77CF}"/>
    <dgm:cxn modelId="{05C63A60-EA7E-4135-A92F-59DAB23AD0E2}" srcId="{725330B2-BC31-4406-8170-32D1754E35FB}" destId="{9ED70D30-C50E-4AB6-8530-51B32B089216}" srcOrd="0" destOrd="0" parTransId="{CB9E6DDB-EC4A-4D96-A4CE-01A0F0B9829E}" sibTransId="{B154178A-6F5C-4428-9B0E-F43B0861FF0D}"/>
    <dgm:cxn modelId="{B630A954-81DC-4530-9608-E02BA561E2D5}" type="presOf" srcId="{5BC8051B-13D9-4DEE-A0A3-9F52A43B6DE0}" destId="{F731B0D0-DFD7-45F3-958D-EBEF8D192085}" srcOrd="0" destOrd="0" presId="urn:microsoft.com/office/officeart/2005/8/layout/vList2"/>
    <dgm:cxn modelId="{8CC4BF55-6470-4980-B265-2AEA2A84D31F}" type="presOf" srcId="{E77AEC46-4EFA-4A8D-8A3F-C40A602004D7}" destId="{9CF2D69E-E515-4DCC-B21E-CEE112B02A3D}" srcOrd="0" destOrd="0" presId="urn:microsoft.com/office/officeart/2005/8/layout/vList2"/>
    <dgm:cxn modelId="{F35414BE-35DA-40DD-A9C4-8904D2CECBE0}" type="presOf" srcId="{725330B2-BC31-4406-8170-32D1754E35FB}" destId="{9AE5F0D3-41D6-404B-9576-6102A933ECE0}" srcOrd="0" destOrd="0" presId="urn:microsoft.com/office/officeart/2005/8/layout/vList2"/>
    <dgm:cxn modelId="{757BB7E7-A381-4ADE-A430-530975775C5B}" type="presOf" srcId="{296D4595-3EB6-4361-AC5F-7E48BDD95E6C}" destId="{2D55CCB6-66DC-452C-A9DA-86FE9D5BD546}" srcOrd="0" destOrd="0" presId="urn:microsoft.com/office/officeart/2005/8/layout/vList2"/>
    <dgm:cxn modelId="{B5C605EA-62FD-48DD-82B4-E1A0AC3F4C40}" srcId="{725330B2-BC31-4406-8170-32D1754E35FB}" destId="{5BC8051B-13D9-4DEE-A0A3-9F52A43B6DE0}" srcOrd="1" destOrd="0" parTransId="{3E03BC93-AB5E-4CF5-AA3E-99663684558D}" sibTransId="{30D0755B-BAE8-4E09-9503-FA752B08977D}"/>
    <dgm:cxn modelId="{D1EBF237-6CCA-4AF6-8847-79CB0CCF5965}" type="presParOf" srcId="{9AE5F0D3-41D6-404B-9576-6102A933ECE0}" destId="{C2550BC9-64FB-434D-B955-6ECD34243BE7}" srcOrd="0" destOrd="0" presId="urn:microsoft.com/office/officeart/2005/8/layout/vList2"/>
    <dgm:cxn modelId="{40895FE3-6D6C-4F9F-A247-DED0963C192A}" type="presParOf" srcId="{9AE5F0D3-41D6-404B-9576-6102A933ECE0}" destId="{0E8A3354-199D-4C66-B15E-2119673EEBC1}" srcOrd="1" destOrd="0" presId="urn:microsoft.com/office/officeart/2005/8/layout/vList2"/>
    <dgm:cxn modelId="{C8066D1D-B580-468A-8EF8-73F10B9D3DD6}" type="presParOf" srcId="{9AE5F0D3-41D6-404B-9576-6102A933ECE0}" destId="{F731B0D0-DFD7-45F3-958D-EBEF8D192085}" srcOrd="2" destOrd="0" presId="urn:microsoft.com/office/officeart/2005/8/layout/vList2"/>
    <dgm:cxn modelId="{3606458D-7688-4065-9ACE-214071A734E4}" type="presParOf" srcId="{9AE5F0D3-41D6-404B-9576-6102A933ECE0}" destId="{20216F77-889F-4C97-8EC7-9DC71B0BEA59}" srcOrd="3" destOrd="0" presId="urn:microsoft.com/office/officeart/2005/8/layout/vList2"/>
    <dgm:cxn modelId="{D72216F7-7D3B-4555-930B-017BE47157BE}" type="presParOf" srcId="{9AE5F0D3-41D6-404B-9576-6102A933ECE0}" destId="{9CF2D69E-E515-4DCC-B21E-CEE112B02A3D}" srcOrd="4" destOrd="0" presId="urn:microsoft.com/office/officeart/2005/8/layout/vList2"/>
    <dgm:cxn modelId="{043ADB2C-7884-425D-9B20-9A20395AED1F}" type="presParOf" srcId="{9AE5F0D3-41D6-404B-9576-6102A933ECE0}" destId="{280B92BB-522A-43E1-B18B-F4A9F12185E7}" srcOrd="5" destOrd="0" presId="urn:microsoft.com/office/officeart/2005/8/layout/vList2"/>
    <dgm:cxn modelId="{C97D077D-42B5-421D-BEF5-A92ED6313832}" type="presParOf" srcId="{9AE5F0D3-41D6-404B-9576-6102A933ECE0}" destId="{2D55CCB6-66DC-452C-A9DA-86FE9D5BD54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F30CE9-9E31-4D56-9FFB-18446284A3E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0640BBB-F8CD-4DF4-A19E-E65579479E46}">
      <dgm:prSet/>
      <dgm:spPr/>
      <dgm:t>
        <a:bodyPr/>
        <a:lstStyle/>
        <a:p>
          <a:r>
            <a:rPr lang="en-GB" b="0" i="0" baseline="0"/>
            <a:t>The Criminal, The Crime and the Property are connected by three axes</a:t>
          </a:r>
          <a:endParaRPr lang="en-US"/>
        </a:p>
      </dgm:t>
    </dgm:pt>
    <dgm:pt modelId="{C4064534-1E80-4043-8F80-16821925B1E6}" type="parTrans" cxnId="{9ADFEEF3-5922-4F97-83F1-B40424E36885}">
      <dgm:prSet/>
      <dgm:spPr/>
      <dgm:t>
        <a:bodyPr/>
        <a:lstStyle/>
        <a:p>
          <a:endParaRPr lang="en-US"/>
        </a:p>
      </dgm:t>
    </dgm:pt>
    <dgm:pt modelId="{7CAA47A2-3A61-40C6-8D5D-0E47F8750C0F}" type="sibTrans" cxnId="{9ADFEEF3-5922-4F97-83F1-B40424E36885}">
      <dgm:prSet/>
      <dgm:spPr/>
      <dgm:t>
        <a:bodyPr/>
        <a:lstStyle/>
        <a:p>
          <a:endParaRPr lang="en-US"/>
        </a:p>
      </dgm:t>
    </dgm:pt>
    <dgm:pt modelId="{E18FCF6C-83EE-458B-A59B-40C2940D597E}">
      <dgm:prSet/>
      <dgm:spPr/>
      <dgm:t>
        <a:bodyPr/>
        <a:lstStyle/>
        <a:p>
          <a:r>
            <a:rPr lang="en-GB" b="0" i="0" baseline="0"/>
            <a:t>Financial Services can help the criminal by disconnecting each of these axes</a:t>
          </a:r>
          <a:endParaRPr lang="en-US"/>
        </a:p>
      </dgm:t>
    </dgm:pt>
    <dgm:pt modelId="{7EBF80CB-9F00-4720-BCAB-26D7CBBB300F}" type="parTrans" cxnId="{A2904EF2-E742-4F7E-83F3-88DB16B75E93}">
      <dgm:prSet/>
      <dgm:spPr/>
      <dgm:t>
        <a:bodyPr/>
        <a:lstStyle/>
        <a:p>
          <a:endParaRPr lang="en-US"/>
        </a:p>
      </dgm:t>
    </dgm:pt>
    <dgm:pt modelId="{E0785E41-3C43-40ED-BA29-E4786605CE01}" type="sibTrans" cxnId="{A2904EF2-E742-4F7E-83F3-88DB16B75E93}">
      <dgm:prSet/>
      <dgm:spPr/>
      <dgm:t>
        <a:bodyPr/>
        <a:lstStyle/>
        <a:p>
          <a:endParaRPr lang="en-US"/>
        </a:p>
      </dgm:t>
    </dgm:pt>
    <dgm:pt modelId="{DF16184B-A131-4491-AA40-B2348F4135BF}">
      <dgm:prSet/>
      <dgm:spPr/>
      <dgm:t>
        <a:bodyPr/>
        <a:lstStyle/>
        <a:p>
          <a:r>
            <a:rPr lang="en-GB" b="0" i="0" baseline="0"/>
            <a:t>Enabled crimes disconnect the criminal from the dirty act itself through corporate structures or </a:t>
          </a:r>
          <a:r>
            <a:rPr lang="en-GB" b="1" i="0" baseline="0"/>
            <a:t>Enablers</a:t>
          </a:r>
          <a:endParaRPr lang="en-US"/>
        </a:p>
      </dgm:t>
    </dgm:pt>
    <dgm:pt modelId="{9EA60D2B-12C7-49FD-B44B-44BBFDAAD65D}" type="parTrans" cxnId="{8770D693-5E8F-4487-A569-2D3EED8B1D60}">
      <dgm:prSet/>
      <dgm:spPr/>
      <dgm:t>
        <a:bodyPr/>
        <a:lstStyle/>
        <a:p>
          <a:endParaRPr lang="en-US"/>
        </a:p>
      </dgm:t>
    </dgm:pt>
    <dgm:pt modelId="{635F6591-E39B-4551-B4FB-DE91950C76D5}" type="sibTrans" cxnId="{8770D693-5E8F-4487-A569-2D3EED8B1D60}">
      <dgm:prSet/>
      <dgm:spPr/>
      <dgm:t>
        <a:bodyPr/>
        <a:lstStyle/>
        <a:p>
          <a:endParaRPr lang="en-US"/>
        </a:p>
      </dgm:t>
    </dgm:pt>
    <dgm:pt modelId="{A3D61695-0BB1-4958-9ED0-17BC11BAB300}">
      <dgm:prSet/>
      <dgm:spPr/>
      <dgm:t>
        <a:bodyPr/>
        <a:lstStyle/>
        <a:p>
          <a:r>
            <a:rPr lang="en-GB" b="0" i="0" baseline="0"/>
            <a:t>The criminal is </a:t>
          </a:r>
          <a:r>
            <a:rPr lang="en-GB" b="1" i="0" baseline="0"/>
            <a:t>Distanced </a:t>
          </a:r>
          <a:r>
            <a:rPr lang="en-GB" b="0" i="0" baseline="0"/>
            <a:t>from the property obtained through the financial sector</a:t>
          </a:r>
          <a:endParaRPr lang="en-US"/>
        </a:p>
      </dgm:t>
    </dgm:pt>
    <dgm:pt modelId="{2675E607-1445-455B-A5D6-CA4EF8971C94}" type="parTrans" cxnId="{845CC35F-92EF-47B1-ABF4-268E34A66EFA}">
      <dgm:prSet/>
      <dgm:spPr/>
      <dgm:t>
        <a:bodyPr/>
        <a:lstStyle/>
        <a:p>
          <a:endParaRPr lang="en-US"/>
        </a:p>
      </dgm:t>
    </dgm:pt>
    <dgm:pt modelId="{F960CE5F-29E7-41F5-90FD-152B1D038063}" type="sibTrans" cxnId="{845CC35F-92EF-47B1-ABF4-268E34A66EFA}">
      <dgm:prSet/>
      <dgm:spPr/>
      <dgm:t>
        <a:bodyPr/>
        <a:lstStyle/>
        <a:p>
          <a:endParaRPr lang="en-US"/>
        </a:p>
      </dgm:t>
    </dgm:pt>
    <dgm:pt modelId="{3A994A0A-9976-44E5-A832-0C7A9298306B}">
      <dgm:prSet/>
      <dgm:spPr/>
      <dgm:t>
        <a:bodyPr/>
        <a:lstStyle/>
        <a:p>
          <a:r>
            <a:rPr lang="en-GB" b="0" i="0" baseline="0"/>
            <a:t>The link between the crime or the criminal and resulting property is </a:t>
          </a:r>
          <a:r>
            <a:rPr lang="en-GB" b="1" i="0" baseline="0"/>
            <a:t>Disguised</a:t>
          </a:r>
          <a:endParaRPr lang="en-US"/>
        </a:p>
      </dgm:t>
    </dgm:pt>
    <dgm:pt modelId="{06BCFDF2-3890-4608-9CAE-D8738C798C88}" type="parTrans" cxnId="{9B472569-DE9F-4B76-9088-DB5008563572}">
      <dgm:prSet/>
      <dgm:spPr/>
      <dgm:t>
        <a:bodyPr/>
        <a:lstStyle/>
        <a:p>
          <a:endParaRPr lang="en-US"/>
        </a:p>
      </dgm:t>
    </dgm:pt>
    <dgm:pt modelId="{F023FDF1-25E1-45FC-BED9-9046FDF6BE37}" type="sibTrans" cxnId="{9B472569-DE9F-4B76-9088-DB5008563572}">
      <dgm:prSet/>
      <dgm:spPr/>
      <dgm:t>
        <a:bodyPr/>
        <a:lstStyle/>
        <a:p>
          <a:endParaRPr lang="en-US"/>
        </a:p>
      </dgm:t>
    </dgm:pt>
    <dgm:pt modelId="{58FA536A-46DE-4523-930F-1055CB1158CD}" type="pres">
      <dgm:prSet presAssocID="{EAF30CE9-9E31-4D56-9FFB-18446284A3E3}" presName="compositeShape" presStyleCnt="0">
        <dgm:presLayoutVars>
          <dgm:chMax val="7"/>
          <dgm:dir/>
          <dgm:resizeHandles val="exact"/>
        </dgm:presLayoutVars>
      </dgm:prSet>
      <dgm:spPr/>
    </dgm:pt>
    <dgm:pt modelId="{0A38C3EE-46B5-4C1E-991D-531EFB917BA7}" type="pres">
      <dgm:prSet presAssocID="{EAF30CE9-9E31-4D56-9FFB-18446284A3E3}" presName="wedge1" presStyleLbl="node1" presStyleIdx="0" presStyleCnt="5"/>
      <dgm:spPr/>
    </dgm:pt>
    <dgm:pt modelId="{DB271FC4-9C88-4C2C-B4CC-3FC11077C4A0}" type="pres">
      <dgm:prSet presAssocID="{EAF30CE9-9E31-4D56-9FFB-18446284A3E3}" presName="dummy1a" presStyleCnt="0"/>
      <dgm:spPr/>
    </dgm:pt>
    <dgm:pt modelId="{7AA97DFF-176B-41F7-82CF-7BDDE3D9EC09}" type="pres">
      <dgm:prSet presAssocID="{EAF30CE9-9E31-4D56-9FFB-18446284A3E3}" presName="dummy1b" presStyleCnt="0"/>
      <dgm:spPr/>
    </dgm:pt>
    <dgm:pt modelId="{75667749-C59D-40A6-9B01-6D0021156FF2}" type="pres">
      <dgm:prSet presAssocID="{EAF30CE9-9E31-4D56-9FFB-18446284A3E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9FFB096-E728-40B8-8ECB-21744B762FBC}" type="pres">
      <dgm:prSet presAssocID="{EAF30CE9-9E31-4D56-9FFB-18446284A3E3}" presName="wedge2" presStyleLbl="node1" presStyleIdx="1" presStyleCnt="5"/>
      <dgm:spPr/>
    </dgm:pt>
    <dgm:pt modelId="{85A57EEF-7E73-4843-BCCD-5FDEC156C5B8}" type="pres">
      <dgm:prSet presAssocID="{EAF30CE9-9E31-4D56-9FFB-18446284A3E3}" presName="dummy2a" presStyleCnt="0"/>
      <dgm:spPr/>
    </dgm:pt>
    <dgm:pt modelId="{B9FC6BAF-DB7D-42D7-A771-B0ADB4CA2E0C}" type="pres">
      <dgm:prSet presAssocID="{EAF30CE9-9E31-4D56-9FFB-18446284A3E3}" presName="dummy2b" presStyleCnt="0"/>
      <dgm:spPr/>
    </dgm:pt>
    <dgm:pt modelId="{C7FD4B78-2B99-400A-807A-536AF79673ED}" type="pres">
      <dgm:prSet presAssocID="{EAF30CE9-9E31-4D56-9FFB-18446284A3E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7EEED9F-A9EC-40CC-9CF7-8572A82EF89A}" type="pres">
      <dgm:prSet presAssocID="{EAF30CE9-9E31-4D56-9FFB-18446284A3E3}" presName="wedge3" presStyleLbl="node1" presStyleIdx="2" presStyleCnt="5"/>
      <dgm:spPr/>
    </dgm:pt>
    <dgm:pt modelId="{601E2F73-C3A5-448C-BF69-37203A0B4BFF}" type="pres">
      <dgm:prSet presAssocID="{EAF30CE9-9E31-4D56-9FFB-18446284A3E3}" presName="dummy3a" presStyleCnt="0"/>
      <dgm:spPr/>
    </dgm:pt>
    <dgm:pt modelId="{9CE179AE-2002-4960-A955-431E4DC186E1}" type="pres">
      <dgm:prSet presAssocID="{EAF30CE9-9E31-4D56-9FFB-18446284A3E3}" presName="dummy3b" presStyleCnt="0"/>
      <dgm:spPr/>
    </dgm:pt>
    <dgm:pt modelId="{D75886E2-3449-451C-AEF8-A049002FA1F2}" type="pres">
      <dgm:prSet presAssocID="{EAF30CE9-9E31-4D56-9FFB-18446284A3E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C67F26B-113E-4577-96E2-A1DAAC63E78B}" type="pres">
      <dgm:prSet presAssocID="{EAF30CE9-9E31-4D56-9FFB-18446284A3E3}" presName="wedge4" presStyleLbl="node1" presStyleIdx="3" presStyleCnt="5"/>
      <dgm:spPr/>
    </dgm:pt>
    <dgm:pt modelId="{5DB71357-EF94-47D8-9C71-6D49533A033C}" type="pres">
      <dgm:prSet presAssocID="{EAF30CE9-9E31-4D56-9FFB-18446284A3E3}" presName="dummy4a" presStyleCnt="0"/>
      <dgm:spPr/>
    </dgm:pt>
    <dgm:pt modelId="{76A0C04B-1651-4C2F-BD5E-9069E094CCA0}" type="pres">
      <dgm:prSet presAssocID="{EAF30CE9-9E31-4D56-9FFB-18446284A3E3}" presName="dummy4b" presStyleCnt="0"/>
      <dgm:spPr/>
    </dgm:pt>
    <dgm:pt modelId="{39F8275D-C0D0-4E8F-AA74-52DDFCDE9557}" type="pres">
      <dgm:prSet presAssocID="{EAF30CE9-9E31-4D56-9FFB-18446284A3E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23088BE-7663-4269-98A0-75148332EFDA}" type="pres">
      <dgm:prSet presAssocID="{EAF30CE9-9E31-4D56-9FFB-18446284A3E3}" presName="wedge5" presStyleLbl="node1" presStyleIdx="4" presStyleCnt="5"/>
      <dgm:spPr/>
    </dgm:pt>
    <dgm:pt modelId="{AC8F44EE-3492-46AF-B89A-BC6AFDB2E072}" type="pres">
      <dgm:prSet presAssocID="{EAF30CE9-9E31-4D56-9FFB-18446284A3E3}" presName="dummy5a" presStyleCnt="0"/>
      <dgm:spPr/>
    </dgm:pt>
    <dgm:pt modelId="{6B00787A-A93F-489C-936E-E1C66257ECE2}" type="pres">
      <dgm:prSet presAssocID="{EAF30CE9-9E31-4D56-9FFB-18446284A3E3}" presName="dummy5b" presStyleCnt="0"/>
      <dgm:spPr/>
    </dgm:pt>
    <dgm:pt modelId="{0988C510-B34D-4FE8-9874-7634ABB21CDA}" type="pres">
      <dgm:prSet presAssocID="{EAF30CE9-9E31-4D56-9FFB-18446284A3E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6BEF9B77-DA7C-401B-8776-D2987835C63A}" type="pres">
      <dgm:prSet presAssocID="{7CAA47A2-3A61-40C6-8D5D-0E47F8750C0F}" presName="arrowWedge1" presStyleLbl="fgSibTrans2D1" presStyleIdx="0" presStyleCnt="5"/>
      <dgm:spPr/>
    </dgm:pt>
    <dgm:pt modelId="{0F84DA80-8818-4306-A6C0-829A5FFA307A}" type="pres">
      <dgm:prSet presAssocID="{E0785E41-3C43-40ED-BA29-E4786605CE01}" presName="arrowWedge2" presStyleLbl="fgSibTrans2D1" presStyleIdx="1" presStyleCnt="5"/>
      <dgm:spPr/>
    </dgm:pt>
    <dgm:pt modelId="{E7935ADC-C7F5-47F6-AD1B-9B67710037F7}" type="pres">
      <dgm:prSet presAssocID="{635F6591-E39B-4551-B4FB-DE91950C76D5}" presName="arrowWedge3" presStyleLbl="fgSibTrans2D1" presStyleIdx="2" presStyleCnt="5"/>
      <dgm:spPr/>
    </dgm:pt>
    <dgm:pt modelId="{37388F3E-FECA-4851-A557-E7515F42A1A0}" type="pres">
      <dgm:prSet presAssocID="{F960CE5F-29E7-41F5-90FD-152B1D038063}" presName="arrowWedge4" presStyleLbl="fgSibTrans2D1" presStyleIdx="3" presStyleCnt="5"/>
      <dgm:spPr/>
    </dgm:pt>
    <dgm:pt modelId="{BE751F5C-CD1E-4D24-AD7F-946726D53D2D}" type="pres">
      <dgm:prSet presAssocID="{F023FDF1-25E1-45FC-BED9-9046FDF6BE37}" presName="arrowWedge5" presStyleLbl="fgSibTrans2D1" presStyleIdx="4" presStyleCnt="5"/>
      <dgm:spPr/>
    </dgm:pt>
  </dgm:ptLst>
  <dgm:cxnLst>
    <dgm:cxn modelId="{F748EB1C-2101-4B76-AE05-043885D46FBD}" type="presOf" srcId="{A3D61695-0BB1-4958-9ED0-17BC11BAB300}" destId="{EC67F26B-113E-4577-96E2-A1DAAC63E78B}" srcOrd="0" destOrd="0" presId="urn:microsoft.com/office/officeart/2005/8/layout/cycle8"/>
    <dgm:cxn modelId="{9C2C4724-647A-4C9B-86F8-00FC47B255EF}" type="presOf" srcId="{DF16184B-A131-4491-AA40-B2348F4135BF}" destId="{D75886E2-3449-451C-AEF8-A049002FA1F2}" srcOrd="1" destOrd="0" presId="urn:microsoft.com/office/officeart/2005/8/layout/cycle8"/>
    <dgm:cxn modelId="{CE9FF226-3452-41D3-8565-C9127E0793D7}" type="presOf" srcId="{C0640BBB-F8CD-4DF4-A19E-E65579479E46}" destId="{75667749-C59D-40A6-9B01-6D0021156FF2}" srcOrd="1" destOrd="0" presId="urn:microsoft.com/office/officeart/2005/8/layout/cycle8"/>
    <dgm:cxn modelId="{7DE10836-14D8-4E71-8850-C9C1404340AD}" type="presOf" srcId="{E18FCF6C-83EE-458B-A59B-40C2940D597E}" destId="{C7FD4B78-2B99-400A-807A-536AF79673ED}" srcOrd="1" destOrd="0" presId="urn:microsoft.com/office/officeart/2005/8/layout/cycle8"/>
    <dgm:cxn modelId="{E2B5435B-7652-405C-9DB8-31FEE8E7264B}" type="presOf" srcId="{EAF30CE9-9E31-4D56-9FFB-18446284A3E3}" destId="{58FA536A-46DE-4523-930F-1055CB1158CD}" srcOrd="0" destOrd="0" presId="urn:microsoft.com/office/officeart/2005/8/layout/cycle8"/>
    <dgm:cxn modelId="{845CC35F-92EF-47B1-ABF4-268E34A66EFA}" srcId="{EAF30CE9-9E31-4D56-9FFB-18446284A3E3}" destId="{A3D61695-0BB1-4958-9ED0-17BC11BAB300}" srcOrd="3" destOrd="0" parTransId="{2675E607-1445-455B-A5D6-CA4EF8971C94}" sibTransId="{F960CE5F-29E7-41F5-90FD-152B1D038063}"/>
    <dgm:cxn modelId="{3D0EEA67-7853-4152-ADD8-16FDF17D7941}" type="presOf" srcId="{3A994A0A-9976-44E5-A832-0C7A9298306B}" destId="{0988C510-B34D-4FE8-9874-7634ABB21CDA}" srcOrd="1" destOrd="0" presId="urn:microsoft.com/office/officeart/2005/8/layout/cycle8"/>
    <dgm:cxn modelId="{9B472569-DE9F-4B76-9088-DB5008563572}" srcId="{EAF30CE9-9E31-4D56-9FFB-18446284A3E3}" destId="{3A994A0A-9976-44E5-A832-0C7A9298306B}" srcOrd="4" destOrd="0" parTransId="{06BCFDF2-3890-4608-9CAE-D8738C798C88}" sibTransId="{F023FDF1-25E1-45FC-BED9-9046FDF6BE37}"/>
    <dgm:cxn modelId="{A7A5996C-757E-445F-B59B-79B65E383308}" type="presOf" srcId="{A3D61695-0BB1-4958-9ED0-17BC11BAB300}" destId="{39F8275D-C0D0-4E8F-AA74-52DDFCDE9557}" srcOrd="1" destOrd="0" presId="urn:microsoft.com/office/officeart/2005/8/layout/cycle8"/>
    <dgm:cxn modelId="{F32A8771-0F12-4157-9AE3-0AEE331A8DBC}" type="presOf" srcId="{C0640BBB-F8CD-4DF4-A19E-E65579479E46}" destId="{0A38C3EE-46B5-4C1E-991D-531EFB917BA7}" srcOrd="0" destOrd="0" presId="urn:microsoft.com/office/officeart/2005/8/layout/cycle8"/>
    <dgm:cxn modelId="{0FB26B52-AFD8-4760-9FC9-1FC4FED00348}" type="presOf" srcId="{DF16184B-A131-4491-AA40-B2348F4135BF}" destId="{67EEED9F-A9EC-40CC-9CF7-8572A82EF89A}" srcOrd="0" destOrd="0" presId="urn:microsoft.com/office/officeart/2005/8/layout/cycle8"/>
    <dgm:cxn modelId="{4ED42E8B-B00D-4EC2-B67C-D26192AEF9E6}" type="presOf" srcId="{3A994A0A-9976-44E5-A832-0C7A9298306B}" destId="{423088BE-7663-4269-98A0-75148332EFDA}" srcOrd="0" destOrd="0" presId="urn:microsoft.com/office/officeart/2005/8/layout/cycle8"/>
    <dgm:cxn modelId="{8770D693-5E8F-4487-A569-2D3EED8B1D60}" srcId="{EAF30CE9-9E31-4D56-9FFB-18446284A3E3}" destId="{DF16184B-A131-4491-AA40-B2348F4135BF}" srcOrd="2" destOrd="0" parTransId="{9EA60D2B-12C7-49FD-B44B-44BBFDAAD65D}" sibTransId="{635F6591-E39B-4551-B4FB-DE91950C76D5}"/>
    <dgm:cxn modelId="{EF1E00C9-6858-46E4-8395-BF3980A582A2}" type="presOf" srcId="{E18FCF6C-83EE-458B-A59B-40C2940D597E}" destId="{09FFB096-E728-40B8-8ECB-21744B762FBC}" srcOrd="0" destOrd="0" presId="urn:microsoft.com/office/officeart/2005/8/layout/cycle8"/>
    <dgm:cxn modelId="{A2904EF2-E742-4F7E-83F3-88DB16B75E93}" srcId="{EAF30CE9-9E31-4D56-9FFB-18446284A3E3}" destId="{E18FCF6C-83EE-458B-A59B-40C2940D597E}" srcOrd="1" destOrd="0" parTransId="{7EBF80CB-9F00-4720-BCAB-26D7CBBB300F}" sibTransId="{E0785E41-3C43-40ED-BA29-E4786605CE01}"/>
    <dgm:cxn modelId="{9ADFEEF3-5922-4F97-83F1-B40424E36885}" srcId="{EAF30CE9-9E31-4D56-9FFB-18446284A3E3}" destId="{C0640BBB-F8CD-4DF4-A19E-E65579479E46}" srcOrd="0" destOrd="0" parTransId="{C4064534-1E80-4043-8F80-16821925B1E6}" sibTransId="{7CAA47A2-3A61-40C6-8D5D-0E47F8750C0F}"/>
    <dgm:cxn modelId="{67E6CA58-4C30-4E98-B544-D47C5EDD47D6}" type="presParOf" srcId="{58FA536A-46DE-4523-930F-1055CB1158CD}" destId="{0A38C3EE-46B5-4C1E-991D-531EFB917BA7}" srcOrd="0" destOrd="0" presId="urn:microsoft.com/office/officeart/2005/8/layout/cycle8"/>
    <dgm:cxn modelId="{35D397FF-B199-41F8-A140-A90D6D1B469F}" type="presParOf" srcId="{58FA536A-46DE-4523-930F-1055CB1158CD}" destId="{DB271FC4-9C88-4C2C-B4CC-3FC11077C4A0}" srcOrd="1" destOrd="0" presId="urn:microsoft.com/office/officeart/2005/8/layout/cycle8"/>
    <dgm:cxn modelId="{EDDCA314-AE4E-4037-A8BC-CBD6D3A04CD9}" type="presParOf" srcId="{58FA536A-46DE-4523-930F-1055CB1158CD}" destId="{7AA97DFF-176B-41F7-82CF-7BDDE3D9EC09}" srcOrd="2" destOrd="0" presId="urn:microsoft.com/office/officeart/2005/8/layout/cycle8"/>
    <dgm:cxn modelId="{A38BA9C4-4480-4F5D-A658-E572EDC6BE6A}" type="presParOf" srcId="{58FA536A-46DE-4523-930F-1055CB1158CD}" destId="{75667749-C59D-40A6-9B01-6D0021156FF2}" srcOrd="3" destOrd="0" presId="urn:microsoft.com/office/officeart/2005/8/layout/cycle8"/>
    <dgm:cxn modelId="{350CA94D-B736-4EB0-9206-9543AD67919B}" type="presParOf" srcId="{58FA536A-46DE-4523-930F-1055CB1158CD}" destId="{09FFB096-E728-40B8-8ECB-21744B762FBC}" srcOrd="4" destOrd="0" presId="urn:microsoft.com/office/officeart/2005/8/layout/cycle8"/>
    <dgm:cxn modelId="{8B0E3203-E64D-4192-8AC2-E11C01120DEC}" type="presParOf" srcId="{58FA536A-46DE-4523-930F-1055CB1158CD}" destId="{85A57EEF-7E73-4843-BCCD-5FDEC156C5B8}" srcOrd="5" destOrd="0" presId="urn:microsoft.com/office/officeart/2005/8/layout/cycle8"/>
    <dgm:cxn modelId="{CF30A699-5DC2-416C-81E8-5772C2ECEFE0}" type="presParOf" srcId="{58FA536A-46DE-4523-930F-1055CB1158CD}" destId="{B9FC6BAF-DB7D-42D7-A771-B0ADB4CA2E0C}" srcOrd="6" destOrd="0" presId="urn:microsoft.com/office/officeart/2005/8/layout/cycle8"/>
    <dgm:cxn modelId="{13D49B12-6AAA-4815-82B7-BBB4426EE7C8}" type="presParOf" srcId="{58FA536A-46DE-4523-930F-1055CB1158CD}" destId="{C7FD4B78-2B99-400A-807A-536AF79673ED}" srcOrd="7" destOrd="0" presId="urn:microsoft.com/office/officeart/2005/8/layout/cycle8"/>
    <dgm:cxn modelId="{DBB0CAD0-FB59-4AF7-89F7-5965348DA50A}" type="presParOf" srcId="{58FA536A-46DE-4523-930F-1055CB1158CD}" destId="{67EEED9F-A9EC-40CC-9CF7-8572A82EF89A}" srcOrd="8" destOrd="0" presId="urn:microsoft.com/office/officeart/2005/8/layout/cycle8"/>
    <dgm:cxn modelId="{EE845293-4969-4455-B115-7899E3E04E68}" type="presParOf" srcId="{58FA536A-46DE-4523-930F-1055CB1158CD}" destId="{601E2F73-C3A5-448C-BF69-37203A0B4BFF}" srcOrd="9" destOrd="0" presId="urn:microsoft.com/office/officeart/2005/8/layout/cycle8"/>
    <dgm:cxn modelId="{448AF67A-7C5A-42E1-B76F-0708755B534C}" type="presParOf" srcId="{58FA536A-46DE-4523-930F-1055CB1158CD}" destId="{9CE179AE-2002-4960-A955-431E4DC186E1}" srcOrd="10" destOrd="0" presId="urn:microsoft.com/office/officeart/2005/8/layout/cycle8"/>
    <dgm:cxn modelId="{32AE4BE6-BD47-464B-8931-A406AA12B96B}" type="presParOf" srcId="{58FA536A-46DE-4523-930F-1055CB1158CD}" destId="{D75886E2-3449-451C-AEF8-A049002FA1F2}" srcOrd="11" destOrd="0" presId="urn:microsoft.com/office/officeart/2005/8/layout/cycle8"/>
    <dgm:cxn modelId="{983F240C-5029-4C3D-9FCA-80568BAA6C3A}" type="presParOf" srcId="{58FA536A-46DE-4523-930F-1055CB1158CD}" destId="{EC67F26B-113E-4577-96E2-A1DAAC63E78B}" srcOrd="12" destOrd="0" presId="urn:microsoft.com/office/officeart/2005/8/layout/cycle8"/>
    <dgm:cxn modelId="{8D7A6C44-E7B0-4ADF-9B65-B390C1196150}" type="presParOf" srcId="{58FA536A-46DE-4523-930F-1055CB1158CD}" destId="{5DB71357-EF94-47D8-9C71-6D49533A033C}" srcOrd="13" destOrd="0" presId="urn:microsoft.com/office/officeart/2005/8/layout/cycle8"/>
    <dgm:cxn modelId="{FB10BF57-D75E-43E6-B9FA-A283BB8A9BD6}" type="presParOf" srcId="{58FA536A-46DE-4523-930F-1055CB1158CD}" destId="{76A0C04B-1651-4C2F-BD5E-9069E094CCA0}" srcOrd="14" destOrd="0" presId="urn:microsoft.com/office/officeart/2005/8/layout/cycle8"/>
    <dgm:cxn modelId="{0EB4DD3E-7336-49B8-82B5-FDA05F149B86}" type="presParOf" srcId="{58FA536A-46DE-4523-930F-1055CB1158CD}" destId="{39F8275D-C0D0-4E8F-AA74-52DDFCDE9557}" srcOrd="15" destOrd="0" presId="urn:microsoft.com/office/officeart/2005/8/layout/cycle8"/>
    <dgm:cxn modelId="{2F6C098A-B1D8-4442-9C6C-23DC366F432F}" type="presParOf" srcId="{58FA536A-46DE-4523-930F-1055CB1158CD}" destId="{423088BE-7663-4269-98A0-75148332EFDA}" srcOrd="16" destOrd="0" presId="urn:microsoft.com/office/officeart/2005/8/layout/cycle8"/>
    <dgm:cxn modelId="{8E9A295C-96A6-44BE-A013-44622C097725}" type="presParOf" srcId="{58FA536A-46DE-4523-930F-1055CB1158CD}" destId="{AC8F44EE-3492-46AF-B89A-BC6AFDB2E072}" srcOrd="17" destOrd="0" presId="urn:microsoft.com/office/officeart/2005/8/layout/cycle8"/>
    <dgm:cxn modelId="{E19C5C29-6DB4-4DB6-BF7D-CCE4F8E16E82}" type="presParOf" srcId="{58FA536A-46DE-4523-930F-1055CB1158CD}" destId="{6B00787A-A93F-489C-936E-E1C66257ECE2}" srcOrd="18" destOrd="0" presId="urn:microsoft.com/office/officeart/2005/8/layout/cycle8"/>
    <dgm:cxn modelId="{D7CDCC62-EA77-429F-9B21-6BC90014E27B}" type="presParOf" srcId="{58FA536A-46DE-4523-930F-1055CB1158CD}" destId="{0988C510-B34D-4FE8-9874-7634ABB21CDA}" srcOrd="19" destOrd="0" presId="urn:microsoft.com/office/officeart/2005/8/layout/cycle8"/>
    <dgm:cxn modelId="{178563CF-2135-4E81-8B55-18F67E139937}" type="presParOf" srcId="{58FA536A-46DE-4523-930F-1055CB1158CD}" destId="{6BEF9B77-DA7C-401B-8776-D2987835C63A}" srcOrd="20" destOrd="0" presId="urn:microsoft.com/office/officeart/2005/8/layout/cycle8"/>
    <dgm:cxn modelId="{10005EF6-7907-4FBC-9A25-C81BED72A269}" type="presParOf" srcId="{58FA536A-46DE-4523-930F-1055CB1158CD}" destId="{0F84DA80-8818-4306-A6C0-829A5FFA307A}" srcOrd="21" destOrd="0" presId="urn:microsoft.com/office/officeart/2005/8/layout/cycle8"/>
    <dgm:cxn modelId="{021CE520-A15A-4C68-8EF9-D23C5BD86607}" type="presParOf" srcId="{58FA536A-46DE-4523-930F-1055CB1158CD}" destId="{E7935ADC-C7F5-47F6-AD1B-9B67710037F7}" srcOrd="22" destOrd="0" presId="urn:microsoft.com/office/officeart/2005/8/layout/cycle8"/>
    <dgm:cxn modelId="{73DD445B-8C11-4694-8CCE-330C116BA4A6}" type="presParOf" srcId="{58FA536A-46DE-4523-930F-1055CB1158CD}" destId="{37388F3E-FECA-4851-A557-E7515F42A1A0}" srcOrd="23" destOrd="0" presId="urn:microsoft.com/office/officeart/2005/8/layout/cycle8"/>
    <dgm:cxn modelId="{5AAEA785-29DD-449C-BB61-F4CF76931252}" type="presParOf" srcId="{58FA536A-46DE-4523-930F-1055CB1158CD}" destId="{BE751F5C-CD1E-4D24-AD7F-946726D53D2D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124A07A-E0C6-4FBE-A20B-EEA224D120E4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66B826E-5CBA-4A03-BF3C-C3BD03D80B34}">
      <dgm:prSet/>
      <dgm:spPr/>
      <dgm:t>
        <a:bodyPr/>
        <a:lstStyle/>
        <a:p>
          <a:r>
            <a:rPr lang="en-GB" b="0" i="0" baseline="0"/>
            <a:t>Most serious financial crime is </a:t>
          </a:r>
          <a:r>
            <a:rPr lang="en-GB" b="1" i="0" baseline="0"/>
            <a:t>enabled </a:t>
          </a:r>
          <a:r>
            <a:rPr lang="en-GB" b="0" i="0" baseline="0"/>
            <a:t>by the financial sector</a:t>
          </a:r>
          <a:endParaRPr lang="en-US"/>
        </a:p>
      </dgm:t>
    </dgm:pt>
    <dgm:pt modelId="{CDD82B0B-CAA0-4F2E-9BE9-E5218E9ADFE4}" type="parTrans" cxnId="{A6503EF4-8E9F-4223-AB53-ED864DFD612E}">
      <dgm:prSet/>
      <dgm:spPr/>
      <dgm:t>
        <a:bodyPr/>
        <a:lstStyle/>
        <a:p>
          <a:endParaRPr lang="en-US"/>
        </a:p>
      </dgm:t>
    </dgm:pt>
    <dgm:pt modelId="{DF80247A-8E2F-4477-A04F-2922E7DD6691}" type="sibTrans" cxnId="{A6503EF4-8E9F-4223-AB53-ED864DFD612E}">
      <dgm:prSet/>
      <dgm:spPr/>
      <dgm:t>
        <a:bodyPr/>
        <a:lstStyle/>
        <a:p>
          <a:endParaRPr lang="en-US"/>
        </a:p>
      </dgm:t>
    </dgm:pt>
    <dgm:pt modelId="{1DFDC3E1-8D1F-410C-A241-1043C76FCE8D}">
      <dgm:prSet/>
      <dgm:spPr/>
      <dgm:t>
        <a:bodyPr/>
        <a:lstStyle/>
        <a:p>
          <a:r>
            <a:rPr lang="en-GB" b="0" i="0" baseline="0"/>
            <a:t>Companies protect the criminal’s identity</a:t>
          </a:r>
          <a:endParaRPr lang="en-US"/>
        </a:p>
      </dgm:t>
    </dgm:pt>
    <dgm:pt modelId="{2C21A36E-EA3B-44C5-B071-C5A45408BD6F}" type="parTrans" cxnId="{2618F436-0D59-477D-9CBC-DD6251E0ED86}">
      <dgm:prSet/>
      <dgm:spPr/>
      <dgm:t>
        <a:bodyPr/>
        <a:lstStyle/>
        <a:p>
          <a:endParaRPr lang="en-US"/>
        </a:p>
      </dgm:t>
    </dgm:pt>
    <dgm:pt modelId="{113C5CF1-7CE1-40DF-AE6D-C6F52EB045F3}" type="sibTrans" cxnId="{2618F436-0D59-477D-9CBC-DD6251E0ED86}">
      <dgm:prSet/>
      <dgm:spPr/>
      <dgm:t>
        <a:bodyPr/>
        <a:lstStyle/>
        <a:p>
          <a:endParaRPr lang="en-US"/>
        </a:p>
      </dgm:t>
    </dgm:pt>
    <dgm:pt modelId="{DFB2775A-8358-49EB-B091-C9CF20238B93}">
      <dgm:prSet/>
      <dgm:spPr/>
      <dgm:t>
        <a:bodyPr/>
        <a:lstStyle/>
        <a:p>
          <a:r>
            <a:rPr lang="en-GB" b="0" i="0" baseline="0"/>
            <a:t>They create an appearance of legitimacy </a:t>
          </a:r>
          <a:endParaRPr lang="en-US"/>
        </a:p>
      </dgm:t>
    </dgm:pt>
    <dgm:pt modelId="{0588B10C-2FA5-473F-AC29-3684833B7E83}" type="parTrans" cxnId="{70AB9D33-1A89-4071-B0CF-16845EB8F3DA}">
      <dgm:prSet/>
      <dgm:spPr/>
      <dgm:t>
        <a:bodyPr/>
        <a:lstStyle/>
        <a:p>
          <a:endParaRPr lang="en-US"/>
        </a:p>
      </dgm:t>
    </dgm:pt>
    <dgm:pt modelId="{7176CC57-90DE-433E-958C-2A1CD261421A}" type="sibTrans" cxnId="{70AB9D33-1A89-4071-B0CF-16845EB8F3DA}">
      <dgm:prSet/>
      <dgm:spPr/>
      <dgm:t>
        <a:bodyPr/>
        <a:lstStyle/>
        <a:p>
          <a:endParaRPr lang="en-US"/>
        </a:p>
      </dgm:t>
    </dgm:pt>
    <dgm:pt modelId="{F64989B3-9D4F-4E6B-A986-4725C6E9830D}">
      <dgm:prSet/>
      <dgm:spPr/>
      <dgm:t>
        <a:bodyPr/>
        <a:lstStyle/>
        <a:p>
          <a:r>
            <a:rPr lang="en-GB" b="0" i="0" baseline="0"/>
            <a:t>If I request a £1,000,000 loan as an individual I am unlikely to get it </a:t>
          </a:r>
          <a:endParaRPr lang="en-US"/>
        </a:p>
      </dgm:t>
    </dgm:pt>
    <dgm:pt modelId="{EBC9EC63-8AE4-4479-95FD-623D8F3576F2}" type="parTrans" cxnId="{571E68A3-8955-42E0-9D0D-4F77024E2273}">
      <dgm:prSet/>
      <dgm:spPr/>
      <dgm:t>
        <a:bodyPr/>
        <a:lstStyle/>
        <a:p>
          <a:endParaRPr lang="en-US"/>
        </a:p>
      </dgm:t>
    </dgm:pt>
    <dgm:pt modelId="{60931539-474C-4C10-A85B-9B6EACA95359}" type="sibTrans" cxnId="{571E68A3-8955-42E0-9D0D-4F77024E2273}">
      <dgm:prSet/>
      <dgm:spPr/>
      <dgm:t>
        <a:bodyPr/>
        <a:lstStyle/>
        <a:p>
          <a:endParaRPr lang="en-US"/>
        </a:p>
      </dgm:t>
    </dgm:pt>
    <dgm:pt modelId="{934414C4-893D-4B72-966B-056A3066FF5F}">
      <dgm:prSet/>
      <dgm:spPr/>
      <dgm:t>
        <a:bodyPr/>
        <a:lstStyle/>
        <a:p>
          <a:r>
            <a:rPr lang="en-GB" b="0" i="0" baseline="0"/>
            <a:t>If Barclay Devere Holdings PLC tries to obtain the same loan it is more likely to succeed</a:t>
          </a:r>
          <a:endParaRPr lang="en-US"/>
        </a:p>
      </dgm:t>
    </dgm:pt>
    <dgm:pt modelId="{547FB145-9B88-4737-8753-EA6B1495D080}" type="parTrans" cxnId="{2854547E-B32D-437C-AAC9-57250DF3B73F}">
      <dgm:prSet/>
      <dgm:spPr/>
      <dgm:t>
        <a:bodyPr/>
        <a:lstStyle/>
        <a:p>
          <a:endParaRPr lang="en-US"/>
        </a:p>
      </dgm:t>
    </dgm:pt>
    <dgm:pt modelId="{81D69AF7-81AF-4555-B84D-AE044A559E34}" type="sibTrans" cxnId="{2854547E-B32D-437C-AAC9-57250DF3B73F}">
      <dgm:prSet/>
      <dgm:spPr/>
      <dgm:t>
        <a:bodyPr/>
        <a:lstStyle/>
        <a:p>
          <a:endParaRPr lang="en-US"/>
        </a:p>
      </dgm:t>
    </dgm:pt>
    <dgm:pt modelId="{5A6FD859-B4FA-4CBA-BD11-2AF7D5247012}">
      <dgm:prSet/>
      <dgm:spPr/>
      <dgm:t>
        <a:bodyPr/>
        <a:lstStyle/>
        <a:p>
          <a:r>
            <a:rPr lang="en-GB" b="0" i="0" baseline="0"/>
            <a:t>Either of these may be a legitimate application or not –which one would you be more likely to grant?</a:t>
          </a:r>
          <a:endParaRPr lang="en-US"/>
        </a:p>
      </dgm:t>
    </dgm:pt>
    <dgm:pt modelId="{C3478B7F-D9BB-4AA9-BD64-7F8E66901DA9}" type="parTrans" cxnId="{F562A842-5B73-4B9E-942F-0F60A3C1C4B4}">
      <dgm:prSet/>
      <dgm:spPr/>
      <dgm:t>
        <a:bodyPr/>
        <a:lstStyle/>
        <a:p>
          <a:endParaRPr lang="en-US"/>
        </a:p>
      </dgm:t>
    </dgm:pt>
    <dgm:pt modelId="{AB82105E-78AB-4897-B14A-3DB71F1C02E5}" type="sibTrans" cxnId="{F562A842-5B73-4B9E-942F-0F60A3C1C4B4}">
      <dgm:prSet/>
      <dgm:spPr/>
      <dgm:t>
        <a:bodyPr/>
        <a:lstStyle/>
        <a:p>
          <a:endParaRPr lang="en-US"/>
        </a:p>
      </dgm:t>
    </dgm:pt>
    <dgm:pt modelId="{1967D133-1AF5-476A-9ABD-24FD90712896}" type="pres">
      <dgm:prSet presAssocID="{E124A07A-E0C6-4FBE-A20B-EEA224D120E4}" presName="Name0" presStyleCnt="0">
        <dgm:presLayoutVars>
          <dgm:dir/>
          <dgm:resizeHandles val="exact"/>
        </dgm:presLayoutVars>
      </dgm:prSet>
      <dgm:spPr/>
    </dgm:pt>
    <dgm:pt modelId="{1BE0C398-EA30-4F32-9884-2A74C910919F}" type="pres">
      <dgm:prSet presAssocID="{966B826E-5CBA-4A03-BF3C-C3BD03D80B34}" presName="node" presStyleLbl="node1" presStyleIdx="0" presStyleCnt="6">
        <dgm:presLayoutVars>
          <dgm:bulletEnabled val="1"/>
        </dgm:presLayoutVars>
      </dgm:prSet>
      <dgm:spPr/>
    </dgm:pt>
    <dgm:pt modelId="{456DC7B3-613F-45BA-A931-CB1BC119649B}" type="pres">
      <dgm:prSet presAssocID="{DF80247A-8E2F-4477-A04F-2922E7DD6691}" presName="sibTrans" presStyleLbl="sibTrans1D1" presStyleIdx="0" presStyleCnt="5"/>
      <dgm:spPr/>
    </dgm:pt>
    <dgm:pt modelId="{C7546E2F-DD4C-4B48-88C8-53B868B6E7C0}" type="pres">
      <dgm:prSet presAssocID="{DF80247A-8E2F-4477-A04F-2922E7DD6691}" presName="connectorText" presStyleLbl="sibTrans1D1" presStyleIdx="0" presStyleCnt="5"/>
      <dgm:spPr/>
    </dgm:pt>
    <dgm:pt modelId="{015CE072-867D-4EA8-91C7-4FE968651C2F}" type="pres">
      <dgm:prSet presAssocID="{1DFDC3E1-8D1F-410C-A241-1043C76FCE8D}" presName="node" presStyleLbl="node1" presStyleIdx="1" presStyleCnt="6">
        <dgm:presLayoutVars>
          <dgm:bulletEnabled val="1"/>
        </dgm:presLayoutVars>
      </dgm:prSet>
      <dgm:spPr/>
    </dgm:pt>
    <dgm:pt modelId="{0DB79A62-7EBD-4282-8331-1EE32897FFF2}" type="pres">
      <dgm:prSet presAssocID="{113C5CF1-7CE1-40DF-AE6D-C6F52EB045F3}" presName="sibTrans" presStyleLbl="sibTrans1D1" presStyleIdx="1" presStyleCnt="5"/>
      <dgm:spPr/>
    </dgm:pt>
    <dgm:pt modelId="{AEFDCB36-2452-44F7-A668-2D1F57502C52}" type="pres">
      <dgm:prSet presAssocID="{113C5CF1-7CE1-40DF-AE6D-C6F52EB045F3}" presName="connectorText" presStyleLbl="sibTrans1D1" presStyleIdx="1" presStyleCnt="5"/>
      <dgm:spPr/>
    </dgm:pt>
    <dgm:pt modelId="{8EB639BC-9BBC-49D7-9A7B-43B1742EE029}" type="pres">
      <dgm:prSet presAssocID="{DFB2775A-8358-49EB-B091-C9CF20238B93}" presName="node" presStyleLbl="node1" presStyleIdx="2" presStyleCnt="6">
        <dgm:presLayoutVars>
          <dgm:bulletEnabled val="1"/>
        </dgm:presLayoutVars>
      </dgm:prSet>
      <dgm:spPr/>
    </dgm:pt>
    <dgm:pt modelId="{6D652892-9319-4153-83C3-C2F075F8F2E5}" type="pres">
      <dgm:prSet presAssocID="{7176CC57-90DE-433E-958C-2A1CD261421A}" presName="sibTrans" presStyleLbl="sibTrans1D1" presStyleIdx="2" presStyleCnt="5"/>
      <dgm:spPr/>
    </dgm:pt>
    <dgm:pt modelId="{78B926F0-AA45-41BE-94EB-4607CB20B636}" type="pres">
      <dgm:prSet presAssocID="{7176CC57-90DE-433E-958C-2A1CD261421A}" presName="connectorText" presStyleLbl="sibTrans1D1" presStyleIdx="2" presStyleCnt="5"/>
      <dgm:spPr/>
    </dgm:pt>
    <dgm:pt modelId="{51929D74-D763-482E-9035-00FC7D605ACC}" type="pres">
      <dgm:prSet presAssocID="{F64989B3-9D4F-4E6B-A986-4725C6E9830D}" presName="node" presStyleLbl="node1" presStyleIdx="3" presStyleCnt="6">
        <dgm:presLayoutVars>
          <dgm:bulletEnabled val="1"/>
        </dgm:presLayoutVars>
      </dgm:prSet>
      <dgm:spPr/>
    </dgm:pt>
    <dgm:pt modelId="{BA2AAED2-E616-42CB-A4C5-7C38939DC1FF}" type="pres">
      <dgm:prSet presAssocID="{60931539-474C-4C10-A85B-9B6EACA95359}" presName="sibTrans" presStyleLbl="sibTrans1D1" presStyleIdx="3" presStyleCnt="5"/>
      <dgm:spPr/>
    </dgm:pt>
    <dgm:pt modelId="{7F3FD95F-F2A5-44E4-B3A3-061347C5441E}" type="pres">
      <dgm:prSet presAssocID="{60931539-474C-4C10-A85B-9B6EACA95359}" presName="connectorText" presStyleLbl="sibTrans1D1" presStyleIdx="3" presStyleCnt="5"/>
      <dgm:spPr/>
    </dgm:pt>
    <dgm:pt modelId="{23E80A6B-C1D5-4660-8612-1BC3FBACE123}" type="pres">
      <dgm:prSet presAssocID="{934414C4-893D-4B72-966B-056A3066FF5F}" presName="node" presStyleLbl="node1" presStyleIdx="4" presStyleCnt="6">
        <dgm:presLayoutVars>
          <dgm:bulletEnabled val="1"/>
        </dgm:presLayoutVars>
      </dgm:prSet>
      <dgm:spPr/>
    </dgm:pt>
    <dgm:pt modelId="{E79297F0-8574-40AC-A910-1ED1D31D817F}" type="pres">
      <dgm:prSet presAssocID="{81D69AF7-81AF-4555-B84D-AE044A559E34}" presName="sibTrans" presStyleLbl="sibTrans1D1" presStyleIdx="4" presStyleCnt="5"/>
      <dgm:spPr/>
    </dgm:pt>
    <dgm:pt modelId="{A8F83389-06DD-40D6-944D-07D3486CE59A}" type="pres">
      <dgm:prSet presAssocID="{81D69AF7-81AF-4555-B84D-AE044A559E34}" presName="connectorText" presStyleLbl="sibTrans1D1" presStyleIdx="4" presStyleCnt="5"/>
      <dgm:spPr/>
    </dgm:pt>
    <dgm:pt modelId="{E5A22D03-1A8D-4A91-9FB0-F48274A9EEC6}" type="pres">
      <dgm:prSet presAssocID="{5A6FD859-B4FA-4CBA-BD11-2AF7D5247012}" presName="node" presStyleLbl="node1" presStyleIdx="5" presStyleCnt="6">
        <dgm:presLayoutVars>
          <dgm:bulletEnabled val="1"/>
        </dgm:presLayoutVars>
      </dgm:prSet>
      <dgm:spPr/>
    </dgm:pt>
  </dgm:ptLst>
  <dgm:cxnLst>
    <dgm:cxn modelId="{6C85FF0E-2791-4864-919C-DDC9C3D3AB62}" type="presOf" srcId="{7176CC57-90DE-433E-958C-2A1CD261421A}" destId="{6D652892-9319-4153-83C3-C2F075F8F2E5}" srcOrd="0" destOrd="0" presId="urn:microsoft.com/office/officeart/2016/7/layout/RepeatingBendingProcessNew"/>
    <dgm:cxn modelId="{1F64DF0F-B8DA-47F3-8C34-C79CED47F188}" type="presOf" srcId="{DF80247A-8E2F-4477-A04F-2922E7DD6691}" destId="{456DC7B3-613F-45BA-A931-CB1BC119649B}" srcOrd="0" destOrd="0" presId="urn:microsoft.com/office/officeart/2016/7/layout/RepeatingBendingProcessNew"/>
    <dgm:cxn modelId="{70AB9D33-1A89-4071-B0CF-16845EB8F3DA}" srcId="{E124A07A-E0C6-4FBE-A20B-EEA224D120E4}" destId="{DFB2775A-8358-49EB-B091-C9CF20238B93}" srcOrd="2" destOrd="0" parTransId="{0588B10C-2FA5-473F-AC29-3684833B7E83}" sibTransId="{7176CC57-90DE-433E-958C-2A1CD261421A}"/>
    <dgm:cxn modelId="{2618F436-0D59-477D-9CBC-DD6251E0ED86}" srcId="{E124A07A-E0C6-4FBE-A20B-EEA224D120E4}" destId="{1DFDC3E1-8D1F-410C-A241-1043C76FCE8D}" srcOrd="1" destOrd="0" parTransId="{2C21A36E-EA3B-44C5-B071-C5A45408BD6F}" sibTransId="{113C5CF1-7CE1-40DF-AE6D-C6F52EB045F3}"/>
    <dgm:cxn modelId="{3B22E939-5AB1-4576-A641-DA803EDCC869}" type="presOf" srcId="{E124A07A-E0C6-4FBE-A20B-EEA224D120E4}" destId="{1967D133-1AF5-476A-9ABD-24FD90712896}" srcOrd="0" destOrd="0" presId="urn:microsoft.com/office/officeart/2016/7/layout/RepeatingBendingProcessNew"/>
    <dgm:cxn modelId="{54DC003F-F0F5-47D4-A3D5-A4FDA3CAAE5F}" type="presOf" srcId="{60931539-474C-4C10-A85B-9B6EACA95359}" destId="{7F3FD95F-F2A5-44E4-B3A3-061347C5441E}" srcOrd="1" destOrd="0" presId="urn:microsoft.com/office/officeart/2016/7/layout/RepeatingBendingProcessNew"/>
    <dgm:cxn modelId="{9F5F6360-366F-4033-8DFF-0F5E5612B257}" type="presOf" srcId="{81D69AF7-81AF-4555-B84D-AE044A559E34}" destId="{A8F83389-06DD-40D6-944D-07D3486CE59A}" srcOrd="1" destOrd="0" presId="urn:microsoft.com/office/officeart/2016/7/layout/RepeatingBendingProcessNew"/>
    <dgm:cxn modelId="{F562A842-5B73-4B9E-942F-0F60A3C1C4B4}" srcId="{E124A07A-E0C6-4FBE-A20B-EEA224D120E4}" destId="{5A6FD859-B4FA-4CBA-BD11-2AF7D5247012}" srcOrd="5" destOrd="0" parTransId="{C3478B7F-D9BB-4AA9-BD64-7F8E66901DA9}" sibTransId="{AB82105E-78AB-4897-B14A-3DB71F1C02E5}"/>
    <dgm:cxn modelId="{2F2BAF68-4C0C-48B3-9864-626D65E50ADC}" type="presOf" srcId="{934414C4-893D-4B72-966B-056A3066FF5F}" destId="{23E80A6B-C1D5-4660-8612-1BC3FBACE123}" srcOrd="0" destOrd="0" presId="urn:microsoft.com/office/officeart/2016/7/layout/RepeatingBendingProcessNew"/>
    <dgm:cxn modelId="{2854547E-B32D-437C-AAC9-57250DF3B73F}" srcId="{E124A07A-E0C6-4FBE-A20B-EEA224D120E4}" destId="{934414C4-893D-4B72-966B-056A3066FF5F}" srcOrd="4" destOrd="0" parTransId="{547FB145-9B88-4737-8753-EA6B1495D080}" sibTransId="{81D69AF7-81AF-4555-B84D-AE044A559E34}"/>
    <dgm:cxn modelId="{03610296-07AB-4BC5-B762-D0ECA71BD3C5}" type="presOf" srcId="{113C5CF1-7CE1-40DF-AE6D-C6F52EB045F3}" destId="{0DB79A62-7EBD-4282-8331-1EE32897FFF2}" srcOrd="0" destOrd="0" presId="urn:microsoft.com/office/officeart/2016/7/layout/RepeatingBendingProcessNew"/>
    <dgm:cxn modelId="{571E68A3-8955-42E0-9D0D-4F77024E2273}" srcId="{E124A07A-E0C6-4FBE-A20B-EEA224D120E4}" destId="{F64989B3-9D4F-4E6B-A986-4725C6E9830D}" srcOrd="3" destOrd="0" parTransId="{EBC9EC63-8AE4-4479-95FD-623D8F3576F2}" sibTransId="{60931539-474C-4C10-A85B-9B6EACA95359}"/>
    <dgm:cxn modelId="{BC4980B1-9905-4C75-9A0D-D859749D3EBE}" type="presOf" srcId="{81D69AF7-81AF-4555-B84D-AE044A559E34}" destId="{E79297F0-8574-40AC-A910-1ED1D31D817F}" srcOrd="0" destOrd="0" presId="urn:microsoft.com/office/officeart/2016/7/layout/RepeatingBendingProcessNew"/>
    <dgm:cxn modelId="{B143BDBA-239D-4FC5-85DF-331A2793E79C}" type="presOf" srcId="{1DFDC3E1-8D1F-410C-A241-1043C76FCE8D}" destId="{015CE072-867D-4EA8-91C7-4FE968651C2F}" srcOrd="0" destOrd="0" presId="urn:microsoft.com/office/officeart/2016/7/layout/RepeatingBendingProcessNew"/>
    <dgm:cxn modelId="{344FE2C3-FC66-439D-9BFA-3126CDA99A46}" type="presOf" srcId="{DF80247A-8E2F-4477-A04F-2922E7DD6691}" destId="{C7546E2F-DD4C-4B48-88C8-53B868B6E7C0}" srcOrd="1" destOrd="0" presId="urn:microsoft.com/office/officeart/2016/7/layout/RepeatingBendingProcessNew"/>
    <dgm:cxn modelId="{355C23C4-1E12-4D4B-B6F1-461A1FC8226F}" type="presOf" srcId="{60931539-474C-4C10-A85B-9B6EACA95359}" destId="{BA2AAED2-E616-42CB-A4C5-7C38939DC1FF}" srcOrd="0" destOrd="0" presId="urn:microsoft.com/office/officeart/2016/7/layout/RepeatingBendingProcessNew"/>
    <dgm:cxn modelId="{FA089AC9-5802-4161-B530-DF29DE0D36F9}" type="presOf" srcId="{5A6FD859-B4FA-4CBA-BD11-2AF7D5247012}" destId="{E5A22D03-1A8D-4A91-9FB0-F48274A9EEC6}" srcOrd="0" destOrd="0" presId="urn:microsoft.com/office/officeart/2016/7/layout/RepeatingBendingProcessNew"/>
    <dgm:cxn modelId="{A4E84DD2-D906-4B3A-B960-B654A0B037BD}" type="presOf" srcId="{966B826E-5CBA-4A03-BF3C-C3BD03D80B34}" destId="{1BE0C398-EA30-4F32-9884-2A74C910919F}" srcOrd="0" destOrd="0" presId="urn:microsoft.com/office/officeart/2016/7/layout/RepeatingBendingProcessNew"/>
    <dgm:cxn modelId="{E2A1EEE2-8915-487A-A3C8-EB719143CE4A}" type="presOf" srcId="{F64989B3-9D4F-4E6B-A986-4725C6E9830D}" destId="{51929D74-D763-482E-9035-00FC7D605ACC}" srcOrd="0" destOrd="0" presId="urn:microsoft.com/office/officeart/2016/7/layout/RepeatingBendingProcessNew"/>
    <dgm:cxn modelId="{A6503EF4-8E9F-4223-AB53-ED864DFD612E}" srcId="{E124A07A-E0C6-4FBE-A20B-EEA224D120E4}" destId="{966B826E-5CBA-4A03-BF3C-C3BD03D80B34}" srcOrd="0" destOrd="0" parTransId="{CDD82B0B-CAA0-4F2E-9BE9-E5218E9ADFE4}" sibTransId="{DF80247A-8E2F-4477-A04F-2922E7DD6691}"/>
    <dgm:cxn modelId="{0C60CEF4-714B-4562-B0EB-DE1E846659FB}" type="presOf" srcId="{7176CC57-90DE-433E-958C-2A1CD261421A}" destId="{78B926F0-AA45-41BE-94EB-4607CB20B636}" srcOrd="1" destOrd="0" presId="urn:microsoft.com/office/officeart/2016/7/layout/RepeatingBendingProcessNew"/>
    <dgm:cxn modelId="{D13A77F8-7FCD-45FB-98F2-9CB42B00B0CF}" type="presOf" srcId="{113C5CF1-7CE1-40DF-AE6D-C6F52EB045F3}" destId="{AEFDCB36-2452-44F7-A668-2D1F57502C52}" srcOrd="1" destOrd="0" presId="urn:microsoft.com/office/officeart/2016/7/layout/RepeatingBendingProcessNew"/>
    <dgm:cxn modelId="{E9DAAAFD-5A20-4D19-92F9-97152F39A9DD}" type="presOf" srcId="{DFB2775A-8358-49EB-B091-C9CF20238B93}" destId="{8EB639BC-9BBC-49D7-9A7B-43B1742EE029}" srcOrd="0" destOrd="0" presId="urn:microsoft.com/office/officeart/2016/7/layout/RepeatingBendingProcessNew"/>
    <dgm:cxn modelId="{528CEE17-FF26-4181-817F-24150944DFAF}" type="presParOf" srcId="{1967D133-1AF5-476A-9ABD-24FD90712896}" destId="{1BE0C398-EA30-4F32-9884-2A74C910919F}" srcOrd="0" destOrd="0" presId="urn:microsoft.com/office/officeart/2016/7/layout/RepeatingBendingProcessNew"/>
    <dgm:cxn modelId="{53AC827E-3538-4FC8-8FC3-872B0E57D19D}" type="presParOf" srcId="{1967D133-1AF5-476A-9ABD-24FD90712896}" destId="{456DC7B3-613F-45BA-A931-CB1BC119649B}" srcOrd="1" destOrd="0" presId="urn:microsoft.com/office/officeart/2016/7/layout/RepeatingBendingProcessNew"/>
    <dgm:cxn modelId="{DB3856D6-89D0-4F6F-90FB-614A14363C9F}" type="presParOf" srcId="{456DC7B3-613F-45BA-A931-CB1BC119649B}" destId="{C7546E2F-DD4C-4B48-88C8-53B868B6E7C0}" srcOrd="0" destOrd="0" presId="urn:microsoft.com/office/officeart/2016/7/layout/RepeatingBendingProcessNew"/>
    <dgm:cxn modelId="{84DD7984-55CB-4EA7-B214-8914DC089ADF}" type="presParOf" srcId="{1967D133-1AF5-476A-9ABD-24FD90712896}" destId="{015CE072-867D-4EA8-91C7-4FE968651C2F}" srcOrd="2" destOrd="0" presId="urn:microsoft.com/office/officeart/2016/7/layout/RepeatingBendingProcessNew"/>
    <dgm:cxn modelId="{55BF5D7B-322C-447C-B161-052796408172}" type="presParOf" srcId="{1967D133-1AF5-476A-9ABD-24FD90712896}" destId="{0DB79A62-7EBD-4282-8331-1EE32897FFF2}" srcOrd="3" destOrd="0" presId="urn:microsoft.com/office/officeart/2016/7/layout/RepeatingBendingProcessNew"/>
    <dgm:cxn modelId="{476A5320-9AED-46DF-85AD-22D83399E636}" type="presParOf" srcId="{0DB79A62-7EBD-4282-8331-1EE32897FFF2}" destId="{AEFDCB36-2452-44F7-A668-2D1F57502C52}" srcOrd="0" destOrd="0" presId="urn:microsoft.com/office/officeart/2016/7/layout/RepeatingBendingProcessNew"/>
    <dgm:cxn modelId="{FDB33C86-F5D3-44DE-AD85-7F63EE7C9E54}" type="presParOf" srcId="{1967D133-1AF5-476A-9ABD-24FD90712896}" destId="{8EB639BC-9BBC-49D7-9A7B-43B1742EE029}" srcOrd="4" destOrd="0" presId="urn:microsoft.com/office/officeart/2016/7/layout/RepeatingBendingProcessNew"/>
    <dgm:cxn modelId="{1D205B2F-859C-41A5-B009-7B274A0FF68A}" type="presParOf" srcId="{1967D133-1AF5-476A-9ABD-24FD90712896}" destId="{6D652892-9319-4153-83C3-C2F075F8F2E5}" srcOrd="5" destOrd="0" presId="urn:microsoft.com/office/officeart/2016/7/layout/RepeatingBendingProcessNew"/>
    <dgm:cxn modelId="{CBEC4A3F-2EFE-4CA2-A783-B83C7322B73F}" type="presParOf" srcId="{6D652892-9319-4153-83C3-C2F075F8F2E5}" destId="{78B926F0-AA45-41BE-94EB-4607CB20B636}" srcOrd="0" destOrd="0" presId="urn:microsoft.com/office/officeart/2016/7/layout/RepeatingBendingProcessNew"/>
    <dgm:cxn modelId="{0F2F2DE6-CD51-4D63-9C54-2AFD7904AA83}" type="presParOf" srcId="{1967D133-1AF5-476A-9ABD-24FD90712896}" destId="{51929D74-D763-482E-9035-00FC7D605ACC}" srcOrd="6" destOrd="0" presId="urn:microsoft.com/office/officeart/2016/7/layout/RepeatingBendingProcessNew"/>
    <dgm:cxn modelId="{0B0DC6DB-2AD0-4DF9-9088-DA6DC762F469}" type="presParOf" srcId="{1967D133-1AF5-476A-9ABD-24FD90712896}" destId="{BA2AAED2-E616-42CB-A4C5-7C38939DC1FF}" srcOrd="7" destOrd="0" presId="urn:microsoft.com/office/officeart/2016/7/layout/RepeatingBendingProcessNew"/>
    <dgm:cxn modelId="{1B38ADFB-BB06-467E-ADE8-B4120D7E1CED}" type="presParOf" srcId="{BA2AAED2-E616-42CB-A4C5-7C38939DC1FF}" destId="{7F3FD95F-F2A5-44E4-B3A3-061347C5441E}" srcOrd="0" destOrd="0" presId="urn:microsoft.com/office/officeart/2016/7/layout/RepeatingBendingProcessNew"/>
    <dgm:cxn modelId="{62BAACA6-E5AA-4A50-BBD1-D94ABC64FA0B}" type="presParOf" srcId="{1967D133-1AF5-476A-9ABD-24FD90712896}" destId="{23E80A6B-C1D5-4660-8612-1BC3FBACE123}" srcOrd="8" destOrd="0" presId="urn:microsoft.com/office/officeart/2016/7/layout/RepeatingBendingProcessNew"/>
    <dgm:cxn modelId="{3EB8DFF5-6A43-4781-B3F2-F537269C6E93}" type="presParOf" srcId="{1967D133-1AF5-476A-9ABD-24FD90712896}" destId="{E79297F0-8574-40AC-A910-1ED1D31D817F}" srcOrd="9" destOrd="0" presId="urn:microsoft.com/office/officeart/2016/7/layout/RepeatingBendingProcessNew"/>
    <dgm:cxn modelId="{5B02ED14-8D56-4A16-80C7-E6AB32050AF5}" type="presParOf" srcId="{E79297F0-8574-40AC-A910-1ED1D31D817F}" destId="{A8F83389-06DD-40D6-944D-07D3486CE59A}" srcOrd="0" destOrd="0" presId="urn:microsoft.com/office/officeart/2016/7/layout/RepeatingBendingProcessNew"/>
    <dgm:cxn modelId="{A3ADD8AB-D8B2-49DF-BF67-1D45FB2490B2}" type="presParOf" srcId="{1967D133-1AF5-476A-9ABD-24FD90712896}" destId="{E5A22D03-1A8D-4A91-9FB0-F48274A9EEC6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F42527C-8614-4626-9AC2-B2156824086C}" type="doc">
      <dgm:prSet loTypeId="urn:microsoft.com/office/officeart/2005/8/layout/cycle2" loCatId="cycle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CF9F5AF2-BE4B-425B-8638-3CDC1929D4D9}">
      <dgm:prSet/>
      <dgm:spPr/>
      <dgm:t>
        <a:bodyPr/>
        <a:lstStyle/>
        <a:p>
          <a:r>
            <a:rPr lang="en-GB" b="0" i="0" baseline="0"/>
            <a:t>Having secured the loan the fraudster might open bank or brokerage accounts in the company name</a:t>
          </a:r>
          <a:endParaRPr lang="en-US"/>
        </a:p>
      </dgm:t>
    </dgm:pt>
    <dgm:pt modelId="{F0AF2217-AA6A-473B-A356-624B0CBB5D67}" type="parTrans" cxnId="{F0A132E2-D5BC-411B-89F8-EFEC78748F91}">
      <dgm:prSet/>
      <dgm:spPr/>
      <dgm:t>
        <a:bodyPr/>
        <a:lstStyle/>
        <a:p>
          <a:endParaRPr lang="en-US"/>
        </a:p>
      </dgm:t>
    </dgm:pt>
    <dgm:pt modelId="{BF08D0CB-8766-481F-BA6B-28DC22B2AC64}" type="sibTrans" cxnId="{F0A132E2-D5BC-411B-89F8-EFEC78748F91}">
      <dgm:prSet/>
      <dgm:spPr/>
      <dgm:t>
        <a:bodyPr/>
        <a:lstStyle/>
        <a:p>
          <a:endParaRPr lang="en-US"/>
        </a:p>
      </dgm:t>
    </dgm:pt>
    <dgm:pt modelId="{4394B869-7B3F-4AA5-8A8F-63DCE456649C}">
      <dgm:prSet/>
      <dgm:spPr/>
      <dgm:t>
        <a:bodyPr/>
        <a:lstStyle/>
        <a:p>
          <a:r>
            <a:rPr lang="en-GB" b="0" i="0" baseline="0"/>
            <a:t>The money can then be laundered through a series of share and currency transactions</a:t>
          </a:r>
          <a:endParaRPr lang="en-US"/>
        </a:p>
      </dgm:t>
    </dgm:pt>
    <dgm:pt modelId="{EB787EE3-A5BD-43C0-A902-8110EC31901C}" type="parTrans" cxnId="{A6478A5D-3156-44A1-B930-7BD8CA620BA0}">
      <dgm:prSet/>
      <dgm:spPr/>
      <dgm:t>
        <a:bodyPr/>
        <a:lstStyle/>
        <a:p>
          <a:endParaRPr lang="en-US"/>
        </a:p>
      </dgm:t>
    </dgm:pt>
    <dgm:pt modelId="{8E089A36-F976-4A44-84EA-BDA6F3D56CA6}" type="sibTrans" cxnId="{A6478A5D-3156-44A1-B930-7BD8CA620BA0}">
      <dgm:prSet/>
      <dgm:spPr/>
      <dgm:t>
        <a:bodyPr/>
        <a:lstStyle/>
        <a:p>
          <a:endParaRPr lang="en-US"/>
        </a:p>
      </dgm:t>
    </dgm:pt>
    <dgm:pt modelId="{FB3F27B4-FA1C-47E6-B87E-D658C3BB2FB9}">
      <dgm:prSet/>
      <dgm:spPr/>
      <dgm:t>
        <a:bodyPr/>
        <a:lstStyle/>
        <a:p>
          <a:r>
            <a:rPr lang="en-GB" b="0" i="0" baseline="0"/>
            <a:t>The money in the company bank account is thus converted from a fraudulent loan </a:t>
          </a:r>
          <a:endParaRPr lang="en-US"/>
        </a:p>
      </dgm:t>
    </dgm:pt>
    <dgm:pt modelId="{A3562B60-577C-4187-AA06-ECA941807EE4}" type="parTrans" cxnId="{D4B3DF10-854D-49D6-A050-F5F14EF9FA30}">
      <dgm:prSet/>
      <dgm:spPr/>
      <dgm:t>
        <a:bodyPr/>
        <a:lstStyle/>
        <a:p>
          <a:endParaRPr lang="en-US"/>
        </a:p>
      </dgm:t>
    </dgm:pt>
    <dgm:pt modelId="{7115E477-E2F5-40EF-9783-C85025CF681D}" type="sibTrans" cxnId="{D4B3DF10-854D-49D6-A050-F5F14EF9FA30}">
      <dgm:prSet/>
      <dgm:spPr/>
      <dgm:t>
        <a:bodyPr/>
        <a:lstStyle/>
        <a:p>
          <a:endParaRPr lang="en-US"/>
        </a:p>
      </dgm:t>
    </dgm:pt>
    <dgm:pt modelId="{83489C0C-058C-4144-AD11-BC7AE622D651}">
      <dgm:prSet/>
      <dgm:spPr/>
      <dgm:t>
        <a:bodyPr/>
        <a:lstStyle/>
        <a:p>
          <a:r>
            <a:rPr lang="en-GB" b="0" i="0" baseline="0"/>
            <a:t>Through a series of share and currency deals </a:t>
          </a:r>
          <a:endParaRPr lang="en-US"/>
        </a:p>
      </dgm:t>
    </dgm:pt>
    <dgm:pt modelId="{CFE9B43F-C262-4797-ACA2-CAECA52763B8}" type="parTrans" cxnId="{9102C29B-DEF9-486B-97E6-818D2D7E7201}">
      <dgm:prSet/>
      <dgm:spPr/>
      <dgm:t>
        <a:bodyPr/>
        <a:lstStyle/>
        <a:p>
          <a:endParaRPr lang="en-US"/>
        </a:p>
      </dgm:t>
    </dgm:pt>
    <dgm:pt modelId="{050E8859-0D0B-48A8-8CFE-D58119844D3B}" type="sibTrans" cxnId="{9102C29B-DEF9-486B-97E6-818D2D7E7201}">
      <dgm:prSet/>
      <dgm:spPr/>
      <dgm:t>
        <a:bodyPr/>
        <a:lstStyle/>
        <a:p>
          <a:endParaRPr lang="en-US"/>
        </a:p>
      </dgm:t>
    </dgm:pt>
    <dgm:pt modelId="{34DEC34F-DE4D-4DA0-A3E4-D92A5144131B}">
      <dgm:prSet/>
      <dgm:spPr/>
      <dgm:t>
        <a:bodyPr/>
        <a:lstStyle/>
        <a:p>
          <a:r>
            <a:rPr lang="en-GB" b="0" i="0" baseline="0"/>
            <a:t>Into a Yacht moored off the Coast of Antibes</a:t>
          </a:r>
          <a:endParaRPr lang="en-US"/>
        </a:p>
      </dgm:t>
    </dgm:pt>
    <dgm:pt modelId="{A6559484-6BA1-4753-9477-771A9B882EA1}" type="parTrans" cxnId="{FFC62AD1-ABB4-4111-9C4E-D80908BCEA81}">
      <dgm:prSet/>
      <dgm:spPr/>
      <dgm:t>
        <a:bodyPr/>
        <a:lstStyle/>
        <a:p>
          <a:endParaRPr lang="en-US"/>
        </a:p>
      </dgm:t>
    </dgm:pt>
    <dgm:pt modelId="{C63FEC24-7B16-4069-A287-919D5B0A56D2}" type="sibTrans" cxnId="{FFC62AD1-ABB4-4111-9C4E-D80908BCEA81}">
      <dgm:prSet/>
      <dgm:spPr/>
      <dgm:t>
        <a:bodyPr/>
        <a:lstStyle/>
        <a:p>
          <a:endParaRPr lang="en-US"/>
        </a:p>
      </dgm:t>
    </dgm:pt>
    <dgm:pt modelId="{AD57DCD9-4E10-4960-8D9A-8D67D723BE00}" type="pres">
      <dgm:prSet presAssocID="{3F42527C-8614-4626-9AC2-B2156824086C}" presName="cycle" presStyleCnt="0">
        <dgm:presLayoutVars>
          <dgm:dir/>
          <dgm:resizeHandles val="exact"/>
        </dgm:presLayoutVars>
      </dgm:prSet>
      <dgm:spPr/>
    </dgm:pt>
    <dgm:pt modelId="{095D59C4-7701-476E-99C2-337614017B9A}" type="pres">
      <dgm:prSet presAssocID="{CF9F5AF2-BE4B-425B-8638-3CDC1929D4D9}" presName="node" presStyleLbl="node1" presStyleIdx="0" presStyleCnt="5">
        <dgm:presLayoutVars>
          <dgm:bulletEnabled val="1"/>
        </dgm:presLayoutVars>
      </dgm:prSet>
      <dgm:spPr/>
    </dgm:pt>
    <dgm:pt modelId="{E2E0DDB1-5AE0-49FD-81D4-DA70F86FB313}" type="pres">
      <dgm:prSet presAssocID="{BF08D0CB-8766-481F-BA6B-28DC22B2AC64}" presName="sibTrans" presStyleLbl="sibTrans2D1" presStyleIdx="0" presStyleCnt="5"/>
      <dgm:spPr/>
    </dgm:pt>
    <dgm:pt modelId="{ED801517-58AF-4B33-BEF3-513ED8C823FF}" type="pres">
      <dgm:prSet presAssocID="{BF08D0CB-8766-481F-BA6B-28DC22B2AC64}" presName="connectorText" presStyleLbl="sibTrans2D1" presStyleIdx="0" presStyleCnt="5"/>
      <dgm:spPr/>
    </dgm:pt>
    <dgm:pt modelId="{AA3AF16A-9A15-4464-895D-7F85D70EE700}" type="pres">
      <dgm:prSet presAssocID="{4394B869-7B3F-4AA5-8A8F-63DCE456649C}" presName="node" presStyleLbl="node1" presStyleIdx="1" presStyleCnt="5">
        <dgm:presLayoutVars>
          <dgm:bulletEnabled val="1"/>
        </dgm:presLayoutVars>
      </dgm:prSet>
      <dgm:spPr/>
    </dgm:pt>
    <dgm:pt modelId="{D93B37D7-5C16-411D-9A55-0F2D75482136}" type="pres">
      <dgm:prSet presAssocID="{8E089A36-F976-4A44-84EA-BDA6F3D56CA6}" presName="sibTrans" presStyleLbl="sibTrans2D1" presStyleIdx="1" presStyleCnt="5"/>
      <dgm:spPr/>
    </dgm:pt>
    <dgm:pt modelId="{482C27FA-96DA-4FD7-93A9-FF085AE4FC4E}" type="pres">
      <dgm:prSet presAssocID="{8E089A36-F976-4A44-84EA-BDA6F3D56CA6}" presName="connectorText" presStyleLbl="sibTrans2D1" presStyleIdx="1" presStyleCnt="5"/>
      <dgm:spPr/>
    </dgm:pt>
    <dgm:pt modelId="{EC831AD2-3C90-4B92-8ABD-BBF72CE3AEB7}" type="pres">
      <dgm:prSet presAssocID="{FB3F27B4-FA1C-47E6-B87E-D658C3BB2FB9}" presName="node" presStyleLbl="node1" presStyleIdx="2" presStyleCnt="5">
        <dgm:presLayoutVars>
          <dgm:bulletEnabled val="1"/>
        </dgm:presLayoutVars>
      </dgm:prSet>
      <dgm:spPr/>
    </dgm:pt>
    <dgm:pt modelId="{D6CE55EF-83E3-40D5-9F7A-46A1F128BABC}" type="pres">
      <dgm:prSet presAssocID="{7115E477-E2F5-40EF-9783-C85025CF681D}" presName="sibTrans" presStyleLbl="sibTrans2D1" presStyleIdx="2" presStyleCnt="5"/>
      <dgm:spPr/>
    </dgm:pt>
    <dgm:pt modelId="{1140256F-BBC5-49D7-88B8-0B735EA31D8E}" type="pres">
      <dgm:prSet presAssocID="{7115E477-E2F5-40EF-9783-C85025CF681D}" presName="connectorText" presStyleLbl="sibTrans2D1" presStyleIdx="2" presStyleCnt="5"/>
      <dgm:spPr/>
    </dgm:pt>
    <dgm:pt modelId="{D9DCB98F-5196-409B-A520-732E73C1943D}" type="pres">
      <dgm:prSet presAssocID="{83489C0C-058C-4144-AD11-BC7AE622D651}" presName="node" presStyleLbl="node1" presStyleIdx="3" presStyleCnt="5">
        <dgm:presLayoutVars>
          <dgm:bulletEnabled val="1"/>
        </dgm:presLayoutVars>
      </dgm:prSet>
      <dgm:spPr/>
    </dgm:pt>
    <dgm:pt modelId="{B1D09738-ECF2-412F-A9DD-98C919CCE0A8}" type="pres">
      <dgm:prSet presAssocID="{050E8859-0D0B-48A8-8CFE-D58119844D3B}" presName="sibTrans" presStyleLbl="sibTrans2D1" presStyleIdx="3" presStyleCnt="5"/>
      <dgm:spPr/>
    </dgm:pt>
    <dgm:pt modelId="{C0DFA3D3-BA8B-4A97-86A2-F740A73B3DEB}" type="pres">
      <dgm:prSet presAssocID="{050E8859-0D0B-48A8-8CFE-D58119844D3B}" presName="connectorText" presStyleLbl="sibTrans2D1" presStyleIdx="3" presStyleCnt="5"/>
      <dgm:spPr/>
    </dgm:pt>
    <dgm:pt modelId="{16E36A33-7837-4D84-BA0E-007E4BC3086B}" type="pres">
      <dgm:prSet presAssocID="{34DEC34F-DE4D-4DA0-A3E4-D92A5144131B}" presName="node" presStyleLbl="node1" presStyleIdx="4" presStyleCnt="5">
        <dgm:presLayoutVars>
          <dgm:bulletEnabled val="1"/>
        </dgm:presLayoutVars>
      </dgm:prSet>
      <dgm:spPr/>
    </dgm:pt>
    <dgm:pt modelId="{6EA6E11C-9013-498A-8FB6-4269662E01A6}" type="pres">
      <dgm:prSet presAssocID="{C63FEC24-7B16-4069-A287-919D5B0A56D2}" presName="sibTrans" presStyleLbl="sibTrans2D1" presStyleIdx="4" presStyleCnt="5"/>
      <dgm:spPr/>
    </dgm:pt>
    <dgm:pt modelId="{92C43263-5B70-4399-B822-57D3B3BA8937}" type="pres">
      <dgm:prSet presAssocID="{C63FEC24-7B16-4069-A287-919D5B0A56D2}" presName="connectorText" presStyleLbl="sibTrans2D1" presStyleIdx="4" presStyleCnt="5"/>
      <dgm:spPr/>
    </dgm:pt>
  </dgm:ptLst>
  <dgm:cxnLst>
    <dgm:cxn modelId="{854CA60E-B98A-4168-9417-A2598A7A6FB9}" type="presOf" srcId="{CF9F5AF2-BE4B-425B-8638-3CDC1929D4D9}" destId="{095D59C4-7701-476E-99C2-337614017B9A}" srcOrd="0" destOrd="0" presId="urn:microsoft.com/office/officeart/2005/8/layout/cycle2"/>
    <dgm:cxn modelId="{21B1FD0E-720C-40F0-B80A-DB60D932388E}" type="presOf" srcId="{8E089A36-F976-4A44-84EA-BDA6F3D56CA6}" destId="{482C27FA-96DA-4FD7-93A9-FF085AE4FC4E}" srcOrd="1" destOrd="0" presId="urn:microsoft.com/office/officeart/2005/8/layout/cycle2"/>
    <dgm:cxn modelId="{D4B3DF10-854D-49D6-A050-F5F14EF9FA30}" srcId="{3F42527C-8614-4626-9AC2-B2156824086C}" destId="{FB3F27B4-FA1C-47E6-B87E-D658C3BB2FB9}" srcOrd="2" destOrd="0" parTransId="{A3562B60-577C-4187-AA06-ECA941807EE4}" sibTransId="{7115E477-E2F5-40EF-9783-C85025CF681D}"/>
    <dgm:cxn modelId="{23920F14-2486-4D60-8359-378669D45CC3}" type="presOf" srcId="{C63FEC24-7B16-4069-A287-919D5B0A56D2}" destId="{6EA6E11C-9013-498A-8FB6-4269662E01A6}" srcOrd="0" destOrd="0" presId="urn:microsoft.com/office/officeart/2005/8/layout/cycle2"/>
    <dgm:cxn modelId="{7CBE1F19-0CAC-45C5-940C-7034D7B967B0}" type="presOf" srcId="{C63FEC24-7B16-4069-A287-919D5B0A56D2}" destId="{92C43263-5B70-4399-B822-57D3B3BA8937}" srcOrd="1" destOrd="0" presId="urn:microsoft.com/office/officeart/2005/8/layout/cycle2"/>
    <dgm:cxn modelId="{CC0EBA1D-7B82-4F12-A20C-7B1541887094}" type="presOf" srcId="{BF08D0CB-8766-481F-BA6B-28DC22B2AC64}" destId="{E2E0DDB1-5AE0-49FD-81D4-DA70F86FB313}" srcOrd="0" destOrd="0" presId="urn:microsoft.com/office/officeart/2005/8/layout/cycle2"/>
    <dgm:cxn modelId="{5096FF27-A11D-48D7-83E1-1663E5B50E6B}" type="presOf" srcId="{3F42527C-8614-4626-9AC2-B2156824086C}" destId="{AD57DCD9-4E10-4960-8D9A-8D67D723BE00}" srcOrd="0" destOrd="0" presId="urn:microsoft.com/office/officeart/2005/8/layout/cycle2"/>
    <dgm:cxn modelId="{A6478A5D-3156-44A1-B930-7BD8CA620BA0}" srcId="{3F42527C-8614-4626-9AC2-B2156824086C}" destId="{4394B869-7B3F-4AA5-8A8F-63DCE456649C}" srcOrd="1" destOrd="0" parTransId="{EB787EE3-A5BD-43C0-A902-8110EC31901C}" sibTransId="{8E089A36-F976-4A44-84EA-BDA6F3D56CA6}"/>
    <dgm:cxn modelId="{7A521181-2353-4028-B1C9-5874FD14D371}" type="presOf" srcId="{7115E477-E2F5-40EF-9783-C85025CF681D}" destId="{1140256F-BBC5-49D7-88B8-0B735EA31D8E}" srcOrd="1" destOrd="0" presId="urn:microsoft.com/office/officeart/2005/8/layout/cycle2"/>
    <dgm:cxn modelId="{9102C29B-DEF9-486B-97E6-818D2D7E7201}" srcId="{3F42527C-8614-4626-9AC2-B2156824086C}" destId="{83489C0C-058C-4144-AD11-BC7AE622D651}" srcOrd="3" destOrd="0" parTransId="{CFE9B43F-C262-4797-ACA2-CAECA52763B8}" sibTransId="{050E8859-0D0B-48A8-8CFE-D58119844D3B}"/>
    <dgm:cxn modelId="{4DBE3FB2-106F-40B8-980E-186F69F1647B}" type="presOf" srcId="{BF08D0CB-8766-481F-BA6B-28DC22B2AC64}" destId="{ED801517-58AF-4B33-BEF3-513ED8C823FF}" srcOrd="1" destOrd="0" presId="urn:microsoft.com/office/officeart/2005/8/layout/cycle2"/>
    <dgm:cxn modelId="{96402BB5-F12B-42F3-B6C0-45CC90726649}" type="presOf" srcId="{8E089A36-F976-4A44-84EA-BDA6F3D56CA6}" destId="{D93B37D7-5C16-411D-9A55-0F2D75482136}" srcOrd="0" destOrd="0" presId="urn:microsoft.com/office/officeart/2005/8/layout/cycle2"/>
    <dgm:cxn modelId="{E76400BA-7D1D-4A12-8C7F-422AA19E2F44}" type="presOf" srcId="{FB3F27B4-FA1C-47E6-B87E-D658C3BB2FB9}" destId="{EC831AD2-3C90-4B92-8ABD-BBF72CE3AEB7}" srcOrd="0" destOrd="0" presId="urn:microsoft.com/office/officeart/2005/8/layout/cycle2"/>
    <dgm:cxn modelId="{B6FF33C1-774A-4042-BAA6-6C38CC1ABA23}" type="presOf" srcId="{4394B869-7B3F-4AA5-8A8F-63DCE456649C}" destId="{AA3AF16A-9A15-4464-895D-7F85D70EE700}" srcOrd="0" destOrd="0" presId="urn:microsoft.com/office/officeart/2005/8/layout/cycle2"/>
    <dgm:cxn modelId="{FFC62AD1-ABB4-4111-9C4E-D80908BCEA81}" srcId="{3F42527C-8614-4626-9AC2-B2156824086C}" destId="{34DEC34F-DE4D-4DA0-A3E4-D92A5144131B}" srcOrd="4" destOrd="0" parTransId="{A6559484-6BA1-4753-9477-771A9B882EA1}" sibTransId="{C63FEC24-7B16-4069-A287-919D5B0A56D2}"/>
    <dgm:cxn modelId="{00159DDC-E059-473B-80D8-DA92F972E3D6}" type="presOf" srcId="{7115E477-E2F5-40EF-9783-C85025CF681D}" destId="{D6CE55EF-83E3-40D5-9F7A-46A1F128BABC}" srcOrd="0" destOrd="0" presId="urn:microsoft.com/office/officeart/2005/8/layout/cycle2"/>
    <dgm:cxn modelId="{6E299EE0-FA37-4A17-9F7F-505741F36A6D}" type="presOf" srcId="{050E8859-0D0B-48A8-8CFE-D58119844D3B}" destId="{C0DFA3D3-BA8B-4A97-86A2-F740A73B3DEB}" srcOrd="1" destOrd="0" presId="urn:microsoft.com/office/officeart/2005/8/layout/cycle2"/>
    <dgm:cxn modelId="{F0A132E2-D5BC-411B-89F8-EFEC78748F91}" srcId="{3F42527C-8614-4626-9AC2-B2156824086C}" destId="{CF9F5AF2-BE4B-425B-8638-3CDC1929D4D9}" srcOrd="0" destOrd="0" parTransId="{F0AF2217-AA6A-473B-A356-624B0CBB5D67}" sibTransId="{BF08D0CB-8766-481F-BA6B-28DC22B2AC64}"/>
    <dgm:cxn modelId="{8B928BE7-3562-4FC8-85E0-FE7F372FF61C}" type="presOf" srcId="{34DEC34F-DE4D-4DA0-A3E4-D92A5144131B}" destId="{16E36A33-7837-4D84-BA0E-007E4BC3086B}" srcOrd="0" destOrd="0" presId="urn:microsoft.com/office/officeart/2005/8/layout/cycle2"/>
    <dgm:cxn modelId="{7C1537E8-B0B8-4840-A2C5-CC5500587D7F}" type="presOf" srcId="{83489C0C-058C-4144-AD11-BC7AE622D651}" destId="{D9DCB98F-5196-409B-A520-732E73C1943D}" srcOrd="0" destOrd="0" presId="urn:microsoft.com/office/officeart/2005/8/layout/cycle2"/>
    <dgm:cxn modelId="{BABFAAED-ABF3-4055-A579-50A862009847}" type="presOf" srcId="{050E8859-0D0B-48A8-8CFE-D58119844D3B}" destId="{B1D09738-ECF2-412F-A9DD-98C919CCE0A8}" srcOrd="0" destOrd="0" presId="urn:microsoft.com/office/officeart/2005/8/layout/cycle2"/>
    <dgm:cxn modelId="{0795251A-36F6-40EA-B6B8-9614362B77B7}" type="presParOf" srcId="{AD57DCD9-4E10-4960-8D9A-8D67D723BE00}" destId="{095D59C4-7701-476E-99C2-337614017B9A}" srcOrd="0" destOrd="0" presId="urn:microsoft.com/office/officeart/2005/8/layout/cycle2"/>
    <dgm:cxn modelId="{F34D561F-FB6F-45AE-9B4A-698556813C0F}" type="presParOf" srcId="{AD57DCD9-4E10-4960-8D9A-8D67D723BE00}" destId="{E2E0DDB1-5AE0-49FD-81D4-DA70F86FB313}" srcOrd="1" destOrd="0" presId="urn:microsoft.com/office/officeart/2005/8/layout/cycle2"/>
    <dgm:cxn modelId="{452BE6DC-80D3-4311-80E1-0576B5266659}" type="presParOf" srcId="{E2E0DDB1-5AE0-49FD-81D4-DA70F86FB313}" destId="{ED801517-58AF-4B33-BEF3-513ED8C823FF}" srcOrd="0" destOrd="0" presId="urn:microsoft.com/office/officeart/2005/8/layout/cycle2"/>
    <dgm:cxn modelId="{5F8F868A-7917-4BE4-92DB-8D449853A610}" type="presParOf" srcId="{AD57DCD9-4E10-4960-8D9A-8D67D723BE00}" destId="{AA3AF16A-9A15-4464-895D-7F85D70EE700}" srcOrd="2" destOrd="0" presId="urn:microsoft.com/office/officeart/2005/8/layout/cycle2"/>
    <dgm:cxn modelId="{A6D313D4-7720-4586-8F12-B2FE5D793889}" type="presParOf" srcId="{AD57DCD9-4E10-4960-8D9A-8D67D723BE00}" destId="{D93B37D7-5C16-411D-9A55-0F2D75482136}" srcOrd="3" destOrd="0" presId="urn:microsoft.com/office/officeart/2005/8/layout/cycle2"/>
    <dgm:cxn modelId="{0E2697E4-C647-4D1B-900C-37D1AF5B0F40}" type="presParOf" srcId="{D93B37D7-5C16-411D-9A55-0F2D75482136}" destId="{482C27FA-96DA-4FD7-93A9-FF085AE4FC4E}" srcOrd="0" destOrd="0" presId="urn:microsoft.com/office/officeart/2005/8/layout/cycle2"/>
    <dgm:cxn modelId="{7C570929-4180-4DC2-B66B-7FF776D68ABE}" type="presParOf" srcId="{AD57DCD9-4E10-4960-8D9A-8D67D723BE00}" destId="{EC831AD2-3C90-4B92-8ABD-BBF72CE3AEB7}" srcOrd="4" destOrd="0" presId="urn:microsoft.com/office/officeart/2005/8/layout/cycle2"/>
    <dgm:cxn modelId="{F085C136-CF1D-4EBB-94B6-BC3A83D1F271}" type="presParOf" srcId="{AD57DCD9-4E10-4960-8D9A-8D67D723BE00}" destId="{D6CE55EF-83E3-40D5-9F7A-46A1F128BABC}" srcOrd="5" destOrd="0" presId="urn:microsoft.com/office/officeart/2005/8/layout/cycle2"/>
    <dgm:cxn modelId="{E199AB61-8934-4BA4-9511-3BBC8AA561D6}" type="presParOf" srcId="{D6CE55EF-83E3-40D5-9F7A-46A1F128BABC}" destId="{1140256F-BBC5-49D7-88B8-0B735EA31D8E}" srcOrd="0" destOrd="0" presId="urn:microsoft.com/office/officeart/2005/8/layout/cycle2"/>
    <dgm:cxn modelId="{0FD615D8-6145-4286-BB10-9F3D4180F3FE}" type="presParOf" srcId="{AD57DCD9-4E10-4960-8D9A-8D67D723BE00}" destId="{D9DCB98F-5196-409B-A520-732E73C1943D}" srcOrd="6" destOrd="0" presId="urn:microsoft.com/office/officeart/2005/8/layout/cycle2"/>
    <dgm:cxn modelId="{4057C1C9-12F0-4253-A8C2-93218A13F0AD}" type="presParOf" srcId="{AD57DCD9-4E10-4960-8D9A-8D67D723BE00}" destId="{B1D09738-ECF2-412F-A9DD-98C919CCE0A8}" srcOrd="7" destOrd="0" presId="urn:microsoft.com/office/officeart/2005/8/layout/cycle2"/>
    <dgm:cxn modelId="{DFEAC42B-9CB3-492B-95CB-F805EA62C1D5}" type="presParOf" srcId="{B1D09738-ECF2-412F-A9DD-98C919CCE0A8}" destId="{C0DFA3D3-BA8B-4A97-86A2-F740A73B3DEB}" srcOrd="0" destOrd="0" presId="urn:microsoft.com/office/officeart/2005/8/layout/cycle2"/>
    <dgm:cxn modelId="{A456031E-DC64-4FF1-A7B7-F8A7D72764C9}" type="presParOf" srcId="{AD57DCD9-4E10-4960-8D9A-8D67D723BE00}" destId="{16E36A33-7837-4D84-BA0E-007E4BC3086B}" srcOrd="8" destOrd="0" presId="urn:microsoft.com/office/officeart/2005/8/layout/cycle2"/>
    <dgm:cxn modelId="{1C08F008-6AE8-46A8-91D7-77C039B50CA5}" type="presParOf" srcId="{AD57DCD9-4E10-4960-8D9A-8D67D723BE00}" destId="{6EA6E11C-9013-498A-8FB6-4269662E01A6}" srcOrd="9" destOrd="0" presId="urn:microsoft.com/office/officeart/2005/8/layout/cycle2"/>
    <dgm:cxn modelId="{1042CD23-9349-4ABA-8052-BC0840CD47A1}" type="presParOf" srcId="{6EA6E11C-9013-498A-8FB6-4269662E01A6}" destId="{92C43263-5B70-4399-B822-57D3B3BA893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86B1F7C-47A6-414E-ACA1-1229B0DB433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D7CA5F9-CC6F-47AF-93A0-FCD9E188BF29}">
      <dgm:prSet/>
      <dgm:spPr/>
      <dgm:t>
        <a:bodyPr/>
        <a:lstStyle/>
        <a:p>
          <a:r>
            <a:rPr lang="en-GB" b="0" i="0" baseline="0"/>
            <a:t>Of course, the Criminal will not own the final benefit from his crime in his own name</a:t>
          </a:r>
          <a:endParaRPr lang="en-US"/>
        </a:p>
      </dgm:t>
    </dgm:pt>
    <dgm:pt modelId="{75F1E382-34C5-49A7-A2C8-2A4B658BFDA6}" type="parTrans" cxnId="{5731A48E-4CF9-4755-B163-0A17405A819C}">
      <dgm:prSet/>
      <dgm:spPr/>
      <dgm:t>
        <a:bodyPr/>
        <a:lstStyle/>
        <a:p>
          <a:endParaRPr lang="en-US"/>
        </a:p>
      </dgm:t>
    </dgm:pt>
    <dgm:pt modelId="{96BA3FCF-6A2C-43BB-BBE3-DEF1E5B91342}" type="sibTrans" cxnId="{5731A48E-4CF9-4755-B163-0A17405A819C}">
      <dgm:prSet/>
      <dgm:spPr/>
      <dgm:t>
        <a:bodyPr/>
        <a:lstStyle/>
        <a:p>
          <a:endParaRPr lang="en-US"/>
        </a:p>
      </dgm:t>
    </dgm:pt>
    <dgm:pt modelId="{D74149EF-2C88-4095-876E-6AA986618602}">
      <dgm:prSet/>
      <dgm:spPr/>
      <dgm:t>
        <a:bodyPr/>
        <a:lstStyle/>
        <a:p>
          <a:r>
            <a:rPr lang="en-GB" b="0" i="0" baseline="0"/>
            <a:t>The ownership of the yacht is vested in a Trust </a:t>
          </a:r>
          <a:endParaRPr lang="en-US"/>
        </a:p>
      </dgm:t>
    </dgm:pt>
    <dgm:pt modelId="{BE5ACEDA-EFFE-4D6E-8AF2-3A82AD75FD13}" type="parTrans" cxnId="{69F1EFAA-F55A-4685-9D45-D5624CFEE9D2}">
      <dgm:prSet/>
      <dgm:spPr/>
      <dgm:t>
        <a:bodyPr/>
        <a:lstStyle/>
        <a:p>
          <a:endParaRPr lang="en-US"/>
        </a:p>
      </dgm:t>
    </dgm:pt>
    <dgm:pt modelId="{4EC6C81C-37DF-4442-922B-1D4C6C70CCD4}" type="sibTrans" cxnId="{69F1EFAA-F55A-4685-9D45-D5624CFEE9D2}">
      <dgm:prSet/>
      <dgm:spPr/>
      <dgm:t>
        <a:bodyPr/>
        <a:lstStyle/>
        <a:p>
          <a:endParaRPr lang="en-US"/>
        </a:p>
      </dgm:t>
    </dgm:pt>
    <dgm:pt modelId="{E7F68FCA-683B-4E62-9C47-B9C19C7CB136}">
      <dgm:prSet/>
      <dgm:spPr/>
      <dgm:t>
        <a:bodyPr/>
        <a:lstStyle/>
        <a:p>
          <a:r>
            <a:rPr lang="en-GB" b="0" i="0" baseline="0"/>
            <a:t>In the British Virgin Islands</a:t>
          </a:r>
          <a:endParaRPr lang="en-US"/>
        </a:p>
      </dgm:t>
    </dgm:pt>
    <dgm:pt modelId="{6C4FA7D9-07DD-4FB5-900D-84DE3ED2FB96}" type="parTrans" cxnId="{E23EE6DB-BECC-4C81-B92B-4FCDCF1302CE}">
      <dgm:prSet/>
      <dgm:spPr/>
      <dgm:t>
        <a:bodyPr/>
        <a:lstStyle/>
        <a:p>
          <a:endParaRPr lang="en-US"/>
        </a:p>
      </dgm:t>
    </dgm:pt>
    <dgm:pt modelId="{58357397-D917-4AEB-8D30-570B91465D99}" type="sibTrans" cxnId="{E23EE6DB-BECC-4C81-B92B-4FCDCF1302CE}">
      <dgm:prSet/>
      <dgm:spPr/>
      <dgm:t>
        <a:bodyPr/>
        <a:lstStyle/>
        <a:p>
          <a:endParaRPr lang="en-US"/>
        </a:p>
      </dgm:t>
    </dgm:pt>
    <dgm:pt modelId="{1EB55F4D-C57A-44CC-8AED-FE8070D0B5E0}">
      <dgm:prSet/>
      <dgm:spPr/>
      <dgm:t>
        <a:bodyPr/>
        <a:lstStyle/>
        <a:p>
          <a:r>
            <a:rPr lang="en-GB" b="0" i="0" baseline="0"/>
            <a:t>The criminal is free to enjoy the Yacht whenever he wishes</a:t>
          </a:r>
          <a:endParaRPr lang="en-US"/>
        </a:p>
      </dgm:t>
    </dgm:pt>
    <dgm:pt modelId="{47B98BCC-DC5A-48A3-B8C2-5DE8B72B2582}" type="parTrans" cxnId="{F340F770-221A-4B2D-966B-C64AE0CA2F5B}">
      <dgm:prSet/>
      <dgm:spPr/>
      <dgm:t>
        <a:bodyPr/>
        <a:lstStyle/>
        <a:p>
          <a:endParaRPr lang="en-US"/>
        </a:p>
      </dgm:t>
    </dgm:pt>
    <dgm:pt modelId="{41F7FF8F-2872-4BCC-893F-7E68226964C7}" type="sibTrans" cxnId="{F340F770-221A-4B2D-966B-C64AE0CA2F5B}">
      <dgm:prSet/>
      <dgm:spPr/>
      <dgm:t>
        <a:bodyPr/>
        <a:lstStyle/>
        <a:p>
          <a:endParaRPr lang="en-US"/>
        </a:p>
      </dgm:t>
    </dgm:pt>
    <dgm:pt modelId="{D30B8B68-78D4-4B22-93D7-0B64A7457512}">
      <dgm:prSet/>
      <dgm:spPr/>
      <dgm:t>
        <a:bodyPr/>
        <a:lstStyle/>
        <a:p>
          <a:r>
            <a:rPr lang="en-GB" b="0" i="0" baseline="0"/>
            <a:t>But on paper it is owned by a Trust on the other side of the World</a:t>
          </a:r>
          <a:endParaRPr lang="en-US"/>
        </a:p>
      </dgm:t>
    </dgm:pt>
    <dgm:pt modelId="{9A3D6F3A-30F2-4FCC-8811-BCB86D16AD33}" type="parTrans" cxnId="{8CC582EC-2F23-4E67-984B-AFD4702623C0}">
      <dgm:prSet/>
      <dgm:spPr/>
      <dgm:t>
        <a:bodyPr/>
        <a:lstStyle/>
        <a:p>
          <a:endParaRPr lang="en-US"/>
        </a:p>
      </dgm:t>
    </dgm:pt>
    <dgm:pt modelId="{01069DE2-FF13-4A7F-9A3D-417CB69170E8}" type="sibTrans" cxnId="{8CC582EC-2F23-4E67-984B-AFD4702623C0}">
      <dgm:prSet/>
      <dgm:spPr/>
      <dgm:t>
        <a:bodyPr/>
        <a:lstStyle/>
        <a:p>
          <a:endParaRPr lang="en-US"/>
        </a:p>
      </dgm:t>
    </dgm:pt>
    <dgm:pt modelId="{532BD37E-3AD8-4976-AFB9-63C40E4926B6}" type="pres">
      <dgm:prSet presAssocID="{086B1F7C-47A6-414E-ACA1-1229B0DB4332}" presName="linear" presStyleCnt="0">
        <dgm:presLayoutVars>
          <dgm:animLvl val="lvl"/>
          <dgm:resizeHandles val="exact"/>
        </dgm:presLayoutVars>
      </dgm:prSet>
      <dgm:spPr/>
    </dgm:pt>
    <dgm:pt modelId="{C039180B-8B32-49E6-9182-E56F9D4DAFF9}" type="pres">
      <dgm:prSet presAssocID="{DD7CA5F9-CC6F-47AF-93A0-FCD9E188BF2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6D31E2B-9072-4F50-8C31-5C58F64EF579}" type="pres">
      <dgm:prSet presAssocID="{96BA3FCF-6A2C-43BB-BBE3-DEF1E5B91342}" presName="spacer" presStyleCnt="0"/>
      <dgm:spPr/>
    </dgm:pt>
    <dgm:pt modelId="{47A09E21-41C1-4507-82D7-3DEFE4549C87}" type="pres">
      <dgm:prSet presAssocID="{D74149EF-2C88-4095-876E-6AA98661860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9871E0F-C71A-4213-9412-EAA208BD08F3}" type="pres">
      <dgm:prSet presAssocID="{4EC6C81C-37DF-4442-922B-1D4C6C70CCD4}" presName="spacer" presStyleCnt="0"/>
      <dgm:spPr/>
    </dgm:pt>
    <dgm:pt modelId="{55281878-439F-484C-8953-343A326B7F95}" type="pres">
      <dgm:prSet presAssocID="{E7F68FCA-683B-4E62-9C47-B9C19C7CB13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DC23D06-C5D0-4ACE-A1D7-35DA8F61D06E}" type="pres">
      <dgm:prSet presAssocID="{58357397-D917-4AEB-8D30-570B91465D99}" presName="spacer" presStyleCnt="0"/>
      <dgm:spPr/>
    </dgm:pt>
    <dgm:pt modelId="{E7500AD5-89DE-4F1D-BEB0-A781FB5B090C}" type="pres">
      <dgm:prSet presAssocID="{1EB55F4D-C57A-44CC-8AED-FE8070D0B5E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D06DEF7-0CAF-413E-B02F-2794975F9F94}" type="pres">
      <dgm:prSet presAssocID="{41F7FF8F-2872-4BCC-893F-7E68226964C7}" presName="spacer" presStyleCnt="0"/>
      <dgm:spPr/>
    </dgm:pt>
    <dgm:pt modelId="{68013ADD-3B9F-473A-94B4-7C9DBC770E96}" type="pres">
      <dgm:prSet presAssocID="{D30B8B68-78D4-4B22-93D7-0B64A745751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174430F-8519-4B23-8594-7727D2425567}" type="presOf" srcId="{D30B8B68-78D4-4B22-93D7-0B64A7457512}" destId="{68013ADD-3B9F-473A-94B4-7C9DBC770E96}" srcOrd="0" destOrd="0" presId="urn:microsoft.com/office/officeart/2005/8/layout/vList2"/>
    <dgm:cxn modelId="{5D11CE33-95CA-45CE-81A1-D894248A2261}" type="presOf" srcId="{E7F68FCA-683B-4E62-9C47-B9C19C7CB136}" destId="{55281878-439F-484C-8953-343A326B7F95}" srcOrd="0" destOrd="0" presId="urn:microsoft.com/office/officeart/2005/8/layout/vList2"/>
    <dgm:cxn modelId="{65521566-3335-45AE-8955-20648F14BCE3}" type="presOf" srcId="{1EB55F4D-C57A-44CC-8AED-FE8070D0B5E0}" destId="{E7500AD5-89DE-4F1D-BEB0-A781FB5B090C}" srcOrd="0" destOrd="0" presId="urn:microsoft.com/office/officeart/2005/8/layout/vList2"/>
    <dgm:cxn modelId="{2201804E-74E3-49B0-B267-C871DC36E54B}" type="presOf" srcId="{DD7CA5F9-CC6F-47AF-93A0-FCD9E188BF29}" destId="{C039180B-8B32-49E6-9182-E56F9D4DAFF9}" srcOrd="0" destOrd="0" presId="urn:microsoft.com/office/officeart/2005/8/layout/vList2"/>
    <dgm:cxn modelId="{F340F770-221A-4B2D-966B-C64AE0CA2F5B}" srcId="{086B1F7C-47A6-414E-ACA1-1229B0DB4332}" destId="{1EB55F4D-C57A-44CC-8AED-FE8070D0B5E0}" srcOrd="3" destOrd="0" parTransId="{47B98BCC-DC5A-48A3-B8C2-5DE8B72B2582}" sibTransId="{41F7FF8F-2872-4BCC-893F-7E68226964C7}"/>
    <dgm:cxn modelId="{5731A48E-4CF9-4755-B163-0A17405A819C}" srcId="{086B1F7C-47A6-414E-ACA1-1229B0DB4332}" destId="{DD7CA5F9-CC6F-47AF-93A0-FCD9E188BF29}" srcOrd="0" destOrd="0" parTransId="{75F1E382-34C5-49A7-A2C8-2A4B658BFDA6}" sibTransId="{96BA3FCF-6A2C-43BB-BBE3-DEF1E5B91342}"/>
    <dgm:cxn modelId="{D53A9799-78E3-4026-A7A3-C32FC4EEA5E3}" type="presOf" srcId="{086B1F7C-47A6-414E-ACA1-1229B0DB4332}" destId="{532BD37E-3AD8-4976-AFB9-63C40E4926B6}" srcOrd="0" destOrd="0" presId="urn:microsoft.com/office/officeart/2005/8/layout/vList2"/>
    <dgm:cxn modelId="{69F1EFAA-F55A-4685-9D45-D5624CFEE9D2}" srcId="{086B1F7C-47A6-414E-ACA1-1229B0DB4332}" destId="{D74149EF-2C88-4095-876E-6AA986618602}" srcOrd="1" destOrd="0" parTransId="{BE5ACEDA-EFFE-4D6E-8AF2-3A82AD75FD13}" sibTransId="{4EC6C81C-37DF-4442-922B-1D4C6C70CCD4}"/>
    <dgm:cxn modelId="{F8C42EC3-7527-49A5-A0D1-AC025F41DC3D}" type="presOf" srcId="{D74149EF-2C88-4095-876E-6AA986618602}" destId="{47A09E21-41C1-4507-82D7-3DEFE4549C87}" srcOrd="0" destOrd="0" presId="urn:microsoft.com/office/officeart/2005/8/layout/vList2"/>
    <dgm:cxn modelId="{E23EE6DB-BECC-4C81-B92B-4FCDCF1302CE}" srcId="{086B1F7C-47A6-414E-ACA1-1229B0DB4332}" destId="{E7F68FCA-683B-4E62-9C47-B9C19C7CB136}" srcOrd="2" destOrd="0" parTransId="{6C4FA7D9-07DD-4FB5-900D-84DE3ED2FB96}" sibTransId="{58357397-D917-4AEB-8D30-570B91465D99}"/>
    <dgm:cxn modelId="{8CC582EC-2F23-4E67-984B-AFD4702623C0}" srcId="{086B1F7C-47A6-414E-ACA1-1229B0DB4332}" destId="{D30B8B68-78D4-4B22-93D7-0B64A7457512}" srcOrd="4" destOrd="0" parTransId="{9A3D6F3A-30F2-4FCC-8811-BCB86D16AD33}" sibTransId="{01069DE2-FF13-4A7F-9A3D-417CB69170E8}"/>
    <dgm:cxn modelId="{2A0A632A-5C43-4747-B662-B833046D659A}" type="presParOf" srcId="{532BD37E-3AD8-4976-AFB9-63C40E4926B6}" destId="{C039180B-8B32-49E6-9182-E56F9D4DAFF9}" srcOrd="0" destOrd="0" presId="urn:microsoft.com/office/officeart/2005/8/layout/vList2"/>
    <dgm:cxn modelId="{A32855B5-BB22-431F-BD41-E3098C7D1279}" type="presParOf" srcId="{532BD37E-3AD8-4976-AFB9-63C40E4926B6}" destId="{C6D31E2B-9072-4F50-8C31-5C58F64EF579}" srcOrd="1" destOrd="0" presId="urn:microsoft.com/office/officeart/2005/8/layout/vList2"/>
    <dgm:cxn modelId="{70527C16-60AF-43AE-82C5-8DAEAB3B1841}" type="presParOf" srcId="{532BD37E-3AD8-4976-AFB9-63C40E4926B6}" destId="{47A09E21-41C1-4507-82D7-3DEFE4549C87}" srcOrd="2" destOrd="0" presId="urn:microsoft.com/office/officeart/2005/8/layout/vList2"/>
    <dgm:cxn modelId="{0E9B0217-F343-472C-9DA8-01008D699672}" type="presParOf" srcId="{532BD37E-3AD8-4976-AFB9-63C40E4926B6}" destId="{39871E0F-C71A-4213-9412-EAA208BD08F3}" srcOrd="3" destOrd="0" presId="urn:microsoft.com/office/officeart/2005/8/layout/vList2"/>
    <dgm:cxn modelId="{FE8D81CE-287E-4F9E-B790-8BB165E470D5}" type="presParOf" srcId="{532BD37E-3AD8-4976-AFB9-63C40E4926B6}" destId="{55281878-439F-484C-8953-343A326B7F95}" srcOrd="4" destOrd="0" presId="urn:microsoft.com/office/officeart/2005/8/layout/vList2"/>
    <dgm:cxn modelId="{84C33FE0-F5FE-4BF5-A34C-C40D2EEA35F2}" type="presParOf" srcId="{532BD37E-3AD8-4976-AFB9-63C40E4926B6}" destId="{3DC23D06-C5D0-4ACE-A1D7-35DA8F61D06E}" srcOrd="5" destOrd="0" presId="urn:microsoft.com/office/officeart/2005/8/layout/vList2"/>
    <dgm:cxn modelId="{257413F2-2F87-48FF-9CC4-30DA3054AF7C}" type="presParOf" srcId="{532BD37E-3AD8-4976-AFB9-63C40E4926B6}" destId="{E7500AD5-89DE-4F1D-BEB0-A781FB5B090C}" srcOrd="6" destOrd="0" presId="urn:microsoft.com/office/officeart/2005/8/layout/vList2"/>
    <dgm:cxn modelId="{18EC082B-E366-462E-A842-17F6301F84DA}" type="presParOf" srcId="{532BD37E-3AD8-4976-AFB9-63C40E4926B6}" destId="{FD06DEF7-0CAF-413E-B02F-2794975F9F94}" srcOrd="7" destOrd="0" presId="urn:microsoft.com/office/officeart/2005/8/layout/vList2"/>
    <dgm:cxn modelId="{E754BD56-EEAD-43E5-AAFE-7472D68CB85F}" type="presParOf" srcId="{532BD37E-3AD8-4976-AFB9-63C40E4926B6}" destId="{68013ADD-3B9F-473A-94B4-7C9DBC770E9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1EC5E7F-966F-4ACE-95D0-CC311EB2666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8BBB881-D838-427B-99FA-AF9408AE1F1C}">
      <dgm:prSet/>
      <dgm:spPr/>
      <dgm:t>
        <a:bodyPr/>
        <a:lstStyle/>
        <a:p>
          <a:r>
            <a:rPr lang="en-GB" b="0" i="0" baseline="0"/>
            <a:t>Regulated businesses must make Suspicious Activity Reports (SAR)</a:t>
          </a:r>
          <a:endParaRPr lang="en-US"/>
        </a:p>
      </dgm:t>
    </dgm:pt>
    <dgm:pt modelId="{3A28F2A8-E754-47CD-820B-3A4EF2A47856}" type="parTrans" cxnId="{FB1A47AB-1AE6-4830-85EE-F3CF5F10277D}">
      <dgm:prSet/>
      <dgm:spPr/>
      <dgm:t>
        <a:bodyPr/>
        <a:lstStyle/>
        <a:p>
          <a:endParaRPr lang="en-US"/>
        </a:p>
      </dgm:t>
    </dgm:pt>
    <dgm:pt modelId="{C036A002-D0C6-4E63-B52C-05B4778D52DF}" type="sibTrans" cxnId="{FB1A47AB-1AE6-4830-85EE-F3CF5F10277D}">
      <dgm:prSet/>
      <dgm:spPr/>
      <dgm:t>
        <a:bodyPr/>
        <a:lstStyle/>
        <a:p>
          <a:endParaRPr lang="en-US"/>
        </a:p>
      </dgm:t>
    </dgm:pt>
    <dgm:pt modelId="{11CCFFA9-74C8-4222-987E-FD7068C67209}">
      <dgm:prSet/>
      <dgm:spPr/>
      <dgm:t>
        <a:bodyPr/>
        <a:lstStyle/>
        <a:p>
          <a:r>
            <a:rPr lang="en-GB" b="0" i="0" baseline="0"/>
            <a:t>If they suspect that any of their customers are involved in money laundering or terrorist financing</a:t>
          </a:r>
          <a:endParaRPr lang="en-US"/>
        </a:p>
      </dgm:t>
    </dgm:pt>
    <dgm:pt modelId="{EC518C3C-78A1-4580-88D7-8973D089D56D}" type="parTrans" cxnId="{EEFFCF7E-B927-4801-BD57-E345037FAFBC}">
      <dgm:prSet/>
      <dgm:spPr/>
      <dgm:t>
        <a:bodyPr/>
        <a:lstStyle/>
        <a:p>
          <a:endParaRPr lang="en-US"/>
        </a:p>
      </dgm:t>
    </dgm:pt>
    <dgm:pt modelId="{4D3A7E37-2F06-4A6C-B84A-5D93AF1D6C9E}" type="sibTrans" cxnId="{EEFFCF7E-B927-4801-BD57-E345037FAFBC}">
      <dgm:prSet/>
      <dgm:spPr/>
      <dgm:t>
        <a:bodyPr/>
        <a:lstStyle/>
        <a:p>
          <a:endParaRPr lang="en-US"/>
        </a:p>
      </dgm:t>
    </dgm:pt>
    <dgm:pt modelId="{49650BC7-1776-432D-B592-92BB0F729B72}">
      <dgm:prSet/>
      <dgm:spPr/>
      <dgm:t>
        <a:bodyPr/>
        <a:lstStyle/>
        <a:p>
          <a:r>
            <a:rPr lang="en-GB" b="0" i="0" baseline="0"/>
            <a:t>They are a primary source of financial intelligence</a:t>
          </a:r>
          <a:endParaRPr lang="en-US"/>
        </a:p>
      </dgm:t>
    </dgm:pt>
    <dgm:pt modelId="{EDC9D339-4350-4E0D-A4BF-2B573C2787A6}" type="parTrans" cxnId="{959F4A1D-3AF1-49E4-BCD5-13E10483D9E6}">
      <dgm:prSet/>
      <dgm:spPr/>
      <dgm:t>
        <a:bodyPr/>
        <a:lstStyle/>
        <a:p>
          <a:endParaRPr lang="en-US"/>
        </a:p>
      </dgm:t>
    </dgm:pt>
    <dgm:pt modelId="{5554C031-73B9-42AB-BBC9-9C85F701953E}" type="sibTrans" cxnId="{959F4A1D-3AF1-49E4-BCD5-13E10483D9E6}">
      <dgm:prSet/>
      <dgm:spPr/>
      <dgm:t>
        <a:bodyPr/>
        <a:lstStyle/>
        <a:p>
          <a:endParaRPr lang="en-US"/>
        </a:p>
      </dgm:t>
    </dgm:pt>
    <dgm:pt modelId="{47A985AF-325F-407D-9F8A-39D65477A8D2}">
      <dgm:prSet/>
      <dgm:spPr/>
      <dgm:t>
        <a:bodyPr/>
        <a:lstStyle/>
        <a:p>
          <a:r>
            <a:rPr lang="en-GB" b="0" i="0" baseline="0"/>
            <a:t>How many SARS/ STRS were produced in your country last year? (1)</a:t>
          </a:r>
          <a:endParaRPr lang="en-US"/>
        </a:p>
      </dgm:t>
    </dgm:pt>
    <dgm:pt modelId="{6C60D290-FE60-4E22-889E-5B8084A64FCA}" type="parTrans" cxnId="{5C660B93-AC58-4042-A461-F1056C05CB1C}">
      <dgm:prSet/>
      <dgm:spPr/>
      <dgm:t>
        <a:bodyPr/>
        <a:lstStyle/>
        <a:p>
          <a:endParaRPr lang="en-US"/>
        </a:p>
      </dgm:t>
    </dgm:pt>
    <dgm:pt modelId="{2B2E8AFD-0EB5-4D06-B04D-D0FB5507AFF9}" type="sibTrans" cxnId="{5C660B93-AC58-4042-A461-F1056C05CB1C}">
      <dgm:prSet/>
      <dgm:spPr/>
      <dgm:t>
        <a:bodyPr/>
        <a:lstStyle/>
        <a:p>
          <a:endParaRPr lang="en-US"/>
        </a:p>
      </dgm:t>
    </dgm:pt>
    <dgm:pt modelId="{B465BF66-5DC7-4E9B-97A7-352EC891B636}">
      <dgm:prSet/>
      <dgm:spPr/>
      <dgm:t>
        <a:bodyPr/>
        <a:lstStyle/>
        <a:p>
          <a:r>
            <a:rPr lang="en-GB" b="0" i="0" baseline="0"/>
            <a:t>What did you do with them ?</a:t>
          </a:r>
          <a:endParaRPr lang="en-US"/>
        </a:p>
      </dgm:t>
    </dgm:pt>
    <dgm:pt modelId="{6A24A2EF-EFFA-45E6-B67E-9602A6EF9A09}" type="parTrans" cxnId="{770A89B9-5EE5-4B4B-848B-CE4213E880DA}">
      <dgm:prSet/>
      <dgm:spPr/>
      <dgm:t>
        <a:bodyPr/>
        <a:lstStyle/>
        <a:p>
          <a:endParaRPr lang="en-US"/>
        </a:p>
      </dgm:t>
    </dgm:pt>
    <dgm:pt modelId="{A3B826DE-F797-4039-AF28-9BB5C0972554}" type="sibTrans" cxnId="{770A89B9-5EE5-4B4B-848B-CE4213E880DA}">
      <dgm:prSet/>
      <dgm:spPr/>
      <dgm:t>
        <a:bodyPr/>
        <a:lstStyle/>
        <a:p>
          <a:endParaRPr lang="en-US"/>
        </a:p>
      </dgm:t>
    </dgm:pt>
    <dgm:pt modelId="{4FF2400B-8F46-4081-8514-4D4B175CD4BD}" type="pres">
      <dgm:prSet presAssocID="{A1EC5E7F-966F-4ACE-95D0-CC311EB26664}" presName="vert0" presStyleCnt="0">
        <dgm:presLayoutVars>
          <dgm:dir/>
          <dgm:animOne val="branch"/>
          <dgm:animLvl val="lvl"/>
        </dgm:presLayoutVars>
      </dgm:prSet>
      <dgm:spPr/>
    </dgm:pt>
    <dgm:pt modelId="{864ECB4E-EB92-42D8-96F1-2848625FB205}" type="pres">
      <dgm:prSet presAssocID="{F8BBB881-D838-427B-99FA-AF9408AE1F1C}" presName="thickLine" presStyleLbl="alignNode1" presStyleIdx="0" presStyleCnt="5"/>
      <dgm:spPr/>
    </dgm:pt>
    <dgm:pt modelId="{CE47E3D0-5A57-4B9C-85E7-F06F856F70C1}" type="pres">
      <dgm:prSet presAssocID="{F8BBB881-D838-427B-99FA-AF9408AE1F1C}" presName="horz1" presStyleCnt="0"/>
      <dgm:spPr/>
    </dgm:pt>
    <dgm:pt modelId="{EF85EC7D-2190-462C-817D-FE117A14D582}" type="pres">
      <dgm:prSet presAssocID="{F8BBB881-D838-427B-99FA-AF9408AE1F1C}" presName="tx1" presStyleLbl="revTx" presStyleIdx="0" presStyleCnt="5"/>
      <dgm:spPr/>
    </dgm:pt>
    <dgm:pt modelId="{434C339C-A3B8-444B-AEE6-A8CF44BD1865}" type="pres">
      <dgm:prSet presAssocID="{F8BBB881-D838-427B-99FA-AF9408AE1F1C}" presName="vert1" presStyleCnt="0"/>
      <dgm:spPr/>
    </dgm:pt>
    <dgm:pt modelId="{3CBF2000-8B04-4CFC-B4E4-E9A897376EED}" type="pres">
      <dgm:prSet presAssocID="{11CCFFA9-74C8-4222-987E-FD7068C67209}" presName="thickLine" presStyleLbl="alignNode1" presStyleIdx="1" presStyleCnt="5"/>
      <dgm:spPr/>
    </dgm:pt>
    <dgm:pt modelId="{02113C7A-FF8D-40A2-B6A2-102EAD5EFFC0}" type="pres">
      <dgm:prSet presAssocID="{11CCFFA9-74C8-4222-987E-FD7068C67209}" presName="horz1" presStyleCnt="0"/>
      <dgm:spPr/>
    </dgm:pt>
    <dgm:pt modelId="{12AAF36E-D834-4C36-8975-2BD6ED069F01}" type="pres">
      <dgm:prSet presAssocID="{11CCFFA9-74C8-4222-987E-FD7068C67209}" presName="tx1" presStyleLbl="revTx" presStyleIdx="1" presStyleCnt="5"/>
      <dgm:spPr/>
    </dgm:pt>
    <dgm:pt modelId="{CB4F8310-10BF-4EEB-9284-E71EA909CC15}" type="pres">
      <dgm:prSet presAssocID="{11CCFFA9-74C8-4222-987E-FD7068C67209}" presName="vert1" presStyleCnt="0"/>
      <dgm:spPr/>
    </dgm:pt>
    <dgm:pt modelId="{421A4B20-CDB8-4314-AA41-083BBA1720C3}" type="pres">
      <dgm:prSet presAssocID="{49650BC7-1776-432D-B592-92BB0F729B72}" presName="thickLine" presStyleLbl="alignNode1" presStyleIdx="2" presStyleCnt="5"/>
      <dgm:spPr/>
    </dgm:pt>
    <dgm:pt modelId="{6A296C82-A749-4695-BC0B-64566D575530}" type="pres">
      <dgm:prSet presAssocID="{49650BC7-1776-432D-B592-92BB0F729B72}" presName="horz1" presStyleCnt="0"/>
      <dgm:spPr/>
    </dgm:pt>
    <dgm:pt modelId="{137EA181-B142-47F0-9B62-7F93F69B93FF}" type="pres">
      <dgm:prSet presAssocID="{49650BC7-1776-432D-B592-92BB0F729B72}" presName="tx1" presStyleLbl="revTx" presStyleIdx="2" presStyleCnt="5"/>
      <dgm:spPr/>
    </dgm:pt>
    <dgm:pt modelId="{1A5F11FF-F713-4867-AC8D-733FC12B1DEE}" type="pres">
      <dgm:prSet presAssocID="{49650BC7-1776-432D-B592-92BB0F729B72}" presName="vert1" presStyleCnt="0"/>
      <dgm:spPr/>
    </dgm:pt>
    <dgm:pt modelId="{3CA3A707-73AA-4784-8AA3-3D8F5A57B078}" type="pres">
      <dgm:prSet presAssocID="{47A985AF-325F-407D-9F8A-39D65477A8D2}" presName="thickLine" presStyleLbl="alignNode1" presStyleIdx="3" presStyleCnt="5"/>
      <dgm:spPr/>
    </dgm:pt>
    <dgm:pt modelId="{C6CA05D6-2D04-47CA-B7C5-32F54514781A}" type="pres">
      <dgm:prSet presAssocID="{47A985AF-325F-407D-9F8A-39D65477A8D2}" presName="horz1" presStyleCnt="0"/>
      <dgm:spPr/>
    </dgm:pt>
    <dgm:pt modelId="{D69F1083-8837-4797-AFF8-B42DAA41C53F}" type="pres">
      <dgm:prSet presAssocID="{47A985AF-325F-407D-9F8A-39D65477A8D2}" presName="tx1" presStyleLbl="revTx" presStyleIdx="3" presStyleCnt="5"/>
      <dgm:spPr/>
    </dgm:pt>
    <dgm:pt modelId="{2E3C5BD9-423B-4F18-826A-FEFDBAE86B14}" type="pres">
      <dgm:prSet presAssocID="{47A985AF-325F-407D-9F8A-39D65477A8D2}" presName="vert1" presStyleCnt="0"/>
      <dgm:spPr/>
    </dgm:pt>
    <dgm:pt modelId="{8DFC5FCA-8904-4AC2-BB5F-B6F670050B80}" type="pres">
      <dgm:prSet presAssocID="{B465BF66-5DC7-4E9B-97A7-352EC891B636}" presName="thickLine" presStyleLbl="alignNode1" presStyleIdx="4" presStyleCnt="5"/>
      <dgm:spPr/>
    </dgm:pt>
    <dgm:pt modelId="{EDD574BB-1FC6-4378-8DFA-3DC2326527AE}" type="pres">
      <dgm:prSet presAssocID="{B465BF66-5DC7-4E9B-97A7-352EC891B636}" presName="horz1" presStyleCnt="0"/>
      <dgm:spPr/>
    </dgm:pt>
    <dgm:pt modelId="{371CAA1A-C776-49FF-ACEB-4ABD2EBED38A}" type="pres">
      <dgm:prSet presAssocID="{B465BF66-5DC7-4E9B-97A7-352EC891B636}" presName="tx1" presStyleLbl="revTx" presStyleIdx="4" presStyleCnt="5"/>
      <dgm:spPr/>
    </dgm:pt>
    <dgm:pt modelId="{3CDD4BDE-CAC2-40CE-AE3A-2788B8BBCDA5}" type="pres">
      <dgm:prSet presAssocID="{B465BF66-5DC7-4E9B-97A7-352EC891B636}" presName="vert1" presStyleCnt="0"/>
      <dgm:spPr/>
    </dgm:pt>
  </dgm:ptLst>
  <dgm:cxnLst>
    <dgm:cxn modelId="{03FA961B-39A1-44D0-AA8C-3CF3FDA58D2C}" type="presOf" srcId="{B465BF66-5DC7-4E9B-97A7-352EC891B636}" destId="{371CAA1A-C776-49FF-ACEB-4ABD2EBED38A}" srcOrd="0" destOrd="0" presId="urn:microsoft.com/office/officeart/2008/layout/LinedList"/>
    <dgm:cxn modelId="{959F4A1D-3AF1-49E4-BCD5-13E10483D9E6}" srcId="{A1EC5E7F-966F-4ACE-95D0-CC311EB26664}" destId="{49650BC7-1776-432D-B592-92BB0F729B72}" srcOrd="2" destOrd="0" parTransId="{EDC9D339-4350-4E0D-A4BF-2B573C2787A6}" sibTransId="{5554C031-73B9-42AB-BBC9-9C85F701953E}"/>
    <dgm:cxn modelId="{D6B04649-121D-4DAC-BB7F-C98D8DDC4F60}" type="presOf" srcId="{49650BC7-1776-432D-B592-92BB0F729B72}" destId="{137EA181-B142-47F0-9B62-7F93F69B93FF}" srcOrd="0" destOrd="0" presId="urn:microsoft.com/office/officeart/2008/layout/LinedList"/>
    <dgm:cxn modelId="{CE235050-1D4C-4775-8C33-FC89FE1D1E96}" type="presOf" srcId="{F8BBB881-D838-427B-99FA-AF9408AE1F1C}" destId="{EF85EC7D-2190-462C-817D-FE117A14D582}" srcOrd="0" destOrd="0" presId="urn:microsoft.com/office/officeart/2008/layout/LinedList"/>
    <dgm:cxn modelId="{EEFFCF7E-B927-4801-BD57-E345037FAFBC}" srcId="{A1EC5E7F-966F-4ACE-95D0-CC311EB26664}" destId="{11CCFFA9-74C8-4222-987E-FD7068C67209}" srcOrd="1" destOrd="0" parTransId="{EC518C3C-78A1-4580-88D7-8973D089D56D}" sibTransId="{4D3A7E37-2F06-4A6C-B84A-5D93AF1D6C9E}"/>
    <dgm:cxn modelId="{FAEBF17E-596F-4B50-B1CB-D7A944B93908}" type="presOf" srcId="{47A985AF-325F-407D-9F8A-39D65477A8D2}" destId="{D69F1083-8837-4797-AFF8-B42DAA41C53F}" srcOrd="0" destOrd="0" presId="urn:microsoft.com/office/officeart/2008/layout/LinedList"/>
    <dgm:cxn modelId="{2CE5BE83-0FCC-4594-9D5D-52A3F8A67A34}" type="presOf" srcId="{11CCFFA9-74C8-4222-987E-FD7068C67209}" destId="{12AAF36E-D834-4C36-8975-2BD6ED069F01}" srcOrd="0" destOrd="0" presId="urn:microsoft.com/office/officeart/2008/layout/LinedList"/>
    <dgm:cxn modelId="{5C660B93-AC58-4042-A461-F1056C05CB1C}" srcId="{A1EC5E7F-966F-4ACE-95D0-CC311EB26664}" destId="{47A985AF-325F-407D-9F8A-39D65477A8D2}" srcOrd="3" destOrd="0" parTransId="{6C60D290-FE60-4E22-889E-5B8084A64FCA}" sibTransId="{2B2E8AFD-0EB5-4D06-B04D-D0FB5507AFF9}"/>
    <dgm:cxn modelId="{FB1A47AB-1AE6-4830-85EE-F3CF5F10277D}" srcId="{A1EC5E7F-966F-4ACE-95D0-CC311EB26664}" destId="{F8BBB881-D838-427B-99FA-AF9408AE1F1C}" srcOrd="0" destOrd="0" parTransId="{3A28F2A8-E754-47CD-820B-3A4EF2A47856}" sibTransId="{C036A002-D0C6-4E63-B52C-05B4778D52DF}"/>
    <dgm:cxn modelId="{770A89B9-5EE5-4B4B-848B-CE4213E880DA}" srcId="{A1EC5E7F-966F-4ACE-95D0-CC311EB26664}" destId="{B465BF66-5DC7-4E9B-97A7-352EC891B636}" srcOrd="4" destOrd="0" parTransId="{6A24A2EF-EFFA-45E6-B67E-9602A6EF9A09}" sibTransId="{A3B826DE-F797-4039-AF28-9BB5C0972554}"/>
    <dgm:cxn modelId="{F23BCDEB-7E97-47B8-ADC7-5BCF2B447D9F}" type="presOf" srcId="{A1EC5E7F-966F-4ACE-95D0-CC311EB26664}" destId="{4FF2400B-8F46-4081-8514-4D4B175CD4BD}" srcOrd="0" destOrd="0" presId="urn:microsoft.com/office/officeart/2008/layout/LinedList"/>
    <dgm:cxn modelId="{E9BC09F5-1324-45BD-8A3B-8EEB30DE1F8F}" type="presParOf" srcId="{4FF2400B-8F46-4081-8514-4D4B175CD4BD}" destId="{864ECB4E-EB92-42D8-96F1-2848625FB205}" srcOrd="0" destOrd="0" presId="urn:microsoft.com/office/officeart/2008/layout/LinedList"/>
    <dgm:cxn modelId="{66DCBBD7-3578-4A24-AC1E-1B83F8C5C995}" type="presParOf" srcId="{4FF2400B-8F46-4081-8514-4D4B175CD4BD}" destId="{CE47E3D0-5A57-4B9C-85E7-F06F856F70C1}" srcOrd="1" destOrd="0" presId="urn:microsoft.com/office/officeart/2008/layout/LinedList"/>
    <dgm:cxn modelId="{750B6391-4B33-4D39-BA3A-EB9624E8ADE8}" type="presParOf" srcId="{CE47E3D0-5A57-4B9C-85E7-F06F856F70C1}" destId="{EF85EC7D-2190-462C-817D-FE117A14D582}" srcOrd="0" destOrd="0" presId="urn:microsoft.com/office/officeart/2008/layout/LinedList"/>
    <dgm:cxn modelId="{03E2B346-A0D4-4C7F-8BDB-9041EA42BE1E}" type="presParOf" srcId="{CE47E3D0-5A57-4B9C-85E7-F06F856F70C1}" destId="{434C339C-A3B8-444B-AEE6-A8CF44BD1865}" srcOrd="1" destOrd="0" presId="urn:microsoft.com/office/officeart/2008/layout/LinedList"/>
    <dgm:cxn modelId="{73C3320D-1BA6-4AAC-BDA2-CE449DA9FB97}" type="presParOf" srcId="{4FF2400B-8F46-4081-8514-4D4B175CD4BD}" destId="{3CBF2000-8B04-4CFC-B4E4-E9A897376EED}" srcOrd="2" destOrd="0" presId="urn:microsoft.com/office/officeart/2008/layout/LinedList"/>
    <dgm:cxn modelId="{E4AFD797-567A-4315-86EA-0D097B0B651C}" type="presParOf" srcId="{4FF2400B-8F46-4081-8514-4D4B175CD4BD}" destId="{02113C7A-FF8D-40A2-B6A2-102EAD5EFFC0}" srcOrd="3" destOrd="0" presId="urn:microsoft.com/office/officeart/2008/layout/LinedList"/>
    <dgm:cxn modelId="{04F270B0-1DE0-457E-8A47-AE736F39EE88}" type="presParOf" srcId="{02113C7A-FF8D-40A2-B6A2-102EAD5EFFC0}" destId="{12AAF36E-D834-4C36-8975-2BD6ED069F01}" srcOrd="0" destOrd="0" presId="urn:microsoft.com/office/officeart/2008/layout/LinedList"/>
    <dgm:cxn modelId="{86D1E11E-AFC9-45A9-BD72-4F00B2208447}" type="presParOf" srcId="{02113C7A-FF8D-40A2-B6A2-102EAD5EFFC0}" destId="{CB4F8310-10BF-4EEB-9284-E71EA909CC15}" srcOrd="1" destOrd="0" presId="urn:microsoft.com/office/officeart/2008/layout/LinedList"/>
    <dgm:cxn modelId="{AA349C44-A141-4633-9A54-FC4C88EFF0AA}" type="presParOf" srcId="{4FF2400B-8F46-4081-8514-4D4B175CD4BD}" destId="{421A4B20-CDB8-4314-AA41-083BBA1720C3}" srcOrd="4" destOrd="0" presId="urn:microsoft.com/office/officeart/2008/layout/LinedList"/>
    <dgm:cxn modelId="{F38B4C87-3718-451B-939B-3165681ED75F}" type="presParOf" srcId="{4FF2400B-8F46-4081-8514-4D4B175CD4BD}" destId="{6A296C82-A749-4695-BC0B-64566D575530}" srcOrd="5" destOrd="0" presId="urn:microsoft.com/office/officeart/2008/layout/LinedList"/>
    <dgm:cxn modelId="{142BCA94-1EB8-4705-8325-E0C789EF2FF1}" type="presParOf" srcId="{6A296C82-A749-4695-BC0B-64566D575530}" destId="{137EA181-B142-47F0-9B62-7F93F69B93FF}" srcOrd="0" destOrd="0" presId="urn:microsoft.com/office/officeart/2008/layout/LinedList"/>
    <dgm:cxn modelId="{C6E36D80-A8D4-4BF5-A78B-A2060942A6AB}" type="presParOf" srcId="{6A296C82-A749-4695-BC0B-64566D575530}" destId="{1A5F11FF-F713-4867-AC8D-733FC12B1DEE}" srcOrd="1" destOrd="0" presId="urn:microsoft.com/office/officeart/2008/layout/LinedList"/>
    <dgm:cxn modelId="{01320037-673E-47D1-9D61-2881F3F600F9}" type="presParOf" srcId="{4FF2400B-8F46-4081-8514-4D4B175CD4BD}" destId="{3CA3A707-73AA-4784-8AA3-3D8F5A57B078}" srcOrd="6" destOrd="0" presId="urn:microsoft.com/office/officeart/2008/layout/LinedList"/>
    <dgm:cxn modelId="{B69003D1-286D-4C79-90C7-BAD2F322504C}" type="presParOf" srcId="{4FF2400B-8F46-4081-8514-4D4B175CD4BD}" destId="{C6CA05D6-2D04-47CA-B7C5-32F54514781A}" srcOrd="7" destOrd="0" presId="urn:microsoft.com/office/officeart/2008/layout/LinedList"/>
    <dgm:cxn modelId="{E1DB62E2-F6D7-4B7C-9713-072E6789069C}" type="presParOf" srcId="{C6CA05D6-2D04-47CA-B7C5-32F54514781A}" destId="{D69F1083-8837-4797-AFF8-B42DAA41C53F}" srcOrd="0" destOrd="0" presId="urn:microsoft.com/office/officeart/2008/layout/LinedList"/>
    <dgm:cxn modelId="{77EB2BDF-1280-4E4F-AE75-0A2FA96A06E3}" type="presParOf" srcId="{C6CA05D6-2D04-47CA-B7C5-32F54514781A}" destId="{2E3C5BD9-423B-4F18-826A-FEFDBAE86B14}" srcOrd="1" destOrd="0" presId="urn:microsoft.com/office/officeart/2008/layout/LinedList"/>
    <dgm:cxn modelId="{70CA8CBD-43E0-4464-A977-58284FEE8901}" type="presParOf" srcId="{4FF2400B-8F46-4081-8514-4D4B175CD4BD}" destId="{8DFC5FCA-8904-4AC2-BB5F-B6F670050B80}" srcOrd="8" destOrd="0" presId="urn:microsoft.com/office/officeart/2008/layout/LinedList"/>
    <dgm:cxn modelId="{B3696AF4-494C-4B9C-BEC1-F116A2B35E74}" type="presParOf" srcId="{4FF2400B-8F46-4081-8514-4D4B175CD4BD}" destId="{EDD574BB-1FC6-4378-8DFA-3DC2326527AE}" srcOrd="9" destOrd="0" presId="urn:microsoft.com/office/officeart/2008/layout/LinedList"/>
    <dgm:cxn modelId="{5F3405A6-F0D9-4F82-A930-08B130DF33F1}" type="presParOf" srcId="{EDD574BB-1FC6-4378-8DFA-3DC2326527AE}" destId="{371CAA1A-C776-49FF-ACEB-4ABD2EBED38A}" srcOrd="0" destOrd="0" presId="urn:microsoft.com/office/officeart/2008/layout/LinedList"/>
    <dgm:cxn modelId="{4E29F639-4512-445D-9DB7-2FA41F461122}" type="presParOf" srcId="{EDD574BB-1FC6-4378-8DFA-3DC2326527AE}" destId="{3CDD4BDE-CAC2-40CE-AE3A-2788B8BBCD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89A0882-6A3C-4A8B-B16A-62BD9A63FA5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E0CB86C-68DC-4DD8-9B73-E0870B9D166C}">
      <dgm:prSet/>
      <dgm:spPr/>
      <dgm:t>
        <a:bodyPr/>
        <a:lstStyle/>
        <a:p>
          <a:r>
            <a:rPr lang="en-GB" b="0" i="0" baseline="0"/>
            <a:t>Cash transactions</a:t>
          </a:r>
          <a:endParaRPr lang="en-US"/>
        </a:p>
      </dgm:t>
    </dgm:pt>
    <dgm:pt modelId="{919972E2-1CA2-440C-8169-7F021158DF8F}" type="parTrans" cxnId="{3DE7E5D4-74D5-4968-B92D-F2DDEDC2692F}">
      <dgm:prSet/>
      <dgm:spPr/>
      <dgm:t>
        <a:bodyPr/>
        <a:lstStyle/>
        <a:p>
          <a:endParaRPr lang="en-US"/>
        </a:p>
      </dgm:t>
    </dgm:pt>
    <dgm:pt modelId="{04C3233F-2060-488C-90C6-6E04CE69094A}" type="sibTrans" cxnId="{3DE7E5D4-74D5-4968-B92D-F2DDEDC2692F}">
      <dgm:prSet/>
      <dgm:spPr/>
      <dgm:t>
        <a:bodyPr/>
        <a:lstStyle/>
        <a:p>
          <a:endParaRPr lang="en-US"/>
        </a:p>
      </dgm:t>
    </dgm:pt>
    <dgm:pt modelId="{DE1B1AA4-5A8E-4354-865D-A41D9FB1312B}">
      <dgm:prSet/>
      <dgm:spPr/>
      <dgm:t>
        <a:bodyPr/>
        <a:lstStyle/>
        <a:p>
          <a:r>
            <a:rPr lang="en-GB" b="0" i="0" baseline="0"/>
            <a:t>Front companies</a:t>
          </a:r>
          <a:endParaRPr lang="en-US"/>
        </a:p>
      </dgm:t>
    </dgm:pt>
    <dgm:pt modelId="{DCE18E02-95EC-4748-BB9C-0D207E7D9E9B}" type="parTrans" cxnId="{5DA86675-DCCC-4C05-8B71-6E46FCC9A030}">
      <dgm:prSet/>
      <dgm:spPr/>
      <dgm:t>
        <a:bodyPr/>
        <a:lstStyle/>
        <a:p>
          <a:endParaRPr lang="en-US"/>
        </a:p>
      </dgm:t>
    </dgm:pt>
    <dgm:pt modelId="{2F7FF552-56D7-4415-9B65-EFAFAFF2DA26}" type="sibTrans" cxnId="{5DA86675-DCCC-4C05-8B71-6E46FCC9A030}">
      <dgm:prSet/>
      <dgm:spPr/>
      <dgm:t>
        <a:bodyPr/>
        <a:lstStyle/>
        <a:p>
          <a:endParaRPr lang="en-US"/>
        </a:p>
      </dgm:t>
    </dgm:pt>
    <dgm:pt modelId="{757AD834-7F52-4004-B7F4-49FE16325CFB}">
      <dgm:prSet/>
      <dgm:spPr/>
      <dgm:t>
        <a:bodyPr/>
        <a:lstStyle/>
        <a:p>
          <a:r>
            <a:rPr lang="en-GB" b="0" i="0" baseline="0"/>
            <a:t>3rdParty Payments</a:t>
          </a:r>
          <a:endParaRPr lang="en-US"/>
        </a:p>
      </dgm:t>
    </dgm:pt>
    <dgm:pt modelId="{F3F1703A-09AD-4BA3-8AC1-C3CF37EEF18C}" type="parTrans" cxnId="{37C16092-FCBE-4106-8296-EFA168146663}">
      <dgm:prSet/>
      <dgm:spPr/>
      <dgm:t>
        <a:bodyPr/>
        <a:lstStyle/>
        <a:p>
          <a:endParaRPr lang="en-US"/>
        </a:p>
      </dgm:t>
    </dgm:pt>
    <dgm:pt modelId="{F6C10BBC-DA83-4623-B0FC-B95096E23A51}" type="sibTrans" cxnId="{37C16092-FCBE-4106-8296-EFA168146663}">
      <dgm:prSet/>
      <dgm:spPr/>
      <dgm:t>
        <a:bodyPr/>
        <a:lstStyle/>
        <a:p>
          <a:endParaRPr lang="en-US"/>
        </a:p>
      </dgm:t>
    </dgm:pt>
    <dgm:pt modelId="{0240ED5A-245B-41D6-BDAC-BF71A3D7EBDD}">
      <dgm:prSet/>
      <dgm:spPr/>
      <dgm:t>
        <a:bodyPr/>
        <a:lstStyle/>
        <a:p>
          <a:r>
            <a:rPr lang="en-GB" b="0" i="0" baseline="0"/>
            <a:t>Cryptocurrencies</a:t>
          </a:r>
          <a:endParaRPr lang="en-US"/>
        </a:p>
      </dgm:t>
    </dgm:pt>
    <dgm:pt modelId="{B9326B2F-91E2-459F-9B97-5CF10B8DA18C}" type="parTrans" cxnId="{DBB3B6FD-1F5E-4377-860E-96268E050A84}">
      <dgm:prSet/>
      <dgm:spPr/>
      <dgm:t>
        <a:bodyPr/>
        <a:lstStyle/>
        <a:p>
          <a:endParaRPr lang="en-US"/>
        </a:p>
      </dgm:t>
    </dgm:pt>
    <dgm:pt modelId="{44C79B8E-6D8D-442A-98BD-FA6AB480351C}" type="sibTrans" cxnId="{DBB3B6FD-1F5E-4377-860E-96268E050A84}">
      <dgm:prSet/>
      <dgm:spPr/>
      <dgm:t>
        <a:bodyPr/>
        <a:lstStyle/>
        <a:p>
          <a:endParaRPr lang="en-US"/>
        </a:p>
      </dgm:t>
    </dgm:pt>
    <dgm:pt modelId="{CE535F3B-F35C-4897-AA0D-4054293D7C07}">
      <dgm:prSet/>
      <dgm:spPr/>
      <dgm:t>
        <a:bodyPr/>
        <a:lstStyle/>
        <a:p>
          <a:r>
            <a:rPr lang="en-GB" b="0" i="0" baseline="0"/>
            <a:t>Gold</a:t>
          </a:r>
          <a:endParaRPr lang="en-US"/>
        </a:p>
      </dgm:t>
    </dgm:pt>
    <dgm:pt modelId="{E2689C3A-0C74-4E80-AEC8-64C439517235}" type="parTrans" cxnId="{3A0CBB1A-708D-40FC-8F27-48B4C4988F16}">
      <dgm:prSet/>
      <dgm:spPr/>
      <dgm:t>
        <a:bodyPr/>
        <a:lstStyle/>
        <a:p>
          <a:endParaRPr lang="en-US"/>
        </a:p>
      </dgm:t>
    </dgm:pt>
    <dgm:pt modelId="{15F99720-9979-4572-B4E2-BD404B034A43}" type="sibTrans" cxnId="{3A0CBB1A-708D-40FC-8F27-48B4C4988F16}">
      <dgm:prSet/>
      <dgm:spPr/>
      <dgm:t>
        <a:bodyPr/>
        <a:lstStyle/>
        <a:p>
          <a:endParaRPr lang="en-US"/>
        </a:p>
      </dgm:t>
    </dgm:pt>
    <dgm:pt modelId="{70B644AD-2082-45CF-914C-3DC11D536847}">
      <dgm:prSet/>
      <dgm:spPr/>
      <dgm:t>
        <a:bodyPr/>
        <a:lstStyle/>
        <a:p>
          <a:r>
            <a:rPr lang="en-GB" b="0" i="0" baseline="0"/>
            <a:t>Shell companies </a:t>
          </a:r>
          <a:endParaRPr lang="en-US"/>
        </a:p>
      </dgm:t>
    </dgm:pt>
    <dgm:pt modelId="{13B4D58F-F900-4E84-9DCF-1FCD65EFCA93}" type="parTrans" cxnId="{2C7F3AD2-DBBE-4051-A0DC-3779C0D4D49D}">
      <dgm:prSet/>
      <dgm:spPr/>
      <dgm:t>
        <a:bodyPr/>
        <a:lstStyle/>
        <a:p>
          <a:endParaRPr lang="en-US"/>
        </a:p>
      </dgm:t>
    </dgm:pt>
    <dgm:pt modelId="{3DFB57D2-941F-420A-8211-CCF8F37A1714}" type="sibTrans" cxnId="{2C7F3AD2-DBBE-4051-A0DC-3779C0D4D49D}">
      <dgm:prSet/>
      <dgm:spPr/>
      <dgm:t>
        <a:bodyPr/>
        <a:lstStyle/>
        <a:p>
          <a:endParaRPr lang="en-US"/>
        </a:p>
      </dgm:t>
    </dgm:pt>
    <dgm:pt modelId="{48E0EDCA-5926-4387-9789-7017B212FED2}">
      <dgm:prSet/>
      <dgm:spPr/>
      <dgm:t>
        <a:bodyPr/>
        <a:lstStyle/>
        <a:p>
          <a:r>
            <a:rPr lang="en-GB" b="0" i="0" baseline="0"/>
            <a:t>Charities / NPO’s</a:t>
          </a:r>
          <a:endParaRPr lang="en-US"/>
        </a:p>
      </dgm:t>
    </dgm:pt>
    <dgm:pt modelId="{ECD0EF3B-F35B-41F4-9B98-563F0175BF7C}" type="parTrans" cxnId="{B24390CB-3117-42A7-B820-380DCA6FEFBD}">
      <dgm:prSet/>
      <dgm:spPr/>
      <dgm:t>
        <a:bodyPr/>
        <a:lstStyle/>
        <a:p>
          <a:endParaRPr lang="en-US"/>
        </a:p>
      </dgm:t>
    </dgm:pt>
    <dgm:pt modelId="{9206F69C-481B-440A-A8C9-7CD9123C4B55}" type="sibTrans" cxnId="{B24390CB-3117-42A7-B820-380DCA6FEFBD}">
      <dgm:prSet/>
      <dgm:spPr/>
      <dgm:t>
        <a:bodyPr/>
        <a:lstStyle/>
        <a:p>
          <a:endParaRPr lang="en-US"/>
        </a:p>
      </dgm:t>
    </dgm:pt>
    <dgm:pt modelId="{876CDB4B-BF34-4279-8637-41DA7B4129D7}">
      <dgm:prSet/>
      <dgm:spPr/>
      <dgm:t>
        <a:bodyPr/>
        <a:lstStyle/>
        <a:p>
          <a:r>
            <a:rPr lang="en-GB" b="0" i="0" baseline="0"/>
            <a:t>Trade </a:t>
          </a:r>
          <a:endParaRPr lang="en-US"/>
        </a:p>
      </dgm:t>
    </dgm:pt>
    <dgm:pt modelId="{26AA42F7-7F75-4134-90A3-2BC6142714E0}" type="parTrans" cxnId="{EF01AACE-7F38-4149-BE18-08196F0617B3}">
      <dgm:prSet/>
      <dgm:spPr/>
      <dgm:t>
        <a:bodyPr/>
        <a:lstStyle/>
        <a:p>
          <a:endParaRPr lang="en-US"/>
        </a:p>
      </dgm:t>
    </dgm:pt>
    <dgm:pt modelId="{15C247F1-E11C-48B6-94EA-38DDECCD0CFD}" type="sibTrans" cxnId="{EF01AACE-7F38-4149-BE18-08196F0617B3}">
      <dgm:prSet/>
      <dgm:spPr/>
      <dgm:t>
        <a:bodyPr/>
        <a:lstStyle/>
        <a:p>
          <a:endParaRPr lang="en-US"/>
        </a:p>
      </dgm:t>
    </dgm:pt>
    <dgm:pt modelId="{B2152A36-2D22-4FA4-9D9C-C721D57A83A0}">
      <dgm:prSet/>
      <dgm:spPr/>
      <dgm:t>
        <a:bodyPr/>
        <a:lstStyle/>
        <a:p>
          <a:r>
            <a:rPr lang="en-GB" b="0" i="0" baseline="0"/>
            <a:t>Trust Arrangements</a:t>
          </a:r>
          <a:endParaRPr lang="en-US"/>
        </a:p>
      </dgm:t>
    </dgm:pt>
    <dgm:pt modelId="{9CA0D25C-B135-48C4-8BF7-52B59E8A2807}" type="parTrans" cxnId="{4F0DA1C4-43EE-48A8-AE0A-96276AFB3FEC}">
      <dgm:prSet/>
      <dgm:spPr/>
      <dgm:t>
        <a:bodyPr/>
        <a:lstStyle/>
        <a:p>
          <a:endParaRPr lang="en-US"/>
        </a:p>
      </dgm:t>
    </dgm:pt>
    <dgm:pt modelId="{EDF27E6D-4205-40B0-BB3C-9FF98789252A}" type="sibTrans" cxnId="{4F0DA1C4-43EE-48A8-AE0A-96276AFB3FEC}">
      <dgm:prSet/>
      <dgm:spPr/>
      <dgm:t>
        <a:bodyPr/>
        <a:lstStyle/>
        <a:p>
          <a:endParaRPr lang="en-US"/>
        </a:p>
      </dgm:t>
    </dgm:pt>
    <dgm:pt modelId="{AAD4835D-19D7-4D69-B695-C1599BD55ED1}">
      <dgm:prSet/>
      <dgm:spPr/>
      <dgm:t>
        <a:bodyPr/>
        <a:lstStyle/>
        <a:p>
          <a:r>
            <a:rPr lang="en-GB" b="0" i="0" baseline="0"/>
            <a:t>Prepaid cards / Store cards</a:t>
          </a:r>
          <a:endParaRPr lang="en-US"/>
        </a:p>
      </dgm:t>
    </dgm:pt>
    <dgm:pt modelId="{D920816A-A581-4AC4-8A2D-2E091A4CD161}" type="parTrans" cxnId="{612741F7-467B-479A-B6B4-09470046B722}">
      <dgm:prSet/>
      <dgm:spPr/>
      <dgm:t>
        <a:bodyPr/>
        <a:lstStyle/>
        <a:p>
          <a:endParaRPr lang="en-US"/>
        </a:p>
      </dgm:t>
    </dgm:pt>
    <dgm:pt modelId="{1D9B2CE1-6F77-48B2-9910-786059AF30BE}" type="sibTrans" cxnId="{612741F7-467B-479A-B6B4-09470046B722}">
      <dgm:prSet/>
      <dgm:spPr/>
      <dgm:t>
        <a:bodyPr/>
        <a:lstStyle/>
        <a:p>
          <a:endParaRPr lang="en-US"/>
        </a:p>
      </dgm:t>
    </dgm:pt>
    <dgm:pt modelId="{E6281106-7901-495B-85CC-F0E12FB30D75}" type="pres">
      <dgm:prSet presAssocID="{489A0882-6A3C-4A8B-B16A-62BD9A63FA5D}" presName="diagram" presStyleCnt="0">
        <dgm:presLayoutVars>
          <dgm:dir/>
          <dgm:resizeHandles val="exact"/>
        </dgm:presLayoutVars>
      </dgm:prSet>
      <dgm:spPr/>
    </dgm:pt>
    <dgm:pt modelId="{A7E66696-70FD-49CE-8440-F44E2B92B2EF}" type="pres">
      <dgm:prSet presAssocID="{1E0CB86C-68DC-4DD8-9B73-E0870B9D166C}" presName="node" presStyleLbl="node1" presStyleIdx="0" presStyleCnt="10">
        <dgm:presLayoutVars>
          <dgm:bulletEnabled val="1"/>
        </dgm:presLayoutVars>
      </dgm:prSet>
      <dgm:spPr/>
    </dgm:pt>
    <dgm:pt modelId="{AF566BA8-CF83-4D52-9894-6DC6B7FE6811}" type="pres">
      <dgm:prSet presAssocID="{04C3233F-2060-488C-90C6-6E04CE69094A}" presName="sibTrans" presStyleCnt="0"/>
      <dgm:spPr/>
    </dgm:pt>
    <dgm:pt modelId="{3F1D783C-B591-4152-B9A0-641BB0B23A0F}" type="pres">
      <dgm:prSet presAssocID="{DE1B1AA4-5A8E-4354-865D-A41D9FB1312B}" presName="node" presStyleLbl="node1" presStyleIdx="1" presStyleCnt="10">
        <dgm:presLayoutVars>
          <dgm:bulletEnabled val="1"/>
        </dgm:presLayoutVars>
      </dgm:prSet>
      <dgm:spPr/>
    </dgm:pt>
    <dgm:pt modelId="{A837142F-5245-4993-BA1B-FD267A7E46A6}" type="pres">
      <dgm:prSet presAssocID="{2F7FF552-56D7-4415-9B65-EFAFAFF2DA26}" presName="sibTrans" presStyleCnt="0"/>
      <dgm:spPr/>
    </dgm:pt>
    <dgm:pt modelId="{10F2744A-805A-4C07-B217-CDEC2AD41FD9}" type="pres">
      <dgm:prSet presAssocID="{757AD834-7F52-4004-B7F4-49FE16325CFB}" presName="node" presStyleLbl="node1" presStyleIdx="2" presStyleCnt="10">
        <dgm:presLayoutVars>
          <dgm:bulletEnabled val="1"/>
        </dgm:presLayoutVars>
      </dgm:prSet>
      <dgm:spPr/>
    </dgm:pt>
    <dgm:pt modelId="{ADA99F96-C3B0-4D83-B5E5-70ADB0011276}" type="pres">
      <dgm:prSet presAssocID="{F6C10BBC-DA83-4623-B0FC-B95096E23A51}" presName="sibTrans" presStyleCnt="0"/>
      <dgm:spPr/>
    </dgm:pt>
    <dgm:pt modelId="{69C69088-5A80-4D7F-AA1F-9EB72DB53B45}" type="pres">
      <dgm:prSet presAssocID="{0240ED5A-245B-41D6-BDAC-BF71A3D7EBDD}" presName="node" presStyleLbl="node1" presStyleIdx="3" presStyleCnt="10">
        <dgm:presLayoutVars>
          <dgm:bulletEnabled val="1"/>
        </dgm:presLayoutVars>
      </dgm:prSet>
      <dgm:spPr/>
    </dgm:pt>
    <dgm:pt modelId="{4672AD6E-ABE2-4582-81E2-B446E52C16AA}" type="pres">
      <dgm:prSet presAssocID="{44C79B8E-6D8D-442A-98BD-FA6AB480351C}" presName="sibTrans" presStyleCnt="0"/>
      <dgm:spPr/>
    </dgm:pt>
    <dgm:pt modelId="{EC7405DB-3430-47F2-9DC0-509BEE3A2B3F}" type="pres">
      <dgm:prSet presAssocID="{CE535F3B-F35C-4897-AA0D-4054293D7C07}" presName="node" presStyleLbl="node1" presStyleIdx="4" presStyleCnt="10">
        <dgm:presLayoutVars>
          <dgm:bulletEnabled val="1"/>
        </dgm:presLayoutVars>
      </dgm:prSet>
      <dgm:spPr/>
    </dgm:pt>
    <dgm:pt modelId="{83724B1A-BD1C-440C-BF44-DFF20DA558FB}" type="pres">
      <dgm:prSet presAssocID="{15F99720-9979-4572-B4E2-BD404B034A43}" presName="sibTrans" presStyleCnt="0"/>
      <dgm:spPr/>
    </dgm:pt>
    <dgm:pt modelId="{B73B2335-0653-4052-A108-A5960F3862E9}" type="pres">
      <dgm:prSet presAssocID="{70B644AD-2082-45CF-914C-3DC11D536847}" presName="node" presStyleLbl="node1" presStyleIdx="5" presStyleCnt="10">
        <dgm:presLayoutVars>
          <dgm:bulletEnabled val="1"/>
        </dgm:presLayoutVars>
      </dgm:prSet>
      <dgm:spPr/>
    </dgm:pt>
    <dgm:pt modelId="{600E45F7-8E19-4C83-AFC4-36032502EF98}" type="pres">
      <dgm:prSet presAssocID="{3DFB57D2-941F-420A-8211-CCF8F37A1714}" presName="sibTrans" presStyleCnt="0"/>
      <dgm:spPr/>
    </dgm:pt>
    <dgm:pt modelId="{7712AE5D-25E3-4804-B42C-4588AB1AE988}" type="pres">
      <dgm:prSet presAssocID="{48E0EDCA-5926-4387-9789-7017B212FED2}" presName="node" presStyleLbl="node1" presStyleIdx="6" presStyleCnt="10">
        <dgm:presLayoutVars>
          <dgm:bulletEnabled val="1"/>
        </dgm:presLayoutVars>
      </dgm:prSet>
      <dgm:spPr/>
    </dgm:pt>
    <dgm:pt modelId="{12F353C2-6264-47C0-841C-A44C64201FFF}" type="pres">
      <dgm:prSet presAssocID="{9206F69C-481B-440A-A8C9-7CD9123C4B55}" presName="sibTrans" presStyleCnt="0"/>
      <dgm:spPr/>
    </dgm:pt>
    <dgm:pt modelId="{984613DF-0CC0-4846-B4A3-169BE68C929A}" type="pres">
      <dgm:prSet presAssocID="{876CDB4B-BF34-4279-8637-41DA7B4129D7}" presName="node" presStyleLbl="node1" presStyleIdx="7" presStyleCnt="10">
        <dgm:presLayoutVars>
          <dgm:bulletEnabled val="1"/>
        </dgm:presLayoutVars>
      </dgm:prSet>
      <dgm:spPr/>
    </dgm:pt>
    <dgm:pt modelId="{3E1E6E74-1A50-4F9F-BE8B-A727FEC724F0}" type="pres">
      <dgm:prSet presAssocID="{15C247F1-E11C-48B6-94EA-38DDECCD0CFD}" presName="sibTrans" presStyleCnt="0"/>
      <dgm:spPr/>
    </dgm:pt>
    <dgm:pt modelId="{E436CCD9-7155-438F-9CB8-75ED313C60B8}" type="pres">
      <dgm:prSet presAssocID="{B2152A36-2D22-4FA4-9D9C-C721D57A83A0}" presName="node" presStyleLbl="node1" presStyleIdx="8" presStyleCnt="10">
        <dgm:presLayoutVars>
          <dgm:bulletEnabled val="1"/>
        </dgm:presLayoutVars>
      </dgm:prSet>
      <dgm:spPr/>
    </dgm:pt>
    <dgm:pt modelId="{598E193E-4628-4259-8935-041712D72403}" type="pres">
      <dgm:prSet presAssocID="{EDF27E6D-4205-40B0-BB3C-9FF98789252A}" presName="sibTrans" presStyleCnt="0"/>
      <dgm:spPr/>
    </dgm:pt>
    <dgm:pt modelId="{0F613BF1-3852-4B23-9443-C0405FA425F9}" type="pres">
      <dgm:prSet presAssocID="{AAD4835D-19D7-4D69-B695-C1599BD55ED1}" presName="node" presStyleLbl="node1" presStyleIdx="9" presStyleCnt="10">
        <dgm:presLayoutVars>
          <dgm:bulletEnabled val="1"/>
        </dgm:presLayoutVars>
      </dgm:prSet>
      <dgm:spPr/>
    </dgm:pt>
  </dgm:ptLst>
  <dgm:cxnLst>
    <dgm:cxn modelId="{3A0CBB1A-708D-40FC-8F27-48B4C4988F16}" srcId="{489A0882-6A3C-4A8B-B16A-62BD9A63FA5D}" destId="{CE535F3B-F35C-4897-AA0D-4054293D7C07}" srcOrd="4" destOrd="0" parTransId="{E2689C3A-0C74-4E80-AEC8-64C439517235}" sibTransId="{15F99720-9979-4572-B4E2-BD404B034A43}"/>
    <dgm:cxn modelId="{44152722-2F14-4828-92AA-A6F77BC69F28}" type="presOf" srcId="{0240ED5A-245B-41D6-BDAC-BF71A3D7EBDD}" destId="{69C69088-5A80-4D7F-AA1F-9EB72DB53B45}" srcOrd="0" destOrd="0" presId="urn:microsoft.com/office/officeart/2005/8/layout/default"/>
    <dgm:cxn modelId="{7BCB876F-8837-4233-805A-38A34AA32273}" type="presOf" srcId="{48E0EDCA-5926-4387-9789-7017B212FED2}" destId="{7712AE5D-25E3-4804-B42C-4588AB1AE988}" srcOrd="0" destOrd="0" presId="urn:microsoft.com/office/officeart/2005/8/layout/default"/>
    <dgm:cxn modelId="{A6B17D51-5D55-469C-A47F-D872E4D8B5CB}" type="presOf" srcId="{1E0CB86C-68DC-4DD8-9B73-E0870B9D166C}" destId="{A7E66696-70FD-49CE-8440-F44E2B92B2EF}" srcOrd="0" destOrd="0" presId="urn:microsoft.com/office/officeart/2005/8/layout/default"/>
    <dgm:cxn modelId="{B9066873-92DC-41F9-9507-F8F97D9C9AA0}" type="presOf" srcId="{B2152A36-2D22-4FA4-9D9C-C721D57A83A0}" destId="{E436CCD9-7155-438F-9CB8-75ED313C60B8}" srcOrd="0" destOrd="0" presId="urn:microsoft.com/office/officeart/2005/8/layout/default"/>
    <dgm:cxn modelId="{864F3F54-B457-4010-BF5D-82B293C0FAD1}" type="presOf" srcId="{70B644AD-2082-45CF-914C-3DC11D536847}" destId="{B73B2335-0653-4052-A108-A5960F3862E9}" srcOrd="0" destOrd="0" presId="urn:microsoft.com/office/officeart/2005/8/layout/default"/>
    <dgm:cxn modelId="{5DA86675-DCCC-4C05-8B71-6E46FCC9A030}" srcId="{489A0882-6A3C-4A8B-B16A-62BD9A63FA5D}" destId="{DE1B1AA4-5A8E-4354-865D-A41D9FB1312B}" srcOrd="1" destOrd="0" parTransId="{DCE18E02-95EC-4748-BB9C-0D207E7D9E9B}" sibTransId="{2F7FF552-56D7-4415-9B65-EFAFAFF2DA26}"/>
    <dgm:cxn modelId="{5910807E-BB7D-429C-8177-146A7BE61822}" type="presOf" srcId="{CE535F3B-F35C-4897-AA0D-4054293D7C07}" destId="{EC7405DB-3430-47F2-9DC0-509BEE3A2B3F}" srcOrd="0" destOrd="0" presId="urn:microsoft.com/office/officeart/2005/8/layout/default"/>
    <dgm:cxn modelId="{9E073592-28F4-482E-A27B-4158C4CAEB41}" type="presOf" srcId="{AAD4835D-19D7-4D69-B695-C1599BD55ED1}" destId="{0F613BF1-3852-4B23-9443-C0405FA425F9}" srcOrd="0" destOrd="0" presId="urn:microsoft.com/office/officeart/2005/8/layout/default"/>
    <dgm:cxn modelId="{37C16092-FCBE-4106-8296-EFA168146663}" srcId="{489A0882-6A3C-4A8B-B16A-62BD9A63FA5D}" destId="{757AD834-7F52-4004-B7F4-49FE16325CFB}" srcOrd="2" destOrd="0" parTransId="{F3F1703A-09AD-4BA3-8AC1-C3CF37EEF18C}" sibTransId="{F6C10BBC-DA83-4623-B0FC-B95096E23A51}"/>
    <dgm:cxn modelId="{80C55C9C-549D-41E3-AED3-D02A5FECBCC5}" type="presOf" srcId="{876CDB4B-BF34-4279-8637-41DA7B4129D7}" destId="{984613DF-0CC0-4846-B4A3-169BE68C929A}" srcOrd="0" destOrd="0" presId="urn:microsoft.com/office/officeart/2005/8/layout/default"/>
    <dgm:cxn modelId="{2757CFA6-E35C-4961-A4CA-03963DA0CA45}" type="presOf" srcId="{DE1B1AA4-5A8E-4354-865D-A41D9FB1312B}" destId="{3F1D783C-B591-4152-B9A0-641BB0B23A0F}" srcOrd="0" destOrd="0" presId="urn:microsoft.com/office/officeart/2005/8/layout/default"/>
    <dgm:cxn modelId="{4F0DA1C4-43EE-48A8-AE0A-96276AFB3FEC}" srcId="{489A0882-6A3C-4A8B-B16A-62BD9A63FA5D}" destId="{B2152A36-2D22-4FA4-9D9C-C721D57A83A0}" srcOrd="8" destOrd="0" parTransId="{9CA0D25C-B135-48C4-8BF7-52B59E8A2807}" sibTransId="{EDF27E6D-4205-40B0-BB3C-9FF98789252A}"/>
    <dgm:cxn modelId="{B24390CB-3117-42A7-B820-380DCA6FEFBD}" srcId="{489A0882-6A3C-4A8B-B16A-62BD9A63FA5D}" destId="{48E0EDCA-5926-4387-9789-7017B212FED2}" srcOrd="6" destOrd="0" parTransId="{ECD0EF3B-F35B-41F4-9B98-563F0175BF7C}" sibTransId="{9206F69C-481B-440A-A8C9-7CD9123C4B55}"/>
    <dgm:cxn modelId="{EF01AACE-7F38-4149-BE18-08196F0617B3}" srcId="{489A0882-6A3C-4A8B-B16A-62BD9A63FA5D}" destId="{876CDB4B-BF34-4279-8637-41DA7B4129D7}" srcOrd="7" destOrd="0" parTransId="{26AA42F7-7F75-4134-90A3-2BC6142714E0}" sibTransId="{15C247F1-E11C-48B6-94EA-38DDECCD0CFD}"/>
    <dgm:cxn modelId="{8F4F3BD0-8ACE-4AF4-A351-BB6F56C6514D}" type="presOf" srcId="{489A0882-6A3C-4A8B-B16A-62BD9A63FA5D}" destId="{E6281106-7901-495B-85CC-F0E12FB30D75}" srcOrd="0" destOrd="0" presId="urn:microsoft.com/office/officeart/2005/8/layout/default"/>
    <dgm:cxn modelId="{DA799FD1-18AD-4386-A08A-5F9937797EFB}" type="presOf" srcId="{757AD834-7F52-4004-B7F4-49FE16325CFB}" destId="{10F2744A-805A-4C07-B217-CDEC2AD41FD9}" srcOrd="0" destOrd="0" presId="urn:microsoft.com/office/officeart/2005/8/layout/default"/>
    <dgm:cxn modelId="{2C7F3AD2-DBBE-4051-A0DC-3779C0D4D49D}" srcId="{489A0882-6A3C-4A8B-B16A-62BD9A63FA5D}" destId="{70B644AD-2082-45CF-914C-3DC11D536847}" srcOrd="5" destOrd="0" parTransId="{13B4D58F-F900-4E84-9DCF-1FCD65EFCA93}" sibTransId="{3DFB57D2-941F-420A-8211-CCF8F37A1714}"/>
    <dgm:cxn modelId="{3DE7E5D4-74D5-4968-B92D-F2DDEDC2692F}" srcId="{489A0882-6A3C-4A8B-B16A-62BD9A63FA5D}" destId="{1E0CB86C-68DC-4DD8-9B73-E0870B9D166C}" srcOrd="0" destOrd="0" parTransId="{919972E2-1CA2-440C-8169-7F021158DF8F}" sibTransId="{04C3233F-2060-488C-90C6-6E04CE69094A}"/>
    <dgm:cxn modelId="{612741F7-467B-479A-B6B4-09470046B722}" srcId="{489A0882-6A3C-4A8B-B16A-62BD9A63FA5D}" destId="{AAD4835D-19D7-4D69-B695-C1599BD55ED1}" srcOrd="9" destOrd="0" parTransId="{D920816A-A581-4AC4-8A2D-2E091A4CD161}" sibTransId="{1D9B2CE1-6F77-48B2-9910-786059AF30BE}"/>
    <dgm:cxn modelId="{DBB3B6FD-1F5E-4377-860E-96268E050A84}" srcId="{489A0882-6A3C-4A8B-B16A-62BD9A63FA5D}" destId="{0240ED5A-245B-41D6-BDAC-BF71A3D7EBDD}" srcOrd="3" destOrd="0" parTransId="{B9326B2F-91E2-459F-9B97-5CF10B8DA18C}" sibTransId="{44C79B8E-6D8D-442A-98BD-FA6AB480351C}"/>
    <dgm:cxn modelId="{C586C670-1BEB-4B52-B466-A6AB861150A1}" type="presParOf" srcId="{E6281106-7901-495B-85CC-F0E12FB30D75}" destId="{A7E66696-70FD-49CE-8440-F44E2B92B2EF}" srcOrd="0" destOrd="0" presId="urn:microsoft.com/office/officeart/2005/8/layout/default"/>
    <dgm:cxn modelId="{048C6645-AEB5-46F2-B7F6-AF27EEAB394A}" type="presParOf" srcId="{E6281106-7901-495B-85CC-F0E12FB30D75}" destId="{AF566BA8-CF83-4D52-9894-6DC6B7FE6811}" srcOrd="1" destOrd="0" presId="urn:microsoft.com/office/officeart/2005/8/layout/default"/>
    <dgm:cxn modelId="{A2891179-747A-4803-B1E3-CE2CA23C8805}" type="presParOf" srcId="{E6281106-7901-495B-85CC-F0E12FB30D75}" destId="{3F1D783C-B591-4152-B9A0-641BB0B23A0F}" srcOrd="2" destOrd="0" presId="urn:microsoft.com/office/officeart/2005/8/layout/default"/>
    <dgm:cxn modelId="{F06B2BEE-D3ED-4FC3-9A6A-82172B21D933}" type="presParOf" srcId="{E6281106-7901-495B-85CC-F0E12FB30D75}" destId="{A837142F-5245-4993-BA1B-FD267A7E46A6}" srcOrd="3" destOrd="0" presId="urn:microsoft.com/office/officeart/2005/8/layout/default"/>
    <dgm:cxn modelId="{5447B548-39A2-458C-95DA-E903237D95E0}" type="presParOf" srcId="{E6281106-7901-495B-85CC-F0E12FB30D75}" destId="{10F2744A-805A-4C07-B217-CDEC2AD41FD9}" srcOrd="4" destOrd="0" presId="urn:microsoft.com/office/officeart/2005/8/layout/default"/>
    <dgm:cxn modelId="{A65524F8-6054-48EE-A01F-D3465E0F2675}" type="presParOf" srcId="{E6281106-7901-495B-85CC-F0E12FB30D75}" destId="{ADA99F96-C3B0-4D83-B5E5-70ADB0011276}" srcOrd="5" destOrd="0" presId="urn:microsoft.com/office/officeart/2005/8/layout/default"/>
    <dgm:cxn modelId="{611E2D36-E8B3-49F4-8B3E-2D6999E0D38E}" type="presParOf" srcId="{E6281106-7901-495B-85CC-F0E12FB30D75}" destId="{69C69088-5A80-4D7F-AA1F-9EB72DB53B45}" srcOrd="6" destOrd="0" presId="urn:microsoft.com/office/officeart/2005/8/layout/default"/>
    <dgm:cxn modelId="{466E3AB4-58E9-4A48-948D-E22ABA4F7F65}" type="presParOf" srcId="{E6281106-7901-495B-85CC-F0E12FB30D75}" destId="{4672AD6E-ABE2-4582-81E2-B446E52C16AA}" srcOrd="7" destOrd="0" presId="urn:microsoft.com/office/officeart/2005/8/layout/default"/>
    <dgm:cxn modelId="{D7F79045-05B8-4105-B1E9-F4F9980F41E0}" type="presParOf" srcId="{E6281106-7901-495B-85CC-F0E12FB30D75}" destId="{EC7405DB-3430-47F2-9DC0-509BEE3A2B3F}" srcOrd="8" destOrd="0" presId="urn:microsoft.com/office/officeart/2005/8/layout/default"/>
    <dgm:cxn modelId="{A5E61994-8280-4905-94C0-62721AC72E68}" type="presParOf" srcId="{E6281106-7901-495B-85CC-F0E12FB30D75}" destId="{83724B1A-BD1C-440C-BF44-DFF20DA558FB}" srcOrd="9" destOrd="0" presId="urn:microsoft.com/office/officeart/2005/8/layout/default"/>
    <dgm:cxn modelId="{707AF047-CBCB-43B8-B312-74D233910D81}" type="presParOf" srcId="{E6281106-7901-495B-85CC-F0E12FB30D75}" destId="{B73B2335-0653-4052-A108-A5960F3862E9}" srcOrd="10" destOrd="0" presId="urn:microsoft.com/office/officeart/2005/8/layout/default"/>
    <dgm:cxn modelId="{9CD9A0EB-48AB-4EEF-B5A1-365537DF2927}" type="presParOf" srcId="{E6281106-7901-495B-85CC-F0E12FB30D75}" destId="{600E45F7-8E19-4C83-AFC4-36032502EF98}" srcOrd="11" destOrd="0" presId="urn:microsoft.com/office/officeart/2005/8/layout/default"/>
    <dgm:cxn modelId="{E8479BE3-F28F-4BEB-BE09-D01D126E203D}" type="presParOf" srcId="{E6281106-7901-495B-85CC-F0E12FB30D75}" destId="{7712AE5D-25E3-4804-B42C-4588AB1AE988}" srcOrd="12" destOrd="0" presId="urn:microsoft.com/office/officeart/2005/8/layout/default"/>
    <dgm:cxn modelId="{AF01E312-7A25-4A1D-982D-788975939D55}" type="presParOf" srcId="{E6281106-7901-495B-85CC-F0E12FB30D75}" destId="{12F353C2-6264-47C0-841C-A44C64201FFF}" srcOrd="13" destOrd="0" presId="urn:microsoft.com/office/officeart/2005/8/layout/default"/>
    <dgm:cxn modelId="{DB855AE1-B0D0-4259-B98C-5C31A720C0A1}" type="presParOf" srcId="{E6281106-7901-495B-85CC-F0E12FB30D75}" destId="{984613DF-0CC0-4846-B4A3-169BE68C929A}" srcOrd="14" destOrd="0" presId="urn:microsoft.com/office/officeart/2005/8/layout/default"/>
    <dgm:cxn modelId="{87210082-2026-43B7-A551-545B9AFED1C9}" type="presParOf" srcId="{E6281106-7901-495B-85CC-F0E12FB30D75}" destId="{3E1E6E74-1A50-4F9F-BE8B-A727FEC724F0}" srcOrd="15" destOrd="0" presId="urn:microsoft.com/office/officeart/2005/8/layout/default"/>
    <dgm:cxn modelId="{EAD3A0A9-D43E-49AB-8B63-C6BF39C2A102}" type="presParOf" srcId="{E6281106-7901-495B-85CC-F0E12FB30D75}" destId="{E436CCD9-7155-438F-9CB8-75ED313C60B8}" srcOrd="16" destOrd="0" presId="urn:microsoft.com/office/officeart/2005/8/layout/default"/>
    <dgm:cxn modelId="{A62752F0-E3A8-494C-90EE-656DAA3E6D95}" type="presParOf" srcId="{E6281106-7901-495B-85CC-F0E12FB30D75}" destId="{598E193E-4628-4259-8935-041712D72403}" srcOrd="17" destOrd="0" presId="urn:microsoft.com/office/officeart/2005/8/layout/default"/>
    <dgm:cxn modelId="{E2710DA2-6245-4511-976E-93D552102D72}" type="presParOf" srcId="{E6281106-7901-495B-85CC-F0E12FB30D75}" destId="{0F613BF1-3852-4B23-9443-C0405FA425F9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FF8049-ECC7-4736-BC00-CE43D8FB5B74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2A61223-2708-4D87-9A20-20FC71A7004F}">
      <dgm:prSet/>
      <dgm:spPr/>
      <dgm:t>
        <a:bodyPr/>
        <a:lstStyle/>
        <a:p>
          <a:r>
            <a:rPr lang="en-GB"/>
            <a:t>It allows them to have control of their money, whilst avoiding the suspicions of the regulated sector and Law Enforcement Agencies</a:t>
          </a:r>
          <a:endParaRPr lang="en-US"/>
        </a:p>
      </dgm:t>
    </dgm:pt>
    <dgm:pt modelId="{88A7CBEE-3526-42F6-B27C-BAF7E5CBA96B}" type="parTrans" cxnId="{0820FDAE-4AC8-4105-AF5B-C14A44119D3A}">
      <dgm:prSet/>
      <dgm:spPr/>
      <dgm:t>
        <a:bodyPr/>
        <a:lstStyle/>
        <a:p>
          <a:endParaRPr lang="en-US"/>
        </a:p>
      </dgm:t>
    </dgm:pt>
    <dgm:pt modelId="{84713E30-3067-4445-9041-D240312C59E3}" type="sibTrans" cxnId="{0820FDAE-4AC8-4105-AF5B-C14A44119D3A}">
      <dgm:prSet/>
      <dgm:spPr/>
      <dgm:t>
        <a:bodyPr/>
        <a:lstStyle/>
        <a:p>
          <a:endParaRPr lang="en-US"/>
        </a:p>
      </dgm:t>
    </dgm:pt>
    <dgm:pt modelId="{4F6A3E26-EA64-4737-A976-90D853FFD134}">
      <dgm:prSet/>
      <dgm:spPr/>
      <dgm:t>
        <a:bodyPr/>
        <a:lstStyle/>
        <a:p>
          <a:r>
            <a:rPr lang="en-GB"/>
            <a:t>It allows them to invest it to grow more money, either by introducing it into the mainstream legal procedures (buildings, land, etc), and/or,</a:t>
          </a:r>
          <a:endParaRPr lang="en-US"/>
        </a:p>
      </dgm:t>
    </dgm:pt>
    <dgm:pt modelId="{EE50AC52-7261-42B7-932D-D5B74E9B534E}" type="parTrans" cxnId="{05F2D2DE-993C-412C-91B0-FED8AA4A727F}">
      <dgm:prSet/>
      <dgm:spPr/>
      <dgm:t>
        <a:bodyPr/>
        <a:lstStyle/>
        <a:p>
          <a:endParaRPr lang="en-US"/>
        </a:p>
      </dgm:t>
    </dgm:pt>
    <dgm:pt modelId="{73DEC29F-FB22-45DD-99CA-ADA007C056AD}" type="sibTrans" cxnId="{05F2D2DE-993C-412C-91B0-FED8AA4A727F}">
      <dgm:prSet/>
      <dgm:spPr/>
      <dgm:t>
        <a:bodyPr/>
        <a:lstStyle/>
        <a:p>
          <a:endParaRPr lang="en-US"/>
        </a:p>
      </dgm:t>
    </dgm:pt>
    <dgm:pt modelId="{91218DFC-75FF-4BD4-9477-29902E5FEC0F}">
      <dgm:prSet/>
      <dgm:spPr/>
      <dgm:t>
        <a:bodyPr/>
        <a:lstStyle/>
        <a:p>
          <a:r>
            <a:rPr lang="en-GB"/>
            <a:t>It allows them the opportunity to reinvest it back into other criminal activity, which will yield further benefits to be laundered</a:t>
          </a:r>
          <a:endParaRPr lang="en-US"/>
        </a:p>
      </dgm:t>
    </dgm:pt>
    <dgm:pt modelId="{9765B656-D636-4236-9E26-1FA102E21BF5}" type="parTrans" cxnId="{02ED4BAC-429E-4A3A-A9B4-A5554C57A606}">
      <dgm:prSet/>
      <dgm:spPr/>
      <dgm:t>
        <a:bodyPr/>
        <a:lstStyle/>
        <a:p>
          <a:endParaRPr lang="en-US"/>
        </a:p>
      </dgm:t>
    </dgm:pt>
    <dgm:pt modelId="{2CE95A58-1B7D-4EA3-9403-A6581EE7A904}" type="sibTrans" cxnId="{02ED4BAC-429E-4A3A-A9B4-A5554C57A606}">
      <dgm:prSet/>
      <dgm:spPr/>
      <dgm:t>
        <a:bodyPr/>
        <a:lstStyle/>
        <a:p>
          <a:endParaRPr lang="en-US"/>
        </a:p>
      </dgm:t>
    </dgm:pt>
    <dgm:pt modelId="{718C86E1-47ED-4C5A-9EA3-5A50D4E85B36}">
      <dgm:prSet/>
      <dgm:spPr/>
      <dgm:t>
        <a:bodyPr/>
        <a:lstStyle/>
        <a:p>
          <a:r>
            <a:rPr lang="en-GB"/>
            <a:t>It allows the criminal to spend their money without fear of reproach from LEAs</a:t>
          </a:r>
          <a:endParaRPr lang="en-US"/>
        </a:p>
      </dgm:t>
    </dgm:pt>
    <dgm:pt modelId="{1B08603F-B2C5-4E07-9522-D6597E8494E4}" type="parTrans" cxnId="{85DD79D5-29EB-4E39-AC6F-230C137C9E77}">
      <dgm:prSet/>
      <dgm:spPr/>
      <dgm:t>
        <a:bodyPr/>
        <a:lstStyle/>
        <a:p>
          <a:endParaRPr lang="en-US"/>
        </a:p>
      </dgm:t>
    </dgm:pt>
    <dgm:pt modelId="{C0D1D169-F3A2-473E-BF20-DFC2366B49EA}" type="sibTrans" cxnId="{85DD79D5-29EB-4E39-AC6F-230C137C9E77}">
      <dgm:prSet/>
      <dgm:spPr/>
      <dgm:t>
        <a:bodyPr/>
        <a:lstStyle/>
        <a:p>
          <a:endParaRPr lang="en-US"/>
        </a:p>
      </dgm:t>
    </dgm:pt>
    <dgm:pt modelId="{7145F944-4B45-4AB8-9D16-94390EBA352B}" type="pres">
      <dgm:prSet presAssocID="{B0FF8049-ECC7-4736-BC00-CE43D8FB5B74}" presName="matrix" presStyleCnt="0">
        <dgm:presLayoutVars>
          <dgm:chMax val="1"/>
          <dgm:dir/>
          <dgm:resizeHandles val="exact"/>
        </dgm:presLayoutVars>
      </dgm:prSet>
      <dgm:spPr/>
    </dgm:pt>
    <dgm:pt modelId="{ED13DC52-EC27-4E77-8D08-6BBA49B4844B}" type="pres">
      <dgm:prSet presAssocID="{B0FF8049-ECC7-4736-BC00-CE43D8FB5B74}" presName="diamond" presStyleLbl="bgShp" presStyleIdx="0" presStyleCnt="1"/>
      <dgm:spPr/>
    </dgm:pt>
    <dgm:pt modelId="{C2BCD036-93A5-4CA2-956C-1123D1D4F341}" type="pres">
      <dgm:prSet presAssocID="{B0FF8049-ECC7-4736-BC00-CE43D8FB5B7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FA6CD99-54DA-4E4B-9EB0-A5CAA09C6FFB}" type="pres">
      <dgm:prSet presAssocID="{B0FF8049-ECC7-4736-BC00-CE43D8FB5B7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B9E08F7-2C81-460E-BC20-4440A5DB5182}" type="pres">
      <dgm:prSet presAssocID="{B0FF8049-ECC7-4736-BC00-CE43D8FB5B7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C21DD2F-F973-42DA-8687-44A99B45CF08}" type="pres">
      <dgm:prSet presAssocID="{B0FF8049-ECC7-4736-BC00-CE43D8FB5B7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82F2C04-DB19-4226-80B2-CFF9EF33F71A}" type="presOf" srcId="{718C86E1-47ED-4C5A-9EA3-5A50D4E85B36}" destId="{5C21DD2F-F973-42DA-8687-44A99B45CF08}" srcOrd="0" destOrd="0" presId="urn:microsoft.com/office/officeart/2005/8/layout/matrix3"/>
    <dgm:cxn modelId="{E1B57407-A628-40AF-AA7D-105FCF0C2EBB}" type="presOf" srcId="{32A61223-2708-4D87-9A20-20FC71A7004F}" destId="{C2BCD036-93A5-4CA2-956C-1123D1D4F341}" srcOrd="0" destOrd="0" presId="urn:microsoft.com/office/officeart/2005/8/layout/matrix3"/>
    <dgm:cxn modelId="{12B06C12-52EA-4316-977E-14DDA4121694}" type="presOf" srcId="{91218DFC-75FF-4BD4-9477-29902E5FEC0F}" destId="{AB9E08F7-2C81-460E-BC20-4440A5DB5182}" srcOrd="0" destOrd="0" presId="urn:microsoft.com/office/officeart/2005/8/layout/matrix3"/>
    <dgm:cxn modelId="{1498F618-0A9E-473F-A626-96DC574C04C1}" type="presOf" srcId="{4F6A3E26-EA64-4737-A976-90D853FFD134}" destId="{7FA6CD99-54DA-4E4B-9EB0-A5CAA09C6FFB}" srcOrd="0" destOrd="0" presId="urn:microsoft.com/office/officeart/2005/8/layout/matrix3"/>
    <dgm:cxn modelId="{456DDC47-F69F-4225-BE1B-4C161D489934}" type="presOf" srcId="{B0FF8049-ECC7-4736-BC00-CE43D8FB5B74}" destId="{7145F944-4B45-4AB8-9D16-94390EBA352B}" srcOrd="0" destOrd="0" presId="urn:microsoft.com/office/officeart/2005/8/layout/matrix3"/>
    <dgm:cxn modelId="{02ED4BAC-429E-4A3A-A9B4-A5554C57A606}" srcId="{B0FF8049-ECC7-4736-BC00-CE43D8FB5B74}" destId="{91218DFC-75FF-4BD4-9477-29902E5FEC0F}" srcOrd="2" destOrd="0" parTransId="{9765B656-D636-4236-9E26-1FA102E21BF5}" sibTransId="{2CE95A58-1B7D-4EA3-9403-A6581EE7A904}"/>
    <dgm:cxn modelId="{0820FDAE-4AC8-4105-AF5B-C14A44119D3A}" srcId="{B0FF8049-ECC7-4736-BC00-CE43D8FB5B74}" destId="{32A61223-2708-4D87-9A20-20FC71A7004F}" srcOrd="0" destOrd="0" parTransId="{88A7CBEE-3526-42F6-B27C-BAF7E5CBA96B}" sibTransId="{84713E30-3067-4445-9041-D240312C59E3}"/>
    <dgm:cxn modelId="{85DD79D5-29EB-4E39-AC6F-230C137C9E77}" srcId="{B0FF8049-ECC7-4736-BC00-CE43D8FB5B74}" destId="{718C86E1-47ED-4C5A-9EA3-5A50D4E85B36}" srcOrd="3" destOrd="0" parTransId="{1B08603F-B2C5-4E07-9522-D6597E8494E4}" sibTransId="{C0D1D169-F3A2-473E-BF20-DFC2366B49EA}"/>
    <dgm:cxn modelId="{05F2D2DE-993C-412C-91B0-FED8AA4A727F}" srcId="{B0FF8049-ECC7-4736-BC00-CE43D8FB5B74}" destId="{4F6A3E26-EA64-4737-A976-90D853FFD134}" srcOrd="1" destOrd="0" parTransId="{EE50AC52-7261-42B7-932D-D5B74E9B534E}" sibTransId="{73DEC29F-FB22-45DD-99CA-ADA007C056AD}"/>
    <dgm:cxn modelId="{7EE8CC27-1185-4988-ADFC-7FB0C5F3A5D8}" type="presParOf" srcId="{7145F944-4B45-4AB8-9D16-94390EBA352B}" destId="{ED13DC52-EC27-4E77-8D08-6BBA49B4844B}" srcOrd="0" destOrd="0" presId="urn:microsoft.com/office/officeart/2005/8/layout/matrix3"/>
    <dgm:cxn modelId="{DD82A35E-0A1A-478C-8689-DCC0C838F310}" type="presParOf" srcId="{7145F944-4B45-4AB8-9D16-94390EBA352B}" destId="{C2BCD036-93A5-4CA2-956C-1123D1D4F341}" srcOrd="1" destOrd="0" presId="urn:microsoft.com/office/officeart/2005/8/layout/matrix3"/>
    <dgm:cxn modelId="{66643E9B-FA41-49A5-8757-73E734046254}" type="presParOf" srcId="{7145F944-4B45-4AB8-9D16-94390EBA352B}" destId="{7FA6CD99-54DA-4E4B-9EB0-A5CAA09C6FFB}" srcOrd="2" destOrd="0" presId="urn:microsoft.com/office/officeart/2005/8/layout/matrix3"/>
    <dgm:cxn modelId="{E6E2D838-9557-4C15-8C50-F5C1466E2ACA}" type="presParOf" srcId="{7145F944-4B45-4AB8-9D16-94390EBA352B}" destId="{AB9E08F7-2C81-460E-BC20-4440A5DB5182}" srcOrd="3" destOrd="0" presId="urn:microsoft.com/office/officeart/2005/8/layout/matrix3"/>
    <dgm:cxn modelId="{93C328AC-A3D0-4BB0-9803-1BEA30EF66B8}" type="presParOf" srcId="{7145F944-4B45-4AB8-9D16-94390EBA352B}" destId="{5C21DD2F-F973-42DA-8687-44A99B45CF0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2BCD86-6377-4FBB-90A8-F8144BE9BACD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20DCC55-566E-4CB2-A39A-8385D57E19A2}">
      <dgm:prSet/>
      <dgm:spPr/>
      <dgm:t>
        <a:bodyPr/>
        <a:lstStyle/>
        <a:p>
          <a:r>
            <a:rPr lang="en-GB"/>
            <a:t>Money Laundering has the potential to threaten:</a:t>
          </a:r>
          <a:endParaRPr lang="en-US"/>
        </a:p>
      </dgm:t>
    </dgm:pt>
    <dgm:pt modelId="{43381B91-7B3C-4442-A31B-4CE02A525EE0}" type="parTrans" cxnId="{752095E9-EE57-4A43-84E9-52BA0ABD66B8}">
      <dgm:prSet/>
      <dgm:spPr/>
      <dgm:t>
        <a:bodyPr/>
        <a:lstStyle/>
        <a:p>
          <a:endParaRPr lang="en-US"/>
        </a:p>
      </dgm:t>
    </dgm:pt>
    <dgm:pt modelId="{876BFDE5-CEBD-440A-9B68-395AC46F33AB}" type="sibTrans" cxnId="{752095E9-EE57-4A43-84E9-52BA0ABD66B8}">
      <dgm:prSet/>
      <dgm:spPr/>
      <dgm:t>
        <a:bodyPr/>
        <a:lstStyle/>
        <a:p>
          <a:endParaRPr lang="en-US"/>
        </a:p>
      </dgm:t>
    </dgm:pt>
    <dgm:pt modelId="{DFDA7C6E-0D51-49D9-BD62-AF6C4A2A443D}">
      <dgm:prSet/>
      <dgm:spPr/>
      <dgm:t>
        <a:bodyPr/>
        <a:lstStyle/>
        <a:p>
          <a:r>
            <a:rPr lang="en-GB"/>
            <a:t>The national security of a country</a:t>
          </a:r>
          <a:endParaRPr lang="en-US"/>
        </a:p>
      </dgm:t>
    </dgm:pt>
    <dgm:pt modelId="{0BE1E168-D21B-4FE4-A009-4A37B7F7D499}" type="parTrans" cxnId="{8271908F-050D-4737-A532-43FE35634D6C}">
      <dgm:prSet/>
      <dgm:spPr/>
      <dgm:t>
        <a:bodyPr/>
        <a:lstStyle/>
        <a:p>
          <a:endParaRPr lang="en-US"/>
        </a:p>
      </dgm:t>
    </dgm:pt>
    <dgm:pt modelId="{ABB0F698-5851-4171-8BEF-C36E730475AB}" type="sibTrans" cxnId="{8271908F-050D-4737-A532-43FE35634D6C}">
      <dgm:prSet/>
      <dgm:spPr/>
      <dgm:t>
        <a:bodyPr/>
        <a:lstStyle/>
        <a:p>
          <a:endParaRPr lang="en-US"/>
        </a:p>
      </dgm:t>
    </dgm:pt>
    <dgm:pt modelId="{C55BF6E5-232E-48F9-9DF3-D27F05B69460}">
      <dgm:prSet/>
      <dgm:spPr/>
      <dgm:t>
        <a:bodyPr/>
        <a:lstStyle/>
        <a:p>
          <a:r>
            <a:rPr lang="en-GB"/>
            <a:t>The national prosperity of a country</a:t>
          </a:r>
          <a:endParaRPr lang="en-US"/>
        </a:p>
      </dgm:t>
    </dgm:pt>
    <dgm:pt modelId="{8DF4B590-C623-4E88-9751-A8945D583795}" type="parTrans" cxnId="{051EDECA-E3DE-4F28-B818-1C4E19A6DE79}">
      <dgm:prSet/>
      <dgm:spPr/>
      <dgm:t>
        <a:bodyPr/>
        <a:lstStyle/>
        <a:p>
          <a:endParaRPr lang="en-US"/>
        </a:p>
      </dgm:t>
    </dgm:pt>
    <dgm:pt modelId="{93A53F2B-8D80-46E7-8602-7DC40AC87171}" type="sibTrans" cxnId="{051EDECA-E3DE-4F28-B818-1C4E19A6DE79}">
      <dgm:prSet/>
      <dgm:spPr/>
      <dgm:t>
        <a:bodyPr/>
        <a:lstStyle/>
        <a:p>
          <a:endParaRPr lang="en-US"/>
        </a:p>
      </dgm:t>
    </dgm:pt>
    <dgm:pt modelId="{D50B7C66-FB06-432A-92E4-BEC7E6E72524}">
      <dgm:prSet/>
      <dgm:spPr/>
      <dgm:t>
        <a:bodyPr/>
        <a:lstStyle/>
        <a:p>
          <a:r>
            <a:rPr lang="en-GB"/>
            <a:t>The international reputation of a country</a:t>
          </a:r>
          <a:endParaRPr lang="en-US"/>
        </a:p>
      </dgm:t>
    </dgm:pt>
    <dgm:pt modelId="{24D03908-B5D9-4139-8E9F-E52F72C2FBB8}" type="parTrans" cxnId="{60600676-8AC8-4920-90BE-6218DBF7A62D}">
      <dgm:prSet/>
      <dgm:spPr/>
      <dgm:t>
        <a:bodyPr/>
        <a:lstStyle/>
        <a:p>
          <a:endParaRPr lang="en-US"/>
        </a:p>
      </dgm:t>
    </dgm:pt>
    <dgm:pt modelId="{7B2643ED-CA8B-47E4-AED0-AD9C519A4B00}" type="sibTrans" cxnId="{60600676-8AC8-4920-90BE-6218DBF7A62D}">
      <dgm:prSet/>
      <dgm:spPr/>
      <dgm:t>
        <a:bodyPr/>
        <a:lstStyle/>
        <a:p>
          <a:endParaRPr lang="en-US"/>
        </a:p>
      </dgm:t>
    </dgm:pt>
    <dgm:pt modelId="{46EB9BCE-FB68-48D4-8517-617BF099649B}" type="pres">
      <dgm:prSet presAssocID="{FA2BCD86-6377-4FBB-90A8-F8144BE9BACD}" presName="matrix" presStyleCnt="0">
        <dgm:presLayoutVars>
          <dgm:chMax val="1"/>
          <dgm:dir/>
          <dgm:resizeHandles val="exact"/>
        </dgm:presLayoutVars>
      </dgm:prSet>
      <dgm:spPr/>
    </dgm:pt>
    <dgm:pt modelId="{382CC6DE-FEA8-42E4-8784-B8E0511221DC}" type="pres">
      <dgm:prSet presAssocID="{FA2BCD86-6377-4FBB-90A8-F8144BE9BACD}" presName="diamond" presStyleLbl="bgShp" presStyleIdx="0" presStyleCnt="1"/>
      <dgm:spPr/>
    </dgm:pt>
    <dgm:pt modelId="{936E7525-098A-41ED-9F1A-823BBB00E009}" type="pres">
      <dgm:prSet presAssocID="{FA2BCD86-6377-4FBB-90A8-F8144BE9BAC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F2E6564-8387-4070-BB7F-9B99F7E23867}" type="pres">
      <dgm:prSet presAssocID="{FA2BCD86-6377-4FBB-90A8-F8144BE9BAC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9B2F3AE-B4D8-4255-B30D-5BAAD49A0009}" type="pres">
      <dgm:prSet presAssocID="{FA2BCD86-6377-4FBB-90A8-F8144BE9BAC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BCC8851-384A-4E79-B10A-2AAEA88A9B3D}" type="pres">
      <dgm:prSet presAssocID="{FA2BCD86-6377-4FBB-90A8-F8144BE9BAC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3D3C31B-E9B9-441D-ABFB-9A543E9C76D8}" type="presOf" srcId="{C55BF6E5-232E-48F9-9DF3-D27F05B69460}" destId="{69B2F3AE-B4D8-4255-B30D-5BAAD49A0009}" srcOrd="0" destOrd="0" presId="urn:microsoft.com/office/officeart/2005/8/layout/matrix3"/>
    <dgm:cxn modelId="{5BBBDD2E-4A66-4A00-81A0-1A8E9C19489B}" type="presOf" srcId="{FA2BCD86-6377-4FBB-90A8-F8144BE9BACD}" destId="{46EB9BCE-FB68-48D4-8517-617BF099649B}" srcOrd="0" destOrd="0" presId="urn:microsoft.com/office/officeart/2005/8/layout/matrix3"/>
    <dgm:cxn modelId="{60600676-8AC8-4920-90BE-6218DBF7A62D}" srcId="{FA2BCD86-6377-4FBB-90A8-F8144BE9BACD}" destId="{D50B7C66-FB06-432A-92E4-BEC7E6E72524}" srcOrd="3" destOrd="0" parTransId="{24D03908-B5D9-4139-8E9F-E52F72C2FBB8}" sibTransId="{7B2643ED-CA8B-47E4-AED0-AD9C519A4B00}"/>
    <dgm:cxn modelId="{4EB8B476-DCC1-43A0-839B-331558362EA4}" type="presOf" srcId="{DFDA7C6E-0D51-49D9-BD62-AF6C4A2A443D}" destId="{FF2E6564-8387-4070-BB7F-9B99F7E23867}" srcOrd="0" destOrd="0" presId="urn:microsoft.com/office/officeart/2005/8/layout/matrix3"/>
    <dgm:cxn modelId="{8271908F-050D-4737-A532-43FE35634D6C}" srcId="{FA2BCD86-6377-4FBB-90A8-F8144BE9BACD}" destId="{DFDA7C6E-0D51-49D9-BD62-AF6C4A2A443D}" srcOrd="1" destOrd="0" parTransId="{0BE1E168-D21B-4FE4-A009-4A37B7F7D499}" sibTransId="{ABB0F698-5851-4171-8BEF-C36E730475AB}"/>
    <dgm:cxn modelId="{051EDECA-E3DE-4F28-B818-1C4E19A6DE79}" srcId="{FA2BCD86-6377-4FBB-90A8-F8144BE9BACD}" destId="{C55BF6E5-232E-48F9-9DF3-D27F05B69460}" srcOrd="2" destOrd="0" parTransId="{8DF4B590-C623-4E88-9751-A8945D583795}" sibTransId="{93A53F2B-8D80-46E7-8602-7DC40AC87171}"/>
    <dgm:cxn modelId="{752095E9-EE57-4A43-84E9-52BA0ABD66B8}" srcId="{FA2BCD86-6377-4FBB-90A8-F8144BE9BACD}" destId="{620DCC55-566E-4CB2-A39A-8385D57E19A2}" srcOrd="0" destOrd="0" parTransId="{43381B91-7B3C-4442-A31B-4CE02A525EE0}" sibTransId="{876BFDE5-CEBD-440A-9B68-395AC46F33AB}"/>
    <dgm:cxn modelId="{F14444F3-1004-451A-936F-908583E9959C}" type="presOf" srcId="{D50B7C66-FB06-432A-92E4-BEC7E6E72524}" destId="{3BCC8851-384A-4E79-B10A-2AAEA88A9B3D}" srcOrd="0" destOrd="0" presId="urn:microsoft.com/office/officeart/2005/8/layout/matrix3"/>
    <dgm:cxn modelId="{AD9453FE-C02E-4475-A63E-27C80CFAC569}" type="presOf" srcId="{620DCC55-566E-4CB2-A39A-8385D57E19A2}" destId="{936E7525-098A-41ED-9F1A-823BBB00E009}" srcOrd="0" destOrd="0" presId="urn:microsoft.com/office/officeart/2005/8/layout/matrix3"/>
    <dgm:cxn modelId="{A561299C-2F5B-4F8D-A5B6-490F54CBB4D8}" type="presParOf" srcId="{46EB9BCE-FB68-48D4-8517-617BF099649B}" destId="{382CC6DE-FEA8-42E4-8784-B8E0511221DC}" srcOrd="0" destOrd="0" presId="urn:microsoft.com/office/officeart/2005/8/layout/matrix3"/>
    <dgm:cxn modelId="{A60C1A1E-FC40-4BD4-89CE-A3DE9719237E}" type="presParOf" srcId="{46EB9BCE-FB68-48D4-8517-617BF099649B}" destId="{936E7525-098A-41ED-9F1A-823BBB00E009}" srcOrd="1" destOrd="0" presId="urn:microsoft.com/office/officeart/2005/8/layout/matrix3"/>
    <dgm:cxn modelId="{C0A214CF-824A-4E23-BE97-234F78B2C5DE}" type="presParOf" srcId="{46EB9BCE-FB68-48D4-8517-617BF099649B}" destId="{FF2E6564-8387-4070-BB7F-9B99F7E23867}" srcOrd="2" destOrd="0" presId="urn:microsoft.com/office/officeart/2005/8/layout/matrix3"/>
    <dgm:cxn modelId="{0A7F114B-1DEF-41D7-95AA-5D814C3A0502}" type="presParOf" srcId="{46EB9BCE-FB68-48D4-8517-617BF099649B}" destId="{69B2F3AE-B4D8-4255-B30D-5BAAD49A0009}" srcOrd="3" destOrd="0" presId="urn:microsoft.com/office/officeart/2005/8/layout/matrix3"/>
    <dgm:cxn modelId="{A301E652-49D7-4735-9676-772A3C965048}" type="presParOf" srcId="{46EB9BCE-FB68-48D4-8517-617BF099649B}" destId="{3BCC8851-384A-4E79-B10A-2AAEA88A9B3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D74220-87B8-4EDB-8194-A656D3FDD51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622908B-7C02-4C24-B2C7-9A1921A34E3A}">
      <dgm:prSet/>
      <dgm:spPr/>
      <dgm:t>
        <a:bodyPr/>
        <a:lstStyle/>
        <a:p>
          <a:r>
            <a:rPr lang="en-GB" dirty="0"/>
            <a:t>In 2023 it was estimated that a total of around $800 Billion to $2 Trillion is laundered each year</a:t>
          </a:r>
          <a:endParaRPr lang="en-US" dirty="0"/>
        </a:p>
      </dgm:t>
    </dgm:pt>
    <dgm:pt modelId="{55A05345-084D-4F78-B0DF-47A10B3759B9}" type="parTrans" cxnId="{4E190117-DB95-44AE-9207-BF8651D1F181}">
      <dgm:prSet/>
      <dgm:spPr/>
      <dgm:t>
        <a:bodyPr/>
        <a:lstStyle/>
        <a:p>
          <a:endParaRPr lang="en-US"/>
        </a:p>
      </dgm:t>
    </dgm:pt>
    <dgm:pt modelId="{D4783438-D334-434E-9C0C-41348C97526D}" type="sibTrans" cxnId="{4E190117-DB95-44AE-9207-BF8651D1F181}">
      <dgm:prSet/>
      <dgm:spPr/>
      <dgm:t>
        <a:bodyPr/>
        <a:lstStyle/>
        <a:p>
          <a:endParaRPr lang="en-US"/>
        </a:p>
      </dgm:t>
    </dgm:pt>
    <dgm:pt modelId="{BF98B597-DFA3-4282-B24B-E155AB40A8F4}">
      <dgm:prSet/>
      <dgm:spPr/>
      <dgm:t>
        <a:bodyPr/>
        <a:lstStyle/>
        <a:p>
          <a:r>
            <a:rPr lang="en-GB" dirty="0"/>
            <a:t>This is roughly equivalent to 2% to 5% of the gross domestic product (GDP)</a:t>
          </a:r>
          <a:endParaRPr lang="en-US" dirty="0"/>
        </a:p>
      </dgm:t>
    </dgm:pt>
    <dgm:pt modelId="{617F661D-DB7A-41E1-A11A-166873A63C71}" type="parTrans" cxnId="{C8F62019-E752-42EB-8942-A6E9B18DFBAC}">
      <dgm:prSet/>
      <dgm:spPr/>
      <dgm:t>
        <a:bodyPr/>
        <a:lstStyle/>
        <a:p>
          <a:endParaRPr lang="en-US"/>
        </a:p>
      </dgm:t>
    </dgm:pt>
    <dgm:pt modelId="{E3A52CE7-1246-44EB-82E8-049AD64B6038}" type="sibTrans" cxnId="{C8F62019-E752-42EB-8942-A6E9B18DFBAC}">
      <dgm:prSet/>
      <dgm:spPr/>
      <dgm:t>
        <a:bodyPr/>
        <a:lstStyle/>
        <a:p>
          <a:endParaRPr lang="en-US"/>
        </a:p>
      </dgm:t>
    </dgm:pt>
    <dgm:pt modelId="{2D764015-62BC-4681-96C4-D25D75128A8E}" type="pres">
      <dgm:prSet presAssocID="{DBD74220-87B8-4EDB-8194-A656D3FDD511}" presName="root" presStyleCnt="0">
        <dgm:presLayoutVars>
          <dgm:dir/>
          <dgm:resizeHandles val="exact"/>
        </dgm:presLayoutVars>
      </dgm:prSet>
      <dgm:spPr/>
    </dgm:pt>
    <dgm:pt modelId="{B3F1199F-9FBB-4990-93A4-44A2D498957A}" type="pres">
      <dgm:prSet presAssocID="{4622908B-7C02-4C24-B2C7-9A1921A34E3A}" presName="compNode" presStyleCnt="0"/>
      <dgm:spPr/>
    </dgm:pt>
    <dgm:pt modelId="{14F9862E-0302-4F1A-824E-6A8E6FAF8D74}" type="pres">
      <dgm:prSet presAssocID="{4622908B-7C02-4C24-B2C7-9A1921A34E3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590EB85-AEBC-4E87-932F-E7472484438D}" type="pres">
      <dgm:prSet presAssocID="{4622908B-7C02-4C24-B2C7-9A1921A34E3A}" presName="spaceRect" presStyleCnt="0"/>
      <dgm:spPr/>
    </dgm:pt>
    <dgm:pt modelId="{1F45A3EA-BFCD-42D3-B8F3-B4B7C85E1C80}" type="pres">
      <dgm:prSet presAssocID="{4622908B-7C02-4C24-B2C7-9A1921A34E3A}" presName="textRect" presStyleLbl="revTx" presStyleIdx="0" presStyleCnt="2">
        <dgm:presLayoutVars>
          <dgm:chMax val="1"/>
          <dgm:chPref val="1"/>
        </dgm:presLayoutVars>
      </dgm:prSet>
      <dgm:spPr/>
    </dgm:pt>
    <dgm:pt modelId="{2CB603D3-B31F-4FDB-BC38-FE62652DBB0A}" type="pres">
      <dgm:prSet presAssocID="{D4783438-D334-434E-9C0C-41348C97526D}" presName="sibTrans" presStyleCnt="0"/>
      <dgm:spPr/>
    </dgm:pt>
    <dgm:pt modelId="{5EB9039E-C353-4635-9C15-4E77D4AB615A}" type="pres">
      <dgm:prSet presAssocID="{BF98B597-DFA3-4282-B24B-E155AB40A8F4}" presName="compNode" presStyleCnt="0"/>
      <dgm:spPr/>
    </dgm:pt>
    <dgm:pt modelId="{37FD585A-014C-4364-A251-BFF8EBC8D8F0}" type="pres">
      <dgm:prSet presAssocID="{BF98B597-DFA3-4282-B24B-E155AB40A8F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C7ABB268-52BD-4A45-827C-5E5F336D84B7}" type="pres">
      <dgm:prSet presAssocID="{BF98B597-DFA3-4282-B24B-E155AB40A8F4}" presName="spaceRect" presStyleCnt="0"/>
      <dgm:spPr/>
    </dgm:pt>
    <dgm:pt modelId="{063A0836-FFD7-46EC-9E19-4A86BEF419DB}" type="pres">
      <dgm:prSet presAssocID="{BF98B597-DFA3-4282-B24B-E155AB40A8F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E190117-DB95-44AE-9207-BF8651D1F181}" srcId="{DBD74220-87B8-4EDB-8194-A656D3FDD511}" destId="{4622908B-7C02-4C24-B2C7-9A1921A34E3A}" srcOrd="0" destOrd="0" parTransId="{55A05345-084D-4F78-B0DF-47A10B3759B9}" sibTransId="{D4783438-D334-434E-9C0C-41348C97526D}"/>
    <dgm:cxn modelId="{C8F62019-E752-42EB-8942-A6E9B18DFBAC}" srcId="{DBD74220-87B8-4EDB-8194-A656D3FDD511}" destId="{BF98B597-DFA3-4282-B24B-E155AB40A8F4}" srcOrd="1" destOrd="0" parTransId="{617F661D-DB7A-41E1-A11A-166873A63C71}" sibTransId="{E3A52CE7-1246-44EB-82E8-049AD64B6038}"/>
    <dgm:cxn modelId="{CBCA5B43-5CA4-4CD6-9984-CE4DC8B363C6}" type="presOf" srcId="{BF98B597-DFA3-4282-B24B-E155AB40A8F4}" destId="{063A0836-FFD7-46EC-9E19-4A86BEF419DB}" srcOrd="0" destOrd="0" presId="urn:microsoft.com/office/officeart/2018/2/layout/IconLabelList"/>
    <dgm:cxn modelId="{4714E997-9C1A-40EB-8338-B9A2B72F1B2F}" type="presOf" srcId="{4622908B-7C02-4C24-B2C7-9A1921A34E3A}" destId="{1F45A3EA-BFCD-42D3-B8F3-B4B7C85E1C80}" srcOrd="0" destOrd="0" presId="urn:microsoft.com/office/officeart/2018/2/layout/IconLabelList"/>
    <dgm:cxn modelId="{DAE0B4A2-1403-4C33-9102-60061BB6C6FF}" type="presOf" srcId="{DBD74220-87B8-4EDB-8194-A656D3FDD511}" destId="{2D764015-62BC-4681-96C4-D25D75128A8E}" srcOrd="0" destOrd="0" presId="urn:microsoft.com/office/officeart/2018/2/layout/IconLabelList"/>
    <dgm:cxn modelId="{F80B4F3E-C9FC-4843-843C-EE4D6DAA1F94}" type="presParOf" srcId="{2D764015-62BC-4681-96C4-D25D75128A8E}" destId="{B3F1199F-9FBB-4990-93A4-44A2D498957A}" srcOrd="0" destOrd="0" presId="urn:microsoft.com/office/officeart/2018/2/layout/IconLabelList"/>
    <dgm:cxn modelId="{2496CA19-C395-4FBE-801F-CF576CD336F2}" type="presParOf" srcId="{B3F1199F-9FBB-4990-93A4-44A2D498957A}" destId="{14F9862E-0302-4F1A-824E-6A8E6FAF8D74}" srcOrd="0" destOrd="0" presId="urn:microsoft.com/office/officeart/2018/2/layout/IconLabelList"/>
    <dgm:cxn modelId="{CC320719-07C6-4611-88D5-69699D37D85C}" type="presParOf" srcId="{B3F1199F-9FBB-4990-93A4-44A2D498957A}" destId="{C590EB85-AEBC-4E87-932F-E7472484438D}" srcOrd="1" destOrd="0" presId="urn:microsoft.com/office/officeart/2018/2/layout/IconLabelList"/>
    <dgm:cxn modelId="{9828050D-86F8-45D6-8B47-9EA6F49E692E}" type="presParOf" srcId="{B3F1199F-9FBB-4990-93A4-44A2D498957A}" destId="{1F45A3EA-BFCD-42D3-B8F3-B4B7C85E1C80}" srcOrd="2" destOrd="0" presId="urn:microsoft.com/office/officeart/2018/2/layout/IconLabelList"/>
    <dgm:cxn modelId="{8F661687-D907-47D9-B4F2-B9851EE029E2}" type="presParOf" srcId="{2D764015-62BC-4681-96C4-D25D75128A8E}" destId="{2CB603D3-B31F-4FDB-BC38-FE62652DBB0A}" srcOrd="1" destOrd="0" presId="urn:microsoft.com/office/officeart/2018/2/layout/IconLabelList"/>
    <dgm:cxn modelId="{C5B310FA-34B6-40E0-8BAB-C40EDAE7F6F8}" type="presParOf" srcId="{2D764015-62BC-4681-96C4-D25D75128A8E}" destId="{5EB9039E-C353-4635-9C15-4E77D4AB615A}" srcOrd="2" destOrd="0" presId="urn:microsoft.com/office/officeart/2018/2/layout/IconLabelList"/>
    <dgm:cxn modelId="{370A4030-A4DE-4C7F-B045-35E8F3D5862C}" type="presParOf" srcId="{5EB9039E-C353-4635-9C15-4E77D4AB615A}" destId="{37FD585A-014C-4364-A251-BFF8EBC8D8F0}" srcOrd="0" destOrd="0" presId="urn:microsoft.com/office/officeart/2018/2/layout/IconLabelList"/>
    <dgm:cxn modelId="{CA3F6537-F0C9-4DE9-8EE9-4FF5F0F98BEC}" type="presParOf" srcId="{5EB9039E-C353-4635-9C15-4E77D4AB615A}" destId="{C7ABB268-52BD-4A45-827C-5E5F336D84B7}" srcOrd="1" destOrd="0" presId="urn:microsoft.com/office/officeart/2018/2/layout/IconLabelList"/>
    <dgm:cxn modelId="{328C6EF7-786B-4D9C-9360-8D01AA99A308}" type="presParOf" srcId="{5EB9039E-C353-4635-9C15-4E77D4AB615A}" destId="{063A0836-FFD7-46EC-9E19-4A86BEF419D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92B3C3-D0E6-486F-A839-4038792FBB3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CC96728-5EBC-4BB9-9D69-CB9E7D7C2F02}">
      <dgm:prSet/>
      <dgm:spPr/>
      <dgm:t>
        <a:bodyPr/>
        <a:lstStyle/>
        <a:p>
          <a:r>
            <a:rPr lang="en-GB"/>
            <a:t>Placement</a:t>
          </a:r>
          <a:endParaRPr lang="en-US"/>
        </a:p>
      </dgm:t>
    </dgm:pt>
    <dgm:pt modelId="{3345E93C-2CC3-4B48-A893-3F7867666209}" type="parTrans" cxnId="{83AA33E1-F40B-4321-A780-AFE3F820AE72}">
      <dgm:prSet/>
      <dgm:spPr/>
      <dgm:t>
        <a:bodyPr/>
        <a:lstStyle/>
        <a:p>
          <a:endParaRPr lang="en-US"/>
        </a:p>
      </dgm:t>
    </dgm:pt>
    <dgm:pt modelId="{771954ED-EC79-4BE5-8A36-AA529F754D2C}" type="sibTrans" cxnId="{83AA33E1-F40B-4321-A780-AFE3F820AE72}">
      <dgm:prSet/>
      <dgm:spPr/>
      <dgm:t>
        <a:bodyPr/>
        <a:lstStyle/>
        <a:p>
          <a:endParaRPr lang="en-US"/>
        </a:p>
      </dgm:t>
    </dgm:pt>
    <dgm:pt modelId="{3AD3EAE9-374B-4F41-8CDE-A4CDD84E24B1}">
      <dgm:prSet/>
      <dgm:spPr/>
      <dgm:t>
        <a:bodyPr/>
        <a:lstStyle/>
        <a:p>
          <a:r>
            <a:rPr lang="en-GB"/>
            <a:t>Layering </a:t>
          </a:r>
          <a:endParaRPr lang="en-US"/>
        </a:p>
      </dgm:t>
    </dgm:pt>
    <dgm:pt modelId="{20E558E9-D26B-4EED-A04F-99DD57760462}" type="parTrans" cxnId="{8C476706-A0E6-4C26-ADCD-C624BDE362EF}">
      <dgm:prSet/>
      <dgm:spPr/>
      <dgm:t>
        <a:bodyPr/>
        <a:lstStyle/>
        <a:p>
          <a:endParaRPr lang="en-US"/>
        </a:p>
      </dgm:t>
    </dgm:pt>
    <dgm:pt modelId="{E5DCEE4F-C895-48B8-92BD-1052A126DA46}" type="sibTrans" cxnId="{8C476706-A0E6-4C26-ADCD-C624BDE362EF}">
      <dgm:prSet/>
      <dgm:spPr/>
      <dgm:t>
        <a:bodyPr/>
        <a:lstStyle/>
        <a:p>
          <a:endParaRPr lang="en-US"/>
        </a:p>
      </dgm:t>
    </dgm:pt>
    <dgm:pt modelId="{0DD287B5-B6BB-4DCC-9047-CBA023704390}">
      <dgm:prSet/>
      <dgm:spPr/>
      <dgm:t>
        <a:bodyPr/>
        <a:lstStyle/>
        <a:p>
          <a:r>
            <a:rPr lang="en-GB"/>
            <a:t>Intergration</a:t>
          </a:r>
          <a:endParaRPr lang="en-US"/>
        </a:p>
      </dgm:t>
    </dgm:pt>
    <dgm:pt modelId="{67136680-D9FB-447B-A37A-D95749E75ED2}" type="parTrans" cxnId="{FA6AA46D-3E79-4277-B40D-FFCD77930C15}">
      <dgm:prSet/>
      <dgm:spPr/>
      <dgm:t>
        <a:bodyPr/>
        <a:lstStyle/>
        <a:p>
          <a:endParaRPr lang="en-US"/>
        </a:p>
      </dgm:t>
    </dgm:pt>
    <dgm:pt modelId="{B1E4DFAB-F0BF-4B2A-8AF5-6657D8585BF5}" type="sibTrans" cxnId="{FA6AA46D-3E79-4277-B40D-FFCD77930C15}">
      <dgm:prSet/>
      <dgm:spPr/>
      <dgm:t>
        <a:bodyPr/>
        <a:lstStyle/>
        <a:p>
          <a:endParaRPr lang="en-US"/>
        </a:p>
      </dgm:t>
    </dgm:pt>
    <dgm:pt modelId="{4ABF9EFB-2643-41BA-81C5-2FC7E45F2DB8}" type="pres">
      <dgm:prSet presAssocID="{BD92B3C3-D0E6-486F-A839-4038792FBB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3CBCCDD-B129-4B83-ABAB-CD97C8FE029A}" type="pres">
      <dgm:prSet presAssocID="{2CC96728-5EBC-4BB9-9D69-CB9E7D7C2F02}" presName="hierRoot1" presStyleCnt="0"/>
      <dgm:spPr/>
    </dgm:pt>
    <dgm:pt modelId="{0867BA00-C1B2-4705-AB23-07862085CDF9}" type="pres">
      <dgm:prSet presAssocID="{2CC96728-5EBC-4BB9-9D69-CB9E7D7C2F02}" presName="composite" presStyleCnt="0"/>
      <dgm:spPr/>
    </dgm:pt>
    <dgm:pt modelId="{27D15537-220F-4AA2-AEBE-7673C909F540}" type="pres">
      <dgm:prSet presAssocID="{2CC96728-5EBC-4BB9-9D69-CB9E7D7C2F02}" presName="background" presStyleLbl="node0" presStyleIdx="0" presStyleCnt="3"/>
      <dgm:spPr/>
    </dgm:pt>
    <dgm:pt modelId="{9068866A-AF59-49BD-9287-DCF187A94724}" type="pres">
      <dgm:prSet presAssocID="{2CC96728-5EBC-4BB9-9D69-CB9E7D7C2F02}" presName="text" presStyleLbl="fgAcc0" presStyleIdx="0" presStyleCnt="3">
        <dgm:presLayoutVars>
          <dgm:chPref val="3"/>
        </dgm:presLayoutVars>
      </dgm:prSet>
      <dgm:spPr/>
    </dgm:pt>
    <dgm:pt modelId="{80614F6A-77FF-4AF8-BF81-E221211265F2}" type="pres">
      <dgm:prSet presAssocID="{2CC96728-5EBC-4BB9-9D69-CB9E7D7C2F02}" presName="hierChild2" presStyleCnt="0"/>
      <dgm:spPr/>
    </dgm:pt>
    <dgm:pt modelId="{E167F3C9-F415-4AC2-87B6-3DC3FF443672}" type="pres">
      <dgm:prSet presAssocID="{3AD3EAE9-374B-4F41-8CDE-A4CDD84E24B1}" presName="hierRoot1" presStyleCnt="0"/>
      <dgm:spPr/>
    </dgm:pt>
    <dgm:pt modelId="{7AF3403D-F1B3-4C99-B1D1-5E8DF39E43D2}" type="pres">
      <dgm:prSet presAssocID="{3AD3EAE9-374B-4F41-8CDE-A4CDD84E24B1}" presName="composite" presStyleCnt="0"/>
      <dgm:spPr/>
    </dgm:pt>
    <dgm:pt modelId="{F0D4E1EF-21AC-459F-ABE3-A5BF5F2F725F}" type="pres">
      <dgm:prSet presAssocID="{3AD3EAE9-374B-4F41-8CDE-A4CDD84E24B1}" presName="background" presStyleLbl="node0" presStyleIdx="1" presStyleCnt="3"/>
      <dgm:spPr/>
    </dgm:pt>
    <dgm:pt modelId="{E871354E-8B2D-4157-ACB4-75793594641A}" type="pres">
      <dgm:prSet presAssocID="{3AD3EAE9-374B-4F41-8CDE-A4CDD84E24B1}" presName="text" presStyleLbl="fgAcc0" presStyleIdx="1" presStyleCnt="3">
        <dgm:presLayoutVars>
          <dgm:chPref val="3"/>
        </dgm:presLayoutVars>
      </dgm:prSet>
      <dgm:spPr/>
    </dgm:pt>
    <dgm:pt modelId="{46C18D86-E2ED-4EE9-A810-6D45783D24FB}" type="pres">
      <dgm:prSet presAssocID="{3AD3EAE9-374B-4F41-8CDE-A4CDD84E24B1}" presName="hierChild2" presStyleCnt="0"/>
      <dgm:spPr/>
    </dgm:pt>
    <dgm:pt modelId="{F337E7F0-BB98-4FCE-AB45-5A4B78371190}" type="pres">
      <dgm:prSet presAssocID="{0DD287B5-B6BB-4DCC-9047-CBA023704390}" presName="hierRoot1" presStyleCnt="0"/>
      <dgm:spPr/>
    </dgm:pt>
    <dgm:pt modelId="{256EDDED-4B1C-471A-9296-34FA57E64BAF}" type="pres">
      <dgm:prSet presAssocID="{0DD287B5-B6BB-4DCC-9047-CBA023704390}" presName="composite" presStyleCnt="0"/>
      <dgm:spPr/>
    </dgm:pt>
    <dgm:pt modelId="{EC1F321E-EE0A-4A58-B125-23F36A567A26}" type="pres">
      <dgm:prSet presAssocID="{0DD287B5-B6BB-4DCC-9047-CBA023704390}" presName="background" presStyleLbl="node0" presStyleIdx="2" presStyleCnt="3"/>
      <dgm:spPr/>
    </dgm:pt>
    <dgm:pt modelId="{5635C86D-68BE-4DAD-9143-9E3C1D26A907}" type="pres">
      <dgm:prSet presAssocID="{0DD287B5-B6BB-4DCC-9047-CBA023704390}" presName="text" presStyleLbl="fgAcc0" presStyleIdx="2" presStyleCnt="3">
        <dgm:presLayoutVars>
          <dgm:chPref val="3"/>
        </dgm:presLayoutVars>
      </dgm:prSet>
      <dgm:spPr/>
    </dgm:pt>
    <dgm:pt modelId="{DFF977E4-3F38-42C8-BB17-1FAFA6B3D677}" type="pres">
      <dgm:prSet presAssocID="{0DD287B5-B6BB-4DCC-9047-CBA023704390}" presName="hierChild2" presStyleCnt="0"/>
      <dgm:spPr/>
    </dgm:pt>
  </dgm:ptLst>
  <dgm:cxnLst>
    <dgm:cxn modelId="{8C476706-A0E6-4C26-ADCD-C624BDE362EF}" srcId="{BD92B3C3-D0E6-486F-A839-4038792FBB30}" destId="{3AD3EAE9-374B-4F41-8CDE-A4CDD84E24B1}" srcOrd="1" destOrd="0" parTransId="{20E558E9-D26B-4EED-A04F-99DD57760462}" sibTransId="{E5DCEE4F-C895-48B8-92BD-1052A126DA46}"/>
    <dgm:cxn modelId="{FBBB801A-3419-4976-BAFD-F931B5AFE3C3}" type="presOf" srcId="{BD92B3C3-D0E6-486F-A839-4038792FBB30}" destId="{4ABF9EFB-2643-41BA-81C5-2FC7E45F2DB8}" srcOrd="0" destOrd="0" presId="urn:microsoft.com/office/officeart/2005/8/layout/hierarchy1"/>
    <dgm:cxn modelId="{FA6AA46D-3E79-4277-B40D-FFCD77930C15}" srcId="{BD92B3C3-D0E6-486F-A839-4038792FBB30}" destId="{0DD287B5-B6BB-4DCC-9047-CBA023704390}" srcOrd="2" destOrd="0" parTransId="{67136680-D9FB-447B-A37A-D95749E75ED2}" sibTransId="{B1E4DFAB-F0BF-4B2A-8AF5-6657D8585BF5}"/>
    <dgm:cxn modelId="{947B3797-8003-4214-BC41-1175400F7972}" type="presOf" srcId="{2CC96728-5EBC-4BB9-9D69-CB9E7D7C2F02}" destId="{9068866A-AF59-49BD-9287-DCF187A94724}" srcOrd="0" destOrd="0" presId="urn:microsoft.com/office/officeart/2005/8/layout/hierarchy1"/>
    <dgm:cxn modelId="{8F72D3D4-11E0-43A2-9F3A-E3B5AD2496A0}" type="presOf" srcId="{0DD287B5-B6BB-4DCC-9047-CBA023704390}" destId="{5635C86D-68BE-4DAD-9143-9E3C1D26A907}" srcOrd="0" destOrd="0" presId="urn:microsoft.com/office/officeart/2005/8/layout/hierarchy1"/>
    <dgm:cxn modelId="{83AA33E1-F40B-4321-A780-AFE3F820AE72}" srcId="{BD92B3C3-D0E6-486F-A839-4038792FBB30}" destId="{2CC96728-5EBC-4BB9-9D69-CB9E7D7C2F02}" srcOrd="0" destOrd="0" parTransId="{3345E93C-2CC3-4B48-A893-3F7867666209}" sibTransId="{771954ED-EC79-4BE5-8A36-AA529F754D2C}"/>
    <dgm:cxn modelId="{919811EA-E666-4392-9C97-1F9F46133AE0}" type="presOf" srcId="{3AD3EAE9-374B-4F41-8CDE-A4CDD84E24B1}" destId="{E871354E-8B2D-4157-ACB4-75793594641A}" srcOrd="0" destOrd="0" presId="urn:microsoft.com/office/officeart/2005/8/layout/hierarchy1"/>
    <dgm:cxn modelId="{BBF87314-B2C0-455B-966F-885350C5C05C}" type="presParOf" srcId="{4ABF9EFB-2643-41BA-81C5-2FC7E45F2DB8}" destId="{13CBCCDD-B129-4B83-ABAB-CD97C8FE029A}" srcOrd="0" destOrd="0" presId="urn:microsoft.com/office/officeart/2005/8/layout/hierarchy1"/>
    <dgm:cxn modelId="{30E71204-AE6F-4585-8C32-AB413BFFBE75}" type="presParOf" srcId="{13CBCCDD-B129-4B83-ABAB-CD97C8FE029A}" destId="{0867BA00-C1B2-4705-AB23-07862085CDF9}" srcOrd="0" destOrd="0" presId="urn:microsoft.com/office/officeart/2005/8/layout/hierarchy1"/>
    <dgm:cxn modelId="{30EDD351-2AEA-4C0A-AAC1-21C23F2A9995}" type="presParOf" srcId="{0867BA00-C1B2-4705-AB23-07862085CDF9}" destId="{27D15537-220F-4AA2-AEBE-7673C909F540}" srcOrd="0" destOrd="0" presId="urn:microsoft.com/office/officeart/2005/8/layout/hierarchy1"/>
    <dgm:cxn modelId="{CD4A3B8C-CF90-483D-A567-50B56979FDFB}" type="presParOf" srcId="{0867BA00-C1B2-4705-AB23-07862085CDF9}" destId="{9068866A-AF59-49BD-9287-DCF187A94724}" srcOrd="1" destOrd="0" presId="urn:microsoft.com/office/officeart/2005/8/layout/hierarchy1"/>
    <dgm:cxn modelId="{07D6C55E-281E-465F-A452-5775EC224255}" type="presParOf" srcId="{13CBCCDD-B129-4B83-ABAB-CD97C8FE029A}" destId="{80614F6A-77FF-4AF8-BF81-E221211265F2}" srcOrd="1" destOrd="0" presId="urn:microsoft.com/office/officeart/2005/8/layout/hierarchy1"/>
    <dgm:cxn modelId="{91A0F839-B7DE-40D5-BE89-EE720D5BABDA}" type="presParOf" srcId="{4ABF9EFB-2643-41BA-81C5-2FC7E45F2DB8}" destId="{E167F3C9-F415-4AC2-87B6-3DC3FF443672}" srcOrd="1" destOrd="0" presId="urn:microsoft.com/office/officeart/2005/8/layout/hierarchy1"/>
    <dgm:cxn modelId="{AF5D9BA7-3662-4DDE-BFAA-893F89542FB5}" type="presParOf" srcId="{E167F3C9-F415-4AC2-87B6-3DC3FF443672}" destId="{7AF3403D-F1B3-4C99-B1D1-5E8DF39E43D2}" srcOrd="0" destOrd="0" presId="urn:microsoft.com/office/officeart/2005/8/layout/hierarchy1"/>
    <dgm:cxn modelId="{F3AFBA9E-8E7F-4DC0-81C5-7761C96A0537}" type="presParOf" srcId="{7AF3403D-F1B3-4C99-B1D1-5E8DF39E43D2}" destId="{F0D4E1EF-21AC-459F-ABE3-A5BF5F2F725F}" srcOrd="0" destOrd="0" presId="urn:microsoft.com/office/officeart/2005/8/layout/hierarchy1"/>
    <dgm:cxn modelId="{FF777D37-01F0-4DF1-8FBB-CF90524D2E9B}" type="presParOf" srcId="{7AF3403D-F1B3-4C99-B1D1-5E8DF39E43D2}" destId="{E871354E-8B2D-4157-ACB4-75793594641A}" srcOrd="1" destOrd="0" presId="urn:microsoft.com/office/officeart/2005/8/layout/hierarchy1"/>
    <dgm:cxn modelId="{2FB447D2-FD3B-4DA7-8693-8A79B3C58970}" type="presParOf" srcId="{E167F3C9-F415-4AC2-87B6-3DC3FF443672}" destId="{46C18D86-E2ED-4EE9-A810-6D45783D24FB}" srcOrd="1" destOrd="0" presId="urn:microsoft.com/office/officeart/2005/8/layout/hierarchy1"/>
    <dgm:cxn modelId="{85A00FDE-35AC-474F-A3C7-BDEEF3BA390E}" type="presParOf" srcId="{4ABF9EFB-2643-41BA-81C5-2FC7E45F2DB8}" destId="{F337E7F0-BB98-4FCE-AB45-5A4B78371190}" srcOrd="2" destOrd="0" presId="urn:microsoft.com/office/officeart/2005/8/layout/hierarchy1"/>
    <dgm:cxn modelId="{F7EA9ADA-FEE5-4811-9839-5B8C35D5C62E}" type="presParOf" srcId="{F337E7F0-BB98-4FCE-AB45-5A4B78371190}" destId="{256EDDED-4B1C-471A-9296-34FA57E64BAF}" srcOrd="0" destOrd="0" presId="urn:microsoft.com/office/officeart/2005/8/layout/hierarchy1"/>
    <dgm:cxn modelId="{F0AE5F9B-5EB0-45D6-9497-D9296647B6AC}" type="presParOf" srcId="{256EDDED-4B1C-471A-9296-34FA57E64BAF}" destId="{EC1F321E-EE0A-4A58-B125-23F36A567A26}" srcOrd="0" destOrd="0" presId="urn:microsoft.com/office/officeart/2005/8/layout/hierarchy1"/>
    <dgm:cxn modelId="{52D58C46-ED67-4B6E-8389-D243B8DA51D4}" type="presParOf" srcId="{256EDDED-4B1C-471A-9296-34FA57E64BAF}" destId="{5635C86D-68BE-4DAD-9143-9E3C1D26A907}" srcOrd="1" destOrd="0" presId="urn:microsoft.com/office/officeart/2005/8/layout/hierarchy1"/>
    <dgm:cxn modelId="{D6B2A0B5-2521-44BA-8F40-5AD8239A8B88}" type="presParOf" srcId="{F337E7F0-BB98-4FCE-AB45-5A4B78371190}" destId="{DFF977E4-3F38-42C8-BB17-1FAFA6B3D67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5F4C8D-D6C5-4067-8D32-A001BAF4B73E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8ACE040-3A81-4345-AA1A-D4FCEE357F97}">
      <dgm:prSet/>
      <dgm:spPr/>
      <dgm:t>
        <a:bodyPr/>
        <a:lstStyle/>
        <a:p>
          <a:r>
            <a:rPr lang="en-GB" b="0" i="0" baseline="0"/>
            <a:t>Street Cash is obtained from crime, selling drugs, stolen goods, non-duty paid goods etc.</a:t>
          </a:r>
          <a:endParaRPr lang="en-US"/>
        </a:p>
      </dgm:t>
    </dgm:pt>
    <dgm:pt modelId="{2B4C103E-786B-4379-AAD7-B0EF6A6FF6E2}" type="parTrans" cxnId="{BCAF2DA5-A761-4AD6-919C-6FDA7A954151}">
      <dgm:prSet/>
      <dgm:spPr/>
      <dgm:t>
        <a:bodyPr/>
        <a:lstStyle/>
        <a:p>
          <a:endParaRPr lang="en-US"/>
        </a:p>
      </dgm:t>
    </dgm:pt>
    <dgm:pt modelId="{2D9571A7-25FD-47F3-A921-B5509D14F1A1}" type="sibTrans" cxnId="{BCAF2DA5-A761-4AD6-919C-6FDA7A954151}">
      <dgm:prSet/>
      <dgm:spPr/>
      <dgm:t>
        <a:bodyPr/>
        <a:lstStyle/>
        <a:p>
          <a:endParaRPr lang="en-US"/>
        </a:p>
      </dgm:t>
    </dgm:pt>
    <dgm:pt modelId="{BB75DA11-D785-485D-8FAF-66A1C750DF4B}">
      <dgm:prSet/>
      <dgm:spPr/>
      <dgm:t>
        <a:bodyPr/>
        <a:lstStyle/>
        <a:p>
          <a:r>
            <a:rPr lang="en-GB" b="0" i="0" baseline="0"/>
            <a:t>These funds have to be “placed” into the regulated sector </a:t>
          </a:r>
          <a:endParaRPr lang="en-US"/>
        </a:p>
      </dgm:t>
    </dgm:pt>
    <dgm:pt modelId="{1195DE4D-3E7C-4A19-985A-4ABD0D04A5A0}" type="parTrans" cxnId="{BFEFD5D5-102D-43AE-939B-4E952DFBC5D8}">
      <dgm:prSet/>
      <dgm:spPr/>
      <dgm:t>
        <a:bodyPr/>
        <a:lstStyle/>
        <a:p>
          <a:endParaRPr lang="en-US"/>
        </a:p>
      </dgm:t>
    </dgm:pt>
    <dgm:pt modelId="{B2A5A252-4D79-4C1E-825A-6D6088119D85}" type="sibTrans" cxnId="{BFEFD5D5-102D-43AE-939B-4E952DFBC5D8}">
      <dgm:prSet/>
      <dgm:spPr/>
      <dgm:t>
        <a:bodyPr/>
        <a:lstStyle/>
        <a:p>
          <a:endParaRPr lang="en-US"/>
        </a:p>
      </dgm:t>
    </dgm:pt>
    <dgm:pt modelId="{1AC2EDF7-F3B2-41E2-AB18-7247D55C2FA1}">
      <dgm:prSet/>
      <dgm:spPr/>
      <dgm:t>
        <a:bodyPr/>
        <a:lstStyle/>
        <a:p>
          <a:r>
            <a:rPr lang="en-GB" b="0" i="0" baseline="0"/>
            <a:t>This is the point of the process which poses the greatest risk to the perpetrator as they run the risk of discovery</a:t>
          </a:r>
          <a:endParaRPr lang="en-US"/>
        </a:p>
      </dgm:t>
    </dgm:pt>
    <dgm:pt modelId="{0F5AF01B-F737-4B89-A7B4-7C7E14401C81}" type="parTrans" cxnId="{7A7D2EA3-7D53-4205-987E-E5586C0FBA6C}">
      <dgm:prSet/>
      <dgm:spPr/>
      <dgm:t>
        <a:bodyPr/>
        <a:lstStyle/>
        <a:p>
          <a:endParaRPr lang="en-US"/>
        </a:p>
      </dgm:t>
    </dgm:pt>
    <dgm:pt modelId="{56A14774-04BF-4015-B722-1C4A0CC4E678}" type="sibTrans" cxnId="{7A7D2EA3-7D53-4205-987E-E5586C0FBA6C}">
      <dgm:prSet/>
      <dgm:spPr/>
      <dgm:t>
        <a:bodyPr/>
        <a:lstStyle/>
        <a:p>
          <a:endParaRPr lang="en-US"/>
        </a:p>
      </dgm:t>
    </dgm:pt>
    <dgm:pt modelId="{B9867945-2FEB-4D00-9AF5-464A792B4BCF}">
      <dgm:prSet/>
      <dgm:spPr/>
      <dgm:t>
        <a:bodyPr/>
        <a:lstStyle/>
        <a:p>
          <a:r>
            <a:rPr lang="en-GB" b="0" i="0" baseline="0"/>
            <a:t>Often cash is “structured” or “smurfed” to get it into the system</a:t>
          </a:r>
          <a:endParaRPr lang="en-US"/>
        </a:p>
      </dgm:t>
    </dgm:pt>
    <dgm:pt modelId="{6D4E1293-6BD9-4CA5-ACE3-1CFDF7BF6212}" type="parTrans" cxnId="{FF47ECF6-EF34-428E-8CAE-599769AC2177}">
      <dgm:prSet/>
      <dgm:spPr/>
      <dgm:t>
        <a:bodyPr/>
        <a:lstStyle/>
        <a:p>
          <a:endParaRPr lang="en-US"/>
        </a:p>
      </dgm:t>
    </dgm:pt>
    <dgm:pt modelId="{A58891AE-B589-466A-B70B-5AAF886A4B09}" type="sibTrans" cxnId="{FF47ECF6-EF34-428E-8CAE-599769AC2177}">
      <dgm:prSet/>
      <dgm:spPr/>
      <dgm:t>
        <a:bodyPr/>
        <a:lstStyle/>
        <a:p>
          <a:endParaRPr lang="en-US"/>
        </a:p>
      </dgm:t>
    </dgm:pt>
    <dgm:pt modelId="{BFC74F97-A8D6-40E5-A070-A3E41F16FCD0}">
      <dgm:prSet/>
      <dgm:spPr/>
      <dgm:t>
        <a:bodyPr/>
        <a:lstStyle/>
        <a:p>
          <a:r>
            <a:rPr lang="en-GB" b="0" i="0" baseline="0"/>
            <a:t>Making multiple small deposits instead of one large deposit</a:t>
          </a:r>
          <a:endParaRPr lang="en-US"/>
        </a:p>
      </dgm:t>
    </dgm:pt>
    <dgm:pt modelId="{C1D25F3B-5EBA-4715-97E3-6C0B278440DA}" type="parTrans" cxnId="{CF20337B-CAC4-44CB-AB64-21654D8CC9CE}">
      <dgm:prSet/>
      <dgm:spPr/>
      <dgm:t>
        <a:bodyPr/>
        <a:lstStyle/>
        <a:p>
          <a:endParaRPr lang="en-US"/>
        </a:p>
      </dgm:t>
    </dgm:pt>
    <dgm:pt modelId="{941BB769-40DA-4C5B-82D4-7F376C19A890}" type="sibTrans" cxnId="{CF20337B-CAC4-44CB-AB64-21654D8CC9CE}">
      <dgm:prSet/>
      <dgm:spPr/>
      <dgm:t>
        <a:bodyPr/>
        <a:lstStyle/>
        <a:p>
          <a:endParaRPr lang="en-US"/>
        </a:p>
      </dgm:t>
    </dgm:pt>
    <dgm:pt modelId="{6AB5366B-A913-43FF-9AD2-B4BC3E829AA3}">
      <dgm:prSet/>
      <dgm:spPr/>
      <dgm:t>
        <a:bodyPr/>
        <a:lstStyle/>
        <a:p>
          <a:r>
            <a:rPr lang="en-GB" b="0" i="0" baseline="0"/>
            <a:t>Repeatedly betting on the favourite /or red or black in casinos</a:t>
          </a:r>
          <a:endParaRPr lang="en-US"/>
        </a:p>
      </dgm:t>
    </dgm:pt>
    <dgm:pt modelId="{DCEFF095-FFD2-4B66-AE14-177BA2777CB9}" type="parTrans" cxnId="{FF99858A-3EB8-4935-B5C0-ABE994E96735}">
      <dgm:prSet/>
      <dgm:spPr/>
      <dgm:t>
        <a:bodyPr/>
        <a:lstStyle/>
        <a:p>
          <a:endParaRPr lang="en-US"/>
        </a:p>
      </dgm:t>
    </dgm:pt>
    <dgm:pt modelId="{EEFBEE34-C193-43A2-992F-E156CF793585}" type="sibTrans" cxnId="{FF99858A-3EB8-4935-B5C0-ABE994E96735}">
      <dgm:prSet/>
      <dgm:spPr/>
      <dgm:t>
        <a:bodyPr/>
        <a:lstStyle/>
        <a:p>
          <a:endParaRPr lang="en-US"/>
        </a:p>
      </dgm:t>
    </dgm:pt>
    <dgm:pt modelId="{B4E45585-4441-4612-ACC1-4D4D1B80E2AD}" type="pres">
      <dgm:prSet presAssocID="{8D5F4C8D-D6C5-4067-8D32-A001BAF4B73E}" presName="Name0" presStyleCnt="0">
        <dgm:presLayoutVars>
          <dgm:dir/>
          <dgm:resizeHandles val="exact"/>
        </dgm:presLayoutVars>
      </dgm:prSet>
      <dgm:spPr/>
    </dgm:pt>
    <dgm:pt modelId="{4D53E27C-470F-4CD6-BF8E-5C4BF9540026}" type="pres">
      <dgm:prSet presAssocID="{08ACE040-3A81-4345-AA1A-D4FCEE357F97}" presName="node" presStyleLbl="node1" presStyleIdx="0" presStyleCnt="6">
        <dgm:presLayoutVars>
          <dgm:bulletEnabled val="1"/>
        </dgm:presLayoutVars>
      </dgm:prSet>
      <dgm:spPr/>
    </dgm:pt>
    <dgm:pt modelId="{7CDB8BD3-7AC1-498E-8A3D-A9FDA4DE5B0A}" type="pres">
      <dgm:prSet presAssocID="{2D9571A7-25FD-47F3-A921-B5509D14F1A1}" presName="sibTrans" presStyleLbl="sibTrans1D1" presStyleIdx="0" presStyleCnt="5"/>
      <dgm:spPr/>
    </dgm:pt>
    <dgm:pt modelId="{81D34774-1937-419C-B24E-79C9BF64EE14}" type="pres">
      <dgm:prSet presAssocID="{2D9571A7-25FD-47F3-A921-B5509D14F1A1}" presName="connectorText" presStyleLbl="sibTrans1D1" presStyleIdx="0" presStyleCnt="5"/>
      <dgm:spPr/>
    </dgm:pt>
    <dgm:pt modelId="{F9F1D32C-A8EF-4656-879D-A5BDF29ABC94}" type="pres">
      <dgm:prSet presAssocID="{BB75DA11-D785-485D-8FAF-66A1C750DF4B}" presName="node" presStyleLbl="node1" presStyleIdx="1" presStyleCnt="6">
        <dgm:presLayoutVars>
          <dgm:bulletEnabled val="1"/>
        </dgm:presLayoutVars>
      </dgm:prSet>
      <dgm:spPr/>
    </dgm:pt>
    <dgm:pt modelId="{53E62504-409F-49A7-B220-F0ACAC1A7A3C}" type="pres">
      <dgm:prSet presAssocID="{B2A5A252-4D79-4C1E-825A-6D6088119D85}" presName="sibTrans" presStyleLbl="sibTrans1D1" presStyleIdx="1" presStyleCnt="5"/>
      <dgm:spPr/>
    </dgm:pt>
    <dgm:pt modelId="{1D942556-CA67-4CE1-B04A-D8E0EB376E54}" type="pres">
      <dgm:prSet presAssocID="{B2A5A252-4D79-4C1E-825A-6D6088119D85}" presName="connectorText" presStyleLbl="sibTrans1D1" presStyleIdx="1" presStyleCnt="5"/>
      <dgm:spPr/>
    </dgm:pt>
    <dgm:pt modelId="{778330BD-1308-4680-ABB4-73155F7E0AFD}" type="pres">
      <dgm:prSet presAssocID="{1AC2EDF7-F3B2-41E2-AB18-7247D55C2FA1}" presName="node" presStyleLbl="node1" presStyleIdx="2" presStyleCnt="6">
        <dgm:presLayoutVars>
          <dgm:bulletEnabled val="1"/>
        </dgm:presLayoutVars>
      </dgm:prSet>
      <dgm:spPr/>
    </dgm:pt>
    <dgm:pt modelId="{24F52E6D-2517-47E2-8AC1-2FFEE65462BC}" type="pres">
      <dgm:prSet presAssocID="{56A14774-04BF-4015-B722-1C4A0CC4E678}" presName="sibTrans" presStyleLbl="sibTrans1D1" presStyleIdx="2" presStyleCnt="5"/>
      <dgm:spPr/>
    </dgm:pt>
    <dgm:pt modelId="{16F16497-8FE5-49B5-9C38-AE8FB659EA23}" type="pres">
      <dgm:prSet presAssocID="{56A14774-04BF-4015-B722-1C4A0CC4E678}" presName="connectorText" presStyleLbl="sibTrans1D1" presStyleIdx="2" presStyleCnt="5"/>
      <dgm:spPr/>
    </dgm:pt>
    <dgm:pt modelId="{A94B87C5-78D8-41EC-839F-411552E2FC67}" type="pres">
      <dgm:prSet presAssocID="{B9867945-2FEB-4D00-9AF5-464A792B4BCF}" presName="node" presStyleLbl="node1" presStyleIdx="3" presStyleCnt="6">
        <dgm:presLayoutVars>
          <dgm:bulletEnabled val="1"/>
        </dgm:presLayoutVars>
      </dgm:prSet>
      <dgm:spPr/>
    </dgm:pt>
    <dgm:pt modelId="{37458BDA-2B87-43C7-9BBF-13015D6F0F6B}" type="pres">
      <dgm:prSet presAssocID="{A58891AE-B589-466A-B70B-5AAF886A4B09}" presName="sibTrans" presStyleLbl="sibTrans1D1" presStyleIdx="3" presStyleCnt="5"/>
      <dgm:spPr/>
    </dgm:pt>
    <dgm:pt modelId="{886C1B43-7524-45DC-8ECC-CD3109586437}" type="pres">
      <dgm:prSet presAssocID="{A58891AE-B589-466A-B70B-5AAF886A4B09}" presName="connectorText" presStyleLbl="sibTrans1D1" presStyleIdx="3" presStyleCnt="5"/>
      <dgm:spPr/>
    </dgm:pt>
    <dgm:pt modelId="{6D75EB4A-8745-4C26-80EF-A3967C2FB54E}" type="pres">
      <dgm:prSet presAssocID="{BFC74F97-A8D6-40E5-A070-A3E41F16FCD0}" presName="node" presStyleLbl="node1" presStyleIdx="4" presStyleCnt="6">
        <dgm:presLayoutVars>
          <dgm:bulletEnabled val="1"/>
        </dgm:presLayoutVars>
      </dgm:prSet>
      <dgm:spPr/>
    </dgm:pt>
    <dgm:pt modelId="{A85408BA-4D8E-41E8-BE58-79E31CF8EE33}" type="pres">
      <dgm:prSet presAssocID="{941BB769-40DA-4C5B-82D4-7F376C19A890}" presName="sibTrans" presStyleLbl="sibTrans1D1" presStyleIdx="4" presStyleCnt="5"/>
      <dgm:spPr/>
    </dgm:pt>
    <dgm:pt modelId="{F83A8766-D069-4205-B231-19166F238A05}" type="pres">
      <dgm:prSet presAssocID="{941BB769-40DA-4C5B-82D4-7F376C19A890}" presName="connectorText" presStyleLbl="sibTrans1D1" presStyleIdx="4" presStyleCnt="5"/>
      <dgm:spPr/>
    </dgm:pt>
    <dgm:pt modelId="{8314A6DA-74CC-4FD3-BDA4-095A97368BB1}" type="pres">
      <dgm:prSet presAssocID="{6AB5366B-A913-43FF-9AD2-B4BC3E829AA3}" presName="node" presStyleLbl="node1" presStyleIdx="5" presStyleCnt="6">
        <dgm:presLayoutVars>
          <dgm:bulletEnabled val="1"/>
        </dgm:presLayoutVars>
      </dgm:prSet>
      <dgm:spPr/>
    </dgm:pt>
  </dgm:ptLst>
  <dgm:cxnLst>
    <dgm:cxn modelId="{7BD9E210-D13B-441F-823A-BD411B1DB88B}" type="presOf" srcId="{A58891AE-B589-466A-B70B-5AAF886A4B09}" destId="{37458BDA-2B87-43C7-9BBF-13015D6F0F6B}" srcOrd="0" destOrd="0" presId="urn:microsoft.com/office/officeart/2016/7/layout/RepeatingBendingProcessNew"/>
    <dgm:cxn modelId="{61CB0028-2C0C-43E0-A22A-D85CAFAC8385}" type="presOf" srcId="{BFC74F97-A8D6-40E5-A070-A3E41F16FCD0}" destId="{6D75EB4A-8745-4C26-80EF-A3967C2FB54E}" srcOrd="0" destOrd="0" presId="urn:microsoft.com/office/officeart/2016/7/layout/RepeatingBendingProcessNew"/>
    <dgm:cxn modelId="{F95CBB37-8F18-496D-AADA-0B752DA0DF07}" type="presOf" srcId="{941BB769-40DA-4C5B-82D4-7F376C19A890}" destId="{F83A8766-D069-4205-B231-19166F238A05}" srcOrd="1" destOrd="0" presId="urn:microsoft.com/office/officeart/2016/7/layout/RepeatingBendingProcessNew"/>
    <dgm:cxn modelId="{DA4F3144-DFD1-4584-911F-8A911E40019B}" type="presOf" srcId="{6AB5366B-A913-43FF-9AD2-B4BC3E829AA3}" destId="{8314A6DA-74CC-4FD3-BDA4-095A97368BB1}" srcOrd="0" destOrd="0" presId="urn:microsoft.com/office/officeart/2016/7/layout/RepeatingBendingProcessNew"/>
    <dgm:cxn modelId="{F8B6C66D-E02E-4B94-ADA9-6BE0825B230D}" type="presOf" srcId="{1AC2EDF7-F3B2-41E2-AB18-7247D55C2FA1}" destId="{778330BD-1308-4680-ABB4-73155F7E0AFD}" srcOrd="0" destOrd="0" presId="urn:microsoft.com/office/officeart/2016/7/layout/RepeatingBendingProcessNew"/>
    <dgm:cxn modelId="{CF20337B-CAC4-44CB-AB64-21654D8CC9CE}" srcId="{8D5F4C8D-D6C5-4067-8D32-A001BAF4B73E}" destId="{BFC74F97-A8D6-40E5-A070-A3E41F16FCD0}" srcOrd="4" destOrd="0" parTransId="{C1D25F3B-5EBA-4715-97E3-6C0B278440DA}" sibTransId="{941BB769-40DA-4C5B-82D4-7F376C19A890}"/>
    <dgm:cxn modelId="{FF99858A-3EB8-4935-B5C0-ABE994E96735}" srcId="{8D5F4C8D-D6C5-4067-8D32-A001BAF4B73E}" destId="{6AB5366B-A913-43FF-9AD2-B4BC3E829AA3}" srcOrd="5" destOrd="0" parTransId="{DCEFF095-FFD2-4B66-AE14-177BA2777CB9}" sibTransId="{EEFBEE34-C193-43A2-992F-E156CF793585}"/>
    <dgm:cxn modelId="{317F7990-52E4-482E-9D28-0AE8108B1347}" type="presOf" srcId="{B2A5A252-4D79-4C1E-825A-6D6088119D85}" destId="{53E62504-409F-49A7-B220-F0ACAC1A7A3C}" srcOrd="0" destOrd="0" presId="urn:microsoft.com/office/officeart/2016/7/layout/RepeatingBendingProcessNew"/>
    <dgm:cxn modelId="{23837793-5F1C-47AE-A92D-62CC4CE51C2C}" type="presOf" srcId="{08ACE040-3A81-4345-AA1A-D4FCEE357F97}" destId="{4D53E27C-470F-4CD6-BF8E-5C4BF9540026}" srcOrd="0" destOrd="0" presId="urn:microsoft.com/office/officeart/2016/7/layout/RepeatingBendingProcessNew"/>
    <dgm:cxn modelId="{9743B99D-3EFF-4D11-82CD-6F824188F609}" type="presOf" srcId="{2D9571A7-25FD-47F3-A921-B5509D14F1A1}" destId="{81D34774-1937-419C-B24E-79C9BF64EE14}" srcOrd="1" destOrd="0" presId="urn:microsoft.com/office/officeart/2016/7/layout/RepeatingBendingProcessNew"/>
    <dgm:cxn modelId="{7A7D2EA3-7D53-4205-987E-E5586C0FBA6C}" srcId="{8D5F4C8D-D6C5-4067-8D32-A001BAF4B73E}" destId="{1AC2EDF7-F3B2-41E2-AB18-7247D55C2FA1}" srcOrd="2" destOrd="0" parTransId="{0F5AF01B-F737-4B89-A7B4-7C7E14401C81}" sibTransId="{56A14774-04BF-4015-B722-1C4A0CC4E678}"/>
    <dgm:cxn modelId="{BCAF2DA5-A761-4AD6-919C-6FDA7A954151}" srcId="{8D5F4C8D-D6C5-4067-8D32-A001BAF4B73E}" destId="{08ACE040-3A81-4345-AA1A-D4FCEE357F97}" srcOrd="0" destOrd="0" parTransId="{2B4C103E-786B-4379-AAD7-B0EF6A6FF6E2}" sibTransId="{2D9571A7-25FD-47F3-A921-B5509D14F1A1}"/>
    <dgm:cxn modelId="{BFA478B1-D374-4A83-8EFC-09B7C4FB50F2}" type="presOf" srcId="{B9867945-2FEB-4D00-9AF5-464A792B4BCF}" destId="{A94B87C5-78D8-41EC-839F-411552E2FC67}" srcOrd="0" destOrd="0" presId="urn:microsoft.com/office/officeart/2016/7/layout/RepeatingBendingProcessNew"/>
    <dgm:cxn modelId="{4E4091B7-5158-4F73-86F7-FA2A5273B6DB}" type="presOf" srcId="{56A14774-04BF-4015-B722-1C4A0CC4E678}" destId="{24F52E6D-2517-47E2-8AC1-2FFEE65462BC}" srcOrd="0" destOrd="0" presId="urn:microsoft.com/office/officeart/2016/7/layout/RepeatingBendingProcessNew"/>
    <dgm:cxn modelId="{970AD9BE-F367-41CF-BAD1-F732F1259D7F}" type="presOf" srcId="{B2A5A252-4D79-4C1E-825A-6D6088119D85}" destId="{1D942556-CA67-4CE1-B04A-D8E0EB376E54}" srcOrd="1" destOrd="0" presId="urn:microsoft.com/office/officeart/2016/7/layout/RepeatingBendingProcessNew"/>
    <dgm:cxn modelId="{BFEFD5D5-102D-43AE-939B-4E952DFBC5D8}" srcId="{8D5F4C8D-D6C5-4067-8D32-A001BAF4B73E}" destId="{BB75DA11-D785-485D-8FAF-66A1C750DF4B}" srcOrd="1" destOrd="0" parTransId="{1195DE4D-3E7C-4A19-985A-4ABD0D04A5A0}" sibTransId="{B2A5A252-4D79-4C1E-825A-6D6088119D85}"/>
    <dgm:cxn modelId="{27C7D1DD-EE92-488F-B94F-11DA0BF3DDB6}" type="presOf" srcId="{941BB769-40DA-4C5B-82D4-7F376C19A890}" destId="{A85408BA-4D8E-41E8-BE58-79E31CF8EE33}" srcOrd="0" destOrd="0" presId="urn:microsoft.com/office/officeart/2016/7/layout/RepeatingBendingProcessNew"/>
    <dgm:cxn modelId="{E38055E4-92B2-449B-BFD0-3B5ED1673E37}" type="presOf" srcId="{2D9571A7-25FD-47F3-A921-B5509D14F1A1}" destId="{7CDB8BD3-7AC1-498E-8A3D-A9FDA4DE5B0A}" srcOrd="0" destOrd="0" presId="urn:microsoft.com/office/officeart/2016/7/layout/RepeatingBendingProcessNew"/>
    <dgm:cxn modelId="{8E55B8ED-25A2-4B8D-8885-228ECE0CA6BA}" type="presOf" srcId="{BB75DA11-D785-485D-8FAF-66A1C750DF4B}" destId="{F9F1D32C-A8EF-4656-879D-A5BDF29ABC94}" srcOrd="0" destOrd="0" presId="urn:microsoft.com/office/officeart/2016/7/layout/RepeatingBendingProcessNew"/>
    <dgm:cxn modelId="{EC76E8F2-FA9F-45D7-AC4B-ADD087451A23}" type="presOf" srcId="{56A14774-04BF-4015-B722-1C4A0CC4E678}" destId="{16F16497-8FE5-49B5-9C38-AE8FB659EA23}" srcOrd="1" destOrd="0" presId="urn:microsoft.com/office/officeart/2016/7/layout/RepeatingBendingProcessNew"/>
    <dgm:cxn modelId="{FF47ECF6-EF34-428E-8CAE-599769AC2177}" srcId="{8D5F4C8D-D6C5-4067-8D32-A001BAF4B73E}" destId="{B9867945-2FEB-4D00-9AF5-464A792B4BCF}" srcOrd="3" destOrd="0" parTransId="{6D4E1293-6BD9-4CA5-ACE3-1CFDF7BF6212}" sibTransId="{A58891AE-B589-466A-B70B-5AAF886A4B09}"/>
    <dgm:cxn modelId="{2BBA73F8-6E1C-422E-BD60-690846920BCE}" type="presOf" srcId="{8D5F4C8D-D6C5-4067-8D32-A001BAF4B73E}" destId="{B4E45585-4441-4612-ACC1-4D4D1B80E2AD}" srcOrd="0" destOrd="0" presId="urn:microsoft.com/office/officeart/2016/7/layout/RepeatingBendingProcessNew"/>
    <dgm:cxn modelId="{E3A9B3FC-173B-4B6E-8AE8-CDA99FAD32F8}" type="presOf" srcId="{A58891AE-B589-466A-B70B-5AAF886A4B09}" destId="{886C1B43-7524-45DC-8ECC-CD3109586437}" srcOrd="1" destOrd="0" presId="urn:microsoft.com/office/officeart/2016/7/layout/RepeatingBendingProcessNew"/>
    <dgm:cxn modelId="{11097F8E-9702-46DF-A2B5-6EF03F73E88B}" type="presParOf" srcId="{B4E45585-4441-4612-ACC1-4D4D1B80E2AD}" destId="{4D53E27C-470F-4CD6-BF8E-5C4BF9540026}" srcOrd="0" destOrd="0" presId="urn:microsoft.com/office/officeart/2016/7/layout/RepeatingBendingProcessNew"/>
    <dgm:cxn modelId="{8D3E1F52-17A3-4362-93F8-970AB9C464B9}" type="presParOf" srcId="{B4E45585-4441-4612-ACC1-4D4D1B80E2AD}" destId="{7CDB8BD3-7AC1-498E-8A3D-A9FDA4DE5B0A}" srcOrd="1" destOrd="0" presId="urn:microsoft.com/office/officeart/2016/7/layout/RepeatingBendingProcessNew"/>
    <dgm:cxn modelId="{6DC61CEC-D3D9-4E6D-8216-F5CE0CF83660}" type="presParOf" srcId="{7CDB8BD3-7AC1-498E-8A3D-A9FDA4DE5B0A}" destId="{81D34774-1937-419C-B24E-79C9BF64EE14}" srcOrd="0" destOrd="0" presId="urn:microsoft.com/office/officeart/2016/7/layout/RepeatingBendingProcessNew"/>
    <dgm:cxn modelId="{4D98BEF9-377D-47EE-A02E-CA38F6A9B934}" type="presParOf" srcId="{B4E45585-4441-4612-ACC1-4D4D1B80E2AD}" destId="{F9F1D32C-A8EF-4656-879D-A5BDF29ABC94}" srcOrd="2" destOrd="0" presId="urn:microsoft.com/office/officeart/2016/7/layout/RepeatingBendingProcessNew"/>
    <dgm:cxn modelId="{19725F8F-937E-4157-9D2C-29138867EB39}" type="presParOf" srcId="{B4E45585-4441-4612-ACC1-4D4D1B80E2AD}" destId="{53E62504-409F-49A7-B220-F0ACAC1A7A3C}" srcOrd="3" destOrd="0" presId="urn:microsoft.com/office/officeart/2016/7/layout/RepeatingBendingProcessNew"/>
    <dgm:cxn modelId="{60DEA2C6-C421-4863-97AB-C7D794070841}" type="presParOf" srcId="{53E62504-409F-49A7-B220-F0ACAC1A7A3C}" destId="{1D942556-CA67-4CE1-B04A-D8E0EB376E54}" srcOrd="0" destOrd="0" presId="urn:microsoft.com/office/officeart/2016/7/layout/RepeatingBendingProcessNew"/>
    <dgm:cxn modelId="{72EA7E74-DA7D-4766-BB66-4EE950B5B291}" type="presParOf" srcId="{B4E45585-4441-4612-ACC1-4D4D1B80E2AD}" destId="{778330BD-1308-4680-ABB4-73155F7E0AFD}" srcOrd="4" destOrd="0" presId="urn:microsoft.com/office/officeart/2016/7/layout/RepeatingBendingProcessNew"/>
    <dgm:cxn modelId="{B5ADE017-B9BA-4702-8FF8-8265C148F12E}" type="presParOf" srcId="{B4E45585-4441-4612-ACC1-4D4D1B80E2AD}" destId="{24F52E6D-2517-47E2-8AC1-2FFEE65462BC}" srcOrd="5" destOrd="0" presId="urn:microsoft.com/office/officeart/2016/7/layout/RepeatingBendingProcessNew"/>
    <dgm:cxn modelId="{1C9B0AB5-0280-4729-916F-1FB9AE902394}" type="presParOf" srcId="{24F52E6D-2517-47E2-8AC1-2FFEE65462BC}" destId="{16F16497-8FE5-49B5-9C38-AE8FB659EA23}" srcOrd="0" destOrd="0" presId="urn:microsoft.com/office/officeart/2016/7/layout/RepeatingBendingProcessNew"/>
    <dgm:cxn modelId="{7087FB71-24F0-4A59-A42B-4FE6F773396A}" type="presParOf" srcId="{B4E45585-4441-4612-ACC1-4D4D1B80E2AD}" destId="{A94B87C5-78D8-41EC-839F-411552E2FC67}" srcOrd="6" destOrd="0" presId="urn:microsoft.com/office/officeart/2016/7/layout/RepeatingBendingProcessNew"/>
    <dgm:cxn modelId="{CCF54E31-3B3C-4422-BFD8-BAC41C5E7370}" type="presParOf" srcId="{B4E45585-4441-4612-ACC1-4D4D1B80E2AD}" destId="{37458BDA-2B87-43C7-9BBF-13015D6F0F6B}" srcOrd="7" destOrd="0" presId="urn:microsoft.com/office/officeart/2016/7/layout/RepeatingBendingProcessNew"/>
    <dgm:cxn modelId="{D342DBC8-6471-41F7-9B69-2B887A53154B}" type="presParOf" srcId="{37458BDA-2B87-43C7-9BBF-13015D6F0F6B}" destId="{886C1B43-7524-45DC-8ECC-CD3109586437}" srcOrd="0" destOrd="0" presId="urn:microsoft.com/office/officeart/2016/7/layout/RepeatingBendingProcessNew"/>
    <dgm:cxn modelId="{9F0C00E4-A44F-4009-90AF-9EDED48D515C}" type="presParOf" srcId="{B4E45585-4441-4612-ACC1-4D4D1B80E2AD}" destId="{6D75EB4A-8745-4C26-80EF-A3967C2FB54E}" srcOrd="8" destOrd="0" presId="urn:microsoft.com/office/officeart/2016/7/layout/RepeatingBendingProcessNew"/>
    <dgm:cxn modelId="{B649D08A-DAE0-4BF9-8DA7-0F243C16E27D}" type="presParOf" srcId="{B4E45585-4441-4612-ACC1-4D4D1B80E2AD}" destId="{A85408BA-4D8E-41E8-BE58-79E31CF8EE33}" srcOrd="9" destOrd="0" presId="urn:microsoft.com/office/officeart/2016/7/layout/RepeatingBendingProcessNew"/>
    <dgm:cxn modelId="{874B0F0A-8818-4ACA-9F7A-05635F70DE59}" type="presParOf" srcId="{A85408BA-4D8E-41E8-BE58-79E31CF8EE33}" destId="{F83A8766-D069-4205-B231-19166F238A05}" srcOrd="0" destOrd="0" presId="urn:microsoft.com/office/officeart/2016/7/layout/RepeatingBendingProcessNew"/>
    <dgm:cxn modelId="{5CD4277C-381F-4F13-8881-CE685EDD05F5}" type="presParOf" srcId="{B4E45585-4441-4612-ACC1-4D4D1B80E2AD}" destId="{8314A6DA-74CC-4FD3-BDA4-095A97368BB1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7821F2-9D09-40F1-A3D4-2410F639AD5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97065B-39F2-4EE5-A373-4017767CA740}">
      <dgm:prSet/>
      <dgm:spPr/>
      <dgm:t>
        <a:bodyPr/>
        <a:lstStyle/>
        <a:p>
          <a:r>
            <a:rPr lang="en-GB" b="0" i="0" baseline="0"/>
            <a:t>Once inside the regulated sector the criminal property is moved around</a:t>
          </a:r>
          <a:endParaRPr lang="en-US"/>
        </a:p>
      </dgm:t>
    </dgm:pt>
    <dgm:pt modelId="{16E812F9-B4DB-48D4-8632-38DD22290D8D}" type="parTrans" cxnId="{2032A0A8-26D4-4BB7-A57E-DF5E0E0A9E2A}">
      <dgm:prSet/>
      <dgm:spPr/>
      <dgm:t>
        <a:bodyPr/>
        <a:lstStyle/>
        <a:p>
          <a:endParaRPr lang="en-US"/>
        </a:p>
      </dgm:t>
    </dgm:pt>
    <dgm:pt modelId="{FE40B281-E4E5-41B8-8847-B3BC11161C98}" type="sibTrans" cxnId="{2032A0A8-26D4-4BB7-A57E-DF5E0E0A9E2A}">
      <dgm:prSet/>
      <dgm:spPr/>
      <dgm:t>
        <a:bodyPr/>
        <a:lstStyle/>
        <a:p>
          <a:endParaRPr lang="en-US"/>
        </a:p>
      </dgm:t>
    </dgm:pt>
    <dgm:pt modelId="{0DAE6CC7-90CF-47D4-BA2A-435B74C862A3}">
      <dgm:prSet/>
      <dgm:spPr/>
      <dgm:t>
        <a:bodyPr/>
        <a:lstStyle/>
        <a:p>
          <a:r>
            <a:rPr lang="en-GB" b="0" i="0" baseline="0" dirty="0"/>
            <a:t>May move from account to account in back-to-back transfers</a:t>
          </a:r>
          <a:endParaRPr lang="en-US" dirty="0"/>
        </a:p>
      </dgm:t>
    </dgm:pt>
    <dgm:pt modelId="{4C26ACA4-437C-499F-A391-FFF8425FD498}" type="parTrans" cxnId="{38100550-EFA6-4E70-8067-E644AA4FC0FA}">
      <dgm:prSet/>
      <dgm:spPr/>
      <dgm:t>
        <a:bodyPr/>
        <a:lstStyle/>
        <a:p>
          <a:endParaRPr lang="en-US"/>
        </a:p>
      </dgm:t>
    </dgm:pt>
    <dgm:pt modelId="{CA1785A1-3C8F-44FB-BCFA-E47E8E6EDE95}" type="sibTrans" cxnId="{38100550-EFA6-4E70-8067-E644AA4FC0FA}">
      <dgm:prSet/>
      <dgm:spPr/>
      <dgm:t>
        <a:bodyPr/>
        <a:lstStyle/>
        <a:p>
          <a:endParaRPr lang="en-US"/>
        </a:p>
      </dgm:t>
    </dgm:pt>
    <dgm:pt modelId="{625AC48D-FD24-4220-A2E4-AE045927CAA9}">
      <dgm:prSet/>
      <dgm:spPr/>
      <dgm:t>
        <a:bodyPr/>
        <a:lstStyle/>
        <a:p>
          <a:r>
            <a:rPr lang="en-GB" b="0" i="0" baseline="0" dirty="0"/>
            <a:t>Transferred from one company to another company </a:t>
          </a:r>
          <a:endParaRPr lang="en-US" dirty="0"/>
        </a:p>
      </dgm:t>
    </dgm:pt>
    <dgm:pt modelId="{12EAB700-2C19-44C0-B5A0-38CED28F52A1}" type="parTrans" cxnId="{5F6B39C5-8C38-48B6-B9AA-6875695EF60D}">
      <dgm:prSet/>
      <dgm:spPr/>
      <dgm:t>
        <a:bodyPr/>
        <a:lstStyle/>
        <a:p>
          <a:endParaRPr lang="en-US"/>
        </a:p>
      </dgm:t>
    </dgm:pt>
    <dgm:pt modelId="{EA2C9A06-3F88-41C3-B8DD-7326F7C76D61}" type="sibTrans" cxnId="{5F6B39C5-8C38-48B6-B9AA-6875695EF60D}">
      <dgm:prSet/>
      <dgm:spPr/>
      <dgm:t>
        <a:bodyPr/>
        <a:lstStyle/>
        <a:p>
          <a:endParaRPr lang="en-US"/>
        </a:p>
      </dgm:t>
    </dgm:pt>
    <dgm:pt modelId="{271B5B59-4C73-4118-832E-79B9575788C0}">
      <dgm:prSet/>
      <dgm:spPr/>
      <dgm:t>
        <a:bodyPr/>
        <a:lstStyle/>
        <a:p>
          <a:r>
            <a:rPr lang="en-GB" b="0" i="0" baseline="0" dirty="0"/>
            <a:t>Transferred out of the jurisdiction to another country</a:t>
          </a:r>
          <a:endParaRPr lang="en-US" dirty="0"/>
        </a:p>
      </dgm:t>
    </dgm:pt>
    <dgm:pt modelId="{86F1CB05-9025-4F87-A826-D87BBB53A10E}" type="parTrans" cxnId="{88796BFD-7FDC-428F-AD30-43BAE4E5B2FE}">
      <dgm:prSet/>
      <dgm:spPr/>
      <dgm:t>
        <a:bodyPr/>
        <a:lstStyle/>
        <a:p>
          <a:endParaRPr lang="en-US"/>
        </a:p>
      </dgm:t>
    </dgm:pt>
    <dgm:pt modelId="{C988E160-8A8E-4C2A-B1B4-E1E09E8BFBE9}" type="sibTrans" cxnId="{88796BFD-7FDC-428F-AD30-43BAE4E5B2FE}">
      <dgm:prSet/>
      <dgm:spPr/>
      <dgm:t>
        <a:bodyPr/>
        <a:lstStyle/>
        <a:p>
          <a:endParaRPr lang="en-US"/>
        </a:p>
      </dgm:t>
    </dgm:pt>
    <dgm:pt modelId="{F49F813B-3A54-4548-A1B5-0B6ED7E80681}" type="pres">
      <dgm:prSet presAssocID="{3C7821F2-9D09-40F1-A3D4-2410F639AD57}" presName="linear" presStyleCnt="0">
        <dgm:presLayoutVars>
          <dgm:animLvl val="lvl"/>
          <dgm:resizeHandles val="exact"/>
        </dgm:presLayoutVars>
      </dgm:prSet>
      <dgm:spPr/>
    </dgm:pt>
    <dgm:pt modelId="{1A3A092E-7C4B-430D-9BBA-20EF13ABFDC5}" type="pres">
      <dgm:prSet presAssocID="{3C97065B-39F2-4EE5-A373-4017767CA74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7812226-9934-4006-911A-9D1A9376D101}" type="pres">
      <dgm:prSet presAssocID="{FE40B281-E4E5-41B8-8847-B3BC11161C98}" presName="spacer" presStyleCnt="0"/>
      <dgm:spPr/>
    </dgm:pt>
    <dgm:pt modelId="{0FFF1845-82C7-4697-9E2C-7FDBDE164A81}" type="pres">
      <dgm:prSet presAssocID="{0DAE6CC7-90CF-47D4-BA2A-435B74C862A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33807D6-65FF-4615-91ED-C3F014CA7C75}" type="pres">
      <dgm:prSet presAssocID="{CA1785A1-3C8F-44FB-BCFA-E47E8E6EDE95}" presName="spacer" presStyleCnt="0"/>
      <dgm:spPr/>
    </dgm:pt>
    <dgm:pt modelId="{7CAACB7C-0D40-4D97-ACAA-61EEC76AE6F4}" type="pres">
      <dgm:prSet presAssocID="{625AC48D-FD24-4220-A2E4-AE045927CAA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F9619FE-23B6-40BB-BD6E-0D2567C0E563}" type="pres">
      <dgm:prSet presAssocID="{EA2C9A06-3F88-41C3-B8DD-7326F7C76D61}" presName="spacer" presStyleCnt="0"/>
      <dgm:spPr/>
    </dgm:pt>
    <dgm:pt modelId="{EB3777A7-A9F2-4CD9-ACBB-73D49BC03854}" type="pres">
      <dgm:prSet presAssocID="{271B5B59-4C73-4118-832E-79B9575788C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FAF6322-275A-4284-9067-14A6C206772B}" type="presOf" srcId="{625AC48D-FD24-4220-A2E4-AE045927CAA9}" destId="{7CAACB7C-0D40-4D97-ACAA-61EEC76AE6F4}" srcOrd="0" destOrd="0" presId="urn:microsoft.com/office/officeart/2005/8/layout/vList2"/>
    <dgm:cxn modelId="{38100550-EFA6-4E70-8067-E644AA4FC0FA}" srcId="{3C7821F2-9D09-40F1-A3D4-2410F639AD57}" destId="{0DAE6CC7-90CF-47D4-BA2A-435B74C862A3}" srcOrd="1" destOrd="0" parTransId="{4C26ACA4-437C-499F-A391-FFF8425FD498}" sibTransId="{CA1785A1-3C8F-44FB-BCFA-E47E8E6EDE95}"/>
    <dgm:cxn modelId="{D77FD351-D273-4065-BA0E-00AEFFA87C5D}" type="presOf" srcId="{0DAE6CC7-90CF-47D4-BA2A-435B74C862A3}" destId="{0FFF1845-82C7-4697-9E2C-7FDBDE164A81}" srcOrd="0" destOrd="0" presId="urn:microsoft.com/office/officeart/2005/8/layout/vList2"/>
    <dgm:cxn modelId="{8007129E-65F3-49CC-8385-97835BB7F0D7}" type="presOf" srcId="{3C97065B-39F2-4EE5-A373-4017767CA740}" destId="{1A3A092E-7C4B-430D-9BBA-20EF13ABFDC5}" srcOrd="0" destOrd="0" presId="urn:microsoft.com/office/officeart/2005/8/layout/vList2"/>
    <dgm:cxn modelId="{2032A0A8-26D4-4BB7-A57E-DF5E0E0A9E2A}" srcId="{3C7821F2-9D09-40F1-A3D4-2410F639AD57}" destId="{3C97065B-39F2-4EE5-A373-4017767CA740}" srcOrd="0" destOrd="0" parTransId="{16E812F9-B4DB-48D4-8632-38DD22290D8D}" sibTransId="{FE40B281-E4E5-41B8-8847-B3BC11161C98}"/>
    <dgm:cxn modelId="{FF4D79BF-C893-4E29-90F7-0FCF636C8D05}" type="presOf" srcId="{3C7821F2-9D09-40F1-A3D4-2410F639AD57}" destId="{F49F813B-3A54-4548-A1B5-0B6ED7E80681}" srcOrd="0" destOrd="0" presId="urn:microsoft.com/office/officeart/2005/8/layout/vList2"/>
    <dgm:cxn modelId="{5F6B39C5-8C38-48B6-B9AA-6875695EF60D}" srcId="{3C7821F2-9D09-40F1-A3D4-2410F639AD57}" destId="{625AC48D-FD24-4220-A2E4-AE045927CAA9}" srcOrd="2" destOrd="0" parTransId="{12EAB700-2C19-44C0-B5A0-38CED28F52A1}" sibTransId="{EA2C9A06-3F88-41C3-B8DD-7326F7C76D61}"/>
    <dgm:cxn modelId="{88796BFD-7FDC-428F-AD30-43BAE4E5B2FE}" srcId="{3C7821F2-9D09-40F1-A3D4-2410F639AD57}" destId="{271B5B59-4C73-4118-832E-79B9575788C0}" srcOrd="3" destOrd="0" parTransId="{86F1CB05-9025-4F87-A826-D87BBB53A10E}" sibTransId="{C988E160-8A8E-4C2A-B1B4-E1E09E8BFBE9}"/>
    <dgm:cxn modelId="{6586FDFE-3279-4E61-88DF-98B205EC47F1}" type="presOf" srcId="{271B5B59-4C73-4118-832E-79B9575788C0}" destId="{EB3777A7-A9F2-4CD9-ACBB-73D49BC03854}" srcOrd="0" destOrd="0" presId="urn:microsoft.com/office/officeart/2005/8/layout/vList2"/>
    <dgm:cxn modelId="{2E112D0E-2958-446E-BD63-43DFA4B9D794}" type="presParOf" srcId="{F49F813B-3A54-4548-A1B5-0B6ED7E80681}" destId="{1A3A092E-7C4B-430D-9BBA-20EF13ABFDC5}" srcOrd="0" destOrd="0" presId="urn:microsoft.com/office/officeart/2005/8/layout/vList2"/>
    <dgm:cxn modelId="{37635F91-1980-473C-9B18-B422F8C7D39B}" type="presParOf" srcId="{F49F813B-3A54-4548-A1B5-0B6ED7E80681}" destId="{87812226-9934-4006-911A-9D1A9376D101}" srcOrd="1" destOrd="0" presId="urn:microsoft.com/office/officeart/2005/8/layout/vList2"/>
    <dgm:cxn modelId="{83F522F4-3A55-49C9-8233-7D083F358E75}" type="presParOf" srcId="{F49F813B-3A54-4548-A1B5-0B6ED7E80681}" destId="{0FFF1845-82C7-4697-9E2C-7FDBDE164A81}" srcOrd="2" destOrd="0" presId="urn:microsoft.com/office/officeart/2005/8/layout/vList2"/>
    <dgm:cxn modelId="{CAC51576-2DBC-4E06-8229-87A4ECF04BA0}" type="presParOf" srcId="{F49F813B-3A54-4548-A1B5-0B6ED7E80681}" destId="{133807D6-65FF-4615-91ED-C3F014CA7C75}" srcOrd="3" destOrd="0" presId="urn:microsoft.com/office/officeart/2005/8/layout/vList2"/>
    <dgm:cxn modelId="{279D3207-1DFA-4929-8D1F-C05D6C14F73A}" type="presParOf" srcId="{F49F813B-3A54-4548-A1B5-0B6ED7E80681}" destId="{7CAACB7C-0D40-4D97-ACAA-61EEC76AE6F4}" srcOrd="4" destOrd="0" presId="urn:microsoft.com/office/officeart/2005/8/layout/vList2"/>
    <dgm:cxn modelId="{D0E7C9EE-D2CB-46DD-BEED-88A13EA1D9E8}" type="presParOf" srcId="{F49F813B-3A54-4548-A1B5-0B6ED7E80681}" destId="{7F9619FE-23B6-40BB-BD6E-0D2567C0E563}" srcOrd="5" destOrd="0" presId="urn:microsoft.com/office/officeart/2005/8/layout/vList2"/>
    <dgm:cxn modelId="{B6D8E0F1-9D16-447C-ACB6-7F925BD6DCED}" type="presParOf" srcId="{F49F813B-3A54-4548-A1B5-0B6ED7E80681}" destId="{EB3777A7-A9F2-4CD9-ACBB-73D49BC0385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400781-DBF9-411E-8AF1-A7CC6074E3D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FCDE889-856C-49E1-AF96-3B85EC4D8071}">
      <dgm:prSet/>
      <dgm:spPr/>
      <dgm:t>
        <a:bodyPr/>
        <a:lstStyle/>
        <a:p>
          <a:r>
            <a:rPr lang="en-GB"/>
            <a:t>The hardest part after the funds have been placed into the regulated sector is moving the funds so as not to arouse suspicion from the institution</a:t>
          </a:r>
          <a:endParaRPr lang="en-US"/>
        </a:p>
      </dgm:t>
    </dgm:pt>
    <dgm:pt modelId="{A05DDFE2-EE80-4465-AB14-739123FABE33}" type="parTrans" cxnId="{B0B9C150-3D62-4EAE-9193-CDBB378C1D79}">
      <dgm:prSet/>
      <dgm:spPr/>
      <dgm:t>
        <a:bodyPr/>
        <a:lstStyle/>
        <a:p>
          <a:endParaRPr lang="en-US"/>
        </a:p>
      </dgm:t>
    </dgm:pt>
    <dgm:pt modelId="{3F29FBBA-19E3-4840-855F-ACD57CA225DC}" type="sibTrans" cxnId="{B0B9C150-3D62-4EAE-9193-CDBB378C1D79}">
      <dgm:prSet/>
      <dgm:spPr/>
      <dgm:t>
        <a:bodyPr/>
        <a:lstStyle/>
        <a:p>
          <a:endParaRPr lang="en-US"/>
        </a:p>
      </dgm:t>
    </dgm:pt>
    <dgm:pt modelId="{28AD3542-9B7C-4CBD-9813-EA5DA75DD5F7}">
      <dgm:prSet/>
      <dgm:spPr/>
      <dgm:t>
        <a:bodyPr/>
        <a:lstStyle/>
        <a:p>
          <a:r>
            <a:rPr lang="en-GB"/>
            <a:t>Firstly, it creates distance from the original deposit and thereby from the criminal source</a:t>
          </a:r>
          <a:endParaRPr lang="en-US"/>
        </a:p>
      </dgm:t>
    </dgm:pt>
    <dgm:pt modelId="{B7B89C20-02AC-4484-9384-CE02AEF5F67E}" type="parTrans" cxnId="{351B9A53-F069-402D-8C86-CD44C945BCD3}">
      <dgm:prSet/>
      <dgm:spPr/>
      <dgm:t>
        <a:bodyPr/>
        <a:lstStyle/>
        <a:p>
          <a:endParaRPr lang="en-US"/>
        </a:p>
      </dgm:t>
    </dgm:pt>
    <dgm:pt modelId="{A4DB0CC9-C044-494E-856F-72BD8C0F9D41}" type="sibTrans" cxnId="{351B9A53-F069-402D-8C86-CD44C945BCD3}">
      <dgm:prSet/>
      <dgm:spPr/>
      <dgm:t>
        <a:bodyPr/>
        <a:lstStyle/>
        <a:p>
          <a:endParaRPr lang="en-US"/>
        </a:p>
      </dgm:t>
    </dgm:pt>
    <dgm:pt modelId="{64844C97-392E-4026-A2DA-72DF33009F93}">
      <dgm:prSet/>
      <dgm:spPr/>
      <dgm:t>
        <a:bodyPr/>
        <a:lstStyle/>
        <a:p>
          <a:r>
            <a:rPr lang="en-GB"/>
            <a:t>Secondly, it “muddies the waters” for LEAs trying to investigate the source of the funds, which in turn creates barriers to conducting an effective investigation.</a:t>
          </a:r>
          <a:endParaRPr lang="en-US"/>
        </a:p>
      </dgm:t>
    </dgm:pt>
    <dgm:pt modelId="{F2E0B709-4035-4780-B2FE-6CA76B61FA89}" type="parTrans" cxnId="{28EB8A58-6580-4F83-86A1-12E2572C4C87}">
      <dgm:prSet/>
      <dgm:spPr/>
      <dgm:t>
        <a:bodyPr/>
        <a:lstStyle/>
        <a:p>
          <a:endParaRPr lang="en-US"/>
        </a:p>
      </dgm:t>
    </dgm:pt>
    <dgm:pt modelId="{3E17AAA1-5F99-49E7-870D-498D1D6B0B16}" type="sibTrans" cxnId="{28EB8A58-6580-4F83-86A1-12E2572C4C87}">
      <dgm:prSet/>
      <dgm:spPr/>
      <dgm:t>
        <a:bodyPr/>
        <a:lstStyle/>
        <a:p>
          <a:endParaRPr lang="en-US"/>
        </a:p>
      </dgm:t>
    </dgm:pt>
    <dgm:pt modelId="{46968D9E-A442-45E7-8E31-D6C06F31C830}" type="pres">
      <dgm:prSet presAssocID="{E9400781-DBF9-411E-8AF1-A7CC6074E3D5}" presName="linear" presStyleCnt="0">
        <dgm:presLayoutVars>
          <dgm:animLvl val="lvl"/>
          <dgm:resizeHandles val="exact"/>
        </dgm:presLayoutVars>
      </dgm:prSet>
      <dgm:spPr/>
    </dgm:pt>
    <dgm:pt modelId="{DA089AF3-E172-4CBB-B122-25310D93B863}" type="pres">
      <dgm:prSet presAssocID="{1FCDE889-856C-49E1-AF96-3B85EC4D807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1CB878B-CE72-49B6-A342-383DFDCFB19F}" type="pres">
      <dgm:prSet presAssocID="{3F29FBBA-19E3-4840-855F-ACD57CA225DC}" presName="spacer" presStyleCnt="0"/>
      <dgm:spPr/>
    </dgm:pt>
    <dgm:pt modelId="{1D520931-6642-4B7A-BC58-3B06B0218EF5}" type="pres">
      <dgm:prSet presAssocID="{28AD3542-9B7C-4CBD-9813-EA5DA75DD5F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DAD3573-F896-4573-9047-B738179FDA8D}" type="pres">
      <dgm:prSet presAssocID="{A4DB0CC9-C044-494E-856F-72BD8C0F9D41}" presName="spacer" presStyleCnt="0"/>
      <dgm:spPr/>
    </dgm:pt>
    <dgm:pt modelId="{70AE7475-937A-483E-A484-742943CC6BC2}" type="pres">
      <dgm:prSet presAssocID="{64844C97-392E-4026-A2DA-72DF33009F9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7D88727-FD7D-4AD3-88BC-4ED5DFC82BA3}" type="presOf" srcId="{E9400781-DBF9-411E-8AF1-A7CC6074E3D5}" destId="{46968D9E-A442-45E7-8E31-D6C06F31C830}" srcOrd="0" destOrd="0" presId="urn:microsoft.com/office/officeart/2005/8/layout/vList2"/>
    <dgm:cxn modelId="{721B794C-3303-4635-ADF4-AD53CF0CC748}" type="presOf" srcId="{28AD3542-9B7C-4CBD-9813-EA5DA75DD5F7}" destId="{1D520931-6642-4B7A-BC58-3B06B0218EF5}" srcOrd="0" destOrd="0" presId="urn:microsoft.com/office/officeart/2005/8/layout/vList2"/>
    <dgm:cxn modelId="{B0B9C150-3D62-4EAE-9193-CDBB378C1D79}" srcId="{E9400781-DBF9-411E-8AF1-A7CC6074E3D5}" destId="{1FCDE889-856C-49E1-AF96-3B85EC4D8071}" srcOrd="0" destOrd="0" parTransId="{A05DDFE2-EE80-4465-AB14-739123FABE33}" sibTransId="{3F29FBBA-19E3-4840-855F-ACD57CA225DC}"/>
    <dgm:cxn modelId="{351B9A53-F069-402D-8C86-CD44C945BCD3}" srcId="{E9400781-DBF9-411E-8AF1-A7CC6074E3D5}" destId="{28AD3542-9B7C-4CBD-9813-EA5DA75DD5F7}" srcOrd="1" destOrd="0" parTransId="{B7B89C20-02AC-4484-9384-CE02AEF5F67E}" sibTransId="{A4DB0CC9-C044-494E-856F-72BD8C0F9D41}"/>
    <dgm:cxn modelId="{87C96B75-06EE-4501-90C5-1624CD49DF73}" type="presOf" srcId="{64844C97-392E-4026-A2DA-72DF33009F93}" destId="{70AE7475-937A-483E-A484-742943CC6BC2}" srcOrd="0" destOrd="0" presId="urn:microsoft.com/office/officeart/2005/8/layout/vList2"/>
    <dgm:cxn modelId="{28EB8A58-6580-4F83-86A1-12E2572C4C87}" srcId="{E9400781-DBF9-411E-8AF1-A7CC6074E3D5}" destId="{64844C97-392E-4026-A2DA-72DF33009F93}" srcOrd="2" destOrd="0" parTransId="{F2E0B709-4035-4780-B2FE-6CA76B61FA89}" sibTransId="{3E17AAA1-5F99-49E7-870D-498D1D6B0B16}"/>
    <dgm:cxn modelId="{5C2D02C2-77FC-4D7A-9DBB-0791F8BEF23B}" type="presOf" srcId="{1FCDE889-856C-49E1-AF96-3B85EC4D8071}" destId="{DA089AF3-E172-4CBB-B122-25310D93B863}" srcOrd="0" destOrd="0" presId="urn:microsoft.com/office/officeart/2005/8/layout/vList2"/>
    <dgm:cxn modelId="{B021DF55-90B7-4317-8EF7-A76BBBC759B3}" type="presParOf" srcId="{46968D9E-A442-45E7-8E31-D6C06F31C830}" destId="{DA089AF3-E172-4CBB-B122-25310D93B863}" srcOrd="0" destOrd="0" presId="urn:microsoft.com/office/officeart/2005/8/layout/vList2"/>
    <dgm:cxn modelId="{1881DC71-974A-4445-A660-705B97893AE5}" type="presParOf" srcId="{46968D9E-A442-45E7-8E31-D6C06F31C830}" destId="{F1CB878B-CE72-49B6-A342-383DFDCFB19F}" srcOrd="1" destOrd="0" presId="urn:microsoft.com/office/officeart/2005/8/layout/vList2"/>
    <dgm:cxn modelId="{D3FD8A41-7B5C-4B13-82C4-DE491A66299D}" type="presParOf" srcId="{46968D9E-A442-45E7-8E31-D6C06F31C830}" destId="{1D520931-6642-4B7A-BC58-3B06B0218EF5}" srcOrd="2" destOrd="0" presId="urn:microsoft.com/office/officeart/2005/8/layout/vList2"/>
    <dgm:cxn modelId="{23CFC9CB-302A-4361-8AF5-D0F456907114}" type="presParOf" srcId="{46968D9E-A442-45E7-8E31-D6C06F31C830}" destId="{2DAD3573-F896-4573-9047-B738179FDA8D}" srcOrd="3" destOrd="0" presId="urn:microsoft.com/office/officeart/2005/8/layout/vList2"/>
    <dgm:cxn modelId="{3590EB03-72D4-4559-A60E-AC5E90241979}" type="presParOf" srcId="{46968D9E-A442-45E7-8E31-D6C06F31C830}" destId="{70AE7475-937A-483E-A484-742943CC6BC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D8555D-C481-4AE0-BBD1-889A4C95BA18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5DCAEFE-B2ED-443B-A81F-4216906ABA9E}">
      <dgm:prSet/>
      <dgm:spPr/>
      <dgm:t>
        <a:bodyPr/>
        <a:lstStyle/>
        <a:p>
          <a:r>
            <a:rPr lang="en-GB" b="0" i="0" baseline="0" dirty="0"/>
            <a:t>The criminal funds have now been successfully  distanced from its origin </a:t>
          </a:r>
          <a:endParaRPr lang="en-US" dirty="0"/>
        </a:p>
      </dgm:t>
    </dgm:pt>
    <dgm:pt modelId="{7F1B8267-5E5D-4D03-A32F-779C5303F664}" type="parTrans" cxnId="{4C8D146B-57A0-4C94-A656-0B946C395DD9}">
      <dgm:prSet/>
      <dgm:spPr/>
      <dgm:t>
        <a:bodyPr/>
        <a:lstStyle/>
        <a:p>
          <a:endParaRPr lang="en-US"/>
        </a:p>
      </dgm:t>
    </dgm:pt>
    <dgm:pt modelId="{6F2E77DE-4C7C-425F-AEE4-BB766DA5FEA5}" type="sibTrans" cxnId="{4C8D146B-57A0-4C94-A656-0B946C395DD9}">
      <dgm:prSet/>
      <dgm:spPr/>
      <dgm:t>
        <a:bodyPr/>
        <a:lstStyle/>
        <a:p>
          <a:endParaRPr lang="en-US"/>
        </a:p>
      </dgm:t>
    </dgm:pt>
    <dgm:pt modelId="{23FA7B31-CCF0-4C80-82B6-88D85746A2EC}">
      <dgm:prSet/>
      <dgm:spPr/>
      <dgm:t>
        <a:bodyPr/>
        <a:lstStyle/>
        <a:p>
          <a:r>
            <a:rPr lang="en-GB" b="0" i="0" baseline="0" dirty="0"/>
            <a:t>Deposited into a shell company in the Bahamas or BVI</a:t>
          </a:r>
          <a:endParaRPr lang="en-US" dirty="0"/>
        </a:p>
      </dgm:t>
    </dgm:pt>
    <dgm:pt modelId="{1AC7BEA4-735C-48F1-B760-89E3766C8039}" type="parTrans" cxnId="{DB8D3FF1-35E1-4C6D-A98D-B2C1E2C506AE}">
      <dgm:prSet/>
      <dgm:spPr/>
      <dgm:t>
        <a:bodyPr/>
        <a:lstStyle/>
        <a:p>
          <a:endParaRPr lang="en-US"/>
        </a:p>
      </dgm:t>
    </dgm:pt>
    <dgm:pt modelId="{0B1B7E3E-481F-466D-A084-5CDED4DAAEFA}" type="sibTrans" cxnId="{DB8D3FF1-35E1-4C6D-A98D-B2C1E2C506AE}">
      <dgm:prSet/>
      <dgm:spPr/>
      <dgm:t>
        <a:bodyPr/>
        <a:lstStyle/>
        <a:p>
          <a:endParaRPr lang="en-US"/>
        </a:p>
      </dgm:t>
    </dgm:pt>
    <dgm:pt modelId="{030411EB-C06D-4B61-9641-A7AB0FC9ED03}">
      <dgm:prSet/>
      <dgm:spPr/>
      <dgm:t>
        <a:bodyPr/>
        <a:lstStyle/>
        <a:p>
          <a:r>
            <a:rPr lang="en-GB" b="0" i="0" baseline="0" dirty="0"/>
            <a:t>Set up a fake company, who in turn make a  loan to the criminal</a:t>
          </a:r>
          <a:endParaRPr lang="en-US" dirty="0"/>
        </a:p>
      </dgm:t>
    </dgm:pt>
    <dgm:pt modelId="{E01EE007-59E4-47D6-A042-51D451F9C6A9}" type="parTrans" cxnId="{25C84208-42A4-4221-9E8F-5B37A98E0EAD}">
      <dgm:prSet/>
      <dgm:spPr/>
      <dgm:t>
        <a:bodyPr/>
        <a:lstStyle/>
        <a:p>
          <a:endParaRPr lang="en-US"/>
        </a:p>
      </dgm:t>
    </dgm:pt>
    <dgm:pt modelId="{E3E92481-ABA9-47CC-8676-A2E5604F1F53}" type="sibTrans" cxnId="{25C84208-42A4-4221-9E8F-5B37A98E0EAD}">
      <dgm:prSet/>
      <dgm:spPr/>
      <dgm:t>
        <a:bodyPr/>
        <a:lstStyle/>
        <a:p>
          <a:endParaRPr lang="en-US"/>
        </a:p>
      </dgm:t>
    </dgm:pt>
    <dgm:pt modelId="{C0E2525F-F887-4E2A-9C46-DFCCCF510DAC}">
      <dgm:prSet/>
      <dgm:spPr/>
      <dgm:t>
        <a:bodyPr/>
        <a:lstStyle/>
        <a:p>
          <a:r>
            <a:rPr lang="en-GB" b="0" i="0" baseline="0" dirty="0"/>
            <a:t>They use the “loan” to purchase a new House, boat or a car</a:t>
          </a:r>
          <a:endParaRPr lang="en-US" dirty="0"/>
        </a:p>
      </dgm:t>
    </dgm:pt>
    <dgm:pt modelId="{73F9CF7D-F211-44C2-970D-B0E4AC077552}" type="parTrans" cxnId="{67535166-36E6-45DE-BB99-0030E9E66795}">
      <dgm:prSet/>
      <dgm:spPr/>
      <dgm:t>
        <a:bodyPr/>
        <a:lstStyle/>
        <a:p>
          <a:endParaRPr lang="en-US"/>
        </a:p>
      </dgm:t>
    </dgm:pt>
    <dgm:pt modelId="{E0D477C7-7004-424A-B08B-789704ED1153}" type="sibTrans" cxnId="{67535166-36E6-45DE-BB99-0030E9E66795}">
      <dgm:prSet/>
      <dgm:spPr/>
      <dgm:t>
        <a:bodyPr/>
        <a:lstStyle/>
        <a:p>
          <a:endParaRPr lang="en-US"/>
        </a:p>
      </dgm:t>
    </dgm:pt>
    <dgm:pt modelId="{95262BA4-9D14-43BE-918E-CB740A6B68BC}">
      <dgm:prSet/>
      <dgm:spPr/>
      <dgm:t>
        <a:bodyPr/>
        <a:lstStyle/>
        <a:p>
          <a:r>
            <a:rPr lang="en-GB" b="0" i="0" baseline="0" dirty="0"/>
            <a:t>There is no oversight to check if he repays the loan</a:t>
          </a:r>
          <a:endParaRPr lang="en-US" dirty="0"/>
        </a:p>
      </dgm:t>
    </dgm:pt>
    <dgm:pt modelId="{87A4D999-866B-4E8E-AC16-3E7583AB754E}" type="parTrans" cxnId="{1D2F4C89-6619-462E-94C2-E92925CCEF32}">
      <dgm:prSet/>
      <dgm:spPr/>
      <dgm:t>
        <a:bodyPr/>
        <a:lstStyle/>
        <a:p>
          <a:endParaRPr lang="en-US"/>
        </a:p>
      </dgm:t>
    </dgm:pt>
    <dgm:pt modelId="{52D50AF5-A2CD-4CBC-B6DF-39DAFEE0F8E9}" type="sibTrans" cxnId="{1D2F4C89-6619-462E-94C2-E92925CCEF32}">
      <dgm:prSet/>
      <dgm:spPr/>
      <dgm:t>
        <a:bodyPr/>
        <a:lstStyle/>
        <a:p>
          <a:endParaRPr lang="en-US"/>
        </a:p>
      </dgm:t>
    </dgm:pt>
    <dgm:pt modelId="{F4587B7F-0DF1-4835-8199-9630AB2CDD7E}">
      <dgm:prSet/>
      <dgm:spPr/>
      <dgm:t>
        <a:bodyPr/>
        <a:lstStyle/>
        <a:p>
          <a:r>
            <a:rPr lang="en-GB" b="0" i="0" baseline="0" dirty="0"/>
            <a:t>The fake company will never ask him to repay it </a:t>
          </a:r>
          <a:endParaRPr lang="en-US" dirty="0"/>
        </a:p>
      </dgm:t>
    </dgm:pt>
    <dgm:pt modelId="{146AEB82-03D6-495B-AE67-A3F87E18F786}" type="parTrans" cxnId="{C287AC60-586D-4205-9D10-D1CF5AE7A66B}">
      <dgm:prSet/>
      <dgm:spPr/>
      <dgm:t>
        <a:bodyPr/>
        <a:lstStyle/>
        <a:p>
          <a:endParaRPr lang="en-US"/>
        </a:p>
      </dgm:t>
    </dgm:pt>
    <dgm:pt modelId="{E65D2893-5A12-400C-AC3B-539FC7353921}" type="sibTrans" cxnId="{C287AC60-586D-4205-9D10-D1CF5AE7A66B}">
      <dgm:prSet/>
      <dgm:spPr/>
      <dgm:t>
        <a:bodyPr/>
        <a:lstStyle/>
        <a:p>
          <a:endParaRPr lang="en-US"/>
        </a:p>
      </dgm:t>
    </dgm:pt>
    <dgm:pt modelId="{83367C0D-03B5-4CCE-A067-ED190CCA6BE6}">
      <dgm:prSet/>
      <dgm:spPr/>
      <dgm:t>
        <a:bodyPr/>
        <a:lstStyle/>
        <a:p>
          <a:r>
            <a:rPr lang="en-GB" b="0" i="0" baseline="0" dirty="0"/>
            <a:t>The cash derived from his crimes now appears to be a loan from an offshore company.</a:t>
          </a:r>
          <a:endParaRPr lang="en-US" dirty="0"/>
        </a:p>
      </dgm:t>
    </dgm:pt>
    <dgm:pt modelId="{2207BE55-1EC8-4247-8665-12701320B73F}" type="parTrans" cxnId="{2087AECB-C77A-444D-AF6B-B2A1A413A218}">
      <dgm:prSet/>
      <dgm:spPr/>
      <dgm:t>
        <a:bodyPr/>
        <a:lstStyle/>
        <a:p>
          <a:endParaRPr lang="en-US"/>
        </a:p>
      </dgm:t>
    </dgm:pt>
    <dgm:pt modelId="{49797E3F-A26D-4E85-AC7F-A0963B93F8CD}" type="sibTrans" cxnId="{2087AECB-C77A-444D-AF6B-B2A1A413A218}">
      <dgm:prSet/>
      <dgm:spPr/>
      <dgm:t>
        <a:bodyPr/>
        <a:lstStyle/>
        <a:p>
          <a:endParaRPr lang="en-US"/>
        </a:p>
      </dgm:t>
    </dgm:pt>
    <dgm:pt modelId="{E60F21E3-CAF6-4594-A245-CE5C1A98C936}" type="pres">
      <dgm:prSet presAssocID="{79D8555D-C481-4AE0-BBD1-889A4C95BA18}" presName="diagram" presStyleCnt="0">
        <dgm:presLayoutVars>
          <dgm:dir/>
          <dgm:resizeHandles val="exact"/>
        </dgm:presLayoutVars>
      </dgm:prSet>
      <dgm:spPr/>
    </dgm:pt>
    <dgm:pt modelId="{6C332354-C892-45EF-9306-FC62CD63F74B}" type="pres">
      <dgm:prSet presAssocID="{25DCAEFE-B2ED-443B-A81F-4216906ABA9E}" presName="node" presStyleLbl="node1" presStyleIdx="0" presStyleCnt="7">
        <dgm:presLayoutVars>
          <dgm:bulletEnabled val="1"/>
        </dgm:presLayoutVars>
      </dgm:prSet>
      <dgm:spPr/>
    </dgm:pt>
    <dgm:pt modelId="{DEEA221F-35FB-49BF-82E1-9713821C0802}" type="pres">
      <dgm:prSet presAssocID="{6F2E77DE-4C7C-425F-AEE4-BB766DA5FEA5}" presName="sibTrans" presStyleCnt="0"/>
      <dgm:spPr/>
    </dgm:pt>
    <dgm:pt modelId="{F621F949-4805-4926-BA34-4FE259ED8757}" type="pres">
      <dgm:prSet presAssocID="{23FA7B31-CCF0-4C80-82B6-88D85746A2EC}" presName="node" presStyleLbl="node1" presStyleIdx="1" presStyleCnt="7">
        <dgm:presLayoutVars>
          <dgm:bulletEnabled val="1"/>
        </dgm:presLayoutVars>
      </dgm:prSet>
      <dgm:spPr/>
    </dgm:pt>
    <dgm:pt modelId="{E0D15CFC-10B6-4066-997C-322EBA23080A}" type="pres">
      <dgm:prSet presAssocID="{0B1B7E3E-481F-466D-A084-5CDED4DAAEFA}" presName="sibTrans" presStyleCnt="0"/>
      <dgm:spPr/>
    </dgm:pt>
    <dgm:pt modelId="{5DFEEBBB-A91E-4624-A34F-D0648666486D}" type="pres">
      <dgm:prSet presAssocID="{030411EB-C06D-4B61-9641-A7AB0FC9ED03}" presName="node" presStyleLbl="node1" presStyleIdx="2" presStyleCnt="7">
        <dgm:presLayoutVars>
          <dgm:bulletEnabled val="1"/>
        </dgm:presLayoutVars>
      </dgm:prSet>
      <dgm:spPr/>
    </dgm:pt>
    <dgm:pt modelId="{F49F13DA-4E2B-45D5-AE0F-FC4290D8A5DB}" type="pres">
      <dgm:prSet presAssocID="{E3E92481-ABA9-47CC-8676-A2E5604F1F53}" presName="sibTrans" presStyleCnt="0"/>
      <dgm:spPr/>
    </dgm:pt>
    <dgm:pt modelId="{6DF7E908-8EF3-4E53-BD78-680B7C70B013}" type="pres">
      <dgm:prSet presAssocID="{C0E2525F-F887-4E2A-9C46-DFCCCF510DAC}" presName="node" presStyleLbl="node1" presStyleIdx="3" presStyleCnt="7">
        <dgm:presLayoutVars>
          <dgm:bulletEnabled val="1"/>
        </dgm:presLayoutVars>
      </dgm:prSet>
      <dgm:spPr/>
    </dgm:pt>
    <dgm:pt modelId="{9EA5F201-7466-4B28-AA89-6F471CC59B81}" type="pres">
      <dgm:prSet presAssocID="{E0D477C7-7004-424A-B08B-789704ED1153}" presName="sibTrans" presStyleCnt="0"/>
      <dgm:spPr/>
    </dgm:pt>
    <dgm:pt modelId="{15D8F4A2-D924-4B7F-BA4D-A13984BE7954}" type="pres">
      <dgm:prSet presAssocID="{95262BA4-9D14-43BE-918E-CB740A6B68BC}" presName="node" presStyleLbl="node1" presStyleIdx="4" presStyleCnt="7">
        <dgm:presLayoutVars>
          <dgm:bulletEnabled val="1"/>
        </dgm:presLayoutVars>
      </dgm:prSet>
      <dgm:spPr/>
    </dgm:pt>
    <dgm:pt modelId="{2823772A-1F57-4678-8D3B-A850F8D526DB}" type="pres">
      <dgm:prSet presAssocID="{52D50AF5-A2CD-4CBC-B6DF-39DAFEE0F8E9}" presName="sibTrans" presStyleCnt="0"/>
      <dgm:spPr/>
    </dgm:pt>
    <dgm:pt modelId="{314BEB11-424F-48E4-81BA-A56EFAD1EF6F}" type="pres">
      <dgm:prSet presAssocID="{F4587B7F-0DF1-4835-8199-9630AB2CDD7E}" presName="node" presStyleLbl="node1" presStyleIdx="5" presStyleCnt="7">
        <dgm:presLayoutVars>
          <dgm:bulletEnabled val="1"/>
        </dgm:presLayoutVars>
      </dgm:prSet>
      <dgm:spPr/>
    </dgm:pt>
    <dgm:pt modelId="{90B5D645-8F51-4EFF-BBAA-5EE86A2D1E93}" type="pres">
      <dgm:prSet presAssocID="{E65D2893-5A12-400C-AC3B-539FC7353921}" presName="sibTrans" presStyleCnt="0"/>
      <dgm:spPr/>
    </dgm:pt>
    <dgm:pt modelId="{7AEF63F2-5532-4ADE-BC7D-B3320B5333E4}" type="pres">
      <dgm:prSet presAssocID="{83367C0D-03B5-4CCE-A067-ED190CCA6BE6}" presName="node" presStyleLbl="node1" presStyleIdx="6" presStyleCnt="7">
        <dgm:presLayoutVars>
          <dgm:bulletEnabled val="1"/>
        </dgm:presLayoutVars>
      </dgm:prSet>
      <dgm:spPr/>
    </dgm:pt>
  </dgm:ptLst>
  <dgm:cxnLst>
    <dgm:cxn modelId="{49E61300-8326-4783-BBF7-9BCD610348F1}" type="presOf" srcId="{C0E2525F-F887-4E2A-9C46-DFCCCF510DAC}" destId="{6DF7E908-8EF3-4E53-BD78-680B7C70B013}" srcOrd="0" destOrd="0" presId="urn:microsoft.com/office/officeart/2005/8/layout/default"/>
    <dgm:cxn modelId="{25C84208-42A4-4221-9E8F-5B37A98E0EAD}" srcId="{79D8555D-C481-4AE0-BBD1-889A4C95BA18}" destId="{030411EB-C06D-4B61-9641-A7AB0FC9ED03}" srcOrd="2" destOrd="0" parTransId="{E01EE007-59E4-47D6-A042-51D451F9C6A9}" sibTransId="{E3E92481-ABA9-47CC-8676-A2E5604F1F53}"/>
    <dgm:cxn modelId="{F460B727-5CE3-4822-ADFC-973D4C63C3E3}" type="presOf" srcId="{79D8555D-C481-4AE0-BBD1-889A4C95BA18}" destId="{E60F21E3-CAF6-4594-A245-CE5C1A98C936}" srcOrd="0" destOrd="0" presId="urn:microsoft.com/office/officeart/2005/8/layout/default"/>
    <dgm:cxn modelId="{C287AC60-586D-4205-9D10-D1CF5AE7A66B}" srcId="{79D8555D-C481-4AE0-BBD1-889A4C95BA18}" destId="{F4587B7F-0DF1-4835-8199-9630AB2CDD7E}" srcOrd="5" destOrd="0" parTransId="{146AEB82-03D6-495B-AE67-A3F87E18F786}" sibTransId="{E65D2893-5A12-400C-AC3B-539FC7353921}"/>
    <dgm:cxn modelId="{B64C9E42-874C-4B42-83B0-B5EC0F0BCD71}" type="presOf" srcId="{030411EB-C06D-4B61-9641-A7AB0FC9ED03}" destId="{5DFEEBBB-A91E-4624-A34F-D0648666486D}" srcOrd="0" destOrd="0" presId="urn:microsoft.com/office/officeart/2005/8/layout/default"/>
    <dgm:cxn modelId="{67535166-36E6-45DE-BB99-0030E9E66795}" srcId="{79D8555D-C481-4AE0-BBD1-889A4C95BA18}" destId="{C0E2525F-F887-4E2A-9C46-DFCCCF510DAC}" srcOrd="3" destOrd="0" parTransId="{73F9CF7D-F211-44C2-970D-B0E4AC077552}" sibTransId="{E0D477C7-7004-424A-B08B-789704ED1153}"/>
    <dgm:cxn modelId="{4C8D146B-57A0-4C94-A656-0B946C395DD9}" srcId="{79D8555D-C481-4AE0-BBD1-889A4C95BA18}" destId="{25DCAEFE-B2ED-443B-A81F-4216906ABA9E}" srcOrd="0" destOrd="0" parTransId="{7F1B8267-5E5D-4D03-A32F-779C5303F664}" sibTransId="{6F2E77DE-4C7C-425F-AEE4-BB766DA5FEA5}"/>
    <dgm:cxn modelId="{ADBE446F-A613-418C-98BC-9E36143EF68E}" type="presOf" srcId="{F4587B7F-0DF1-4835-8199-9630AB2CDD7E}" destId="{314BEB11-424F-48E4-81BA-A56EFAD1EF6F}" srcOrd="0" destOrd="0" presId="urn:microsoft.com/office/officeart/2005/8/layout/default"/>
    <dgm:cxn modelId="{EAEF3B7D-9F9C-40AC-8D43-CDFDC31976CE}" type="presOf" srcId="{25DCAEFE-B2ED-443B-A81F-4216906ABA9E}" destId="{6C332354-C892-45EF-9306-FC62CD63F74B}" srcOrd="0" destOrd="0" presId="urn:microsoft.com/office/officeart/2005/8/layout/default"/>
    <dgm:cxn modelId="{1D2F4C89-6619-462E-94C2-E92925CCEF32}" srcId="{79D8555D-C481-4AE0-BBD1-889A4C95BA18}" destId="{95262BA4-9D14-43BE-918E-CB740A6B68BC}" srcOrd="4" destOrd="0" parTransId="{87A4D999-866B-4E8E-AC16-3E7583AB754E}" sibTransId="{52D50AF5-A2CD-4CBC-B6DF-39DAFEE0F8E9}"/>
    <dgm:cxn modelId="{4DD9959E-9679-479C-8467-4014863CA80A}" type="presOf" srcId="{83367C0D-03B5-4CCE-A067-ED190CCA6BE6}" destId="{7AEF63F2-5532-4ADE-BC7D-B3320B5333E4}" srcOrd="0" destOrd="0" presId="urn:microsoft.com/office/officeart/2005/8/layout/default"/>
    <dgm:cxn modelId="{A85D2A9F-C387-40C6-9CDC-1BC7FC478031}" type="presOf" srcId="{23FA7B31-CCF0-4C80-82B6-88D85746A2EC}" destId="{F621F949-4805-4926-BA34-4FE259ED8757}" srcOrd="0" destOrd="0" presId="urn:microsoft.com/office/officeart/2005/8/layout/default"/>
    <dgm:cxn modelId="{0AD0B9C5-14BA-49DF-9C4E-3F37F1290A55}" type="presOf" srcId="{95262BA4-9D14-43BE-918E-CB740A6B68BC}" destId="{15D8F4A2-D924-4B7F-BA4D-A13984BE7954}" srcOrd="0" destOrd="0" presId="urn:microsoft.com/office/officeart/2005/8/layout/default"/>
    <dgm:cxn modelId="{2087AECB-C77A-444D-AF6B-B2A1A413A218}" srcId="{79D8555D-C481-4AE0-BBD1-889A4C95BA18}" destId="{83367C0D-03B5-4CCE-A067-ED190CCA6BE6}" srcOrd="6" destOrd="0" parTransId="{2207BE55-1EC8-4247-8665-12701320B73F}" sibTransId="{49797E3F-A26D-4E85-AC7F-A0963B93F8CD}"/>
    <dgm:cxn modelId="{DB8D3FF1-35E1-4C6D-A98D-B2C1E2C506AE}" srcId="{79D8555D-C481-4AE0-BBD1-889A4C95BA18}" destId="{23FA7B31-CCF0-4C80-82B6-88D85746A2EC}" srcOrd="1" destOrd="0" parTransId="{1AC7BEA4-735C-48F1-B760-89E3766C8039}" sibTransId="{0B1B7E3E-481F-466D-A084-5CDED4DAAEFA}"/>
    <dgm:cxn modelId="{C0CCD1E9-6ADC-497B-9620-0B09D8E13D34}" type="presParOf" srcId="{E60F21E3-CAF6-4594-A245-CE5C1A98C936}" destId="{6C332354-C892-45EF-9306-FC62CD63F74B}" srcOrd="0" destOrd="0" presId="urn:microsoft.com/office/officeart/2005/8/layout/default"/>
    <dgm:cxn modelId="{DB59BF25-17E4-4B6A-97E4-B1C120E7BCF4}" type="presParOf" srcId="{E60F21E3-CAF6-4594-A245-CE5C1A98C936}" destId="{DEEA221F-35FB-49BF-82E1-9713821C0802}" srcOrd="1" destOrd="0" presId="urn:microsoft.com/office/officeart/2005/8/layout/default"/>
    <dgm:cxn modelId="{AF052DBC-87FE-4C44-BAD1-755C068963D3}" type="presParOf" srcId="{E60F21E3-CAF6-4594-A245-CE5C1A98C936}" destId="{F621F949-4805-4926-BA34-4FE259ED8757}" srcOrd="2" destOrd="0" presId="urn:microsoft.com/office/officeart/2005/8/layout/default"/>
    <dgm:cxn modelId="{196596D7-634F-4FE9-89AD-2AF273B97949}" type="presParOf" srcId="{E60F21E3-CAF6-4594-A245-CE5C1A98C936}" destId="{E0D15CFC-10B6-4066-997C-322EBA23080A}" srcOrd="3" destOrd="0" presId="urn:microsoft.com/office/officeart/2005/8/layout/default"/>
    <dgm:cxn modelId="{E7573DD7-A408-48B7-A400-BAF4605C09BD}" type="presParOf" srcId="{E60F21E3-CAF6-4594-A245-CE5C1A98C936}" destId="{5DFEEBBB-A91E-4624-A34F-D0648666486D}" srcOrd="4" destOrd="0" presId="urn:microsoft.com/office/officeart/2005/8/layout/default"/>
    <dgm:cxn modelId="{9654B0FA-D0B0-4637-AE99-0B3284472831}" type="presParOf" srcId="{E60F21E3-CAF6-4594-A245-CE5C1A98C936}" destId="{F49F13DA-4E2B-45D5-AE0F-FC4290D8A5DB}" srcOrd="5" destOrd="0" presId="urn:microsoft.com/office/officeart/2005/8/layout/default"/>
    <dgm:cxn modelId="{5DADD914-0388-462E-ABC1-FB59AE769A05}" type="presParOf" srcId="{E60F21E3-CAF6-4594-A245-CE5C1A98C936}" destId="{6DF7E908-8EF3-4E53-BD78-680B7C70B013}" srcOrd="6" destOrd="0" presId="urn:microsoft.com/office/officeart/2005/8/layout/default"/>
    <dgm:cxn modelId="{460DAA1C-6159-4EFF-BECE-12DE5DEA1D43}" type="presParOf" srcId="{E60F21E3-CAF6-4594-A245-CE5C1A98C936}" destId="{9EA5F201-7466-4B28-AA89-6F471CC59B81}" srcOrd="7" destOrd="0" presId="urn:microsoft.com/office/officeart/2005/8/layout/default"/>
    <dgm:cxn modelId="{6787F717-0C17-48DD-8756-3D686A26A9A9}" type="presParOf" srcId="{E60F21E3-CAF6-4594-A245-CE5C1A98C936}" destId="{15D8F4A2-D924-4B7F-BA4D-A13984BE7954}" srcOrd="8" destOrd="0" presId="urn:microsoft.com/office/officeart/2005/8/layout/default"/>
    <dgm:cxn modelId="{72FC95C0-4B22-4E8C-9589-AD0A45A05CC7}" type="presParOf" srcId="{E60F21E3-CAF6-4594-A245-CE5C1A98C936}" destId="{2823772A-1F57-4678-8D3B-A850F8D526DB}" srcOrd="9" destOrd="0" presId="urn:microsoft.com/office/officeart/2005/8/layout/default"/>
    <dgm:cxn modelId="{DD19EB51-DD2D-4FFC-97D8-47A8DF281B28}" type="presParOf" srcId="{E60F21E3-CAF6-4594-A245-CE5C1A98C936}" destId="{314BEB11-424F-48E4-81BA-A56EFAD1EF6F}" srcOrd="10" destOrd="0" presId="urn:microsoft.com/office/officeart/2005/8/layout/default"/>
    <dgm:cxn modelId="{D081C529-BF65-499A-932E-985B8311EF2E}" type="presParOf" srcId="{E60F21E3-CAF6-4594-A245-CE5C1A98C936}" destId="{90B5D645-8F51-4EFF-BBAA-5EE86A2D1E93}" srcOrd="11" destOrd="0" presId="urn:microsoft.com/office/officeart/2005/8/layout/default"/>
    <dgm:cxn modelId="{37D1C652-E6C0-418A-8155-887CEB187384}" type="presParOf" srcId="{E60F21E3-CAF6-4594-A245-CE5C1A98C936}" destId="{7AEF63F2-5532-4ADE-BC7D-B3320B5333E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A5CB6-9BBA-404E-B598-2D1EEDB95BED}">
      <dsp:nvSpPr>
        <dsp:cNvPr id="0" name=""/>
        <dsp:cNvSpPr/>
      </dsp:nvSpPr>
      <dsp:spPr>
        <a:xfrm>
          <a:off x="0" y="282498"/>
          <a:ext cx="6666833" cy="23955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“money laundering is the processing of criminal proceeds to disguise their illegal origin.”</a:t>
          </a:r>
          <a:endParaRPr lang="en-US" sz="3400" kern="1200"/>
        </a:p>
      </dsp:txBody>
      <dsp:txXfrm>
        <a:off x="116939" y="399437"/>
        <a:ext cx="6432955" cy="2161623"/>
      </dsp:txXfrm>
    </dsp:sp>
    <dsp:sp modelId="{02FC5E41-ED64-48D2-97FA-2723C925BE22}">
      <dsp:nvSpPr>
        <dsp:cNvPr id="0" name=""/>
        <dsp:cNvSpPr/>
      </dsp:nvSpPr>
      <dsp:spPr>
        <a:xfrm>
          <a:off x="0" y="2775920"/>
          <a:ext cx="6666833" cy="2395501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“This process is of critical importance, as it enables the criminal to enjoy these profits without jeopardising their source.”</a:t>
          </a:r>
          <a:endParaRPr lang="en-US" sz="3400" kern="1200"/>
        </a:p>
      </dsp:txBody>
      <dsp:txXfrm>
        <a:off x="116939" y="2892859"/>
        <a:ext cx="6432955" cy="21616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0456A-8AF6-4E64-A7B0-EA910A10C145}">
      <dsp:nvSpPr>
        <dsp:cNvPr id="0" name=""/>
        <dsp:cNvSpPr/>
      </dsp:nvSpPr>
      <dsp:spPr>
        <a:xfrm>
          <a:off x="0" y="83125"/>
          <a:ext cx="10515600" cy="7150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baseline="0"/>
            <a:t>Designed in the 1970’s to explain money laundering from drug trafficking</a:t>
          </a:r>
          <a:endParaRPr lang="en-US" sz="1800" kern="1200"/>
        </a:p>
      </dsp:txBody>
      <dsp:txXfrm>
        <a:off x="34906" y="118031"/>
        <a:ext cx="10445788" cy="645240"/>
      </dsp:txXfrm>
    </dsp:sp>
    <dsp:sp modelId="{BC09AD14-A092-4B81-A0F3-B2D375CF59B8}">
      <dsp:nvSpPr>
        <dsp:cNvPr id="0" name=""/>
        <dsp:cNvSpPr/>
      </dsp:nvSpPr>
      <dsp:spPr>
        <a:xfrm>
          <a:off x="0" y="850018"/>
          <a:ext cx="10515600" cy="715052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baseline="0"/>
            <a:t>In over 70% of HMRC’s cases the criminal property is already in a bank account when the crime is committed</a:t>
          </a:r>
          <a:endParaRPr lang="en-US" sz="1800" kern="1200"/>
        </a:p>
      </dsp:txBody>
      <dsp:txXfrm>
        <a:off x="34906" y="884924"/>
        <a:ext cx="10445788" cy="645240"/>
      </dsp:txXfrm>
    </dsp:sp>
    <dsp:sp modelId="{A3A41B5B-E40A-4B3A-815B-C532BC6C72D5}">
      <dsp:nvSpPr>
        <dsp:cNvPr id="0" name=""/>
        <dsp:cNvSpPr/>
      </dsp:nvSpPr>
      <dsp:spPr>
        <a:xfrm>
          <a:off x="0" y="1616911"/>
          <a:ext cx="10515600" cy="715052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baseline="0"/>
            <a:t>The model does not apply to Corporations or High Net Worth individuals who rarely use cash</a:t>
          </a:r>
          <a:endParaRPr lang="en-US" sz="1800" kern="1200"/>
        </a:p>
      </dsp:txBody>
      <dsp:txXfrm>
        <a:off x="34906" y="1651817"/>
        <a:ext cx="10445788" cy="645240"/>
      </dsp:txXfrm>
    </dsp:sp>
    <dsp:sp modelId="{D70B5427-A24C-4B40-B327-CB914000B0E2}">
      <dsp:nvSpPr>
        <dsp:cNvPr id="0" name=""/>
        <dsp:cNvSpPr/>
      </dsp:nvSpPr>
      <dsp:spPr>
        <a:xfrm>
          <a:off x="0" y="2383804"/>
          <a:ext cx="10515600" cy="715052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baseline="0"/>
            <a:t>Some elements of it apply to most of what is seen in money laundering systems where cash is obtained as benefit</a:t>
          </a:r>
          <a:endParaRPr lang="en-US" sz="1800" kern="1200"/>
        </a:p>
      </dsp:txBody>
      <dsp:txXfrm>
        <a:off x="34906" y="2418710"/>
        <a:ext cx="10445788" cy="645240"/>
      </dsp:txXfrm>
    </dsp:sp>
    <dsp:sp modelId="{6C7FD2EB-99B5-45A8-B25C-8EDA42B8C1A6}">
      <dsp:nvSpPr>
        <dsp:cNvPr id="0" name=""/>
        <dsp:cNvSpPr/>
      </dsp:nvSpPr>
      <dsp:spPr>
        <a:xfrm>
          <a:off x="0" y="3150697"/>
          <a:ext cx="10515600" cy="715052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M</a:t>
          </a:r>
          <a:r>
            <a:rPr lang="en-GB" sz="1800" b="0" i="0" kern="1200" baseline="0"/>
            <a:t>any systems of money laundering </a:t>
          </a:r>
          <a:r>
            <a:rPr lang="en-GB" sz="1800" b="1" i="0" kern="1200" baseline="0"/>
            <a:t>do not </a:t>
          </a:r>
          <a:r>
            <a:rPr lang="en-GB" sz="1800" b="0" i="0" kern="1200" baseline="0"/>
            <a:t>depend on the repeated movement of cash </a:t>
          </a:r>
          <a:endParaRPr lang="en-US" sz="1800" kern="1200"/>
        </a:p>
      </dsp:txBody>
      <dsp:txXfrm>
        <a:off x="34906" y="3185603"/>
        <a:ext cx="10445788" cy="6452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50BC9-64FB-434D-B955-6ECD34243BE7}">
      <dsp:nvSpPr>
        <dsp:cNvPr id="0" name=""/>
        <dsp:cNvSpPr/>
      </dsp:nvSpPr>
      <dsp:spPr>
        <a:xfrm>
          <a:off x="0" y="36512"/>
          <a:ext cx="6172199" cy="115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baseline="0"/>
            <a:t>Stephen Platt (2015) has produced a model which better explains high level money laundering (</a:t>
          </a:r>
          <a:r>
            <a:rPr lang="en-GB" sz="2100" b="1" i="1" kern="1200" baseline="0"/>
            <a:t>Criminal Capital –How the Finance Industry Facilitates Crime</a:t>
          </a:r>
          <a:r>
            <a:rPr lang="en-GB" sz="2100" b="1" i="0" kern="1200" baseline="0"/>
            <a:t>)</a:t>
          </a:r>
          <a:endParaRPr lang="en-US" sz="2100" kern="1200"/>
        </a:p>
      </dsp:txBody>
      <dsp:txXfrm>
        <a:off x="56372" y="92884"/>
        <a:ext cx="6059455" cy="1042045"/>
      </dsp:txXfrm>
    </dsp:sp>
    <dsp:sp modelId="{F731B0D0-DFD7-45F3-958D-EBEF8D192085}">
      <dsp:nvSpPr>
        <dsp:cNvPr id="0" name=""/>
        <dsp:cNvSpPr/>
      </dsp:nvSpPr>
      <dsp:spPr>
        <a:xfrm>
          <a:off x="0" y="1251782"/>
          <a:ext cx="6172199" cy="115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baseline="0"/>
            <a:t>•It is more focused on Corruption, Fraud and Corporate Crime than street dealing</a:t>
          </a:r>
          <a:endParaRPr lang="en-US" sz="2100" kern="1200"/>
        </a:p>
      </dsp:txBody>
      <dsp:txXfrm>
        <a:off x="56372" y="1308154"/>
        <a:ext cx="6059455" cy="1042045"/>
      </dsp:txXfrm>
    </dsp:sp>
    <dsp:sp modelId="{9CF2D69E-E515-4DCC-B21E-CEE112B02A3D}">
      <dsp:nvSpPr>
        <dsp:cNvPr id="0" name=""/>
        <dsp:cNvSpPr/>
      </dsp:nvSpPr>
      <dsp:spPr>
        <a:xfrm>
          <a:off x="0" y="2467052"/>
          <a:ext cx="6172199" cy="115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baseline="0"/>
            <a:t>•It highlights the role played by Regulated businesses in enabling financial crime</a:t>
          </a:r>
          <a:endParaRPr lang="en-US" sz="2100" kern="1200"/>
        </a:p>
      </dsp:txBody>
      <dsp:txXfrm>
        <a:off x="56372" y="2523424"/>
        <a:ext cx="6059455" cy="1042045"/>
      </dsp:txXfrm>
    </dsp:sp>
    <dsp:sp modelId="{2D55CCB6-66DC-452C-A9DA-86FE9D5BD546}">
      <dsp:nvSpPr>
        <dsp:cNvPr id="0" name=""/>
        <dsp:cNvSpPr/>
      </dsp:nvSpPr>
      <dsp:spPr>
        <a:xfrm>
          <a:off x="0" y="3682322"/>
          <a:ext cx="6172199" cy="115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baseline="0"/>
            <a:t>•Better explains Money Laundering in a Globalised World </a:t>
          </a:r>
          <a:endParaRPr lang="en-US" sz="2100" kern="1200"/>
        </a:p>
      </dsp:txBody>
      <dsp:txXfrm>
        <a:off x="56372" y="3738694"/>
        <a:ext cx="6059455" cy="10420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8C3EE-46B5-4C1E-991D-531EFB917BA7}">
      <dsp:nvSpPr>
        <dsp:cNvPr id="0" name=""/>
        <dsp:cNvSpPr/>
      </dsp:nvSpPr>
      <dsp:spPr>
        <a:xfrm>
          <a:off x="3481583" y="269347"/>
          <a:ext cx="3655123" cy="3655123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kern="1200" baseline="0"/>
            <a:t>The Criminal, The Crime and the Property are connected by three axes</a:t>
          </a:r>
          <a:endParaRPr lang="en-US" sz="900" kern="1200"/>
        </a:p>
      </dsp:txBody>
      <dsp:txXfrm>
        <a:off x="5388340" y="883756"/>
        <a:ext cx="1174861" cy="783240"/>
      </dsp:txXfrm>
    </dsp:sp>
    <dsp:sp modelId="{09FFB096-E728-40B8-8ECB-21744B762FBC}">
      <dsp:nvSpPr>
        <dsp:cNvPr id="0" name=""/>
        <dsp:cNvSpPr/>
      </dsp:nvSpPr>
      <dsp:spPr>
        <a:xfrm>
          <a:off x="3512913" y="366817"/>
          <a:ext cx="3655123" cy="3655123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kern="1200" baseline="0"/>
            <a:t>Financial Services can help the criminal by disconnecting each of these axes</a:t>
          </a:r>
          <a:endParaRPr lang="en-US" sz="900" kern="1200"/>
        </a:p>
      </dsp:txBody>
      <dsp:txXfrm>
        <a:off x="5866987" y="2036861"/>
        <a:ext cx="1087834" cy="870267"/>
      </dsp:txXfrm>
    </dsp:sp>
    <dsp:sp modelId="{67EEED9F-A9EC-40CC-9CF7-8572A82EF89A}">
      <dsp:nvSpPr>
        <dsp:cNvPr id="0" name=""/>
        <dsp:cNvSpPr/>
      </dsp:nvSpPr>
      <dsp:spPr>
        <a:xfrm>
          <a:off x="3430238" y="426866"/>
          <a:ext cx="3655123" cy="3655123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kern="1200" baseline="0"/>
            <a:t>Enabled crimes disconnect the criminal from the dirty act itself through corporate structures or </a:t>
          </a:r>
          <a:r>
            <a:rPr lang="en-GB" sz="900" b="1" i="0" kern="1200" baseline="0"/>
            <a:t>Enablers</a:t>
          </a:r>
          <a:endParaRPr lang="en-US" sz="900" kern="1200"/>
        </a:p>
      </dsp:txBody>
      <dsp:txXfrm>
        <a:off x="4735639" y="2994155"/>
        <a:ext cx="1044321" cy="957294"/>
      </dsp:txXfrm>
    </dsp:sp>
    <dsp:sp modelId="{EC67F26B-113E-4577-96E2-A1DAAC63E78B}">
      <dsp:nvSpPr>
        <dsp:cNvPr id="0" name=""/>
        <dsp:cNvSpPr/>
      </dsp:nvSpPr>
      <dsp:spPr>
        <a:xfrm>
          <a:off x="3347562" y="366817"/>
          <a:ext cx="3655123" cy="3655123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kern="1200" baseline="0"/>
            <a:t>The criminal is </a:t>
          </a:r>
          <a:r>
            <a:rPr lang="en-GB" sz="900" b="1" i="0" kern="1200" baseline="0"/>
            <a:t>Distanced </a:t>
          </a:r>
          <a:r>
            <a:rPr lang="en-GB" sz="900" b="0" i="0" kern="1200" baseline="0"/>
            <a:t>from the property obtained through the financial sector</a:t>
          </a:r>
          <a:endParaRPr lang="en-US" sz="900" kern="1200"/>
        </a:p>
      </dsp:txBody>
      <dsp:txXfrm>
        <a:off x="3560778" y="2036861"/>
        <a:ext cx="1087834" cy="870267"/>
      </dsp:txXfrm>
    </dsp:sp>
    <dsp:sp modelId="{423088BE-7663-4269-98A0-75148332EFDA}">
      <dsp:nvSpPr>
        <dsp:cNvPr id="0" name=""/>
        <dsp:cNvSpPr/>
      </dsp:nvSpPr>
      <dsp:spPr>
        <a:xfrm>
          <a:off x="3378892" y="269347"/>
          <a:ext cx="3655123" cy="3655123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kern="1200" baseline="0"/>
            <a:t>The link between the crime or the criminal and resulting property is </a:t>
          </a:r>
          <a:r>
            <a:rPr lang="en-GB" sz="900" b="1" i="0" kern="1200" baseline="0"/>
            <a:t>Disguised</a:t>
          </a:r>
          <a:endParaRPr lang="en-US" sz="900" kern="1200"/>
        </a:p>
      </dsp:txBody>
      <dsp:txXfrm>
        <a:off x="3952398" y="883756"/>
        <a:ext cx="1174861" cy="783240"/>
      </dsp:txXfrm>
    </dsp:sp>
    <dsp:sp modelId="{6BEF9B77-DA7C-401B-8776-D2987835C63A}">
      <dsp:nvSpPr>
        <dsp:cNvPr id="0" name=""/>
        <dsp:cNvSpPr/>
      </dsp:nvSpPr>
      <dsp:spPr>
        <a:xfrm>
          <a:off x="3255142" y="43078"/>
          <a:ext cx="4107663" cy="4107663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4DA80-8818-4306-A6C0-829A5FFA307A}">
      <dsp:nvSpPr>
        <dsp:cNvPr id="0" name=""/>
        <dsp:cNvSpPr/>
      </dsp:nvSpPr>
      <dsp:spPr>
        <a:xfrm>
          <a:off x="3286896" y="140516"/>
          <a:ext cx="4107663" cy="4107663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35ADC-C7F5-47F6-AD1B-9B67710037F7}">
      <dsp:nvSpPr>
        <dsp:cNvPr id="0" name=""/>
        <dsp:cNvSpPr/>
      </dsp:nvSpPr>
      <dsp:spPr>
        <a:xfrm>
          <a:off x="3203968" y="200748"/>
          <a:ext cx="4107663" cy="4107663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88F3E-FECA-4851-A557-E7515F42A1A0}">
      <dsp:nvSpPr>
        <dsp:cNvPr id="0" name=""/>
        <dsp:cNvSpPr/>
      </dsp:nvSpPr>
      <dsp:spPr>
        <a:xfrm>
          <a:off x="3121040" y="140516"/>
          <a:ext cx="4107663" cy="4107663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51F5C-CD1E-4D24-AD7F-946726D53D2D}">
      <dsp:nvSpPr>
        <dsp:cNvPr id="0" name=""/>
        <dsp:cNvSpPr/>
      </dsp:nvSpPr>
      <dsp:spPr>
        <a:xfrm>
          <a:off x="3152794" y="43078"/>
          <a:ext cx="4107663" cy="4107663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DC7B3-613F-45BA-A931-CB1BC119649B}">
      <dsp:nvSpPr>
        <dsp:cNvPr id="0" name=""/>
        <dsp:cNvSpPr/>
      </dsp:nvSpPr>
      <dsp:spPr>
        <a:xfrm>
          <a:off x="2473497" y="532139"/>
          <a:ext cx="4121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2166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68511" y="575645"/>
        <a:ext cx="22138" cy="4427"/>
      </dsp:txXfrm>
    </dsp:sp>
    <dsp:sp modelId="{1BE0C398-EA30-4F32-9884-2A74C910919F}">
      <dsp:nvSpPr>
        <dsp:cNvPr id="0" name=""/>
        <dsp:cNvSpPr/>
      </dsp:nvSpPr>
      <dsp:spPr>
        <a:xfrm>
          <a:off x="550225" y="337"/>
          <a:ext cx="1925071" cy="11550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330" tIns="99016" rIns="94330" bIns="9901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/>
            <a:t>Most serious financial crime is </a:t>
          </a:r>
          <a:r>
            <a:rPr lang="en-GB" sz="1300" b="1" i="0" kern="1200" baseline="0"/>
            <a:t>enabled </a:t>
          </a:r>
          <a:r>
            <a:rPr lang="en-GB" sz="1300" b="0" i="0" kern="1200" baseline="0"/>
            <a:t>by the financial sector</a:t>
          </a:r>
          <a:endParaRPr lang="en-US" sz="1300" kern="1200"/>
        </a:p>
      </dsp:txBody>
      <dsp:txXfrm>
        <a:off x="550225" y="337"/>
        <a:ext cx="1925071" cy="1155043"/>
      </dsp:txXfrm>
    </dsp:sp>
    <dsp:sp modelId="{0DB79A62-7EBD-4282-8331-1EE32897FFF2}">
      <dsp:nvSpPr>
        <dsp:cNvPr id="0" name=""/>
        <dsp:cNvSpPr/>
      </dsp:nvSpPr>
      <dsp:spPr>
        <a:xfrm>
          <a:off x="1512761" y="1153580"/>
          <a:ext cx="2367838" cy="412166"/>
        </a:xfrm>
        <a:custGeom>
          <a:avLst/>
          <a:gdLst/>
          <a:ahLst/>
          <a:cxnLst/>
          <a:rect l="0" t="0" r="0" b="0"/>
          <a:pathLst>
            <a:path>
              <a:moveTo>
                <a:pt x="2367838" y="0"/>
              </a:moveTo>
              <a:lnTo>
                <a:pt x="2367838" y="223183"/>
              </a:lnTo>
              <a:lnTo>
                <a:pt x="0" y="223183"/>
              </a:lnTo>
              <a:lnTo>
                <a:pt x="0" y="412166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6458" y="1357450"/>
        <a:ext cx="120443" cy="4427"/>
      </dsp:txXfrm>
    </dsp:sp>
    <dsp:sp modelId="{015CE072-867D-4EA8-91C7-4FE968651C2F}">
      <dsp:nvSpPr>
        <dsp:cNvPr id="0" name=""/>
        <dsp:cNvSpPr/>
      </dsp:nvSpPr>
      <dsp:spPr>
        <a:xfrm>
          <a:off x="2918063" y="337"/>
          <a:ext cx="1925071" cy="115504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330" tIns="99016" rIns="94330" bIns="9901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/>
            <a:t>Companies protect the criminal’s identity</a:t>
          </a:r>
          <a:endParaRPr lang="en-US" sz="1300" kern="1200"/>
        </a:p>
      </dsp:txBody>
      <dsp:txXfrm>
        <a:off x="2918063" y="337"/>
        <a:ext cx="1925071" cy="1155043"/>
      </dsp:txXfrm>
    </dsp:sp>
    <dsp:sp modelId="{6D652892-9319-4153-83C3-C2F075F8F2E5}">
      <dsp:nvSpPr>
        <dsp:cNvPr id="0" name=""/>
        <dsp:cNvSpPr/>
      </dsp:nvSpPr>
      <dsp:spPr>
        <a:xfrm>
          <a:off x="2473497" y="2129949"/>
          <a:ext cx="4121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2166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68511" y="2173455"/>
        <a:ext cx="22138" cy="4427"/>
      </dsp:txXfrm>
    </dsp:sp>
    <dsp:sp modelId="{8EB639BC-9BBC-49D7-9A7B-43B1742EE029}">
      <dsp:nvSpPr>
        <dsp:cNvPr id="0" name=""/>
        <dsp:cNvSpPr/>
      </dsp:nvSpPr>
      <dsp:spPr>
        <a:xfrm>
          <a:off x="550225" y="1598147"/>
          <a:ext cx="1925071" cy="115504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330" tIns="99016" rIns="94330" bIns="9901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/>
            <a:t>They create an appearance of legitimacy </a:t>
          </a:r>
          <a:endParaRPr lang="en-US" sz="1300" kern="1200"/>
        </a:p>
      </dsp:txBody>
      <dsp:txXfrm>
        <a:off x="550225" y="1598147"/>
        <a:ext cx="1925071" cy="1155043"/>
      </dsp:txXfrm>
    </dsp:sp>
    <dsp:sp modelId="{BA2AAED2-E616-42CB-A4C5-7C38939DC1FF}">
      <dsp:nvSpPr>
        <dsp:cNvPr id="0" name=""/>
        <dsp:cNvSpPr/>
      </dsp:nvSpPr>
      <dsp:spPr>
        <a:xfrm>
          <a:off x="1512761" y="2751390"/>
          <a:ext cx="2367838" cy="412166"/>
        </a:xfrm>
        <a:custGeom>
          <a:avLst/>
          <a:gdLst/>
          <a:ahLst/>
          <a:cxnLst/>
          <a:rect l="0" t="0" r="0" b="0"/>
          <a:pathLst>
            <a:path>
              <a:moveTo>
                <a:pt x="2367838" y="0"/>
              </a:moveTo>
              <a:lnTo>
                <a:pt x="2367838" y="223183"/>
              </a:lnTo>
              <a:lnTo>
                <a:pt x="0" y="223183"/>
              </a:lnTo>
              <a:lnTo>
                <a:pt x="0" y="412166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6458" y="2955259"/>
        <a:ext cx="120443" cy="4427"/>
      </dsp:txXfrm>
    </dsp:sp>
    <dsp:sp modelId="{51929D74-D763-482E-9035-00FC7D605ACC}">
      <dsp:nvSpPr>
        <dsp:cNvPr id="0" name=""/>
        <dsp:cNvSpPr/>
      </dsp:nvSpPr>
      <dsp:spPr>
        <a:xfrm>
          <a:off x="2918063" y="1598147"/>
          <a:ext cx="1925071" cy="11550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330" tIns="99016" rIns="94330" bIns="9901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/>
            <a:t>If I request a £1,000,000 loan as an individual I am unlikely to get it </a:t>
          </a:r>
          <a:endParaRPr lang="en-US" sz="1300" kern="1200"/>
        </a:p>
      </dsp:txBody>
      <dsp:txXfrm>
        <a:off x="2918063" y="1598147"/>
        <a:ext cx="1925071" cy="1155043"/>
      </dsp:txXfrm>
    </dsp:sp>
    <dsp:sp modelId="{E79297F0-8574-40AC-A910-1ED1D31D817F}">
      <dsp:nvSpPr>
        <dsp:cNvPr id="0" name=""/>
        <dsp:cNvSpPr/>
      </dsp:nvSpPr>
      <dsp:spPr>
        <a:xfrm>
          <a:off x="2473497" y="3727758"/>
          <a:ext cx="4121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2166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68511" y="3771264"/>
        <a:ext cx="22138" cy="4427"/>
      </dsp:txXfrm>
    </dsp:sp>
    <dsp:sp modelId="{23E80A6B-C1D5-4660-8612-1BC3FBACE123}">
      <dsp:nvSpPr>
        <dsp:cNvPr id="0" name=""/>
        <dsp:cNvSpPr/>
      </dsp:nvSpPr>
      <dsp:spPr>
        <a:xfrm>
          <a:off x="550225" y="3195957"/>
          <a:ext cx="1925071" cy="115504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330" tIns="99016" rIns="94330" bIns="9901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/>
            <a:t>If Barclay Devere Holdings PLC tries to obtain the same loan it is more likely to succeed</a:t>
          </a:r>
          <a:endParaRPr lang="en-US" sz="1300" kern="1200"/>
        </a:p>
      </dsp:txBody>
      <dsp:txXfrm>
        <a:off x="550225" y="3195957"/>
        <a:ext cx="1925071" cy="1155043"/>
      </dsp:txXfrm>
    </dsp:sp>
    <dsp:sp modelId="{E5A22D03-1A8D-4A91-9FB0-F48274A9EEC6}">
      <dsp:nvSpPr>
        <dsp:cNvPr id="0" name=""/>
        <dsp:cNvSpPr/>
      </dsp:nvSpPr>
      <dsp:spPr>
        <a:xfrm>
          <a:off x="2918063" y="3195957"/>
          <a:ext cx="1925071" cy="11550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330" tIns="99016" rIns="94330" bIns="9901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/>
            <a:t>Either of these may be a legitimate application or not –which one would you be more likely to grant?</a:t>
          </a:r>
          <a:endParaRPr lang="en-US" sz="1300" kern="1200"/>
        </a:p>
      </dsp:txBody>
      <dsp:txXfrm>
        <a:off x="2918063" y="3195957"/>
        <a:ext cx="1925071" cy="11550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D59C4-7701-476E-99C2-337614017B9A}">
      <dsp:nvSpPr>
        <dsp:cNvPr id="0" name=""/>
        <dsp:cNvSpPr/>
      </dsp:nvSpPr>
      <dsp:spPr>
        <a:xfrm>
          <a:off x="2831122" y="403"/>
          <a:ext cx="1897258" cy="18972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/>
            <a:t>Having secured the loan the fraudster might open bank or brokerage accounts in the company name</a:t>
          </a:r>
          <a:endParaRPr lang="en-US" sz="1300" kern="1200"/>
        </a:p>
      </dsp:txBody>
      <dsp:txXfrm>
        <a:off x="3108969" y="278250"/>
        <a:ext cx="1341564" cy="1341564"/>
      </dsp:txXfrm>
    </dsp:sp>
    <dsp:sp modelId="{E2E0DDB1-5AE0-49FD-81D4-DA70F86FB313}">
      <dsp:nvSpPr>
        <dsp:cNvPr id="0" name=""/>
        <dsp:cNvSpPr/>
      </dsp:nvSpPr>
      <dsp:spPr>
        <a:xfrm rot="2160000">
          <a:off x="4668689" y="1458347"/>
          <a:ext cx="505481" cy="640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683170" y="1541845"/>
        <a:ext cx="353837" cy="384194"/>
      </dsp:txXfrm>
    </dsp:sp>
    <dsp:sp modelId="{AA3AF16A-9A15-4464-895D-7F85D70EE700}">
      <dsp:nvSpPr>
        <dsp:cNvPr id="0" name=""/>
        <dsp:cNvSpPr/>
      </dsp:nvSpPr>
      <dsp:spPr>
        <a:xfrm>
          <a:off x="5137627" y="1676176"/>
          <a:ext cx="1897258" cy="18972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/>
            <a:t>The money can then be laundered through a series of share and currency transactions</a:t>
          </a:r>
          <a:endParaRPr lang="en-US" sz="1300" kern="1200"/>
        </a:p>
      </dsp:txBody>
      <dsp:txXfrm>
        <a:off x="5415474" y="1954023"/>
        <a:ext cx="1341564" cy="1341564"/>
      </dsp:txXfrm>
    </dsp:sp>
    <dsp:sp modelId="{D93B37D7-5C16-411D-9A55-0F2D75482136}">
      <dsp:nvSpPr>
        <dsp:cNvPr id="0" name=""/>
        <dsp:cNvSpPr/>
      </dsp:nvSpPr>
      <dsp:spPr>
        <a:xfrm rot="6480000">
          <a:off x="5397433" y="3646767"/>
          <a:ext cx="505481" cy="640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5496685" y="3702721"/>
        <a:ext cx="353837" cy="384194"/>
      </dsp:txXfrm>
    </dsp:sp>
    <dsp:sp modelId="{EC831AD2-3C90-4B92-8ABD-BBF72CE3AEB7}">
      <dsp:nvSpPr>
        <dsp:cNvPr id="0" name=""/>
        <dsp:cNvSpPr/>
      </dsp:nvSpPr>
      <dsp:spPr>
        <a:xfrm>
          <a:off x="4256621" y="4387635"/>
          <a:ext cx="1897258" cy="18972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/>
            <a:t>The money in the company bank account is thus converted from a fraudulent loan </a:t>
          </a:r>
          <a:endParaRPr lang="en-US" sz="1300" kern="1200"/>
        </a:p>
      </dsp:txBody>
      <dsp:txXfrm>
        <a:off x="4534468" y="4665482"/>
        <a:ext cx="1341564" cy="1341564"/>
      </dsp:txXfrm>
    </dsp:sp>
    <dsp:sp modelId="{D6CE55EF-83E3-40D5-9F7A-46A1F128BABC}">
      <dsp:nvSpPr>
        <dsp:cNvPr id="0" name=""/>
        <dsp:cNvSpPr/>
      </dsp:nvSpPr>
      <dsp:spPr>
        <a:xfrm rot="10800000">
          <a:off x="3541317" y="5016102"/>
          <a:ext cx="505481" cy="640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3692961" y="5144167"/>
        <a:ext cx="353837" cy="384194"/>
      </dsp:txXfrm>
    </dsp:sp>
    <dsp:sp modelId="{D9DCB98F-5196-409B-A520-732E73C1943D}">
      <dsp:nvSpPr>
        <dsp:cNvPr id="0" name=""/>
        <dsp:cNvSpPr/>
      </dsp:nvSpPr>
      <dsp:spPr>
        <a:xfrm>
          <a:off x="1405624" y="4387635"/>
          <a:ext cx="1897258" cy="18972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/>
            <a:t>Through a series of share and currency deals </a:t>
          </a:r>
          <a:endParaRPr lang="en-US" sz="1300" kern="1200"/>
        </a:p>
      </dsp:txBody>
      <dsp:txXfrm>
        <a:off x="1683471" y="4665482"/>
        <a:ext cx="1341564" cy="1341564"/>
      </dsp:txXfrm>
    </dsp:sp>
    <dsp:sp modelId="{B1D09738-ECF2-412F-A9DD-98C919CCE0A8}">
      <dsp:nvSpPr>
        <dsp:cNvPr id="0" name=""/>
        <dsp:cNvSpPr/>
      </dsp:nvSpPr>
      <dsp:spPr>
        <a:xfrm rot="15120000">
          <a:off x="1665430" y="3673978"/>
          <a:ext cx="505481" cy="640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1764682" y="3874154"/>
        <a:ext cx="353837" cy="384194"/>
      </dsp:txXfrm>
    </dsp:sp>
    <dsp:sp modelId="{16E36A33-7837-4D84-BA0E-007E4BC3086B}">
      <dsp:nvSpPr>
        <dsp:cNvPr id="0" name=""/>
        <dsp:cNvSpPr/>
      </dsp:nvSpPr>
      <dsp:spPr>
        <a:xfrm>
          <a:off x="524618" y="1676176"/>
          <a:ext cx="1897258" cy="18972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/>
            <a:t>Into a Yacht moored off the Coast of Antibes</a:t>
          </a:r>
          <a:endParaRPr lang="en-US" sz="1300" kern="1200"/>
        </a:p>
      </dsp:txBody>
      <dsp:txXfrm>
        <a:off x="802465" y="1954023"/>
        <a:ext cx="1341564" cy="1341564"/>
      </dsp:txXfrm>
    </dsp:sp>
    <dsp:sp modelId="{6EA6E11C-9013-498A-8FB6-4269662E01A6}">
      <dsp:nvSpPr>
        <dsp:cNvPr id="0" name=""/>
        <dsp:cNvSpPr/>
      </dsp:nvSpPr>
      <dsp:spPr>
        <a:xfrm rot="19440000">
          <a:off x="2362185" y="1475165"/>
          <a:ext cx="505481" cy="640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376666" y="1647797"/>
        <a:ext cx="353837" cy="3841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9180B-8B32-49E6-9182-E56F9D4DAFF9}">
      <dsp:nvSpPr>
        <dsp:cNvPr id="0" name=""/>
        <dsp:cNvSpPr/>
      </dsp:nvSpPr>
      <dsp:spPr>
        <a:xfrm>
          <a:off x="0" y="721777"/>
          <a:ext cx="4828172" cy="79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baseline="0"/>
            <a:t>Of course, the Criminal will not own the final benefit from his crime in his own name</a:t>
          </a:r>
          <a:endParaRPr lang="en-US" sz="2000" kern="1200"/>
        </a:p>
      </dsp:txBody>
      <dsp:txXfrm>
        <a:off x="38838" y="760615"/>
        <a:ext cx="4750496" cy="717924"/>
      </dsp:txXfrm>
    </dsp:sp>
    <dsp:sp modelId="{47A09E21-41C1-4507-82D7-3DEFE4549C87}">
      <dsp:nvSpPr>
        <dsp:cNvPr id="0" name=""/>
        <dsp:cNvSpPr/>
      </dsp:nvSpPr>
      <dsp:spPr>
        <a:xfrm>
          <a:off x="0" y="1574977"/>
          <a:ext cx="4828172" cy="795600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baseline="0"/>
            <a:t>The ownership of the yacht is vested in a Trust </a:t>
          </a:r>
          <a:endParaRPr lang="en-US" sz="2000" kern="1200"/>
        </a:p>
      </dsp:txBody>
      <dsp:txXfrm>
        <a:off x="38838" y="1613815"/>
        <a:ext cx="4750496" cy="717924"/>
      </dsp:txXfrm>
    </dsp:sp>
    <dsp:sp modelId="{55281878-439F-484C-8953-343A326B7F95}">
      <dsp:nvSpPr>
        <dsp:cNvPr id="0" name=""/>
        <dsp:cNvSpPr/>
      </dsp:nvSpPr>
      <dsp:spPr>
        <a:xfrm>
          <a:off x="0" y="2428177"/>
          <a:ext cx="4828172" cy="79560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baseline="0"/>
            <a:t>In the British Virgin Islands</a:t>
          </a:r>
          <a:endParaRPr lang="en-US" sz="2000" kern="1200"/>
        </a:p>
      </dsp:txBody>
      <dsp:txXfrm>
        <a:off x="38838" y="2467015"/>
        <a:ext cx="4750496" cy="717924"/>
      </dsp:txXfrm>
    </dsp:sp>
    <dsp:sp modelId="{E7500AD5-89DE-4F1D-BEB0-A781FB5B090C}">
      <dsp:nvSpPr>
        <dsp:cNvPr id="0" name=""/>
        <dsp:cNvSpPr/>
      </dsp:nvSpPr>
      <dsp:spPr>
        <a:xfrm>
          <a:off x="0" y="3281377"/>
          <a:ext cx="4828172" cy="795600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baseline="0"/>
            <a:t>The criminal is free to enjoy the Yacht whenever he wishes</a:t>
          </a:r>
          <a:endParaRPr lang="en-US" sz="2000" kern="1200"/>
        </a:p>
      </dsp:txBody>
      <dsp:txXfrm>
        <a:off x="38838" y="3320215"/>
        <a:ext cx="4750496" cy="717924"/>
      </dsp:txXfrm>
    </dsp:sp>
    <dsp:sp modelId="{68013ADD-3B9F-473A-94B4-7C9DBC770E96}">
      <dsp:nvSpPr>
        <dsp:cNvPr id="0" name=""/>
        <dsp:cNvSpPr/>
      </dsp:nvSpPr>
      <dsp:spPr>
        <a:xfrm>
          <a:off x="0" y="4134577"/>
          <a:ext cx="4828172" cy="79560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baseline="0"/>
            <a:t>But on paper it is owned by a Trust on the other side of the World</a:t>
          </a:r>
          <a:endParaRPr lang="en-US" sz="2000" kern="1200"/>
        </a:p>
      </dsp:txBody>
      <dsp:txXfrm>
        <a:off x="38838" y="4173415"/>
        <a:ext cx="4750496" cy="71792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ECB4E-EB92-42D8-96F1-2848625FB205}">
      <dsp:nvSpPr>
        <dsp:cNvPr id="0" name=""/>
        <dsp:cNvSpPr/>
      </dsp:nvSpPr>
      <dsp:spPr>
        <a:xfrm>
          <a:off x="0" y="675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5EC7D-2190-462C-817D-FE117A14D582}">
      <dsp:nvSpPr>
        <dsp:cNvPr id="0" name=""/>
        <dsp:cNvSpPr/>
      </dsp:nvSpPr>
      <dsp:spPr>
        <a:xfrm>
          <a:off x="0" y="67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 baseline="0"/>
            <a:t>Regulated businesses must make Suspicious Activity Reports (SAR)</a:t>
          </a:r>
          <a:endParaRPr lang="en-US" sz="2300" kern="1200"/>
        </a:p>
      </dsp:txBody>
      <dsp:txXfrm>
        <a:off x="0" y="675"/>
        <a:ext cx="6291714" cy="1105876"/>
      </dsp:txXfrm>
    </dsp:sp>
    <dsp:sp modelId="{3CBF2000-8B04-4CFC-B4E4-E9A897376EED}">
      <dsp:nvSpPr>
        <dsp:cNvPr id="0" name=""/>
        <dsp:cNvSpPr/>
      </dsp:nvSpPr>
      <dsp:spPr>
        <a:xfrm>
          <a:off x="0" y="1106552"/>
          <a:ext cx="6291714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AF36E-D834-4C36-8975-2BD6ED069F01}">
      <dsp:nvSpPr>
        <dsp:cNvPr id="0" name=""/>
        <dsp:cNvSpPr/>
      </dsp:nvSpPr>
      <dsp:spPr>
        <a:xfrm>
          <a:off x="0" y="110655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 baseline="0"/>
            <a:t>If they suspect that any of their customers are involved in money laundering or terrorist financing</a:t>
          </a:r>
          <a:endParaRPr lang="en-US" sz="2300" kern="1200"/>
        </a:p>
      </dsp:txBody>
      <dsp:txXfrm>
        <a:off x="0" y="1106552"/>
        <a:ext cx="6291714" cy="1105876"/>
      </dsp:txXfrm>
    </dsp:sp>
    <dsp:sp modelId="{421A4B20-CDB8-4314-AA41-083BBA1720C3}">
      <dsp:nvSpPr>
        <dsp:cNvPr id="0" name=""/>
        <dsp:cNvSpPr/>
      </dsp:nvSpPr>
      <dsp:spPr>
        <a:xfrm>
          <a:off x="0" y="2212429"/>
          <a:ext cx="6291714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EA181-B142-47F0-9B62-7F93F69B93FF}">
      <dsp:nvSpPr>
        <dsp:cNvPr id="0" name=""/>
        <dsp:cNvSpPr/>
      </dsp:nvSpPr>
      <dsp:spPr>
        <a:xfrm>
          <a:off x="0" y="2212429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 baseline="0"/>
            <a:t>They are a primary source of financial intelligence</a:t>
          </a:r>
          <a:endParaRPr lang="en-US" sz="2300" kern="1200"/>
        </a:p>
      </dsp:txBody>
      <dsp:txXfrm>
        <a:off x="0" y="2212429"/>
        <a:ext cx="6291714" cy="1105876"/>
      </dsp:txXfrm>
    </dsp:sp>
    <dsp:sp modelId="{3CA3A707-73AA-4784-8AA3-3D8F5A57B078}">
      <dsp:nvSpPr>
        <dsp:cNvPr id="0" name=""/>
        <dsp:cNvSpPr/>
      </dsp:nvSpPr>
      <dsp:spPr>
        <a:xfrm>
          <a:off x="0" y="3318305"/>
          <a:ext cx="6291714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F1083-8837-4797-AFF8-B42DAA41C53F}">
      <dsp:nvSpPr>
        <dsp:cNvPr id="0" name=""/>
        <dsp:cNvSpPr/>
      </dsp:nvSpPr>
      <dsp:spPr>
        <a:xfrm>
          <a:off x="0" y="331830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 baseline="0"/>
            <a:t>How many SARS/ STRS were produced in your country last year? (1)</a:t>
          </a:r>
          <a:endParaRPr lang="en-US" sz="2300" kern="1200"/>
        </a:p>
      </dsp:txBody>
      <dsp:txXfrm>
        <a:off x="0" y="3318305"/>
        <a:ext cx="6291714" cy="1105876"/>
      </dsp:txXfrm>
    </dsp:sp>
    <dsp:sp modelId="{8DFC5FCA-8904-4AC2-BB5F-B6F670050B80}">
      <dsp:nvSpPr>
        <dsp:cNvPr id="0" name=""/>
        <dsp:cNvSpPr/>
      </dsp:nvSpPr>
      <dsp:spPr>
        <a:xfrm>
          <a:off x="0" y="4424182"/>
          <a:ext cx="629171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CAA1A-C776-49FF-ACEB-4ABD2EBED38A}">
      <dsp:nvSpPr>
        <dsp:cNvPr id="0" name=""/>
        <dsp:cNvSpPr/>
      </dsp:nvSpPr>
      <dsp:spPr>
        <a:xfrm>
          <a:off x="0" y="442418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 baseline="0"/>
            <a:t>What did you do with them ?</a:t>
          </a:r>
          <a:endParaRPr lang="en-US" sz="2300" kern="1200"/>
        </a:p>
      </dsp:txBody>
      <dsp:txXfrm>
        <a:off x="0" y="4424182"/>
        <a:ext cx="6291714" cy="110587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66696-70FD-49CE-8440-F44E2B92B2EF}">
      <dsp:nvSpPr>
        <dsp:cNvPr id="0" name=""/>
        <dsp:cNvSpPr/>
      </dsp:nvSpPr>
      <dsp:spPr>
        <a:xfrm>
          <a:off x="961120" y="2079"/>
          <a:ext cx="2094322" cy="1256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baseline="0"/>
            <a:t>Cash transactions</a:t>
          </a:r>
          <a:endParaRPr lang="en-US" sz="2100" kern="1200"/>
        </a:p>
      </dsp:txBody>
      <dsp:txXfrm>
        <a:off x="961120" y="2079"/>
        <a:ext cx="2094322" cy="1256593"/>
      </dsp:txXfrm>
    </dsp:sp>
    <dsp:sp modelId="{3F1D783C-B591-4152-B9A0-641BB0B23A0F}">
      <dsp:nvSpPr>
        <dsp:cNvPr id="0" name=""/>
        <dsp:cNvSpPr/>
      </dsp:nvSpPr>
      <dsp:spPr>
        <a:xfrm>
          <a:off x="3264875" y="2079"/>
          <a:ext cx="2094322" cy="12565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baseline="0"/>
            <a:t>Front companies</a:t>
          </a:r>
          <a:endParaRPr lang="en-US" sz="2100" kern="1200"/>
        </a:p>
      </dsp:txBody>
      <dsp:txXfrm>
        <a:off x="3264875" y="2079"/>
        <a:ext cx="2094322" cy="1256593"/>
      </dsp:txXfrm>
    </dsp:sp>
    <dsp:sp modelId="{10F2744A-805A-4C07-B217-CDEC2AD41FD9}">
      <dsp:nvSpPr>
        <dsp:cNvPr id="0" name=""/>
        <dsp:cNvSpPr/>
      </dsp:nvSpPr>
      <dsp:spPr>
        <a:xfrm>
          <a:off x="5568630" y="2079"/>
          <a:ext cx="2094322" cy="12565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baseline="0"/>
            <a:t>3rdParty Payments</a:t>
          </a:r>
          <a:endParaRPr lang="en-US" sz="2100" kern="1200"/>
        </a:p>
      </dsp:txBody>
      <dsp:txXfrm>
        <a:off x="5568630" y="2079"/>
        <a:ext cx="2094322" cy="1256593"/>
      </dsp:txXfrm>
    </dsp:sp>
    <dsp:sp modelId="{69C69088-5A80-4D7F-AA1F-9EB72DB53B45}">
      <dsp:nvSpPr>
        <dsp:cNvPr id="0" name=""/>
        <dsp:cNvSpPr/>
      </dsp:nvSpPr>
      <dsp:spPr>
        <a:xfrm>
          <a:off x="7872385" y="2079"/>
          <a:ext cx="2094322" cy="12565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baseline="0"/>
            <a:t>Cryptocurrencies</a:t>
          </a:r>
          <a:endParaRPr lang="en-US" sz="2100" kern="1200"/>
        </a:p>
      </dsp:txBody>
      <dsp:txXfrm>
        <a:off x="7872385" y="2079"/>
        <a:ext cx="2094322" cy="1256593"/>
      </dsp:txXfrm>
    </dsp:sp>
    <dsp:sp modelId="{EC7405DB-3430-47F2-9DC0-509BEE3A2B3F}">
      <dsp:nvSpPr>
        <dsp:cNvPr id="0" name=""/>
        <dsp:cNvSpPr/>
      </dsp:nvSpPr>
      <dsp:spPr>
        <a:xfrm>
          <a:off x="961120" y="1468105"/>
          <a:ext cx="2094322" cy="12565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baseline="0"/>
            <a:t>Gold</a:t>
          </a:r>
          <a:endParaRPr lang="en-US" sz="2100" kern="1200"/>
        </a:p>
      </dsp:txBody>
      <dsp:txXfrm>
        <a:off x="961120" y="1468105"/>
        <a:ext cx="2094322" cy="1256593"/>
      </dsp:txXfrm>
    </dsp:sp>
    <dsp:sp modelId="{B73B2335-0653-4052-A108-A5960F3862E9}">
      <dsp:nvSpPr>
        <dsp:cNvPr id="0" name=""/>
        <dsp:cNvSpPr/>
      </dsp:nvSpPr>
      <dsp:spPr>
        <a:xfrm>
          <a:off x="3264875" y="1468105"/>
          <a:ext cx="2094322" cy="1256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baseline="0"/>
            <a:t>Shell companies </a:t>
          </a:r>
          <a:endParaRPr lang="en-US" sz="2100" kern="1200"/>
        </a:p>
      </dsp:txBody>
      <dsp:txXfrm>
        <a:off x="3264875" y="1468105"/>
        <a:ext cx="2094322" cy="1256593"/>
      </dsp:txXfrm>
    </dsp:sp>
    <dsp:sp modelId="{7712AE5D-25E3-4804-B42C-4588AB1AE988}">
      <dsp:nvSpPr>
        <dsp:cNvPr id="0" name=""/>
        <dsp:cNvSpPr/>
      </dsp:nvSpPr>
      <dsp:spPr>
        <a:xfrm>
          <a:off x="5568630" y="1468105"/>
          <a:ext cx="2094322" cy="12565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baseline="0"/>
            <a:t>Charities / NPO’s</a:t>
          </a:r>
          <a:endParaRPr lang="en-US" sz="2100" kern="1200"/>
        </a:p>
      </dsp:txBody>
      <dsp:txXfrm>
        <a:off x="5568630" y="1468105"/>
        <a:ext cx="2094322" cy="1256593"/>
      </dsp:txXfrm>
    </dsp:sp>
    <dsp:sp modelId="{984613DF-0CC0-4846-B4A3-169BE68C929A}">
      <dsp:nvSpPr>
        <dsp:cNvPr id="0" name=""/>
        <dsp:cNvSpPr/>
      </dsp:nvSpPr>
      <dsp:spPr>
        <a:xfrm>
          <a:off x="7872385" y="1468105"/>
          <a:ext cx="2094322" cy="12565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baseline="0"/>
            <a:t>Trade </a:t>
          </a:r>
          <a:endParaRPr lang="en-US" sz="2100" kern="1200"/>
        </a:p>
      </dsp:txBody>
      <dsp:txXfrm>
        <a:off x="7872385" y="1468105"/>
        <a:ext cx="2094322" cy="1256593"/>
      </dsp:txXfrm>
    </dsp:sp>
    <dsp:sp modelId="{E436CCD9-7155-438F-9CB8-75ED313C60B8}">
      <dsp:nvSpPr>
        <dsp:cNvPr id="0" name=""/>
        <dsp:cNvSpPr/>
      </dsp:nvSpPr>
      <dsp:spPr>
        <a:xfrm>
          <a:off x="3264875" y="2934131"/>
          <a:ext cx="2094322" cy="12565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baseline="0"/>
            <a:t>Trust Arrangements</a:t>
          </a:r>
          <a:endParaRPr lang="en-US" sz="2100" kern="1200"/>
        </a:p>
      </dsp:txBody>
      <dsp:txXfrm>
        <a:off x="3264875" y="2934131"/>
        <a:ext cx="2094322" cy="1256593"/>
      </dsp:txXfrm>
    </dsp:sp>
    <dsp:sp modelId="{0F613BF1-3852-4B23-9443-C0405FA425F9}">
      <dsp:nvSpPr>
        <dsp:cNvPr id="0" name=""/>
        <dsp:cNvSpPr/>
      </dsp:nvSpPr>
      <dsp:spPr>
        <a:xfrm>
          <a:off x="5568630" y="2934131"/>
          <a:ext cx="2094322" cy="12565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baseline="0"/>
            <a:t>Prepaid cards / Store cards</a:t>
          </a:r>
          <a:endParaRPr lang="en-US" sz="2100" kern="1200"/>
        </a:p>
      </dsp:txBody>
      <dsp:txXfrm>
        <a:off x="5568630" y="2934131"/>
        <a:ext cx="2094322" cy="1256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3DC52-EC27-4E77-8D08-6BBA49B4844B}">
      <dsp:nvSpPr>
        <dsp:cNvPr id="0" name=""/>
        <dsp:cNvSpPr/>
      </dsp:nvSpPr>
      <dsp:spPr>
        <a:xfrm>
          <a:off x="672633" y="0"/>
          <a:ext cx="5243992" cy="524399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CD036-93A5-4CA2-956C-1123D1D4F341}">
      <dsp:nvSpPr>
        <dsp:cNvPr id="0" name=""/>
        <dsp:cNvSpPr/>
      </dsp:nvSpPr>
      <dsp:spPr>
        <a:xfrm>
          <a:off x="1170812" y="498179"/>
          <a:ext cx="2045157" cy="20451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It allows them to have control of their money, whilst avoiding the suspicions of the regulated sector and Law Enforcement Agencies</a:t>
          </a:r>
          <a:endParaRPr lang="en-US" sz="1500" kern="1200"/>
        </a:p>
      </dsp:txBody>
      <dsp:txXfrm>
        <a:off x="1270648" y="598015"/>
        <a:ext cx="1845485" cy="1845485"/>
      </dsp:txXfrm>
    </dsp:sp>
    <dsp:sp modelId="{7FA6CD99-54DA-4E4B-9EB0-A5CAA09C6FFB}">
      <dsp:nvSpPr>
        <dsp:cNvPr id="0" name=""/>
        <dsp:cNvSpPr/>
      </dsp:nvSpPr>
      <dsp:spPr>
        <a:xfrm>
          <a:off x="3373289" y="498179"/>
          <a:ext cx="2045157" cy="20451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It allows them to invest it to grow more money, either by introducing it into the mainstream legal procedures (buildings, land, etc), and/or,</a:t>
          </a:r>
          <a:endParaRPr lang="en-US" sz="1500" kern="1200"/>
        </a:p>
      </dsp:txBody>
      <dsp:txXfrm>
        <a:off x="3473125" y="598015"/>
        <a:ext cx="1845485" cy="1845485"/>
      </dsp:txXfrm>
    </dsp:sp>
    <dsp:sp modelId="{AB9E08F7-2C81-460E-BC20-4440A5DB5182}">
      <dsp:nvSpPr>
        <dsp:cNvPr id="0" name=""/>
        <dsp:cNvSpPr/>
      </dsp:nvSpPr>
      <dsp:spPr>
        <a:xfrm>
          <a:off x="1170812" y="2700656"/>
          <a:ext cx="2045157" cy="20451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It allows them the opportunity to reinvest it back into other criminal activity, which will yield further benefits to be laundered</a:t>
          </a:r>
          <a:endParaRPr lang="en-US" sz="1500" kern="1200"/>
        </a:p>
      </dsp:txBody>
      <dsp:txXfrm>
        <a:off x="1270648" y="2800492"/>
        <a:ext cx="1845485" cy="1845485"/>
      </dsp:txXfrm>
    </dsp:sp>
    <dsp:sp modelId="{5C21DD2F-F973-42DA-8687-44A99B45CF08}">
      <dsp:nvSpPr>
        <dsp:cNvPr id="0" name=""/>
        <dsp:cNvSpPr/>
      </dsp:nvSpPr>
      <dsp:spPr>
        <a:xfrm>
          <a:off x="3373289" y="2700656"/>
          <a:ext cx="2045157" cy="20451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It allows the criminal to spend their money without fear of reproach from LEAs</a:t>
          </a:r>
          <a:endParaRPr lang="en-US" sz="1500" kern="1200"/>
        </a:p>
      </dsp:txBody>
      <dsp:txXfrm>
        <a:off x="3473125" y="2800492"/>
        <a:ext cx="1845485" cy="18454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CC6DE-FEA8-42E4-8784-B8E0511221DC}">
      <dsp:nvSpPr>
        <dsp:cNvPr id="0" name=""/>
        <dsp:cNvSpPr/>
      </dsp:nvSpPr>
      <dsp:spPr>
        <a:xfrm>
          <a:off x="672633" y="0"/>
          <a:ext cx="5243992" cy="524399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E7525-098A-41ED-9F1A-823BBB00E009}">
      <dsp:nvSpPr>
        <dsp:cNvPr id="0" name=""/>
        <dsp:cNvSpPr/>
      </dsp:nvSpPr>
      <dsp:spPr>
        <a:xfrm>
          <a:off x="1170812" y="498179"/>
          <a:ext cx="2045157" cy="20451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Money Laundering has the potential to threaten:</a:t>
          </a:r>
          <a:endParaRPr lang="en-US" sz="2300" kern="1200"/>
        </a:p>
      </dsp:txBody>
      <dsp:txXfrm>
        <a:off x="1270648" y="598015"/>
        <a:ext cx="1845485" cy="1845485"/>
      </dsp:txXfrm>
    </dsp:sp>
    <dsp:sp modelId="{FF2E6564-8387-4070-BB7F-9B99F7E23867}">
      <dsp:nvSpPr>
        <dsp:cNvPr id="0" name=""/>
        <dsp:cNvSpPr/>
      </dsp:nvSpPr>
      <dsp:spPr>
        <a:xfrm>
          <a:off x="3373289" y="498179"/>
          <a:ext cx="2045157" cy="20451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The national security of a country</a:t>
          </a:r>
          <a:endParaRPr lang="en-US" sz="2300" kern="1200"/>
        </a:p>
      </dsp:txBody>
      <dsp:txXfrm>
        <a:off x="3473125" y="598015"/>
        <a:ext cx="1845485" cy="1845485"/>
      </dsp:txXfrm>
    </dsp:sp>
    <dsp:sp modelId="{69B2F3AE-B4D8-4255-B30D-5BAAD49A0009}">
      <dsp:nvSpPr>
        <dsp:cNvPr id="0" name=""/>
        <dsp:cNvSpPr/>
      </dsp:nvSpPr>
      <dsp:spPr>
        <a:xfrm>
          <a:off x="1170812" y="2700656"/>
          <a:ext cx="2045157" cy="20451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The national prosperity of a country</a:t>
          </a:r>
          <a:endParaRPr lang="en-US" sz="2300" kern="1200"/>
        </a:p>
      </dsp:txBody>
      <dsp:txXfrm>
        <a:off x="1270648" y="2800492"/>
        <a:ext cx="1845485" cy="1845485"/>
      </dsp:txXfrm>
    </dsp:sp>
    <dsp:sp modelId="{3BCC8851-384A-4E79-B10A-2AAEA88A9B3D}">
      <dsp:nvSpPr>
        <dsp:cNvPr id="0" name=""/>
        <dsp:cNvSpPr/>
      </dsp:nvSpPr>
      <dsp:spPr>
        <a:xfrm>
          <a:off x="3373289" y="2700656"/>
          <a:ext cx="2045157" cy="20451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The international reputation of a country</a:t>
          </a:r>
          <a:endParaRPr lang="en-US" sz="2300" kern="1200"/>
        </a:p>
      </dsp:txBody>
      <dsp:txXfrm>
        <a:off x="3473125" y="2800492"/>
        <a:ext cx="1845485" cy="18454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9862E-0302-4F1A-824E-6A8E6FAF8D74}">
      <dsp:nvSpPr>
        <dsp:cNvPr id="0" name=""/>
        <dsp:cNvSpPr/>
      </dsp:nvSpPr>
      <dsp:spPr>
        <a:xfrm>
          <a:off x="1747800" y="407356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A3EA-BFCD-42D3-B8F3-B4B7C85E1C80}">
      <dsp:nvSpPr>
        <dsp:cNvPr id="0" name=""/>
        <dsp:cNvSpPr/>
      </dsp:nvSpPr>
      <dsp:spPr>
        <a:xfrm>
          <a:off x="559800" y="2821519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In 2023 it was estimated that a total of around $800 Billion to $2 Trillion is laundered each year</a:t>
          </a:r>
          <a:endParaRPr lang="en-US" sz="1700" kern="1200" dirty="0"/>
        </a:p>
      </dsp:txBody>
      <dsp:txXfrm>
        <a:off x="559800" y="2821519"/>
        <a:ext cx="4320000" cy="720000"/>
      </dsp:txXfrm>
    </dsp:sp>
    <dsp:sp modelId="{37FD585A-014C-4364-A251-BFF8EBC8D8F0}">
      <dsp:nvSpPr>
        <dsp:cNvPr id="0" name=""/>
        <dsp:cNvSpPr/>
      </dsp:nvSpPr>
      <dsp:spPr>
        <a:xfrm>
          <a:off x="6823800" y="407356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A0836-FFD7-46EC-9E19-4A86BEF419DB}">
      <dsp:nvSpPr>
        <dsp:cNvPr id="0" name=""/>
        <dsp:cNvSpPr/>
      </dsp:nvSpPr>
      <dsp:spPr>
        <a:xfrm>
          <a:off x="5635800" y="2821519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This is roughly equivalent to 2% to 5% of the gross domestic product (GDP)</a:t>
          </a:r>
          <a:endParaRPr lang="en-US" sz="1700" kern="1200" dirty="0"/>
        </a:p>
      </dsp:txBody>
      <dsp:txXfrm>
        <a:off x="5635800" y="2821519"/>
        <a:ext cx="432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15537-220F-4AA2-AEBE-7673C909F540}">
      <dsp:nvSpPr>
        <dsp:cNvPr id="0" name=""/>
        <dsp:cNvSpPr/>
      </dsp:nvSpPr>
      <dsp:spPr>
        <a:xfrm>
          <a:off x="0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8866A-AF59-49BD-9287-DCF187A94724}">
      <dsp:nvSpPr>
        <dsp:cNvPr id="0" name=""/>
        <dsp:cNvSpPr/>
      </dsp:nvSpPr>
      <dsp:spPr>
        <a:xfrm>
          <a:off x="338137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Placement</a:t>
          </a:r>
          <a:endParaRPr lang="en-US" sz="4200" kern="1200"/>
        </a:p>
      </dsp:txBody>
      <dsp:txXfrm>
        <a:off x="394737" y="1117886"/>
        <a:ext cx="2930037" cy="1819255"/>
      </dsp:txXfrm>
    </dsp:sp>
    <dsp:sp modelId="{F0D4E1EF-21AC-459F-ABE3-A5BF5F2F725F}">
      <dsp:nvSpPr>
        <dsp:cNvPr id="0" name=""/>
        <dsp:cNvSpPr/>
      </dsp:nvSpPr>
      <dsp:spPr>
        <a:xfrm>
          <a:off x="3719512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1354E-8B2D-4157-ACB4-75793594641A}">
      <dsp:nvSpPr>
        <dsp:cNvPr id="0" name=""/>
        <dsp:cNvSpPr/>
      </dsp:nvSpPr>
      <dsp:spPr>
        <a:xfrm>
          <a:off x="4057650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Layering </a:t>
          </a:r>
          <a:endParaRPr lang="en-US" sz="4200" kern="1200"/>
        </a:p>
      </dsp:txBody>
      <dsp:txXfrm>
        <a:off x="4114250" y="1117886"/>
        <a:ext cx="2930037" cy="1819255"/>
      </dsp:txXfrm>
    </dsp:sp>
    <dsp:sp modelId="{EC1F321E-EE0A-4A58-B125-23F36A567A26}">
      <dsp:nvSpPr>
        <dsp:cNvPr id="0" name=""/>
        <dsp:cNvSpPr/>
      </dsp:nvSpPr>
      <dsp:spPr>
        <a:xfrm>
          <a:off x="7439025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5C86D-68BE-4DAD-9143-9E3C1D26A907}">
      <dsp:nvSpPr>
        <dsp:cNvPr id="0" name=""/>
        <dsp:cNvSpPr/>
      </dsp:nvSpPr>
      <dsp:spPr>
        <a:xfrm>
          <a:off x="7777162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Intergration</a:t>
          </a:r>
          <a:endParaRPr lang="en-US" sz="4200" kern="1200"/>
        </a:p>
      </dsp:txBody>
      <dsp:txXfrm>
        <a:off x="7833762" y="1117886"/>
        <a:ext cx="2930037" cy="18192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B8BD3-7AC1-498E-8A3D-A9FDA4DE5B0A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4D53E27C-470F-4CD6-BF8E-5C4BF9540026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baseline="0"/>
            <a:t>Street Cash is obtained from crime, selling drugs, stolen goods, non-duty paid goods etc.</a:t>
          </a:r>
          <a:endParaRPr lang="en-US" sz="2100" kern="1200"/>
        </a:p>
      </dsp:txBody>
      <dsp:txXfrm>
        <a:off x="8061" y="5979"/>
        <a:ext cx="3034531" cy="1820718"/>
      </dsp:txXfrm>
    </dsp:sp>
    <dsp:sp modelId="{53E62504-409F-49A7-B220-F0ACAC1A7A3C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F9F1D32C-A8EF-4656-879D-A5BDF29ABC94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baseline="0"/>
            <a:t>These funds have to be “placed” into the regulated sector </a:t>
          </a:r>
          <a:endParaRPr lang="en-US" sz="2100" kern="1200"/>
        </a:p>
      </dsp:txBody>
      <dsp:txXfrm>
        <a:off x="3740534" y="5979"/>
        <a:ext cx="3034531" cy="1820718"/>
      </dsp:txXfrm>
    </dsp:sp>
    <dsp:sp modelId="{24F52E6D-2517-47E2-8AC1-2FFEE65462BC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778330BD-1308-4680-ABB4-73155F7E0AFD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baseline="0"/>
            <a:t>This is the point of the process which poses the greatest risk to the perpetrator as they run the risk of discovery</a:t>
          </a:r>
          <a:endParaRPr lang="en-US" sz="2100" kern="1200"/>
        </a:p>
      </dsp:txBody>
      <dsp:txXfrm>
        <a:off x="7473007" y="5979"/>
        <a:ext cx="3034531" cy="1820718"/>
      </dsp:txXfrm>
    </dsp:sp>
    <dsp:sp modelId="{37458BDA-2B87-43C7-9BBF-13015D6F0F6B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A94B87C5-78D8-41EC-839F-411552E2FC67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baseline="0"/>
            <a:t>Often cash is “structured” or “smurfed” to get it into the system</a:t>
          </a:r>
          <a:endParaRPr lang="en-US" sz="2100" kern="1200"/>
        </a:p>
      </dsp:txBody>
      <dsp:txXfrm>
        <a:off x="8061" y="2524640"/>
        <a:ext cx="3034531" cy="1820718"/>
      </dsp:txXfrm>
    </dsp:sp>
    <dsp:sp modelId="{A85408BA-4D8E-41E8-BE58-79E31CF8EE33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6D75EB4A-8745-4C26-80EF-A3967C2FB54E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baseline="0"/>
            <a:t>Making multiple small deposits instead of one large deposit</a:t>
          </a:r>
          <a:endParaRPr lang="en-US" sz="2100" kern="1200"/>
        </a:p>
      </dsp:txBody>
      <dsp:txXfrm>
        <a:off x="3740534" y="2524640"/>
        <a:ext cx="3034531" cy="1820718"/>
      </dsp:txXfrm>
    </dsp:sp>
    <dsp:sp modelId="{8314A6DA-74CC-4FD3-BDA4-095A97368BB1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baseline="0"/>
            <a:t>Repeatedly betting on the favourite /or red or black in casinos</a:t>
          </a:r>
          <a:endParaRPr lang="en-US" sz="2100" kern="1200"/>
        </a:p>
      </dsp:txBody>
      <dsp:txXfrm>
        <a:off x="7473007" y="2524640"/>
        <a:ext cx="3034531" cy="18207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A092E-7C4B-430D-9BBA-20EF13ABFDC5}">
      <dsp:nvSpPr>
        <dsp:cNvPr id="0" name=""/>
        <dsp:cNvSpPr/>
      </dsp:nvSpPr>
      <dsp:spPr>
        <a:xfrm>
          <a:off x="0" y="78669"/>
          <a:ext cx="5393361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 baseline="0"/>
            <a:t>Once inside the regulated sector the criminal property is moved around</a:t>
          </a:r>
          <a:endParaRPr lang="en-US" sz="2500" kern="1200"/>
        </a:p>
      </dsp:txBody>
      <dsp:txXfrm>
        <a:off x="48547" y="127216"/>
        <a:ext cx="5296267" cy="897406"/>
      </dsp:txXfrm>
    </dsp:sp>
    <dsp:sp modelId="{0FFF1845-82C7-4697-9E2C-7FDBDE164A81}">
      <dsp:nvSpPr>
        <dsp:cNvPr id="0" name=""/>
        <dsp:cNvSpPr/>
      </dsp:nvSpPr>
      <dsp:spPr>
        <a:xfrm>
          <a:off x="0" y="1145169"/>
          <a:ext cx="5393361" cy="99450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 baseline="0" dirty="0"/>
            <a:t>May move from account to account in back-to-back transfers</a:t>
          </a:r>
          <a:endParaRPr lang="en-US" sz="2500" kern="1200" dirty="0"/>
        </a:p>
      </dsp:txBody>
      <dsp:txXfrm>
        <a:off x="48547" y="1193716"/>
        <a:ext cx="5296267" cy="897406"/>
      </dsp:txXfrm>
    </dsp:sp>
    <dsp:sp modelId="{7CAACB7C-0D40-4D97-ACAA-61EEC76AE6F4}">
      <dsp:nvSpPr>
        <dsp:cNvPr id="0" name=""/>
        <dsp:cNvSpPr/>
      </dsp:nvSpPr>
      <dsp:spPr>
        <a:xfrm>
          <a:off x="0" y="2211669"/>
          <a:ext cx="5393361" cy="99450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 baseline="0" dirty="0"/>
            <a:t>Transferred from one company to another company </a:t>
          </a:r>
          <a:endParaRPr lang="en-US" sz="2500" kern="1200" dirty="0"/>
        </a:p>
      </dsp:txBody>
      <dsp:txXfrm>
        <a:off x="48547" y="2260216"/>
        <a:ext cx="5296267" cy="897406"/>
      </dsp:txXfrm>
    </dsp:sp>
    <dsp:sp modelId="{EB3777A7-A9F2-4CD9-ACBB-73D49BC03854}">
      <dsp:nvSpPr>
        <dsp:cNvPr id="0" name=""/>
        <dsp:cNvSpPr/>
      </dsp:nvSpPr>
      <dsp:spPr>
        <a:xfrm>
          <a:off x="0" y="3278169"/>
          <a:ext cx="5393361" cy="9945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 baseline="0" dirty="0"/>
            <a:t>Transferred out of the jurisdiction to another country</a:t>
          </a:r>
          <a:endParaRPr lang="en-US" sz="2500" kern="1200" dirty="0"/>
        </a:p>
      </dsp:txBody>
      <dsp:txXfrm>
        <a:off x="48547" y="3326716"/>
        <a:ext cx="5296267" cy="8974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89AF3-E172-4CBB-B122-25310D93B863}">
      <dsp:nvSpPr>
        <dsp:cNvPr id="0" name=""/>
        <dsp:cNvSpPr/>
      </dsp:nvSpPr>
      <dsp:spPr>
        <a:xfrm>
          <a:off x="0" y="112954"/>
          <a:ext cx="5393361" cy="13386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The hardest part after the funds have been placed into the regulated sector is moving the funds so as not to arouse suspicion from the institution</a:t>
          </a:r>
          <a:endParaRPr lang="en-US" sz="1900" kern="1200"/>
        </a:p>
      </dsp:txBody>
      <dsp:txXfrm>
        <a:off x="65348" y="178302"/>
        <a:ext cx="5262665" cy="1207966"/>
      </dsp:txXfrm>
    </dsp:sp>
    <dsp:sp modelId="{1D520931-6642-4B7A-BC58-3B06B0218EF5}">
      <dsp:nvSpPr>
        <dsp:cNvPr id="0" name=""/>
        <dsp:cNvSpPr/>
      </dsp:nvSpPr>
      <dsp:spPr>
        <a:xfrm>
          <a:off x="0" y="1506337"/>
          <a:ext cx="5393361" cy="1338662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Firstly, it creates distance from the original deposit and thereby from the criminal source</a:t>
          </a:r>
          <a:endParaRPr lang="en-US" sz="1900" kern="1200"/>
        </a:p>
      </dsp:txBody>
      <dsp:txXfrm>
        <a:off x="65348" y="1571685"/>
        <a:ext cx="5262665" cy="1207966"/>
      </dsp:txXfrm>
    </dsp:sp>
    <dsp:sp modelId="{70AE7475-937A-483E-A484-742943CC6BC2}">
      <dsp:nvSpPr>
        <dsp:cNvPr id="0" name=""/>
        <dsp:cNvSpPr/>
      </dsp:nvSpPr>
      <dsp:spPr>
        <a:xfrm>
          <a:off x="0" y="2899720"/>
          <a:ext cx="5393361" cy="1338662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Secondly, it “muddies the waters” for LEAs trying to investigate the source of the funds, which in turn creates barriers to conducting an effective investigation.</a:t>
          </a:r>
          <a:endParaRPr lang="en-US" sz="1900" kern="1200"/>
        </a:p>
      </dsp:txBody>
      <dsp:txXfrm>
        <a:off x="65348" y="2965068"/>
        <a:ext cx="5262665" cy="12079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32354-C892-45EF-9306-FC62CD63F74B}">
      <dsp:nvSpPr>
        <dsp:cNvPr id="0" name=""/>
        <dsp:cNvSpPr/>
      </dsp:nvSpPr>
      <dsp:spPr>
        <a:xfrm>
          <a:off x="0" y="490243"/>
          <a:ext cx="1685425" cy="10112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 dirty="0"/>
            <a:t>The criminal funds have now been successfully  distanced from its origin </a:t>
          </a:r>
          <a:endParaRPr lang="en-US" sz="1300" kern="1200" dirty="0"/>
        </a:p>
      </dsp:txBody>
      <dsp:txXfrm>
        <a:off x="0" y="490243"/>
        <a:ext cx="1685425" cy="1011255"/>
      </dsp:txXfrm>
    </dsp:sp>
    <dsp:sp modelId="{F621F949-4805-4926-BA34-4FE259ED8757}">
      <dsp:nvSpPr>
        <dsp:cNvPr id="0" name=""/>
        <dsp:cNvSpPr/>
      </dsp:nvSpPr>
      <dsp:spPr>
        <a:xfrm>
          <a:off x="1853967" y="490243"/>
          <a:ext cx="1685425" cy="101125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 dirty="0"/>
            <a:t>Deposited into a shell company in the Bahamas or BVI</a:t>
          </a:r>
          <a:endParaRPr lang="en-US" sz="1300" kern="1200" dirty="0"/>
        </a:p>
      </dsp:txBody>
      <dsp:txXfrm>
        <a:off x="1853967" y="490243"/>
        <a:ext cx="1685425" cy="1011255"/>
      </dsp:txXfrm>
    </dsp:sp>
    <dsp:sp modelId="{5DFEEBBB-A91E-4624-A34F-D0648666486D}">
      <dsp:nvSpPr>
        <dsp:cNvPr id="0" name=""/>
        <dsp:cNvSpPr/>
      </dsp:nvSpPr>
      <dsp:spPr>
        <a:xfrm>
          <a:off x="3707935" y="490243"/>
          <a:ext cx="1685425" cy="101125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 dirty="0"/>
            <a:t>Set up a fake company, who in turn make a  loan to the criminal</a:t>
          </a:r>
          <a:endParaRPr lang="en-US" sz="1300" kern="1200" dirty="0"/>
        </a:p>
      </dsp:txBody>
      <dsp:txXfrm>
        <a:off x="3707935" y="490243"/>
        <a:ext cx="1685425" cy="1011255"/>
      </dsp:txXfrm>
    </dsp:sp>
    <dsp:sp modelId="{6DF7E908-8EF3-4E53-BD78-680B7C70B013}">
      <dsp:nvSpPr>
        <dsp:cNvPr id="0" name=""/>
        <dsp:cNvSpPr/>
      </dsp:nvSpPr>
      <dsp:spPr>
        <a:xfrm>
          <a:off x="0" y="1670041"/>
          <a:ext cx="1685425" cy="101125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 dirty="0"/>
            <a:t>They use the “loan” to purchase a new House, boat or a car</a:t>
          </a:r>
          <a:endParaRPr lang="en-US" sz="1300" kern="1200" dirty="0"/>
        </a:p>
      </dsp:txBody>
      <dsp:txXfrm>
        <a:off x="0" y="1670041"/>
        <a:ext cx="1685425" cy="1011255"/>
      </dsp:txXfrm>
    </dsp:sp>
    <dsp:sp modelId="{15D8F4A2-D924-4B7F-BA4D-A13984BE7954}">
      <dsp:nvSpPr>
        <dsp:cNvPr id="0" name=""/>
        <dsp:cNvSpPr/>
      </dsp:nvSpPr>
      <dsp:spPr>
        <a:xfrm>
          <a:off x="1853967" y="1670041"/>
          <a:ext cx="1685425" cy="101125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 dirty="0"/>
            <a:t>There is no oversight to check if he repays the loan</a:t>
          </a:r>
          <a:endParaRPr lang="en-US" sz="1300" kern="1200" dirty="0"/>
        </a:p>
      </dsp:txBody>
      <dsp:txXfrm>
        <a:off x="1853967" y="1670041"/>
        <a:ext cx="1685425" cy="1011255"/>
      </dsp:txXfrm>
    </dsp:sp>
    <dsp:sp modelId="{314BEB11-424F-48E4-81BA-A56EFAD1EF6F}">
      <dsp:nvSpPr>
        <dsp:cNvPr id="0" name=""/>
        <dsp:cNvSpPr/>
      </dsp:nvSpPr>
      <dsp:spPr>
        <a:xfrm>
          <a:off x="3707935" y="1670041"/>
          <a:ext cx="1685425" cy="10112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 dirty="0"/>
            <a:t>The fake company will never ask him to repay it </a:t>
          </a:r>
          <a:endParaRPr lang="en-US" sz="1300" kern="1200" dirty="0"/>
        </a:p>
      </dsp:txBody>
      <dsp:txXfrm>
        <a:off x="3707935" y="1670041"/>
        <a:ext cx="1685425" cy="1011255"/>
      </dsp:txXfrm>
    </dsp:sp>
    <dsp:sp modelId="{7AEF63F2-5532-4ADE-BC7D-B3320B5333E4}">
      <dsp:nvSpPr>
        <dsp:cNvPr id="0" name=""/>
        <dsp:cNvSpPr/>
      </dsp:nvSpPr>
      <dsp:spPr>
        <a:xfrm>
          <a:off x="1853967" y="2849839"/>
          <a:ext cx="1685425" cy="101125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 dirty="0"/>
            <a:t>The cash derived from his crimes now appears to be a loan from an offshore company.</a:t>
          </a:r>
          <a:endParaRPr lang="en-US" sz="1300" kern="1200" dirty="0"/>
        </a:p>
      </dsp:txBody>
      <dsp:txXfrm>
        <a:off x="1853967" y="2849839"/>
        <a:ext cx="1685425" cy="1011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AEAD3-35C7-451B-B8D5-FD10CEA64427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89861-BE76-4647-9237-039EB9C97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3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a country relies on its financial sector as critically important to its economy, then high end money laundering </a:t>
            </a:r>
            <a:r>
              <a:rPr lang="en-GB" dirty="0" err="1"/>
              <a:t>ie</a:t>
            </a:r>
            <a:r>
              <a:rPr lang="en-GB" dirty="0"/>
              <a:t>: the laundering of large sums of illicit funds through the financial and professional services sector, can undermine the integrity and reputation of a country’s financial system and international reputation. This can affect investment into the country and have many other repercussions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89861-BE76-4647-9237-039EB9C976A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55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According to United Nations Office on Drugs and Crime – 28 May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89861-BE76-4647-9237-039EB9C976A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053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(1) Reported by The Guardian newspaper on 14</a:t>
            </a:r>
            <a:r>
              <a:rPr lang="en-GB" baseline="30000" dirty="0"/>
              <a:t>th</a:t>
            </a:r>
            <a:r>
              <a:rPr lang="en-GB" dirty="0"/>
              <a:t> May 2024 as stated by the UK Deputy Foreign Secretary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89861-BE76-4647-9237-039EB9C976A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331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hardest part after the funds have been placed into the regulated sector is moving the funds so as not to arouse suspicion from the institution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89861-BE76-4647-9237-039EB9C976A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99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(1) The UKFIU receives over 460,000 SARS a year, which they share with UK LEAs via a secure channel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89861-BE76-4647-9237-039EB9C976A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6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398C-AD23-4C49-8EDD-380FDC278184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62DC-0965-483B-9466-B472A15C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71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398C-AD23-4C49-8EDD-380FDC278184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62DC-0965-483B-9466-B472A15C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33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398C-AD23-4C49-8EDD-380FDC278184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62DC-0965-483B-9466-B472A15C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49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398C-AD23-4C49-8EDD-380FDC278184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62DC-0965-483B-9466-B472A15C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52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398C-AD23-4C49-8EDD-380FDC278184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62DC-0965-483B-9466-B472A15C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63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398C-AD23-4C49-8EDD-380FDC278184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62DC-0965-483B-9466-B472A15C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72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398C-AD23-4C49-8EDD-380FDC278184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62DC-0965-483B-9466-B472A15C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44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398C-AD23-4C49-8EDD-380FDC278184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62DC-0965-483B-9466-B472A15C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32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398C-AD23-4C49-8EDD-380FDC278184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62DC-0965-483B-9466-B472A15C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05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398C-AD23-4C49-8EDD-380FDC278184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62DC-0965-483B-9466-B472A15C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81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398C-AD23-4C49-8EDD-380FDC278184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62DC-0965-483B-9466-B472A15C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52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3398C-AD23-4C49-8EDD-380FDC278184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B62DC-0965-483B-9466-B472A15C514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0459FD-475C-A8A0-1B5C-3812DB158B1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6421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47568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GB" b="1" dirty="0"/>
              <a:t>An Introduction to Money Laundering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9734"/>
            <a:ext cx="9144000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91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CB10DE-3B0D-52D8-6C1E-DBC602FD8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GB"/>
              <a:t>Layering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E8EEAC-4907-7DBB-10C3-BED6854573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3249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4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3FCFD65A-2609-A04F-47D9-DF141BB700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498341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596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FBEDC0-7D3D-0D42-D114-41B566DC9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GB" dirty="0"/>
              <a:t>What is the purpose of these movements?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C71260-BA66-CCE3-7417-EE634FC5F4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838" r="13913" b="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B48EC3-9646-6391-E716-C411BBB2D1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087299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5411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46013B-6B7A-419F-F655-EACD00EE8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GB" dirty="0"/>
              <a:t>Integration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0A83CC-3BB9-FD0E-EAB6-B5060558D2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02" r="22748" b="-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72D600-01AC-C47C-E8A8-A99F4BE3E9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040458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3103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2C9077-A296-4494-0585-D6EBDDCA6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Money Laundering Cycle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8002EA-FE6F-226A-4EAE-BFFC99AFB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953" y="1675227"/>
            <a:ext cx="10000034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8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2E9EB-331F-2C16-4BF6-1FD5C4F54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200"/>
              <a:t>Issues with the traditional Money Laundering model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BA10C9-139B-8746-FE11-CBAF48B6EF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99215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6217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8634-5C5F-A6B0-EC1A-6F80C6AC7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Platt’s Model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917E9-FE14-1049-9AA9-43DFE9EF3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948B74-05AD-E70B-244B-592791D3A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691" y="2148805"/>
            <a:ext cx="2626430" cy="3320342"/>
          </a:xfrm>
          <a:prstGeom prst="rect">
            <a:avLst/>
          </a:prstGeom>
        </p:spPr>
      </p:pic>
      <p:graphicFrame>
        <p:nvGraphicFramePr>
          <p:cNvPr id="9" name="Picture Placeholder 3">
            <a:extLst>
              <a:ext uri="{FF2B5EF4-FFF2-40B4-BE49-F238E27FC236}">
                <a16:creationId xmlns:a16="http://schemas.microsoft.com/office/drawing/2014/main" id="{72480417-6E4D-17DE-431F-FD8CFEA1073A}"/>
              </a:ext>
            </a:extLst>
          </p:cNvPr>
          <p:cNvGraphicFramePr/>
          <p:nvPr/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1916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9649B6-5D19-62AA-9853-24477D648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What do all criminals want?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98E609E9-38D7-BC5E-8D10-ABD4756D7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61" y="356187"/>
            <a:ext cx="2878409" cy="1792281"/>
          </a:xfrm>
        </p:spPr>
        <p:txBody>
          <a:bodyPr anchor="ctr">
            <a:normAutofit/>
          </a:bodyPr>
          <a:lstStyle/>
          <a:p>
            <a:r>
              <a:rPr lang="en-GB" sz="1600"/>
              <a:t>Succeed in perpetrating the crime</a:t>
            </a:r>
          </a:p>
          <a:p>
            <a:r>
              <a:rPr lang="en-GB" sz="1600"/>
              <a:t>Avoid detection</a:t>
            </a:r>
          </a:p>
          <a:p>
            <a:r>
              <a:rPr lang="en-GB" sz="1600"/>
              <a:t>Benefit from the crime</a:t>
            </a:r>
          </a:p>
          <a:p>
            <a:r>
              <a:rPr lang="en-GB" sz="1600"/>
              <a:t>Retain the benefit from the crime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55A159-D3B6-C3DC-3C26-3FC58A5F1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3143438"/>
            <a:ext cx="3474621" cy="2780412"/>
          </a:xfrm>
        </p:spPr>
        <p:txBody>
          <a:bodyPr anchor="ctr">
            <a:normAutofit/>
          </a:bodyPr>
          <a:lstStyle/>
          <a:p>
            <a:r>
              <a:rPr lang="en-GB" sz="1700"/>
              <a:t>Platt states that the financial sector can be exploited to achieve all these aims by:</a:t>
            </a:r>
          </a:p>
          <a:p>
            <a:r>
              <a:rPr lang="en-GB" sz="1700"/>
              <a:t>Disconnecting the criminal from the crime</a:t>
            </a:r>
          </a:p>
          <a:p>
            <a:r>
              <a:rPr lang="en-GB" sz="1700"/>
              <a:t>Disconnect the crime from the property</a:t>
            </a:r>
          </a:p>
          <a:p>
            <a:r>
              <a:rPr lang="en-GB" sz="1700"/>
              <a:t>Disconnect the criminal from the property</a:t>
            </a:r>
          </a:p>
        </p:txBody>
      </p:sp>
    </p:spTree>
    <p:extLst>
      <p:ext uri="{BB962C8B-B14F-4D97-AF65-F5344CB8AC3E}">
        <p14:creationId xmlns:p14="http://schemas.microsoft.com/office/powerpoint/2010/main" val="2963102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D2DFCF-E186-3A14-3E64-A5917C6B8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Criminal Objectives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EE9C3DE-B5DF-04CD-89C9-D9B1DD1F7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800364"/>
            <a:ext cx="10905066" cy="41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68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56DF2C-3CD9-005B-D094-996360D99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Enable, Distance and Disguise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0C4909-1C56-847A-AA49-1E45821CC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785" y="1675227"/>
            <a:ext cx="1058842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71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52658-FDE6-768C-6B10-F1DFFB8F3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Disconnecting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4E23C6-B48F-741A-D838-37276460DE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98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 b="1" dirty="0"/>
              <a:t>What is Money Laundering?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endParaRPr lang="en-GB" sz="2200" dirty="0"/>
          </a:p>
          <a:p>
            <a:r>
              <a:rPr lang="en-GB" sz="2200" dirty="0"/>
              <a:t>The way in which funds derived from criminality are moved to make it difficult for LEAs to prove the links to where it originated from</a:t>
            </a:r>
          </a:p>
          <a:p>
            <a:r>
              <a:rPr lang="en-GB" sz="2200" dirty="0"/>
              <a:t>It is a practice used to disguise the origins of the funds and to make it look like it has come from a legitimate source</a:t>
            </a:r>
          </a:p>
          <a:p>
            <a:r>
              <a:rPr lang="en-GB" sz="2200" dirty="0" err="1"/>
              <a:t>Ie</a:t>
            </a:r>
            <a:r>
              <a:rPr lang="en-GB" sz="2200" dirty="0"/>
              <a:t>: the cleaning of “dirty” or “tainted” money in essence “legitimising the proceeds of crime”</a:t>
            </a:r>
          </a:p>
          <a:p>
            <a:endParaRPr lang="en-GB" sz="2200" dirty="0"/>
          </a:p>
        </p:txBody>
      </p:sp>
      <p:pic>
        <p:nvPicPr>
          <p:cNvPr id="5" name="Picture 4" descr="Old wrinkled hands with some coins">
            <a:extLst>
              <a:ext uri="{FF2B5EF4-FFF2-40B4-BE49-F238E27FC236}">
                <a16:creationId xmlns:a16="http://schemas.microsoft.com/office/drawing/2014/main" id="{717E61DF-A399-1D0C-9FFF-BEDC6951CF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87" r="28397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73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BB13D-52C9-B380-10DA-5B52A5B64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GB" dirty="0"/>
              <a:t>Enabling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34E3F29-D533-1C44-1CBC-D21B4F5262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323" r="7926" b="-1"/>
          <a:stretch/>
        </p:blipFill>
        <p:spPr>
          <a:xfrm>
            <a:off x="6848918" y="1771078"/>
            <a:ext cx="450488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69E2752B-B28C-9F1D-1C3B-DDBF7CADAC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481651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5513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58CE00-6210-884C-2C52-A056C0AB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Distancing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13678CAD-D08A-BFB7-F41D-8E67EFF3A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346522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6942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32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E448A1-FB82-4695-02D5-ED7DEA55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Disguising</a:t>
            </a:r>
          </a:p>
        </p:txBody>
      </p:sp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9E74D7A5-06F7-D93B-79AC-3AC92CAD5F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932243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8638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4AB90-56E8-D808-CAC1-9212E2054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How do we combat the use of the Regulated Sector?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E83D57-9AE4-2C99-6CB0-6A8412772B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741378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4280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C9D91-EAE7-81CD-391E-A85D54D8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Summary and where next?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733A53-BB55-72FC-68C2-F91D4022A1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31041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0487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0A619-E377-4949-128C-B9B478DEC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Session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D3644-FBA4-905A-03D8-37E7B82DC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GB" sz="2000"/>
              <a:t>Greg Kelly (Senior Financial Investigator – HMRC Fraud Investigation Services – Economic Crime Operations Team)</a:t>
            </a:r>
          </a:p>
          <a:p>
            <a:r>
              <a:rPr lang="en-GB" sz="2000"/>
              <a:t>Greg.Kelly@hmrc.gov.uk</a:t>
            </a:r>
          </a:p>
        </p:txBody>
      </p:sp>
    </p:spTree>
    <p:extLst>
      <p:ext uri="{BB962C8B-B14F-4D97-AF65-F5344CB8AC3E}">
        <p14:creationId xmlns:p14="http://schemas.microsoft.com/office/powerpoint/2010/main" val="434555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AE6AB-5E7F-9534-4E90-73AFCC545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FATF Definition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703FB4-80CE-F571-7C95-54EA451104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07653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5583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A15AF-F261-BED0-3732-F3192E7E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en-GB" dirty="0"/>
              <a:t>Why is this important to criminals?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943474-DA6F-AE47-14BA-4E66ADD603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638228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493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0B8DF3-2373-8683-8C9D-4DFAF539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en-GB" dirty="0"/>
              <a:t>Why is it important to us?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7456A8-40C7-4697-BD39-0F041A2384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330663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2355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08752-B897-2CD6-1858-7DE84B19F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Scale of Money Laundering globally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541EF2-4C9B-D6CC-E7ED-9B80F86696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084055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461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294BCD-1B25-3B7D-1183-6EC436C09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 Money Laundering in the UK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308F6-5E00-1519-A7D6-A05503779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Nearly 40% of the dirty money in the world is going through the City of London and other crown dependencies (1)</a:t>
            </a:r>
          </a:p>
          <a:p>
            <a:r>
              <a:rPr lang="en-GB" dirty="0"/>
              <a:t>Up to July 2023 over 70% of Properties sold in Central London that year had been bought using cash </a:t>
            </a:r>
            <a:r>
              <a:rPr lang="en-GB" dirty="0" err="1"/>
              <a:t>ie</a:t>
            </a:r>
            <a:r>
              <a:rPr lang="en-GB" dirty="0"/>
              <a:t>: mortgage free</a:t>
            </a:r>
          </a:p>
          <a:p>
            <a:r>
              <a:rPr lang="en-GB" dirty="0"/>
              <a:t>That compares with an average of the UK as a whole of 35%</a:t>
            </a:r>
          </a:p>
        </p:txBody>
      </p:sp>
    </p:spTree>
    <p:extLst>
      <p:ext uri="{BB962C8B-B14F-4D97-AF65-F5344CB8AC3E}">
        <p14:creationId xmlns:p14="http://schemas.microsoft.com/office/powerpoint/2010/main" val="58021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253A92-8827-8F03-2491-4CFBE4782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GB" sz="4000"/>
              <a:t>Traditional Model of Money Laundering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0E684205-031E-BFD6-4195-3C00A2B289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878142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558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656203F-CD44-7634-41DD-09AB0B8994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1731B-9800-03BC-1E4A-1B85D47A9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Placement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4C57F619-7A3C-1048-1D7A-8DCF76F9B0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2841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5085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1428</Words>
  <Application>Microsoft Office PowerPoint</Application>
  <PresentationFormat>Widescreen</PresentationFormat>
  <Paragraphs>132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An Introduction to Money Laundering </vt:lpstr>
      <vt:lpstr>What is Money Laundering?</vt:lpstr>
      <vt:lpstr>FATF Definition</vt:lpstr>
      <vt:lpstr>Why is this important to criminals?</vt:lpstr>
      <vt:lpstr>Why is it important to us?</vt:lpstr>
      <vt:lpstr>Scale of Money Laundering globally</vt:lpstr>
      <vt:lpstr> Money Laundering in the UK</vt:lpstr>
      <vt:lpstr>Traditional Model of Money Laundering</vt:lpstr>
      <vt:lpstr>Placement</vt:lpstr>
      <vt:lpstr>Layering</vt:lpstr>
      <vt:lpstr>What is the purpose of these movements?</vt:lpstr>
      <vt:lpstr>Integration</vt:lpstr>
      <vt:lpstr>Money Laundering Cycle</vt:lpstr>
      <vt:lpstr>Issues with the traditional Money Laundering model</vt:lpstr>
      <vt:lpstr>Platt’s Model</vt:lpstr>
      <vt:lpstr>What do all criminals want?</vt:lpstr>
      <vt:lpstr>Criminal Objectives </vt:lpstr>
      <vt:lpstr>Enable, Distance and Disguise</vt:lpstr>
      <vt:lpstr>Disconnecting</vt:lpstr>
      <vt:lpstr>Enabling</vt:lpstr>
      <vt:lpstr>Distancing</vt:lpstr>
      <vt:lpstr>Disguising</vt:lpstr>
      <vt:lpstr>How do we combat the use of the Regulated Sector?</vt:lpstr>
      <vt:lpstr>Summary and where next?</vt:lpstr>
      <vt:lpstr>Session End</vt:lpstr>
    </vt:vector>
  </TitlesOfParts>
  <Company>HM Revenue and Customs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Attacking Enablers</dc:title>
  <dc:creator>Freebury, Neil (FIS)</dc:creator>
  <cp:lastModifiedBy>Kelly, Greg (FIS Economic Crime Operations)</cp:lastModifiedBy>
  <cp:revision>66</cp:revision>
  <dcterms:created xsi:type="dcterms:W3CDTF">2018-10-01T22:07:57Z</dcterms:created>
  <dcterms:modified xsi:type="dcterms:W3CDTF">2024-10-14T14:45:04Z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9af038e-07b4-4369-a678-c835687cb272_Enabled">
    <vt:lpwstr>true</vt:lpwstr>
  </property>
  <property fmtid="{D5CDD505-2E9C-101B-9397-08002B2CF9AE}" pid="3" name="MSIP_Label_f9af038e-07b4-4369-a678-c835687cb272_SetDate">
    <vt:lpwstr>2024-10-14T12:22:44Z</vt:lpwstr>
  </property>
  <property fmtid="{D5CDD505-2E9C-101B-9397-08002B2CF9AE}" pid="4" name="MSIP_Label_f9af038e-07b4-4369-a678-c835687cb272_Method">
    <vt:lpwstr>Standard</vt:lpwstr>
  </property>
  <property fmtid="{D5CDD505-2E9C-101B-9397-08002B2CF9AE}" pid="5" name="MSIP_Label_f9af038e-07b4-4369-a678-c835687cb272_Name">
    <vt:lpwstr>OFFICIAL</vt:lpwstr>
  </property>
  <property fmtid="{D5CDD505-2E9C-101B-9397-08002B2CF9AE}" pid="6" name="MSIP_Label_f9af038e-07b4-4369-a678-c835687cb272_SiteId">
    <vt:lpwstr>ac52f73c-fd1a-4a9a-8e7a-4a248f3139e1</vt:lpwstr>
  </property>
  <property fmtid="{D5CDD505-2E9C-101B-9397-08002B2CF9AE}" pid="7" name="MSIP_Label_f9af038e-07b4-4369-a678-c835687cb272_ActionId">
    <vt:lpwstr>20f5581d-6baa-4912-8b2c-9ba9face7f22</vt:lpwstr>
  </property>
  <property fmtid="{D5CDD505-2E9C-101B-9397-08002B2CF9AE}" pid="8" name="MSIP_Label_f9af038e-07b4-4369-a678-c835687cb272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OFFICIAL</vt:lpwstr>
  </property>
</Properties>
</file>