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15" r:id="rId5"/>
    <p:sldMasterId id="2147483727" r:id="rId6"/>
    <p:sldMasterId id="2147483739" r:id="rId7"/>
  </p:sld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1" d="100"/>
          <a:sy n="91" d="100"/>
        </p:scale>
        <p:origin x="3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609600" y="2363788"/>
            <a:ext cx="108712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fontAlgn="base" hangingPunct="0">
                <a:spcBef>
                  <a:spcPct val="0"/>
                </a:spcBef>
                <a:spcAft>
                  <a:spcPct val="0"/>
                </a:spcAft>
              </a:pPr>
              <a:endParaRPr lang="es-AR" sz="2400">
                <a:solidFill>
                  <a:srgbClr val="FFFFCC"/>
                </a:solidFill>
                <a:latin typeface="Verdana" pitchFamily="34"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fontAlgn="base" hangingPunct="0">
                <a:spcBef>
                  <a:spcPct val="0"/>
                </a:spcBef>
                <a:spcAft>
                  <a:spcPct val="0"/>
                </a:spcAft>
              </a:pPr>
              <a:endParaRPr lang="es-AR" sz="2400">
                <a:solidFill>
                  <a:srgbClr val="FFFFCC"/>
                </a:solidFill>
                <a:latin typeface="Verdana" pitchFamily="34"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fontAlgn="base" hangingPunct="0">
                <a:spcBef>
                  <a:spcPct val="0"/>
                </a:spcBef>
                <a:spcAft>
                  <a:spcPct val="0"/>
                </a:spcAft>
              </a:pPr>
              <a:endParaRPr lang="es-AR" sz="2400">
                <a:solidFill>
                  <a:srgbClr val="FFFFCC"/>
                </a:solidFill>
                <a:latin typeface="Verdana" pitchFamily="34"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0" fontAlgn="base" hangingPunct="0">
                <a:spcBef>
                  <a:spcPct val="0"/>
                </a:spcBef>
                <a:spcAft>
                  <a:spcPct val="0"/>
                </a:spcAft>
                <a:defRPr/>
              </a:pPr>
              <a:endParaRPr lang="es-AR" altLang="es-AR">
                <a:solidFill>
                  <a:srgbClr val="FFFFCC"/>
                </a:solidFill>
                <a:latin typeface="Times New Roman" pitchFamily="18" charset="0"/>
              </a:endParaRPr>
            </a:p>
          </p:txBody>
        </p:sp>
      </p:grpSp>
      <p:sp>
        <p:nvSpPr>
          <p:cNvPr id="6151" name="Rectangle 7"/>
          <p:cNvSpPr>
            <a:spLocks noGrp="1" noChangeArrowheads="1"/>
          </p:cNvSpPr>
          <p:nvPr>
            <p:ph type="ctrTitle" sz="quarter"/>
          </p:nvPr>
        </p:nvSpPr>
        <p:spPr>
          <a:xfrm>
            <a:off x="914400" y="1447800"/>
            <a:ext cx="10363200" cy="1143000"/>
          </a:xfrm>
        </p:spPr>
        <p:txBody>
          <a:bodyPr/>
          <a:lstStyle>
            <a:lvl1pPr>
              <a:defRPr/>
            </a:lvl1pPr>
          </a:lstStyle>
          <a:p>
            <a:r>
              <a:rPr lang="en-US"/>
              <a:t>Haga clic para modificar el estilo de título del patrón</a:t>
            </a:r>
          </a:p>
        </p:txBody>
      </p:sp>
      <p:sp>
        <p:nvSpPr>
          <p:cNvPr id="6152" name="Rectangle 8"/>
          <p:cNvSpPr>
            <a:spLocks noGrp="1" noChangeArrowheads="1"/>
          </p:cNvSpPr>
          <p:nvPr>
            <p:ph type="subTitle" sz="quarter" idx="1"/>
          </p:nvPr>
        </p:nvSpPr>
        <p:spPr>
          <a:xfrm>
            <a:off x="1828800" y="3733800"/>
            <a:ext cx="8534400" cy="1752600"/>
          </a:xfrm>
        </p:spPr>
        <p:txBody>
          <a:bodyPr/>
          <a:lstStyle>
            <a:lvl1pPr marL="0" indent="0" algn="ctr">
              <a:buFontTx/>
              <a:buNone/>
              <a:defRPr/>
            </a:lvl1pPr>
          </a:lstStyle>
          <a:p>
            <a:r>
              <a:rPr lang="en-US"/>
              <a:t>Haga clic para modificar el estilo de subtítulo del patrón</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9A4C9A9B-7CE8-428C-A32A-D162C1E3CBD7}" type="slidenum">
              <a:rPr lang="en-US"/>
              <a:pPr>
                <a:defRPr/>
              </a:pPr>
              <a:t>‹Nº›</a:t>
            </a:fld>
            <a:endParaRPr lang="en-US"/>
          </a:p>
        </p:txBody>
      </p:sp>
    </p:spTree>
    <p:extLst>
      <p:ext uri="{BB962C8B-B14F-4D97-AF65-F5344CB8AC3E}">
        <p14:creationId xmlns:p14="http://schemas.microsoft.com/office/powerpoint/2010/main" val="372210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2E81E16-3718-46A7-B483-7E0D2C329301}" type="slidenum">
              <a:rPr lang="en-US"/>
              <a:pPr>
                <a:defRPr/>
              </a:pPr>
              <a:t>‹Nº›</a:t>
            </a:fld>
            <a:endParaRPr lang="en-US"/>
          </a:p>
        </p:txBody>
      </p:sp>
    </p:spTree>
    <p:extLst>
      <p:ext uri="{BB962C8B-B14F-4D97-AF65-F5344CB8AC3E}">
        <p14:creationId xmlns:p14="http://schemas.microsoft.com/office/powerpoint/2010/main" val="33850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381000"/>
            <a:ext cx="259080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381000"/>
            <a:ext cx="756920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ECAD37B-BCD0-4690-9905-0D49ED3FECB4}" type="slidenum">
              <a:rPr lang="en-US"/>
              <a:pPr>
                <a:defRPr/>
              </a:pPr>
              <a:t>‹Nº›</a:t>
            </a:fld>
            <a:endParaRPr lang="en-US"/>
          </a:p>
        </p:txBody>
      </p:sp>
    </p:spTree>
    <p:extLst>
      <p:ext uri="{BB962C8B-B14F-4D97-AF65-F5344CB8AC3E}">
        <p14:creationId xmlns:p14="http://schemas.microsoft.com/office/powerpoint/2010/main" val="394158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577"/>
            <a:ext cx="103632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CD702583-1BBC-4688-99F4-5B8A1F3A1442}" type="datetime1">
              <a:rPr lang="en-US">
                <a:solidFill>
                  <a:prstClr val="black">
                    <a:tint val="75000"/>
                  </a:prstClr>
                </a:solidFill>
              </a:rPr>
              <a:pPr>
                <a:defRPr/>
              </a:pPr>
              <a:t>3/16/2022</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2F473BF-204D-4C2D-BC0A-346118E77BE9}" type="slidenum">
              <a:rPr lang="es-ES" altLang="es-AR"/>
              <a:pPr/>
              <a:t>‹Nº›</a:t>
            </a:fld>
            <a:endParaRPr lang="es-ES" altLang="es-AR"/>
          </a:p>
        </p:txBody>
      </p:sp>
    </p:spTree>
    <p:extLst>
      <p:ext uri="{BB962C8B-B14F-4D97-AF65-F5344CB8AC3E}">
        <p14:creationId xmlns:p14="http://schemas.microsoft.com/office/powerpoint/2010/main" val="103801423"/>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fld id="{89D5FBF9-B7D4-4484-A75D-1D4FC09D99A3}" type="datetime1">
              <a:rPr lang="en-US">
                <a:solidFill>
                  <a:prstClr val="black">
                    <a:tint val="75000"/>
                  </a:prstClr>
                </a:solidFill>
              </a:rPr>
              <a:pPr>
                <a:defRPr/>
              </a:pPr>
              <a:t>3/16/2022</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5F84FF1A-ADE3-41D1-8C2D-2C19F73891BE}" type="slidenum">
              <a:rPr lang="es-ES" altLang="es-AR"/>
              <a:pPr/>
              <a:t>‹Nº›</a:t>
            </a:fld>
            <a:endParaRPr lang="es-ES" altLang="es-AR"/>
          </a:p>
        </p:txBody>
      </p:sp>
    </p:spTree>
    <p:extLst>
      <p:ext uri="{BB962C8B-B14F-4D97-AF65-F5344CB8AC3E}">
        <p14:creationId xmlns:p14="http://schemas.microsoft.com/office/powerpoint/2010/main" val="953827621"/>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7052"/>
            <a:ext cx="103632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4E75C9C-CE15-4AE7-BDF4-CD393143E6C5}" type="datetime1">
              <a:rPr lang="en-US">
                <a:solidFill>
                  <a:prstClr val="black">
                    <a:tint val="75000"/>
                  </a:prstClr>
                </a:solidFill>
              </a:rPr>
              <a:pPr>
                <a:defRPr/>
              </a:pPr>
              <a:t>3/16/2022</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F5304140-77AE-43CA-9EBF-1F7860BA9A93}" type="slidenum">
              <a:rPr lang="es-ES" altLang="es-AR"/>
              <a:pPr/>
              <a:t>‹Nº›</a:t>
            </a:fld>
            <a:endParaRPr lang="es-ES" altLang="es-AR"/>
          </a:p>
        </p:txBody>
      </p:sp>
    </p:spTree>
    <p:extLst>
      <p:ext uri="{BB962C8B-B14F-4D97-AF65-F5344CB8AC3E}">
        <p14:creationId xmlns:p14="http://schemas.microsoft.com/office/powerpoint/2010/main" val="1173957421"/>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60401" y="1600206"/>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705601" y="1600206"/>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3 Marcador de fecha"/>
          <p:cNvSpPr>
            <a:spLocks noGrp="1"/>
          </p:cNvSpPr>
          <p:nvPr>
            <p:ph type="dt" sz="half" idx="10"/>
          </p:nvPr>
        </p:nvSpPr>
        <p:spPr/>
        <p:txBody>
          <a:bodyPr/>
          <a:lstStyle>
            <a:lvl1pPr>
              <a:defRPr/>
            </a:lvl1pPr>
          </a:lstStyle>
          <a:p>
            <a:pPr>
              <a:defRPr/>
            </a:pPr>
            <a:fld id="{6A0E9B22-D636-4DE1-ABF4-FA5AB352D3D2}" type="datetime1">
              <a:rPr lang="en-US">
                <a:solidFill>
                  <a:prstClr val="black">
                    <a:tint val="75000"/>
                  </a:prstClr>
                </a:solidFill>
              </a:rPr>
              <a:pPr>
                <a:defRPr/>
              </a:pPr>
              <a:t>3/16/2022</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C995FEDE-1726-471B-A5DA-ABD3FE3769F8}" type="slidenum">
              <a:rPr lang="es-ES" altLang="es-AR"/>
              <a:pPr/>
              <a:t>‹Nº›</a:t>
            </a:fld>
            <a:endParaRPr lang="es-ES" altLang="es-AR"/>
          </a:p>
        </p:txBody>
      </p:sp>
    </p:spTree>
    <p:extLst>
      <p:ext uri="{BB962C8B-B14F-4D97-AF65-F5344CB8AC3E}">
        <p14:creationId xmlns:p14="http://schemas.microsoft.com/office/powerpoint/2010/main" val="3987361971"/>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6193372" y="1535113"/>
            <a:ext cx="53890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2"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3 Marcador de fecha"/>
          <p:cNvSpPr>
            <a:spLocks noGrp="1"/>
          </p:cNvSpPr>
          <p:nvPr>
            <p:ph type="dt" sz="half" idx="10"/>
          </p:nvPr>
        </p:nvSpPr>
        <p:spPr/>
        <p:txBody>
          <a:bodyPr/>
          <a:lstStyle>
            <a:lvl1pPr>
              <a:defRPr/>
            </a:lvl1pPr>
          </a:lstStyle>
          <a:p>
            <a:pPr>
              <a:defRPr/>
            </a:pPr>
            <a:fld id="{E9409031-03A4-4D3E-89D3-022373146300}" type="datetime1">
              <a:rPr lang="en-US">
                <a:solidFill>
                  <a:prstClr val="black">
                    <a:tint val="75000"/>
                  </a:prstClr>
                </a:solidFill>
              </a:rPr>
              <a:pPr>
                <a:defRPr/>
              </a:pPr>
              <a:t>3/16/2022</a:t>
            </a:fld>
            <a:endParaRPr lang="en-U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fld id="{B4BC189C-2081-45E1-B3B4-144D6D05536B}" type="slidenum">
              <a:rPr lang="es-ES" altLang="es-AR"/>
              <a:pPr/>
              <a:t>‹Nº›</a:t>
            </a:fld>
            <a:endParaRPr lang="es-ES" altLang="es-AR"/>
          </a:p>
        </p:txBody>
      </p:sp>
    </p:spTree>
    <p:extLst>
      <p:ext uri="{BB962C8B-B14F-4D97-AF65-F5344CB8AC3E}">
        <p14:creationId xmlns:p14="http://schemas.microsoft.com/office/powerpoint/2010/main" val="921611229"/>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CFD72A26-4C72-489A-B390-86F896A3A024}" type="datetime1">
              <a:rPr lang="en-US">
                <a:solidFill>
                  <a:prstClr val="black">
                    <a:tint val="75000"/>
                  </a:prstClr>
                </a:solidFill>
              </a:rPr>
              <a:pPr>
                <a:defRPr/>
              </a:pPr>
              <a:t>3/16/2022</a:t>
            </a:fld>
            <a:endParaRPr lang="en-U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fld id="{C0F52F60-CB52-41FA-AA11-C795FBAB96D6}" type="slidenum">
              <a:rPr lang="es-ES" altLang="es-AR"/>
              <a:pPr/>
              <a:t>‹Nº›</a:t>
            </a:fld>
            <a:endParaRPr lang="es-ES" altLang="es-AR"/>
          </a:p>
        </p:txBody>
      </p:sp>
    </p:spTree>
    <p:extLst>
      <p:ext uri="{BB962C8B-B14F-4D97-AF65-F5344CB8AC3E}">
        <p14:creationId xmlns:p14="http://schemas.microsoft.com/office/powerpoint/2010/main" val="2870412549"/>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61DD536-9644-4277-88C6-3D56068552BE}" type="datetime1">
              <a:rPr lang="en-US">
                <a:solidFill>
                  <a:prstClr val="black">
                    <a:tint val="75000"/>
                  </a:prstClr>
                </a:solidFill>
              </a:rPr>
              <a:pPr>
                <a:defRPr/>
              </a:pPr>
              <a:t>3/16/2022</a:t>
            </a:fld>
            <a:endParaRPr lang="en-U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2961BB13-5ED1-4D49-A638-2A8EBB4970C0}" type="slidenum">
              <a:rPr lang="es-ES" altLang="es-AR"/>
              <a:pPr/>
              <a:t>‹Nº›</a:t>
            </a:fld>
            <a:endParaRPr lang="es-ES" altLang="es-AR"/>
          </a:p>
        </p:txBody>
      </p:sp>
    </p:spTree>
    <p:extLst>
      <p:ext uri="{BB962C8B-B14F-4D97-AF65-F5344CB8AC3E}">
        <p14:creationId xmlns:p14="http://schemas.microsoft.com/office/powerpoint/2010/main" val="3779244911"/>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4766736" y="27320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1B6A82F-AF62-4B9D-9E3E-CF575313A6C5}" type="datetime1">
              <a:rPr lang="en-US">
                <a:solidFill>
                  <a:prstClr val="black">
                    <a:tint val="75000"/>
                  </a:prstClr>
                </a:solidFill>
              </a:rPr>
              <a:pPr>
                <a:defRPr/>
              </a:pPr>
              <a:t>3/16/2022</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03C9A6DC-0700-42D1-B913-E2FA056D3B63}" type="slidenum">
              <a:rPr lang="es-ES" altLang="es-AR"/>
              <a:pPr/>
              <a:t>‹Nº›</a:t>
            </a:fld>
            <a:endParaRPr lang="es-ES" altLang="es-AR"/>
          </a:p>
        </p:txBody>
      </p:sp>
    </p:spTree>
    <p:extLst>
      <p:ext uri="{BB962C8B-B14F-4D97-AF65-F5344CB8AC3E}">
        <p14:creationId xmlns:p14="http://schemas.microsoft.com/office/powerpoint/2010/main" val="422863032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5B3C6A5-57D6-4FDB-9E43-C9472E4846B5}" type="slidenum">
              <a:rPr lang="en-US"/>
              <a:pPr>
                <a:defRPr/>
              </a:pPr>
              <a:t>‹Nº›</a:t>
            </a:fld>
            <a:endParaRPr lang="en-US"/>
          </a:p>
        </p:txBody>
      </p:sp>
    </p:spTree>
    <p:extLst>
      <p:ext uri="{BB962C8B-B14F-4D97-AF65-F5344CB8AC3E}">
        <p14:creationId xmlns:p14="http://schemas.microsoft.com/office/powerpoint/2010/main" val="4047033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913948D-81FB-4E23-8A11-9696833B3E31}" type="datetime1">
              <a:rPr lang="en-US">
                <a:solidFill>
                  <a:prstClr val="black">
                    <a:tint val="75000"/>
                  </a:prstClr>
                </a:solidFill>
              </a:rPr>
              <a:pPr>
                <a:defRPr/>
              </a:pPr>
              <a:t>3/16/2022</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63391A7C-D39D-4ED3-9BA6-42BDD8CBDC93}" type="slidenum">
              <a:rPr lang="es-ES" altLang="es-AR"/>
              <a:pPr/>
              <a:t>‹Nº›</a:t>
            </a:fld>
            <a:endParaRPr lang="es-ES" altLang="es-AR"/>
          </a:p>
        </p:txBody>
      </p:sp>
    </p:spTree>
    <p:extLst>
      <p:ext uri="{BB962C8B-B14F-4D97-AF65-F5344CB8AC3E}">
        <p14:creationId xmlns:p14="http://schemas.microsoft.com/office/powerpoint/2010/main" val="2009480269"/>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fld id="{9BD2D959-CE1F-4AC2-941A-B7BDEB68B4C0}" type="datetime1">
              <a:rPr lang="en-US">
                <a:solidFill>
                  <a:prstClr val="black">
                    <a:tint val="75000"/>
                  </a:prstClr>
                </a:solidFill>
              </a:rPr>
              <a:pPr>
                <a:defRPr/>
              </a:pPr>
              <a:t>3/16/2022</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D23087B4-7CBA-458C-99D9-00C704E43565}" type="slidenum">
              <a:rPr lang="es-ES" altLang="es-AR"/>
              <a:pPr/>
              <a:t>‹Nº›</a:t>
            </a:fld>
            <a:endParaRPr lang="es-ES" altLang="es-AR"/>
          </a:p>
        </p:txBody>
      </p:sp>
    </p:spTree>
    <p:extLst>
      <p:ext uri="{BB962C8B-B14F-4D97-AF65-F5344CB8AC3E}">
        <p14:creationId xmlns:p14="http://schemas.microsoft.com/office/powerpoint/2010/main" val="230584794"/>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575801" y="274790"/>
            <a:ext cx="2971801"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660405" y="274790"/>
            <a:ext cx="8712201"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fld id="{9EEF2A38-B267-4C45-AD87-8606367ED27D}" type="datetime1">
              <a:rPr lang="en-US">
                <a:solidFill>
                  <a:prstClr val="black">
                    <a:tint val="75000"/>
                  </a:prstClr>
                </a:solidFill>
              </a:rPr>
              <a:pPr>
                <a:defRPr/>
              </a:pPr>
              <a:t>3/16/2022</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89DBEF7E-65EB-48B3-9F04-74A30A0C7C54}" type="slidenum">
              <a:rPr lang="es-ES" altLang="es-AR"/>
              <a:pPr/>
              <a:t>‹Nº›</a:t>
            </a:fld>
            <a:endParaRPr lang="es-ES" altLang="es-AR"/>
          </a:p>
        </p:txBody>
      </p:sp>
    </p:spTree>
    <p:extLst>
      <p:ext uri="{BB962C8B-B14F-4D97-AF65-F5344CB8AC3E}">
        <p14:creationId xmlns:p14="http://schemas.microsoft.com/office/powerpoint/2010/main" val="1308169584"/>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914494" y="463692"/>
            <a:ext cx="10361084" cy="1433513"/>
          </a:xfrm>
        </p:spPr>
        <p:txBody>
          <a:bodyPr/>
          <a:lstStyle/>
          <a:p>
            <a:r>
              <a:rPr lang="es-ES"/>
              <a:t>Haga clic para modificar el estilo de título del patrón</a:t>
            </a:r>
            <a:endParaRPr lang="es-AR"/>
          </a:p>
        </p:txBody>
      </p:sp>
      <p:sp>
        <p:nvSpPr>
          <p:cNvPr id="3" name="Rectangle 3"/>
          <p:cNvSpPr>
            <a:spLocks noGrp="1" noChangeArrowheads="1"/>
          </p:cNvSpPr>
          <p:nvPr>
            <p:ph type="dt" idx="10"/>
          </p:nvPr>
        </p:nvSpPr>
        <p:spPr/>
        <p:txBody>
          <a:bodyPr/>
          <a:lstStyle>
            <a:lvl1pPr>
              <a:defRPr/>
            </a:lvl1pPr>
          </a:lstStyle>
          <a:p>
            <a:pPr>
              <a:defRPr/>
            </a:pPr>
            <a:endParaRPr lang="en-GB">
              <a:solidFill>
                <a:prstClr val="black">
                  <a:tint val="75000"/>
                </a:prstClr>
              </a:solidFill>
            </a:endParaRPr>
          </a:p>
        </p:txBody>
      </p:sp>
      <p:sp>
        <p:nvSpPr>
          <p:cNvPr id="4" name="Rectangle 4"/>
          <p:cNvSpPr>
            <a:spLocks noGrp="1" noChangeArrowheads="1"/>
          </p:cNvSpPr>
          <p:nvPr>
            <p:ph type="ftr" idx="11"/>
          </p:nvPr>
        </p:nvSpPr>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sldNum" idx="12"/>
          </p:nvPr>
        </p:nvSpPr>
        <p:spPr/>
        <p:txBody>
          <a:bodyPr/>
          <a:lstStyle>
            <a:lvl1pPr>
              <a:defRPr/>
            </a:lvl1pPr>
          </a:lstStyle>
          <a:p>
            <a:fld id="{EFC67CC3-CBE9-4D5C-99FA-668E173FB6DC}" type="slidenum">
              <a:rPr lang="en-GB" altLang="es-AR"/>
              <a:pPr/>
              <a:t>‹Nº›</a:t>
            </a:fld>
            <a:endParaRPr lang="en-GB" altLang="es-AR"/>
          </a:p>
        </p:txBody>
      </p:sp>
    </p:spTree>
    <p:extLst>
      <p:ext uri="{BB962C8B-B14F-4D97-AF65-F5344CB8AC3E}">
        <p14:creationId xmlns:p14="http://schemas.microsoft.com/office/powerpoint/2010/main" val="548882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609600" y="2363788"/>
            <a:ext cx="108712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6151" name="Rectangle 7"/>
          <p:cNvSpPr>
            <a:spLocks noGrp="1" noChangeArrowheads="1"/>
          </p:cNvSpPr>
          <p:nvPr>
            <p:ph type="ctrTitle" sz="quarter"/>
          </p:nvPr>
        </p:nvSpPr>
        <p:spPr>
          <a:xfrm>
            <a:off x="914400" y="1447800"/>
            <a:ext cx="10363200" cy="1143000"/>
          </a:xfrm>
        </p:spPr>
        <p:txBody>
          <a:bodyPr/>
          <a:lstStyle>
            <a:lvl1pPr>
              <a:defRPr/>
            </a:lvl1pPr>
          </a:lstStyle>
          <a:p>
            <a:r>
              <a:rPr lang="en-US"/>
              <a:t>Haga clic para modificar el estilo de título del patrón</a:t>
            </a:r>
          </a:p>
        </p:txBody>
      </p:sp>
      <p:sp>
        <p:nvSpPr>
          <p:cNvPr id="6152" name="Rectangle 8"/>
          <p:cNvSpPr>
            <a:spLocks noGrp="1" noChangeArrowheads="1"/>
          </p:cNvSpPr>
          <p:nvPr>
            <p:ph type="subTitle" sz="quarter" idx="1"/>
          </p:nvPr>
        </p:nvSpPr>
        <p:spPr>
          <a:xfrm>
            <a:off x="1828800" y="3733800"/>
            <a:ext cx="8534400" cy="1752600"/>
          </a:xfrm>
        </p:spPr>
        <p:txBody>
          <a:bodyPr/>
          <a:lstStyle>
            <a:lvl1pPr marL="0" indent="0" algn="ctr">
              <a:buFontTx/>
              <a:buNone/>
              <a:defRPr/>
            </a:lvl1pPr>
          </a:lstStyle>
          <a:p>
            <a:r>
              <a:rPr lang="en-US"/>
              <a:t>Haga clic para modificar el estilo de subtítulo del patrón</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smtClean="0"/>
            </a:lvl1pPr>
          </a:lstStyle>
          <a:p>
            <a:pPr>
              <a:defRPr/>
            </a:pPr>
            <a:fld id="{A5A3E2BC-D81A-4F21-ABAE-1AB44FCC33D5}"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108963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216E7ED-D6D6-42E4-B4EA-5C445E28B09F}"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513858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8455"/>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DA39BBD-163B-430B-978C-5C9A3CCCB211}"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640624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D54268D-4108-4D7D-84CF-D5507A81C99E}"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316062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245253F-B03B-4288-84BC-39A4051F5B68}"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4043289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3C81C47-6B8A-4E8D-BA61-6E566ACCF9AA}"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888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7503"/>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A362EB4-D13E-439E-AE54-3BBA952821CA}" type="slidenum">
              <a:rPr lang="en-US"/>
              <a:pPr>
                <a:defRPr/>
              </a:pPr>
              <a:t>‹Nº›</a:t>
            </a:fld>
            <a:endParaRPr lang="en-US"/>
          </a:p>
        </p:txBody>
      </p:sp>
    </p:spTree>
    <p:extLst>
      <p:ext uri="{BB962C8B-B14F-4D97-AF65-F5344CB8AC3E}">
        <p14:creationId xmlns:p14="http://schemas.microsoft.com/office/powerpoint/2010/main" val="9113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3207A0C2-A61D-4281-8BB8-09771FB0DB36}"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66225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6" y="2746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9053B25-98CF-4773-A34F-F40A2910C94D}"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777819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60222F1-85CD-4F72-8A7B-59456D9420C2}"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016806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22CBABD-50FC-4697-99B2-BCED619C3D80}"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973314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381000"/>
            <a:ext cx="259080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381000"/>
            <a:ext cx="756920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3E1015F-684C-49F4-8A43-3AD24E58EF0B}"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899846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215701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420759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077161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352194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12823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50C87DD-CE8C-43DF-9568-4C86AE4980F2}" type="slidenum">
              <a:rPr lang="en-US"/>
              <a:pPr>
                <a:defRPr/>
              </a:pPr>
              <a:t>‹Nº›</a:t>
            </a:fld>
            <a:endParaRPr lang="en-US"/>
          </a:p>
        </p:txBody>
      </p:sp>
    </p:spTree>
    <p:extLst>
      <p:ext uri="{BB962C8B-B14F-4D97-AF65-F5344CB8AC3E}">
        <p14:creationId xmlns:p14="http://schemas.microsoft.com/office/powerpoint/2010/main" val="3078367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010110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631748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285647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213314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098538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069390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1"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el estilo de texto del patrón</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9330491"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743234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065683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2648956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9" name="Straight Connector 18"/>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20040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24C7CDAA-A2AD-48B5-8903-03AC78EC6091}" type="slidenum">
              <a:rPr lang="en-US"/>
              <a:pPr>
                <a:defRPr/>
              </a:pPr>
              <a:t>‹Nº›</a:t>
            </a:fld>
            <a:endParaRPr lang="en-US"/>
          </a:p>
        </p:txBody>
      </p:sp>
    </p:spTree>
    <p:extLst>
      <p:ext uri="{BB962C8B-B14F-4D97-AF65-F5344CB8AC3E}">
        <p14:creationId xmlns:p14="http://schemas.microsoft.com/office/powerpoint/2010/main" val="1514287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56139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2027917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609600" y="2363788"/>
            <a:ext cx="108712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6151" name="Rectangle 7"/>
          <p:cNvSpPr>
            <a:spLocks noGrp="1" noChangeArrowheads="1"/>
          </p:cNvSpPr>
          <p:nvPr>
            <p:ph type="ctrTitle" sz="quarter"/>
          </p:nvPr>
        </p:nvSpPr>
        <p:spPr>
          <a:xfrm>
            <a:off x="914400" y="1447800"/>
            <a:ext cx="10363200" cy="1143000"/>
          </a:xfrm>
        </p:spPr>
        <p:txBody>
          <a:bodyPr/>
          <a:lstStyle>
            <a:lvl1pPr>
              <a:defRPr/>
            </a:lvl1pPr>
          </a:lstStyle>
          <a:p>
            <a:r>
              <a:rPr lang="en-US"/>
              <a:t>Haga clic para modificar el estilo de título del patrón</a:t>
            </a:r>
          </a:p>
        </p:txBody>
      </p:sp>
      <p:sp>
        <p:nvSpPr>
          <p:cNvPr id="6152" name="Rectangle 8"/>
          <p:cNvSpPr>
            <a:spLocks noGrp="1" noChangeArrowheads="1"/>
          </p:cNvSpPr>
          <p:nvPr>
            <p:ph type="subTitle" sz="quarter" idx="1"/>
          </p:nvPr>
        </p:nvSpPr>
        <p:spPr>
          <a:xfrm>
            <a:off x="1828800" y="3733800"/>
            <a:ext cx="8534400" cy="1752600"/>
          </a:xfrm>
        </p:spPr>
        <p:txBody>
          <a:bodyPr/>
          <a:lstStyle>
            <a:lvl1pPr marL="0" indent="0" algn="ctr">
              <a:buFontTx/>
              <a:buNone/>
              <a:defRPr/>
            </a:lvl1pPr>
          </a:lstStyle>
          <a:p>
            <a:r>
              <a:rPr lang="en-US"/>
              <a:t>Haga clic para modificar el estilo de subtítulo del patrón</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smtClean="0"/>
            </a:lvl1pPr>
          </a:lstStyle>
          <a:p>
            <a:pPr>
              <a:defRPr/>
            </a:pPr>
            <a:fld id="{A5A3E2BC-D81A-4F21-ABAE-1AB44FCC33D5}"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997662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216E7ED-D6D6-42E4-B4EA-5C445E28B09F}"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288035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8455"/>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DA39BBD-163B-430B-978C-5C9A3CCCB211}"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2322179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D54268D-4108-4D7D-84CF-D5507A81C99E}"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0832712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245253F-B03B-4288-84BC-39A4051F5B68}"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805043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3C81C47-6B8A-4E8D-BA61-6E566ACCF9AA}"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3133405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3207A0C2-A61D-4281-8BB8-09771FB0DB36}"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407856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6" y="2746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9053B25-98CF-4773-A34F-F40A2910C94D}"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45891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EE451C61-D35B-409F-B7FE-22EEF225D934}" type="slidenum">
              <a:rPr lang="en-US"/>
              <a:pPr>
                <a:defRPr/>
              </a:pPr>
              <a:t>‹Nº›</a:t>
            </a:fld>
            <a:endParaRPr lang="en-US"/>
          </a:p>
        </p:txBody>
      </p:sp>
    </p:spTree>
    <p:extLst>
      <p:ext uri="{BB962C8B-B14F-4D97-AF65-F5344CB8AC3E}">
        <p14:creationId xmlns:p14="http://schemas.microsoft.com/office/powerpoint/2010/main" val="35421489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60222F1-85CD-4F72-8A7B-59456D9420C2}"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6889585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22CBABD-50FC-4697-99B2-BCED619C3D80}"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3548847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381000"/>
            <a:ext cx="259080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381000"/>
            <a:ext cx="756920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3E1015F-684C-49F4-8A43-3AD24E58EF0B}"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949663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609600" y="2363788"/>
            <a:ext cx="108712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6151" name="Rectangle 7"/>
          <p:cNvSpPr>
            <a:spLocks noGrp="1" noChangeArrowheads="1"/>
          </p:cNvSpPr>
          <p:nvPr>
            <p:ph type="ctrTitle" sz="quarter"/>
          </p:nvPr>
        </p:nvSpPr>
        <p:spPr>
          <a:xfrm>
            <a:off x="914400" y="1447800"/>
            <a:ext cx="10363200" cy="1143000"/>
          </a:xfrm>
        </p:spPr>
        <p:txBody>
          <a:bodyPr/>
          <a:lstStyle>
            <a:lvl1pPr>
              <a:defRPr/>
            </a:lvl1pPr>
          </a:lstStyle>
          <a:p>
            <a:r>
              <a:rPr lang="en-US"/>
              <a:t>Haga clic para modificar el estilo de título del patrón</a:t>
            </a:r>
          </a:p>
        </p:txBody>
      </p:sp>
      <p:sp>
        <p:nvSpPr>
          <p:cNvPr id="6152" name="Rectangle 8"/>
          <p:cNvSpPr>
            <a:spLocks noGrp="1" noChangeArrowheads="1"/>
          </p:cNvSpPr>
          <p:nvPr>
            <p:ph type="subTitle" sz="quarter" idx="1"/>
          </p:nvPr>
        </p:nvSpPr>
        <p:spPr>
          <a:xfrm>
            <a:off x="1828800" y="3733800"/>
            <a:ext cx="8534400" cy="1752600"/>
          </a:xfrm>
        </p:spPr>
        <p:txBody>
          <a:bodyPr/>
          <a:lstStyle>
            <a:lvl1pPr marL="0" indent="0" algn="ctr">
              <a:buFontTx/>
              <a:buNone/>
              <a:defRPr/>
            </a:lvl1pPr>
          </a:lstStyle>
          <a:p>
            <a:r>
              <a:rPr lang="en-US"/>
              <a:t>Haga clic para modificar el estilo de subtítulo del patrón</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smtClean="0"/>
            </a:lvl1pPr>
          </a:lstStyle>
          <a:p>
            <a:pPr>
              <a:defRPr/>
            </a:pPr>
            <a:fld id="{A5A3E2BC-D81A-4F21-ABAE-1AB44FCC33D5}"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3714856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216E7ED-D6D6-42E4-B4EA-5C445E28B09F}"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512037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8455"/>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DA39BBD-163B-430B-978C-5C9A3CCCB211}"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229333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D54268D-4108-4D7D-84CF-D5507A81C99E}"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5436352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245253F-B03B-4288-84BC-39A4051F5B68}"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375587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3C81C47-6B8A-4E8D-BA61-6E566ACCF9AA}"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9561468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3207A0C2-A61D-4281-8BB8-09771FB0DB36}"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62220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302115A-FA8D-4D1E-AE28-52F37298DC6B}" type="slidenum">
              <a:rPr lang="en-US"/>
              <a:pPr>
                <a:defRPr/>
              </a:pPr>
              <a:t>‹Nº›</a:t>
            </a:fld>
            <a:endParaRPr lang="en-US"/>
          </a:p>
        </p:txBody>
      </p:sp>
    </p:spTree>
    <p:extLst>
      <p:ext uri="{BB962C8B-B14F-4D97-AF65-F5344CB8AC3E}">
        <p14:creationId xmlns:p14="http://schemas.microsoft.com/office/powerpoint/2010/main" val="163282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6" y="2746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9053B25-98CF-4773-A34F-F40A2910C94D}"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9012277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60222F1-85CD-4F72-8A7B-59456D9420C2}"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3806549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22CBABD-50FC-4697-99B2-BCED619C3D80}"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081586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381000"/>
            <a:ext cx="259080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381000"/>
            <a:ext cx="756920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3E1015F-684C-49F4-8A43-3AD24E58EF0B}"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0267850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609600" y="2363788"/>
            <a:ext cx="108712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6151" name="Rectangle 7"/>
          <p:cNvSpPr>
            <a:spLocks noGrp="1" noChangeArrowheads="1"/>
          </p:cNvSpPr>
          <p:nvPr>
            <p:ph type="ctrTitle" sz="quarter"/>
          </p:nvPr>
        </p:nvSpPr>
        <p:spPr>
          <a:xfrm>
            <a:off x="914400" y="1447800"/>
            <a:ext cx="10363200" cy="1143000"/>
          </a:xfrm>
        </p:spPr>
        <p:txBody>
          <a:bodyPr/>
          <a:lstStyle>
            <a:lvl1pPr>
              <a:defRPr/>
            </a:lvl1pPr>
          </a:lstStyle>
          <a:p>
            <a:r>
              <a:rPr lang="en-US"/>
              <a:t>Haga clic para modificar el estilo de título del patrón</a:t>
            </a:r>
          </a:p>
        </p:txBody>
      </p:sp>
      <p:sp>
        <p:nvSpPr>
          <p:cNvPr id="6152" name="Rectangle 8"/>
          <p:cNvSpPr>
            <a:spLocks noGrp="1" noChangeArrowheads="1"/>
          </p:cNvSpPr>
          <p:nvPr>
            <p:ph type="subTitle" sz="quarter" idx="1"/>
          </p:nvPr>
        </p:nvSpPr>
        <p:spPr>
          <a:xfrm>
            <a:off x="1828800" y="3733800"/>
            <a:ext cx="8534400" cy="1752600"/>
          </a:xfrm>
        </p:spPr>
        <p:txBody>
          <a:bodyPr/>
          <a:lstStyle>
            <a:lvl1pPr marL="0" indent="0" algn="ctr">
              <a:buFontTx/>
              <a:buNone/>
              <a:defRPr/>
            </a:lvl1pPr>
          </a:lstStyle>
          <a:p>
            <a:r>
              <a:rPr lang="en-US"/>
              <a:t>Haga clic para modificar el estilo de subtítulo del patrón</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smtClean="0"/>
            </a:lvl1pPr>
          </a:lstStyle>
          <a:p>
            <a:pPr>
              <a:defRPr/>
            </a:pPr>
            <a:fld id="{A5A3E2BC-D81A-4F21-ABAE-1AB44FCC33D5}"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02738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216E7ED-D6D6-42E4-B4EA-5C445E28B09F}"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8230131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8455"/>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DA39BBD-163B-430B-978C-5C9A3CCCB211}"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1287406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D54268D-4108-4D7D-84CF-D5507A81C99E}"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4164548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245253F-B03B-4288-84BC-39A4051F5B68}"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9488234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3C81C47-6B8A-4E8D-BA61-6E566ACCF9AA}"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76642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6" y="2736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CA77069-FCBE-4C18-B384-08CD1A79B66B}" type="slidenum">
              <a:rPr lang="en-US"/>
              <a:pPr>
                <a:defRPr/>
              </a:pPr>
              <a:t>‹Nº›</a:t>
            </a:fld>
            <a:endParaRPr lang="en-US"/>
          </a:p>
        </p:txBody>
      </p:sp>
    </p:spTree>
    <p:extLst>
      <p:ext uri="{BB962C8B-B14F-4D97-AF65-F5344CB8AC3E}">
        <p14:creationId xmlns:p14="http://schemas.microsoft.com/office/powerpoint/2010/main" val="41914695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3207A0C2-A61D-4281-8BB8-09771FB0DB36}"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472812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6" y="2746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9053B25-98CF-4773-A34F-F40A2910C94D}"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7137487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60222F1-85CD-4F72-8A7B-59456D9420C2}"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2294551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22CBABD-50FC-4697-99B2-BCED619C3D80}"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40655359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381000"/>
            <a:ext cx="259080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381000"/>
            <a:ext cx="756920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3E1015F-684C-49F4-8A43-3AD24E58EF0B}"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34182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3169C99-F2D1-4C0C-9E59-5EC47532524A}" type="slidenum">
              <a:rPr lang="en-US"/>
              <a:pPr>
                <a:defRPr/>
              </a:pPr>
              <a:t>‹Nº›</a:t>
            </a:fld>
            <a:endParaRPr lang="en-US"/>
          </a:p>
        </p:txBody>
      </p:sp>
    </p:spTree>
    <p:extLst>
      <p:ext uri="{BB962C8B-B14F-4D97-AF65-F5344CB8AC3E}">
        <p14:creationId xmlns:p14="http://schemas.microsoft.com/office/powerpoint/2010/main" val="10670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21" Type="http://schemas.openxmlformats.org/officeDocument/2006/relationships/image" Target="../media/image5.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609600" y="992188"/>
            <a:ext cx="10871200" cy="1600200"/>
            <a:chOff x="288" y="625"/>
            <a:chExt cx="5136" cy="1008"/>
          </a:xfrm>
        </p:grpSpPr>
        <p:sp>
          <p:nvSpPr>
            <p:cNvPr id="308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fontAlgn="base" hangingPunct="0">
                <a:spcBef>
                  <a:spcPct val="0"/>
                </a:spcBef>
                <a:spcAft>
                  <a:spcPct val="0"/>
                </a:spcAft>
              </a:pPr>
              <a:endParaRPr lang="es-AR" sz="2400">
                <a:solidFill>
                  <a:srgbClr val="FFFFCC"/>
                </a:solidFill>
                <a:latin typeface="Verdana" pitchFamily="34" charset="0"/>
              </a:endParaRPr>
            </a:p>
          </p:txBody>
        </p:sp>
        <p:sp>
          <p:nvSpPr>
            <p:cNvPr id="308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fontAlgn="base" hangingPunct="0">
                <a:spcBef>
                  <a:spcPct val="0"/>
                </a:spcBef>
                <a:spcAft>
                  <a:spcPct val="0"/>
                </a:spcAft>
              </a:pPr>
              <a:endParaRPr lang="es-AR" sz="2400">
                <a:solidFill>
                  <a:srgbClr val="FFFFCC"/>
                </a:solidFill>
                <a:latin typeface="Verdana" pitchFamily="34" charset="0"/>
              </a:endParaRPr>
            </a:p>
          </p:txBody>
        </p:sp>
        <p:sp>
          <p:nvSpPr>
            <p:cNvPr id="308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fontAlgn="base" hangingPunct="0">
                <a:spcBef>
                  <a:spcPct val="0"/>
                </a:spcBef>
                <a:spcAft>
                  <a:spcPct val="0"/>
                </a:spcAft>
              </a:pPr>
              <a:endParaRPr lang="es-AR" sz="2400">
                <a:solidFill>
                  <a:srgbClr val="FFFFCC"/>
                </a:solidFill>
                <a:latin typeface="Verdana" pitchFamily="34" charset="0"/>
              </a:endParaRPr>
            </a:p>
          </p:txBody>
        </p:sp>
        <p:sp>
          <p:nvSpPr>
            <p:cNvPr id="308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0" fontAlgn="base" hangingPunct="0">
                <a:spcBef>
                  <a:spcPct val="0"/>
                </a:spcBef>
                <a:spcAft>
                  <a:spcPct val="0"/>
                </a:spcAft>
                <a:defRPr/>
              </a:pPr>
              <a:endParaRPr lang="es-AR" altLang="es-AR">
                <a:solidFill>
                  <a:srgbClr val="FFFFCC"/>
                </a:solidFill>
                <a:latin typeface="Times New Roman" pitchFamily="18" charset="0"/>
              </a:endParaRPr>
            </a:p>
          </p:txBody>
        </p:sp>
      </p:grpSp>
      <p:sp>
        <p:nvSpPr>
          <p:cNvPr id="3075" name="Rectangle 7"/>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s-AR"/>
              <a:t>Haga clic para modificar el estilo de título del patrón</a:t>
            </a:r>
          </a:p>
        </p:txBody>
      </p:sp>
      <p:sp>
        <p:nvSpPr>
          <p:cNvPr id="3076" name="Rectangle 8"/>
          <p:cNvSpPr>
            <a:spLocks noGrp="1" noChangeArrowheads="1"/>
          </p:cNvSpPr>
          <p:nvPr>
            <p:ph type="body" idx="1"/>
          </p:nvPr>
        </p:nvSpPr>
        <p:spPr bwMode="auto">
          <a:xfrm>
            <a:off x="914400" y="2057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s-AR"/>
              <a:t>Haga clic para modificar el estilo de texto del patrón</a:t>
            </a:r>
          </a:p>
          <a:p>
            <a:pPr lvl="1"/>
            <a:r>
              <a:rPr lang="en-US" altLang="es-AR"/>
              <a:t>Segundo nivel</a:t>
            </a:r>
          </a:p>
          <a:p>
            <a:pPr lvl="2"/>
            <a:r>
              <a:rPr lang="en-US" altLang="es-AR"/>
              <a:t>Tercer nivel</a:t>
            </a:r>
          </a:p>
          <a:p>
            <a:pPr lvl="3"/>
            <a:r>
              <a:rPr lang="en-US" altLang="es-AR"/>
              <a:t>Cuarto nivel</a:t>
            </a:r>
          </a:p>
          <a:p>
            <a:pPr lvl="4"/>
            <a:r>
              <a:rPr lang="en-US" altLang="es-AR"/>
              <a:t>Quinto nivel</a:t>
            </a:r>
          </a:p>
        </p:txBody>
      </p:sp>
      <p:sp>
        <p:nvSpPr>
          <p:cNvPr id="5129" name="Rectangle 9"/>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FFFFCC"/>
                </a:solidFill>
                <a:latin typeface="Arial" charset="0"/>
              </a:defRPr>
            </a:lvl1pPr>
          </a:lstStyle>
          <a:p>
            <a:pPr eaLnBrk="0" fontAlgn="base" hangingPunct="0">
              <a:spcBef>
                <a:spcPct val="0"/>
              </a:spcBef>
              <a:spcAft>
                <a:spcPct val="0"/>
              </a:spcAft>
              <a:defRPr/>
            </a:pPr>
            <a:endParaRPr lang="en-US"/>
          </a:p>
        </p:txBody>
      </p:sp>
      <p:sp>
        <p:nvSpPr>
          <p:cNvPr id="5130" name="Rectangle 10"/>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FFFFCC"/>
                </a:solidFill>
                <a:latin typeface="Arial" charset="0"/>
              </a:defRPr>
            </a:lvl1pPr>
          </a:lstStyle>
          <a:p>
            <a:pPr eaLnBrk="0" fontAlgn="base" hangingPunct="0">
              <a:spcBef>
                <a:spcPct val="0"/>
              </a:spcBef>
              <a:spcAft>
                <a:spcPct val="0"/>
              </a:spcAft>
              <a:defRPr/>
            </a:pPr>
            <a:endParaRPr lang="en-US"/>
          </a:p>
        </p:txBody>
      </p:sp>
      <p:sp>
        <p:nvSpPr>
          <p:cNvPr id="5131" name="Rectangle 11"/>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eaLnBrk="0" fontAlgn="base" hangingPunct="0">
              <a:spcBef>
                <a:spcPct val="0"/>
              </a:spcBef>
              <a:spcAft>
                <a:spcPct val="0"/>
              </a:spcAft>
              <a:defRPr/>
            </a:pPr>
            <a:fld id="{AC004DF5-F77F-494B-B075-2988E42B9655}" type="slidenum">
              <a:rPr lang="en-US" smtClean="0"/>
              <a:pPr eaLnBrk="0" fontAlgn="base" hangingPunct="0">
                <a:spcBef>
                  <a:spcPct val="0"/>
                </a:spcBef>
                <a:spcAft>
                  <a:spcPct val="0"/>
                </a:spcAft>
                <a:defRPr/>
              </a:pPr>
              <a:t>‹Nº›</a:t>
            </a:fld>
            <a:endParaRPr lang="en-US"/>
          </a:p>
        </p:txBody>
      </p:sp>
    </p:spTree>
    <p:extLst>
      <p:ext uri="{BB962C8B-B14F-4D97-AF65-F5344CB8AC3E}">
        <p14:creationId xmlns:p14="http://schemas.microsoft.com/office/powerpoint/2010/main" val="104359488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a:t>Haga clic para modificar el estilo de título del patrón</a:t>
            </a:r>
            <a:endParaRPr lang="es-AR" altLang="es-AR"/>
          </a:p>
        </p:txBody>
      </p:sp>
      <p:sp>
        <p:nvSpPr>
          <p:cNvPr id="1027" name="2 Marcador de texto"/>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endParaRPr lang="es-AR" altLang="es-AR"/>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fld id="{8540CE66-DEDA-4C43-8AFD-BFB94E7265D6}" type="datetime1">
              <a:rPr lang="en-US" smtClean="0">
                <a:solidFill>
                  <a:prstClr val="black">
                    <a:tint val="75000"/>
                  </a:prstClr>
                </a:solidFill>
                <a:latin typeface="Verdana" panose="020B0604030504040204" pitchFamily="34" charset="0"/>
              </a:rPr>
              <a:pPr fontAlgn="base">
                <a:spcBef>
                  <a:spcPct val="0"/>
                </a:spcBef>
                <a:spcAft>
                  <a:spcPct val="0"/>
                </a:spcAft>
                <a:defRPr/>
              </a:pPr>
              <a:t>3/16/2022</a:t>
            </a:fld>
            <a:endParaRPr lang="en-US">
              <a:solidFill>
                <a:prstClr val="black">
                  <a:tint val="75000"/>
                </a:prstClr>
              </a:solidFill>
              <a:latin typeface="Verdana" panose="020B0604030504040204" pitchFamily="34" charset="0"/>
            </a:endParaRPr>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erdana" panose="020B0604030504040204" pitchFamily="34" charset="0"/>
            </a:endParaRPr>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98B70693-E97E-4A0F-8DE9-EBE9B37F6BA1}" type="slidenum">
              <a:rPr lang="es-ES" altLang="es-AR" smtClean="0">
                <a:latin typeface="Verdana" panose="020B0604030504040204" pitchFamily="34" charset="0"/>
              </a:rPr>
              <a:pPr fontAlgn="base">
                <a:spcBef>
                  <a:spcPct val="0"/>
                </a:spcBef>
                <a:spcAft>
                  <a:spcPct val="0"/>
                </a:spcAft>
              </a:pPr>
              <a:t>‹Nº›</a:t>
            </a:fld>
            <a:endParaRPr lang="es-ES" altLang="es-AR">
              <a:latin typeface="Verdana" panose="020B0604030504040204" pitchFamily="34" charset="0"/>
            </a:endParaRPr>
          </a:p>
        </p:txBody>
      </p:sp>
    </p:spTree>
    <p:extLst>
      <p:ext uri="{BB962C8B-B14F-4D97-AF65-F5344CB8AC3E}">
        <p14:creationId xmlns:p14="http://schemas.microsoft.com/office/powerpoint/2010/main" val="29528906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992188"/>
            <a:ext cx="108712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1027" name="Rectangle 7"/>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s-AR"/>
              <a:t>Haga clic para modificar el estilo de título del patrón</a:t>
            </a:r>
          </a:p>
        </p:txBody>
      </p:sp>
      <p:sp>
        <p:nvSpPr>
          <p:cNvPr id="1028" name="Rectangle 8"/>
          <p:cNvSpPr>
            <a:spLocks noGrp="1" noChangeArrowheads="1"/>
          </p:cNvSpPr>
          <p:nvPr>
            <p:ph type="body" idx="1"/>
          </p:nvPr>
        </p:nvSpPr>
        <p:spPr bwMode="auto">
          <a:xfrm>
            <a:off x="914400" y="2057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s-AR"/>
              <a:t>Haga clic para modificar el estilo de texto del patrón</a:t>
            </a:r>
          </a:p>
          <a:p>
            <a:pPr lvl="1"/>
            <a:r>
              <a:rPr lang="en-US" altLang="es-AR"/>
              <a:t>Segundo nivel</a:t>
            </a:r>
          </a:p>
          <a:p>
            <a:pPr lvl="2"/>
            <a:r>
              <a:rPr lang="en-US" altLang="es-AR"/>
              <a:t>Tercer nivel</a:t>
            </a:r>
          </a:p>
          <a:p>
            <a:pPr lvl="3"/>
            <a:r>
              <a:rPr lang="en-US" altLang="es-AR"/>
              <a:t>Cuarto nivel</a:t>
            </a:r>
          </a:p>
          <a:p>
            <a:pPr lvl="4"/>
            <a:r>
              <a:rPr lang="en-US" altLang="es-AR"/>
              <a:t>Quinto nivel</a:t>
            </a:r>
          </a:p>
        </p:txBody>
      </p:sp>
      <p:sp>
        <p:nvSpPr>
          <p:cNvPr id="5129" name="Rectangle 9"/>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0" name="Rectangle 10"/>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1" name="Rectangle 11"/>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Arial" charset="0"/>
              </a:defRPr>
            </a:lvl1pPr>
          </a:lstStyle>
          <a:p>
            <a:pPr eaLnBrk="0" fontAlgn="base" hangingPunct="0">
              <a:spcBef>
                <a:spcPct val="0"/>
              </a:spcBef>
              <a:spcAft>
                <a:spcPct val="0"/>
              </a:spcAft>
              <a:defRPr/>
            </a:pPr>
            <a:fld id="{14401396-B7DF-45EB-8581-59D6973427A2}" type="slidenum">
              <a:rPr lang="en-US" altLang="es-AR">
                <a:solidFill>
                  <a:srgbClr val="FFFFCC"/>
                </a:solidFill>
              </a:rPr>
              <a:pPr eaLnBrk="0" fontAlgn="base" hangingPunct="0">
                <a:spcBef>
                  <a:spcPct val="0"/>
                </a:spcBef>
                <a:spcAft>
                  <a:spcPct val="0"/>
                </a:spcAft>
                <a:defRPr/>
              </a:pPr>
              <a:t>‹Nº›</a:t>
            </a:fld>
            <a:endParaRPr lang="en-US" altLang="es-AR">
              <a:solidFill>
                <a:srgbClr val="FFFFCC"/>
              </a:solidFill>
            </a:endParaRPr>
          </a:p>
        </p:txBody>
      </p:sp>
    </p:spTree>
    <p:extLst>
      <p:ext uri="{BB962C8B-B14F-4D97-AF65-F5344CB8AC3E}">
        <p14:creationId xmlns:p14="http://schemas.microsoft.com/office/powerpoint/2010/main" val="3362539619"/>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3/16/2022</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‹Nº›</a:t>
            </a:fld>
            <a:endParaRPr lang="en-US" dirty="0">
              <a:solidFill>
                <a:prstClr val="white">
                  <a:tint val="75000"/>
                </a:prstClr>
              </a:solidFill>
            </a:endParaRPr>
          </a:p>
        </p:txBody>
      </p:sp>
    </p:spTree>
    <p:extLst>
      <p:ext uri="{BB962C8B-B14F-4D97-AF65-F5344CB8AC3E}">
        <p14:creationId xmlns:p14="http://schemas.microsoft.com/office/powerpoint/2010/main" val="1306054229"/>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992188"/>
            <a:ext cx="108712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1027" name="Rectangle 7"/>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s-AR"/>
              <a:t>Haga clic para modificar el estilo de título del patrón</a:t>
            </a:r>
          </a:p>
        </p:txBody>
      </p:sp>
      <p:sp>
        <p:nvSpPr>
          <p:cNvPr id="1028" name="Rectangle 8"/>
          <p:cNvSpPr>
            <a:spLocks noGrp="1" noChangeArrowheads="1"/>
          </p:cNvSpPr>
          <p:nvPr>
            <p:ph type="body" idx="1"/>
          </p:nvPr>
        </p:nvSpPr>
        <p:spPr bwMode="auto">
          <a:xfrm>
            <a:off x="914400" y="2057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s-AR"/>
              <a:t>Haga clic para modificar el estilo de texto del patrón</a:t>
            </a:r>
          </a:p>
          <a:p>
            <a:pPr lvl="1"/>
            <a:r>
              <a:rPr lang="en-US" altLang="es-AR"/>
              <a:t>Segundo nivel</a:t>
            </a:r>
          </a:p>
          <a:p>
            <a:pPr lvl="2"/>
            <a:r>
              <a:rPr lang="en-US" altLang="es-AR"/>
              <a:t>Tercer nivel</a:t>
            </a:r>
          </a:p>
          <a:p>
            <a:pPr lvl="3"/>
            <a:r>
              <a:rPr lang="en-US" altLang="es-AR"/>
              <a:t>Cuarto nivel</a:t>
            </a:r>
          </a:p>
          <a:p>
            <a:pPr lvl="4"/>
            <a:r>
              <a:rPr lang="en-US" altLang="es-AR"/>
              <a:t>Quinto nivel</a:t>
            </a:r>
          </a:p>
        </p:txBody>
      </p:sp>
      <p:sp>
        <p:nvSpPr>
          <p:cNvPr id="5129" name="Rectangle 9"/>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0" name="Rectangle 10"/>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1" name="Rectangle 11"/>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Arial" charset="0"/>
              </a:defRPr>
            </a:lvl1pPr>
          </a:lstStyle>
          <a:p>
            <a:pPr eaLnBrk="0" fontAlgn="base" hangingPunct="0">
              <a:spcBef>
                <a:spcPct val="0"/>
              </a:spcBef>
              <a:spcAft>
                <a:spcPct val="0"/>
              </a:spcAft>
              <a:defRPr/>
            </a:pPr>
            <a:fld id="{14401396-B7DF-45EB-8581-59D6973427A2}" type="slidenum">
              <a:rPr lang="en-US" altLang="es-AR">
                <a:solidFill>
                  <a:srgbClr val="FFFFCC"/>
                </a:solidFill>
              </a:rPr>
              <a:pPr eaLnBrk="0" fontAlgn="base" hangingPunct="0">
                <a:spcBef>
                  <a:spcPct val="0"/>
                </a:spcBef>
                <a:spcAft>
                  <a:spcPct val="0"/>
                </a:spcAft>
                <a:defRPr/>
              </a:pPr>
              <a:t>‹Nº›</a:t>
            </a:fld>
            <a:endParaRPr lang="en-US" altLang="es-AR">
              <a:solidFill>
                <a:srgbClr val="FFFFCC"/>
              </a:solidFill>
            </a:endParaRPr>
          </a:p>
        </p:txBody>
      </p:sp>
    </p:spTree>
    <p:extLst>
      <p:ext uri="{BB962C8B-B14F-4D97-AF65-F5344CB8AC3E}">
        <p14:creationId xmlns:p14="http://schemas.microsoft.com/office/powerpoint/2010/main" val="404212864"/>
      </p:ext>
    </p:extLst>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992188"/>
            <a:ext cx="108712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1027" name="Rectangle 7"/>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s-AR"/>
              <a:t>Haga clic para modificar el estilo de título del patrón</a:t>
            </a:r>
          </a:p>
        </p:txBody>
      </p:sp>
      <p:sp>
        <p:nvSpPr>
          <p:cNvPr id="1028" name="Rectangle 8"/>
          <p:cNvSpPr>
            <a:spLocks noGrp="1" noChangeArrowheads="1"/>
          </p:cNvSpPr>
          <p:nvPr>
            <p:ph type="body" idx="1"/>
          </p:nvPr>
        </p:nvSpPr>
        <p:spPr bwMode="auto">
          <a:xfrm>
            <a:off x="914400" y="2057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s-AR"/>
              <a:t>Haga clic para modificar el estilo de texto del patrón</a:t>
            </a:r>
          </a:p>
          <a:p>
            <a:pPr lvl="1"/>
            <a:r>
              <a:rPr lang="en-US" altLang="es-AR"/>
              <a:t>Segundo nivel</a:t>
            </a:r>
          </a:p>
          <a:p>
            <a:pPr lvl="2"/>
            <a:r>
              <a:rPr lang="en-US" altLang="es-AR"/>
              <a:t>Tercer nivel</a:t>
            </a:r>
          </a:p>
          <a:p>
            <a:pPr lvl="3"/>
            <a:r>
              <a:rPr lang="en-US" altLang="es-AR"/>
              <a:t>Cuarto nivel</a:t>
            </a:r>
          </a:p>
          <a:p>
            <a:pPr lvl="4"/>
            <a:r>
              <a:rPr lang="en-US" altLang="es-AR"/>
              <a:t>Quinto nivel</a:t>
            </a:r>
          </a:p>
        </p:txBody>
      </p:sp>
      <p:sp>
        <p:nvSpPr>
          <p:cNvPr id="5129" name="Rectangle 9"/>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0" name="Rectangle 10"/>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1" name="Rectangle 11"/>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Arial" charset="0"/>
              </a:defRPr>
            </a:lvl1pPr>
          </a:lstStyle>
          <a:p>
            <a:pPr eaLnBrk="0" fontAlgn="base" hangingPunct="0">
              <a:spcBef>
                <a:spcPct val="0"/>
              </a:spcBef>
              <a:spcAft>
                <a:spcPct val="0"/>
              </a:spcAft>
              <a:defRPr/>
            </a:pPr>
            <a:fld id="{14401396-B7DF-45EB-8581-59D6973427A2}" type="slidenum">
              <a:rPr lang="en-US" altLang="es-AR">
                <a:solidFill>
                  <a:srgbClr val="FFFFCC"/>
                </a:solidFill>
              </a:rPr>
              <a:pPr eaLnBrk="0" fontAlgn="base" hangingPunct="0">
                <a:spcBef>
                  <a:spcPct val="0"/>
                </a:spcBef>
                <a:spcAft>
                  <a:spcPct val="0"/>
                </a:spcAft>
                <a:defRPr/>
              </a:pPr>
              <a:t>‹Nº›</a:t>
            </a:fld>
            <a:endParaRPr lang="en-US" altLang="es-AR">
              <a:solidFill>
                <a:srgbClr val="FFFFCC"/>
              </a:solidFill>
            </a:endParaRPr>
          </a:p>
        </p:txBody>
      </p:sp>
    </p:spTree>
    <p:extLst>
      <p:ext uri="{BB962C8B-B14F-4D97-AF65-F5344CB8AC3E}">
        <p14:creationId xmlns:p14="http://schemas.microsoft.com/office/powerpoint/2010/main" val="1290548218"/>
      </p:ext>
    </p:extLst>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992188"/>
            <a:ext cx="108712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1027" name="Rectangle 7"/>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s-AR"/>
              <a:t>Haga clic para modificar el estilo de título del patrón</a:t>
            </a:r>
          </a:p>
        </p:txBody>
      </p:sp>
      <p:sp>
        <p:nvSpPr>
          <p:cNvPr id="1028" name="Rectangle 8"/>
          <p:cNvSpPr>
            <a:spLocks noGrp="1" noChangeArrowheads="1"/>
          </p:cNvSpPr>
          <p:nvPr>
            <p:ph type="body" idx="1"/>
          </p:nvPr>
        </p:nvSpPr>
        <p:spPr bwMode="auto">
          <a:xfrm>
            <a:off x="914400" y="2057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s-AR"/>
              <a:t>Haga clic para modificar el estilo de texto del patrón</a:t>
            </a:r>
          </a:p>
          <a:p>
            <a:pPr lvl="1"/>
            <a:r>
              <a:rPr lang="en-US" altLang="es-AR"/>
              <a:t>Segundo nivel</a:t>
            </a:r>
          </a:p>
          <a:p>
            <a:pPr lvl="2"/>
            <a:r>
              <a:rPr lang="en-US" altLang="es-AR"/>
              <a:t>Tercer nivel</a:t>
            </a:r>
          </a:p>
          <a:p>
            <a:pPr lvl="3"/>
            <a:r>
              <a:rPr lang="en-US" altLang="es-AR"/>
              <a:t>Cuarto nivel</a:t>
            </a:r>
          </a:p>
          <a:p>
            <a:pPr lvl="4"/>
            <a:r>
              <a:rPr lang="en-US" altLang="es-AR"/>
              <a:t>Quinto nivel</a:t>
            </a:r>
          </a:p>
        </p:txBody>
      </p:sp>
      <p:sp>
        <p:nvSpPr>
          <p:cNvPr id="5129" name="Rectangle 9"/>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0" name="Rectangle 10"/>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1" name="Rectangle 11"/>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Arial" charset="0"/>
              </a:defRPr>
            </a:lvl1pPr>
          </a:lstStyle>
          <a:p>
            <a:pPr eaLnBrk="0" fontAlgn="base" hangingPunct="0">
              <a:spcBef>
                <a:spcPct val="0"/>
              </a:spcBef>
              <a:spcAft>
                <a:spcPct val="0"/>
              </a:spcAft>
              <a:defRPr/>
            </a:pPr>
            <a:fld id="{14401396-B7DF-45EB-8581-59D6973427A2}" type="slidenum">
              <a:rPr lang="en-US" altLang="es-AR">
                <a:solidFill>
                  <a:srgbClr val="FFFFCC"/>
                </a:solidFill>
              </a:rPr>
              <a:pPr eaLnBrk="0" fontAlgn="base" hangingPunct="0">
                <a:spcBef>
                  <a:spcPct val="0"/>
                </a:spcBef>
                <a:spcAft>
                  <a:spcPct val="0"/>
                </a:spcAft>
                <a:defRPr/>
              </a:pPr>
              <a:t>‹Nº›</a:t>
            </a:fld>
            <a:endParaRPr lang="en-US" altLang="es-AR">
              <a:solidFill>
                <a:srgbClr val="FFFFCC"/>
              </a:solidFill>
            </a:endParaRPr>
          </a:p>
        </p:txBody>
      </p:sp>
    </p:spTree>
    <p:extLst>
      <p:ext uri="{BB962C8B-B14F-4D97-AF65-F5344CB8AC3E}">
        <p14:creationId xmlns:p14="http://schemas.microsoft.com/office/powerpoint/2010/main" val="3183841411"/>
      </p:ext>
    </p:extLst>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2 Título"/>
          <p:cNvSpPr>
            <a:spLocks noGrp="1"/>
          </p:cNvSpPr>
          <p:nvPr>
            <p:ph type="title"/>
          </p:nvPr>
        </p:nvSpPr>
        <p:spPr/>
        <p:txBody>
          <a:bodyPr/>
          <a:lstStyle/>
          <a:p>
            <a:pPr algn="ctr"/>
            <a:br>
              <a:rPr lang="es-AR" altLang="es-AR" b="1" dirty="0">
                <a:solidFill>
                  <a:srgbClr val="FF0000"/>
                </a:solidFill>
              </a:rPr>
            </a:br>
            <a:r>
              <a:rPr lang="es-AR" altLang="es-AR" sz="4800" b="1" dirty="0">
                <a:solidFill>
                  <a:srgbClr val="FF0000"/>
                </a:solidFill>
              </a:rPr>
              <a:t>ARGENTINA</a:t>
            </a:r>
            <a:endParaRPr lang="es-ES" altLang="es-AR" sz="4800" b="1" dirty="0">
              <a:solidFill>
                <a:srgbClr val="FF0000"/>
              </a:solidFill>
            </a:endParaRPr>
          </a:p>
        </p:txBody>
      </p:sp>
      <p:sp>
        <p:nvSpPr>
          <p:cNvPr id="178179" name="3 Marcador de contenido"/>
          <p:cNvSpPr>
            <a:spLocks noGrp="1"/>
          </p:cNvSpPr>
          <p:nvPr>
            <p:ph idx="1"/>
          </p:nvPr>
        </p:nvSpPr>
        <p:spPr/>
        <p:txBody>
          <a:bodyPr/>
          <a:lstStyle/>
          <a:p>
            <a:pPr marL="0" indent="0" algn="ctr">
              <a:spcBef>
                <a:spcPct val="0"/>
              </a:spcBef>
              <a:buNone/>
            </a:pPr>
            <a:endParaRPr lang="es-ES" altLang="es-AR" sz="4400" b="1" dirty="0">
              <a:solidFill>
                <a:srgbClr val="FF0000"/>
              </a:solidFill>
              <a:latin typeface="+mj-lt"/>
              <a:ea typeface="+mj-ea"/>
              <a:cs typeface="+mj-cs"/>
            </a:endParaRPr>
          </a:p>
          <a:p>
            <a:pPr marL="0" indent="0" algn="ctr">
              <a:spcBef>
                <a:spcPct val="0"/>
              </a:spcBef>
              <a:buNone/>
            </a:pPr>
            <a:endParaRPr lang="es-ES" altLang="es-AR" sz="4400" b="1" dirty="0">
              <a:solidFill>
                <a:srgbClr val="FF0000"/>
              </a:solidFill>
              <a:latin typeface="+mj-lt"/>
              <a:ea typeface="+mj-ea"/>
              <a:cs typeface="+mj-cs"/>
            </a:endParaRPr>
          </a:p>
          <a:p>
            <a:pPr marL="0" indent="0" algn="ctr">
              <a:spcBef>
                <a:spcPct val="0"/>
              </a:spcBef>
              <a:buNone/>
            </a:pPr>
            <a:endParaRPr lang="es-ES" altLang="es-AR" sz="4400" b="1" dirty="0">
              <a:solidFill>
                <a:srgbClr val="FF0000"/>
              </a:solidFill>
              <a:latin typeface="+mj-lt"/>
              <a:ea typeface="+mj-ea"/>
              <a:cs typeface="+mj-cs"/>
            </a:endParaRPr>
          </a:p>
          <a:p>
            <a:pPr marL="0" indent="0" algn="ctr">
              <a:spcBef>
                <a:spcPct val="0"/>
              </a:spcBef>
              <a:buNone/>
            </a:pPr>
            <a:r>
              <a:rPr lang="es-ES" altLang="es-AR" sz="4400" b="1" dirty="0">
                <a:solidFill>
                  <a:srgbClr val="FF0000"/>
                </a:solidFill>
                <a:latin typeface="+mj-lt"/>
                <a:ea typeface="+mj-ea"/>
                <a:cs typeface="+mj-cs"/>
              </a:rPr>
              <a:t>ACCOUNTING EXPERT OPINIONS</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701" y="2555615"/>
            <a:ext cx="660400"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67904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15888"/>
            <a:ext cx="8229600" cy="792162"/>
          </a:xfrm>
        </p:spPr>
        <p:txBody>
          <a:bodyPr/>
          <a:lstStyle/>
          <a:p>
            <a:pPr algn="ctr"/>
            <a:r>
              <a:rPr lang="es-ES_tradnl" altLang="es-AR" sz="4800" b="1" u="sng" dirty="0">
                <a:solidFill>
                  <a:schemeClr val="accent5">
                    <a:lumMod val="75000"/>
                  </a:schemeClr>
                </a:solidFill>
              </a:rPr>
              <a:t>EXPERT PLEXUS</a:t>
            </a:r>
            <a:endParaRPr lang="es-ES_tradnl" altLang="es-AR" u="sng" dirty="0">
              <a:solidFill>
                <a:schemeClr val="accent5">
                  <a:lumMod val="75000"/>
                </a:schemeClr>
              </a:solidFill>
            </a:endParaRPr>
          </a:p>
        </p:txBody>
      </p:sp>
      <p:sp>
        <p:nvSpPr>
          <p:cNvPr id="5123" name="Rectangle 3"/>
          <p:cNvSpPr>
            <a:spLocks noGrp="1" noChangeArrowheads="1"/>
          </p:cNvSpPr>
          <p:nvPr>
            <p:ph type="body" idx="1"/>
          </p:nvPr>
        </p:nvSpPr>
        <p:spPr>
          <a:xfrm>
            <a:off x="1631951" y="981075"/>
            <a:ext cx="8928100" cy="5761038"/>
          </a:xfrm>
        </p:spPr>
        <p:txBody>
          <a:bodyPr>
            <a:normAutofit fontScale="25000" lnSpcReduction="20000"/>
          </a:bodyPr>
          <a:lstStyle/>
          <a:p>
            <a:pPr algn="ctr">
              <a:defRPr/>
            </a:pPr>
            <a:r>
              <a:rPr lang="en-US" altLang="es-AR" sz="7200" b="1" i="1" dirty="0">
                <a:solidFill>
                  <a:schemeClr val="tx1">
                    <a:lumMod val="75000"/>
                  </a:schemeClr>
                </a:solidFill>
              </a:rPr>
              <a:t>DEADLINE FOR THE APPOINTMENT OF AN EXPERT</a:t>
            </a:r>
          </a:p>
          <a:p>
            <a:pPr algn="ctr">
              <a:defRPr/>
            </a:pPr>
            <a:r>
              <a:rPr lang="en-US" altLang="es-AR" sz="7200" b="1" i="1" dirty="0">
                <a:solidFill>
                  <a:schemeClr val="tx1">
                    <a:lumMod val="75000"/>
                  </a:schemeClr>
                </a:solidFill>
              </a:rPr>
              <a:t>JOINT DRAFTING - INTERDISCIPLINARY WORK</a:t>
            </a:r>
          </a:p>
          <a:p>
            <a:pPr algn="ctr">
              <a:defRPr/>
            </a:pPr>
            <a:r>
              <a:rPr lang="en-US" altLang="es-AR" sz="7200" b="1" i="1" dirty="0">
                <a:solidFill>
                  <a:schemeClr val="tx1">
                    <a:lumMod val="75000"/>
                  </a:schemeClr>
                </a:solidFill>
              </a:rPr>
              <a:t>SPECIFICATIONS </a:t>
            </a:r>
          </a:p>
          <a:p>
            <a:pPr algn="ctr">
              <a:defRPr/>
            </a:pPr>
            <a:r>
              <a:rPr lang="en-US" altLang="es-AR" sz="7200" b="1" i="1" dirty="0">
                <a:solidFill>
                  <a:schemeClr val="tx1">
                    <a:lumMod val="75000"/>
                  </a:schemeClr>
                </a:solidFill>
              </a:rPr>
              <a:t>ANY OTHER FACTS OR CIRCUMSTANCES</a:t>
            </a:r>
          </a:p>
          <a:p>
            <a:pPr marL="0" indent="0">
              <a:buNone/>
              <a:defRPr/>
            </a:pPr>
            <a:endParaRPr lang="es-ES_tradnl" altLang="es-AR" sz="7200" b="1" i="1" dirty="0"/>
          </a:p>
          <a:p>
            <a:pPr marL="0" indent="0" algn="ctr">
              <a:buNone/>
              <a:defRPr/>
            </a:pPr>
            <a:endParaRPr lang="es-ES_tradnl" altLang="es-AR" sz="7200" b="1" i="1" u="sng" dirty="0">
              <a:effectLst>
                <a:outerShdw blurRad="38100" dist="38100" dir="2700000" algn="tl">
                  <a:srgbClr val="000000">
                    <a:alpha val="43137"/>
                  </a:srgbClr>
                </a:outerShdw>
              </a:effectLst>
            </a:endParaRPr>
          </a:p>
          <a:p>
            <a:pPr marL="0" indent="0" algn="ctr">
              <a:buNone/>
              <a:defRPr/>
            </a:pPr>
            <a:endParaRPr lang="es-ES_tradnl" altLang="es-AR" sz="7200" b="1" i="1" u="sng" dirty="0">
              <a:effectLst>
                <a:outerShdw blurRad="38100" dist="38100" dir="2700000" algn="tl">
                  <a:srgbClr val="000000">
                    <a:alpha val="43137"/>
                  </a:srgbClr>
                </a:outerShdw>
              </a:effectLst>
            </a:endParaRPr>
          </a:p>
          <a:p>
            <a:pPr marL="0" indent="0" algn="ctr">
              <a:buNone/>
              <a:defRPr/>
            </a:pPr>
            <a:r>
              <a:rPr lang="es-ES_tradnl" altLang="es-AR" sz="9600" b="1" i="1" u="sng" dirty="0">
                <a:effectLst>
                  <a:outerShdw blurRad="38100" dist="38100" dir="2700000" algn="tl">
                    <a:srgbClr val="000000">
                      <a:alpha val="43137"/>
                    </a:srgbClr>
                  </a:outerShdw>
                </a:effectLst>
              </a:rPr>
              <a:t>COMMON PROBLEMS </a:t>
            </a:r>
          </a:p>
          <a:p>
            <a:pPr marL="0" indent="0" algn="ctr">
              <a:buNone/>
              <a:defRPr/>
            </a:pPr>
            <a:endParaRPr lang="es-ES_tradnl" altLang="es-AR" sz="9600" b="1" i="1" u="sng" dirty="0"/>
          </a:p>
          <a:p>
            <a:pPr marL="742950" indent="-742950">
              <a:buFontTx/>
              <a:buAutoNum type="arabicParenR"/>
              <a:defRPr/>
            </a:pPr>
            <a:r>
              <a:rPr lang="en-US" sz="9600" b="1" dirty="0"/>
              <a:t>generic questionnaires</a:t>
            </a:r>
          </a:p>
          <a:p>
            <a:pPr marL="742950" indent="-742950">
              <a:buFontTx/>
              <a:buAutoNum type="arabicParenR"/>
              <a:defRPr/>
            </a:pPr>
            <a:r>
              <a:rPr lang="en-US" sz="9600" b="1" dirty="0"/>
              <a:t>questionnaires that set expert accountants tasks or issues outside the scope of the expert's work</a:t>
            </a:r>
          </a:p>
          <a:p>
            <a:pPr marL="742950" indent="-742950">
              <a:buFontTx/>
              <a:buAutoNum type="arabicParenR"/>
              <a:defRPr/>
            </a:pPr>
            <a:r>
              <a:rPr lang="en-US" sz="9600" b="1" dirty="0"/>
              <a:t>duration of the expertise</a:t>
            </a:r>
          </a:p>
          <a:p>
            <a:pPr marL="742950" indent="-742950">
              <a:buFontTx/>
              <a:buAutoNum type="arabicParenR"/>
              <a:defRPr/>
            </a:pPr>
            <a:r>
              <a:rPr lang="en-US" sz="9600" b="1" dirty="0"/>
              <a:t>registration of Experts on lists</a:t>
            </a:r>
          </a:p>
          <a:p>
            <a:pPr marL="742950" indent="-742950">
              <a:buFontTx/>
              <a:buAutoNum type="arabicParenR"/>
              <a:defRPr/>
            </a:pPr>
            <a:r>
              <a:rPr lang="en-US" sz="9600" b="1" dirty="0"/>
              <a:t>Expertise vs. investigation (investigation period)</a:t>
            </a:r>
          </a:p>
          <a:p>
            <a:pPr marL="742950" indent="-742950">
              <a:buFontTx/>
              <a:buAutoNum type="arabicParenR"/>
              <a:defRPr/>
            </a:pPr>
            <a:r>
              <a:rPr lang="en-US" sz="9600" b="1" dirty="0"/>
              <a:t>Formal vs. material truth</a:t>
            </a:r>
          </a:p>
          <a:p>
            <a:pPr marL="0" indent="0">
              <a:buNone/>
              <a:defRPr/>
            </a:pPr>
            <a:endParaRPr lang="es-AR" sz="7200" dirty="0"/>
          </a:p>
          <a:p>
            <a:pPr marL="742950" indent="-742950" algn="just">
              <a:buFontTx/>
              <a:buAutoNum type="arabicParenR"/>
              <a:defRPr/>
            </a:pPr>
            <a:endParaRPr lang="es-AR" sz="5500" dirty="0"/>
          </a:p>
          <a:p>
            <a:pPr marL="0" indent="0">
              <a:buNone/>
              <a:defRPr/>
            </a:pPr>
            <a:r>
              <a:rPr lang="es-AR" sz="3600" dirty="0"/>
              <a:t> </a:t>
            </a:r>
            <a:endParaRPr lang="es-ES_tradnl" altLang="es-AR" sz="3600" b="1" i="1" dirty="0"/>
          </a:p>
        </p:txBody>
      </p:sp>
    </p:spTree>
    <p:extLst>
      <p:ext uri="{BB962C8B-B14F-4D97-AF65-F5344CB8AC3E}">
        <p14:creationId xmlns:p14="http://schemas.microsoft.com/office/powerpoint/2010/main" val="421019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title"/>
          </p:nvPr>
        </p:nvSpPr>
        <p:spPr>
          <a:xfrm>
            <a:off x="1981200" y="188914"/>
            <a:ext cx="8229600" cy="1219757"/>
          </a:xfrm>
        </p:spPr>
        <p:txBody>
          <a:bodyPr>
            <a:normAutofit fontScale="90000"/>
          </a:bodyPr>
          <a:lstStyle/>
          <a:p>
            <a:pPr algn="ctr" eaLnBrk="1" fontAlgn="auto" hangingPunct="1">
              <a:spcAft>
                <a:spcPts val="0"/>
              </a:spcAft>
              <a:defRPr/>
            </a:pPr>
            <a:r>
              <a:rPr lang="es-ES" altLang="es-AR" sz="4000" b="1" u="sng" dirty="0">
                <a:solidFill>
                  <a:schemeClr val="tx1">
                    <a:lumMod val="75000"/>
                  </a:schemeClr>
                </a:solidFill>
              </a:rPr>
              <a:t>PROFESSIONAL ACCOUNTING WORK</a:t>
            </a:r>
            <a:endParaRPr lang="es-ES" altLang="es-AR" sz="4000" u="sng" dirty="0">
              <a:solidFill>
                <a:schemeClr val="tx1">
                  <a:lumMod val="75000"/>
                </a:schemeClr>
              </a:solidFill>
            </a:endParaRPr>
          </a:p>
        </p:txBody>
      </p:sp>
      <p:sp>
        <p:nvSpPr>
          <p:cNvPr id="6147" name="Rectangle 9"/>
          <p:cNvSpPr>
            <a:spLocks noGrp="1" noChangeArrowheads="1"/>
          </p:cNvSpPr>
          <p:nvPr>
            <p:ph type="body" idx="1"/>
          </p:nvPr>
        </p:nvSpPr>
        <p:spPr>
          <a:xfrm>
            <a:off x="1703389" y="1052513"/>
            <a:ext cx="8856663" cy="5689600"/>
          </a:xfrm>
        </p:spPr>
        <p:txBody>
          <a:bodyPr>
            <a:normAutofit/>
          </a:bodyPr>
          <a:lstStyle/>
          <a:p>
            <a:pPr marL="0" indent="0" eaLnBrk="1" fontAlgn="auto" hangingPunct="1">
              <a:spcAft>
                <a:spcPts val="0"/>
              </a:spcAft>
              <a:buClr>
                <a:schemeClr val="accent3"/>
              </a:buClr>
              <a:buNone/>
              <a:defRPr/>
            </a:pPr>
            <a:endParaRPr lang="es-ES" altLang="es-AR" sz="3600" b="1" i="1" dirty="0"/>
          </a:p>
          <a:p>
            <a:pPr marL="273981" indent="-273981" eaLnBrk="1" fontAlgn="auto" hangingPunct="1">
              <a:spcAft>
                <a:spcPts val="0"/>
              </a:spcAft>
              <a:buClr>
                <a:schemeClr val="accent3"/>
              </a:buClr>
              <a:buFont typeface="Wingdings 2"/>
              <a:buChar char=""/>
              <a:defRPr/>
            </a:pPr>
            <a:r>
              <a:rPr lang="en-US" altLang="es-AR" b="1" i="1" dirty="0"/>
              <a:t>ESTABLISHMENT OF MARKET VALUES </a:t>
            </a:r>
          </a:p>
          <a:p>
            <a:pPr marL="273981" indent="-273981" eaLnBrk="1" fontAlgn="auto" hangingPunct="1">
              <a:spcAft>
                <a:spcPts val="0"/>
              </a:spcAft>
              <a:buClr>
                <a:schemeClr val="accent3"/>
              </a:buClr>
              <a:buFont typeface="Wingdings 2"/>
              <a:buChar char=""/>
              <a:defRPr/>
            </a:pPr>
            <a:endParaRPr lang="en-US" altLang="es-AR" b="1" i="1" dirty="0"/>
          </a:p>
          <a:p>
            <a:pPr marL="273981" indent="-273981" eaLnBrk="1" fontAlgn="auto" hangingPunct="1">
              <a:spcAft>
                <a:spcPts val="0"/>
              </a:spcAft>
              <a:buClr>
                <a:schemeClr val="accent3"/>
              </a:buClr>
              <a:buFont typeface="Wingdings 2"/>
              <a:buChar char=""/>
              <a:defRPr/>
            </a:pPr>
            <a:r>
              <a:rPr lang="en-US" altLang="es-AR" b="1" i="1" dirty="0"/>
              <a:t>ECONOMIC LOSS TO THE STATE (VALUATION)</a:t>
            </a:r>
          </a:p>
          <a:p>
            <a:pPr marL="273981" indent="-273981" eaLnBrk="1" fontAlgn="auto" hangingPunct="1">
              <a:spcAft>
                <a:spcPts val="0"/>
              </a:spcAft>
              <a:buClr>
                <a:schemeClr val="accent3"/>
              </a:buClr>
              <a:buFont typeface="Wingdings 2"/>
              <a:buChar char=""/>
              <a:defRPr/>
            </a:pPr>
            <a:endParaRPr lang="en-US" altLang="es-AR" b="1" i="1" dirty="0"/>
          </a:p>
          <a:p>
            <a:pPr marL="273981" indent="-273981" eaLnBrk="1" fontAlgn="auto" hangingPunct="1">
              <a:spcAft>
                <a:spcPts val="0"/>
              </a:spcAft>
              <a:buClr>
                <a:schemeClr val="accent3"/>
              </a:buClr>
              <a:buFont typeface="Wingdings 2"/>
              <a:buChar char=""/>
              <a:defRPr/>
            </a:pPr>
            <a:r>
              <a:rPr lang="en-US" altLang="es-AR" b="1" i="1" dirty="0"/>
              <a:t>SIGNIFICANT INCREASE IN WEALTH (“Appreciable”)</a:t>
            </a:r>
            <a:endParaRPr lang="es-ES" altLang="es-AR" dirty="0"/>
          </a:p>
          <a:p>
            <a:pPr marL="273981" indent="-273981" eaLnBrk="1" fontAlgn="auto" hangingPunct="1">
              <a:spcAft>
                <a:spcPts val="0"/>
              </a:spcAft>
              <a:buClr>
                <a:schemeClr val="accent3"/>
              </a:buClr>
              <a:buFont typeface="Wingdings 2"/>
              <a:buChar char=""/>
              <a:defRPr/>
            </a:pPr>
            <a:endParaRPr lang="es-ES" altLang="es-AR" dirty="0"/>
          </a:p>
        </p:txBody>
      </p:sp>
    </p:spTree>
    <p:extLst>
      <p:ext uri="{BB962C8B-B14F-4D97-AF65-F5344CB8AC3E}">
        <p14:creationId xmlns:p14="http://schemas.microsoft.com/office/powerpoint/2010/main" val="985941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3934" y="115889"/>
            <a:ext cx="11904133" cy="1169987"/>
          </a:xfrm>
        </p:spPr>
        <p:txBody>
          <a:bodyPr>
            <a:normAutofit/>
          </a:bodyPr>
          <a:lstStyle/>
          <a:p>
            <a:pPr algn="ctr">
              <a:defRPr/>
            </a:pPr>
            <a:r>
              <a:rPr lang="en-US" altLang="es-AR" sz="4000" b="1" u="sng" dirty="0">
                <a:solidFill>
                  <a:schemeClr val="tx1">
                    <a:lumMod val="75000"/>
                  </a:schemeClr>
                </a:solidFill>
              </a:rPr>
              <a:t>BODY OF EXPERTS - EXPERT COLLEGE</a:t>
            </a:r>
            <a:endParaRPr lang="es-ES" altLang="es-AR" sz="4000" b="1" u="sng" dirty="0">
              <a:solidFill>
                <a:schemeClr val="tx1">
                  <a:lumMod val="75000"/>
                </a:schemeClr>
              </a:solidFill>
            </a:endParaRPr>
          </a:p>
        </p:txBody>
      </p:sp>
      <p:sp>
        <p:nvSpPr>
          <p:cNvPr id="15363" name="Rectangle 3"/>
          <p:cNvSpPr>
            <a:spLocks noGrp="1" noChangeArrowheads="1"/>
          </p:cNvSpPr>
          <p:nvPr>
            <p:ph type="body" idx="1"/>
          </p:nvPr>
        </p:nvSpPr>
        <p:spPr>
          <a:xfrm>
            <a:off x="609600" y="1196976"/>
            <a:ext cx="10972800" cy="5400675"/>
          </a:xfrm>
        </p:spPr>
        <p:txBody>
          <a:bodyPr/>
          <a:lstStyle/>
          <a:p>
            <a:pPr algn="just"/>
            <a:endParaRPr lang="es-ES" altLang="es-AR" sz="2800" b="1" dirty="0"/>
          </a:p>
          <a:p>
            <a:pPr algn="just"/>
            <a:r>
              <a:rPr lang="es-ES" altLang="es-AR" sz="2800" b="1" dirty="0"/>
              <a:t>INCOMPLETE DOCUMENTATION (conspires </a:t>
            </a:r>
            <a:r>
              <a:rPr lang="es-ES" altLang="es-AR" sz="2800" b="1" dirty="0" err="1"/>
              <a:t>against</a:t>
            </a:r>
            <a:r>
              <a:rPr lang="es-ES" altLang="es-AR" sz="2800" b="1" dirty="0"/>
              <a:t> time)</a:t>
            </a:r>
          </a:p>
          <a:p>
            <a:pPr algn="just"/>
            <a:endParaRPr lang="es-ES" altLang="es-AR" sz="2800" b="1" dirty="0"/>
          </a:p>
          <a:p>
            <a:pPr algn="just"/>
            <a:r>
              <a:rPr lang="es-ES" altLang="es-AR" sz="2800" b="1" dirty="0"/>
              <a:t>NO INVESTIGATION - "FORENSIC" EXPERTS</a:t>
            </a:r>
          </a:p>
          <a:p>
            <a:pPr algn="just"/>
            <a:endParaRPr lang="es-ES" altLang="es-AR" sz="2800" b="1" dirty="0"/>
          </a:p>
          <a:p>
            <a:pPr algn="just"/>
            <a:r>
              <a:rPr lang="es-ES" altLang="es-AR" sz="2800" b="1" dirty="0"/>
              <a:t>DELIBERATIONS</a:t>
            </a:r>
          </a:p>
          <a:p>
            <a:pPr algn="just"/>
            <a:endParaRPr lang="es-ES" altLang="es-AR" sz="2800" b="1" dirty="0"/>
          </a:p>
          <a:p>
            <a:pPr algn="just"/>
            <a:r>
              <a:rPr lang="es-ES" altLang="es-AR" sz="2800" b="1" dirty="0"/>
              <a:t>SEPARATE REPORT</a:t>
            </a:r>
          </a:p>
          <a:p>
            <a:endParaRPr lang="es-ES" altLang="es-AR" dirty="0"/>
          </a:p>
          <a:p>
            <a:endParaRPr lang="es-ES" altLang="es-AR" b="1" dirty="0"/>
          </a:p>
        </p:txBody>
      </p:sp>
    </p:spTree>
    <p:extLst>
      <p:ext uri="{BB962C8B-B14F-4D97-AF65-F5344CB8AC3E}">
        <p14:creationId xmlns:p14="http://schemas.microsoft.com/office/powerpoint/2010/main" val="17950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15888"/>
            <a:ext cx="10972800" cy="1027112"/>
          </a:xfrm>
        </p:spPr>
        <p:txBody>
          <a:bodyPr>
            <a:normAutofit fontScale="90000"/>
          </a:bodyPr>
          <a:lstStyle/>
          <a:p>
            <a:pPr algn="ctr">
              <a:defRPr/>
            </a:pPr>
            <a:br>
              <a:rPr lang="es-AR" sz="4000" b="1" u="sng" dirty="0">
                <a:solidFill>
                  <a:srgbClr val="C00000"/>
                </a:solidFill>
              </a:rPr>
            </a:br>
            <a:r>
              <a:rPr lang="es-AR" sz="4000" b="1" u="sng" dirty="0">
                <a:solidFill>
                  <a:schemeClr val="tx1">
                    <a:lumMod val="75000"/>
                  </a:schemeClr>
                </a:solidFill>
              </a:rPr>
              <a:t>ACCOUNTING EXPERTISE</a:t>
            </a:r>
          </a:p>
        </p:txBody>
      </p:sp>
      <p:sp>
        <p:nvSpPr>
          <p:cNvPr id="17411" name="2 Marcador de contenido"/>
          <p:cNvSpPr>
            <a:spLocks noGrp="1" noChangeArrowheads="1"/>
          </p:cNvSpPr>
          <p:nvPr>
            <p:ph idx="1"/>
          </p:nvPr>
        </p:nvSpPr>
        <p:spPr>
          <a:xfrm>
            <a:off x="143934" y="1571626"/>
            <a:ext cx="11904133" cy="5097463"/>
          </a:xfrm>
        </p:spPr>
        <p:txBody>
          <a:bodyPr/>
          <a:lstStyle/>
          <a:p>
            <a:pPr marL="0" indent="0" algn="just">
              <a:buFontTx/>
              <a:buNone/>
              <a:defRPr/>
            </a:pPr>
            <a:r>
              <a:rPr lang="en-US" altLang="es-AR" sz="2000" b="1" dirty="0">
                <a:solidFill>
                  <a:schemeClr val="tx1">
                    <a:lumMod val="75000"/>
                  </a:schemeClr>
                </a:solidFill>
              </a:rPr>
              <a:t>The evidential value of the expert opinion is the exclusive merit of the judge. Taking into account the expertise of the people, the principles on which it can be based, following the rules of reasoned </a:t>
            </a:r>
            <a:r>
              <a:rPr lang="en-US" altLang="es-AR" sz="2000" b="1" dirty="0" err="1">
                <a:solidFill>
                  <a:schemeClr val="tx1">
                    <a:lumMod val="75000"/>
                  </a:schemeClr>
                </a:solidFill>
              </a:rPr>
              <a:t>judgmen</a:t>
            </a:r>
            <a:r>
              <a:rPr lang="en-US" altLang="es-AR" sz="2000" b="1" dirty="0">
                <a:solidFill>
                  <a:schemeClr val="tx1">
                    <a:lumMod val="75000"/>
                  </a:schemeClr>
                </a:solidFill>
              </a:rPr>
              <a:t>, and other elements of proof, the judge will form his own conviction, </a:t>
            </a:r>
            <a:r>
              <a:rPr lang="en-US" altLang="es-AR" sz="2000" b="1" dirty="0">
                <a:solidFill>
                  <a:schemeClr val="accent4">
                    <a:lumMod val="20000"/>
                    <a:lumOff val="80000"/>
                  </a:schemeClr>
                </a:solidFill>
              </a:rPr>
              <a:t>assigning it the value he deems appropriate for the solution of the dispute</a:t>
            </a:r>
            <a:r>
              <a:rPr lang="en-US" altLang="es-AR" sz="2000" b="1" dirty="0">
                <a:solidFill>
                  <a:schemeClr val="tx1">
                    <a:lumMod val="75000"/>
                  </a:schemeClr>
                </a:solidFill>
              </a:rPr>
              <a:t>.</a:t>
            </a:r>
          </a:p>
          <a:p>
            <a:pPr marL="0" indent="0" algn="just">
              <a:buFontTx/>
              <a:buNone/>
              <a:defRPr/>
            </a:pPr>
            <a:endParaRPr lang="en-US" altLang="es-AR" sz="2000" b="1" dirty="0">
              <a:solidFill>
                <a:schemeClr val="tx1">
                  <a:lumMod val="75000"/>
                </a:schemeClr>
              </a:solidFill>
            </a:endParaRPr>
          </a:p>
          <a:p>
            <a:pPr marL="0" indent="0" algn="just">
              <a:buFontTx/>
              <a:buNone/>
              <a:defRPr/>
            </a:pPr>
            <a:r>
              <a:rPr lang="en-US" altLang="es-AR" sz="2000" b="1" dirty="0">
                <a:solidFill>
                  <a:schemeClr val="accent4">
                    <a:lumMod val="20000"/>
                    <a:lumOff val="80000"/>
                  </a:schemeClr>
                </a:solidFill>
              </a:rPr>
              <a:t>It has been repeatedly stated that</a:t>
            </a:r>
            <a:r>
              <a:rPr lang="en-US" altLang="es-AR" sz="2000" b="1" dirty="0">
                <a:solidFill>
                  <a:schemeClr val="tx1">
                    <a:lumMod val="75000"/>
                  </a:schemeClr>
                </a:solidFill>
              </a:rPr>
              <a:t> "The expert is an auxiliary of justice and his mission consists of contributing to the formation of the judge's conviction, which is why the expert's work does not, in principle, have a binding effect. However, the fact that the expert's opinion does not bind the judge, except in cases where the law so requires, does not mean that the judge can arbitrarily depart from the expert's well-founded opinion. In order for the judge to be able to deviate, he or she must give well-founded reasons. When the expert opinion appears to be based on technical principles and there is no other evidence to disprove it, reasoned </a:t>
            </a:r>
            <a:r>
              <a:rPr lang="en-US" altLang="es-AR" sz="2000" b="1" dirty="0" err="1">
                <a:solidFill>
                  <a:schemeClr val="tx1">
                    <a:lumMod val="75000"/>
                  </a:schemeClr>
                </a:solidFill>
              </a:rPr>
              <a:t>judgmen</a:t>
            </a:r>
            <a:r>
              <a:rPr lang="en-US" altLang="es-AR" sz="2000" b="1" dirty="0">
                <a:solidFill>
                  <a:schemeClr val="tx1">
                    <a:lumMod val="75000"/>
                  </a:schemeClr>
                </a:solidFill>
              </a:rPr>
              <a:t> recommend accepting the expert opinion because it is a matter that requires an eminently technical </a:t>
            </a:r>
            <a:r>
              <a:rPr lang="en-US" altLang="es-AR" sz="2000" b="1" dirty="0" err="1">
                <a:solidFill>
                  <a:schemeClr val="tx1">
                    <a:lumMod val="75000"/>
                  </a:schemeClr>
                </a:solidFill>
              </a:rPr>
              <a:t>speciality</a:t>
            </a:r>
            <a:r>
              <a:rPr lang="en-US" altLang="es-AR" sz="2000" b="1" dirty="0">
                <a:solidFill>
                  <a:schemeClr val="tx1">
                    <a:lumMod val="75000"/>
                  </a:schemeClr>
                </a:solidFill>
              </a:rPr>
              <a:t>, this expert opinion takes on greater hierarchy and decisive importance".</a:t>
            </a:r>
          </a:p>
        </p:txBody>
      </p:sp>
    </p:spTree>
    <p:extLst>
      <p:ext uri="{BB962C8B-B14F-4D97-AF65-F5344CB8AC3E}">
        <p14:creationId xmlns:p14="http://schemas.microsoft.com/office/powerpoint/2010/main" val="152271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algn="ctr"/>
            <a:r>
              <a:rPr lang="es-ES" altLang="es-AR" sz="6000" b="1" u="sng" dirty="0">
                <a:solidFill>
                  <a:srgbClr val="C00000"/>
                </a:solidFill>
              </a:rPr>
              <a:t>NATURE OF THE REPORT</a:t>
            </a:r>
          </a:p>
        </p:txBody>
      </p:sp>
      <p:sp>
        <p:nvSpPr>
          <p:cNvPr id="9219" name="Rectangle 1027"/>
          <p:cNvSpPr>
            <a:spLocks noGrp="1" noChangeArrowheads="1"/>
          </p:cNvSpPr>
          <p:nvPr>
            <p:ph type="body" idx="1"/>
          </p:nvPr>
        </p:nvSpPr>
        <p:spPr/>
        <p:txBody>
          <a:bodyPr/>
          <a:lstStyle/>
          <a:p>
            <a:pPr>
              <a:defRPr/>
            </a:pPr>
            <a:endParaRPr lang="es-ES" altLang="es-AR" dirty="0"/>
          </a:p>
          <a:p>
            <a:pPr marL="0" indent="0" algn="ctr">
              <a:buNone/>
              <a:defRPr/>
            </a:pPr>
            <a:r>
              <a:rPr lang="en-US" altLang="es-AR" sz="5400" b="1" dirty="0"/>
              <a:t>IS ONE MORE PIECE OF EVIDENCE</a:t>
            </a:r>
            <a:endParaRPr lang="es-ES" altLang="es-AR" sz="4000" b="1" dirty="0"/>
          </a:p>
          <a:p>
            <a:pPr>
              <a:defRPr/>
            </a:pPr>
            <a:endParaRPr lang="es-ES" altLang="es-AR" b="1" dirty="0"/>
          </a:p>
        </p:txBody>
      </p:sp>
    </p:spTree>
    <p:extLst>
      <p:ext uri="{BB962C8B-B14F-4D97-AF65-F5344CB8AC3E}">
        <p14:creationId xmlns:p14="http://schemas.microsoft.com/office/powerpoint/2010/main" val="505551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dirty="0"/>
              <a:t>EXPERT ACCOUNTANT - ORAL TRIAL</a:t>
            </a:r>
          </a:p>
        </p:txBody>
      </p:sp>
      <p:sp>
        <p:nvSpPr>
          <p:cNvPr id="4" name="3 Marcador de contenido"/>
          <p:cNvSpPr>
            <a:spLocks noGrp="1"/>
          </p:cNvSpPr>
          <p:nvPr>
            <p:ph idx="1"/>
          </p:nvPr>
        </p:nvSpPr>
        <p:spPr/>
        <p:txBody>
          <a:bodyPr/>
          <a:lstStyle/>
          <a:p>
            <a:pPr algn="just"/>
            <a:r>
              <a:rPr lang="en-US" sz="3600" b="1" dirty="0"/>
              <a:t>It is very likely that the expert accountant will be summoned to the oral trial to answer any questions that the parties may ask regarding his report.</a:t>
            </a:r>
          </a:p>
          <a:p>
            <a:pPr algn="just"/>
            <a:r>
              <a:rPr lang="en-US" sz="3600" b="1" dirty="0"/>
              <a:t>The rules of perjury apply to the expert.</a:t>
            </a:r>
          </a:p>
        </p:txBody>
      </p:sp>
    </p:spTree>
    <p:extLst>
      <p:ext uri="{BB962C8B-B14F-4D97-AF65-F5344CB8AC3E}">
        <p14:creationId xmlns:p14="http://schemas.microsoft.com/office/powerpoint/2010/main" val="133240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noChangeArrowheads="1"/>
          </p:cNvSpPr>
          <p:nvPr>
            <p:ph type="title"/>
          </p:nvPr>
        </p:nvSpPr>
        <p:spPr>
          <a:xfrm>
            <a:off x="609600" y="188913"/>
            <a:ext cx="10972800" cy="1511300"/>
          </a:xfrm>
        </p:spPr>
        <p:txBody>
          <a:bodyPr/>
          <a:lstStyle/>
          <a:p>
            <a:pPr algn="ctr" eaLnBrk="1" hangingPunct="1">
              <a:defRPr/>
            </a:pPr>
            <a:r>
              <a:rPr lang="en-US" altLang="en-US" sz="2800" b="1" dirty="0">
                <a:solidFill>
                  <a:schemeClr val="tx1">
                    <a:lumMod val="75000"/>
                  </a:schemeClr>
                </a:solidFill>
              </a:rPr>
              <a:t>Body of Experts of the Judiciary of the Nation, </a:t>
            </a:r>
            <a:r>
              <a:rPr lang="en-US" altLang="en-US" sz="2800" b="1" dirty="0" err="1">
                <a:solidFill>
                  <a:schemeClr val="tx1">
                    <a:lumMod val="75000"/>
                  </a:schemeClr>
                </a:solidFill>
              </a:rPr>
              <a:t>Specialised</a:t>
            </a:r>
            <a:r>
              <a:rPr lang="en-US" altLang="en-US" sz="2800" b="1" dirty="0">
                <a:solidFill>
                  <a:schemeClr val="tx1">
                    <a:lumMod val="75000"/>
                  </a:schemeClr>
                </a:solidFill>
              </a:rPr>
              <a:t> in Cases of Corruption and Crimes against the Public Administration.</a:t>
            </a:r>
            <a:endParaRPr lang="es-AR" altLang="en-US" sz="2800" b="1" dirty="0">
              <a:solidFill>
                <a:schemeClr val="tx1">
                  <a:lumMod val="75000"/>
                </a:schemeClr>
              </a:solidFill>
            </a:endParaRPr>
          </a:p>
        </p:txBody>
      </p:sp>
      <p:sp>
        <p:nvSpPr>
          <p:cNvPr id="3" name="2 Marcador de contenido"/>
          <p:cNvSpPr>
            <a:spLocks noGrp="1"/>
          </p:cNvSpPr>
          <p:nvPr>
            <p:ph idx="1"/>
          </p:nvPr>
        </p:nvSpPr>
        <p:spPr>
          <a:xfrm>
            <a:off x="143934" y="1935164"/>
            <a:ext cx="11904133" cy="4662487"/>
          </a:xfrm>
        </p:spPr>
        <p:txBody>
          <a:bodyPr>
            <a:normAutofit/>
          </a:bodyPr>
          <a:lstStyle/>
          <a:p>
            <a:pPr marL="273981" indent="-273981" algn="just" eaLnBrk="1" fontAlgn="auto" hangingPunct="1">
              <a:spcAft>
                <a:spcPts val="0"/>
              </a:spcAft>
              <a:buClr>
                <a:schemeClr val="accent3"/>
              </a:buClr>
              <a:buFont typeface="Wingdings 2"/>
              <a:buChar char=""/>
              <a:defRPr/>
            </a:pPr>
            <a:r>
              <a:rPr lang="en-US" sz="2400" b="1" dirty="0"/>
              <a:t>Created by Resolution 34/14 of the C.S.J.N., dated 21/10/14.</a:t>
            </a:r>
          </a:p>
          <a:p>
            <a:pPr marL="273981" indent="-273981" algn="just" eaLnBrk="1" fontAlgn="auto" hangingPunct="1">
              <a:spcAft>
                <a:spcPts val="0"/>
              </a:spcAft>
              <a:buClr>
                <a:schemeClr val="accent3"/>
              </a:buClr>
              <a:buFont typeface="Wingdings 2"/>
              <a:buChar char=""/>
              <a:defRPr/>
            </a:pPr>
            <a:r>
              <a:rPr lang="en-US" sz="2400" b="1" dirty="0"/>
              <a:t>Its purpose is to provide specific assistance to the jurisdictional bodies of the criminal justice system, in cases in which crimes of corruption, crimes against public administration and economic crime are investigated.</a:t>
            </a:r>
          </a:p>
          <a:p>
            <a:pPr marL="273981" indent="-273981" algn="just" eaLnBrk="1" fontAlgn="auto" hangingPunct="1">
              <a:spcAft>
                <a:spcPts val="0"/>
              </a:spcAft>
              <a:buClr>
                <a:schemeClr val="accent3"/>
              </a:buClr>
              <a:buFont typeface="Wingdings 2"/>
              <a:buChar char=""/>
              <a:defRPr/>
            </a:pPr>
            <a:r>
              <a:rPr lang="en-US" sz="2400" b="1"/>
              <a:t>Experts: Engineers, accountants, lawyers and professionals from other scientific disciplines who, in the opinion of the Supreme Court of Justice of the Nation, are necessary for the fulfilment of its objectives; they must have accredited experience in the field, in accordance with the provisions of the Inter-American Convention against Corruption and the United Nations Convention against Corruption.</a:t>
            </a:r>
          </a:p>
        </p:txBody>
      </p:sp>
    </p:spTree>
    <p:extLst>
      <p:ext uri="{BB962C8B-B14F-4D97-AF65-F5344CB8AC3E}">
        <p14:creationId xmlns:p14="http://schemas.microsoft.com/office/powerpoint/2010/main" val="421603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solidFill>
                  <a:srgbClr val="C00000"/>
                </a:solidFill>
                <a:effectLst>
                  <a:outerShdw blurRad="38100" dist="38100" dir="2700000" algn="tl">
                    <a:srgbClr val="000000">
                      <a:alpha val="43137"/>
                    </a:srgbClr>
                  </a:outerShdw>
                </a:effectLst>
              </a:rPr>
              <a:t>INVESTIGACIÓN vs. PERITACIÓN</a:t>
            </a:r>
          </a:p>
        </p:txBody>
      </p:sp>
      <p:pic>
        <p:nvPicPr>
          <p:cNvPr id="4" name="Marcador de contenido 3"/>
          <p:cNvPicPr>
            <a:picLocks noGrp="1" noChangeAspect="1"/>
          </p:cNvPicPr>
          <p:nvPr>
            <p:ph idx="1"/>
          </p:nvPr>
        </p:nvPicPr>
        <p:blipFill>
          <a:blip r:embed="rId2"/>
          <a:stretch>
            <a:fillRect/>
          </a:stretch>
        </p:blipFill>
        <p:spPr>
          <a:xfrm>
            <a:off x="1293341" y="1600202"/>
            <a:ext cx="9555891" cy="4525963"/>
          </a:xfrm>
          <a:prstGeom prst="rect">
            <a:avLst/>
          </a:prstGeom>
        </p:spPr>
      </p:pic>
    </p:spTree>
    <p:extLst>
      <p:ext uri="{BB962C8B-B14F-4D97-AF65-F5344CB8AC3E}">
        <p14:creationId xmlns:p14="http://schemas.microsoft.com/office/powerpoint/2010/main" val="1017254413"/>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1" y="347664"/>
            <a:ext cx="115697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235802"/>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Título"/>
          <p:cNvSpPr>
            <a:spLocks noGrp="1"/>
          </p:cNvSpPr>
          <p:nvPr>
            <p:ph type="title" idx="4294967295"/>
          </p:nvPr>
        </p:nvSpPr>
        <p:spPr>
          <a:xfrm>
            <a:off x="1524000" y="704850"/>
            <a:ext cx="8229600" cy="1143000"/>
          </a:xfrm>
        </p:spPr>
        <p:txBody>
          <a:bodyPr/>
          <a:lstStyle/>
          <a:p>
            <a:pPr algn="ctr"/>
            <a:br>
              <a:rPr lang="es-AR" altLang="es-AR" sz="4000" b="1"/>
            </a:br>
            <a:endParaRPr lang="es-AR" altLang="es-AR" sz="4000"/>
          </a:p>
        </p:txBody>
      </p:sp>
      <p:sp>
        <p:nvSpPr>
          <p:cNvPr id="6" name="5 Marcador de contenido"/>
          <p:cNvSpPr>
            <a:spLocks noGrp="1"/>
          </p:cNvSpPr>
          <p:nvPr>
            <p:ph idx="4294967295"/>
          </p:nvPr>
        </p:nvSpPr>
        <p:spPr>
          <a:xfrm>
            <a:off x="1524003" y="692150"/>
            <a:ext cx="8532440" cy="5976938"/>
          </a:xfrm>
        </p:spPr>
        <p:txBody>
          <a:bodyPr>
            <a:normAutofit/>
          </a:bodyPr>
          <a:lstStyle/>
          <a:p>
            <a:pPr algn="just">
              <a:defRPr/>
            </a:pPr>
            <a:r>
              <a:rPr lang="en-US" b="1" dirty="0">
                <a:solidFill>
                  <a:schemeClr val="tx1">
                    <a:lumMod val="75000"/>
                  </a:schemeClr>
                </a:solidFill>
              </a:rPr>
              <a:t>The majority of expert opinions in criminal investigations of facts related to so-called "white-collar" crimes are accounting-related.</a:t>
            </a:r>
          </a:p>
          <a:p>
            <a:pPr algn="just">
              <a:defRPr/>
            </a:pPr>
            <a:r>
              <a:rPr lang="en-US" b="1" dirty="0">
                <a:solidFill>
                  <a:srgbClr val="FF0000"/>
                </a:solidFill>
                <a:effectLst>
                  <a:outerShdw blurRad="38100" dist="38100" dir="2700000" algn="tl">
                    <a:srgbClr val="000000">
                      <a:alpha val="43137"/>
                    </a:srgbClr>
                  </a:outerShdw>
                </a:effectLst>
              </a:rPr>
              <a:t>Delays in criminal proceedings conspire against the establishment of the truth.</a:t>
            </a:r>
          </a:p>
          <a:p>
            <a:pPr algn="just">
              <a:defRPr/>
            </a:pPr>
            <a:endParaRPr lang="es-AR" sz="2000" b="1" dirty="0"/>
          </a:p>
          <a:p>
            <a:pPr algn="just">
              <a:defRPr/>
            </a:pPr>
            <a:r>
              <a:rPr lang="en-US" sz="2000" b="1" dirty="0"/>
              <a:t>"AMIA bombing": Reports 1995 - Statement to the T.O. in 2004.</a:t>
            </a:r>
          </a:p>
          <a:p>
            <a:pPr algn="just">
              <a:defRPr/>
            </a:pPr>
            <a:r>
              <a:rPr lang="en-US" sz="2000" b="1" dirty="0"/>
              <a:t>"</a:t>
            </a:r>
            <a:r>
              <a:rPr lang="en-US" sz="2000" b="1" dirty="0" err="1"/>
              <a:t>Coimas</a:t>
            </a:r>
            <a:r>
              <a:rPr lang="en-US" sz="2000" b="1" dirty="0"/>
              <a:t> </a:t>
            </a:r>
            <a:r>
              <a:rPr lang="en-US" sz="2000" b="1" dirty="0" err="1"/>
              <a:t>en</a:t>
            </a:r>
            <a:r>
              <a:rPr lang="en-US" sz="2000" b="1" dirty="0"/>
              <a:t> </a:t>
            </a:r>
            <a:r>
              <a:rPr lang="en-US" sz="2000" b="1" dirty="0" err="1"/>
              <a:t>el</a:t>
            </a:r>
            <a:r>
              <a:rPr lang="en-US" sz="2000" b="1" dirty="0"/>
              <a:t> </a:t>
            </a:r>
            <a:r>
              <a:rPr lang="en-US" sz="2000" b="1" dirty="0" err="1"/>
              <a:t>Senado</a:t>
            </a:r>
            <a:r>
              <a:rPr lang="en-US" sz="2000" b="1" dirty="0"/>
              <a:t>": Report June 2001. Statement before the T.O. in 2013.</a:t>
            </a:r>
          </a:p>
          <a:p>
            <a:pPr algn="just">
              <a:defRPr/>
            </a:pPr>
            <a:r>
              <a:rPr lang="en-US" sz="2000" b="1" dirty="0"/>
              <a:t>Kohan: Reports in 1999/2006. Called to testify before the T.O. in 2013.</a:t>
            </a:r>
          </a:p>
          <a:p>
            <a:pPr algn="just">
              <a:defRPr/>
            </a:pPr>
            <a:r>
              <a:rPr lang="en-US" sz="2000" b="1" dirty="0" err="1"/>
              <a:t>Granillo</a:t>
            </a:r>
            <a:r>
              <a:rPr lang="en-US" sz="2000" b="1" dirty="0"/>
              <a:t> Ocampo: Reports and expert opinions in 2004 - Statement before the T.O. in 2018.</a:t>
            </a:r>
          </a:p>
          <a:p>
            <a:pPr marL="0" indent="0" algn="just">
              <a:buNone/>
              <a:defRPr/>
            </a:pPr>
            <a:endParaRPr lang="es-AR" b="1" dirty="0"/>
          </a:p>
        </p:txBody>
      </p:sp>
    </p:spTree>
    <p:extLst>
      <p:ext uri="{BB962C8B-B14F-4D97-AF65-F5344CB8AC3E}">
        <p14:creationId xmlns:p14="http://schemas.microsoft.com/office/powerpoint/2010/main" val="373652077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9800" y="381000"/>
            <a:ext cx="7772400" cy="675904"/>
          </a:xfrm>
        </p:spPr>
        <p:txBody>
          <a:bodyPr/>
          <a:lstStyle/>
          <a:p>
            <a:pPr algn="ctr">
              <a:defRPr/>
            </a:pPr>
            <a:r>
              <a:rPr lang="es-ES" sz="3600" b="1" u="sng" dirty="0">
                <a:effectLst>
                  <a:outerShdw blurRad="38100" dist="38100" dir="2700000" algn="tl">
                    <a:srgbClr val="000000">
                      <a:alpha val="43137"/>
                    </a:srgbClr>
                  </a:outerShdw>
                </a:effectLst>
              </a:rPr>
              <a:t>ACCOUNTING EXPERT OPINIONS</a:t>
            </a:r>
            <a:endParaRPr lang="es-ES" sz="3600" u="sng"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878775" y="1246909"/>
            <a:ext cx="10094026" cy="5325341"/>
          </a:xfrm>
        </p:spPr>
        <p:txBody>
          <a:bodyPr/>
          <a:lstStyle/>
          <a:p>
            <a:pPr algn="just">
              <a:defRPr/>
            </a:pPr>
            <a:r>
              <a:rPr lang="en-US" sz="2200" b="1" dirty="0"/>
              <a:t>Depending on the proceedings, expert accounting evidence may be required. The investigating judge establishes the time at which the expert opinion is to be carried out and draws up the points of expertise.</a:t>
            </a:r>
          </a:p>
          <a:p>
            <a:pPr algn="just">
              <a:defRPr/>
            </a:pPr>
            <a:r>
              <a:rPr lang="en-US" sz="2200" b="1" dirty="0"/>
              <a:t>Subsequently, he informs the parties so that they can suggest other points and, if they wish, propose a party expert. </a:t>
            </a:r>
          </a:p>
          <a:p>
            <a:pPr algn="just">
              <a:defRPr/>
            </a:pPr>
            <a:r>
              <a:rPr lang="en-US" sz="2200" b="1" dirty="0"/>
              <a:t>To the extent that the judge considers them useful for the investigation, he accepts the incorporation of new questionnaires.</a:t>
            </a:r>
          </a:p>
          <a:p>
            <a:pPr algn="just">
              <a:defRPr/>
            </a:pPr>
            <a:r>
              <a:rPr lang="en-US" sz="2200" b="1" dirty="0"/>
              <a:t>The party expert must accept the position, taking an oath to tell the truth.</a:t>
            </a:r>
          </a:p>
          <a:p>
            <a:pPr algn="just">
              <a:defRPr/>
            </a:pPr>
            <a:r>
              <a:rPr lang="en-US" sz="2200" b="1" dirty="0"/>
              <a:t>Despite being linked to one of the parties, he or she must act independently and impartially, and be objective in his or her technical judgements.</a:t>
            </a:r>
          </a:p>
          <a:p>
            <a:pPr algn="just">
              <a:defRPr/>
            </a:pPr>
            <a:r>
              <a:rPr lang="en-US" sz="2200" b="1" dirty="0"/>
              <a:t>This does not preclude that, while exercising his function as an Expert, he protects the interests of the party who has proposed or hired him, but without breaching his oath.</a:t>
            </a:r>
          </a:p>
          <a:p>
            <a:pPr algn="just">
              <a:defRPr/>
            </a:pPr>
            <a:endParaRPr lang="es-ES" sz="2200" b="1" dirty="0"/>
          </a:p>
        </p:txBody>
      </p:sp>
    </p:spTree>
    <p:extLst>
      <p:ext uri="{BB962C8B-B14F-4D97-AF65-F5344CB8AC3E}">
        <p14:creationId xmlns:p14="http://schemas.microsoft.com/office/powerpoint/2010/main" val="25166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381000"/>
            <a:ext cx="10363200" cy="818408"/>
          </a:xfrm>
        </p:spPr>
        <p:txBody>
          <a:bodyPr/>
          <a:lstStyle/>
          <a:p>
            <a:pPr algn="ctr"/>
            <a:r>
              <a:rPr lang="es-AR" b="1" i="0" u="sng" dirty="0">
                <a:effectLst>
                  <a:outerShdw blurRad="38100" dist="38100" dir="2700000" algn="tl">
                    <a:srgbClr val="000000">
                      <a:alpha val="43137"/>
                    </a:srgbClr>
                  </a:outerShdw>
                </a:effectLst>
              </a:rPr>
              <a:t>ACCOUNTING EXPERT OPINIONS</a:t>
            </a:r>
          </a:p>
        </p:txBody>
      </p:sp>
      <p:sp>
        <p:nvSpPr>
          <p:cNvPr id="3" name="2 Marcador de contenido"/>
          <p:cNvSpPr>
            <a:spLocks noGrp="1"/>
          </p:cNvSpPr>
          <p:nvPr>
            <p:ph idx="1"/>
          </p:nvPr>
        </p:nvSpPr>
        <p:spPr>
          <a:xfrm>
            <a:off x="534390" y="1258783"/>
            <a:ext cx="11115304" cy="5225143"/>
          </a:xfrm>
        </p:spPr>
        <p:txBody>
          <a:bodyPr/>
          <a:lstStyle/>
          <a:p>
            <a:r>
              <a:rPr lang="en-US" sz="2200" b="1" dirty="0"/>
              <a:t>The official expert is a permanent judicial officer.</a:t>
            </a:r>
          </a:p>
          <a:p>
            <a:r>
              <a:rPr lang="en-US" sz="2200" b="1" dirty="0"/>
              <a:t>The central objective of the expert's work is to answer the questionnaire set and </a:t>
            </a:r>
            <a:r>
              <a:rPr lang="en-US" sz="2200" b="1" dirty="0" err="1"/>
              <a:t>authorised</a:t>
            </a:r>
            <a:r>
              <a:rPr lang="en-US" sz="2200" b="1" dirty="0"/>
              <a:t> by the court.</a:t>
            </a:r>
          </a:p>
          <a:p>
            <a:r>
              <a:rPr lang="en-US" sz="2200" b="1" dirty="0"/>
              <a:t>The analysis of the questions leads to the documents and records required. If he or she is unable to access the evidence deemed necessary, he or she will inform the court so that the necessary measures can be taken to obtain it,</a:t>
            </a:r>
          </a:p>
          <a:p>
            <a:r>
              <a:rPr lang="en-US" sz="2200" b="1" dirty="0"/>
              <a:t>It should not be forgotten that the experts need to know the accumulated evidence on the points that constitute the object of their expertise in order to form their judgement, and for this purpose they can request the judge to allow them to see, review and examine as many documents and objects as necessary.</a:t>
            </a:r>
          </a:p>
          <a:p>
            <a:r>
              <a:rPr lang="en-US" sz="2200" b="1" dirty="0"/>
              <a:t>The expert's work is carried out jointly, the experts shall examine together, deliberate in a secret session, which only the judge may attend, and if they are in agreement, they shall draw up their report jointly. Otherwise, they shall give their opinions separately.</a:t>
            </a:r>
          </a:p>
          <a:p>
            <a:endParaRPr lang="es-AR" sz="2200" b="1" dirty="0"/>
          </a:p>
        </p:txBody>
      </p:sp>
    </p:spTree>
    <p:extLst>
      <p:ext uri="{BB962C8B-B14F-4D97-AF65-F5344CB8AC3E}">
        <p14:creationId xmlns:p14="http://schemas.microsoft.com/office/powerpoint/2010/main" val="418117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381000"/>
            <a:ext cx="10363200" cy="1269670"/>
          </a:xfrm>
        </p:spPr>
        <p:txBody>
          <a:bodyPr/>
          <a:lstStyle/>
          <a:p>
            <a:pPr algn="ctr"/>
            <a:r>
              <a:rPr lang="es-AR" b="1" i="0" u="sng" dirty="0">
                <a:effectLst>
                  <a:outerShdw blurRad="38100" dist="38100" dir="2700000" algn="tl">
                    <a:srgbClr val="000000">
                      <a:alpha val="43137"/>
                    </a:srgbClr>
                  </a:outerShdw>
                </a:effectLst>
              </a:rPr>
              <a:t>ACCOUNTING EXPERT OPINIONS</a:t>
            </a:r>
            <a:endParaRPr lang="es-AR" dirty="0"/>
          </a:p>
        </p:txBody>
      </p:sp>
      <p:sp>
        <p:nvSpPr>
          <p:cNvPr id="3" name="2 Marcador de contenido"/>
          <p:cNvSpPr>
            <a:spLocks noGrp="1"/>
          </p:cNvSpPr>
          <p:nvPr>
            <p:ph idx="1"/>
          </p:nvPr>
        </p:nvSpPr>
        <p:spPr>
          <a:xfrm>
            <a:off x="914400" y="2042556"/>
            <a:ext cx="10363200" cy="4358243"/>
          </a:xfrm>
        </p:spPr>
        <p:txBody>
          <a:bodyPr/>
          <a:lstStyle/>
          <a:p>
            <a:endParaRPr lang="es-ES" sz="2200" b="1" dirty="0">
              <a:solidFill>
                <a:schemeClr val="accent4">
                  <a:lumMod val="20000"/>
                  <a:lumOff val="80000"/>
                </a:schemeClr>
              </a:solidFill>
            </a:endParaRPr>
          </a:p>
          <a:p>
            <a:r>
              <a:rPr lang="en-US" sz="2200" b="1" dirty="0">
                <a:solidFill>
                  <a:schemeClr val="accent4">
                    <a:lumMod val="20000"/>
                    <a:lumOff val="80000"/>
                  </a:schemeClr>
                </a:solidFill>
              </a:rPr>
              <a:t>The expert accountant decides what evidence is necessary to answer the questionnaire set by the judge. The books, registers and documentation required, as well as the working procedures and analysis of the documents.</a:t>
            </a:r>
          </a:p>
          <a:p>
            <a:r>
              <a:rPr lang="en-US" sz="2200" b="1" dirty="0">
                <a:solidFill>
                  <a:schemeClr val="accent4">
                    <a:lumMod val="20000"/>
                    <a:lumOff val="80000"/>
                  </a:schemeClr>
                </a:solidFill>
              </a:rPr>
              <a:t>In the performance of his duties, the expert will be free to examine the points submitted to his examination by means of the operations he deems convenient and with the methods he considers appropriate. </a:t>
            </a:r>
            <a:r>
              <a:rPr lang="en-US" sz="2200" b="1" dirty="0">
                <a:solidFill>
                  <a:schemeClr val="tx1">
                    <a:lumMod val="75000"/>
                  </a:schemeClr>
                </a:solidFill>
              </a:rPr>
              <a:t>This is what is known as the scientific freedom of the expert's task.</a:t>
            </a:r>
          </a:p>
          <a:p>
            <a:endParaRPr lang="es-ES" sz="2200" b="1" dirty="0">
              <a:solidFill>
                <a:srgbClr val="FFFF00"/>
              </a:solidFill>
            </a:endParaRPr>
          </a:p>
          <a:p>
            <a:endParaRPr lang="es-AR" dirty="0"/>
          </a:p>
        </p:txBody>
      </p:sp>
    </p:spTree>
    <p:extLst>
      <p:ext uri="{BB962C8B-B14F-4D97-AF65-F5344CB8AC3E}">
        <p14:creationId xmlns:p14="http://schemas.microsoft.com/office/powerpoint/2010/main" val="149884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AR" b="1" dirty="0">
                <a:solidFill>
                  <a:srgbClr val="FF0000"/>
                </a:solidFill>
              </a:rPr>
              <a:t>EXPERT'S REPORT</a:t>
            </a:r>
          </a:p>
        </p:txBody>
      </p:sp>
      <p:sp>
        <p:nvSpPr>
          <p:cNvPr id="6" name="5 Marcador de contenido"/>
          <p:cNvSpPr>
            <a:spLocks noGrp="1"/>
          </p:cNvSpPr>
          <p:nvPr>
            <p:ph idx="1"/>
          </p:nvPr>
        </p:nvSpPr>
        <p:spPr/>
        <p:txBody>
          <a:bodyPr/>
          <a:lstStyle/>
          <a:p>
            <a:pPr algn="ctr"/>
            <a:r>
              <a:rPr lang="en-US" sz="2400" b="1" i="1" dirty="0"/>
              <a:t>The conclusions reached in the report must be reasoned. </a:t>
            </a:r>
          </a:p>
          <a:p>
            <a:pPr algn="ctr"/>
            <a:r>
              <a:rPr lang="en-US" sz="2400" b="1" i="1" dirty="0"/>
              <a:t>It shall consist of an explanation intended to demonstrate why the expert concludes as he does, based on principles, arguments or deductions of a scientific or technical nature. It shall constitute the logical link between the operations carried out and the conclusions reached by the Expert.</a:t>
            </a:r>
          </a:p>
          <a:p>
            <a:endParaRPr lang="es-AR" dirty="0"/>
          </a:p>
        </p:txBody>
      </p:sp>
    </p:spTree>
    <p:extLst>
      <p:ext uri="{BB962C8B-B14F-4D97-AF65-F5344CB8AC3E}">
        <p14:creationId xmlns:p14="http://schemas.microsoft.com/office/powerpoint/2010/main" val="60838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651637"/>
          </a:xfrm>
        </p:spPr>
        <p:txBody>
          <a:bodyPr/>
          <a:lstStyle/>
          <a:p>
            <a:r>
              <a:rPr lang="en-US" b="1" dirty="0">
                <a:solidFill>
                  <a:srgbClr val="C00000"/>
                </a:solidFill>
                <a:effectLst>
                  <a:outerShdw blurRad="38100" dist="38100" dir="2700000" algn="tl">
                    <a:srgbClr val="000000">
                      <a:alpha val="43137"/>
                    </a:srgbClr>
                  </a:outerShdw>
                </a:effectLst>
              </a:rPr>
              <a:t>STRUCTURE OF THE EXPERT REPORT</a:t>
            </a:r>
            <a:endParaRPr lang="es-AR" dirty="0"/>
          </a:p>
        </p:txBody>
      </p:sp>
      <p:sp>
        <p:nvSpPr>
          <p:cNvPr id="3" name="Marcador de contenido 2"/>
          <p:cNvSpPr>
            <a:spLocks noGrp="1"/>
          </p:cNvSpPr>
          <p:nvPr>
            <p:ph idx="1"/>
          </p:nvPr>
        </p:nvSpPr>
        <p:spPr>
          <a:xfrm>
            <a:off x="609600" y="950026"/>
            <a:ext cx="10972800" cy="5656721"/>
          </a:xfrm>
        </p:spPr>
        <p:txBody>
          <a:bodyPr/>
          <a:lstStyle/>
          <a:p>
            <a:pPr marL="0" indent="0">
              <a:buNone/>
              <a:defRPr/>
            </a:pPr>
            <a:r>
              <a:rPr lang="en-US" sz="2000" b="1" i="1" dirty="0"/>
              <a:t>The structure of the expert report should contain: </a:t>
            </a:r>
          </a:p>
          <a:p>
            <a:pPr marL="0" indent="0">
              <a:buNone/>
              <a:defRPr/>
            </a:pPr>
            <a:r>
              <a:rPr lang="en-US" sz="2000" b="1" i="1" dirty="0"/>
              <a:t>Title</a:t>
            </a:r>
          </a:p>
          <a:p>
            <a:pPr marL="0" indent="0">
              <a:buNone/>
              <a:defRPr/>
            </a:pPr>
            <a:r>
              <a:rPr lang="en-US" sz="2000" b="1" i="1" dirty="0"/>
              <a:t>Details of the court and the case</a:t>
            </a:r>
          </a:p>
          <a:p>
            <a:pPr marL="0" indent="0">
              <a:buNone/>
              <a:defRPr/>
            </a:pPr>
            <a:r>
              <a:rPr lang="en-US" sz="2000" b="1" i="1" dirty="0"/>
              <a:t>Experts involved</a:t>
            </a:r>
          </a:p>
          <a:p>
            <a:pPr marL="0" indent="0">
              <a:buNone/>
              <a:defRPr/>
            </a:pPr>
            <a:r>
              <a:rPr lang="en-US" sz="2000" b="1" i="1" dirty="0"/>
              <a:t>Proceedings carried out</a:t>
            </a:r>
          </a:p>
          <a:p>
            <a:pPr marL="0" indent="0">
              <a:buNone/>
              <a:defRPr/>
            </a:pPr>
            <a:r>
              <a:rPr lang="en-US" sz="2000" b="1" i="1" dirty="0"/>
              <a:t>Expert’s Plexus</a:t>
            </a:r>
          </a:p>
          <a:p>
            <a:pPr marL="0" indent="0">
              <a:buNone/>
              <a:defRPr/>
            </a:pPr>
            <a:r>
              <a:rPr lang="en-US" sz="2000" b="1" i="1" dirty="0"/>
              <a:t>Identification of the books and other documentation gathered</a:t>
            </a:r>
          </a:p>
          <a:p>
            <a:pPr marL="0" indent="0">
              <a:buNone/>
              <a:defRPr/>
            </a:pPr>
            <a:r>
              <a:rPr lang="en-US" sz="2000" b="1" i="1" dirty="0"/>
              <a:t>Response to each point of expertise and its conclusion. Dissent, if any</a:t>
            </a:r>
          </a:p>
          <a:p>
            <a:pPr marL="0" indent="0">
              <a:buNone/>
              <a:defRPr/>
            </a:pPr>
            <a:r>
              <a:rPr lang="en-US" sz="2000" b="1" i="1" dirty="0"/>
              <a:t>Place and date of the report.</a:t>
            </a:r>
          </a:p>
          <a:p>
            <a:pPr marL="0" indent="0" algn="ctr">
              <a:buNone/>
              <a:defRPr/>
            </a:pPr>
            <a:endParaRPr lang="es-ES" sz="2000" b="1" i="1" dirty="0">
              <a:solidFill>
                <a:srgbClr val="00B050"/>
              </a:solidFill>
              <a:effectLst>
                <a:outerShdw blurRad="38100" dist="38100" dir="2700000" algn="tl">
                  <a:srgbClr val="000000">
                    <a:alpha val="43137"/>
                  </a:srgbClr>
                </a:outerShdw>
              </a:effectLst>
            </a:endParaRPr>
          </a:p>
          <a:p>
            <a:pPr marL="0" indent="0" algn="ctr">
              <a:buNone/>
              <a:defRPr/>
            </a:pPr>
            <a:r>
              <a:rPr lang="en-US" sz="2000" b="1" i="1" dirty="0">
                <a:solidFill>
                  <a:srgbClr val="FF0000"/>
                </a:solidFill>
                <a:effectLst>
                  <a:outerShdw blurRad="38100" dist="38100" dir="2700000" algn="tl">
                    <a:srgbClr val="000000">
                      <a:alpha val="43137"/>
                    </a:srgbClr>
                  </a:outerShdw>
                </a:effectLst>
              </a:rPr>
              <a:t>The addressees of the reports are laypersons in accounting or technical matters, which is why it is necessary to use understandable language that allows the judge and lawyers to clearly understand the content of the report, especially the conclusions that are issued. In this way it will be easier for the judge to establish its impact on the process and its evidentiary value.</a:t>
            </a:r>
          </a:p>
          <a:p>
            <a:pPr marL="0" indent="0" algn="ctr">
              <a:buNone/>
            </a:pPr>
            <a:r>
              <a:rPr lang="es-ES" sz="2000" b="1" dirty="0">
                <a:solidFill>
                  <a:srgbClr val="FF0000"/>
                </a:solidFill>
                <a:effectLst>
                  <a:outerShdw blurRad="38100" dist="38100" dir="2700000" algn="tl">
                    <a:srgbClr val="000000">
                      <a:alpha val="43137"/>
                    </a:srgbClr>
                  </a:outerShdw>
                </a:effectLst>
              </a:rPr>
              <a:t>.</a:t>
            </a:r>
          </a:p>
          <a:p>
            <a:endParaRPr lang="es-ES" sz="900" dirty="0"/>
          </a:p>
          <a:p>
            <a:endParaRPr lang="es-AR" sz="900" dirty="0"/>
          </a:p>
        </p:txBody>
      </p:sp>
    </p:spTree>
    <p:extLst>
      <p:ext uri="{BB962C8B-B14F-4D97-AF65-F5344CB8AC3E}">
        <p14:creationId xmlns:p14="http://schemas.microsoft.com/office/powerpoint/2010/main" val="1921133602"/>
      </p:ext>
    </p:extLst>
  </p:cSld>
  <p:clrMapOvr>
    <a:masterClrMapping/>
  </p:clrMapOvr>
  <p:transition spd="med">
    <p:fade thruBlk="1"/>
  </p:transition>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6_Bola de fuego">
  <a:themeElements>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ola de fue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ola de fuego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ola de fue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ola de fuego">
  <a:themeElements>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ola de fue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ola de fuego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ola de fue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2_Bola de fuego">
  <a:themeElements>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ola de fue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ola de fuego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ola de fue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ola de fuego">
  <a:themeElements>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ola de fue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ola de fuego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ola de fue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ola de fuego">
  <a:themeElements>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ola de fue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ola de fuego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ola de fue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TotalTime>
  <Words>1263</Words>
  <Application>Microsoft Office PowerPoint</Application>
  <PresentationFormat>Panorámica</PresentationFormat>
  <Paragraphs>96</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7</vt:i4>
      </vt:variant>
      <vt:variant>
        <vt:lpstr>Títulos de diapositiva</vt:lpstr>
      </vt:variant>
      <vt:variant>
        <vt:i4>16</vt:i4>
      </vt:variant>
    </vt:vector>
  </HeadingPairs>
  <TitlesOfParts>
    <vt:vector size="30" baseType="lpstr">
      <vt:lpstr>Arial</vt:lpstr>
      <vt:lpstr>Calibri</vt:lpstr>
      <vt:lpstr>Century Gothic</vt:lpstr>
      <vt:lpstr>Times New Roman</vt:lpstr>
      <vt:lpstr>Verdana</vt:lpstr>
      <vt:lpstr>Wingdings 2</vt:lpstr>
      <vt:lpstr>Wingdings 3</vt:lpstr>
      <vt:lpstr>6_Bola de fuego</vt:lpstr>
      <vt:lpstr>1_Tema de Office</vt:lpstr>
      <vt:lpstr>Bola de fuego</vt:lpstr>
      <vt:lpstr>Ion</vt:lpstr>
      <vt:lpstr>2_Bola de fuego</vt:lpstr>
      <vt:lpstr>3_Bola de fuego</vt:lpstr>
      <vt:lpstr>5_Bola de fuego</vt:lpstr>
      <vt:lpstr> ARGENTINA</vt:lpstr>
      <vt:lpstr>INVESTIGACIÓN vs. PERITACIÓN</vt:lpstr>
      <vt:lpstr>Presentación de PowerPoint</vt:lpstr>
      <vt:lpstr> </vt:lpstr>
      <vt:lpstr>ACCOUNTING EXPERT OPINIONS</vt:lpstr>
      <vt:lpstr>ACCOUNTING EXPERT OPINIONS</vt:lpstr>
      <vt:lpstr>ACCOUNTING EXPERT OPINIONS</vt:lpstr>
      <vt:lpstr>EXPERT'S REPORT</vt:lpstr>
      <vt:lpstr>STRUCTURE OF THE EXPERT REPORT</vt:lpstr>
      <vt:lpstr>EXPERT PLEXUS</vt:lpstr>
      <vt:lpstr>PROFESSIONAL ACCOUNTING WORK</vt:lpstr>
      <vt:lpstr>BODY OF EXPERTS - EXPERT COLLEGE</vt:lpstr>
      <vt:lpstr> ACCOUNTING EXPERTISE</vt:lpstr>
      <vt:lpstr>NATURE OF THE REPORT</vt:lpstr>
      <vt:lpstr>EXPERT ACCOUNTANT - ORAL TRIAL</vt:lpstr>
      <vt:lpstr>Body of Experts of the Judiciary of the Nation, Specialised in Cases of Corruption and Crimes against the Public Administration.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ARGENTINA</dc:title>
  <dc:creator>BLANCO ALVAREZ, Eduardo</dc:creator>
  <cp:lastModifiedBy>Ignacio Martin Irigaray</cp:lastModifiedBy>
  <cp:revision>2</cp:revision>
  <dcterms:created xsi:type="dcterms:W3CDTF">2022-03-14T18:28:11Z</dcterms:created>
  <dcterms:modified xsi:type="dcterms:W3CDTF">2022-03-17T03:56:29Z</dcterms:modified>
</cp:coreProperties>
</file>