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78" r:id="rId4"/>
    <p:sldId id="273" r:id="rId5"/>
    <p:sldId id="283" r:id="rId6"/>
    <p:sldId id="279" r:id="rId7"/>
    <p:sldId id="280" r:id="rId8"/>
    <p:sldId id="282" r:id="rId9"/>
    <p:sldId id="276" r:id="rId10"/>
    <p:sldId id="285" r:id="rId11"/>
  </p:sldIdLst>
  <p:sldSz cx="12192000" cy="6858000"/>
  <p:notesSz cx="12192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" initials="M" lastIdx="1" clrIdx="0">
    <p:extLst>
      <p:ext uri="{19B8F6BF-5375-455C-9EA6-DF929625EA0E}">
        <p15:presenceInfo xmlns:p15="http://schemas.microsoft.com/office/powerpoint/2012/main" userId="Ma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595959"/>
    <a:srgbClr val="21B6C1"/>
    <a:srgbClr val="009E9A"/>
    <a:srgbClr val="009F9B"/>
    <a:srgbClr val="F1B300"/>
    <a:srgbClr val="4D677B"/>
    <a:srgbClr val="4F5389"/>
    <a:srgbClr val="5F64A6"/>
    <a:srgbClr val="F9D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3" autoAdjust="0"/>
    <p:restoredTop sz="92974" autoAdjust="0"/>
  </p:normalViewPr>
  <p:slideViewPr>
    <p:cSldViewPr>
      <p:cViewPr varScale="1">
        <p:scale>
          <a:sx n="70" d="100"/>
          <a:sy n="70" d="100"/>
        </p:scale>
        <p:origin x="62" y="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E5DD8-F9A9-48AC-9D56-0C2C90F96C69}" type="datetimeFigureOut">
              <a:rPr lang="es-AR" smtClean="0"/>
              <a:t>15/3/2022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3746-583B-4275-9014-A1FF7652DC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607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E3746-583B-4275-9014-A1FF7652DC2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104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625" y="335279"/>
            <a:ext cx="1157274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8402" y="0"/>
            <a:ext cx="1921510" cy="6855459"/>
          </a:xfrm>
          <a:custGeom>
            <a:avLst/>
            <a:gdLst/>
            <a:ahLst/>
            <a:cxnLst/>
            <a:rect l="l" t="t" r="r" b="b"/>
            <a:pathLst>
              <a:path w="1921509" h="6855459">
                <a:moveTo>
                  <a:pt x="379739" y="0"/>
                </a:moveTo>
                <a:lnTo>
                  <a:pt x="238801" y="0"/>
                </a:lnTo>
                <a:lnTo>
                  <a:pt x="0" y="5842"/>
                </a:lnTo>
                <a:lnTo>
                  <a:pt x="98206" y="456543"/>
                </a:lnTo>
                <a:lnTo>
                  <a:pt x="196292" y="905502"/>
                </a:lnTo>
                <a:lnTo>
                  <a:pt x="316036" y="1452246"/>
                </a:lnTo>
                <a:lnTo>
                  <a:pt x="1174539" y="5356792"/>
                </a:lnTo>
                <a:lnTo>
                  <a:pt x="1305185" y="5953152"/>
                </a:lnTo>
                <a:lnTo>
                  <a:pt x="1414199" y="6452104"/>
                </a:lnTo>
                <a:lnTo>
                  <a:pt x="1501521" y="6852823"/>
                </a:lnTo>
                <a:lnTo>
                  <a:pt x="1921255" y="6855428"/>
                </a:lnTo>
                <a:lnTo>
                  <a:pt x="379739" y="0"/>
                </a:lnTo>
                <a:close/>
              </a:path>
            </a:pathLst>
          </a:custGeom>
          <a:solidFill>
            <a:srgbClr val="21B6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18070" y="3767172"/>
            <a:ext cx="5017390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AR" sz="2800" kern="0" dirty="0">
                <a:solidFill>
                  <a:srgbClr val="4D677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Presentación  Argentina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lang="es-ES" sz="2400" dirty="0">
                <a:solidFill>
                  <a:srgbClr val="4D677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18-03-2022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4125" y="3546285"/>
            <a:ext cx="986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 MT"/>
                <a:cs typeface="Arial MT"/>
              </a:rPr>
              <a:t>DPL</a:t>
            </a:r>
            <a:r>
              <a:rPr sz="1800" spc="-4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yFT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1979908" cy="6857998"/>
            <a:chOff x="0" y="0"/>
            <a:chExt cx="11979908" cy="6857998"/>
          </a:xfrm>
          <a:noFill/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8605" y="436882"/>
              <a:ext cx="5561303" cy="2637788"/>
            </a:xfrm>
            <a:prstGeom prst="rect">
              <a:avLst/>
            </a:prstGeom>
            <a:grpFill/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0" y="1397000"/>
              <a:ext cx="5617210" cy="3705860"/>
            </a:xfrm>
            <a:prstGeom prst="rect">
              <a:avLst/>
            </a:prstGeom>
            <a:grpFill/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666480" cy="6857998"/>
            </a:xfrm>
            <a:prstGeom prst="rect">
              <a:avLst/>
            </a:prstGeom>
            <a:grpFill/>
          </p:spPr>
        </p:pic>
        <p:sp>
          <p:nvSpPr>
            <p:cNvPr id="10" name="object 10"/>
            <p:cNvSpPr/>
            <p:nvPr/>
          </p:nvSpPr>
          <p:spPr>
            <a:xfrm>
              <a:off x="3632238" y="5007012"/>
              <a:ext cx="486409" cy="564515"/>
            </a:xfrm>
            <a:custGeom>
              <a:avLst/>
              <a:gdLst/>
              <a:ahLst/>
              <a:cxnLst/>
              <a:rect l="l" t="t" r="r" b="b"/>
              <a:pathLst>
                <a:path w="486410" h="564514">
                  <a:moveTo>
                    <a:pt x="171653" y="415823"/>
                  </a:moveTo>
                  <a:lnTo>
                    <a:pt x="85750" y="366268"/>
                  </a:lnTo>
                  <a:lnTo>
                    <a:pt x="0" y="415823"/>
                  </a:lnTo>
                  <a:lnTo>
                    <a:pt x="0" y="514743"/>
                  </a:lnTo>
                  <a:lnTo>
                    <a:pt x="85750" y="564286"/>
                  </a:lnTo>
                  <a:lnTo>
                    <a:pt x="171653" y="514743"/>
                  </a:lnTo>
                  <a:lnTo>
                    <a:pt x="171653" y="415823"/>
                  </a:lnTo>
                  <a:close/>
                </a:path>
                <a:path w="486410" h="564514">
                  <a:moveTo>
                    <a:pt x="171653" y="49530"/>
                  </a:moveTo>
                  <a:lnTo>
                    <a:pt x="85750" y="0"/>
                  </a:lnTo>
                  <a:lnTo>
                    <a:pt x="0" y="49530"/>
                  </a:lnTo>
                  <a:lnTo>
                    <a:pt x="0" y="148463"/>
                  </a:lnTo>
                  <a:lnTo>
                    <a:pt x="85750" y="198005"/>
                  </a:lnTo>
                  <a:lnTo>
                    <a:pt x="171653" y="148463"/>
                  </a:lnTo>
                  <a:lnTo>
                    <a:pt x="171653" y="49530"/>
                  </a:lnTo>
                  <a:close/>
                </a:path>
                <a:path w="486410" h="564514">
                  <a:moveTo>
                    <a:pt x="279069" y="234327"/>
                  </a:moveTo>
                  <a:lnTo>
                    <a:pt x="193167" y="184950"/>
                  </a:lnTo>
                  <a:lnTo>
                    <a:pt x="107416" y="234327"/>
                  </a:lnTo>
                  <a:lnTo>
                    <a:pt x="107416" y="333400"/>
                  </a:lnTo>
                  <a:lnTo>
                    <a:pt x="193167" y="382790"/>
                  </a:lnTo>
                  <a:lnTo>
                    <a:pt x="279069" y="333400"/>
                  </a:lnTo>
                  <a:lnTo>
                    <a:pt x="279069" y="234327"/>
                  </a:lnTo>
                  <a:close/>
                </a:path>
                <a:path w="486410" h="564514">
                  <a:moveTo>
                    <a:pt x="379717" y="415823"/>
                  </a:moveTo>
                  <a:lnTo>
                    <a:pt x="294119" y="366268"/>
                  </a:lnTo>
                  <a:lnTo>
                    <a:pt x="208216" y="415823"/>
                  </a:lnTo>
                  <a:lnTo>
                    <a:pt x="208216" y="514743"/>
                  </a:lnTo>
                  <a:lnTo>
                    <a:pt x="294119" y="564286"/>
                  </a:lnTo>
                  <a:lnTo>
                    <a:pt x="379717" y="514743"/>
                  </a:lnTo>
                  <a:lnTo>
                    <a:pt x="379717" y="415823"/>
                  </a:lnTo>
                  <a:close/>
                </a:path>
                <a:path w="486410" h="564514">
                  <a:moveTo>
                    <a:pt x="379717" y="49530"/>
                  </a:moveTo>
                  <a:lnTo>
                    <a:pt x="294119" y="0"/>
                  </a:lnTo>
                  <a:lnTo>
                    <a:pt x="208216" y="49530"/>
                  </a:lnTo>
                  <a:lnTo>
                    <a:pt x="208216" y="148463"/>
                  </a:lnTo>
                  <a:lnTo>
                    <a:pt x="294119" y="198005"/>
                  </a:lnTo>
                  <a:lnTo>
                    <a:pt x="379717" y="148463"/>
                  </a:lnTo>
                  <a:lnTo>
                    <a:pt x="379717" y="49530"/>
                  </a:lnTo>
                  <a:close/>
                </a:path>
                <a:path w="486410" h="564514">
                  <a:moveTo>
                    <a:pt x="486232" y="234327"/>
                  </a:moveTo>
                  <a:lnTo>
                    <a:pt x="400481" y="184950"/>
                  </a:lnTo>
                  <a:lnTo>
                    <a:pt x="314731" y="234327"/>
                  </a:lnTo>
                  <a:lnTo>
                    <a:pt x="314731" y="333400"/>
                  </a:lnTo>
                  <a:lnTo>
                    <a:pt x="400481" y="382790"/>
                  </a:lnTo>
                  <a:lnTo>
                    <a:pt x="486232" y="333400"/>
                  </a:lnTo>
                  <a:lnTo>
                    <a:pt x="486232" y="2343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3547" y="4553813"/>
              <a:ext cx="782320" cy="433070"/>
            </a:xfrm>
            <a:custGeom>
              <a:avLst/>
              <a:gdLst/>
              <a:ahLst/>
              <a:cxnLst/>
              <a:rect l="l" t="t" r="r" b="b"/>
              <a:pathLst>
                <a:path w="782320" h="433070">
                  <a:moveTo>
                    <a:pt x="332930" y="143954"/>
                  </a:moveTo>
                  <a:lnTo>
                    <a:pt x="249593" y="0"/>
                  </a:lnTo>
                  <a:lnTo>
                    <a:pt x="83197" y="0"/>
                  </a:lnTo>
                  <a:lnTo>
                    <a:pt x="0" y="143954"/>
                  </a:lnTo>
                  <a:lnTo>
                    <a:pt x="83197" y="287921"/>
                  </a:lnTo>
                  <a:lnTo>
                    <a:pt x="249593" y="287921"/>
                  </a:lnTo>
                  <a:lnTo>
                    <a:pt x="332930" y="143954"/>
                  </a:lnTo>
                  <a:close/>
                </a:path>
                <a:path w="782320" h="433070">
                  <a:moveTo>
                    <a:pt x="781710" y="288823"/>
                  </a:moveTo>
                  <a:lnTo>
                    <a:pt x="698512" y="144856"/>
                  </a:lnTo>
                  <a:lnTo>
                    <a:pt x="532130" y="144856"/>
                  </a:lnTo>
                  <a:lnTo>
                    <a:pt x="448932" y="288823"/>
                  </a:lnTo>
                  <a:lnTo>
                    <a:pt x="532130" y="432777"/>
                  </a:lnTo>
                  <a:lnTo>
                    <a:pt x="698512" y="432777"/>
                  </a:lnTo>
                  <a:lnTo>
                    <a:pt x="781710" y="28882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02104" y="2297215"/>
              <a:ext cx="362585" cy="313690"/>
            </a:xfrm>
            <a:custGeom>
              <a:avLst/>
              <a:gdLst/>
              <a:ahLst/>
              <a:cxnLst/>
              <a:rect l="l" t="t" r="r" b="b"/>
              <a:pathLst>
                <a:path w="362585" h="313689">
                  <a:moveTo>
                    <a:pt x="271551" y="0"/>
                  </a:moveTo>
                  <a:lnTo>
                    <a:pt x="90416" y="0"/>
                  </a:lnTo>
                  <a:lnTo>
                    <a:pt x="0" y="156741"/>
                  </a:lnTo>
                  <a:lnTo>
                    <a:pt x="90416" y="313333"/>
                  </a:lnTo>
                  <a:lnTo>
                    <a:pt x="271551" y="313333"/>
                  </a:lnTo>
                  <a:lnTo>
                    <a:pt x="279374" y="299808"/>
                  </a:lnTo>
                  <a:lnTo>
                    <a:pt x="103355" y="299808"/>
                  </a:lnTo>
                  <a:lnTo>
                    <a:pt x="95532" y="295299"/>
                  </a:lnTo>
                  <a:lnTo>
                    <a:pt x="100753" y="295299"/>
                  </a:lnTo>
                  <a:lnTo>
                    <a:pt x="23406" y="161250"/>
                  </a:lnTo>
                  <a:lnTo>
                    <a:pt x="18203" y="161250"/>
                  </a:lnTo>
                  <a:lnTo>
                    <a:pt x="18203" y="152233"/>
                  </a:lnTo>
                  <a:lnTo>
                    <a:pt x="23401" y="152233"/>
                  </a:lnTo>
                  <a:lnTo>
                    <a:pt x="100756" y="18033"/>
                  </a:lnTo>
                  <a:lnTo>
                    <a:pt x="95532" y="18033"/>
                  </a:lnTo>
                  <a:lnTo>
                    <a:pt x="103355" y="13525"/>
                  </a:lnTo>
                  <a:lnTo>
                    <a:pt x="279366" y="13525"/>
                  </a:lnTo>
                  <a:lnTo>
                    <a:pt x="271551" y="0"/>
                  </a:lnTo>
                  <a:close/>
                </a:path>
                <a:path w="362585" h="313689">
                  <a:moveTo>
                    <a:pt x="100753" y="295299"/>
                  </a:moveTo>
                  <a:lnTo>
                    <a:pt x="95532" y="295299"/>
                  </a:lnTo>
                  <a:lnTo>
                    <a:pt x="103355" y="299808"/>
                  </a:lnTo>
                  <a:lnTo>
                    <a:pt x="100753" y="295299"/>
                  </a:lnTo>
                  <a:close/>
                </a:path>
                <a:path w="362585" h="313689">
                  <a:moveTo>
                    <a:pt x="261069" y="295299"/>
                  </a:moveTo>
                  <a:lnTo>
                    <a:pt x="100753" y="295299"/>
                  </a:lnTo>
                  <a:lnTo>
                    <a:pt x="103355" y="299808"/>
                  </a:lnTo>
                  <a:lnTo>
                    <a:pt x="258463" y="299808"/>
                  </a:lnTo>
                  <a:lnTo>
                    <a:pt x="261069" y="295299"/>
                  </a:lnTo>
                  <a:close/>
                </a:path>
                <a:path w="362585" h="313689">
                  <a:moveTo>
                    <a:pt x="341160" y="156739"/>
                  </a:moveTo>
                  <a:lnTo>
                    <a:pt x="258463" y="299808"/>
                  </a:lnTo>
                  <a:lnTo>
                    <a:pt x="266286" y="295299"/>
                  </a:lnTo>
                  <a:lnTo>
                    <a:pt x="281981" y="295299"/>
                  </a:lnTo>
                  <a:lnTo>
                    <a:pt x="359511" y="161250"/>
                  </a:lnTo>
                  <a:lnTo>
                    <a:pt x="343765" y="161250"/>
                  </a:lnTo>
                  <a:lnTo>
                    <a:pt x="341160" y="156739"/>
                  </a:lnTo>
                  <a:close/>
                </a:path>
                <a:path w="362585" h="313689">
                  <a:moveTo>
                    <a:pt x="281981" y="295299"/>
                  </a:moveTo>
                  <a:lnTo>
                    <a:pt x="266286" y="295299"/>
                  </a:lnTo>
                  <a:lnTo>
                    <a:pt x="258463" y="299808"/>
                  </a:lnTo>
                  <a:lnTo>
                    <a:pt x="279374" y="299808"/>
                  </a:lnTo>
                  <a:lnTo>
                    <a:pt x="281981" y="295299"/>
                  </a:lnTo>
                  <a:close/>
                </a:path>
                <a:path w="362585" h="313689">
                  <a:moveTo>
                    <a:pt x="18203" y="152233"/>
                  </a:moveTo>
                  <a:lnTo>
                    <a:pt x="18203" y="161250"/>
                  </a:lnTo>
                  <a:lnTo>
                    <a:pt x="20803" y="156739"/>
                  </a:lnTo>
                  <a:lnTo>
                    <a:pt x="18203" y="152233"/>
                  </a:lnTo>
                  <a:close/>
                </a:path>
                <a:path w="362585" h="313689">
                  <a:moveTo>
                    <a:pt x="20803" y="156739"/>
                  </a:moveTo>
                  <a:lnTo>
                    <a:pt x="18203" y="161250"/>
                  </a:lnTo>
                  <a:lnTo>
                    <a:pt x="23406" y="161250"/>
                  </a:lnTo>
                  <a:lnTo>
                    <a:pt x="20803" y="156739"/>
                  </a:lnTo>
                  <a:close/>
                </a:path>
                <a:path w="362585" h="313689">
                  <a:moveTo>
                    <a:pt x="343765" y="152233"/>
                  </a:moveTo>
                  <a:lnTo>
                    <a:pt x="341161" y="156741"/>
                  </a:lnTo>
                  <a:lnTo>
                    <a:pt x="343765" y="161250"/>
                  </a:lnTo>
                  <a:lnTo>
                    <a:pt x="343765" y="152233"/>
                  </a:lnTo>
                  <a:close/>
                </a:path>
                <a:path w="362585" h="313689">
                  <a:moveTo>
                    <a:pt x="359514" y="152233"/>
                  </a:moveTo>
                  <a:lnTo>
                    <a:pt x="343765" y="152233"/>
                  </a:lnTo>
                  <a:lnTo>
                    <a:pt x="343765" y="161250"/>
                  </a:lnTo>
                  <a:lnTo>
                    <a:pt x="359511" y="161250"/>
                  </a:lnTo>
                  <a:lnTo>
                    <a:pt x="362117" y="156739"/>
                  </a:lnTo>
                  <a:lnTo>
                    <a:pt x="359514" y="152233"/>
                  </a:lnTo>
                  <a:close/>
                </a:path>
                <a:path w="362585" h="313689">
                  <a:moveTo>
                    <a:pt x="23401" y="152233"/>
                  </a:moveTo>
                  <a:lnTo>
                    <a:pt x="18203" y="152233"/>
                  </a:lnTo>
                  <a:lnTo>
                    <a:pt x="20803" y="156739"/>
                  </a:lnTo>
                  <a:lnTo>
                    <a:pt x="23401" y="152233"/>
                  </a:lnTo>
                  <a:close/>
                </a:path>
                <a:path w="362585" h="313689">
                  <a:moveTo>
                    <a:pt x="258463" y="13525"/>
                  </a:moveTo>
                  <a:lnTo>
                    <a:pt x="341160" y="156739"/>
                  </a:lnTo>
                  <a:lnTo>
                    <a:pt x="343765" y="152233"/>
                  </a:lnTo>
                  <a:lnTo>
                    <a:pt x="359514" y="152233"/>
                  </a:lnTo>
                  <a:lnTo>
                    <a:pt x="281971" y="18033"/>
                  </a:lnTo>
                  <a:lnTo>
                    <a:pt x="266286" y="18033"/>
                  </a:lnTo>
                  <a:lnTo>
                    <a:pt x="258463" y="13525"/>
                  </a:lnTo>
                  <a:close/>
                </a:path>
                <a:path w="362585" h="313689">
                  <a:moveTo>
                    <a:pt x="103355" y="13525"/>
                  </a:moveTo>
                  <a:lnTo>
                    <a:pt x="95532" y="18033"/>
                  </a:lnTo>
                  <a:lnTo>
                    <a:pt x="100756" y="18033"/>
                  </a:lnTo>
                  <a:lnTo>
                    <a:pt x="103355" y="13525"/>
                  </a:lnTo>
                  <a:close/>
                </a:path>
                <a:path w="362585" h="313689">
                  <a:moveTo>
                    <a:pt x="258463" y="13525"/>
                  </a:moveTo>
                  <a:lnTo>
                    <a:pt x="103355" y="13525"/>
                  </a:lnTo>
                  <a:lnTo>
                    <a:pt x="100756" y="18033"/>
                  </a:lnTo>
                  <a:lnTo>
                    <a:pt x="261066" y="18033"/>
                  </a:lnTo>
                  <a:lnTo>
                    <a:pt x="258463" y="13525"/>
                  </a:lnTo>
                  <a:close/>
                </a:path>
                <a:path w="362585" h="313689">
                  <a:moveTo>
                    <a:pt x="279366" y="13525"/>
                  </a:moveTo>
                  <a:lnTo>
                    <a:pt x="258463" y="13525"/>
                  </a:lnTo>
                  <a:lnTo>
                    <a:pt x="266286" y="18033"/>
                  </a:lnTo>
                  <a:lnTo>
                    <a:pt x="281971" y="18033"/>
                  </a:lnTo>
                  <a:lnTo>
                    <a:pt x="279366" y="135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25" y="4280903"/>
              <a:ext cx="483870" cy="485775"/>
            </a:xfrm>
            <a:custGeom>
              <a:avLst/>
              <a:gdLst/>
              <a:ahLst/>
              <a:cxnLst/>
              <a:rect l="l" t="t" r="r" b="b"/>
              <a:pathLst>
                <a:path w="483869" h="485775">
                  <a:moveTo>
                    <a:pt x="222110" y="63944"/>
                  </a:moveTo>
                  <a:lnTo>
                    <a:pt x="111048" y="0"/>
                  </a:lnTo>
                  <a:lnTo>
                    <a:pt x="0" y="63944"/>
                  </a:lnTo>
                  <a:lnTo>
                    <a:pt x="0" y="192151"/>
                  </a:lnTo>
                  <a:lnTo>
                    <a:pt x="111048" y="256095"/>
                  </a:lnTo>
                  <a:lnTo>
                    <a:pt x="222110" y="192151"/>
                  </a:lnTo>
                  <a:lnTo>
                    <a:pt x="222110" y="63944"/>
                  </a:lnTo>
                  <a:close/>
                </a:path>
                <a:path w="483869" h="485775">
                  <a:moveTo>
                    <a:pt x="346837" y="293014"/>
                  </a:moveTo>
                  <a:lnTo>
                    <a:pt x="235775" y="229069"/>
                  </a:lnTo>
                  <a:lnTo>
                    <a:pt x="124574" y="293014"/>
                  </a:lnTo>
                  <a:lnTo>
                    <a:pt x="124574" y="421220"/>
                  </a:lnTo>
                  <a:lnTo>
                    <a:pt x="235775" y="485165"/>
                  </a:lnTo>
                  <a:lnTo>
                    <a:pt x="346837" y="421220"/>
                  </a:lnTo>
                  <a:lnTo>
                    <a:pt x="346837" y="293014"/>
                  </a:lnTo>
                  <a:close/>
                </a:path>
                <a:path w="483869" h="485775">
                  <a:moveTo>
                    <a:pt x="483590" y="68897"/>
                  </a:moveTo>
                  <a:lnTo>
                    <a:pt x="365785" y="4787"/>
                  </a:lnTo>
                  <a:lnTo>
                    <a:pt x="247954" y="68897"/>
                  </a:lnTo>
                  <a:lnTo>
                    <a:pt x="247954" y="196938"/>
                  </a:lnTo>
                  <a:lnTo>
                    <a:pt x="365785" y="261048"/>
                  </a:lnTo>
                  <a:lnTo>
                    <a:pt x="483590" y="196938"/>
                  </a:lnTo>
                  <a:lnTo>
                    <a:pt x="483590" y="688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0920" y="2442095"/>
              <a:ext cx="2919730" cy="2766060"/>
            </a:xfrm>
            <a:custGeom>
              <a:avLst/>
              <a:gdLst/>
              <a:ahLst/>
              <a:cxnLst/>
              <a:rect l="l" t="t" r="r" b="b"/>
              <a:pathLst>
                <a:path w="2919729" h="2766060">
                  <a:moveTo>
                    <a:pt x="1201775" y="265087"/>
                  </a:moveTo>
                  <a:lnTo>
                    <a:pt x="1066076" y="30353"/>
                  </a:lnTo>
                  <a:lnTo>
                    <a:pt x="794588" y="30353"/>
                  </a:lnTo>
                  <a:lnTo>
                    <a:pt x="658888" y="265087"/>
                  </a:lnTo>
                  <a:lnTo>
                    <a:pt x="794588" y="500126"/>
                  </a:lnTo>
                  <a:lnTo>
                    <a:pt x="1066076" y="500126"/>
                  </a:lnTo>
                  <a:lnTo>
                    <a:pt x="1201775" y="265087"/>
                  </a:lnTo>
                  <a:close/>
                </a:path>
                <a:path w="2919729" h="2766060">
                  <a:moveTo>
                    <a:pt x="1302727" y="2621661"/>
                  </a:moveTo>
                  <a:lnTo>
                    <a:pt x="1219377" y="2477693"/>
                  </a:lnTo>
                  <a:lnTo>
                    <a:pt x="1052982" y="2477693"/>
                  </a:lnTo>
                  <a:lnTo>
                    <a:pt x="969657" y="2621661"/>
                  </a:lnTo>
                  <a:lnTo>
                    <a:pt x="1052982" y="2765768"/>
                  </a:lnTo>
                  <a:lnTo>
                    <a:pt x="1219377" y="2765768"/>
                  </a:lnTo>
                  <a:lnTo>
                    <a:pt x="1302727" y="2621661"/>
                  </a:lnTo>
                  <a:close/>
                </a:path>
                <a:path w="2919729" h="2766060">
                  <a:moveTo>
                    <a:pt x="1330553" y="724865"/>
                  </a:moveTo>
                  <a:lnTo>
                    <a:pt x="1324152" y="713371"/>
                  </a:lnTo>
                  <a:lnTo>
                    <a:pt x="1321473" y="708571"/>
                  </a:lnTo>
                  <a:lnTo>
                    <a:pt x="1305585" y="680008"/>
                  </a:lnTo>
                  <a:lnTo>
                    <a:pt x="426402" y="674751"/>
                  </a:lnTo>
                  <a:lnTo>
                    <a:pt x="0" y="1406613"/>
                  </a:lnTo>
                  <a:lnTo>
                    <a:pt x="448233" y="2148192"/>
                  </a:lnTo>
                  <a:lnTo>
                    <a:pt x="954481" y="2148192"/>
                  </a:lnTo>
                  <a:lnTo>
                    <a:pt x="954481" y="2114029"/>
                  </a:lnTo>
                  <a:lnTo>
                    <a:pt x="954481" y="2103145"/>
                  </a:lnTo>
                  <a:lnTo>
                    <a:pt x="473684" y="2103145"/>
                  </a:lnTo>
                  <a:lnTo>
                    <a:pt x="59296" y="1417739"/>
                  </a:lnTo>
                  <a:lnTo>
                    <a:pt x="52362" y="1406258"/>
                  </a:lnTo>
                  <a:lnTo>
                    <a:pt x="58978" y="1394891"/>
                  </a:lnTo>
                  <a:lnTo>
                    <a:pt x="452196" y="719912"/>
                  </a:lnTo>
                  <a:lnTo>
                    <a:pt x="1279029" y="724865"/>
                  </a:lnTo>
                  <a:lnTo>
                    <a:pt x="1292186" y="724941"/>
                  </a:lnTo>
                  <a:lnTo>
                    <a:pt x="1330553" y="724865"/>
                  </a:lnTo>
                  <a:close/>
                </a:path>
                <a:path w="2919729" h="2766060">
                  <a:moveTo>
                    <a:pt x="2919552" y="704811"/>
                  </a:moveTo>
                  <a:lnTo>
                    <a:pt x="2913176" y="693839"/>
                  </a:lnTo>
                  <a:lnTo>
                    <a:pt x="2536228" y="45085"/>
                  </a:lnTo>
                  <a:lnTo>
                    <a:pt x="2529687" y="33807"/>
                  </a:lnTo>
                  <a:lnTo>
                    <a:pt x="2510040" y="0"/>
                  </a:lnTo>
                  <a:lnTo>
                    <a:pt x="1916684" y="0"/>
                  </a:lnTo>
                  <a:lnTo>
                    <a:pt x="1916684" y="45085"/>
                  </a:lnTo>
                  <a:lnTo>
                    <a:pt x="2484094" y="45085"/>
                  </a:lnTo>
                  <a:lnTo>
                    <a:pt x="2867583" y="704989"/>
                  </a:lnTo>
                  <a:lnTo>
                    <a:pt x="2471343" y="1398104"/>
                  </a:lnTo>
                  <a:lnTo>
                    <a:pt x="1702092" y="1392288"/>
                  </a:lnTo>
                  <a:lnTo>
                    <a:pt x="1330591" y="724941"/>
                  </a:lnTo>
                  <a:lnTo>
                    <a:pt x="1292186" y="724941"/>
                  </a:lnTo>
                  <a:lnTo>
                    <a:pt x="1279080" y="724941"/>
                  </a:lnTo>
                  <a:lnTo>
                    <a:pt x="1675371" y="1437119"/>
                  </a:lnTo>
                  <a:lnTo>
                    <a:pt x="2497404" y="1443278"/>
                  </a:lnTo>
                  <a:lnTo>
                    <a:pt x="2516644" y="1409623"/>
                  </a:lnTo>
                  <a:lnTo>
                    <a:pt x="2913024" y="716229"/>
                  </a:lnTo>
                  <a:lnTo>
                    <a:pt x="2919552" y="7048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1383" y="3673478"/>
              <a:ext cx="1024890" cy="1099820"/>
            </a:xfrm>
            <a:custGeom>
              <a:avLst/>
              <a:gdLst/>
              <a:ahLst/>
              <a:cxnLst/>
              <a:rect l="l" t="t" r="r" b="b"/>
              <a:pathLst>
                <a:path w="1024889" h="1099820">
                  <a:moveTo>
                    <a:pt x="117827" y="0"/>
                  </a:moveTo>
                  <a:lnTo>
                    <a:pt x="0" y="237141"/>
                  </a:lnTo>
                  <a:lnTo>
                    <a:pt x="528089" y="1070067"/>
                  </a:lnTo>
                  <a:lnTo>
                    <a:pt x="872080" y="1099342"/>
                  </a:lnTo>
                  <a:lnTo>
                    <a:pt x="1024615" y="913040"/>
                  </a:lnTo>
                  <a:lnTo>
                    <a:pt x="640651" y="894285"/>
                  </a:lnTo>
                  <a:lnTo>
                    <a:pt x="180036" y="164857"/>
                  </a:lnTo>
                  <a:lnTo>
                    <a:pt x="298466" y="15779"/>
                  </a:lnTo>
                  <a:lnTo>
                    <a:pt x="11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9496ECAC-924B-4A3F-8E3E-3DF7AB6F5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" y="2226182"/>
            <a:ext cx="5533545" cy="370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5FED4E-C278-449F-B459-6A346A9074B0}"/>
              </a:ext>
            </a:extLst>
          </p:cNvPr>
          <p:cNvSpPr txBox="1"/>
          <p:nvPr/>
        </p:nvSpPr>
        <p:spPr>
          <a:xfrm rot="1001380">
            <a:off x="8093349" y="1501067"/>
            <a:ext cx="2286000" cy="3631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3000" b="1" dirty="0">
                <a:solidFill>
                  <a:srgbClr val="0192CE"/>
                </a:solidFill>
              </a:rPr>
              <a:t>?</a:t>
            </a:r>
            <a:endParaRPr lang="es-AR" sz="23000" b="1" dirty="0">
              <a:solidFill>
                <a:srgbClr val="0192CE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50226A-E5E6-43C2-8230-46814B367934}"/>
              </a:ext>
            </a:extLst>
          </p:cNvPr>
          <p:cNvSpPr txBox="1"/>
          <p:nvPr/>
        </p:nvSpPr>
        <p:spPr>
          <a:xfrm>
            <a:off x="5715000" y="652286"/>
            <a:ext cx="2286000" cy="3631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3000" b="1" dirty="0">
                <a:solidFill>
                  <a:srgbClr val="009E9A"/>
                </a:solidFill>
              </a:rPr>
              <a:t>?</a:t>
            </a:r>
            <a:endParaRPr lang="es-AR" sz="23000" b="1" dirty="0">
              <a:solidFill>
                <a:srgbClr val="009E9A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ACCFFF-15EC-403E-AA92-E34C1B90AD2C}"/>
              </a:ext>
            </a:extLst>
          </p:cNvPr>
          <p:cNvSpPr txBox="1"/>
          <p:nvPr/>
        </p:nvSpPr>
        <p:spPr>
          <a:xfrm rot="20600430">
            <a:off x="3218012" y="1106860"/>
            <a:ext cx="2286000" cy="36317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3000" b="1" dirty="0">
                <a:solidFill>
                  <a:srgbClr val="FFC000"/>
                </a:solidFill>
              </a:rPr>
              <a:t>?</a:t>
            </a:r>
            <a:endParaRPr lang="es-AR" sz="23000" b="1" dirty="0">
              <a:solidFill>
                <a:srgbClr val="FFC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037167-6677-448F-BAEF-3C3A4E07DEC5}"/>
              </a:ext>
            </a:extLst>
          </p:cNvPr>
          <p:cNvSpPr txBox="1"/>
          <p:nvPr/>
        </p:nvSpPr>
        <p:spPr>
          <a:xfrm>
            <a:off x="4361012" y="4422355"/>
            <a:ext cx="4010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/>
              <a:t>Preguntas?</a:t>
            </a:r>
            <a:endParaRPr lang="es-AR" sz="66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B424C9B-FF66-412D-B9C1-48205376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6C15E21-FE54-44A3-BF6A-7DDDB6883101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object 48">
            <a:extLst>
              <a:ext uri="{FF2B5EF4-FFF2-40B4-BE49-F238E27FC236}">
                <a16:creationId xmlns:a16="http://schemas.microsoft.com/office/drawing/2014/main" id="{A50CA83A-E843-42FD-B153-B32EF201B813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16" name="object 49">
              <a:extLst>
                <a:ext uri="{FF2B5EF4-FFF2-40B4-BE49-F238E27FC236}">
                  <a16:creationId xmlns:a16="http://schemas.microsoft.com/office/drawing/2014/main" id="{77B44557-C041-4C8E-894D-859C1E82BE5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17" name="object 50">
              <a:extLst>
                <a:ext uri="{FF2B5EF4-FFF2-40B4-BE49-F238E27FC236}">
                  <a16:creationId xmlns:a16="http://schemas.microsoft.com/office/drawing/2014/main" id="{74BE0AE5-3E5E-459B-A43B-3AE728E4022A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51">
            <a:extLst>
              <a:ext uri="{FF2B5EF4-FFF2-40B4-BE49-F238E27FC236}">
                <a16:creationId xmlns:a16="http://schemas.microsoft.com/office/drawing/2014/main" id="{99669FF5-F0A6-411E-A1BD-BF1F39003410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19" name="object 52">
            <a:extLst>
              <a:ext uri="{FF2B5EF4-FFF2-40B4-BE49-F238E27FC236}">
                <a16:creationId xmlns:a16="http://schemas.microsoft.com/office/drawing/2014/main" id="{9694D8B4-29BF-4EB2-955A-FD6DC85F17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4B87069-ED62-4707-A6F9-C7A1FBA1D4D3}"/>
              </a:ext>
            </a:extLst>
          </p:cNvPr>
          <p:cNvSpPr txBox="1"/>
          <p:nvPr/>
        </p:nvSpPr>
        <p:spPr>
          <a:xfrm>
            <a:off x="1828800" y="3200400"/>
            <a:ext cx="8773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solidFill>
                  <a:schemeClr val="accent5">
                    <a:lumMod val="50000"/>
                  </a:schemeClr>
                </a:solidFill>
              </a:rPr>
              <a:t>“Ayuda Económica Mutual (préstamo) por parte de una mutual a una persona humana, en dólares y en efectivo”.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01C493-4286-4641-89A7-8FBB190C7689}"/>
              </a:ext>
            </a:extLst>
          </p:cNvPr>
          <p:cNvSpPr txBox="1"/>
          <p:nvPr/>
        </p:nvSpPr>
        <p:spPr>
          <a:xfrm>
            <a:off x="1532254" y="1828800"/>
            <a:ext cx="936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>
                <a:solidFill>
                  <a:schemeClr val="accent5">
                    <a:lumMod val="50000"/>
                  </a:schemeClr>
                </a:solidFill>
              </a:rPr>
              <a:t>Reporte de Operación Sospechosa (R.O.S.)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9150E32-BF0A-473B-95BA-9BC4A8EA5982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8" name="object 48"/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AR" sz="2400" dirty="0"/>
              <a:t>Reporte de Operación Sospechosa (R.O.S.)</a:t>
            </a:r>
          </a:p>
        </p:txBody>
      </p:sp>
      <p:pic>
        <p:nvPicPr>
          <p:cNvPr id="52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elogramo 8">
            <a:extLst>
              <a:ext uri="{FF2B5EF4-FFF2-40B4-BE49-F238E27FC236}">
                <a16:creationId xmlns:a16="http://schemas.microsoft.com/office/drawing/2014/main" id="{0FD3B6EF-8265-4338-8BE8-2B31BB9C5945}"/>
              </a:ext>
            </a:extLst>
          </p:cNvPr>
          <p:cNvSpPr/>
          <p:nvPr/>
        </p:nvSpPr>
        <p:spPr>
          <a:xfrm>
            <a:off x="2189192" y="1992319"/>
            <a:ext cx="8085803" cy="1080000"/>
          </a:xfrm>
          <a:prstGeom prst="parallelogram">
            <a:avLst/>
          </a:prstGeom>
          <a:solidFill>
            <a:srgbClr val="009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443B7B-4BD8-4205-9905-DA43122539D6}"/>
              </a:ext>
            </a:extLst>
          </p:cNvPr>
          <p:cNvGrpSpPr/>
          <p:nvPr/>
        </p:nvGrpSpPr>
        <p:grpSpPr>
          <a:xfrm>
            <a:off x="2308657" y="2132354"/>
            <a:ext cx="7737739" cy="1096251"/>
            <a:chOff x="2308657" y="2132354"/>
            <a:chExt cx="7737739" cy="1096251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28DAB3AA-0E20-4D8E-B94B-AA4969644C58}"/>
                </a:ext>
              </a:extLst>
            </p:cNvPr>
            <p:cNvSpPr/>
            <p:nvPr/>
          </p:nvSpPr>
          <p:spPr>
            <a:xfrm>
              <a:off x="3035996" y="2225702"/>
              <a:ext cx="7010400" cy="1002903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03F93B8-E4D7-4BE5-B49E-2D77585253E8}"/>
                </a:ext>
              </a:extLst>
            </p:cNvPr>
            <p:cNvSpPr/>
            <p:nvPr/>
          </p:nvSpPr>
          <p:spPr>
            <a:xfrm>
              <a:off x="2308657" y="213235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01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6B50345-31D1-4C9F-A66E-C34C07DF49E7}"/>
                </a:ext>
              </a:extLst>
            </p:cNvPr>
            <p:cNvSpPr txBox="1"/>
            <p:nvPr/>
          </p:nvSpPr>
          <p:spPr>
            <a:xfrm>
              <a:off x="3641293" y="2312872"/>
              <a:ext cx="5350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Realiza la actividad habitual de otorgamiento </a:t>
              </a:r>
              <a:r>
                <a:rPr lang="es-ES" sz="1600" dirty="0">
                  <a:solidFill>
                    <a:schemeClr val="bg1"/>
                  </a:solidFill>
                  <a:ea typeface="Calibri" panose="020F0502020204030204" pitchFamily="34" charset="0"/>
                </a:rPr>
                <a:t>ayudas económicas</a:t>
              </a:r>
              <a:r>
                <a:rPr lang="es-ES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(pr</a:t>
              </a:r>
              <a:r>
                <a:rPr lang="es-ES" sz="1600" dirty="0">
                  <a:solidFill>
                    <a:schemeClr val="bg1"/>
                  </a:solidFill>
                  <a:ea typeface="Calibri" panose="020F0502020204030204" pitchFamily="34" charset="0"/>
                </a:rPr>
                <a:t>éstamos)</a:t>
              </a:r>
              <a:r>
                <a:rPr lang="es-ES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</a:rPr>
                <a:t> a sus asociados mediante </a:t>
              </a:r>
              <a:r>
                <a:rPr lang="es-ES" sz="1600" dirty="0">
                  <a:solidFill>
                    <a:schemeClr val="bg1"/>
                  </a:solidFill>
                  <a:ea typeface="Calibri" panose="020F0502020204030204" pitchFamily="34" charset="0"/>
                </a:rPr>
                <a:t>transferencia bancaria y cobro a través de recibos de haberes</a:t>
              </a:r>
              <a:endParaRPr lang="es-A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9A63B13-7005-4972-9B83-12DC8B804206}"/>
              </a:ext>
            </a:extLst>
          </p:cNvPr>
          <p:cNvGrpSpPr/>
          <p:nvPr/>
        </p:nvGrpSpPr>
        <p:grpSpPr>
          <a:xfrm>
            <a:off x="1960593" y="3588254"/>
            <a:ext cx="8085803" cy="1236286"/>
            <a:chOff x="1960593" y="3588254"/>
            <a:chExt cx="8085803" cy="1236286"/>
          </a:xfrm>
        </p:grpSpPr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639A4E9A-CB34-4201-A100-BE796D4FE34D}"/>
                </a:ext>
              </a:extLst>
            </p:cNvPr>
            <p:cNvSpPr/>
            <p:nvPr/>
          </p:nvSpPr>
          <p:spPr>
            <a:xfrm>
              <a:off x="1960593" y="3588254"/>
              <a:ext cx="8085803" cy="1080000"/>
            </a:xfrm>
            <a:prstGeom prst="parallelogram">
              <a:avLst/>
            </a:prstGeom>
            <a:solidFill>
              <a:srgbClr val="019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53106030-5706-4D5F-AAC0-364852C100AF}"/>
                </a:ext>
              </a:extLst>
            </p:cNvPr>
            <p:cNvSpPr/>
            <p:nvPr/>
          </p:nvSpPr>
          <p:spPr>
            <a:xfrm>
              <a:off x="2807397" y="3821637"/>
              <a:ext cx="7010400" cy="1002903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FF0A72A-930C-4A42-BA46-C426DE8CC61D}"/>
                </a:ext>
              </a:extLst>
            </p:cNvPr>
            <p:cNvSpPr/>
            <p:nvPr/>
          </p:nvSpPr>
          <p:spPr>
            <a:xfrm>
              <a:off x="2080058" y="3728289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02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D4587B1-C63E-43D0-84D7-75B54AAD183E}"/>
                </a:ext>
              </a:extLst>
            </p:cNvPr>
            <p:cNvSpPr txBox="1"/>
            <p:nvPr/>
          </p:nvSpPr>
          <p:spPr>
            <a:xfrm>
              <a:off x="3195438" y="3940391"/>
              <a:ext cx="6417639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1600" b="0" i="0" dirty="0">
                  <a:solidFill>
                    <a:schemeClr val="bg1"/>
                  </a:solidFill>
                  <a:effectLst/>
                </a:rPr>
                <a:t>El financiamiento de las operaciones se realiza con capital propio.  </a:t>
              </a:r>
              <a:r>
                <a:rPr lang="es-AR" sz="1600" dirty="0">
                  <a:solidFill>
                    <a:schemeClr val="bg1"/>
                  </a:solidFill>
                </a:rPr>
                <a:t>No obtiene</a:t>
              </a:r>
              <a:r>
                <a:rPr lang="es-AR" sz="1600" b="0" i="0" dirty="0">
                  <a:solidFill>
                    <a:schemeClr val="bg1"/>
                  </a:solidFill>
                  <a:effectLst/>
                </a:rPr>
                <a:t> fondos provenientes del ahorro de sus asociados.</a:t>
              </a:r>
              <a:endParaRPr lang="es-AR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A62A0CD-FF72-4C34-A870-28B05B32853F}"/>
              </a:ext>
            </a:extLst>
          </p:cNvPr>
          <p:cNvGrpSpPr/>
          <p:nvPr/>
        </p:nvGrpSpPr>
        <p:grpSpPr>
          <a:xfrm>
            <a:off x="1917004" y="5188454"/>
            <a:ext cx="8085803" cy="1236286"/>
            <a:chOff x="1917004" y="5188454"/>
            <a:chExt cx="8085803" cy="1236286"/>
          </a:xfrm>
        </p:grpSpPr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BC6153C2-4016-4761-8E1A-15C5D54FDAFB}"/>
                </a:ext>
              </a:extLst>
            </p:cNvPr>
            <p:cNvSpPr/>
            <p:nvPr/>
          </p:nvSpPr>
          <p:spPr>
            <a:xfrm>
              <a:off x="1917004" y="5188454"/>
              <a:ext cx="8085803" cy="1080000"/>
            </a:xfrm>
            <a:prstGeom prst="parallelogram">
              <a:avLst/>
            </a:prstGeom>
            <a:solidFill>
              <a:srgbClr val="5F6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DE9360C4-EEAB-47C3-9749-87AC934F16CD}"/>
                </a:ext>
              </a:extLst>
            </p:cNvPr>
            <p:cNvSpPr/>
            <p:nvPr/>
          </p:nvSpPr>
          <p:spPr>
            <a:xfrm>
              <a:off x="2763808" y="5421837"/>
              <a:ext cx="7010400" cy="1002903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254FC2F-369F-4515-A2C4-8EC353B20067}"/>
                </a:ext>
              </a:extLst>
            </p:cNvPr>
            <p:cNvSpPr/>
            <p:nvPr/>
          </p:nvSpPr>
          <p:spPr>
            <a:xfrm>
              <a:off x="2036469" y="5328489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03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B81A259-D90D-4757-8625-ECD1156FDFB0}"/>
                </a:ext>
              </a:extLst>
            </p:cNvPr>
            <p:cNvSpPr txBox="1"/>
            <p:nvPr/>
          </p:nvSpPr>
          <p:spPr>
            <a:xfrm>
              <a:off x="3322225" y="5559542"/>
              <a:ext cx="6124593" cy="65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El importe total neto operado en el servicio de </a:t>
              </a:r>
              <a:r>
                <a:rPr lang="es-ES" sz="16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préstamos</a:t>
              </a:r>
              <a:r>
                <a:rPr lang="es-ES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en el año bajo supervisión fue de </a:t>
              </a:r>
              <a:r>
                <a:rPr lang="es-ES" sz="1600" b="1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$ </a:t>
              </a:r>
              <a:r>
                <a:rPr lang="es-ES" sz="160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511.847.907,93 en 28.967 operaciones</a:t>
              </a:r>
              <a:endParaRPr lang="es-AR" sz="1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938468-BC62-4E1A-AB8E-EC01F1BEF3C9}"/>
              </a:ext>
            </a:extLst>
          </p:cNvPr>
          <p:cNvSpPr txBox="1"/>
          <p:nvPr/>
        </p:nvSpPr>
        <p:spPr>
          <a:xfrm>
            <a:off x="45719" y="1283125"/>
            <a:ext cx="12146281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4D67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 DE LA CIUDAD DE SANTA FE – REPÚBLICA ARGENTINA</a:t>
            </a:r>
            <a:endParaRPr lang="es-AR" sz="2400" b="1" dirty="0">
              <a:solidFill>
                <a:srgbClr val="4D677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FA2B245-8D7B-4898-BFA5-28EA207B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A97F0BF-FB66-45C7-ACE9-2717C3F04FAE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8" name="object 48">
            <a:extLst>
              <a:ext uri="{FF2B5EF4-FFF2-40B4-BE49-F238E27FC236}">
                <a16:creationId xmlns:a16="http://schemas.microsoft.com/office/drawing/2014/main" id="{E9C3E95A-74F0-459E-AA5C-3CA768ECE543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29" name="object 49">
              <a:extLst>
                <a:ext uri="{FF2B5EF4-FFF2-40B4-BE49-F238E27FC236}">
                  <a16:creationId xmlns:a16="http://schemas.microsoft.com/office/drawing/2014/main" id="{94F57B6C-BAA3-4D70-8094-40F9D547112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30" name="object 50">
              <a:extLst>
                <a:ext uri="{FF2B5EF4-FFF2-40B4-BE49-F238E27FC236}">
                  <a16:creationId xmlns:a16="http://schemas.microsoft.com/office/drawing/2014/main" id="{02A27B11-910A-448C-B928-3C5B274D2FA2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51">
            <a:extLst>
              <a:ext uri="{FF2B5EF4-FFF2-40B4-BE49-F238E27FC236}">
                <a16:creationId xmlns:a16="http://schemas.microsoft.com/office/drawing/2014/main" id="{4D76A2A4-88A8-4165-8E3C-582F75704709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32" name="object 52">
            <a:extLst>
              <a:ext uri="{FF2B5EF4-FFF2-40B4-BE49-F238E27FC236}">
                <a16:creationId xmlns:a16="http://schemas.microsoft.com/office/drawing/2014/main" id="{6BAD3064-3306-4B23-A417-DA843E11A6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>
            <a:extLst>
              <a:ext uri="{FF2B5EF4-FFF2-40B4-BE49-F238E27FC236}">
                <a16:creationId xmlns:a16="http://schemas.microsoft.com/office/drawing/2014/main" id="{49EE9A45-9F33-46DE-A5F7-E3FEF5F15CA5}"/>
              </a:ext>
            </a:extLst>
          </p:cNvPr>
          <p:cNvGrpSpPr/>
          <p:nvPr/>
        </p:nvGrpSpPr>
        <p:grpSpPr>
          <a:xfrm>
            <a:off x="5461236" y="3503483"/>
            <a:ext cx="3341088" cy="3640059"/>
            <a:chOff x="5402980" y="1502914"/>
            <a:chExt cx="3220485" cy="3591836"/>
          </a:xfrm>
        </p:grpSpPr>
        <p:sp>
          <p:nvSpPr>
            <p:cNvPr id="15" name="object 33">
              <a:extLst>
                <a:ext uri="{FF2B5EF4-FFF2-40B4-BE49-F238E27FC236}">
                  <a16:creationId xmlns:a16="http://schemas.microsoft.com/office/drawing/2014/main" id="{0D66424B-2B65-49DE-964D-BD86B6E6C302}"/>
                </a:ext>
              </a:extLst>
            </p:cNvPr>
            <p:cNvSpPr/>
            <p:nvPr/>
          </p:nvSpPr>
          <p:spPr>
            <a:xfrm>
              <a:off x="7984602" y="2345888"/>
              <a:ext cx="638863" cy="357224"/>
            </a:xfrm>
            <a:custGeom>
              <a:avLst/>
              <a:gdLst/>
              <a:ahLst/>
              <a:cxnLst/>
              <a:rect l="l" t="t" r="r" b="b"/>
              <a:pathLst>
                <a:path w="618147" h="357224">
                  <a:moveTo>
                    <a:pt x="425860" y="4633"/>
                  </a:moveTo>
                  <a:lnTo>
                    <a:pt x="416441" y="0"/>
                  </a:lnTo>
                  <a:lnTo>
                    <a:pt x="410519" y="3048"/>
                  </a:lnTo>
                  <a:lnTo>
                    <a:pt x="408441" y="13430"/>
                  </a:lnTo>
                  <a:lnTo>
                    <a:pt x="408441" y="114550"/>
                  </a:lnTo>
                  <a:lnTo>
                    <a:pt x="71196" y="114550"/>
                  </a:lnTo>
                  <a:lnTo>
                    <a:pt x="50889" y="115905"/>
                  </a:lnTo>
                  <a:lnTo>
                    <a:pt x="34588" y="119829"/>
                  </a:lnTo>
                  <a:lnTo>
                    <a:pt x="21924" y="126111"/>
                  </a:lnTo>
                  <a:lnTo>
                    <a:pt x="12526" y="134540"/>
                  </a:lnTo>
                  <a:lnTo>
                    <a:pt x="6023" y="144903"/>
                  </a:lnTo>
                  <a:lnTo>
                    <a:pt x="2045" y="156991"/>
                  </a:lnTo>
                  <a:lnTo>
                    <a:pt x="220" y="170591"/>
                  </a:lnTo>
                  <a:lnTo>
                    <a:pt x="0" y="178135"/>
                  </a:lnTo>
                  <a:lnTo>
                    <a:pt x="763" y="191863"/>
                  </a:lnTo>
                  <a:lnTo>
                    <a:pt x="3429" y="204386"/>
                  </a:lnTo>
                  <a:lnTo>
                    <a:pt x="8564" y="215391"/>
                  </a:lnTo>
                  <a:lnTo>
                    <a:pt x="16732" y="224565"/>
                  </a:lnTo>
                  <a:lnTo>
                    <a:pt x="28500" y="231595"/>
                  </a:lnTo>
                  <a:lnTo>
                    <a:pt x="44432" y="236167"/>
                  </a:lnTo>
                  <a:lnTo>
                    <a:pt x="65094" y="237968"/>
                  </a:lnTo>
                  <a:lnTo>
                    <a:pt x="99561" y="238211"/>
                  </a:lnTo>
                  <a:lnTo>
                    <a:pt x="112987" y="238372"/>
                  </a:lnTo>
                  <a:lnTo>
                    <a:pt x="127582" y="238568"/>
                  </a:lnTo>
                  <a:lnTo>
                    <a:pt x="143231" y="238791"/>
                  </a:lnTo>
                  <a:lnTo>
                    <a:pt x="159819" y="239036"/>
                  </a:lnTo>
                  <a:lnTo>
                    <a:pt x="177230" y="239299"/>
                  </a:lnTo>
                  <a:lnTo>
                    <a:pt x="195349" y="239572"/>
                  </a:lnTo>
                  <a:lnTo>
                    <a:pt x="214061" y="239851"/>
                  </a:lnTo>
                  <a:lnTo>
                    <a:pt x="233250" y="240130"/>
                  </a:lnTo>
                  <a:lnTo>
                    <a:pt x="252802" y="240404"/>
                  </a:lnTo>
                  <a:lnTo>
                    <a:pt x="272602" y="240666"/>
                  </a:lnTo>
                  <a:lnTo>
                    <a:pt x="292533" y="240912"/>
                  </a:lnTo>
                  <a:lnTo>
                    <a:pt x="312481" y="241135"/>
                  </a:lnTo>
                  <a:lnTo>
                    <a:pt x="332331" y="241330"/>
                  </a:lnTo>
                  <a:lnTo>
                    <a:pt x="351967" y="241492"/>
                  </a:lnTo>
                  <a:lnTo>
                    <a:pt x="390137" y="241691"/>
                  </a:lnTo>
                  <a:lnTo>
                    <a:pt x="408441" y="241718"/>
                  </a:lnTo>
                  <a:lnTo>
                    <a:pt x="408441" y="346450"/>
                  </a:lnTo>
                  <a:lnTo>
                    <a:pt x="412079" y="355871"/>
                  </a:lnTo>
                  <a:lnTo>
                    <a:pt x="421378" y="357224"/>
                  </a:lnTo>
                  <a:lnTo>
                    <a:pt x="433918" y="350508"/>
                  </a:lnTo>
                  <a:lnTo>
                    <a:pt x="438426" y="346450"/>
                  </a:lnTo>
                  <a:lnTo>
                    <a:pt x="441006" y="343516"/>
                  </a:lnTo>
                  <a:lnTo>
                    <a:pt x="445985" y="338707"/>
                  </a:lnTo>
                  <a:lnTo>
                    <a:pt x="453065" y="332259"/>
                  </a:lnTo>
                  <a:lnTo>
                    <a:pt x="461947" y="324408"/>
                  </a:lnTo>
                  <a:lnTo>
                    <a:pt x="472332" y="315392"/>
                  </a:lnTo>
                  <a:lnTo>
                    <a:pt x="483920" y="305446"/>
                  </a:lnTo>
                  <a:lnTo>
                    <a:pt x="496412" y="294808"/>
                  </a:lnTo>
                  <a:lnTo>
                    <a:pt x="509509" y="283712"/>
                  </a:lnTo>
                  <a:lnTo>
                    <a:pt x="522912" y="272396"/>
                  </a:lnTo>
                  <a:lnTo>
                    <a:pt x="536321" y="261097"/>
                  </a:lnTo>
                  <a:lnTo>
                    <a:pt x="549438" y="250049"/>
                  </a:lnTo>
                  <a:lnTo>
                    <a:pt x="561963" y="239491"/>
                  </a:lnTo>
                  <a:lnTo>
                    <a:pt x="573596" y="229658"/>
                  </a:lnTo>
                  <a:lnTo>
                    <a:pt x="584040" y="220787"/>
                  </a:lnTo>
                  <a:lnTo>
                    <a:pt x="592994" y="213114"/>
                  </a:lnTo>
                  <a:lnTo>
                    <a:pt x="600159" y="206876"/>
                  </a:lnTo>
                  <a:lnTo>
                    <a:pt x="605236" y="202309"/>
                  </a:lnTo>
                  <a:lnTo>
                    <a:pt x="614819" y="189048"/>
                  </a:lnTo>
                  <a:lnTo>
                    <a:pt x="618147" y="178749"/>
                  </a:lnTo>
                  <a:lnTo>
                    <a:pt x="617031" y="168697"/>
                  </a:lnTo>
                  <a:lnTo>
                    <a:pt x="611470" y="157907"/>
                  </a:lnTo>
                  <a:lnTo>
                    <a:pt x="607045" y="151954"/>
                  </a:lnTo>
                  <a:lnTo>
                    <a:pt x="596742" y="142959"/>
                  </a:lnTo>
                  <a:lnTo>
                    <a:pt x="588326" y="136047"/>
                  </a:lnTo>
                  <a:lnTo>
                    <a:pt x="578175" y="127855"/>
                  </a:lnTo>
                  <a:lnTo>
                    <a:pt x="566618" y="118630"/>
                  </a:lnTo>
                  <a:lnTo>
                    <a:pt x="553985" y="108619"/>
                  </a:lnTo>
                  <a:lnTo>
                    <a:pt x="540607" y="98070"/>
                  </a:lnTo>
                  <a:lnTo>
                    <a:pt x="526812" y="87228"/>
                  </a:lnTo>
                  <a:lnTo>
                    <a:pt x="512933" y="76342"/>
                  </a:lnTo>
                  <a:lnTo>
                    <a:pt x="499297" y="65658"/>
                  </a:lnTo>
                  <a:lnTo>
                    <a:pt x="486236" y="55423"/>
                  </a:lnTo>
                  <a:lnTo>
                    <a:pt x="474080" y="45885"/>
                  </a:lnTo>
                  <a:lnTo>
                    <a:pt x="463158" y="37290"/>
                  </a:lnTo>
                  <a:lnTo>
                    <a:pt x="453800" y="29886"/>
                  </a:lnTo>
                  <a:lnTo>
                    <a:pt x="446337" y="23919"/>
                  </a:lnTo>
                  <a:lnTo>
                    <a:pt x="441099" y="19636"/>
                  </a:lnTo>
                  <a:lnTo>
                    <a:pt x="438426" y="17297"/>
                  </a:lnTo>
                  <a:lnTo>
                    <a:pt x="425860" y="4633"/>
                  </a:lnTo>
                  <a:close/>
                </a:path>
              </a:pathLst>
            </a:custGeom>
            <a:solidFill>
              <a:srgbClr val="009F9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A6D46CC-3CDC-4661-91CB-2856E071D035}"/>
                </a:ext>
              </a:extLst>
            </p:cNvPr>
            <p:cNvGrpSpPr/>
            <p:nvPr/>
          </p:nvGrpSpPr>
          <p:grpSpPr>
            <a:xfrm>
              <a:off x="5402980" y="1502914"/>
              <a:ext cx="2648832" cy="3591836"/>
              <a:chOff x="5402980" y="1502914"/>
              <a:chExt cx="2648832" cy="3591836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6524B9F-5731-4DEC-ACB1-1D2C3FE9BEA4}"/>
                  </a:ext>
                </a:extLst>
              </p:cNvPr>
              <p:cNvSpPr txBox="1"/>
              <p:nvPr/>
            </p:nvSpPr>
            <p:spPr>
              <a:xfrm>
                <a:off x="5463263" y="1705340"/>
                <a:ext cx="2588549" cy="338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Se trata de un persona humana de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35 años de edad. Domiciliada en la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ciudad de Santa Fe.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Inscripción en AFIP </a:t>
                </a:r>
                <a:r>
                  <a:rPr lang="es-AR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actividad principal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“servicios inmobiliarios” realizados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por cuenta propia, con bienes urbanos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propios y arrendados N.C.P</a:t>
                </a:r>
                <a:r>
                  <a:rPr lang="es-AR" sz="11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s-ES" sz="11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s-ES" sz="10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s-ES" sz="10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s-ES" sz="10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s-ES" sz="10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ráfico 80">
                <a:extLst>
                  <a:ext uri="{FF2B5EF4-FFF2-40B4-BE49-F238E27FC236}">
                    <a16:creationId xmlns:a16="http://schemas.microsoft.com/office/drawing/2014/main" id="{71FDEB61-6FF1-4B48-B9FF-71ADAA0CA105}"/>
                  </a:ext>
                </a:extLst>
              </p:cNvPr>
              <p:cNvSpPr/>
              <p:nvPr/>
            </p:nvSpPr>
            <p:spPr>
              <a:xfrm>
                <a:off x="5402980" y="1502914"/>
                <a:ext cx="2337540" cy="2664990"/>
              </a:xfrm>
              <a:custGeom>
                <a:avLst/>
                <a:gdLst>
                  <a:gd name="connsiteX0" fmla="*/ 2924506 w 3255911"/>
                  <a:gd name="connsiteY0" fmla="*/ 3226688 h 3226687"/>
                  <a:gd name="connsiteX1" fmla="*/ 331405 w 3255911"/>
                  <a:gd name="connsiteY1" fmla="*/ 3226688 h 3226687"/>
                  <a:gd name="connsiteX2" fmla="*/ 0 w 3255911"/>
                  <a:gd name="connsiteY2" fmla="*/ 2939101 h 3226687"/>
                  <a:gd name="connsiteX3" fmla="*/ 0 w 3255911"/>
                  <a:gd name="connsiteY3" fmla="*/ 287587 h 3226687"/>
                  <a:gd name="connsiteX4" fmla="*/ 331405 w 3255911"/>
                  <a:gd name="connsiteY4" fmla="*/ 0 h 3226687"/>
                  <a:gd name="connsiteX5" fmla="*/ 2924119 w 3255911"/>
                  <a:gd name="connsiteY5" fmla="*/ 0 h 3226687"/>
                  <a:gd name="connsiteX6" fmla="*/ 3255911 w 3255911"/>
                  <a:gd name="connsiteY6" fmla="*/ 287587 h 3226687"/>
                  <a:gd name="connsiteX7" fmla="*/ 3255911 w 3255911"/>
                  <a:gd name="connsiteY7" fmla="*/ 2939101 h 3226687"/>
                  <a:gd name="connsiteX8" fmla="*/ 2924506 w 3255911"/>
                  <a:gd name="connsiteY8" fmla="*/ 3226688 h 322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5911" h="3226687">
                    <a:moveTo>
                      <a:pt x="2924506" y="3226688"/>
                    </a:moveTo>
                    <a:lnTo>
                      <a:pt x="331405" y="3226688"/>
                    </a:lnTo>
                    <a:cubicBezTo>
                      <a:pt x="148454" y="3226688"/>
                      <a:pt x="0" y="3097863"/>
                      <a:pt x="0" y="2939101"/>
                    </a:cubicBezTo>
                    <a:lnTo>
                      <a:pt x="0" y="287587"/>
                    </a:lnTo>
                    <a:cubicBezTo>
                      <a:pt x="0" y="128825"/>
                      <a:pt x="148454" y="0"/>
                      <a:pt x="331405" y="0"/>
                    </a:cubicBezTo>
                    <a:lnTo>
                      <a:pt x="2924119" y="0"/>
                    </a:lnTo>
                    <a:cubicBezTo>
                      <a:pt x="2965593" y="0"/>
                      <a:pt x="3255911" y="243860"/>
                      <a:pt x="3255911" y="287587"/>
                    </a:cubicBezTo>
                    <a:lnTo>
                      <a:pt x="3255911" y="2939101"/>
                    </a:lnTo>
                    <a:cubicBezTo>
                      <a:pt x="3255911" y="3097863"/>
                      <a:pt x="3107457" y="3226688"/>
                      <a:pt x="2924506" y="3226688"/>
                    </a:cubicBezTo>
                    <a:close/>
                  </a:path>
                </a:pathLst>
              </a:custGeom>
              <a:noFill/>
              <a:ln w="571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AR"/>
              </a:p>
            </p:txBody>
          </p: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06D9A17-887E-43E6-BF83-8C7CE85ADADF}"/>
              </a:ext>
            </a:extLst>
          </p:cNvPr>
          <p:cNvGrpSpPr/>
          <p:nvPr/>
        </p:nvGrpSpPr>
        <p:grpSpPr>
          <a:xfrm>
            <a:off x="3097562" y="3384635"/>
            <a:ext cx="2045722" cy="2716621"/>
            <a:chOff x="3041554" y="1452744"/>
            <a:chExt cx="2045722" cy="2716621"/>
          </a:xfrm>
        </p:grpSpPr>
        <p:sp>
          <p:nvSpPr>
            <p:cNvPr id="14" name="object 33">
              <a:extLst>
                <a:ext uri="{FF2B5EF4-FFF2-40B4-BE49-F238E27FC236}">
                  <a16:creationId xmlns:a16="http://schemas.microsoft.com/office/drawing/2014/main" id="{DFF8E8F8-6500-4839-B8E8-8EFB2F899B56}"/>
                </a:ext>
              </a:extLst>
            </p:cNvPr>
            <p:cNvSpPr/>
            <p:nvPr/>
          </p:nvSpPr>
          <p:spPr>
            <a:xfrm>
              <a:off x="4448413" y="2427130"/>
              <a:ext cx="638863" cy="357224"/>
            </a:xfrm>
            <a:custGeom>
              <a:avLst/>
              <a:gdLst/>
              <a:ahLst/>
              <a:cxnLst/>
              <a:rect l="l" t="t" r="r" b="b"/>
              <a:pathLst>
                <a:path w="618147" h="357224">
                  <a:moveTo>
                    <a:pt x="425860" y="4633"/>
                  </a:moveTo>
                  <a:lnTo>
                    <a:pt x="416441" y="0"/>
                  </a:lnTo>
                  <a:lnTo>
                    <a:pt x="410519" y="3048"/>
                  </a:lnTo>
                  <a:lnTo>
                    <a:pt x="408441" y="13430"/>
                  </a:lnTo>
                  <a:lnTo>
                    <a:pt x="408441" y="114550"/>
                  </a:lnTo>
                  <a:lnTo>
                    <a:pt x="71196" y="114550"/>
                  </a:lnTo>
                  <a:lnTo>
                    <a:pt x="50889" y="115905"/>
                  </a:lnTo>
                  <a:lnTo>
                    <a:pt x="34588" y="119829"/>
                  </a:lnTo>
                  <a:lnTo>
                    <a:pt x="21924" y="126111"/>
                  </a:lnTo>
                  <a:lnTo>
                    <a:pt x="12526" y="134540"/>
                  </a:lnTo>
                  <a:lnTo>
                    <a:pt x="6023" y="144903"/>
                  </a:lnTo>
                  <a:lnTo>
                    <a:pt x="2045" y="156991"/>
                  </a:lnTo>
                  <a:lnTo>
                    <a:pt x="220" y="170591"/>
                  </a:lnTo>
                  <a:lnTo>
                    <a:pt x="0" y="178135"/>
                  </a:lnTo>
                  <a:lnTo>
                    <a:pt x="763" y="191863"/>
                  </a:lnTo>
                  <a:lnTo>
                    <a:pt x="3429" y="204386"/>
                  </a:lnTo>
                  <a:lnTo>
                    <a:pt x="8564" y="215391"/>
                  </a:lnTo>
                  <a:lnTo>
                    <a:pt x="16732" y="224565"/>
                  </a:lnTo>
                  <a:lnTo>
                    <a:pt x="28500" y="231595"/>
                  </a:lnTo>
                  <a:lnTo>
                    <a:pt x="44432" y="236167"/>
                  </a:lnTo>
                  <a:lnTo>
                    <a:pt x="65094" y="237968"/>
                  </a:lnTo>
                  <a:lnTo>
                    <a:pt x="99561" y="238211"/>
                  </a:lnTo>
                  <a:lnTo>
                    <a:pt x="112987" y="238372"/>
                  </a:lnTo>
                  <a:lnTo>
                    <a:pt x="127582" y="238568"/>
                  </a:lnTo>
                  <a:lnTo>
                    <a:pt x="143231" y="238791"/>
                  </a:lnTo>
                  <a:lnTo>
                    <a:pt x="159819" y="239036"/>
                  </a:lnTo>
                  <a:lnTo>
                    <a:pt x="177230" y="239299"/>
                  </a:lnTo>
                  <a:lnTo>
                    <a:pt x="195349" y="239572"/>
                  </a:lnTo>
                  <a:lnTo>
                    <a:pt x="214061" y="239851"/>
                  </a:lnTo>
                  <a:lnTo>
                    <a:pt x="233250" y="240130"/>
                  </a:lnTo>
                  <a:lnTo>
                    <a:pt x="252802" y="240404"/>
                  </a:lnTo>
                  <a:lnTo>
                    <a:pt x="272602" y="240666"/>
                  </a:lnTo>
                  <a:lnTo>
                    <a:pt x="292533" y="240912"/>
                  </a:lnTo>
                  <a:lnTo>
                    <a:pt x="312481" y="241135"/>
                  </a:lnTo>
                  <a:lnTo>
                    <a:pt x="332331" y="241330"/>
                  </a:lnTo>
                  <a:lnTo>
                    <a:pt x="351967" y="241492"/>
                  </a:lnTo>
                  <a:lnTo>
                    <a:pt x="390137" y="241691"/>
                  </a:lnTo>
                  <a:lnTo>
                    <a:pt x="408441" y="241718"/>
                  </a:lnTo>
                  <a:lnTo>
                    <a:pt x="408441" y="346450"/>
                  </a:lnTo>
                  <a:lnTo>
                    <a:pt x="412079" y="355871"/>
                  </a:lnTo>
                  <a:lnTo>
                    <a:pt x="421378" y="357224"/>
                  </a:lnTo>
                  <a:lnTo>
                    <a:pt x="433918" y="350508"/>
                  </a:lnTo>
                  <a:lnTo>
                    <a:pt x="438426" y="346450"/>
                  </a:lnTo>
                  <a:lnTo>
                    <a:pt x="441006" y="343516"/>
                  </a:lnTo>
                  <a:lnTo>
                    <a:pt x="445985" y="338707"/>
                  </a:lnTo>
                  <a:lnTo>
                    <a:pt x="453065" y="332259"/>
                  </a:lnTo>
                  <a:lnTo>
                    <a:pt x="461947" y="324408"/>
                  </a:lnTo>
                  <a:lnTo>
                    <a:pt x="472332" y="315392"/>
                  </a:lnTo>
                  <a:lnTo>
                    <a:pt x="483920" y="305446"/>
                  </a:lnTo>
                  <a:lnTo>
                    <a:pt x="496412" y="294808"/>
                  </a:lnTo>
                  <a:lnTo>
                    <a:pt x="509509" y="283712"/>
                  </a:lnTo>
                  <a:lnTo>
                    <a:pt x="522912" y="272396"/>
                  </a:lnTo>
                  <a:lnTo>
                    <a:pt x="536321" y="261097"/>
                  </a:lnTo>
                  <a:lnTo>
                    <a:pt x="549438" y="250049"/>
                  </a:lnTo>
                  <a:lnTo>
                    <a:pt x="561963" y="239491"/>
                  </a:lnTo>
                  <a:lnTo>
                    <a:pt x="573596" y="229658"/>
                  </a:lnTo>
                  <a:lnTo>
                    <a:pt x="584040" y="220787"/>
                  </a:lnTo>
                  <a:lnTo>
                    <a:pt x="592994" y="213114"/>
                  </a:lnTo>
                  <a:lnTo>
                    <a:pt x="600159" y="206876"/>
                  </a:lnTo>
                  <a:lnTo>
                    <a:pt x="605236" y="202309"/>
                  </a:lnTo>
                  <a:lnTo>
                    <a:pt x="614819" y="189048"/>
                  </a:lnTo>
                  <a:lnTo>
                    <a:pt x="618147" y="178749"/>
                  </a:lnTo>
                  <a:lnTo>
                    <a:pt x="617031" y="168697"/>
                  </a:lnTo>
                  <a:lnTo>
                    <a:pt x="611470" y="157907"/>
                  </a:lnTo>
                  <a:lnTo>
                    <a:pt x="607045" y="151954"/>
                  </a:lnTo>
                  <a:lnTo>
                    <a:pt x="596742" y="142959"/>
                  </a:lnTo>
                  <a:lnTo>
                    <a:pt x="588326" y="136047"/>
                  </a:lnTo>
                  <a:lnTo>
                    <a:pt x="578175" y="127855"/>
                  </a:lnTo>
                  <a:lnTo>
                    <a:pt x="566618" y="118630"/>
                  </a:lnTo>
                  <a:lnTo>
                    <a:pt x="553985" y="108619"/>
                  </a:lnTo>
                  <a:lnTo>
                    <a:pt x="540607" y="98070"/>
                  </a:lnTo>
                  <a:lnTo>
                    <a:pt x="526812" y="87228"/>
                  </a:lnTo>
                  <a:lnTo>
                    <a:pt x="512933" y="76342"/>
                  </a:lnTo>
                  <a:lnTo>
                    <a:pt x="499297" y="65658"/>
                  </a:lnTo>
                  <a:lnTo>
                    <a:pt x="486236" y="55423"/>
                  </a:lnTo>
                  <a:lnTo>
                    <a:pt x="474080" y="45885"/>
                  </a:lnTo>
                  <a:lnTo>
                    <a:pt x="463158" y="37290"/>
                  </a:lnTo>
                  <a:lnTo>
                    <a:pt x="453800" y="29886"/>
                  </a:lnTo>
                  <a:lnTo>
                    <a:pt x="446337" y="23919"/>
                  </a:lnTo>
                  <a:lnTo>
                    <a:pt x="441099" y="19636"/>
                  </a:lnTo>
                  <a:lnTo>
                    <a:pt x="438426" y="17297"/>
                  </a:lnTo>
                  <a:lnTo>
                    <a:pt x="425860" y="4633"/>
                  </a:lnTo>
                  <a:close/>
                </a:path>
              </a:pathLst>
            </a:custGeom>
            <a:solidFill>
              <a:srgbClr val="009F9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2C1DECA-9007-470F-9C73-F35025532941}"/>
                </a:ext>
              </a:extLst>
            </p:cNvPr>
            <p:cNvGrpSpPr/>
            <p:nvPr/>
          </p:nvGrpSpPr>
          <p:grpSpPr>
            <a:xfrm>
              <a:off x="3041554" y="1452744"/>
              <a:ext cx="1457479" cy="2716621"/>
              <a:chOff x="2700892" y="1479344"/>
              <a:chExt cx="1457479" cy="2716621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6D040A-3581-4E98-8170-0EF88679DF3A}"/>
                  </a:ext>
                </a:extLst>
              </p:cNvPr>
              <p:cNvSpPr txBox="1"/>
              <p:nvPr/>
            </p:nvSpPr>
            <p:spPr>
              <a:xfrm>
                <a:off x="2978217" y="1479344"/>
                <a:ext cx="799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b="1" dirty="0"/>
                  <a:t>Legajo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DD461F1-DD27-4259-8239-20267E412471}"/>
                  </a:ext>
                </a:extLst>
              </p:cNvPr>
              <p:cNvSpPr txBox="1"/>
              <p:nvPr/>
            </p:nvSpPr>
            <p:spPr>
              <a:xfrm>
                <a:off x="2700892" y="3364968"/>
                <a:ext cx="14574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Se requirió el legajo del cliente y el circuito completo de la operatoria</a:t>
                </a:r>
                <a:endParaRPr lang="es-AR" sz="1200" dirty="0"/>
              </a:p>
            </p:txBody>
          </p:sp>
          <p:pic>
            <p:nvPicPr>
              <p:cNvPr id="32" name="Gráfico 31">
                <a:extLst>
                  <a:ext uri="{FF2B5EF4-FFF2-40B4-BE49-F238E27FC236}">
                    <a16:creationId xmlns:a16="http://schemas.microsoft.com/office/drawing/2014/main" id="{F921DFE7-3C37-4D42-A43E-36826B629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2801676" y="2220524"/>
                <a:ext cx="1237268" cy="878533"/>
              </a:xfrm>
              <a:prstGeom prst="rect">
                <a:avLst/>
              </a:prstGeom>
            </p:spPr>
          </p:pic>
        </p:grp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6D08B561-F322-4992-9219-5EE17C1271DB}"/>
              </a:ext>
            </a:extLst>
          </p:cNvPr>
          <p:cNvGrpSpPr/>
          <p:nvPr/>
        </p:nvGrpSpPr>
        <p:grpSpPr>
          <a:xfrm>
            <a:off x="8965272" y="3470072"/>
            <a:ext cx="2407874" cy="2767589"/>
            <a:chOff x="8641526" y="1502914"/>
            <a:chExt cx="2407874" cy="2699501"/>
          </a:xfrm>
        </p:grpSpPr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807F6702-F28A-45BF-9153-EA8640FB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1526" y="1502914"/>
              <a:ext cx="2407874" cy="2699501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7E03AF4-8EA5-4C3F-AAA1-79C0B321D2A6}"/>
                </a:ext>
              </a:extLst>
            </p:cNvPr>
            <p:cNvSpPr txBox="1"/>
            <p:nvPr/>
          </p:nvSpPr>
          <p:spPr>
            <a:xfrm>
              <a:off x="8741044" y="1664899"/>
              <a:ext cx="220883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1400" b="1" dirty="0"/>
            </a:p>
            <a:p>
              <a:endParaRPr lang="es-ES" sz="1400" b="1" dirty="0"/>
            </a:p>
            <a:p>
              <a:r>
                <a:rPr lang="es-ES" sz="1200" dirty="0"/>
                <a:t>El asociado se comprometió a devolver el préstamo en 60 cuotas (en 5 años), de u$s 6.972,00 mensuales cada una.</a:t>
              </a:r>
            </a:p>
            <a:p>
              <a:endParaRPr lang="es-ES" sz="1200" dirty="0"/>
            </a:p>
            <a:p>
              <a:r>
                <a:rPr lang="es-ES" sz="1200" dirty="0"/>
                <a:t>Equivale a u$s 83.664 al año.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13C4A3F5-5BD1-4536-9273-E99445DA9C24}"/>
                </a:ext>
              </a:extLst>
            </p:cNvPr>
            <p:cNvSpPr txBox="1"/>
            <p:nvPr/>
          </p:nvSpPr>
          <p:spPr>
            <a:xfrm>
              <a:off x="8741044" y="1586493"/>
              <a:ext cx="1654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/>
                <a:t>          </a:t>
              </a:r>
              <a:r>
                <a:rPr lang="es-ES" b="1" dirty="0"/>
                <a:t>Devolución</a:t>
              </a:r>
              <a:endParaRPr lang="es-AR" b="1" dirty="0"/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41E35D6-BDD5-4731-8945-F4E651845414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8" name="object 48">
            <a:extLst>
              <a:ext uri="{FF2B5EF4-FFF2-40B4-BE49-F238E27FC236}">
                <a16:creationId xmlns:a16="http://schemas.microsoft.com/office/drawing/2014/main" id="{337529DE-DA52-4B4B-B96F-430AE04DCAE2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69" name="object 49">
              <a:extLst>
                <a:ext uri="{FF2B5EF4-FFF2-40B4-BE49-F238E27FC236}">
                  <a16:creationId xmlns:a16="http://schemas.microsoft.com/office/drawing/2014/main" id="{01E15BF3-C388-4324-8DFB-F84A1B4D932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70" name="object 50">
              <a:extLst>
                <a:ext uri="{FF2B5EF4-FFF2-40B4-BE49-F238E27FC236}">
                  <a16:creationId xmlns:a16="http://schemas.microsoft.com/office/drawing/2014/main" id="{05C054BD-2F04-424E-BA99-019CE8AAF2FD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51">
            <a:extLst>
              <a:ext uri="{FF2B5EF4-FFF2-40B4-BE49-F238E27FC236}">
                <a16:creationId xmlns:a16="http://schemas.microsoft.com/office/drawing/2014/main" id="{60F11998-2B1B-4A4E-B4B2-1B6CF84232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AR" sz="2400" dirty="0"/>
              <a:t>Reporte de Operación Sospechosa (R.O.S.)</a:t>
            </a:r>
          </a:p>
        </p:txBody>
      </p:sp>
      <p:pic>
        <p:nvPicPr>
          <p:cNvPr id="72" name="object 52">
            <a:extLst>
              <a:ext uri="{FF2B5EF4-FFF2-40B4-BE49-F238E27FC236}">
                <a16:creationId xmlns:a16="http://schemas.microsoft.com/office/drawing/2014/main" id="{DFCC6280-F323-4A79-A65A-6CB1FBA48FE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19200" y="167640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9,04% del monto total operado en el servicio, se constató que correspondían a ayudas económicas distintas a las habituales (prestamos personales), siendo materializadas a través de mutuos. Se verificó que correspondían a 4 operaciones con solo 3 asociados de la mutual.</a:t>
            </a:r>
            <a:endParaRPr lang="es-AR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876323F-74E8-4675-A7A6-1E05B27E57C2}"/>
              </a:ext>
            </a:extLst>
          </p:cNvPr>
          <p:cNvGrpSpPr/>
          <p:nvPr/>
        </p:nvGrpSpPr>
        <p:grpSpPr>
          <a:xfrm>
            <a:off x="387741" y="3425683"/>
            <a:ext cx="2653813" cy="2526836"/>
            <a:chOff x="387741" y="3425683"/>
            <a:chExt cx="2653813" cy="2526836"/>
          </a:xfrm>
        </p:grpSpPr>
        <p:sp>
          <p:nvSpPr>
            <p:cNvPr id="11" name="object 33">
              <a:extLst>
                <a:ext uri="{FF2B5EF4-FFF2-40B4-BE49-F238E27FC236}">
                  <a16:creationId xmlns:a16="http://schemas.microsoft.com/office/drawing/2014/main" id="{27B28D3C-1689-4EDF-ACF2-8C4700D64A92}"/>
                </a:ext>
              </a:extLst>
            </p:cNvPr>
            <p:cNvSpPr/>
            <p:nvPr/>
          </p:nvSpPr>
          <p:spPr>
            <a:xfrm>
              <a:off x="2395541" y="4344156"/>
              <a:ext cx="646013" cy="357224"/>
            </a:xfrm>
            <a:custGeom>
              <a:avLst/>
              <a:gdLst/>
              <a:ahLst/>
              <a:cxnLst/>
              <a:rect l="l" t="t" r="r" b="b"/>
              <a:pathLst>
                <a:path w="618147" h="357224">
                  <a:moveTo>
                    <a:pt x="425860" y="4633"/>
                  </a:moveTo>
                  <a:lnTo>
                    <a:pt x="416441" y="0"/>
                  </a:lnTo>
                  <a:lnTo>
                    <a:pt x="410519" y="3048"/>
                  </a:lnTo>
                  <a:lnTo>
                    <a:pt x="408441" y="13430"/>
                  </a:lnTo>
                  <a:lnTo>
                    <a:pt x="408441" y="114550"/>
                  </a:lnTo>
                  <a:lnTo>
                    <a:pt x="71196" y="114550"/>
                  </a:lnTo>
                  <a:lnTo>
                    <a:pt x="50889" y="115905"/>
                  </a:lnTo>
                  <a:lnTo>
                    <a:pt x="34588" y="119829"/>
                  </a:lnTo>
                  <a:lnTo>
                    <a:pt x="21924" y="126111"/>
                  </a:lnTo>
                  <a:lnTo>
                    <a:pt x="12526" y="134540"/>
                  </a:lnTo>
                  <a:lnTo>
                    <a:pt x="6023" y="144903"/>
                  </a:lnTo>
                  <a:lnTo>
                    <a:pt x="2045" y="156991"/>
                  </a:lnTo>
                  <a:lnTo>
                    <a:pt x="220" y="170591"/>
                  </a:lnTo>
                  <a:lnTo>
                    <a:pt x="0" y="178135"/>
                  </a:lnTo>
                  <a:lnTo>
                    <a:pt x="763" y="191863"/>
                  </a:lnTo>
                  <a:lnTo>
                    <a:pt x="3429" y="204386"/>
                  </a:lnTo>
                  <a:lnTo>
                    <a:pt x="8564" y="215391"/>
                  </a:lnTo>
                  <a:lnTo>
                    <a:pt x="16732" y="224565"/>
                  </a:lnTo>
                  <a:lnTo>
                    <a:pt x="28500" y="231595"/>
                  </a:lnTo>
                  <a:lnTo>
                    <a:pt x="44432" y="236167"/>
                  </a:lnTo>
                  <a:lnTo>
                    <a:pt x="65094" y="237968"/>
                  </a:lnTo>
                  <a:lnTo>
                    <a:pt x="99561" y="238211"/>
                  </a:lnTo>
                  <a:lnTo>
                    <a:pt x="112987" y="238372"/>
                  </a:lnTo>
                  <a:lnTo>
                    <a:pt x="127582" y="238568"/>
                  </a:lnTo>
                  <a:lnTo>
                    <a:pt x="143231" y="238791"/>
                  </a:lnTo>
                  <a:lnTo>
                    <a:pt x="159819" y="239036"/>
                  </a:lnTo>
                  <a:lnTo>
                    <a:pt x="177230" y="239299"/>
                  </a:lnTo>
                  <a:lnTo>
                    <a:pt x="195349" y="239572"/>
                  </a:lnTo>
                  <a:lnTo>
                    <a:pt x="214061" y="239851"/>
                  </a:lnTo>
                  <a:lnTo>
                    <a:pt x="233250" y="240130"/>
                  </a:lnTo>
                  <a:lnTo>
                    <a:pt x="252802" y="240404"/>
                  </a:lnTo>
                  <a:lnTo>
                    <a:pt x="272602" y="240666"/>
                  </a:lnTo>
                  <a:lnTo>
                    <a:pt x="292533" y="240912"/>
                  </a:lnTo>
                  <a:lnTo>
                    <a:pt x="312481" y="241135"/>
                  </a:lnTo>
                  <a:lnTo>
                    <a:pt x="332331" y="241330"/>
                  </a:lnTo>
                  <a:lnTo>
                    <a:pt x="351967" y="241492"/>
                  </a:lnTo>
                  <a:lnTo>
                    <a:pt x="390137" y="241691"/>
                  </a:lnTo>
                  <a:lnTo>
                    <a:pt x="408441" y="241718"/>
                  </a:lnTo>
                  <a:lnTo>
                    <a:pt x="408441" y="346450"/>
                  </a:lnTo>
                  <a:lnTo>
                    <a:pt x="412079" y="355871"/>
                  </a:lnTo>
                  <a:lnTo>
                    <a:pt x="421378" y="357224"/>
                  </a:lnTo>
                  <a:lnTo>
                    <a:pt x="433918" y="350508"/>
                  </a:lnTo>
                  <a:lnTo>
                    <a:pt x="438426" y="346450"/>
                  </a:lnTo>
                  <a:lnTo>
                    <a:pt x="441006" y="343516"/>
                  </a:lnTo>
                  <a:lnTo>
                    <a:pt x="445985" y="338707"/>
                  </a:lnTo>
                  <a:lnTo>
                    <a:pt x="453065" y="332259"/>
                  </a:lnTo>
                  <a:lnTo>
                    <a:pt x="461947" y="324408"/>
                  </a:lnTo>
                  <a:lnTo>
                    <a:pt x="472332" y="315392"/>
                  </a:lnTo>
                  <a:lnTo>
                    <a:pt x="483920" y="305446"/>
                  </a:lnTo>
                  <a:lnTo>
                    <a:pt x="496412" y="294808"/>
                  </a:lnTo>
                  <a:lnTo>
                    <a:pt x="509509" y="283712"/>
                  </a:lnTo>
                  <a:lnTo>
                    <a:pt x="522912" y="272396"/>
                  </a:lnTo>
                  <a:lnTo>
                    <a:pt x="536321" y="261097"/>
                  </a:lnTo>
                  <a:lnTo>
                    <a:pt x="549438" y="250049"/>
                  </a:lnTo>
                  <a:lnTo>
                    <a:pt x="561963" y="239491"/>
                  </a:lnTo>
                  <a:lnTo>
                    <a:pt x="573596" y="229658"/>
                  </a:lnTo>
                  <a:lnTo>
                    <a:pt x="584040" y="220787"/>
                  </a:lnTo>
                  <a:lnTo>
                    <a:pt x="592994" y="213114"/>
                  </a:lnTo>
                  <a:lnTo>
                    <a:pt x="600159" y="206876"/>
                  </a:lnTo>
                  <a:lnTo>
                    <a:pt x="605236" y="202309"/>
                  </a:lnTo>
                  <a:lnTo>
                    <a:pt x="614819" y="189048"/>
                  </a:lnTo>
                  <a:lnTo>
                    <a:pt x="618147" y="178749"/>
                  </a:lnTo>
                  <a:lnTo>
                    <a:pt x="617031" y="168697"/>
                  </a:lnTo>
                  <a:lnTo>
                    <a:pt x="611470" y="157907"/>
                  </a:lnTo>
                  <a:lnTo>
                    <a:pt x="607045" y="151954"/>
                  </a:lnTo>
                  <a:lnTo>
                    <a:pt x="596742" y="142959"/>
                  </a:lnTo>
                  <a:lnTo>
                    <a:pt x="588326" y="136047"/>
                  </a:lnTo>
                  <a:lnTo>
                    <a:pt x="578175" y="127855"/>
                  </a:lnTo>
                  <a:lnTo>
                    <a:pt x="566618" y="118630"/>
                  </a:lnTo>
                  <a:lnTo>
                    <a:pt x="553985" y="108619"/>
                  </a:lnTo>
                  <a:lnTo>
                    <a:pt x="540607" y="98070"/>
                  </a:lnTo>
                  <a:lnTo>
                    <a:pt x="526812" y="87228"/>
                  </a:lnTo>
                  <a:lnTo>
                    <a:pt x="512933" y="76342"/>
                  </a:lnTo>
                  <a:lnTo>
                    <a:pt x="499297" y="65658"/>
                  </a:lnTo>
                  <a:lnTo>
                    <a:pt x="486236" y="55423"/>
                  </a:lnTo>
                  <a:lnTo>
                    <a:pt x="474080" y="45885"/>
                  </a:lnTo>
                  <a:lnTo>
                    <a:pt x="463158" y="37290"/>
                  </a:lnTo>
                  <a:lnTo>
                    <a:pt x="453800" y="29886"/>
                  </a:lnTo>
                  <a:lnTo>
                    <a:pt x="446337" y="23919"/>
                  </a:lnTo>
                  <a:lnTo>
                    <a:pt x="441099" y="19636"/>
                  </a:lnTo>
                  <a:lnTo>
                    <a:pt x="438426" y="17297"/>
                  </a:lnTo>
                  <a:lnTo>
                    <a:pt x="425860" y="4633"/>
                  </a:lnTo>
                  <a:close/>
                </a:path>
              </a:pathLst>
            </a:custGeom>
            <a:solidFill>
              <a:srgbClr val="009F9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2A5BF74-96E0-4BF9-8A97-5919F977A34E}"/>
                </a:ext>
              </a:extLst>
            </p:cNvPr>
            <p:cNvGrpSpPr/>
            <p:nvPr/>
          </p:nvGrpSpPr>
          <p:grpSpPr>
            <a:xfrm>
              <a:off x="387741" y="3425683"/>
              <a:ext cx="2077243" cy="2526836"/>
              <a:chOff x="246709" y="1445191"/>
              <a:chExt cx="2077243" cy="2526836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3F24B0-9BDE-458D-AF99-5B81FFC5AF24}"/>
                  </a:ext>
                </a:extLst>
              </p:cNvPr>
              <p:cNvSpPr txBox="1"/>
              <p:nvPr/>
            </p:nvSpPr>
            <p:spPr>
              <a:xfrm>
                <a:off x="246709" y="1445191"/>
                <a:ext cx="1811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b="1" dirty="0"/>
                  <a:t>Persona Humana</a:t>
                </a:r>
                <a:endParaRPr lang="es-ES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DF73A3E-90C6-4C33-89EE-47C8D392E4E7}"/>
                  </a:ext>
                </a:extLst>
              </p:cNvPr>
              <p:cNvSpPr txBox="1"/>
              <p:nvPr/>
            </p:nvSpPr>
            <p:spPr>
              <a:xfrm>
                <a:off x="266552" y="3325696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Se constató que</a:t>
                </a:r>
                <a:r>
                  <a:rPr lang="es-ES" sz="1200" b="1" dirty="0"/>
                  <a:t> </a:t>
                </a:r>
                <a:r>
                  <a:rPr lang="es-ES" sz="1200" dirty="0"/>
                  <a:t>solicitó un crédito por </a:t>
                </a:r>
                <a:r>
                  <a:rPr lang="es-ES" sz="1200" b="1" dirty="0">
                    <a:solidFill>
                      <a:srgbClr val="009F9B"/>
                    </a:solidFill>
                  </a:rPr>
                  <a:t>U$S 352.117,77 dólares estadounidenses.</a:t>
                </a:r>
                <a:endParaRPr lang="es-AR" sz="1200" dirty="0"/>
              </a:p>
            </p:txBody>
          </p:sp>
        </p:grp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EB8CC05A-7B75-4F66-B377-1F0DCBA4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8973" y="3805007"/>
              <a:ext cx="670275" cy="1465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2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858BA41-B6E3-4292-9D2D-5C705F4F6CC1}"/>
              </a:ext>
            </a:extLst>
          </p:cNvPr>
          <p:cNvGrpSpPr/>
          <p:nvPr/>
        </p:nvGrpSpPr>
        <p:grpSpPr>
          <a:xfrm>
            <a:off x="701255" y="5229307"/>
            <a:ext cx="10812361" cy="964009"/>
            <a:chOff x="701255" y="5229307"/>
            <a:chExt cx="10812361" cy="964009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1BC2417-77FA-43BD-80E9-8175633A72A8}"/>
                </a:ext>
              </a:extLst>
            </p:cNvPr>
            <p:cNvSpPr/>
            <p:nvPr/>
          </p:nvSpPr>
          <p:spPr>
            <a:xfrm>
              <a:off x="701255" y="5229307"/>
              <a:ext cx="10812361" cy="794104"/>
            </a:xfrm>
            <a:prstGeom prst="rect">
              <a:avLst/>
            </a:prstGeom>
            <a:noFill/>
            <a:ln w="41275">
              <a:solidFill>
                <a:srgbClr val="DA3A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5FE7C784-30B8-405C-BC70-6497F8908DC2}"/>
                </a:ext>
              </a:extLst>
            </p:cNvPr>
            <p:cNvSpPr txBox="1"/>
            <p:nvPr/>
          </p:nvSpPr>
          <p:spPr>
            <a:xfrm>
              <a:off x="4751725" y="5364154"/>
              <a:ext cx="32598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>
                  <a:solidFill>
                    <a:srgbClr val="DE3A2F"/>
                  </a:solidFill>
                </a:rPr>
                <a:t>Operación inusual</a:t>
              </a:r>
              <a:endParaRPr lang="es-AR" sz="3200" b="1" dirty="0">
                <a:solidFill>
                  <a:srgbClr val="DE3A2F"/>
                </a:solidFill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6B0D5A49-6768-40A2-BE0C-BC52B8D96DDC}"/>
                </a:ext>
              </a:extLst>
            </p:cNvPr>
            <p:cNvSpPr/>
            <p:nvPr/>
          </p:nvSpPr>
          <p:spPr>
            <a:xfrm>
              <a:off x="701255" y="6041217"/>
              <a:ext cx="10812361" cy="152099"/>
            </a:xfrm>
            <a:prstGeom prst="rect">
              <a:avLst/>
            </a:prstGeom>
            <a:solidFill>
              <a:srgbClr val="DE3A2F"/>
            </a:solidFill>
            <a:ln w="41275">
              <a:solidFill>
                <a:srgbClr val="DA3A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6C644F1-B8A4-43E5-B76B-CED4D3F25C52}"/>
              </a:ext>
            </a:extLst>
          </p:cNvPr>
          <p:cNvGrpSpPr/>
          <p:nvPr/>
        </p:nvGrpSpPr>
        <p:grpSpPr>
          <a:xfrm>
            <a:off x="733764" y="1727631"/>
            <a:ext cx="2486639" cy="3293437"/>
            <a:chOff x="684388" y="1752600"/>
            <a:chExt cx="1711681" cy="329343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3EFA62-46F5-4388-9F37-5ABA1504DFC9}"/>
                </a:ext>
              </a:extLst>
            </p:cNvPr>
            <p:cNvSpPr/>
            <p:nvPr/>
          </p:nvSpPr>
          <p:spPr>
            <a:xfrm>
              <a:off x="684388" y="1752600"/>
              <a:ext cx="1711681" cy="2474888"/>
            </a:xfrm>
            <a:prstGeom prst="rect">
              <a:avLst/>
            </a:prstGeom>
            <a:noFill/>
            <a:ln w="38100">
              <a:solidFill>
                <a:srgbClr val="F1B3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F094FA3-0DA4-472F-806C-49599A96F90A}"/>
                </a:ext>
              </a:extLst>
            </p:cNvPr>
            <p:cNvSpPr txBox="1"/>
            <p:nvPr/>
          </p:nvSpPr>
          <p:spPr>
            <a:xfrm>
              <a:off x="828408" y="1860792"/>
              <a:ext cx="15451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AR" sz="1200" dirty="0">
                  <a:effectLst/>
                  <a:ea typeface="Times New Roman" panose="02020603050405020304" pitchFamily="18" charset="0"/>
                </a:rPr>
                <a:t>La mutual estableció para el cliente, a partir de los datos brindados, un </a:t>
              </a:r>
              <a:r>
                <a:rPr lang="es-AR" sz="1200" b="1" dirty="0">
                  <a:effectLst/>
                  <a:ea typeface="Times New Roman" panose="02020603050405020304" pitchFamily="18" charset="0"/>
                </a:rPr>
                <a:t>Riesgo </a:t>
              </a:r>
              <a:r>
                <a:rPr lang="es-AR" sz="1200" b="1" dirty="0">
                  <a:ea typeface="Times New Roman" panose="02020603050405020304" pitchFamily="18" charset="0"/>
                </a:rPr>
                <a:t>Bajo</a:t>
              </a:r>
              <a:r>
                <a:rPr lang="es-AR" sz="1200" b="1" dirty="0">
                  <a:effectLst/>
                  <a:ea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190A87F-950B-4172-9385-718D72157742}"/>
                </a:ext>
              </a:extLst>
            </p:cNvPr>
            <p:cNvSpPr/>
            <p:nvPr/>
          </p:nvSpPr>
          <p:spPr>
            <a:xfrm>
              <a:off x="684388" y="4218635"/>
              <a:ext cx="1711681" cy="436089"/>
            </a:xfrm>
            <a:prstGeom prst="rect">
              <a:avLst/>
            </a:prstGeom>
            <a:solidFill>
              <a:srgbClr val="F1B300"/>
            </a:solidFill>
            <a:ln w="38100">
              <a:solidFill>
                <a:srgbClr val="F1B300"/>
              </a:solidFill>
              <a:prstDash val="solid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Triángulo isósceles 35">
              <a:extLst>
                <a:ext uri="{FF2B5EF4-FFF2-40B4-BE49-F238E27FC236}">
                  <a16:creationId xmlns:a16="http://schemas.microsoft.com/office/drawing/2014/main" id="{4B8C99CB-C15C-4271-B2FC-4E27BF2E449E}"/>
                </a:ext>
              </a:extLst>
            </p:cNvPr>
            <p:cNvSpPr/>
            <p:nvPr/>
          </p:nvSpPr>
          <p:spPr>
            <a:xfrm flipV="1">
              <a:off x="1345240" y="4647365"/>
              <a:ext cx="352580" cy="398672"/>
            </a:xfrm>
            <a:prstGeom prst="triangle">
              <a:avLst/>
            </a:prstGeom>
            <a:solidFill>
              <a:srgbClr val="F1B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59C450B-0F93-4C02-85DE-BD0730BBFE84}"/>
                </a:ext>
              </a:extLst>
            </p:cNvPr>
            <p:cNvSpPr/>
            <p:nvPr/>
          </p:nvSpPr>
          <p:spPr>
            <a:xfrm>
              <a:off x="1523999" y="4226323"/>
              <a:ext cx="872069" cy="436089"/>
            </a:xfrm>
            <a:custGeom>
              <a:avLst/>
              <a:gdLst>
                <a:gd name="connsiteX0" fmla="*/ 0 w 948269"/>
                <a:gd name="connsiteY0" fmla="*/ 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0 w 948269"/>
                <a:gd name="connsiteY4" fmla="*/ 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59080 w 948269"/>
                <a:gd name="connsiteY0" fmla="*/ 14478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59080 w 948269"/>
                <a:gd name="connsiteY4" fmla="*/ 144780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64769 w 948269"/>
                <a:gd name="connsiteY0" fmla="*/ 91474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64769 w 948269"/>
                <a:gd name="connsiteY4" fmla="*/ 91474 h 436089"/>
                <a:gd name="connsiteX0" fmla="*/ 234476 w 1017976"/>
                <a:gd name="connsiteY0" fmla="*/ 91474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34476 w 1017976"/>
                <a:gd name="connsiteY4" fmla="*/ 91474 h 436089"/>
                <a:gd name="connsiteX0" fmla="*/ 218074 w 1017976"/>
                <a:gd name="connsiteY0" fmla="*/ 42479 h 444500"/>
                <a:gd name="connsiteX1" fmla="*/ 1017976 w 1017976"/>
                <a:gd name="connsiteY1" fmla="*/ 8411 h 444500"/>
                <a:gd name="connsiteX2" fmla="*/ 1017976 w 1017976"/>
                <a:gd name="connsiteY2" fmla="*/ 444500 h 444500"/>
                <a:gd name="connsiteX3" fmla="*/ 0 w 1017976"/>
                <a:gd name="connsiteY3" fmla="*/ 444500 h 444500"/>
                <a:gd name="connsiteX4" fmla="*/ 218074 w 1017976"/>
                <a:gd name="connsiteY4" fmla="*/ 42479 h 444500"/>
                <a:gd name="connsiteX0" fmla="*/ 218074 w 1017976"/>
                <a:gd name="connsiteY0" fmla="*/ 95575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18074 w 1017976"/>
                <a:gd name="connsiteY4" fmla="*/ 95575 h 4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976" h="436089">
                  <a:moveTo>
                    <a:pt x="218074" y="95575"/>
                  </a:moveTo>
                  <a:cubicBezTo>
                    <a:pt x="353824" y="6675"/>
                    <a:pt x="775546" y="27940"/>
                    <a:pt x="1017976" y="0"/>
                  </a:cubicBezTo>
                  <a:lnTo>
                    <a:pt x="1017976" y="436089"/>
                  </a:lnTo>
                  <a:lnTo>
                    <a:pt x="0" y="436089"/>
                  </a:lnTo>
                  <a:cubicBezTo>
                    <a:pt x="59024" y="328051"/>
                    <a:pt x="81141" y="199512"/>
                    <a:pt x="218074" y="9557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2000"/>
              </a:schemeClr>
            </a:solidFill>
            <a:ln w="381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5A71D76-74CF-4C19-99CE-F802FE070933}"/>
              </a:ext>
            </a:extLst>
          </p:cNvPr>
          <p:cNvGrpSpPr/>
          <p:nvPr/>
        </p:nvGrpSpPr>
        <p:grpSpPr>
          <a:xfrm>
            <a:off x="3030965" y="1732317"/>
            <a:ext cx="3008091" cy="3324052"/>
            <a:chOff x="2808563" y="1741251"/>
            <a:chExt cx="3008091" cy="332405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34490AA-FE5D-46E6-9296-D1B4821658CB}"/>
                </a:ext>
              </a:extLst>
            </p:cNvPr>
            <p:cNvGrpSpPr/>
            <p:nvPr/>
          </p:nvGrpSpPr>
          <p:grpSpPr>
            <a:xfrm>
              <a:off x="2808563" y="1741251"/>
              <a:ext cx="3008091" cy="3324052"/>
              <a:chOff x="2359797" y="1726070"/>
              <a:chExt cx="2684842" cy="3345132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4FF4233-CC97-4D11-A784-DC00A3F82C7C}"/>
                  </a:ext>
                </a:extLst>
              </p:cNvPr>
              <p:cNvSpPr txBox="1"/>
              <p:nvPr/>
            </p:nvSpPr>
            <p:spPr>
              <a:xfrm>
                <a:off x="2359797" y="1810051"/>
                <a:ext cx="268484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>
                  <a:lnSpc>
                    <a:spcPct val="150000"/>
                  </a:lnSpc>
                </a:pPr>
                <a:r>
                  <a:rPr lang="es-AR" sz="1200" dirty="0">
                    <a:effectLst/>
                    <a:ea typeface="Times New Roman" panose="02020603050405020304" pitchFamily="18" charset="0"/>
                  </a:rPr>
                  <a:t>Estableció para el asociado un perfil con un monto anual PLA/FT para operar en el año de </a:t>
                </a:r>
                <a:r>
                  <a:rPr lang="es-AR" sz="1200" b="1" dirty="0">
                    <a:solidFill>
                      <a:srgbClr val="009F9B"/>
                    </a:solidFill>
                    <a:effectLst/>
                    <a:ea typeface="Times New Roman" panose="02020603050405020304" pitchFamily="18" charset="0"/>
                  </a:rPr>
                  <a:t>$ 1.671.744</a:t>
                </a:r>
                <a:r>
                  <a:rPr lang="es-AR" sz="1200" dirty="0">
                    <a:effectLst/>
                    <a:ea typeface="Times New Roman" panose="02020603050405020304" pitchFamily="18" charset="0"/>
                  </a:rPr>
                  <a:t>, en función del 80% del valor de sus ganancias anuales, del año inmediato anterior.</a:t>
                </a:r>
                <a:endParaRPr lang="es-AR" sz="1200" b="1" dirty="0">
                  <a:solidFill>
                    <a:srgbClr val="009F9B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DC8E75E2-6FC7-4FA8-A83F-FF1C3A82F692}"/>
                  </a:ext>
                </a:extLst>
              </p:cNvPr>
              <p:cNvGrpSpPr/>
              <p:nvPr/>
            </p:nvGrpSpPr>
            <p:grpSpPr>
              <a:xfrm>
                <a:off x="2771123" y="1726070"/>
                <a:ext cx="2219425" cy="3345132"/>
                <a:chOff x="2771123" y="1726070"/>
                <a:chExt cx="2219425" cy="3345132"/>
              </a:xfrm>
            </p:grpSpPr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ECD654C7-6617-4397-8912-259D45A71EEE}"/>
                    </a:ext>
                  </a:extLst>
                </p:cNvPr>
                <p:cNvSpPr/>
                <p:nvPr/>
              </p:nvSpPr>
              <p:spPr>
                <a:xfrm>
                  <a:off x="2783458" y="4227488"/>
                  <a:ext cx="2205167" cy="420712"/>
                </a:xfrm>
                <a:prstGeom prst="rect">
                  <a:avLst/>
                </a:prstGeom>
                <a:solidFill>
                  <a:srgbClr val="F9DF12"/>
                </a:solidFill>
                <a:ln w="38100">
                  <a:solidFill>
                    <a:srgbClr val="F9DF12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82" name="Triángulo isósceles 81">
                  <a:extLst>
                    <a:ext uri="{FF2B5EF4-FFF2-40B4-BE49-F238E27FC236}">
                      <a16:creationId xmlns:a16="http://schemas.microsoft.com/office/drawing/2014/main" id="{94ECFDB9-D95F-40A5-89AD-40813F8796D4}"/>
                    </a:ext>
                  </a:extLst>
                </p:cNvPr>
                <p:cNvSpPr/>
                <p:nvPr/>
              </p:nvSpPr>
              <p:spPr>
                <a:xfrm flipV="1">
                  <a:off x="3581400" y="4672530"/>
                  <a:ext cx="457167" cy="398672"/>
                </a:xfrm>
                <a:prstGeom prst="triangle">
                  <a:avLst/>
                </a:prstGeom>
                <a:solidFill>
                  <a:srgbClr val="F9DF1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6" name="Rectángulo 25">
                  <a:extLst>
                    <a:ext uri="{FF2B5EF4-FFF2-40B4-BE49-F238E27FC236}">
                      <a16:creationId xmlns:a16="http://schemas.microsoft.com/office/drawing/2014/main" id="{3ADB144A-619C-43D1-A563-C7DFD7B1FE14}"/>
                    </a:ext>
                  </a:extLst>
                </p:cNvPr>
                <p:cNvSpPr/>
                <p:nvPr/>
              </p:nvSpPr>
              <p:spPr>
                <a:xfrm>
                  <a:off x="2771123" y="1726070"/>
                  <a:ext cx="2219425" cy="2946460"/>
                </a:xfrm>
                <a:prstGeom prst="rect">
                  <a:avLst/>
                </a:prstGeom>
                <a:noFill/>
                <a:ln w="38100">
                  <a:solidFill>
                    <a:srgbClr val="F9DF1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</p:grpSp>
        <p:sp>
          <p:nvSpPr>
            <p:cNvPr id="45" name="Rectángulo 37">
              <a:extLst>
                <a:ext uri="{FF2B5EF4-FFF2-40B4-BE49-F238E27FC236}">
                  <a16:creationId xmlns:a16="http://schemas.microsoft.com/office/drawing/2014/main" id="{5FFFDC24-0716-459B-9937-CB42718E5E48}"/>
                </a:ext>
              </a:extLst>
            </p:cNvPr>
            <p:cNvSpPr/>
            <p:nvPr/>
          </p:nvSpPr>
          <p:spPr>
            <a:xfrm>
              <a:off x="4469882" y="4224778"/>
              <a:ext cx="1285091" cy="436089"/>
            </a:xfrm>
            <a:custGeom>
              <a:avLst/>
              <a:gdLst>
                <a:gd name="connsiteX0" fmla="*/ 0 w 948269"/>
                <a:gd name="connsiteY0" fmla="*/ 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0 w 948269"/>
                <a:gd name="connsiteY4" fmla="*/ 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59080 w 948269"/>
                <a:gd name="connsiteY0" fmla="*/ 14478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59080 w 948269"/>
                <a:gd name="connsiteY4" fmla="*/ 144780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64769 w 948269"/>
                <a:gd name="connsiteY0" fmla="*/ 91474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64769 w 948269"/>
                <a:gd name="connsiteY4" fmla="*/ 91474 h 436089"/>
                <a:gd name="connsiteX0" fmla="*/ 234476 w 1017976"/>
                <a:gd name="connsiteY0" fmla="*/ 91474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34476 w 1017976"/>
                <a:gd name="connsiteY4" fmla="*/ 91474 h 436089"/>
                <a:gd name="connsiteX0" fmla="*/ 218074 w 1017976"/>
                <a:gd name="connsiteY0" fmla="*/ 42479 h 444500"/>
                <a:gd name="connsiteX1" fmla="*/ 1017976 w 1017976"/>
                <a:gd name="connsiteY1" fmla="*/ 8411 h 444500"/>
                <a:gd name="connsiteX2" fmla="*/ 1017976 w 1017976"/>
                <a:gd name="connsiteY2" fmla="*/ 444500 h 444500"/>
                <a:gd name="connsiteX3" fmla="*/ 0 w 1017976"/>
                <a:gd name="connsiteY3" fmla="*/ 444500 h 444500"/>
                <a:gd name="connsiteX4" fmla="*/ 218074 w 1017976"/>
                <a:gd name="connsiteY4" fmla="*/ 42479 h 444500"/>
                <a:gd name="connsiteX0" fmla="*/ 218074 w 1017976"/>
                <a:gd name="connsiteY0" fmla="*/ 95575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18074 w 1017976"/>
                <a:gd name="connsiteY4" fmla="*/ 95575 h 4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976" h="436089">
                  <a:moveTo>
                    <a:pt x="218074" y="95575"/>
                  </a:moveTo>
                  <a:cubicBezTo>
                    <a:pt x="353824" y="6675"/>
                    <a:pt x="775546" y="27940"/>
                    <a:pt x="1017976" y="0"/>
                  </a:cubicBezTo>
                  <a:lnTo>
                    <a:pt x="1017976" y="436089"/>
                  </a:lnTo>
                  <a:lnTo>
                    <a:pt x="0" y="436089"/>
                  </a:lnTo>
                  <a:cubicBezTo>
                    <a:pt x="59024" y="328051"/>
                    <a:pt x="81141" y="199512"/>
                    <a:pt x="218074" y="9557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2000"/>
              </a:schemeClr>
            </a:solidFill>
            <a:ln w="381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A310240-6797-4D10-A1BC-CEBC2AFBC33B}"/>
              </a:ext>
            </a:extLst>
          </p:cNvPr>
          <p:cNvGrpSpPr/>
          <p:nvPr/>
        </p:nvGrpSpPr>
        <p:grpSpPr>
          <a:xfrm>
            <a:off x="9006499" y="1744292"/>
            <a:ext cx="2490226" cy="3315534"/>
            <a:chOff x="9026976" y="1753226"/>
            <a:chExt cx="2490226" cy="331553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E7FDF6D-47D3-4181-91AA-758133377A2B}"/>
                </a:ext>
              </a:extLst>
            </p:cNvPr>
            <p:cNvGrpSpPr/>
            <p:nvPr/>
          </p:nvGrpSpPr>
          <p:grpSpPr>
            <a:xfrm>
              <a:off x="9026976" y="1753226"/>
              <a:ext cx="2486639" cy="3315534"/>
              <a:chOff x="9356059" y="1752601"/>
              <a:chExt cx="2125698" cy="3315534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02A55316-14A9-4221-80B3-AD3E2D08FB7B}"/>
                  </a:ext>
                </a:extLst>
              </p:cNvPr>
              <p:cNvSpPr/>
              <p:nvPr/>
            </p:nvSpPr>
            <p:spPr>
              <a:xfrm>
                <a:off x="9356059" y="1752601"/>
                <a:ext cx="2125698" cy="2474888"/>
              </a:xfrm>
              <a:prstGeom prst="rect">
                <a:avLst/>
              </a:prstGeom>
              <a:noFill/>
              <a:ln w="38100">
                <a:solidFill>
                  <a:srgbClr val="4F53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3E50893-956E-489E-8ABC-8C0669BEE58E}"/>
                  </a:ext>
                </a:extLst>
              </p:cNvPr>
              <p:cNvSpPr txBox="1"/>
              <p:nvPr/>
            </p:nvSpPr>
            <p:spPr>
              <a:xfrm>
                <a:off x="9485149" y="1838729"/>
                <a:ext cx="182699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AR" sz="1200" dirty="0">
                    <a:effectLst/>
                    <a:ea typeface="Times New Roman" panose="02020603050405020304" pitchFamily="18" charset="0"/>
                  </a:rPr>
                  <a:t>El asociado operó con la </a:t>
                </a:r>
                <a:r>
                  <a:rPr lang="es-AR" sz="1200" dirty="0">
                    <a:ea typeface="Times New Roman" panose="02020603050405020304" pitchFamily="18" charset="0"/>
                  </a:rPr>
                  <a:t>mutual</a:t>
                </a:r>
                <a:r>
                  <a:rPr lang="es-AR" sz="1200" dirty="0">
                    <a:effectLst/>
                    <a:ea typeface="Times New Roman" panose="02020603050405020304" pitchFamily="18" charset="0"/>
                  </a:rPr>
                  <a:t> por </a:t>
                </a:r>
                <a:r>
                  <a:rPr lang="es-AR" sz="1200" b="1" dirty="0">
                    <a:solidFill>
                      <a:srgbClr val="009F9B"/>
                    </a:solidFill>
                    <a:effectLst/>
                    <a:ea typeface="Times New Roman" panose="02020603050405020304" pitchFamily="18" charset="0"/>
                  </a:rPr>
                  <a:t>U$S </a:t>
                </a:r>
                <a:r>
                  <a:rPr lang="es-AR" sz="1200" b="1" dirty="0">
                    <a:solidFill>
                      <a:srgbClr val="009F9B"/>
                    </a:solidFill>
                    <a:ea typeface="Times New Roman" panose="02020603050405020304" pitchFamily="18" charset="0"/>
                  </a:rPr>
                  <a:t>352.112,77 dólares</a:t>
                </a:r>
                <a:r>
                  <a:rPr lang="es-AR" sz="1200" dirty="0">
                    <a:effectLst/>
                    <a:ea typeface="Times New Roman" panose="02020603050405020304" pitchFamily="18" charset="0"/>
                  </a:rPr>
                  <a:t>, excediendo el límite establecido por la propia entidad.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76F4923E-8882-41B8-98EE-C26CDAD7E392}"/>
                  </a:ext>
                </a:extLst>
              </p:cNvPr>
              <p:cNvSpPr/>
              <p:nvPr/>
            </p:nvSpPr>
            <p:spPr>
              <a:xfrm>
                <a:off x="9356059" y="4218635"/>
                <a:ext cx="2125698" cy="429565"/>
              </a:xfrm>
              <a:prstGeom prst="rect">
                <a:avLst/>
              </a:prstGeom>
              <a:solidFill>
                <a:srgbClr val="4F5389"/>
              </a:solidFill>
              <a:ln w="38100">
                <a:solidFill>
                  <a:srgbClr val="4F5389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4" name="Triángulo isósceles 83">
                <a:extLst>
                  <a:ext uri="{FF2B5EF4-FFF2-40B4-BE49-F238E27FC236}">
                    <a16:creationId xmlns:a16="http://schemas.microsoft.com/office/drawing/2014/main" id="{001D54FA-0467-4C15-A5BC-F0DD504161F8}"/>
                  </a:ext>
                </a:extLst>
              </p:cNvPr>
              <p:cNvSpPr/>
              <p:nvPr/>
            </p:nvSpPr>
            <p:spPr>
              <a:xfrm flipV="1">
                <a:off x="10259035" y="4669463"/>
                <a:ext cx="372190" cy="398672"/>
              </a:xfrm>
              <a:prstGeom prst="triangle">
                <a:avLst/>
              </a:prstGeom>
              <a:solidFill>
                <a:srgbClr val="4F53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47" name="Rectángulo 37">
              <a:extLst>
                <a:ext uri="{FF2B5EF4-FFF2-40B4-BE49-F238E27FC236}">
                  <a16:creationId xmlns:a16="http://schemas.microsoft.com/office/drawing/2014/main" id="{7BC805A7-F25D-4F07-BC0E-D21EC3FDC0C8}"/>
                </a:ext>
              </a:extLst>
            </p:cNvPr>
            <p:cNvSpPr/>
            <p:nvPr/>
          </p:nvSpPr>
          <p:spPr>
            <a:xfrm>
              <a:off x="10287000" y="4197301"/>
              <a:ext cx="1230202" cy="436089"/>
            </a:xfrm>
            <a:custGeom>
              <a:avLst/>
              <a:gdLst>
                <a:gd name="connsiteX0" fmla="*/ 0 w 948269"/>
                <a:gd name="connsiteY0" fmla="*/ 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0 w 948269"/>
                <a:gd name="connsiteY4" fmla="*/ 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20980 w 948269"/>
                <a:gd name="connsiteY0" fmla="*/ 8382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20980 w 948269"/>
                <a:gd name="connsiteY4" fmla="*/ 8382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97180 w 948269"/>
                <a:gd name="connsiteY0" fmla="*/ 11430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97180 w 948269"/>
                <a:gd name="connsiteY4" fmla="*/ 114300 h 436089"/>
                <a:gd name="connsiteX0" fmla="*/ 259080 w 948269"/>
                <a:gd name="connsiteY0" fmla="*/ 144780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259080 w 948269"/>
                <a:gd name="connsiteY4" fmla="*/ 144780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77071 w 948269"/>
                <a:gd name="connsiteY0" fmla="*/ 111976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77071 w 948269"/>
                <a:gd name="connsiteY4" fmla="*/ 111976 h 436089"/>
                <a:gd name="connsiteX0" fmla="*/ 164769 w 948269"/>
                <a:gd name="connsiteY0" fmla="*/ 91474 h 436089"/>
                <a:gd name="connsiteX1" fmla="*/ 948269 w 948269"/>
                <a:gd name="connsiteY1" fmla="*/ 0 h 436089"/>
                <a:gd name="connsiteX2" fmla="*/ 948269 w 948269"/>
                <a:gd name="connsiteY2" fmla="*/ 436089 h 436089"/>
                <a:gd name="connsiteX3" fmla="*/ 0 w 948269"/>
                <a:gd name="connsiteY3" fmla="*/ 436089 h 436089"/>
                <a:gd name="connsiteX4" fmla="*/ 164769 w 948269"/>
                <a:gd name="connsiteY4" fmla="*/ 91474 h 436089"/>
                <a:gd name="connsiteX0" fmla="*/ 234476 w 1017976"/>
                <a:gd name="connsiteY0" fmla="*/ 91474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34476 w 1017976"/>
                <a:gd name="connsiteY4" fmla="*/ 91474 h 436089"/>
                <a:gd name="connsiteX0" fmla="*/ 218074 w 1017976"/>
                <a:gd name="connsiteY0" fmla="*/ 42479 h 444500"/>
                <a:gd name="connsiteX1" fmla="*/ 1017976 w 1017976"/>
                <a:gd name="connsiteY1" fmla="*/ 8411 h 444500"/>
                <a:gd name="connsiteX2" fmla="*/ 1017976 w 1017976"/>
                <a:gd name="connsiteY2" fmla="*/ 444500 h 444500"/>
                <a:gd name="connsiteX3" fmla="*/ 0 w 1017976"/>
                <a:gd name="connsiteY3" fmla="*/ 444500 h 444500"/>
                <a:gd name="connsiteX4" fmla="*/ 218074 w 1017976"/>
                <a:gd name="connsiteY4" fmla="*/ 42479 h 444500"/>
                <a:gd name="connsiteX0" fmla="*/ 218074 w 1017976"/>
                <a:gd name="connsiteY0" fmla="*/ 95575 h 436089"/>
                <a:gd name="connsiteX1" fmla="*/ 1017976 w 1017976"/>
                <a:gd name="connsiteY1" fmla="*/ 0 h 436089"/>
                <a:gd name="connsiteX2" fmla="*/ 1017976 w 1017976"/>
                <a:gd name="connsiteY2" fmla="*/ 436089 h 436089"/>
                <a:gd name="connsiteX3" fmla="*/ 0 w 1017976"/>
                <a:gd name="connsiteY3" fmla="*/ 436089 h 436089"/>
                <a:gd name="connsiteX4" fmla="*/ 218074 w 1017976"/>
                <a:gd name="connsiteY4" fmla="*/ 95575 h 4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976" h="436089">
                  <a:moveTo>
                    <a:pt x="218074" y="95575"/>
                  </a:moveTo>
                  <a:cubicBezTo>
                    <a:pt x="353824" y="6675"/>
                    <a:pt x="775546" y="27940"/>
                    <a:pt x="1017976" y="0"/>
                  </a:cubicBezTo>
                  <a:lnTo>
                    <a:pt x="1017976" y="436089"/>
                  </a:lnTo>
                  <a:lnTo>
                    <a:pt x="0" y="436089"/>
                  </a:lnTo>
                  <a:cubicBezTo>
                    <a:pt x="59024" y="328051"/>
                    <a:pt x="81141" y="199512"/>
                    <a:pt x="218074" y="9557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2000"/>
              </a:schemeClr>
            </a:solidFill>
            <a:ln w="3810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" name="Título 24">
            <a:extLst>
              <a:ext uri="{FF2B5EF4-FFF2-40B4-BE49-F238E27FC236}">
                <a16:creationId xmlns:a16="http://schemas.microsoft.com/office/drawing/2014/main" id="{A36370E1-99B9-4999-9157-CD158215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E82C01C-793B-4182-93C6-96E00B4787BB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6" name="object 48">
            <a:extLst>
              <a:ext uri="{FF2B5EF4-FFF2-40B4-BE49-F238E27FC236}">
                <a16:creationId xmlns:a16="http://schemas.microsoft.com/office/drawing/2014/main" id="{2113A8F7-58DF-431F-9012-4CFE391407D9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57" name="object 49">
              <a:extLst>
                <a:ext uri="{FF2B5EF4-FFF2-40B4-BE49-F238E27FC236}">
                  <a16:creationId xmlns:a16="http://schemas.microsoft.com/office/drawing/2014/main" id="{92DD09AF-7F70-40D5-BE2F-2C3922374A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07669EF9-F67D-4F98-A079-223766D1F1E1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1">
            <a:extLst>
              <a:ext uri="{FF2B5EF4-FFF2-40B4-BE49-F238E27FC236}">
                <a16:creationId xmlns:a16="http://schemas.microsoft.com/office/drawing/2014/main" id="{27E9F30C-5DD7-43F6-9EC2-42A884C96C3C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60" name="object 52">
            <a:extLst>
              <a:ext uri="{FF2B5EF4-FFF2-40B4-BE49-F238E27FC236}">
                <a16:creationId xmlns:a16="http://schemas.microsoft.com/office/drawing/2014/main" id="{27DC1ACA-32EE-45BF-A1E3-95987175C4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A803043-4181-433B-84E1-0C3074EC664B}"/>
              </a:ext>
            </a:extLst>
          </p:cNvPr>
          <p:cNvGrpSpPr/>
          <p:nvPr/>
        </p:nvGrpSpPr>
        <p:grpSpPr>
          <a:xfrm>
            <a:off x="6296857" y="1738949"/>
            <a:ext cx="2583703" cy="3303126"/>
            <a:chOff x="6296857" y="1738949"/>
            <a:chExt cx="2583703" cy="3303126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1E6DD34-56DC-4263-B89C-70CF77D63464}"/>
                </a:ext>
              </a:extLst>
            </p:cNvPr>
            <p:cNvGrpSpPr/>
            <p:nvPr/>
          </p:nvGrpSpPr>
          <p:grpSpPr>
            <a:xfrm>
              <a:off x="6296857" y="1738949"/>
              <a:ext cx="2583703" cy="3303126"/>
              <a:chOff x="6094384" y="1738949"/>
              <a:chExt cx="2583703" cy="3303126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C57F4C83-4D63-4AE3-AF93-78A0722E8F08}"/>
                  </a:ext>
                </a:extLst>
              </p:cNvPr>
              <p:cNvGrpSpPr/>
              <p:nvPr/>
            </p:nvGrpSpPr>
            <p:grpSpPr>
              <a:xfrm>
                <a:off x="6094384" y="1738949"/>
                <a:ext cx="2471387" cy="3303126"/>
                <a:chOff x="5390656" y="1743746"/>
                <a:chExt cx="3619384" cy="3303126"/>
              </a:xfrm>
            </p:grpSpPr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id="{7EC60AF1-36DD-4376-983C-151E5B01E31C}"/>
                    </a:ext>
                  </a:extLst>
                </p:cNvPr>
                <p:cNvSpPr/>
                <p:nvPr/>
              </p:nvSpPr>
              <p:spPr>
                <a:xfrm>
                  <a:off x="5390657" y="1743746"/>
                  <a:ext cx="3619383" cy="2474889"/>
                </a:xfrm>
                <a:prstGeom prst="rect">
                  <a:avLst/>
                </a:prstGeom>
                <a:noFill/>
                <a:ln w="38100">
                  <a:solidFill>
                    <a:srgbClr val="0192CE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B82C75EA-68E8-4BF1-8F01-FD18A588A363}"/>
                    </a:ext>
                  </a:extLst>
                </p:cNvPr>
                <p:cNvGrpSpPr/>
                <p:nvPr/>
              </p:nvGrpSpPr>
              <p:grpSpPr>
                <a:xfrm>
                  <a:off x="5460913" y="1836179"/>
                  <a:ext cx="3073487" cy="1243986"/>
                  <a:chOff x="5460913" y="1836179"/>
                  <a:chExt cx="3073487" cy="1243986"/>
                </a:xfrm>
              </p:grpSpPr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id="{B7A1BAFA-6474-482B-9932-B5EF90CDD462}"/>
                      </a:ext>
                    </a:extLst>
                  </p:cNvPr>
                  <p:cNvSpPr txBox="1"/>
                  <p:nvPr/>
                </p:nvSpPr>
                <p:spPr>
                  <a:xfrm>
                    <a:off x="5460913" y="2575540"/>
                    <a:ext cx="2829429" cy="504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s-ES" sz="1200" dirty="0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Ganancias tercera categoría por: </a:t>
                    </a:r>
                    <a:r>
                      <a:rPr lang="es-ES" sz="1200" b="1" dirty="0">
                        <a:solidFill>
                          <a:srgbClr val="009F9B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$ 2.089.681,00 </a:t>
                    </a:r>
                  </a:p>
                </p:txBody>
              </p:sp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C140FEBC-BC98-4492-928C-874FD6077B8B}"/>
                      </a:ext>
                    </a:extLst>
                  </p:cNvPr>
                  <p:cNvSpPr txBox="1"/>
                  <p:nvPr/>
                </p:nvSpPr>
                <p:spPr>
                  <a:xfrm>
                    <a:off x="5470744" y="1836179"/>
                    <a:ext cx="3063656" cy="504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s-AR" sz="1200" dirty="0"/>
                      <a:t>Ganancias del año inmediato anterior</a:t>
                    </a:r>
                    <a:endParaRPr lang="es-ES" sz="1200" b="1" dirty="0">
                      <a:effectLst/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AC3DA321-03F2-484A-BB72-219D080B3DCA}"/>
                    </a:ext>
                  </a:extLst>
                </p:cNvPr>
                <p:cNvSpPr/>
                <p:nvPr/>
              </p:nvSpPr>
              <p:spPr>
                <a:xfrm>
                  <a:off x="5390656" y="4234012"/>
                  <a:ext cx="3619384" cy="420712"/>
                </a:xfrm>
                <a:prstGeom prst="rect">
                  <a:avLst/>
                </a:prstGeom>
                <a:solidFill>
                  <a:srgbClr val="0192CE"/>
                </a:solidFill>
                <a:ln w="38100">
                  <a:solidFill>
                    <a:srgbClr val="0192CE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83" name="Triángulo isósceles 82">
                  <a:extLst>
                    <a:ext uri="{FF2B5EF4-FFF2-40B4-BE49-F238E27FC236}">
                      <a16:creationId xmlns:a16="http://schemas.microsoft.com/office/drawing/2014/main" id="{CB4FE676-A5E5-424A-9943-E3C1690FD573}"/>
                    </a:ext>
                  </a:extLst>
                </p:cNvPr>
                <p:cNvSpPr/>
                <p:nvPr/>
              </p:nvSpPr>
              <p:spPr>
                <a:xfrm flipV="1">
                  <a:off x="6712252" y="4648200"/>
                  <a:ext cx="739334" cy="398672"/>
                </a:xfrm>
                <a:prstGeom prst="triangle">
                  <a:avLst/>
                </a:prstGeom>
                <a:solidFill>
                  <a:srgbClr val="0192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46" name="Rectángulo 37">
                <a:extLst>
                  <a:ext uri="{FF2B5EF4-FFF2-40B4-BE49-F238E27FC236}">
                    <a16:creationId xmlns:a16="http://schemas.microsoft.com/office/drawing/2014/main" id="{7D740668-FC8C-4045-A26E-FF541909C526}"/>
                  </a:ext>
                </a:extLst>
              </p:cNvPr>
              <p:cNvSpPr/>
              <p:nvPr/>
            </p:nvSpPr>
            <p:spPr>
              <a:xfrm>
                <a:off x="7315200" y="4195569"/>
                <a:ext cx="1362887" cy="466244"/>
              </a:xfrm>
              <a:custGeom>
                <a:avLst/>
                <a:gdLst>
                  <a:gd name="connsiteX0" fmla="*/ 0 w 948269"/>
                  <a:gd name="connsiteY0" fmla="*/ 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0 w 948269"/>
                  <a:gd name="connsiteY4" fmla="*/ 0 h 436089"/>
                  <a:gd name="connsiteX0" fmla="*/ 220980 w 948269"/>
                  <a:gd name="connsiteY0" fmla="*/ 8382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220980 w 948269"/>
                  <a:gd name="connsiteY4" fmla="*/ 83820 h 436089"/>
                  <a:gd name="connsiteX0" fmla="*/ 220980 w 948269"/>
                  <a:gd name="connsiteY0" fmla="*/ 8382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220980 w 948269"/>
                  <a:gd name="connsiteY4" fmla="*/ 83820 h 436089"/>
                  <a:gd name="connsiteX0" fmla="*/ 297180 w 948269"/>
                  <a:gd name="connsiteY0" fmla="*/ 11430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297180 w 948269"/>
                  <a:gd name="connsiteY4" fmla="*/ 114300 h 436089"/>
                  <a:gd name="connsiteX0" fmla="*/ 297180 w 948269"/>
                  <a:gd name="connsiteY0" fmla="*/ 11430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297180 w 948269"/>
                  <a:gd name="connsiteY4" fmla="*/ 114300 h 436089"/>
                  <a:gd name="connsiteX0" fmla="*/ 259080 w 948269"/>
                  <a:gd name="connsiteY0" fmla="*/ 144780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259080 w 948269"/>
                  <a:gd name="connsiteY4" fmla="*/ 144780 h 436089"/>
                  <a:gd name="connsiteX0" fmla="*/ 177071 w 948269"/>
                  <a:gd name="connsiteY0" fmla="*/ 111976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177071 w 948269"/>
                  <a:gd name="connsiteY4" fmla="*/ 111976 h 436089"/>
                  <a:gd name="connsiteX0" fmla="*/ 177071 w 948269"/>
                  <a:gd name="connsiteY0" fmla="*/ 111976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177071 w 948269"/>
                  <a:gd name="connsiteY4" fmla="*/ 111976 h 436089"/>
                  <a:gd name="connsiteX0" fmla="*/ 164769 w 948269"/>
                  <a:gd name="connsiteY0" fmla="*/ 91474 h 436089"/>
                  <a:gd name="connsiteX1" fmla="*/ 948269 w 948269"/>
                  <a:gd name="connsiteY1" fmla="*/ 0 h 436089"/>
                  <a:gd name="connsiteX2" fmla="*/ 948269 w 948269"/>
                  <a:gd name="connsiteY2" fmla="*/ 436089 h 436089"/>
                  <a:gd name="connsiteX3" fmla="*/ 0 w 948269"/>
                  <a:gd name="connsiteY3" fmla="*/ 436089 h 436089"/>
                  <a:gd name="connsiteX4" fmla="*/ 164769 w 948269"/>
                  <a:gd name="connsiteY4" fmla="*/ 91474 h 436089"/>
                  <a:gd name="connsiteX0" fmla="*/ 234476 w 1017976"/>
                  <a:gd name="connsiteY0" fmla="*/ 91474 h 436089"/>
                  <a:gd name="connsiteX1" fmla="*/ 1017976 w 1017976"/>
                  <a:gd name="connsiteY1" fmla="*/ 0 h 436089"/>
                  <a:gd name="connsiteX2" fmla="*/ 1017976 w 1017976"/>
                  <a:gd name="connsiteY2" fmla="*/ 436089 h 436089"/>
                  <a:gd name="connsiteX3" fmla="*/ 0 w 1017976"/>
                  <a:gd name="connsiteY3" fmla="*/ 436089 h 436089"/>
                  <a:gd name="connsiteX4" fmla="*/ 234476 w 1017976"/>
                  <a:gd name="connsiteY4" fmla="*/ 91474 h 436089"/>
                  <a:gd name="connsiteX0" fmla="*/ 218074 w 1017976"/>
                  <a:gd name="connsiteY0" fmla="*/ 42479 h 444500"/>
                  <a:gd name="connsiteX1" fmla="*/ 1017976 w 1017976"/>
                  <a:gd name="connsiteY1" fmla="*/ 8411 h 444500"/>
                  <a:gd name="connsiteX2" fmla="*/ 1017976 w 1017976"/>
                  <a:gd name="connsiteY2" fmla="*/ 444500 h 444500"/>
                  <a:gd name="connsiteX3" fmla="*/ 0 w 1017976"/>
                  <a:gd name="connsiteY3" fmla="*/ 444500 h 444500"/>
                  <a:gd name="connsiteX4" fmla="*/ 218074 w 1017976"/>
                  <a:gd name="connsiteY4" fmla="*/ 42479 h 444500"/>
                  <a:gd name="connsiteX0" fmla="*/ 218074 w 1017976"/>
                  <a:gd name="connsiteY0" fmla="*/ 95575 h 436089"/>
                  <a:gd name="connsiteX1" fmla="*/ 1017976 w 1017976"/>
                  <a:gd name="connsiteY1" fmla="*/ 0 h 436089"/>
                  <a:gd name="connsiteX2" fmla="*/ 1017976 w 1017976"/>
                  <a:gd name="connsiteY2" fmla="*/ 436089 h 436089"/>
                  <a:gd name="connsiteX3" fmla="*/ 0 w 1017976"/>
                  <a:gd name="connsiteY3" fmla="*/ 436089 h 436089"/>
                  <a:gd name="connsiteX4" fmla="*/ 218074 w 1017976"/>
                  <a:gd name="connsiteY4" fmla="*/ 95575 h 43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976" h="436089">
                    <a:moveTo>
                      <a:pt x="218074" y="95575"/>
                    </a:moveTo>
                    <a:cubicBezTo>
                      <a:pt x="353824" y="6675"/>
                      <a:pt x="775546" y="27940"/>
                      <a:pt x="1017976" y="0"/>
                    </a:cubicBezTo>
                    <a:lnTo>
                      <a:pt x="1017976" y="436089"/>
                    </a:lnTo>
                    <a:lnTo>
                      <a:pt x="0" y="436089"/>
                    </a:lnTo>
                    <a:cubicBezTo>
                      <a:pt x="59024" y="328051"/>
                      <a:pt x="81141" y="199512"/>
                      <a:pt x="218074" y="955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22000"/>
                </a:schemeClr>
              </a:solidFill>
              <a:ln w="38100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>
              <a:off x="6344830" y="3310104"/>
              <a:ext cx="2367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/>
                <a:t>No aportaron otra documentación que acredite ingresos ni bienes.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9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CA24CF8A-9792-47B9-9A96-0D24ACF8122A}"/>
              </a:ext>
            </a:extLst>
          </p:cNvPr>
          <p:cNvGrpSpPr/>
          <p:nvPr/>
        </p:nvGrpSpPr>
        <p:grpSpPr>
          <a:xfrm>
            <a:off x="2063414" y="1779856"/>
            <a:ext cx="2592493" cy="4261209"/>
            <a:chOff x="2063414" y="1779856"/>
            <a:chExt cx="2592493" cy="4261209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FBA676F4-301A-4118-A701-BE09B8C9E75E}"/>
                </a:ext>
              </a:extLst>
            </p:cNvPr>
            <p:cNvSpPr txBox="1"/>
            <p:nvPr/>
          </p:nvSpPr>
          <p:spPr>
            <a:xfrm>
              <a:off x="2328744" y="4225183"/>
              <a:ext cx="232716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/>
                <a:t>En una cuenta corriente. </a:t>
              </a:r>
              <a:r>
                <a:rPr lang="es-ES" sz="1400" dirty="0"/>
                <a:t>No se acreditó el vínculo con el asociado solicitante del préstamo así como tampoco el destino de los fondos, en cuanto a la necesidad de adquirir los mismos y su utilización</a:t>
              </a:r>
              <a:r>
                <a:rPr lang="es-AR" sz="1400" dirty="0"/>
                <a:t>. 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D5240A7-2371-4E65-9B87-1122E840151E}"/>
                </a:ext>
              </a:extLst>
            </p:cNvPr>
            <p:cNvSpPr/>
            <p:nvPr/>
          </p:nvSpPr>
          <p:spPr>
            <a:xfrm rot="10800000">
              <a:off x="2431496" y="3380535"/>
              <a:ext cx="1936357" cy="712151"/>
            </a:xfrm>
            <a:prstGeom prst="rect">
              <a:avLst/>
            </a:prstGeom>
            <a:solidFill>
              <a:srgbClr val="F9D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B6BD6EE9-10EA-4662-8BFE-8621DAAF25D8}"/>
                </a:ext>
              </a:extLst>
            </p:cNvPr>
            <p:cNvSpPr txBox="1"/>
            <p:nvPr/>
          </p:nvSpPr>
          <p:spPr>
            <a:xfrm>
              <a:off x="2611038" y="3471358"/>
              <a:ext cx="1425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A NOMBRE DE UNA S.A.</a:t>
              </a:r>
              <a:endPara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DC521060-A3D4-4303-A816-E228821B9F64}"/>
                </a:ext>
              </a:extLst>
            </p:cNvPr>
            <p:cNvSpPr/>
            <p:nvPr/>
          </p:nvSpPr>
          <p:spPr>
            <a:xfrm>
              <a:off x="2063414" y="3387797"/>
              <a:ext cx="660146" cy="690342"/>
            </a:xfrm>
            <a:prstGeom prst="ellipse">
              <a:avLst/>
            </a:prstGeom>
            <a:solidFill>
              <a:srgbClr val="F9DF12"/>
            </a:solidFill>
            <a:ln>
              <a:solidFill>
                <a:srgbClr val="F9DF1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3200" dirty="0"/>
            </a:p>
          </p:txBody>
        </p:sp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F3430913-1431-4F8C-AAC2-E9AF292F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4364" y="1779856"/>
              <a:ext cx="1384462" cy="1225329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8EABC10-473A-432F-96B9-94C80BA93612}"/>
              </a:ext>
            </a:extLst>
          </p:cNvPr>
          <p:cNvGrpSpPr/>
          <p:nvPr/>
        </p:nvGrpSpPr>
        <p:grpSpPr>
          <a:xfrm>
            <a:off x="3957873" y="1626934"/>
            <a:ext cx="3270075" cy="4257644"/>
            <a:chOff x="3957873" y="1626934"/>
            <a:chExt cx="3270075" cy="425764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9537393-4CD0-4C82-9029-7397E7318521}"/>
                </a:ext>
              </a:extLst>
            </p:cNvPr>
            <p:cNvGrpSpPr/>
            <p:nvPr/>
          </p:nvGrpSpPr>
          <p:grpSpPr>
            <a:xfrm>
              <a:off x="3957873" y="1626934"/>
              <a:ext cx="3270075" cy="4257644"/>
              <a:chOff x="3957873" y="1626934"/>
              <a:chExt cx="3270075" cy="425764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3AABB5FC-AC63-4C3D-B579-8CE7594E9990}"/>
                  </a:ext>
                </a:extLst>
              </p:cNvPr>
              <p:cNvGrpSpPr/>
              <p:nvPr/>
            </p:nvGrpSpPr>
            <p:grpSpPr>
              <a:xfrm>
                <a:off x="5553460" y="2057646"/>
                <a:ext cx="1300389" cy="915910"/>
                <a:chOff x="3701953" y="3118520"/>
                <a:chExt cx="1972198" cy="110987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8" name="object 168">
                  <a:extLst>
                    <a:ext uri="{FF2B5EF4-FFF2-40B4-BE49-F238E27FC236}">
                      <a16:creationId xmlns:a16="http://schemas.microsoft.com/office/drawing/2014/main" id="{EEA07C94-48CB-40EC-A3B9-8597067A0086}"/>
                    </a:ext>
                  </a:extLst>
                </p:cNvPr>
                <p:cNvSpPr/>
                <p:nvPr/>
              </p:nvSpPr>
              <p:spPr>
                <a:xfrm>
                  <a:off x="4359579" y="3118520"/>
                  <a:ext cx="908311" cy="51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311" h="514728">
                      <a:moveTo>
                        <a:pt x="893530" y="67946"/>
                      </a:moveTo>
                      <a:lnTo>
                        <a:pt x="897647" y="64143"/>
                      </a:lnTo>
                      <a:lnTo>
                        <a:pt x="899024" y="62870"/>
                      </a:lnTo>
                      <a:lnTo>
                        <a:pt x="906319" y="52035"/>
                      </a:lnTo>
                      <a:lnTo>
                        <a:pt x="908311" y="40442"/>
                      </a:lnTo>
                      <a:lnTo>
                        <a:pt x="906868" y="35367"/>
                      </a:lnTo>
                      <a:lnTo>
                        <a:pt x="897910" y="25498"/>
                      </a:lnTo>
                      <a:lnTo>
                        <a:pt x="885852" y="19892"/>
                      </a:lnTo>
                      <a:lnTo>
                        <a:pt x="883323" y="19652"/>
                      </a:lnTo>
                      <a:lnTo>
                        <a:pt x="694872" y="19652"/>
                      </a:lnTo>
                      <a:lnTo>
                        <a:pt x="687981" y="7306"/>
                      </a:lnTo>
                      <a:lnTo>
                        <a:pt x="677049" y="676"/>
                      </a:lnTo>
                      <a:lnTo>
                        <a:pt x="671327" y="0"/>
                      </a:lnTo>
                      <a:lnTo>
                        <a:pt x="566796" y="0"/>
                      </a:lnTo>
                      <a:lnTo>
                        <a:pt x="565328" y="161108"/>
                      </a:lnTo>
                      <a:lnTo>
                        <a:pt x="663470" y="70734"/>
                      </a:lnTo>
                      <a:lnTo>
                        <a:pt x="816584" y="70734"/>
                      </a:lnTo>
                      <a:lnTo>
                        <a:pt x="791139" y="94162"/>
                      </a:lnTo>
                      <a:lnTo>
                        <a:pt x="770521" y="113145"/>
                      </a:lnTo>
                      <a:lnTo>
                        <a:pt x="754224" y="128151"/>
                      </a:lnTo>
                      <a:lnTo>
                        <a:pt x="741739" y="139646"/>
                      </a:lnTo>
                      <a:lnTo>
                        <a:pt x="732558" y="148099"/>
                      </a:lnTo>
                      <a:lnTo>
                        <a:pt x="726173" y="153978"/>
                      </a:lnTo>
                      <a:lnTo>
                        <a:pt x="722077" y="157749"/>
                      </a:lnTo>
                      <a:lnTo>
                        <a:pt x="718719" y="160841"/>
                      </a:lnTo>
                      <a:lnTo>
                        <a:pt x="718430" y="161108"/>
                      </a:lnTo>
                      <a:lnTo>
                        <a:pt x="584730" y="161108"/>
                      </a:lnTo>
                      <a:lnTo>
                        <a:pt x="600678" y="212176"/>
                      </a:lnTo>
                      <a:lnTo>
                        <a:pt x="734131" y="212176"/>
                      </a:lnTo>
                      <a:lnTo>
                        <a:pt x="741988" y="208250"/>
                      </a:lnTo>
                      <a:lnTo>
                        <a:pt x="745910" y="204325"/>
                      </a:lnTo>
                      <a:lnTo>
                        <a:pt x="772225" y="180014"/>
                      </a:lnTo>
                      <a:lnTo>
                        <a:pt x="795337" y="158661"/>
                      </a:lnTo>
                      <a:lnTo>
                        <a:pt x="815455" y="140075"/>
                      </a:lnTo>
                      <a:lnTo>
                        <a:pt x="832787" y="124064"/>
                      </a:lnTo>
                      <a:lnTo>
                        <a:pt x="847539" y="110434"/>
                      </a:lnTo>
                      <a:lnTo>
                        <a:pt x="859921" y="98996"/>
                      </a:lnTo>
                      <a:lnTo>
                        <a:pt x="870139" y="89556"/>
                      </a:lnTo>
                      <a:lnTo>
                        <a:pt x="878401" y="81923"/>
                      </a:lnTo>
                      <a:lnTo>
                        <a:pt x="884915" y="75905"/>
                      </a:lnTo>
                      <a:lnTo>
                        <a:pt x="889889" y="71310"/>
                      </a:lnTo>
                      <a:lnTo>
                        <a:pt x="893530" y="67946"/>
                      </a:lnTo>
                      <a:close/>
                    </a:path>
                    <a:path w="908311" h="514728">
                      <a:moveTo>
                        <a:pt x="160958" y="27503"/>
                      </a:moveTo>
                      <a:lnTo>
                        <a:pt x="134644" y="51814"/>
                      </a:lnTo>
                      <a:lnTo>
                        <a:pt x="136354" y="118694"/>
                      </a:lnTo>
                      <a:lnTo>
                        <a:pt x="152650" y="103688"/>
                      </a:lnTo>
                      <a:lnTo>
                        <a:pt x="165134" y="92193"/>
                      </a:lnTo>
                      <a:lnTo>
                        <a:pt x="160958" y="27503"/>
                      </a:lnTo>
                      <a:close/>
                    </a:path>
                    <a:path w="908311" h="514728">
                      <a:moveTo>
                        <a:pt x="407749" y="0"/>
                      </a:moveTo>
                      <a:lnTo>
                        <a:pt x="392591" y="0"/>
                      </a:lnTo>
                      <a:lnTo>
                        <a:pt x="388656" y="3938"/>
                      </a:lnTo>
                      <a:lnTo>
                        <a:pt x="380812" y="7863"/>
                      </a:lnTo>
                      <a:lnTo>
                        <a:pt x="372955" y="19652"/>
                      </a:lnTo>
                      <a:lnTo>
                        <a:pt x="337618" y="282910"/>
                      </a:lnTo>
                      <a:lnTo>
                        <a:pt x="347925" y="275023"/>
                      </a:lnTo>
                      <a:lnTo>
                        <a:pt x="360033" y="271389"/>
                      </a:lnTo>
                      <a:lnTo>
                        <a:pt x="365111" y="271121"/>
                      </a:lnTo>
                      <a:lnTo>
                        <a:pt x="365111" y="247543"/>
                      </a:lnTo>
                      <a:lnTo>
                        <a:pt x="384734" y="247543"/>
                      </a:lnTo>
                      <a:lnTo>
                        <a:pt x="384734" y="271121"/>
                      </a:lnTo>
                      <a:lnTo>
                        <a:pt x="397265" y="274405"/>
                      </a:lnTo>
                      <a:lnTo>
                        <a:pt x="407527" y="282235"/>
                      </a:lnTo>
                      <a:lnTo>
                        <a:pt x="412214" y="286835"/>
                      </a:lnTo>
                      <a:lnTo>
                        <a:pt x="412049" y="0"/>
                      </a:lnTo>
                      <a:lnTo>
                        <a:pt x="407749" y="0"/>
                      </a:lnTo>
                      <a:close/>
                    </a:path>
                    <a:path w="908311" h="514728">
                      <a:moveTo>
                        <a:pt x="4008" y="400892"/>
                      </a:moveTo>
                      <a:lnTo>
                        <a:pt x="14678" y="409734"/>
                      </a:lnTo>
                      <a:lnTo>
                        <a:pt x="27480" y="412571"/>
                      </a:lnTo>
                      <a:lnTo>
                        <a:pt x="208074" y="412571"/>
                      </a:lnTo>
                      <a:lnTo>
                        <a:pt x="208074" y="463648"/>
                      </a:lnTo>
                      <a:lnTo>
                        <a:pt x="27480" y="463648"/>
                      </a:lnTo>
                      <a:lnTo>
                        <a:pt x="12743" y="467490"/>
                      </a:lnTo>
                      <a:lnTo>
                        <a:pt x="2938" y="476982"/>
                      </a:lnTo>
                      <a:lnTo>
                        <a:pt x="0" y="487224"/>
                      </a:lnTo>
                      <a:lnTo>
                        <a:pt x="3496" y="501094"/>
                      </a:lnTo>
                      <a:lnTo>
                        <a:pt x="12889" y="510805"/>
                      </a:lnTo>
                      <a:lnTo>
                        <a:pt x="26539" y="514714"/>
                      </a:lnTo>
                      <a:lnTo>
                        <a:pt x="734131" y="514728"/>
                      </a:lnTo>
                      <a:lnTo>
                        <a:pt x="738066" y="510799"/>
                      </a:lnTo>
                      <a:lnTo>
                        <a:pt x="741988" y="510799"/>
                      </a:lnTo>
                      <a:lnTo>
                        <a:pt x="771545" y="491079"/>
                      </a:lnTo>
                      <a:lnTo>
                        <a:pt x="797030" y="474075"/>
                      </a:lnTo>
                      <a:lnTo>
                        <a:pt x="818745" y="459586"/>
                      </a:lnTo>
                      <a:lnTo>
                        <a:pt x="836992" y="447412"/>
                      </a:lnTo>
                      <a:lnTo>
                        <a:pt x="852072" y="437350"/>
                      </a:lnTo>
                      <a:lnTo>
                        <a:pt x="864288" y="429200"/>
                      </a:lnTo>
                      <a:lnTo>
                        <a:pt x="873941" y="422759"/>
                      </a:lnTo>
                      <a:lnTo>
                        <a:pt x="881333" y="417827"/>
                      </a:lnTo>
                      <a:lnTo>
                        <a:pt x="886765" y="414203"/>
                      </a:lnTo>
                      <a:lnTo>
                        <a:pt x="890540" y="411685"/>
                      </a:lnTo>
                      <a:lnTo>
                        <a:pt x="894323" y="409160"/>
                      </a:lnTo>
                      <a:lnTo>
                        <a:pt x="895102" y="408640"/>
                      </a:lnTo>
                      <a:lnTo>
                        <a:pt x="903449" y="399801"/>
                      </a:lnTo>
                      <a:lnTo>
                        <a:pt x="906962" y="388638"/>
                      </a:lnTo>
                      <a:lnTo>
                        <a:pt x="905007" y="377044"/>
                      </a:lnTo>
                      <a:lnTo>
                        <a:pt x="902946" y="373284"/>
                      </a:lnTo>
                      <a:lnTo>
                        <a:pt x="893091" y="365205"/>
                      </a:lnTo>
                      <a:lnTo>
                        <a:pt x="880651" y="363083"/>
                      </a:lnTo>
                      <a:lnTo>
                        <a:pt x="868136" y="365248"/>
                      </a:lnTo>
                      <a:lnTo>
                        <a:pt x="867609" y="365420"/>
                      </a:lnTo>
                      <a:lnTo>
                        <a:pt x="838279" y="385254"/>
                      </a:lnTo>
                      <a:lnTo>
                        <a:pt x="813189" y="402221"/>
                      </a:lnTo>
                      <a:lnTo>
                        <a:pt x="792008" y="416544"/>
                      </a:lnTo>
                      <a:lnTo>
                        <a:pt x="774406" y="428447"/>
                      </a:lnTo>
                      <a:lnTo>
                        <a:pt x="760052" y="438154"/>
                      </a:lnTo>
                      <a:lnTo>
                        <a:pt x="748613" y="445889"/>
                      </a:lnTo>
                      <a:lnTo>
                        <a:pt x="739759" y="451877"/>
                      </a:lnTo>
                      <a:lnTo>
                        <a:pt x="733159" y="456340"/>
                      </a:lnTo>
                      <a:lnTo>
                        <a:pt x="728482" y="459502"/>
                      </a:lnTo>
                      <a:lnTo>
                        <a:pt x="725397" y="461589"/>
                      </a:lnTo>
                      <a:lnTo>
                        <a:pt x="722677" y="463428"/>
                      </a:lnTo>
                      <a:lnTo>
                        <a:pt x="722352" y="463648"/>
                      </a:lnTo>
                      <a:lnTo>
                        <a:pt x="533913" y="463648"/>
                      </a:lnTo>
                      <a:lnTo>
                        <a:pt x="533913" y="412571"/>
                      </a:lnTo>
                      <a:lnTo>
                        <a:pt x="738066" y="412571"/>
                      </a:lnTo>
                      <a:lnTo>
                        <a:pt x="745910" y="408640"/>
                      </a:lnTo>
                      <a:lnTo>
                        <a:pt x="774814" y="387872"/>
                      </a:lnTo>
                      <a:lnTo>
                        <a:pt x="799830" y="369898"/>
                      </a:lnTo>
                      <a:lnTo>
                        <a:pt x="821239" y="354514"/>
                      </a:lnTo>
                      <a:lnTo>
                        <a:pt x="839322" y="341521"/>
                      </a:lnTo>
                      <a:lnTo>
                        <a:pt x="854361" y="330716"/>
                      </a:lnTo>
                      <a:lnTo>
                        <a:pt x="866634" y="321897"/>
                      </a:lnTo>
                      <a:lnTo>
                        <a:pt x="876424" y="314863"/>
                      </a:lnTo>
                      <a:lnTo>
                        <a:pt x="884011" y="309411"/>
                      </a:lnTo>
                      <a:lnTo>
                        <a:pt x="889676" y="305341"/>
                      </a:lnTo>
                      <a:lnTo>
                        <a:pt x="893700" y="302450"/>
                      </a:lnTo>
                      <a:lnTo>
                        <a:pt x="896363" y="300537"/>
                      </a:lnTo>
                      <a:lnTo>
                        <a:pt x="899024" y="298624"/>
                      </a:lnTo>
                      <a:lnTo>
                        <a:pt x="905012" y="288465"/>
                      </a:lnTo>
                      <a:lnTo>
                        <a:pt x="907225" y="275714"/>
                      </a:lnTo>
                      <a:lnTo>
                        <a:pt x="904199" y="264744"/>
                      </a:lnTo>
                      <a:lnTo>
                        <a:pt x="902946" y="263257"/>
                      </a:lnTo>
                      <a:lnTo>
                        <a:pt x="894117" y="254897"/>
                      </a:lnTo>
                      <a:lnTo>
                        <a:pt x="882959" y="251384"/>
                      </a:lnTo>
                      <a:lnTo>
                        <a:pt x="871366" y="253345"/>
                      </a:lnTo>
                      <a:lnTo>
                        <a:pt x="867609" y="255407"/>
                      </a:lnTo>
                      <a:lnTo>
                        <a:pt x="838963" y="276328"/>
                      </a:lnTo>
                      <a:lnTo>
                        <a:pt x="814354" y="294301"/>
                      </a:lnTo>
                      <a:lnTo>
                        <a:pt x="793477" y="309549"/>
                      </a:lnTo>
                      <a:lnTo>
                        <a:pt x="776024" y="322296"/>
                      </a:lnTo>
                      <a:lnTo>
                        <a:pt x="761688" y="332765"/>
                      </a:lnTo>
                      <a:lnTo>
                        <a:pt x="750164" y="341182"/>
                      </a:lnTo>
                      <a:lnTo>
                        <a:pt x="741144" y="347770"/>
                      </a:lnTo>
                      <a:lnTo>
                        <a:pt x="734321" y="352753"/>
                      </a:lnTo>
                      <a:lnTo>
                        <a:pt x="729389" y="356355"/>
                      </a:lnTo>
                      <a:lnTo>
                        <a:pt x="726041" y="358800"/>
                      </a:lnTo>
                      <a:lnTo>
                        <a:pt x="722869" y="361117"/>
                      </a:lnTo>
                      <a:lnTo>
                        <a:pt x="722352" y="361495"/>
                      </a:lnTo>
                      <a:lnTo>
                        <a:pt x="533913" y="361495"/>
                      </a:lnTo>
                      <a:lnTo>
                        <a:pt x="533913" y="314338"/>
                      </a:lnTo>
                      <a:lnTo>
                        <a:pt x="734131" y="314338"/>
                      </a:lnTo>
                      <a:lnTo>
                        <a:pt x="741988" y="310413"/>
                      </a:lnTo>
                      <a:lnTo>
                        <a:pt x="745910" y="306488"/>
                      </a:lnTo>
                      <a:lnTo>
                        <a:pt x="773832" y="284274"/>
                      </a:lnTo>
                      <a:lnTo>
                        <a:pt x="798134" y="264939"/>
                      </a:lnTo>
                      <a:lnTo>
                        <a:pt x="819069" y="248284"/>
                      </a:lnTo>
                      <a:lnTo>
                        <a:pt x="836886" y="234108"/>
                      </a:lnTo>
                      <a:lnTo>
                        <a:pt x="851838" y="222213"/>
                      </a:lnTo>
                      <a:lnTo>
                        <a:pt x="864176" y="212397"/>
                      </a:lnTo>
                      <a:lnTo>
                        <a:pt x="874151" y="204461"/>
                      </a:lnTo>
                      <a:lnTo>
                        <a:pt x="882013" y="198206"/>
                      </a:lnTo>
                      <a:lnTo>
                        <a:pt x="888015" y="193431"/>
                      </a:lnTo>
                      <a:lnTo>
                        <a:pt x="892408" y="189936"/>
                      </a:lnTo>
                      <a:lnTo>
                        <a:pt x="895442" y="187522"/>
                      </a:lnTo>
                      <a:lnTo>
                        <a:pt x="898441" y="185136"/>
                      </a:lnTo>
                      <a:lnTo>
                        <a:pt x="899024" y="184672"/>
                      </a:lnTo>
                      <a:lnTo>
                        <a:pt x="905014" y="175315"/>
                      </a:lnTo>
                      <a:lnTo>
                        <a:pt x="907225" y="163495"/>
                      </a:lnTo>
                      <a:lnTo>
                        <a:pt x="904194" y="151403"/>
                      </a:lnTo>
                      <a:lnTo>
                        <a:pt x="902946" y="149318"/>
                      </a:lnTo>
                      <a:lnTo>
                        <a:pt x="891049" y="141576"/>
                      </a:lnTo>
                      <a:lnTo>
                        <a:pt x="879018" y="140082"/>
                      </a:lnTo>
                      <a:lnTo>
                        <a:pt x="869042" y="144103"/>
                      </a:lnTo>
                      <a:lnTo>
                        <a:pt x="867609" y="145380"/>
                      </a:lnTo>
                      <a:lnTo>
                        <a:pt x="839668" y="167459"/>
                      </a:lnTo>
                      <a:lnTo>
                        <a:pt x="815453" y="186592"/>
                      </a:lnTo>
                      <a:lnTo>
                        <a:pt x="794698" y="202992"/>
                      </a:lnTo>
                      <a:lnTo>
                        <a:pt x="777137" y="216868"/>
                      </a:lnTo>
                      <a:lnTo>
                        <a:pt x="762502" y="228432"/>
                      </a:lnTo>
                      <a:lnTo>
                        <a:pt x="750527" y="237895"/>
                      </a:lnTo>
                      <a:lnTo>
                        <a:pt x="740945" y="245466"/>
                      </a:lnTo>
                      <a:lnTo>
                        <a:pt x="733490" y="251357"/>
                      </a:lnTo>
                      <a:lnTo>
                        <a:pt x="727894" y="255779"/>
                      </a:lnTo>
                      <a:lnTo>
                        <a:pt x="723891" y="258942"/>
                      </a:lnTo>
                      <a:lnTo>
                        <a:pt x="721213" y="261057"/>
                      </a:lnTo>
                      <a:lnTo>
                        <a:pt x="718430" y="263257"/>
                      </a:lnTo>
                      <a:lnTo>
                        <a:pt x="533913" y="263257"/>
                      </a:lnTo>
                      <a:lnTo>
                        <a:pt x="533913" y="212176"/>
                      </a:lnTo>
                      <a:lnTo>
                        <a:pt x="600678" y="212176"/>
                      </a:lnTo>
                      <a:lnTo>
                        <a:pt x="584730" y="161108"/>
                      </a:lnTo>
                      <a:lnTo>
                        <a:pt x="565328" y="161108"/>
                      </a:lnTo>
                      <a:lnTo>
                        <a:pt x="566796" y="0"/>
                      </a:lnTo>
                      <a:lnTo>
                        <a:pt x="412049" y="0"/>
                      </a:lnTo>
                      <a:lnTo>
                        <a:pt x="412214" y="286835"/>
                      </a:lnTo>
                      <a:lnTo>
                        <a:pt x="418305" y="297656"/>
                      </a:lnTo>
                      <a:lnTo>
                        <a:pt x="419992" y="310673"/>
                      </a:lnTo>
                      <a:lnTo>
                        <a:pt x="420071" y="318264"/>
                      </a:lnTo>
                      <a:lnTo>
                        <a:pt x="392591" y="318264"/>
                      </a:lnTo>
                      <a:lnTo>
                        <a:pt x="392591" y="310413"/>
                      </a:lnTo>
                      <a:lnTo>
                        <a:pt x="388656" y="302549"/>
                      </a:lnTo>
                      <a:lnTo>
                        <a:pt x="388656" y="298624"/>
                      </a:lnTo>
                      <a:lnTo>
                        <a:pt x="384734" y="294699"/>
                      </a:lnTo>
                      <a:lnTo>
                        <a:pt x="365111" y="294699"/>
                      </a:lnTo>
                      <a:lnTo>
                        <a:pt x="361176" y="298624"/>
                      </a:lnTo>
                      <a:lnTo>
                        <a:pt x="357254" y="302549"/>
                      </a:lnTo>
                      <a:lnTo>
                        <a:pt x="357254" y="322202"/>
                      </a:lnTo>
                      <a:lnTo>
                        <a:pt x="361176" y="326128"/>
                      </a:lnTo>
                      <a:lnTo>
                        <a:pt x="369033" y="330053"/>
                      </a:lnTo>
                      <a:lnTo>
                        <a:pt x="376877" y="333991"/>
                      </a:lnTo>
                      <a:lnTo>
                        <a:pt x="384734" y="337917"/>
                      </a:lnTo>
                      <a:lnTo>
                        <a:pt x="392591" y="341842"/>
                      </a:lnTo>
                      <a:lnTo>
                        <a:pt x="396513" y="341842"/>
                      </a:lnTo>
                      <a:lnTo>
                        <a:pt x="400435" y="345767"/>
                      </a:lnTo>
                      <a:lnTo>
                        <a:pt x="408292" y="349706"/>
                      </a:lnTo>
                      <a:lnTo>
                        <a:pt x="412214" y="353631"/>
                      </a:lnTo>
                      <a:lnTo>
                        <a:pt x="412214" y="357556"/>
                      </a:lnTo>
                      <a:lnTo>
                        <a:pt x="416136" y="361495"/>
                      </a:lnTo>
                      <a:lnTo>
                        <a:pt x="420071" y="365420"/>
                      </a:lnTo>
                      <a:lnTo>
                        <a:pt x="420071" y="381134"/>
                      </a:lnTo>
                      <a:lnTo>
                        <a:pt x="418090" y="396147"/>
                      </a:lnTo>
                      <a:lnTo>
                        <a:pt x="413527" y="407034"/>
                      </a:lnTo>
                      <a:lnTo>
                        <a:pt x="402339" y="415810"/>
                      </a:lnTo>
                      <a:lnTo>
                        <a:pt x="390503" y="421012"/>
                      </a:lnTo>
                      <a:lnTo>
                        <a:pt x="380812" y="424357"/>
                      </a:lnTo>
                      <a:lnTo>
                        <a:pt x="380812" y="444002"/>
                      </a:lnTo>
                      <a:lnTo>
                        <a:pt x="365111" y="444002"/>
                      </a:lnTo>
                      <a:lnTo>
                        <a:pt x="365111" y="424357"/>
                      </a:lnTo>
                      <a:lnTo>
                        <a:pt x="349795" y="419909"/>
                      </a:lnTo>
                      <a:lnTo>
                        <a:pt x="338678" y="414348"/>
                      </a:lnTo>
                      <a:lnTo>
                        <a:pt x="333696" y="408640"/>
                      </a:lnTo>
                      <a:lnTo>
                        <a:pt x="327039" y="399239"/>
                      </a:lnTo>
                      <a:lnTo>
                        <a:pt x="323113" y="387100"/>
                      </a:lnTo>
                      <a:lnTo>
                        <a:pt x="321917" y="373284"/>
                      </a:lnTo>
                      <a:lnTo>
                        <a:pt x="349397" y="373284"/>
                      </a:lnTo>
                      <a:lnTo>
                        <a:pt x="349397" y="381134"/>
                      </a:lnTo>
                      <a:lnTo>
                        <a:pt x="353332" y="388998"/>
                      </a:lnTo>
                      <a:lnTo>
                        <a:pt x="357254" y="392923"/>
                      </a:lnTo>
                      <a:lnTo>
                        <a:pt x="361176" y="396852"/>
                      </a:lnTo>
                      <a:lnTo>
                        <a:pt x="365111" y="400783"/>
                      </a:lnTo>
                      <a:lnTo>
                        <a:pt x="376877" y="400783"/>
                      </a:lnTo>
                      <a:lnTo>
                        <a:pt x="384734" y="396852"/>
                      </a:lnTo>
                      <a:lnTo>
                        <a:pt x="388656" y="396852"/>
                      </a:lnTo>
                      <a:lnTo>
                        <a:pt x="388656" y="392923"/>
                      </a:lnTo>
                      <a:lnTo>
                        <a:pt x="392591" y="388998"/>
                      </a:lnTo>
                      <a:lnTo>
                        <a:pt x="392591" y="377209"/>
                      </a:lnTo>
                      <a:lnTo>
                        <a:pt x="388656" y="373284"/>
                      </a:lnTo>
                      <a:lnTo>
                        <a:pt x="388656" y="369345"/>
                      </a:lnTo>
                      <a:lnTo>
                        <a:pt x="384734" y="365420"/>
                      </a:lnTo>
                      <a:lnTo>
                        <a:pt x="380812" y="361495"/>
                      </a:lnTo>
                      <a:lnTo>
                        <a:pt x="372955" y="361495"/>
                      </a:lnTo>
                      <a:lnTo>
                        <a:pt x="365111" y="357556"/>
                      </a:lnTo>
                      <a:lnTo>
                        <a:pt x="357254" y="353631"/>
                      </a:lnTo>
                      <a:lnTo>
                        <a:pt x="353332" y="349706"/>
                      </a:lnTo>
                      <a:lnTo>
                        <a:pt x="345475" y="349706"/>
                      </a:lnTo>
                      <a:lnTo>
                        <a:pt x="341553" y="345767"/>
                      </a:lnTo>
                      <a:lnTo>
                        <a:pt x="337618" y="341842"/>
                      </a:lnTo>
                      <a:lnTo>
                        <a:pt x="333696" y="337917"/>
                      </a:lnTo>
                      <a:lnTo>
                        <a:pt x="329774" y="333991"/>
                      </a:lnTo>
                      <a:lnTo>
                        <a:pt x="329774" y="330053"/>
                      </a:lnTo>
                      <a:lnTo>
                        <a:pt x="325852" y="322202"/>
                      </a:lnTo>
                      <a:lnTo>
                        <a:pt x="325852" y="310413"/>
                      </a:lnTo>
                      <a:lnTo>
                        <a:pt x="327972" y="297221"/>
                      </a:lnTo>
                      <a:lnTo>
                        <a:pt x="334334" y="286478"/>
                      </a:lnTo>
                      <a:lnTo>
                        <a:pt x="337618" y="282910"/>
                      </a:lnTo>
                      <a:lnTo>
                        <a:pt x="372955" y="19652"/>
                      </a:lnTo>
                      <a:lnTo>
                        <a:pt x="172737" y="19652"/>
                      </a:lnTo>
                      <a:lnTo>
                        <a:pt x="164880" y="23578"/>
                      </a:lnTo>
                      <a:lnTo>
                        <a:pt x="160958" y="27503"/>
                      </a:lnTo>
                      <a:lnTo>
                        <a:pt x="165134" y="92193"/>
                      </a:lnTo>
                      <a:lnTo>
                        <a:pt x="174314" y="83740"/>
                      </a:lnTo>
                      <a:lnTo>
                        <a:pt x="180697" y="77862"/>
                      </a:lnTo>
                      <a:lnTo>
                        <a:pt x="184792" y="74091"/>
                      </a:lnTo>
                      <a:lnTo>
                        <a:pt x="188149" y="71000"/>
                      </a:lnTo>
                      <a:lnTo>
                        <a:pt x="188438" y="70734"/>
                      </a:lnTo>
                      <a:lnTo>
                        <a:pt x="317995" y="70734"/>
                      </a:lnTo>
                      <a:lnTo>
                        <a:pt x="292551" y="94164"/>
                      </a:lnTo>
                      <a:lnTo>
                        <a:pt x="271935" y="113148"/>
                      </a:lnTo>
                      <a:lnTo>
                        <a:pt x="255640" y="128154"/>
                      </a:lnTo>
                      <a:lnTo>
                        <a:pt x="243156" y="139649"/>
                      </a:lnTo>
                      <a:lnTo>
                        <a:pt x="233977" y="148102"/>
                      </a:lnTo>
                      <a:lnTo>
                        <a:pt x="227593" y="153980"/>
                      </a:lnTo>
                      <a:lnTo>
                        <a:pt x="223499" y="157751"/>
                      </a:lnTo>
                      <a:lnTo>
                        <a:pt x="220142" y="160842"/>
                      </a:lnTo>
                      <a:lnTo>
                        <a:pt x="219853" y="161108"/>
                      </a:lnTo>
                      <a:lnTo>
                        <a:pt x="90294" y="161108"/>
                      </a:lnTo>
                      <a:lnTo>
                        <a:pt x="115738" y="137678"/>
                      </a:lnTo>
                      <a:lnTo>
                        <a:pt x="136354" y="118694"/>
                      </a:lnTo>
                      <a:lnTo>
                        <a:pt x="134644" y="51814"/>
                      </a:lnTo>
                      <a:lnTo>
                        <a:pt x="111532" y="73168"/>
                      </a:lnTo>
                      <a:lnTo>
                        <a:pt x="91414" y="91754"/>
                      </a:lnTo>
                      <a:lnTo>
                        <a:pt x="74084" y="107766"/>
                      </a:lnTo>
                      <a:lnTo>
                        <a:pt x="59332" y="121395"/>
                      </a:lnTo>
                      <a:lnTo>
                        <a:pt x="46951" y="132834"/>
                      </a:lnTo>
                      <a:lnTo>
                        <a:pt x="36734" y="142273"/>
                      </a:lnTo>
                      <a:lnTo>
                        <a:pt x="28472" y="149906"/>
                      </a:lnTo>
                      <a:lnTo>
                        <a:pt x="21959" y="155924"/>
                      </a:lnTo>
                      <a:lnTo>
                        <a:pt x="16985" y="160519"/>
                      </a:lnTo>
                      <a:lnTo>
                        <a:pt x="13344" y="163883"/>
                      </a:lnTo>
                      <a:lnTo>
                        <a:pt x="9228" y="167686"/>
                      </a:lnTo>
                      <a:lnTo>
                        <a:pt x="7851" y="168958"/>
                      </a:lnTo>
                      <a:lnTo>
                        <a:pt x="1796" y="180493"/>
                      </a:lnTo>
                      <a:lnTo>
                        <a:pt x="2428" y="192662"/>
                      </a:lnTo>
                      <a:lnTo>
                        <a:pt x="3924" y="196461"/>
                      </a:lnTo>
                      <a:lnTo>
                        <a:pt x="11576" y="206327"/>
                      </a:lnTo>
                      <a:lnTo>
                        <a:pt x="23966" y="211934"/>
                      </a:lnTo>
                      <a:lnTo>
                        <a:pt x="27480" y="212176"/>
                      </a:lnTo>
                      <a:lnTo>
                        <a:pt x="208074" y="212176"/>
                      </a:lnTo>
                      <a:lnTo>
                        <a:pt x="208074" y="259332"/>
                      </a:lnTo>
                      <a:lnTo>
                        <a:pt x="27480" y="259332"/>
                      </a:lnTo>
                      <a:lnTo>
                        <a:pt x="13621" y="262831"/>
                      </a:lnTo>
                      <a:lnTo>
                        <a:pt x="3919" y="272234"/>
                      </a:lnTo>
                      <a:lnTo>
                        <a:pt x="14" y="285895"/>
                      </a:lnTo>
                      <a:lnTo>
                        <a:pt x="0" y="286835"/>
                      </a:lnTo>
                      <a:lnTo>
                        <a:pt x="4007" y="298731"/>
                      </a:lnTo>
                      <a:lnTo>
                        <a:pt x="14675" y="307575"/>
                      </a:lnTo>
                      <a:lnTo>
                        <a:pt x="27480" y="310413"/>
                      </a:lnTo>
                      <a:lnTo>
                        <a:pt x="208074" y="310413"/>
                      </a:lnTo>
                      <a:lnTo>
                        <a:pt x="208074" y="361495"/>
                      </a:lnTo>
                      <a:lnTo>
                        <a:pt x="27480" y="361495"/>
                      </a:lnTo>
                      <a:lnTo>
                        <a:pt x="13621" y="364994"/>
                      </a:lnTo>
                      <a:lnTo>
                        <a:pt x="3919" y="374397"/>
                      </a:lnTo>
                      <a:lnTo>
                        <a:pt x="14" y="388058"/>
                      </a:lnTo>
                      <a:lnTo>
                        <a:pt x="0" y="388998"/>
                      </a:lnTo>
                      <a:lnTo>
                        <a:pt x="4008" y="400892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" name="object 168">
                  <a:extLst>
                    <a:ext uri="{FF2B5EF4-FFF2-40B4-BE49-F238E27FC236}">
                      <a16:creationId xmlns:a16="http://schemas.microsoft.com/office/drawing/2014/main" id="{98205EA2-F458-4915-A196-E7F7478FE4A1}"/>
                    </a:ext>
                  </a:extLst>
                </p:cNvPr>
                <p:cNvSpPr/>
                <p:nvPr/>
              </p:nvSpPr>
              <p:spPr>
                <a:xfrm>
                  <a:off x="3701953" y="3706570"/>
                  <a:ext cx="908311" cy="51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311" h="514728">
                      <a:moveTo>
                        <a:pt x="893530" y="67946"/>
                      </a:moveTo>
                      <a:lnTo>
                        <a:pt x="897647" y="64143"/>
                      </a:lnTo>
                      <a:lnTo>
                        <a:pt x="899024" y="62870"/>
                      </a:lnTo>
                      <a:lnTo>
                        <a:pt x="906319" y="52035"/>
                      </a:lnTo>
                      <a:lnTo>
                        <a:pt x="908311" y="40442"/>
                      </a:lnTo>
                      <a:lnTo>
                        <a:pt x="906868" y="35367"/>
                      </a:lnTo>
                      <a:lnTo>
                        <a:pt x="897910" y="25498"/>
                      </a:lnTo>
                      <a:lnTo>
                        <a:pt x="885852" y="19892"/>
                      </a:lnTo>
                      <a:lnTo>
                        <a:pt x="883323" y="19652"/>
                      </a:lnTo>
                      <a:lnTo>
                        <a:pt x="694872" y="19652"/>
                      </a:lnTo>
                      <a:lnTo>
                        <a:pt x="687981" y="7306"/>
                      </a:lnTo>
                      <a:lnTo>
                        <a:pt x="677049" y="676"/>
                      </a:lnTo>
                      <a:lnTo>
                        <a:pt x="671327" y="0"/>
                      </a:lnTo>
                      <a:lnTo>
                        <a:pt x="566796" y="0"/>
                      </a:lnTo>
                      <a:lnTo>
                        <a:pt x="565328" y="161108"/>
                      </a:lnTo>
                      <a:lnTo>
                        <a:pt x="663470" y="70734"/>
                      </a:lnTo>
                      <a:lnTo>
                        <a:pt x="816584" y="70734"/>
                      </a:lnTo>
                      <a:lnTo>
                        <a:pt x="791139" y="94162"/>
                      </a:lnTo>
                      <a:lnTo>
                        <a:pt x="770521" y="113145"/>
                      </a:lnTo>
                      <a:lnTo>
                        <a:pt x="754224" y="128151"/>
                      </a:lnTo>
                      <a:lnTo>
                        <a:pt x="741739" y="139646"/>
                      </a:lnTo>
                      <a:lnTo>
                        <a:pt x="732558" y="148099"/>
                      </a:lnTo>
                      <a:lnTo>
                        <a:pt x="726173" y="153978"/>
                      </a:lnTo>
                      <a:lnTo>
                        <a:pt x="722077" y="157749"/>
                      </a:lnTo>
                      <a:lnTo>
                        <a:pt x="718719" y="160841"/>
                      </a:lnTo>
                      <a:lnTo>
                        <a:pt x="718430" y="161108"/>
                      </a:lnTo>
                      <a:lnTo>
                        <a:pt x="584730" y="161108"/>
                      </a:lnTo>
                      <a:lnTo>
                        <a:pt x="600678" y="212176"/>
                      </a:lnTo>
                      <a:lnTo>
                        <a:pt x="734131" y="212176"/>
                      </a:lnTo>
                      <a:lnTo>
                        <a:pt x="741988" y="208250"/>
                      </a:lnTo>
                      <a:lnTo>
                        <a:pt x="745910" y="204325"/>
                      </a:lnTo>
                      <a:lnTo>
                        <a:pt x="772225" y="180014"/>
                      </a:lnTo>
                      <a:lnTo>
                        <a:pt x="795337" y="158661"/>
                      </a:lnTo>
                      <a:lnTo>
                        <a:pt x="815455" y="140075"/>
                      </a:lnTo>
                      <a:lnTo>
                        <a:pt x="832787" y="124064"/>
                      </a:lnTo>
                      <a:lnTo>
                        <a:pt x="847539" y="110434"/>
                      </a:lnTo>
                      <a:lnTo>
                        <a:pt x="859921" y="98996"/>
                      </a:lnTo>
                      <a:lnTo>
                        <a:pt x="870139" y="89556"/>
                      </a:lnTo>
                      <a:lnTo>
                        <a:pt x="878401" y="81923"/>
                      </a:lnTo>
                      <a:lnTo>
                        <a:pt x="884915" y="75905"/>
                      </a:lnTo>
                      <a:lnTo>
                        <a:pt x="889889" y="71310"/>
                      </a:lnTo>
                      <a:lnTo>
                        <a:pt x="893530" y="67946"/>
                      </a:lnTo>
                      <a:close/>
                    </a:path>
                    <a:path w="908311" h="514728">
                      <a:moveTo>
                        <a:pt x="160958" y="27503"/>
                      </a:moveTo>
                      <a:lnTo>
                        <a:pt x="134644" y="51814"/>
                      </a:lnTo>
                      <a:lnTo>
                        <a:pt x="136354" y="118694"/>
                      </a:lnTo>
                      <a:lnTo>
                        <a:pt x="152650" y="103688"/>
                      </a:lnTo>
                      <a:lnTo>
                        <a:pt x="165134" y="92193"/>
                      </a:lnTo>
                      <a:lnTo>
                        <a:pt x="160958" y="27503"/>
                      </a:lnTo>
                      <a:close/>
                    </a:path>
                    <a:path w="908311" h="514728">
                      <a:moveTo>
                        <a:pt x="407749" y="0"/>
                      </a:moveTo>
                      <a:lnTo>
                        <a:pt x="392591" y="0"/>
                      </a:lnTo>
                      <a:lnTo>
                        <a:pt x="388656" y="3938"/>
                      </a:lnTo>
                      <a:lnTo>
                        <a:pt x="380812" y="7863"/>
                      </a:lnTo>
                      <a:lnTo>
                        <a:pt x="372955" y="19652"/>
                      </a:lnTo>
                      <a:lnTo>
                        <a:pt x="337618" y="282910"/>
                      </a:lnTo>
                      <a:lnTo>
                        <a:pt x="347925" y="275023"/>
                      </a:lnTo>
                      <a:lnTo>
                        <a:pt x="360033" y="271389"/>
                      </a:lnTo>
                      <a:lnTo>
                        <a:pt x="365111" y="271121"/>
                      </a:lnTo>
                      <a:lnTo>
                        <a:pt x="365111" y="247543"/>
                      </a:lnTo>
                      <a:lnTo>
                        <a:pt x="384734" y="247543"/>
                      </a:lnTo>
                      <a:lnTo>
                        <a:pt x="384734" y="271121"/>
                      </a:lnTo>
                      <a:lnTo>
                        <a:pt x="397265" y="274405"/>
                      </a:lnTo>
                      <a:lnTo>
                        <a:pt x="407527" y="282235"/>
                      </a:lnTo>
                      <a:lnTo>
                        <a:pt x="412214" y="286835"/>
                      </a:lnTo>
                      <a:lnTo>
                        <a:pt x="412049" y="0"/>
                      </a:lnTo>
                      <a:lnTo>
                        <a:pt x="407749" y="0"/>
                      </a:lnTo>
                      <a:close/>
                    </a:path>
                    <a:path w="908311" h="514728">
                      <a:moveTo>
                        <a:pt x="4008" y="400892"/>
                      </a:moveTo>
                      <a:lnTo>
                        <a:pt x="14678" y="409734"/>
                      </a:lnTo>
                      <a:lnTo>
                        <a:pt x="27480" y="412571"/>
                      </a:lnTo>
                      <a:lnTo>
                        <a:pt x="208074" y="412571"/>
                      </a:lnTo>
                      <a:lnTo>
                        <a:pt x="208074" y="463648"/>
                      </a:lnTo>
                      <a:lnTo>
                        <a:pt x="27480" y="463648"/>
                      </a:lnTo>
                      <a:lnTo>
                        <a:pt x="12743" y="467490"/>
                      </a:lnTo>
                      <a:lnTo>
                        <a:pt x="2938" y="476982"/>
                      </a:lnTo>
                      <a:lnTo>
                        <a:pt x="0" y="487224"/>
                      </a:lnTo>
                      <a:lnTo>
                        <a:pt x="3496" y="501094"/>
                      </a:lnTo>
                      <a:lnTo>
                        <a:pt x="12889" y="510805"/>
                      </a:lnTo>
                      <a:lnTo>
                        <a:pt x="26539" y="514714"/>
                      </a:lnTo>
                      <a:lnTo>
                        <a:pt x="734131" y="514728"/>
                      </a:lnTo>
                      <a:lnTo>
                        <a:pt x="738066" y="510799"/>
                      </a:lnTo>
                      <a:lnTo>
                        <a:pt x="741988" y="510799"/>
                      </a:lnTo>
                      <a:lnTo>
                        <a:pt x="771545" y="491079"/>
                      </a:lnTo>
                      <a:lnTo>
                        <a:pt x="797030" y="474075"/>
                      </a:lnTo>
                      <a:lnTo>
                        <a:pt x="818745" y="459586"/>
                      </a:lnTo>
                      <a:lnTo>
                        <a:pt x="836992" y="447412"/>
                      </a:lnTo>
                      <a:lnTo>
                        <a:pt x="852072" y="437350"/>
                      </a:lnTo>
                      <a:lnTo>
                        <a:pt x="864288" y="429200"/>
                      </a:lnTo>
                      <a:lnTo>
                        <a:pt x="873941" y="422759"/>
                      </a:lnTo>
                      <a:lnTo>
                        <a:pt x="881333" y="417827"/>
                      </a:lnTo>
                      <a:lnTo>
                        <a:pt x="886765" y="414203"/>
                      </a:lnTo>
                      <a:lnTo>
                        <a:pt x="890540" y="411685"/>
                      </a:lnTo>
                      <a:lnTo>
                        <a:pt x="894323" y="409160"/>
                      </a:lnTo>
                      <a:lnTo>
                        <a:pt x="895102" y="408640"/>
                      </a:lnTo>
                      <a:lnTo>
                        <a:pt x="903449" y="399801"/>
                      </a:lnTo>
                      <a:lnTo>
                        <a:pt x="906962" y="388638"/>
                      </a:lnTo>
                      <a:lnTo>
                        <a:pt x="905007" y="377044"/>
                      </a:lnTo>
                      <a:lnTo>
                        <a:pt x="902946" y="373284"/>
                      </a:lnTo>
                      <a:lnTo>
                        <a:pt x="893091" y="365205"/>
                      </a:lnTo>
                      <a:lnTo>
                        <a:pt x="880651" y="363083"/>
                      </a:lnTo>
                      <a:lnTo>
                        <a:pt x="868136" y="365248"/>
                      </a:lnTo>
                      <a:lnTo>
                        <a:pt x="867609" y="365420"/>
                      </a:lnTo>
                      <a:lnTo>
                        <a:pt x="838279" y="385254"/>
                      </a:lnTo>
                      <a:lnTo>
                        <a:pt x="813189" y="402221"/>
                      </a:lnTo>
                      <a:lnTo>
                        <a:pt x="792008" y="416544"/>
                      </a:lnTo>
                      <a:lnTo>
                        <a:pt x="774406" y="428447"/>
                      </a:lnTo>
                      <a:lnTo>
                        <a:pt x="760052" y="438154"/>
                      </a:lnTo>
                      <a:lnTo>
                        <a:pt x="748613" y="445889"/>
                      </a:lnTo>
                      <a:lnTo>
                        <a:pt x="739759" y="451877"/>
                      </a:lnTo>
                      <a:lnTo>
                        <a:pt x="733159" y="456340"/>
                      </a:lnTo>
                      <a:lnTo>
                        <a:pt x="728482" y="459502"/>
                      </a:lnTo>
                      <a:lnTo>
                        <a:pt x="725397" y="461589"/>
                      </a:lnTo>
                      <a:lnTo>
                        <a:pt x="722677" y="463428"/>
                      </a:lnTo>
                      <a:lnTo>
                        <a:pt x="722352" y="463648"/>
                      </a:lnTo>
                      <a:lnTo>
                        <a:pt x="533913" y="463648"/>
                      </a:lnTo>
                      <a:lnTo>
                        <a:pt x="533913" y="412571"/>
                      </a:lnTo>
                      <a:lnTo>
                        <a:pt x="738066" y="412571"/>
                      </a:lnTo>
                      <a:lnTo>
                        <a:pt x="745910" y="408640"/>
                      </a:lnTo>
                      <a:lnTo>
                        <a:pt x="774814" y="387872"/>
                      </a:lnTo>
                      <a:lnTo>
                        <a:pt x="799830" y="369898"/>
                      </a:lnTo>
                      <a:lnTo>
                        <a:pt x="821239" y="354514"/>
                      </a:lnTo>
                      <a:lnTo>
                        <a:pt x="839322" y="341521"/>
                      </a:lnTo>
                      <a:lnTo>
                        <a:pt x="854361" y="330716"/>
                      </a:lnTo>
                      <a:lnTo>
                        <a:pt x="866634" y="321897"/>
                      </a:lnTo>
                      <a:lnTo>
                        <a:pt x="876424" y="314863"/>
                      </a:lnTo>
                      <a:lnTo>
                        <a:pt x="884011" y="309411"/>
                      </a:lnTo>
                      <a:lnTo>
                        <a:pt x="889676" y="305341"/>
                      </a:lnTo>
                      <a:lnTo>
                        <a:pt x="893700" y="302450"/>
                      </a:lnTo>
                      <a:lnTo>
                        <a:pt x="896363" y="300537"/>
                      </a:lnTo>
                      <a:lnTo>
                        <a:pt x="899024" y="298624"/>
                      </a:lnTo>
                      <a:lnTo>
                        <a:pt x="905012" y="288465"/>
                      </a:lnTo>
                      <a:lnTo>
                        <a:pt x="907225" y="275714"/>
                      </a:lnTo>
                      <a:lnTo>
                        <a:pt x="904199" y="264744"/>
                      </a:lnTo>
                      <a:lnTo>
                        <a:pt x="902946" y="263257"/>
                      </a:lnTo>
                      <a:lnTo>
                        <a:pt x="894117" y="254897"/>
                      </a:lnTo>
                      <a:lnTo>
                        <a:pt x="882959" y="251384"/>
                      </a:lnTo>
                      <a:lnTo>
                        <a:pt x="871366" y="253345"/>
                      </a:lnTo>
                      <a:lnTo>
                        <a:pt x="867609" y="255407"/>
                      </a:lnTo>
                      <a:lnTo>
                        <a:pt x="838963" y="276328"/>
                      </a:lnTo>
                      <a:lnTo>
                        <a:pt x="814354" y="294301"/>
                      </a:lnTo>
                      <a:lnTo>
                        <a:pt x="793477" y="309549"/>
                      </a:lnTo>
                      <a:lnTo>
                        <a:pt x="776024" y="322296"/>
                      </a:lnTo>
                      <a:lnTo>
                        <a:pt x="761688" y="332765"/>
                      </a:lnTo>
                      <a:lnTo>
                        <a:pt x="750164" y="341182"/>
                      </a:lnTo>
                      <a:lnTo>
                        <a:pt x="741144" y="347770"/>
                      </a:lnTo>
                      <a:lnTo>
                        <a:pt x="734321" y="352753"/>
                      </a:lnTo>
                      <a:lnTo>
                        <a:pt x="729389" y="356355"/>
                      </a:lnTo>
                      <a:lnTo>
                        <a:pt x="726041" y="358800"/>
                      </a:lnTo>
                      <a:lnTo>
                        <a:pt x="722869" y="361117"/>
                      </a:lnTo>
                      <a:lnTo>
                        <a:pt x="722352" y="361495"/>
                      </a:lnTo>
                      <a:lnTo>
                        <a:pt x="533913" y="361495"/>
                      </a:lnTo>
                      <a:lnTo>
                        <a:pt x="533913" y="314338"/>
                      </a:lnTo>
                      <a:lnTo>
                        <a:pt x="734131" y="314338"/>
                      </a:lnTo>
                      <a:lnTo>
                        <a:pt x="741988" y="310413"/>
                      </a:lnTo>
                      <a:lnTo>
                        <a:pt x="745910" y="306488"/>
                      </a:lnTo>
                      <a:lnTo>
                        <a:pt x="773832" y="284274"/>
                      </a:lnTo>
                      <a:lnTo>
                        <a:pt x="798134" y="264939"/>
                      </a:lnTo>
                      <a:lnTo>
                        <a:pt x="819069" y="248284"/>
                      </a:lnTo>
                      <a:lnTo>
                        <a:pt x="836886" y="234108"/>
                      </a:lnTo>
                      <a:lnTo>
                        <a:pt x="851838" y="222213"/>
                      </a:lnTo>
                      <a:lnTo>
                        <a:pt x="864176" y="212397"/>
                      </a:lnTo>
                      <a:lnTo>
                        <a:pt x="874151" y="204461"/>
                      </a:lnTo>
                      <a:lnTo>
                        <a:pt x="882013" y="198206"/>
                      </a:lnTo>
                      <a:lnTo>
                        <a:pt x="888015" y="193431"/>
                      </a:lnTo>
                      <a:lnTo>
                        <a:pt x="892408" y="189936"/>
                      </a:lnTo>
                      <a:lnTo>
                        <a:pt x="895442" y="187522"/>
                      </a:lnTo>
                      <a:lnTo>
                        <a:pt x="898441" y="185136"/>
                      </a:lnTo>
                      <a:lnTo>
                        <a:pt x="899024" y="184672"/>
                      </a:lnTo>
                      <a:lnTo>
                        <a:pt x="905014" y="175315"/>
                      </a:lnTo>
                      <a:lnTo>
                        <a:pt x="907225" y="163495"/>
                      </a:lnTo>
                      <a:lnTo>
                        <a:pt x="904194" y="151403"/>
                      </a:lnTo>
                      <a:lnTo>
                        <a:pt x="902946" y="149318"/>
                      </a:lnTo>
                      <a:lnTo>
                        <a:pt x="891049" y="141576"/>
                      </a:lnTo>
                      <a:lnTo>
                        <a:pt x="879018" y="140082"/>
                      </a:lnTo>
                      <a:lnTo>
                        <a:pt x="869042" y="144103"/>
                      </a:lnTo>
                      <a:lnTo>
                        <a:pt x="867609" y="145380"/>
                      </a:lnTo>
                      <a:lnTo>
                        <a:pt x="839668" y="167459"/>
                      </a:lnTo>
                      <a:lnTo>
                        <a:pt x="815453" y="186592"/>
                      </a:lnTo>
                      <a:lnTo>
                        <a:pt x="794698" y="202992"/>
                      </a:lnTo>
                      <a:lnTo>
                        <a:pt x="777137" y="216868"/>
                      </a:lnTo>
                      <a:lnTo>
                        <a:pt x="762502" y="228432"/>
                      </a:lnTo>
                      <a:lnTo>
                        <a:pt x="750527" y="237895"/>
                      </a:lnTo>
                      <a:lnTo>
                        <a:pt x="740945" y="245466"/>
                      </a:lnTo>
                      <a:lnTo>
                        <a:pt x="733490" y="251357"/>
                      </a:lnTo>
                      <a:lnTo>
                        <a:pt x="727894" y="255779"/>
                      </a:lnTo>
                      <a:lnTo>
                        <a:pt x="723891" y="258942"/>
                      </a:lnTo>
                      <a:lnTo>
                        <a:pt x="721213" y="261057"/>
                      </a:lnTo>
                      <a:lnTo>
                        <a:pt x="718430" y="263257"/>
                      </a:lnTo>
                      <a:lnTo>
                        <a:pt x="533913" y="263257"/>
                      </a:lnTo>
                      <a:lnTo>
                        <a:pt x="533913" y="212176"/>
                      </a:lnTo>
                      <a:lnTo>
                        <a:pt x="600678" y="212176"/>
                      </a:lnTo>
                      <a:lnTo>
                        <a:pt x="584730" y="161108"/>
                      </a:lnTo>
                      <a:lnTo>
                        <a:pt x="565328" y="161108"/>
                      </a:lnTo>
                      <a:lnTo>
                        <a:pt x="566796" y="0"/>
                      </a:lnTo>
                      <a:lnTo>
                        <a:pt x="412049" y="0"/>
                      </a:lnTo>
                      <a:lnTo>
                        <a:pt x="412214" y="286835"/>
                      </a:lnTo>
                      <a:lnTo>
                        <a:pt x="418305" y="297656"/>
                      </a:lnTo>
                      <a:lnTo>
                        <a:pt x="419992" y="310673"/>
                      </a:lnTo>
                      <a:lnTo>
                        <a:pt x="420071" y="318264"/>
                      </a:lnTo>
                      <a:lnTo>
                        <a:pt x="392591" y="318264"/>
                      </a:lnTo>
                      <a:lnTo>
                        <a:pt x="392591" y="310413"/>
                      </a:lnTo>
                      <a:lnTo>
                        <a:pt x="388656" y="302549"/>
                      </a:lnTo>
                      <a:lnTo>
                        <a:pt x="388656" y="298624"/>
                      </a:lnTo>
                      <a:lnTo>
                        <a:pt x="384734" y="294699"/>
                      </a:lnTo>
                      <a:lnTo>
                        <a:pt x="365111" y="294699"/>
                      </a:lnTo>
                      <a:lnTo>
                        <a:pt x="361176" y="298624"/>
                      </a:lnTo>
                      <a:lnTo>
                        <a:pt x="357254" y="302549"/>
                      </a:lnTo>
                      <a:lnTo>
                        <a:pt x="357254" y="322202"/>
                      </a:lnTo>
                      <a:lnTo>
                        <a:pt x="361176" y="326128"/>
                      </a:lnTo>
                      <a:lnTo>
                        <a:pt x="369033" y="330053"/>
                      </a:lnTo>
                      <a:lnTo>
                        <a:pt x="376877" y="333991"/>
                      </a:lnTo>
                      <a:lnTo>
                        <a:pt x="384734" y="337917"/>
                      </a:lnTo>
                      <a:lnTo>
                        <a:pt x="392591" y="341842"/>
                      </a:lnTo>
                      <a:lnTo>
                        <a:pt x="396513" y="341842"/>
                      </a:lnTo>
                      <a:lnTo>
                        <a:pt x="400435" y="345767"/>
                      </a:lnTo>
                      <a:lnTo>
                        <a:pt x="408292" y="349706"/>
                      </a:lnTo>
                      <a:lnTo>
                        <a:pt x="412214" y="353631"/>
                      </a:lnTo>
                      <a:lnTo>
                        <a:pt x="412214" y="357556"/>
                      </a:lnTo>
                      <a:lnTo>
                        <a:pt x="416136" y="361495"/>
                      </a:lnTo>
                      <a:lnTo>
                        <a:pt x="420071" y="365420"/>
                      </a:lnTo>
                      <a:lnTo>
                        <a:pt x="420071" y="381134"/>
                      </a:lnTo>
                      <a:lnTo>
                        <a:pt x="418090" y="396147"/>
                      </a:lnTo>
                      <a:lnTo>
                        <a:pt x="413527" y="407034"/>
                      </a:lnTo>
                      <a:lnTo>
                        <a:pt x="402339" y="415810"/>
                      </a:lnTo>
                      <a:lnTo>
                        <a:pt x="390503" y="421012"/>
                      </a:lnTo>
                      <a:lnTo>
                        <a:pt x="380812" y="424357"/>
                      </a:lnTo>
                      <a:lnTo>
                        <a:pt x="380812" y="444002"/>
                      </a:lnTo>
                      <a:lnTo>
                        <a:pt x="365111" y="444002"/>
                      </a:lnTo>
                      <a:lnTo>
                        <a:pt x="365111" y="424357"/>
                      </a:lnTo>
                      <a:lnTo>
                        <a:pt x="349795" y="419909"/>
                      </a:lnTo>
                      <a:lnTo>
                        <a:pt x="338678" y="414348"/>
                      </a:lnTo>
                      <a:lnTo>
                        <a:pt x="333696" y="408640"/>
                      </a:lnTo>
                      <a:lnTo>
                        <a:pt x="327039" y="399239"/>
                      </a:lnTo>
                      <a:lnTo>
                        <a:pt x="323113" y="387100"/>
                      </a:lnTo>
                      <a:lnTo>
                        <a:pt x="321917" y="373284"/>
                      </a:lnTo>
                      <a:lnTo>
                        <a:pt x="349397" y="373284"/>
                      </a:lnTo>
                      <a:lnTo>
                        <a:pt x="349397" y="381134"/>
                      </a:lnTo>
                      <a:lnTo>
                        <a:pt x="353332" y="388998"/>
                      </a:lnTo>
                      <a:lnTo>
                        <a:pt x="357254" y="392923"/>
                      </a:lnTo>
                      <a:lnTo>
                        <a:pt x="361176" y="396852"/>
                      </a:lnTo>
                      <a:lnTo>
                        <a:pt x="365111" y="400783"/>
                      </a:lnTo>
                      <a:lnTo>
                        <a:pt x="376877" y="400783"/>
                      </a:lnTo>
                      <a:lnTo>
                        <a:pt x="384734" y="396852"/>
                      </a:lnTo>
                      <a:lnTo>
                        <a:pt x="388656" y="396852"/>
                      </a:lnTo>
                      <a:lnTo>
                        <a:pt x="388656" y="392923"/>
                      </a:lnTo>
                      <a:lnTo>
                        <a:pt x="392591" y="388998"/>
                      </a:lnTo>
                      <a:lnTo>
                        <a:pt x="392591" y="377209"/>
                      </a:lnTo>
                      <a:lnTo>
                        <a:pt x="388656" y="373284"/>
                      </a:lnTo>
                      <a:lnTo>
                        <a:pt x="388656" y="369345"/>
                      </a:lnTo>
                      <a:lnTo>
                        <a:pt x="384734" y="365420"/>
                      </a:lnTo>
                      <a:lnTo>
                        <a:pt x="380812" y="361495"/>
                      </a:lnTo>
                      <a:lnTo>
                        <a:pt x="372955" y="361495"/>
                      </a:lnTo>
                      <a:lnTo>
                        <a:pt x="365111" y="357556"/>
                      </a:lnTo>
                      <a:lnTo>
                        <a:pt x="357254" y="353631"/>
                      </a:lnTo>
                      <a:lnTo>
                        <a:pt x="353332" y="349706"/>
                      </a:lnTo>
                      <a:lnTo>
                        <a:pt x="345475" y="349706"/>
                      </a:lnTo>
                      <a:lnTo>
                        <a:pt x="341553" y="345767"/>
                      </a:lnTo>
                      <a:lnTo>
                        <a:pt x="337618" y="341842"/>
                      </a:lnTo>
                      <a:lnTo>
                        <a:pt x="333696" y="337917"/>
                      </a:lnTo>
                      <a:lnTo>
                        <a:pt x="329774" y="333991"/>
                      </a:lnTo>
                      <a:lnTo>
                        <a:pt x="329774" y="330053"/>
                      </a:lnTo>
                      <a:lnTo>
                        <a:pt x="325852" y="322202"/>
                      </a:lnTo>
                      <a:lnTo>
                        <a:pt x="325852" y="310413"/>
                      </a:lnTo>
                      <a:lnTo>
                        <a:pt x="327972" y="297221"/>
                      </a:lnTo>
                      <a:lnTo>
                        <a:pt x="334334" y="286478"/>
                      </a:lnTo>
                      <a:lnTo>
                        <a:pt x="337618" y="282910"/>
                      </a:lnTo>
                      <a:lnTo>
                        <a:pt x="372955" y="19652"/>
                      </a:lnTo>
                      <a:lnTo>
                        <a:pt x="172737" y="19652"/>
                      </a:lnTo>
                      <a:lnTo>
                        <a:pt x="164880" y="23578"/>
                      </a:lnTo>
                      <a:lnTo>
                        <a:pt x="160958" y="27503"/>
                      </a:lnTo>
                      <a:lnTo>
                        <a:pt x="165134" y="92193"/>
                      </a:lnTo>
                      <a:lnTo>
                        <a:pt x="174314" y="83740"/>
                      </a:lnTo>
                      <a:lnTo>
                        <a:pt x="180697" y="77862"/>
                      </a:lnTo>
                      <a:lnTo>
                        <a:pt x="184792" y="74091"/>
                      </a:lnTo>
                      <a:lnTo>
                        <a:pt x="188149" y="71000"/>
                      </a:lnTo>
                      <a:lnTo>
                        <a:pt x="188438" y="70734"/>
                      </a:lnTo>
                      <a:lnTo>
                        <a:pt x="317995" y="70734"/>
                      </a:lnTo>
                      <a:lnTo>
                        <a:pt x="292551" y="94164"/>
                      </a:lnTo>
                      <a:lnTo>
                        <a:pt x="271935" y="113148"/>
                      </a:lnTo>
                      <a:lnTo>
                        <a:pt x="255640" y="128154"/>
                      </a:lnTo>
                      <a:lnTo>
                        <a:pt x="243156" y="139649"/>
                      </a:lnTo>
                      <a:lnTo>
                        <a:pt x="233977" y="148102"/>
                      </a:lnTo>
                      <a:lnTo>
                        <a:pt x="227593" y="153980"/>
                      </a:lnTo>
                      <a:lnTo>
                        <a:pt x="223499" y="157751"/>
                      </a:lnTo>
                      <a:lnTo>
                        <a:pt x="220142" y="160842"/>
                      </a:lnTo>
                      <a:lnTo>
                        <a:pt x="219853" y="161108"/>
                      </a:lnTo>
                      <a:lnTo>
                        <a:pt x="90294" y="161108"/>
                      </a:lnTo>
                      <a:lnTo>
                        <a:pt x="115738" y="137678"/>
                      </a:lnTo>
                      <a:lnTo>
                        <a:pt x="136354" y="118694"/>
                      </a:lnTo>
                      <a:lnTo>
                        <a:pt x="134644" y="51814"/>
                      </a:lnTo>
                      <a:lnTo>
                        <a:pt x="111532" y="73168"/>
                      </a:lnTo>
                      <a:lnTo>
                        <a:pt x="91414" y="91754"/>
                      </a:lnTo>
                      <a:lnTo>
                        <a:pt x="74084" y="107766"/>
                      </a:lnTo>
                      <a:lnTo>
                        <a:pt x="59332" y="121395"/>
                      </a:lnTo>
                      <a:lnTo>
                        <a:pt x="46951" y="132834"/>
                      </a:lnTo>
                      <a:lnTo>
                        <a:pt x="36734" y="142273"/>
                      </a:lnTo>
                      <a:lnTo>
                        <a:pt x="28472" y="149906"/>
                      </a:lnTo>
                      <a:lnTo>
                        <a:pt x="21959" y="155924"/>
                      </a:lnTo>
                      <a:lnTo>
                        <a:pt x="16985" y="160519"/>
                      </a:lnTo>
                      <a:lnTo>
                        <a:pt x="13344" y="163883"/>
                      </a:lnTo>
                      <a:lnTo>
                        <a:pt x="9228" y="167686"/>
                      </a:lnTo>
                      <a:lnTo>
                        <a:pt x="7851" y="168958"/>
                      </a:lnTo>
                      <a:lnTo>
                        <a:pt x="1796" y="180493"/>
                      </a:lnTo>
                      <a:lnTo>
                        <a:pt x="2428" y="192662"/>
                      </a:lnTo>
                      <a:lnTo>
                        <a:pt x="3924" y="196461"/>
                      </a:lnTo>
                      <a:lnTo>
                        <a:pt x="11576" y="206327"/>
                      </a:lnTo>
                      <a:lnTo>
                        <a:pt x="23966" y="211934"/>
                      </a:lnTo>
                      <a:lnTo>
                        <a:pt x="27480" y="212176"/>
                      </a:lnTo>
                      <a:lnTo>
                        <a:pt x="208074" y="212176"/>
                      </a:lnTo>
                      <a:lnTo>
                        <a:pt x="208074" y="259332"/>
                      </a:lnTo>
                      <a:lnTo>
                        <a:pt x="27480" y="259332"/>
                      </a:lnTo>
                      <a:lnTo>
                        <a:pt x="13621" y="262831"/>
                      </a:lnTo>
                      <a:lnTo>
                        <a:pt x="3919" y="272234"/>
                      </a:lnTo>
                      <a:lnTo>
                        <a:pt x="14" y="285895"/>
                      </a:lnTo>
                      <a:lnTo>
                        <a:pt x="0" y="286835"/>
                      </a:lnTo>
                      <a:lnTo>
                        <a:pt x="4007" y="298731"/>
                      </a:lnTo>
                      <a:lnTo>
                        <a:pt x="14675" y="307575"/>
                      </a:lnTo>
                      <a:lnTo>
                        <a:pt x="27480" y="310413"/>
                      </a:lnTo>
                      <a:lnTo>
                        <a:pt x="208074" y="310413"/>
                      </a:lnTo>
                      <a:lnTo>
                        <a:pt x="208074" y="361495"/>
                      </a:lnTo>
                      <a:lnTo>
                        <a:pt x="27480" y="361495"/>
                      </a:lnTo>
                      <a:lnTo>
                        <a:pt x="13621" y="364994"/>
                      </a:lnTo>
                      <a:lnTo>
                        <a:pt x="3919" y="374397"/>
                      </a:lnTo>
                      <a:lnTo>
                        <a:pt x="14" y="388058"/>
                      </a:lnTo>
                      <a:lnTo>
                        <a:pt x="0" y="388998"/>
                      </a:lnTo>
                      <a:lnTo>
                        <a:pt x="4008" y="400892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" name="object 168">
                  <a:extLst>
                    <a:ext uri="{FF2B5EF4-FFF2-40B4-BE49-F238E27FC236}">
                      <a16:creationId xmlns:a16="http://schemas.microsoft.com/office/drawing/2014/main" id="{ABDFA8FB-93FE-42EE-ABD4-A5DC9A1253F6}"/>
                    </a:ext>
                  </a:extLst>
                </p:cNvPr>
                <p:cNvSpPr/>
                <p:nvPr/>
              </p:nvSpPr>
              <p:spPr>
                <a:xfrm>
                  <a:off x="4765840" y="3713668"/>
                  <a:ext cx="908311" cy="51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311" h="514728">
                      <a:moveTo>
                        <a:pt x="893530" y="67946"/>
                      </a:moveTo>
                      <a:lnTo>
                        <a:pt x="897647" y="64143"/>
                      </a:lnTo>
                      <a:lnTo>
                        <a:pt x="899024" y="62870"/>
                      </a:lnTo>
                      <a:lnTo>
                        <a:pt x="906319" y="52035"/>
                      </a:lnTo>
                      <a:lnTo>
                        <a:pt x="908311" y="40442"/>
                      </a:lnTo>
                      <a:lnTo>
                        <a:pt x="906868" y="35367"/>
                      </a:lnTo>
                      <a:lnTo>
                        <a:pt x="897910" y="25498"/>
                      </a:lnTo>
                      <a:lnTo>
                        <a:pt x="885852" y="19892"/>
                      </a:lnTo>
                      <a:lnTo>
                        <a:pt x="883323" y="19652"/>
                      </a:lnTo>
                      <a:lnTo>
                        <a:pt x="694872" y="19652"/>
                      </a:lnTo>
                      <a:lnTo>
                        <a:pt x="687981" y="7306"/>
                      </a:lnTo>
                      <a:lnTo>
                        <a:pt x="677049" y="676"/>
                      </a:lnTo>
                      <a:lnTo>
                        <a:pt x="671327" y="0"/>
                      </a:lnTo>
                      <a:lnTo>
                        <a:pt x="566796" y="0"/>
                      </a:lnTo>
                      <a:lnTo>
                        <a:pt x="565328" y="161108"/>
                      </a:lnTo>
                      <a:lnTo>
                        <a:pt x="663470" y="70734"/>
                      </a:lnTo>
                      <a:lnTo>
                        <a:pt x="816584" y="70734"/>
                      </a:lnTo>
                      <a:lnTo>
                        <a:pt x="791139" y="94162"/>
                      </a:lnTo>
                      <a:lnTo>
                        <a:pt x="770521" y="113145"/>
                      </a:lnTo>
                      <a:lnTo>
                        <a:pt x="754224" y="128151"/>
                      </a:lnTo>
                      <a:lnTo>
                        <a:pt x="741739" y="139646"/>
                      </a:lnTo>
                      <a:lnTo>
                        <a:pt x="732558" y="148099"/>
                      </a:lnTo>
                      <a:lnTo>
                        <a:pt x="726173" y="153978"/>
                      </a:lnTo>
                      <a:lnTo>
                        <a:pt x="722077" y="157749"/>
                      </a:lnTo>
                      <a:lnTo>
                        <a:pt x="718719" y="160841"/>
                      </a:lnTo>
                      <a:lnTo>
                        <a:pt x="718430" y="161108"/>
                      </a:lnTo>
                      <a:lnTo>
                        <a:pt x="584730" y="161108"/>
                      </a:lnTo>
                      <a:lnTo>
                        <a:pt x="600678" y="212176"/>
                      </a:lnTo>
                      <a:lnTo>
                        <a:pt x="734131" y="212176"/>
                      </a:lnTo>
                      <a:lnTo>
                        <a:pt x="741988" y="208250"/>
                      </a:lnTo>
                      <a:lnTo>
                        <a:pt x="745910" y="204325"/>
                      </a:lnTo>
                      <a:lnTo>
                        <a:pt x="772225" y="180014"/>
                      </a:lnTo>
                      <a:lnTo>
                        <a:pt x="795337" y="158661"/>
                      </a:lnTo>
                      <a:lnTo>
                        <a:pt x="815455" y="140075"/>
                      </a:lnTo>
                      <a:lnTo>
                        <a:pt x="832787" y="124064"/>
                      </a:lnTo>
                      <a:lnTo>
                        <a:pt x="847539" y="110434"/>
                      </a:lnTo>
                      <a:lnTo>
                        <a:pt x="859921" y="98996"/>
                      </a:lnTo>
                      <a:lnTo>
                        <a:pt x="870139" y="89556"/>
                      </a:lnTo>
                      <a:lnTo>
                        <a:pt x="878401" y="81923"/>
                      </a:lnTo>
                      <a:lnTo>
                        <a:pt x="884915" y="75905"/>
                      </a:lnTo>
                      <a:lnTo>
                        <a:pt x="889889" y="71310"/>
                      </a:lnTo>
                      <a:lnTo>
                        <a:pt x="893530" y="67946"/>
                      </a:lnTo>
                      <a:close/>
                    </a:path>
                    <a:path w="908311" h="514728">
                      <a:moveTo>
                        <a:pt x="160958" y="27503"/>
                      </a:moveTo>
                      <a:lnTo>
                        <a:pt x="134644" y="51814"/>
                      </a:lnTo>
                      <a:lnTo>
                        <a:pt x="136354" y="118694"/>
                      </a:lnTo>
                      <a:lnTo>
                        <a:pt x="152650" y="103688"/>
                      </a:lnTo>
                      <a:lnTo>
                        <a:pt x="165134" y="92193"/>
                      </a:lnTo>
                      <a:lnTo>
                        <a:pt x="160958" y="27503"/>
                      </a:lnTo>
                      <a:close/>
                    </a:path>
                    <a:path w="908311" h="514728">
                      <a:moveTo>
                        <a:pt x="407749" y="0"/>
                      </a:moveTo>
                      <a:lnTo>
                        <a:pt x="392591" y="0"/>
                      </a:lnTo>
                      <a:lnTo>
                        <a:pt x="388656" y="3938"/>
                      </a:lnTo>
                      <a:lnTo>
                        <a:pt x="380812" y="7863"/>
                      </a:lnTo>
                      <a:lnTo>
                        <a:pt x="372955" y="19652"/>
                      </a:lnTo>
                      <a:lnTo>
                        <a:pt x="337618" y="282910"/>
                      </a:lnTo>
                      <a:lnTo>
                        <a:pt x="347925" y="275023"/>
                      </a:lnTo>
                      <a:lnTo>
                        <a:pt x="360033" y="271389"/>
                      </a:lnTo>
                      <a:lnTo>
                        <a:pt x="365111" y="271121"/>
                      </a:lnTo>
                      <a:lnTo>
                        <a:pt x="365111" y="247543"/>
                      </a:lnTo>
                      <a:lnTo>
                        <a:pt x="384734" y="247543"/>
                      </a:lnTo>
                      <a:lnTo>
                        <a:pt x="384734" y="271121"/>
                      </a:lnTo>
                      <a:lnTo>
                        <a:pt x="397265" y="274405"/>
                      </a:lnTo>
                      <a:lnTo>
                        <a:pt x="407527" y="282235"/>
                      </a:lnTo>
                      <a:lnTo>
                        <a:pt x="412214" y="286835"/>
                      </a:lnTo>
                      <a:lnTo>
                        <a:pt x="412049" y="0"/>
                      </a:lnTo>
                      <a:lnTo>
                        <a:pt x="407749" y="0"/>
                      </a:lnTo>
                      <a:close/>
                    </a:path>
                    <a:path w="908311" h="514728">
                      <a:moveTo>
                        <a:pt x="4008" y="400892"/>
                      </a:moveTo>
                      <a:lnTo>
                        <a:pt x="14678" y="409734"/>
                      </a:lnTo>
                      <a:lnTo>
                        <a:pt x="27480" y="412571"/>
                      </a:lnTo>
                      <a:lnTo>
                        <a:pt x="208074" y="412571"/>
                      </a:lnTo>
                      <a:lnTo>
                        <a:pt x="208074" y="463648"/>
                      </a:lnTo>
                      <a:lnTo>
                        <a:pt x="27480" y="463648"/>
                      </a:lnTo>
                      <a:lnTo>
                        <a:pt x="12743" y="467490"/>
                      </a:lnTo>
                      <a:lnTo>
                        <a:pt x="2938" y="476982"/>
                      </a:lnTo>
                      <a:lnTo>
                        <a:pt x="0" y="487224"/>
                      </a:lnTo>
                      <a:lnTo>
                        <a:pt x="3496" y="501094"/>
                      </a:lnTo>
                      <a:lnTo>
                        <a:pt x="12889" y="510805"/>
                      </a:lnTo>
                      <a:lnTo>
                        <a:pt x="26539" y="514714"/>
                      </a:lnTo>
                      <a:lnTo>
                        <a:pt x="734131" y="514728"/>
                      </a:lnTo>
                      <a:lnTo>
                        <a:pt x="738066" y="510799"/>
                      </a:lnTo>
                      <a:lnTo>
                        <a:pt x="741988" y="510799"/>
                      </a:lnTo>
                      <a:lnTo>
                        <a:pt x="771545" y="491079"/>
                      </a:lnTo>
                      <a:lnTo>
                        <a:pt x="797030" y="474075"/>
                      </a:lnTo>
                      <a:lnTo>
                        <a:pt x="818745" y="459586"/>
                      </a:lnTo>
                      <a:lnTo>
                        <a:pt x="836992" y="447412"/>
                      </a:lnTo>
                      <a:lnTo>
                        <a:pt x="852072" y="437350"/>
                      </a:lnTo>
                      <a:lnTo>
                        <a:pt x="864288" y="429200"/>
                      </a:lnTo>
                      <a:lnTo>
                        <a:pt x="873941" y="422759"/>
                      </a:lnTo>
                      <a:lnTo>
                        <a:pt x="881333" y="417827"/>
                      </a:lnTo>
                      <a:lnTo>
                        <a:pt x="886765" y="414203"/>
                      </a:lnTo>
                      <a:lnTo>
                        <a:pt x="890540" y="411685"/>
                      </a:lnTo>
                      <a:lnTo>
                        <a:pt x="894323" y="409160"/>
                      </a:lnTo>
                      <a:lnTo>
                        <a:pt x="895102" y="408640"/>
                      </a:lnTo>
                      <a:lnTo>
                        <a:pt x="903449" y="399801"/>
                      </a:lnTo>
                      <a:lnTo>
                        <a:pt x="906962" y="388638"/>
                      </a:lnTo>
                      <a:lnTo>
                        <a:pt x="905007" y="377044"/>
                      </a:lnTo>
                      <a:lnTo>
                        <a:pt x="902946" y="373284"/>
                      </a:lnTo>
                      <a:lnTo>
                        <a:pt x="893091" y="365205"/>
                      </a:lnTo>
                      <a:lnTo>
                        <a:pt x="880651" y="363083"/>
                      </a:lnTo>
                      <a:lnTo>
                        <a:pt x="868136" y="365248"/>
                      </a:lnTo>
                      <a:lnTo>
                        <a:pt x="867609" y="365420"/>
                      </a:lnTo>
                      <a:lnTo>
                        <a:pt x="838279" y="385254"/>
                      </a:lnTo>
                      <a:lnTo>
                        <a:pt x="813189" y="402221"/>
                      </a:lnTo>
                      <a:lnTo>
                        <a:pt x="792008" y="416544"/>
                      </a:lnTo>
                      <a:lnTo>
                        <a:pt x="774406" y="428447"/>
                      </a:lnTo>
                      <a:lnTo>
                        <a:pt x="760052" y="438154"/>
                      </a:lnTo>
                      <a:lnTo>
                        <a:pt x="748613" y="445889"/>
                      </a:lnTo>
                      <a:lnTo>
                        <a:pt x="739759" y="451877"/>
                      </a:lnTo>
                      <a:lnTo>
                        <a:pt x="733159" y="456340"/>
                      </a:lnTo>
                      <a:lnTo>
                        <a:pt x="728482" y="459502"/>
                      </a:lnTo>
                      <a:lnTo>
                        <a:pt x="725397" y="461589"/>
                      </a:lnTo>
                      <a:lnTo>
                        <a:pt x="722677" y="463428"/>
                      </a:lnTo>
                      <a:lnTo>
                        <a:pt x="722352" y="463648"/>
                      </a:lnTo>
                      <a:lnTo>
                        <a:pt x="533913" y="463648"/>
                      </a:lnTo>
                      <a:lnTo>
                        <a:pt x="533913" y="412571"/>
                      </a:lnTo>
                      <a:lnTo>
                        <a:pt x="738066" y="412571"/>
                      </a:lnTo>
                      <a:lnTo>
                        <a:pt x="745910" y="408640"/>
                      </a:lnTo>
                      <a:lnTo>
                        <a:pt x="774814" y="387872"/>
                      </a:lnTo>
                      <a:lnTo>
                        <a:pt x="799830" y="369898"/>
                      </a:lnTo>
                      <a:lnTo>
                        <a:pt x="821239" y="354514"/>
                      </a:lnTo>
                      <a:lnTo>
                        <a:pt x="839322" y="341521"/>
                      </a:lnTo>
                      <a:lnTo>
                        <a:pt x="854361" y="330716"/>
                      </a:lnTo>
                      <a:lnTo>
                        <a:pt x="866634" y="321897"/>
                      </a:lnTo>
                      <a:lnTo>
                        <a:pt x="876424" y="314863"/>
                      </a:lnTo>
                      <a:lnTo>
                        <a:pt x="884011" y="309411"/>
                      </a:lnTo>
                      <a:lnTo>
                        <a:pt x="889676" y="305341"/>
                      </a:lnTo>
                      <a:lnTo>
                        <a:pt x="893700" y="302450"/>
                      </a:lnTo>
                      <a:lnTo>
                        <a:pt x="896363" y="300537"/>
                      </a:lnTo>
                      <a:lnTo>
                        <a:pt x="899024" y="298624"/>
                      </a:lnTo>
                      <a:lnTo>
                        <a:pt x="905012" y="288465"/>
                      </a:lnTo>
                      <a:lnTo>
                        <a:pt x="907225" y="275714"/>
                      </a:lnTo>
                      <a:lnTo>
                        <a:pt x="904199" y="264744"/>
                      </a:lnTo>
                      <a:lnTo>
                        <a:pt x="902946" y="263257"/>
                      </a:lnTo>
                      <a:lnTo>
                        <a:pt x="894117" y="254897"/>
                      </a:lnTo>
                      <a:lnTo>
                        <a:pt x="882959" y="251384"/>
                      </a:lnTo>
                      <a:lnTo>
                        <a:pt x="871366" y="253345"/>
                      </a:lnTo>
                      <a:lnTo>
                        <a:pt x="867609" y="255407"/>
                      </a:lnTo>
                      <a:lnTo>
                        <a:pt x="838963" y="276328"/>
                      </a:lnTo>
                      <a:lnTo>
                        <a:pt x="814354" y="294301"/>
                      </a:lnTo>
                      <a:lnTo>
                        <a:pt x="793477" y="309549"/>
                      </a:lnTo>
                      <a:lnTo>
                        <a:pt x="776024" y="322296"/>
                      </a:lnTo>
                      <a:lnTo>
                        <a:pt x="761688" y="332765"/>
                      </a:lnTo>
                      <a:lnTo>
                        <a:pt x="750164" y="341182"/>
                      </a:lnTo>
                      <a:lnTo>
                        <a:pt x="741144" y="347770"/>
                      </a:lnTo>
                      <a:lnTo>
                        <a:pt x="734321" y="352753"/>
                      </a:lnTo>
                      <a:lnTo>
                        <a:pt x="729389" y="356355"/>
                      </a:lnTo>
                      <a:lnTo>
                        <a:pt x="726041" y="358800"/>
                      </a:lnTo>
                      <a:lnTo>
                        <a:pt x="722869" y="361117"/>
                      </a:lnTo>
                      <a:lnTo>
                        <a:pt x="722352" y="361495"/>
                      </a:lnTo>
                      <a:lnTo>
                        <a:pt x="533913" y="361495"/>
                      </a:lnTo>
                      <a:lnTo>
                        <a:pt x="533913" y="314338"/>
                      </a:lnTo>
                      <a:lnTo>
                        <a:pt x="734131" y="314338"/>
                      </a:lnTo>
                      <a:lnTo>
                        <a:pt x="741988" y="310413"/>
                      </a:lnTo>
                      <a:lnTo>
                        <a:pt x="745910" y="306488"/>
                      </a:lnTo>
                      <a:lnTo>
                        <a:pt x="773832" y="284274"/>
                      </a:lnTo>
                      <a:lnTo>
                        <a:pt x="798134" y="264939"/>
                      </a:lnTo>
                      <a:lnTo>
                        <a:pt x="819069" y="248284"/>
                      </a:lnTo>
                      <a:lnTo>
                        <a:pt x="836886" y="234108"/>
                      </a:lnTo>
                      <a:lnTo>
                        <a:pt x="851838" y="222213"/>
                      </a:lnTo>
                      <a:lnTo>
                        <a:pt x="864176" y="212397"/>
                      </a:lnTo>
                      <a:lnTo>
                        <a:pt x="874151" y="204461"/>
                      </a:lnTo>
                      <a:lnTo>
                        <a:pt x="882013" y="198206"/>
                      </a:lnTo>
                      <a:lnTo>
                        <a:pt x="888015" y="193431"/>
                      </a:lnTo>
                      <a:lnTo>
                        <a:pt x="892408" y="189936"/>
                      </a:lnTo>
                      <a:lnTo>
                        <a:pt x="895442" y="187522"/>
                      </a:lnTo>
                      <a:lnTo>
                        <a:pt x="898441" y="185136"/>
                      </a:lnTo>
                      <a:lnTo>
                        <a:pt x="899024" y="184672"/>
                      </a:lnTo>
                      <a:lnTo>
                        <a:pt x="905014" y="175315"/>
                      </a:lnTo>
                      <a:lnTo>
                        <a:pt x="907225" y="163495"/>
                      </a:lnTo>
                      <a:lnTo>
                        <a:pt x="904194" y="151403"/>
                      </a:lnTo>
                      <a:lnTo>
                        <a:pt x="902946" y="149318"/>
                      </a:lnTo>
                      <a:lnTo>
                        <a:pt x="891049" y="141576"/>
                      </a:lnTo>
                      <a:lnTo>
                        <a:pt x="879018" y="140082"/>
                      </a:lnTo>
                      <a:lnTo>
                        <a:pt x="869042" y="144103"/>
                      </a:lnTo>
                      <a:lnTo>
                        <a:pt x="867609" y="145380"/>
                      </a:lnTo>
                      <a:lnTo>
                        <a:pt x="839668" y="167459"/>
                      </a:lnTo>
                      <a:lnTo>
                        <a:pt x="815453" y="186592"/>
                      </a:lnTo>
                      <a:lnTo>
                        <a:pt x="794698" y="202992"/>
                      </a:lnTo>
                      <a:lnTo>
                        <a:pt x="777137" y="216868"/>
                      </a:lnTo>
                      <a:lnTo>
                        <a:pt x="762502" y="228432"/>
                      </a:lnTo>
                      <a:lnTo>
                        <a:pt x="750527" y="237895"/>
                      </a:lnTo>
                      <a:lnTo>
                        <a:pt x="740945" y="245466"/>
                      </a:lnTo>
                      <a:lnTo>
                        <a:pt x="733490" y="251357"/>
                      </a:lnTo>
                      <a:lnTo>
                        <a:pt x="727894" y="255779"/>
                      </a:lnTo>
                      <a:lnTo>
                        <a:pt x="723891" y="258942"/>
                      </a:lnTo>
                      <a:lnTo>
                        <a:pt x="721213" y="261057"/>
                      </a:lnTo>
                      <a:lnTo>
                        <a:pt x="718430" y="263257"/>
                      </a:lnTo>
                      <a:lnTo>
                        <a:pt x="533913" y="263257"/>
                      </a:lnTo>
                      <a:lnTo>
                        <a:pt x="533913" y="212176"/>
                      </a:lnTo>
                      <a:lnTo>
                        <a:pt x="600678" y="212176"/>
                      </a:lnTo>
                      <a:lnTo>
                        <a:pt x="584730" y="161108"/>
                      </a:lnTo>
                      <a:lnTo>
                        <a:pt x="565328" y="161108"/>
                      </a:lnTo>
                      <a:lnTo>
                        <a:pt x="566796" y="0"/>
                      </a:lnTo>
                      <a:lnTo>
                        <a:pt x="412049" y="0"/>
                      </a:lnTo>
                      <a:lnTo>
                        <a:pt x="412214" y="286835"/>
                      </a:lnTo>
                      <a:lnTo>
                        <a:pt x="418305" y="297656"/>
                      </a:lnTo>
                      <a:lnTo>
                        <a:pt x="419992" y="310673"/>
                      </a:lnTo>
                      <a:lnTo>
                        <a:pt x="420071" y="318264"/>
                      </a:lnTo>
                      <a:lnTo>
                        <a:pt x="392591" y="318264"/>
                      </a:lnTo>
                      <a:lnTo>
                        <a:pt x="392591" y="310413"/>
                      </a:lnTo>
                      <a:lnTo>
                        <a:pt x="388656" y="302549"/>
                      </a:lnTo>
                      <a:lnTo>
                        <a:pt x="388656" y="298624"/>
                      </a:lnTo>
                      <a:lnTo>
                        <a:pt x="384734" y="294699"/>
                      </a:lnTo>
                      <a:lnTo>
                        <a:pt x="365111" y="294699"/>
                      </a:lnTo>
                      <a:lnTo>
                        <a:pt x="361176" y="298624"/>
                      </a:lnTo>
                      <a:lnTo>
                        <a:pt x="357254" y="302549"/>
                      </a:lnTo>
                      <a:lnTo>
                        <a:pt x="357254" y="322202"/>
                      </a:lnTo>
                      <a:lnTo>
                        <a:pt x="361176" y="326128"/>
                      </a:lnTo>
                      <a:lnTo>
                        <a:pt x="369033" y="330053"/>
                      </a:lnTo>
                      <a:lnTo>
                        <a:pt x="376877" y="333991"/>
                      </a:lnTo>
                      <a:lnTo>
                        <a:pt x="384734" y="337917"/>
                      </a:lnTo>
                      <a:lnTo>
                        <a:pt x="392591" y="341842"/>
                      </a:lnTo>
                      <a:lnTo>
                        <a:pt x="396513" y="341842"/>
                      </a:lnTo>
                      <a:lnTo>
                        <a:pt x="400435" y="345767"/>
                      </a:lnTo>
                      <a:lnTo>
                        <a:pt x="408292" y="349706"/>
                      </a:lnTo>
                      <a:lnTo>
                        <a:pt x="412214" y="353631"/>
                      </a:lnTo>
                      <a:lnTo>
                        <a:pt x="412214" y="357556"/>
                      </a:lnTo>
                      <a:lnTo>
                        <a:pt x="416136" y="361495"/>
                      </a:lnTo>
                      <a:lnTo>
                        <a:pt x="420071" y="365420"/>
                      </a:lnTo>
                      <a:lnTo>
                        <a:pt x="420071" y="381134"/>
                      </a:lnTo>
                      <a:lnTo>
                        <a:pt x="418090" y="396147"/>
                      </a:lnTo>
                      <a:lnTo>
                        <a:pt x="413527" y="407034"/>
                      </a:lnTo>
                      <a:lnTo>
                        <a:pt x="402339" y="415810"/>
                      </a:lnTo>
                      <a:lnTo>
                        <a:pt x="390503" y="421012"/>
                      </a:lnTo>
                      <a:lnTo>
                        <a:pt x="380812" y="424357"/>
                      </a:lnTo>
                      <a:lnTo>
                        <a:pt x="380812" y="444002"/>
                      </a:lnTo>
                      <a:lnTo>
                        <a:pt x="365111" y="444002"/>
                      </a:lnTo>
                      <a:lnTo>
                        <a:pt x="365111" y="424357"/>
                      </a:lnTo>
                      <a:lnTo>
                        <a:pt x="349795" y="419909"/>
                      </a:lnTo>
                      <a:lnTo>
                        <a:pt x="338678" y="414348"/>
                      </a:lnTo>
                      <a:lnTo>
                        <a:pt x="333696" y="408640"/>
                      </a:lnTo>
                      <a:lnTo>
                        <a:pt x="327039" y="399239"/>
                      </a:lnTo>
                      <a:lnTo>
                        <a:pt x="323113" y="387100"/>
                      </a:lnTo>
                      <a:lnTo>
                        <a:pt x="321917" y="373284"/>
                      </a:lnTo>
                      <a:lnTo>
                        <a:pt x="349397" y="373284"/>
                      </a:lnTo>
                      <a:lnTo>
                        <a:pt x="349397" y="381134"/>
                      </a:lnTo>
                      <a:lnTo>
                        <a:pt x="353332" y="388998"/>
                      </a:lnTo>
                      <a:lnTo>
                        <a:pt x="357254" y="392923"/>
                      </a:lnTo>
                      <a:lnTo>
                        <a:pt x="361176" y="396852"/>
                      </a:lnTo>
                      <a:lnTo>
                        <a:pt x="365111" y="400783"/>
                      </a:lnTo>
                      <a:lnTo>
                        <a:pt x="376877" y="400783"/>
                      </a:lnTo>
                      <a:lnTo>
                        <a:pt x="384734" y="396852"/>
                      </a:lnTo>
                      <a:lnTo>
                        <a:pt x="388656" y="396852"/>
                      </a:lnTo>
                      <a:lnTo>
                        <a:pt x="388656" y="392923"/>
                      </a:lnTo>
                      <a:lnTo>
                        <a:pt x="392591" y="388998"/>
                      </a:lnTo>
                      <a:lnTo>
                        <a:pt x="392591" y="377209"/>
                      </a:lnTo>
                      <a:lnTo>
                        <a:pt x="388656" y="373284"/>
                      </a:lnTo>
                      <a:lnTo>
                        <a:pt x="388656" y="369345"/>
                      </a:lnTo>
                      <a:lnTo>
                        <a:pt x="384734" y="365420"/>
                      </a:lnTo>
                      <a:lnTo>
                        <a:pt x="380812" y="361495"/>
                      </a:lnTo>
                      <a:lnTo>
                        <a:pt x="372955" y="361495"/>
                      </a:lnTo>
                      <a:lnTo>
                        <a:pt x="365111" y="357556"/>
                      </a:lnTo>
                      <a:lnTo>
                        <a:pt x="357254" y="353631"/>
                      </a:lnTo>
                      <a:lnTo>
                        <a:pt x="353332" y="349706"/>
                      </a:lnTo>
                      <a:lnTo>
                        <a:pt x="345475" y="349706"/>
                      </a:lnTo>
                      <a:lnTo>
                        <a:pt x="341553" y="345767"/>
                      </a:lnTo>
                      <a:lnTo>
                        <a:pt x="337618" y="341842"/>
                      </a:lnTo>
                      <a:lnTo>
                        <a:pt x="333696" y="337917"/>
                      </a:lnTo>
                      <a:lnTo>
                        <a:pt x="329774" y="333991"/>
                      </a:lnTo>
                      <a:lnTo>
                        <a:pt x="329774" y="330053"/>
                      </a:lnTo>
                      <a:lnTo>
                        <a:pt x="325852" y="322202"/>
                      </a:lnTo>
                      <a:lnTo>
                        <a:pt x="325852" y="310413"/>
                      </a:lnTo>
                      <a:lnTo>
                        <a:pt x="327972" y="297221"/>
                      </a:lnTo>
                      <a:lnTo>
                        <a:pt x="334334" y="286478"/>
                      </a:lnTo>
                      <a:lnTo>
                        <a:pt x="337618" y="282910"/>
                      </a:lnTo>
                      <a:lnTo>
                        <a:pt x="372955" y="19652"/>
                      </a:lnTo>
                      <a:lnTo>
                        <a:pt x="172737" y="19652"/>
                      </a:lnTo>
                      <a:lnTo>
                        <a:pt x="164880" y="23578"/>
                      </a:lnTo>
                      <a:lnTo>
                        <a:pt x="160958" y="27503"/>
                      </a:lnTo>
                      <a:lnTo>
                        <a:pt x="165134" y="92193"/>
                      </a:lnTo>
                      <a:lnTo>
                        <a:pt x="174314" y="83740"/>
                      </a:lnTo>
                      <a:lnTo>
                        <a:pt x="180697" y="77862"/>
                      </a:lnTo>
                      <a:lnTo>
                        <a:pt x="184792" y="74091"/>
                      </a:lnTo>
                      <a:lnTo>
                        <a:pt x="188149" y="71000"/>
                      </a:lnTo>
                      <a:lnTo>
                        <a:pt x="188438" y="70734"/>
                      </a:lnTo>
                      <a:lnTo>
                        <a:pt x="317995" y="70734"/>
                      </a:lnTo>
                      <a:lnTo>
                        <a:pt x="292551" y="94164"/>
                      </a:lnTo>
                      <a:lnTo>
                        <a:pt x="271935" y="113148"/>
                      </a:lnTo>
                      <a:lnTo>
                        <a:pt x="255640" y="128154"/>
                      </a:lnTo>
                      <a:lnTo>
                        <a:pt x="243156" y="139649"/>
                      </a:lnTo>
                      <a:lnTo>
                        <a:pt x="233977" y="148102"/>
                      </a:lnTo>
                      <a:lnTo>
                        <a:pt x="227593" y="153980"/>
                      </a:lnTo>
                      <a:lnTo>
                        <a:pt x="223499" y="157751"/>
                      </a:lnTo>
                      <a:lnTo>
                        <a:pt x="220142" y="160842"/>
                      </a:lnTo>
                      <a:lnTo>
                        <a:pt x="219853" y="161108"/>
                      </a:lnTo>
                      <a:lnTo>
                        <a:pt x="90294" y="161108"/>
                      </a:lnTo>
                      <a:lnTo>
                        <a:pt x="115738" y="137678"/>
                      </a:lnTo>
                      <a:lnTo>
                        <a:pt x="136354" y="118694"/>
                      </a:lnTo>
                      <a:lnTo>
                        <a:pt x="134644" y="51814"/>
                      </a:lnTo>
                      <a:lnTo>
                        <a:pt x="111532" y="73168"/>
                      </a:lnTo>
                      <a:lnTo>
                        <a:pt x="91414" y="91754"/>
                      </a:lnTo>
                      <a:lnTo>
                        <a:pt x="74084" y="107766"/>
                      </a:lnTo>
                      <a:lnTo>
                        <a:pt x="59332" y="121395"/>
                      </a:lnTo>
                      <a:lnTo>
                        <a:pt x="46951" y="132834"/>
                      </a:lnTo>
                      <a:lnTo>
                        <a:pt x="36734" y="142273"/>
                      </a:lnTo>
                      <a:lnTo>
                        <a:pt x="28472" y="149906"/>
                      </a:lnTo>
                      <a:lnTo>
                        <a:pt x="21959" y="155924"/>
                      </a:lnTo>
                      <a:lnTo>
                        <a:pt x="16985" y="160519"/>
                      </a:lnTo>
                      <a:lnTo>
                        <a:pt x="13344" y="163883"/>
                      </a:lnTo>
                      <a:lnTo>
                        <a:pt x="9228" y="167686"/>
                      </a:lnTo>
                      <a:lnTo>
                        <a:pt x="7851" y="168958"/>
                      </a:lnTo>
                      <a:lnTo>
                        <a:pt x="1796" y="180493"/>
                      </a:lnTo>
                      <a:lnTo>
                        <a:pt x="2428" y="192662"/>
                      </a:lnTo>
                      <a:lnTo>
                        <a:pt x="3924" y="196461"/>
                      </a:lnTo>
                      <a:lnTo>
                        <a:pt x="11576" y="206327"/>
                      </a:lnTo>
                      <a:lnTo>
                        <a:pt x="23966" y="211934"/>
                      </a:lnTo>
                      <a:lnTo>
                        <a:pt x="27480" y="212176"/>
                      </a:lnTo>
                      <a:lnTo>
                        <a:pt x="208074" y="212176"/>
                      </a:lnTo>
                      <a:lnTo>
                        <a:pt x="208074" y="259332"/>
                      </a:lnTo>
                      <a:lnTo>
                        <a:pt x="27480" y="259332"/>
                      </a:lnTo>
                      <a:lnTo>
                        <a:pt x="13621" y="262831"/>
                      </a:lnTo>
                      <a:lnTo>
                        <a:pt x="3919" y="272234"/>
                      </a:lnTo>
                      <a:lnTo>
                        <a:pt x="14" y="285895"/>
                      </a:lnTo>
                      <a:lnTo>
                        <a:pt x="0" y="286835"/>
                      </a:lnTo>
                      <a:lnTo>
                        <a:pt x="4007" y="298731"/>
                      </a:lnTo>
                      <a:lnTo>
                        <a:pt x="14675" y="307575"/>
                      </a:lnTo>
                      <a:lnTo>
                        <a:pt x="27480" y="310413"/>
                      </a:lnTo>
                      <a:lnTo>
                        <a:pt x="208074" y="310413"/>
                      </a:lnTo>
                      <a:lnTo>
                        <a:pt x="208074" y="361495"/>
                      </a:lnTo>
                      <a:lnTo>
                        <a:pt x="27480" y="361495"/>
                      </a:lnTo>
                      <a:lnTo>
                        <a:pt x="13621" y="364994"/>
                      </a:lnTo>
                      <a:lnTo>
                        <a:pt x="3919" y="374397"/>
                      </a:lnTo>
                      <a:lnTo>
                        <a:pt x="14" y="388058"/>
                      </a:lnTo>
                      <a:lnTo>
                        <a:pt x="0" y="388998"/>
                      </a:lnTo>
                      <a:lnTo>
                        <a:pt x="4008" y="400892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9D7D1473-2AD5-4BA2-9460-10C79E0B3A3E}"/>
                  </a:ext>
                </a:extLst>
              </p:cNvPr>
              <p:cNvGrpSpPr/>
              <p:nvPr/>
            </p:nvGrpSpPr>
            <p:grpSpPr>
              <a:xfrm rot="10800000">
                <a:off x="3957873" y="3104305"/>
                <a:ext cx="3260047" cy="1318645"/>
                <a:chOff x="3948643" y="4174837"/>
                <a:chExt cx="2551182" cy="1278262"/>
              </a:xfrm>
            </p:grpSpPr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D2B1342A-5364-4CFB-8E87-A3464CE0329B}"/>
                    </a:ext>
                  </a:extLst>
                </p:cNvPr>
                <p:cNvSpPr/>
                <p:nvPr/>
              </p:nvSpPr>
              <p:spPr>
                <a:xfrm>
                  <a:off x="3948643" y="4558133"/>
                  <a:ext cx="1836058" cy="690342"/>
                </a:xfrm>
                <a:prstGeom prst="rect">
                  <a:avLst/>
                </a:prstGeom>
                <a:solidFill>
                  <a:srgbClr val="009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64C75129-8AC1-41B4-BA94-243FC5AA0CD5}"/>
                    </a:ext>
                  </a:extLst>
                </p:cNvPr>
                <p:cNvSpPr/>
                <p:nvPr/>
              </p:nvSpPr>
              <p:spPr>
                <a:xfrm>
                  <a:off x="5506242" y="4558132"/>
                  <a:ext cx="278457" cy="690342"/>
                </a:xfrm>
                <a:prstGeom prst="rect">
                  <a:avLst/>
                </a:prstGeom>
                <a:gradFill flip="none" rotWithShape="1">
                  <a:gsLst>
                    <a:gs pos="2041">
                      <a:srgbClr val="019590"/>
                    </a:gs>
                    <a:gs pos="100000">
                      <a:srgbClr val="896F26"/>
                    </a:gs>
                    <a:gs pos="73000">
                      <a:schemeClr val="tx1">
                        <a:lumMod val="75000"/>
                        <a:lumOff val="25000"/>
                        <a:alpha val="10000"/>
                      </a:scheme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2" name="Rectángulo 5">
                  <a:extLst>
                    <a:ext uri="{FF2B5EF4-FFF2-40B4-BE49-F238E27FC236}">
                      <a16:creationId xmlns:a16="http://schemas.microsoft.com/office/drawing/2014/main" id="{01FE509A-8754-4AD2-98BB-0C5699150E18}"/>
                    </a:ext>
                  </a:extLst>
                </p:cNvPr>
                <p:cNvSpPr/>
                <p:nvPr/>
              </p:nvSpPr>
              <p:spPr>
                <a:xfrm>
                  <a:off x="5635733" y="5140336"/>
                  <a:ext cx="156816" cy="114300"/>
                </a:xfrm>
                <a:custGeom>
                  <a:avLst/>
                  <a:gdLst>
                    <a:gd name="connsiteX0" fmla="*/ 0 w 152399"/>
                    <a:gd name="connsiteY0" fmla="*/ 0 h 114300"/>
                    <a:gd name="connsiteX1" fmla="*/ 152399 w 152399"/>
                    <a:gd name="connsiteY1" fmla="*/ 0 h 114300"/>
                    <a:gd name="connsiteX2" fmla="*/ 152399 w 152399"/>
                    <a:gd name="connsiteY2" fmla="*/ 114300 h 114300"/>
                    <a:gd name="connsiteX3" fmla="*/ 0 w 152399"/>
                    <a:gd name="connsiteY3" fmla="*/ 114300 h 114300"/>
                    <a:gd name="connsiteX4" fmla="*/ 0 w 152399"/>
                    <a:gd name="connsiteY4" fmla="*/ 0 h 114300"/>
                    <a:gd name="connsiteX0" fmla="*/ 4417 w 156816"/>
                    <a:gd name="connsiteY0" fmla="*/ 0 h 114300"/>
                    <a:gd name="connsiteX1" fmla="*/ 156816 w 156816"/>
                    <a:gd name="connsiteY1" fmla="*/ 0 h 114300"/>
                    <a:gd name="connsiteX2" fmla="*/ 156816 w 156816"/>
                    <a:gd name="connsiteY2" fmla="*/ 114300 h 114300"/>
                    <a:gd name="connsiteX3" fmla="*/ 0 w 156816"/>
                    <a:gd name="connsiteY3" fmla="*/ 6074 h 114300"/>
                    <a:gd name="connsiteX4" fmla="*/ 4417 w 156816"/>
                    <a:gd name="connsiteY4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816" h="114300">
                      <a:moveTo>
                        <a:pt x="4417" y="0"/>
                      </a:moveTo>
                      <a:lnTo>
                        <a:pt x="156816" y="0"/>
                      </a:lnTo>
                      <a:lnTo>
                        <a:pt x="156816" y="114300"/>
                      </a:lnTo>
                      <a:lnTo>
                        <a:pt x="0" y="6074"/>
                      </a:lnTo>
                      <a:lnTo>
                        <a:pt x="4417" y="0"/>
                      </a:lnTo>
                      <a:close/>
                    </a:path>
                  </a:pathLst>
                </a:custGeom>
                <a:solidFill>
                  <a:srgbClr val="50C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23" name="Flecha: a la derecha 4">
                  <a:extLst>
                    <a:ext uri="{FF2B5EF4-FFF2-40B4-BE49-F238E27FC236}">
                      <a16:creationId xmlns:a16="http://schemas.microsoft.com/office/drawing/2014/main" id="{21ABB41F-C6D2-47A2-99E0-BEA31D2880AF}"/>
                    </a:ext>
                  </a:extLst>
                </p:cNvPr>
                <p:cNvSpPr/>
                <p:nvPr/>
              </p:nvSpPr>
              <p:spPr>
                <a:xfrm>
                  <a:off x="5627521" y="4174837"/>
                  <a:ext cx="872304" cy="1278262"/>
                </a:xfrm>
                <a:custGeom>
                  <a:avLst/>
                  <a:gdLst>
                    <a:gd name="connsiteX0" fmla="*/ 0 w 1071412"/>
                    <a:gd name="connsiteY0" fmla="*/ 264900 h 1059601"/>
                    <a:gd name="connsiteX1" fmla="*/ 534915 w 1071412"/>
                    <a:gd name="connsiteY1" fmla="*/ 264900 h 1059601"/>
                    <a:gd name="connsiteX2" fmla="*/ 534915 w 1071412"/>
                    <a:gd name="connsiteY2" fmla="*/ 0 h 1059601"/>
                    <a:gd name="connsiteX3" fmla="*/ 1071412 w 1071412"/>
                    <a:gd name="connsiteY3" fmla="*/ 529801 h 1059601"/>
                    <a:gd name="connsiteX4" fmla="*/ 534915 w 1071412"/>
                    <a:gd name="connsiteY4" fmla="*/ 1059601 h 1059601"/>
                    <a:gd name="connsiteX5" fmla="*/ 534915 w 1071412"/>
                    <a:gd name="connsiteY5" fmla="*/ 794701 h 1059601"/>
                    <a:gd name="connsiteX6" fmla="*/ 0 w 1071412"/>
                    <a:gd name="connsiteY6" fmla="*/ 794701 h 1059601"/>
                    <a:gd name="connsiteX7" fmla="*/ 0 w 1071412"/>
                    <a:gd name="connsiteY7" fmla="*/ 264900 h 1059601"/>
                    <a:gd name="connsiteX0" fmla="*/ 0 w 1071412"/>
                    <a:gd name="connsiteY0" fmla="*/ 264900 h 1059601"/>
                    <a:gd name="connsiteX1" fmla="*/ 534915 w 1071412"/>
                    <a:gd name="connsiteY1" fmla="*/ 264900 h 1059601"/>
                    <a:gd name="connsiteX2" fmla="*/ 534915 w 1071412"/>
                    <a:gd name="connsiteY2" fmla="*/ 0 h 1059601"/>
                    <a:gd name="connsiteX3" fmla="*/ 1071412 w 1071412"/>
                    <a:gd name="connsiteY3" fmla="*/ 529801 h 1059601"/>
                    <a:gd name="connsiteX4" fmla="*/ 534915 w 1071412"/>
                    <a:gd name="connsiteY4" fmla="*/ 1059601 h 1059601"/>
                    <a:gd name="connsiteX5" fmla="*/ 548462 w 1071412"/>
                    <a:gd name="connsiteY5" fmla="*/ 882755 h 1059601"/>
                    <a:gd name="connsiteX6" fmla="*/ 0 w 1071412"/>
                    <a:gd name="connsiteY6" fmla="*/ 794701 h 1059601"/>
                    <a:gd name="connsiteX7" fmla="*/ 0 w 1071412"/>
                    <a:gd name="connsiteY7" fmla="*/ 264900 h 1059601"/>
                    <a:gd name="connsiteX0" fmla="*/ 0 w 1071412"/>
                    <a:gd name="connsiteY0" fmla="*/ 264900 h 1059601"/>
                    <a:gd name="connsiteX1" fmla="*/ 534915 w 1071412"/>
                    <a:gd name="connsiteY1" fmla="*/ 264900 h 1059601"/>
                    <a:gd name="connsiteX2" fmla="*/ 534915 w 1071412"/>
                    <a:gd name="connsiteY2" fmla="*/ 0 h 1059601"/>
                    <a:gd name="connsiteX3" fmla="*/ 1071412 w 1071412"/>
                    <a:gd name="connsiteY3" fmla="*/ 529801 h 1059601"/>
                    <a:gd name="connsiteX4" fmla="*/ 534915 w 1071412"/>
                    <a:gd name="connsiteY4" fmla="*/ 1059601 h 1059601"/>
                    <a:gd name="connsiteX5" fmla="*/ 548462 w 1071412"/>
                    <a:gd name="connsiteY5" fmla="*/ 882755 h 1059601"/>
                    <a:gd name="connsiteX6" fmla="*/ 20320 w 1071412"/>
                    <a:gd name="connsiteY6" fmla="*/ 862435 h 1059601"/>
                    <a:gd name="connsiteX7" fmla="*/ 0 w 1071412"/>
                    <a:gd name="connsiteY7" fmla="*/ 264900 h 1059601"/>
                    <a:gd name="connsiteX0" fmla="*/ 0 w 1071412"/>
                    <a:gd name="connsiteY0" fmla="*/ 264900 h 1059601"/>
                    <a:gd name="connsiteX1" fmla="*/ 534915 w 1071412"/>
                    <a:gd name="connsiteY1" fmla="*/ 264900 h 1059601"/>
                    <a:gd name="connsiteX2" fmla="*/ 534915 w 1071412"/>
                    <a:gd name="connsiteY2" fmla="*/ 0 h 1059601"/>
                    <a:gd name="connsiteX3" fmla="*/ 1071412 w 1071412"/>
                    <a:gd name="connsiteY3" fmla="*/ 529801 h 1059601"/>
                    <a:gd name="connsiteX4" fmla="*/ 534915 w 1071412"/>
                    <a:gd name="connsiteY4" fmla="*/ 1059601 h 1059601"/>
                    <a:gd name="connsiteX5" fmla="*/ 528142 w 1071412"/>
                    <a:gd name="connsiteY5" fmla="*/ 882755 h 1059601"/>
                    <a:gd name="connsiteX6" fmla="*/ 20320 w 1071412"/>
                    <a:gd name="connsiteY6" fmla="*/ 862435 h 1059601"/>
                    <a:gd name="connsiteX7" fmla="*/ 0 w 1071412"/>
                    <a:gd name="connsiteY7" fmla="*/ 264900 h 1059601"/>
                    <a:gd name="connsiteX0" fmla="*/ 0 w 1051092"/>
                    <a:gd name="connsiteY0" fmla="*/ 271673 h 1059601"/>
                    <a:gd name="connsiteX1" fmla="*/ 514595 w 1051092"/>
                    <a:gd name="connsiteY1" fmla="*/ 264900 h 1059601"/>
                    <a:gd name="connsiteX2" fmla="*/ 514595 w 1051092"/>
                    <a:gd name="connsiteY2" fmla="*/ 0 h 1059601"/>
                    <a:gd name="connsiteX3" fmla="*/ 1051092 w 1051092"/>
                    <a:gd name="connsiteY3" fmla="*/ 529801 h 1059601"/>
                    <a:gd name="connsiteX4" fmla="*/ 514595 w 1051092"/>
                    <a:gd name="connsiteY4" fmla="*/ 1059601 h 1059601"/>
                    <a:gd name="connsiteX5" fmla="*/ 507822 w 1051092"/>
                    <a:gd name="connsiteY5" fmla="*/ 882755 h 1059601"/>
                    <a:gd name="connsiteX6" fmla="*/ 0 w 1051092"/>
                    <a:gd name="connsiteY6" fmla="*/ 862435 h 1059601"/>
                    <a:gd name="connsiteX7" fmla="*/ 0 w 1051092"/>
                    <a:gd name="connsiteY7" fmla="*/ 271673 h 1059601"/>
                    <a:gd name="connsiteX0" fmla="*/ 0 w 1051092"/>
                    <a:gd name="connsiteY0" fmla="*/ 271673 h 1059601"/>
                    <a:gd name="connsiteX1" fmla="*/ 514595 w 1051092"/>
                    <a:gd name="connsiteY1" fmla="*/ 170074 h 1059601"/>
                    <a:gd name="connsiteX2" fmla="*/ 514595 w 1051092"/>
                    <a:gd name="connsiteY2" fmla="*/ 0 h 1059601"/>
                    <a:gd name="connsiteX3" fmla="*/ 1051092 w 1051092"/>
                    <a:gd name="connsiteY3" fmla="*/ 529801 h 1059601"/>
                    <a:gd name="connsiteX4" fmla="*/ 514595 w 1051092"/>
                    <a:gd name="connsiteY4" fmla="*/ 1059601 h 1059601"/>
                    <a:gd name="connsiteX5" fmla="*/ 507822 w 1051092"/>
                    <a:gd name="connsiteY5" fmla="*/ 882755 h 1059601"/>
                    <a:gd name="connsiteX6" fmla="*/ 0 w 1051092"/>
                    <a:gd name="connsiteY6" fmla="*/ 862435 h 1059601"/>
                    <a:gd name="connsiteX7" fmla="*/ 0 w 1051092"/>
                    <a:gd name="connsiteY7" fmla="*/ 271673 h 1059601"/>
                    <a:gd name="connsiteX0" fmla="*/ 3387 w 1051092"/>
                    <a:gd name="connsiteY0" fmla="*/ 173460 h 1059601"/>
                    <a:gd name="connsiteX1" fmla="*/ 514595 w 1051092"/>
                    <a:gd name="connsiteY1" fmla="*/ 170074 h 1059601"/>
                    <a:gd name="connsiteX2" fmla="*/ 514595 w 1051092"/>
                    <a:gd name="connsiteY2" fmla="*/ 0 h 1059601"/>
                    <a:gd name="connsiteX3" fmla="*/ 1051092 w 1051092"/>
                    <a:gd name="connsiteY3" fmla="*/ 529801 h 1059601"/>
                    <a:gd name="connsiteX4" fmla="*/ 514595 w 1051092"/>
                    <a:gd name="connsiteY4" fmla="*/ 1059601 h 1059601"/>
                    <a:gd name="connsiteX5" fmla="*/ 507822 w 1051092"/>
                    <a:gd name="connsiteY5" fmla="*/ 882755 h 1059601"/>
                    <a:gd name="connsiteX6" fmla="*/ 0 w 1051092"/>
                    <a:gd name="connsiteY6" fmla="*/ 862435 h 1059601"/>
                    <a:gd name="connsiteX7" fmla="*/ 3387 w 1051092"/>
                    <a:gd name="connsiteY7" fmla="*/ 173460 h 1059601"/>
                    <a:gd name="connsiteX0" fmla="*/ 0 w 1047705"/>
                    <a:gd name="connsiteY0" fmla="*/ 173460 h 1059601"/>
                    <a:gd name="connsiteX1" fmla="*/ 511208 w 1047705"/>
                    <a:gd name="connsiteY1" fmla="*/ 170074 h 1059601"/>
                    <a:gd name="connsiteX2" fmla="*/ 511208 w 1047705"/>
                    <a:gd name="connsiteY2" fmla="*/ 0 h 1059601"/>
                    <a:gd name="connsiteX3" fmla="*/ 1047705 w 1047705"/>
                    <a:gd name="connsiteY3" fmla="*/ 529801 h 1059601"/>
                    <a:gd name="connsiteX4" fmla="*/ 511208 w 1047705"/>
                    <a:gd name="connsiteY4" fmla="*/ 1059601 h 1059601"/>
                    <a:gd name="connsiteX5" fmla="*/ 504435 w 1047705"/>
                    <a:gd name="connsiteY5" fmla="*/ 882755 h 1059601"/>
                    <a:gd name="connsiteX6" fmla="*/ 0 w 1047705"/>
                    <a:gd name="connsiteY6" fmla="*/ 879368 h 1059601"/>
                    <a:gd name="connsiteX7" fmla="*/ 0 w 1047705"/>
                    <a:gd name="connsiteY7" fmla="*/ 173460 h 1059601"/>
                    <a:gd name="connsiteX0" fmla="*/ 0 w 1061251"/>
                    <a:gd name="connsiteY0" fmla="*/ 173460 h 1059601"/>
                    <a:gd name="connsiteX1" fmla="*/ 511208 w 1061251"/>
                    <a:gd name="connsiteY1" fmla="*/ 170074 h 1059601"/>
                    <a:gd name="connsiteX2" fmla="*/ 511208 w 1061251"/>
                    <a:gd name="connsiteY2" fmla="*/ 0 h 1059601"/>
                    <a:gd name="connsiteX3" fmla="*/ 1061251 w 1061251"/>
                    <a:gd name="connsiteY3" fmla="*/ 529801 h 1059601"/>
                    <a:gd name="connsiteX4" fmla="*/ 511208 w 1061251"/>
                    <a:gd name="connsiteY4" fmla="*/ 1059601 h 1059601"/>
                    <a:gd name="connsiteX5" fmla="*/ 504435 w 1061251"/>
                    <a:gd name="connsiteY5" fmla="*/ 882755 h 1059601"/>
                    <a:gd name="connsiteX6" fmla="*/ 0 w 1061251"/>
                    <a:gd name="connsiteY6" fmla="*/ 879368 h 1059601"/>
                    <a:gd name="connsiteX7" fmla="*/ 0 w 1061251"/>
                    <a:gd name="connsiteY7" fmla="*/ 173460 h 1059601"/>
                    <a:gd name="connsiteX0" fmla="*/ 0 w 1061251"/>
                    <a:gd name="connsiteY0" fmla="*/ 173460 h 1059601"/>
                    <a:gd name="connsiteX1" fmla="*/ 511208 w 1061251"/>
                    <a:gd name="connsiteY1" fmla="*/ 170074 h 1059601"/>
                    <a:gd name="connsiteX2" fmla="*/ 511208 w 1061251"/>
                    <a:gd name="connsiteY2" fmla="*/ 0 h 1059601"/>
                    <a:gd name="connsiteX3" fmla="*/ 1061251 w 1061251"/>
                    <a:gd name="connsiteY3" fmla="*/ 529801 h 1059601"/>
                    <a:gd name="connsiteX4" fmla="*/ 511208 w 1061251"/>
                    <a:gd name="connsiteY4" fmla="*/ 1059601 h 1059601"/>
                    <a:gd name="connsiteX5" fmla="*/ 504435 w 1061251"/>
                    <a:gd name="connsiteY5" fmla="*/ 882755 h 1059601"/>
                    <a:gd name="connsiteX6" fmla="*/ 0 w 1061251"/>
                    <a:gd name="connsiteY6" fmla="*/ 879368 h 1059601"/>
                    <a:gd name="connsiteX7" fmla="*/ 0 w 1061251"/>
                    <a:gd name="connsiteY7" fmla="*/ 173460 h 1059601"/>
                    <a:gd name="connsiteX0" fmla="*/ 0 w 1061251"/>
                    <a:gd name="connsiteY0" fmla="*/ 173460 h 1059601"/>
                    <a:gd name="connsiteX1" fmla="*/ 511208 w 1061251"/>
                    <a:gd name="connsiteY1" fmla="*/ 170074 h 1059601"/>
                    <a:gd name="connsiteX2" fmla="*/ 511208 w 1061251"/>
                    <a:gd name="connsiteY2" fmla="*/ 0 h 1059601"/>
                    <a:gd name="connsiteX3" fmla="*/ 1061251 w 1061251"/>
                    <a:gd name="connsiteY3" fmla="*/ 529801 h 1059601"/>
                    <a:gd name="connsiteX4" fmla="*/ 511208 w 1061251"/>
                    <a:gd name="connsiteY4" fmla="*/ 1059601 h 1059601"/>
                    <a:gd name="connsiteX5" fmla="*/ 504435 w 1061251"/>
                    <a:gd name="connsiteY5" fmla="*/ 882755 h 1059601"/>
                    <a:gd name="connsiteX6" fmla="*/ 0 w 1061251"/>
                    <a:gd name="connsiteY6" fmla="*/ 879368 h 1059601"/>
                    <a:gd name="connsiteX7" fmla="*/ 0 w 1061251"/>
                    <a:gd name="connsiteY7" fmla="*/ 173460 h 1059601"/>
                    <a:gd name="connsiteX0" fmla="*/ 0 w 1057864"/>
                    <a:gd name="connsiteY0" fmla="*/ 173460 h 1059601"/>
                    <a:gd name="connsiteX1" fmla="*/ 511208 w 1057864"/>
                    <a:gd name="connsiteY1" fmla="*/ 170074 h 1059601"/>
                    <a:gd name="connsiteX2" fmla="*/ 511208 w 1057864"/>
                    <a:gd name="connsiteY2" fmla="*/ 0 h 1059601"/>
                    <a:gd name="connsiteX3" fmla="*/ 1057864 w 1057864"/>
                    <a:gd name="connsiteY3" fmla="*/ 529801 h 1059601"/>
                    <a:gd name="connsiteX4" fmla="*/ 511208 w 1057864"/>
                    <a:gd name="connsiteY4" fmla="*/ 1059601 h 1059601"/>
                    <a:gd name="connsiteX5" fmla="*/ 504435 w 1057864"/>
                    <a:gd name="connsiteY5" fmla="*/ 882755 h 1059601"/>
                    <a:gd name="connsiteX6" fmla="*/ 0 w 1057864"/>
                    <a:gd name="connsiteY6" fmla="*/ 879368 h 1059601"/>
                    <a:gd name="connsiteX7" fmla="*/ 0 w 1057864"/>
                    <a:gd name="connsiteY7" fmla="*/ 173460 h 1059601"/>
                    <a:gd name="connsiteX0" fmla="*/ 0 w 1057864"/>
                    <a:gd name="connsiteY0" fmla="*/ 173460 h 1059601"/>
                    <a:gd name="connsiteX1" fmla="*/ 511208 w 1057864"/>
                    <a:gd name="connsiteY1" fmla="*/ 170074 h 1059601"/>
                    <a:gd name="connsiteX2" fmla="*/ 511208 w 1057864"/>
                    <a:gd name="connsiteY2" fmla="*/ 0 h 1059601"/>
                    <a:gd name="connsiteX3" fmla="*/ 1057864 w 1057864"/>
                    <a:gd name="connsiteY3" fmla="*/ 529801 h 1059601"/>
                    <a:gd name="connsiteX4" fmla="*/ 511208 w 1057864"/>
                    <a:gd name="connsiteY4" fmla="*/ 1059601 h 1059601"/>
                    <a:gd name="connsiteX5" fmla="*/ 504435 w 1057864"/>
                    <a:gd name="connsiteY5" fmla="*/ 882755 h 1059601"/>
                    <a:gd name="connsiteX6" fmla="*/ 0 w 1057864"/>
                    <a:gd name="connsiteY6" fmla="*/ 879368 h 1059601"/>
                    <a:gd name="connsiteX7" fmla="*/ 0 w 1057864"/>
                    <a:gd name="connsiteY7" fmla="*/ 173460 h 1059601"/>
                    <a:gd name="connsiteX0" fmla="*/ 0 w 1057881"/>
                    <a:gd name="connsiteY0" fmla="*/ 173460 h 1059601"/>
                    <a:gd name="connsiteX1" fmla="*/ 511208 w 1057881"/>
                    <a:gd name="connsiteY1" fmla="*/ 170074 h 1059601"/>
                    <a:gd name="connsiteX2" fmla="*/ 511208 w 1057881"/>
                    <a:gd name="connsiteY2" fmla="*/ 0 h 1059601"/>
                    <a:gd name="connsiteX3" fmla="*/ 1057864 w 1057881"/>
                    <a:gd name="connsiteY3" fmla="*/ 529801 h 1059601"/>
                    <a:gd name="connsiteX4" fmla="*/ 511208 w 1057881"/>
                    <a:gd name="connsiteY4" fmla="*/ 1059601 h 1059601"/>
                    <a:gd name="connsiteX5" fmla="*/ 504435 w 1057881"/>
                    <a:gd name="connsiteY5" fmla="*/ 882755 h 1059601"/>
                    <a:gd name="connsiteX6" fmla="*/ 0 w 1057881"/>
                    <a:gd name="connsiteY6" fmla="*/ 879368 h 1059601"/>
                    <a:gd name="connsiteX7" fmla="*/ 0 w 1057881"/>
                    <a:gd name="connsiteY7" fmla="*/ 173460 h 1059601"/>
                    <a:gd name="connsiteX0" fmla="*/ 0 w 1057881"/>
                    <a:gd name="connsiteY0" fmla="*/ 173460 h 1059601"/>
                    <a:gd name="connsiteX1" fmla="*/ 511208 w 1057881"/>
                    <a:gd name="connsiteY1" fmla="*/ 170074 h 1059601"/>
                    <a:gd name="connsiteX2" fmla="*/ 511208 w 1057881"/>
                    <a:gd name="connsiteY2" fmla="*/ 0 h 1059601"/>
                    <a:gd name="connsiteX3" fmla="*/ 1057864 w 1057881"/>
                    <a:gd name="connsiteY3" fmla="*/ 529801 h 1059601"/>
                    <a:gd name="connsiteX4" fmla="*/ 511208 w 1057881"/>
                    <a:gd name="connsiteY4" fmla="*/ 1059601 h 1059601"/>
                    <a:gd name="connsiteX5" fmla="*/ 504435 w 1057881"/>
                    <a:gd name="connsiteY5" fmla="*/ 882755 h 1059601"/>
                    <a:gd name="connsiteX6" fmla="*/ 0 w 1057881"/>
                    <a:gd name="connsiteY6" fmla="*/ 879368 h 1059601"/>
                    <a:gd name="connsiteX7" fmla="*/ 0 w 1057881"/>
                    <a:gd name="connsiteY7" fmla="*/ 173460 h 1059601"/>
                    <a:gd name="connsiteX0" fmla="*/ 0 w 1057881"/>
                    <a:gd name="connsiteY0" fmla="*/ 173460 h 1059601"/>
                    <a:gd name="connsiteX1" fmla="*/ 511208 w 1057881"/>
                    <a:gd name="connsiteY1" fmla="*/ 170074 h 1059601"/>
                    <a:gd name="connsiteX2" fmla="*/ 511208 w 1057881"/>
                    <a:gd name="connsiteY2" fmla="*/ 0 h 1059601"/>
                    <a:gd name="connsiteX3" fmla="*/ 1057864 w 1057881"/>
                    <a:gd name="connsiteY3" fmla="*/ 529801 h 1059601"/>
                    <a:gd name="connsiteX4" fmla="*/ 511208 w 1057881"/>
                    <a:gd name="connsiteY4" fmla="*/ 1059601 h 1059601"/>
                    <a:gd name="connsiteX5" fmla="*/ 504435 w 1057881"/>
                    <a:gd name="connsiteY5" fmla="*/ 882755 h 1059601"/>
                    <a:gd name="connsiteX6" fmla="*/ 0 w 1057881"/>
                    <a:gd name="connsiteY6" fmla="*/ 879368 h 1059601"/>
                    <a:gd name="connsiteX7" fmla="*/ 0 w 1057881"/>
                    <a:gd name="connsiteY7" fmla="*/ 173460 h 1059601"/>
                    <a:gd name="connsiteX0" fmla="*/ 0 w 1058196"/>
                    <a:gd name="connsiteY0" fmla="*/ 173460 h 1059601"/>
                    <a:gd name="connsiteX1" fmla="*/ 511208 w 1058196"/>
                    <a:gd name="connsiteY1" fmla="*/ 170074 h 1059601"/>
                    <a:gd name="connsiteX2" fmla="*/ 511208 w 1058196"/>
                    <a:gd name="connsiteY2" fmla="*/ 0 h 1059601"/>
                    <a:gd name="connsiteX3" fmla="*/ 1057864 w 1058196"/>
                    <a:gd name="connsiteY3" fmla="*/ 529801 h 1059601"/>
                    <a:gd name="connsiteX4" fmla="*/ 511208 w 1058196"/>
                    <a:gd name="connsiteY4" fmla="*/ 1059601 h 1059601"/>
                    <a:gd name="connsiteX5" fmla="*/ 504435 w 1058196"/>
                    <a:gd name="connsiteY5" fmla="*/ 882755 h 1059601"/>
                    <a:gd name="connsiteX6" fmla="*/ 0 w 1058196"/>
                    <a:gd name="connsiteY6" fmla="*/ 879368 h 1059601"/>
                    <a:gd name="connsiteX7" fmla="*/ 0 w 1058196"/>
                    <a:gd name="connsiteY7" fmla="*/ 173460 h 1059601"/>
                    <a:gd name="connsiteX0" fmla="*/ 206587 w 1058196"/>
                    <a:gd name="connsiteY0" fmla="*/ 173460 h 1059601"/>
                    <a:gd name="connsiteX1" fmla="*/ 511208 w 1058196"/>
                    <a:gd name="connsiteY1" fmla="*/ 170074 h 1059601"/>
                    <a:gd name="connsiteX2" fmla="*/ 511208 w 1058196"/>
                    <a:gd name="connsiteY2" fmla="*/ 0 h 1059601"/>
                    <a:gd name="connsiteX3" fmla="*/ 1057864 w 1058196"/>
                    <a:gd name="connsiteY3" fmla="*/ 529801 h 1059601"/>
                    <a:gd name="connsiteX4" fmla="*/ 511208 w 1058196"/>
                    <a:gd name="connsiteY4" fmla="*/ 1059601 h 1059601"/>
                    <a:gd name="connsiteX5" fmla="*/ 504435 w 1058196"/>
                    <a:gd name="connsiteY5" fmla="*/ 882755 h 1059601"/>
                    <a:gd name="connsiteX6" fmla="*/ 0 w 1058196"/>
                    <a:gd name="connsiteY6" fmla="*/ 879368 h 1059601"/>
                    <a:gd name="connsiteX7" fmla="*/ 206587 w 1058196"/>
                    <a:gd name="connsiteY7" fmla="*/ 173460 h 1059601"/>
                    <a:gd name="connsiteX0" fmla="*/ 10160 w 861769"/>
                    <a:gd name="connsiteY0" fmla="*/ 173460 h 1059601"/>
                    <a:gd name="connsiteX1" fmla="*/ 314781 w 861769"/>
                    <a:gd name="connsiteY1" fmla="*/ 170074 h 1059601"/>
                    <a:gd name="connsiteX2" fmla="*/ 314781 w 861769"/>
                    <a:gd name="connsiteY2" fmla="*/ 0 h 1059601"/>
                    <a:gd name="connsiteX3" fmla="*/ 861437 w 861769"/>
                    <a:gd name="connsiteY3" fmla="*/ 529801 h 1059601"/>
                    <a:gd name="connsiteX4" fmla="*/ 314781 w 861769"/>
                    <a:gd name="connsiteY4" fmla="*/ 1059601 h 1059601"/>
                    <a:gd name="connsiteX5" fmla="*/ 308008 w 861769"/>
                    <a:gd name="connsiteY5" fmla="*/ 882755 h 1059601"/>
                    <a:gd name="connsiteX6" fmla="*/ 0 w 861769"/>
                    <a:gd name="connsiteY6" fmla="*/ 852275 h 1059601"/>
                    <a:gd name="connsiteX7" fmla="*/ 10160 w 861769"/>
                    <a:gd name="connsiteY7" fmla="*/ 173460 h 1059601"/>
                    <a:gd name="connsiteX0" fmla="*/ 16934 w 868543"/>
                    <a:gd name="connsiteY0" fmla="*/ 173460 h 1059601"/>
                    <a:gd name="connsiteX1" fmla="*/ 321555 w 868543"/>
                    <a:gd name="connsiteY1" fmla="*/ 170074 h 1059601"/>
                    <a:gd name="connsiteX2" fmla="*/ 321555 w 868543"/>
                    <a:gd name="connsiteY2" fmla="*/ 0 h 1059601"/>
                    <a:gd name="connsiteX3" fmla="*/ 868211 w 868543"/>
                    <a:gd name="connsiteY3" fmla="*/ 529801 h 1059601"/>
                    <a:gd name="connsiteX4" fmla="*/ 321555 w 868543"/>
                    <a:gd name="connsiteY4" fmla="*/ 1059601 h 1059601"/>
                    <a:gd name="connsiteX5" fmla="*/ 314782 w 868543"/>
                    <a:gd name="connsiteY5" fmla="*/ 882755 h 1059601"/>
                    <a:gd name="connsiteX6" fmla="*/ 0 w 868543"/>
                    <a:gd name="connsiteY6" fmla="*/ 875981 h 1059601"/>
                    <a:gd name="connsiteX7" fmla="*/ 16934 w 868543"/>
                    <a:gd name="connsiteY7" fmla="*/ 173460 h 1059601"/>
                    <a:gd name="connsiteX0" fmla="*/ 0 w 871929"/>
                    <a:gd name="connsiteY0" fmla="*/ 176847 h 1059601"/>
                    <a:gd name="connsiteX1" fmla="*/ 324941 w 871929"/>
                    <a:gd name="connsiteY1" fmla="*/ 170074 h 1059601"/>
                    <a:gd name="connsiteX2" fmla="*/ 324941 w 871929"/>
                    <a:gd name="connsiteY2" fmla="*/ 0 h 1059601"/>
                    <a:gd name="connsiteX3" fmla="*/ 871597 w 871929"/>
                    <a:gd name="connsiteY3" fmla="*/ 529801 h 1059601"/>
                    <a:gd name="connsiteX4" fmla="*/ 324941 w 871929"/>
                    <a:gd name="connsiteY4" fmla="*/ 1059601 h 1059601"/>
                    <a:gd name="connsiteX5" fmla="*/ 318168 w 871929"/>
                    <a:gd name="connsiteY5" fmla="*/ 882755 h 1059601"/>
                    <a:gd name="connsiteX6" fmla="*/ 3386 w 871929"/>
                    <a:gd name="connsiteY6" fmla="*/ 875981 h 1059601"/>
                    <a:gd name="connsiteX7" fmla="*/ 0 w 871929"/>
                    <a:gd name="connsiteY7" fmla="*/ 176847 h 1059601"/>
                    <a:gd name="connsiteX0" fmla="*/ 0 w 871929"/>
                    <a:gd name="connsiteY0" fmla="*/ 176847 h 1059601"/>
                    <a:gd name="connsiteX1" fmla="*/ 338488 w 871929"/>
                    <a:gd name="connsiteY1" fmla="*/ 180234 h 1059601"/>
                    <a:gd name="connsiteX2" fmla="*/ 324941 w 871929"/>
                    <a:gd name="connsiteY2" fmla="*/ 0 h 1059601"/>
                    <a:gd name="connsiteX3" fmla="*/ 871597 w 871929"/>
                    <a:gd name="connsiteY3" fmla="*/ 529801 h 1059601"/>
                    <a:gd name="connsiteX4" fmla="*/ 324941 w 871929"/>
                    <a:gd name="connsiteY4" fmla="*/ 1059601 h 1059601"/>
                    <a:gd name="connsiteX5" fmla="*/ 318168 w 871929"/>
                    <a:gd name="connsiteY5" fmla="*/ 882755 h 1059601"/>
                    <a:gd name="connsiteX6" fmla="*/ 3386 w 871929"/>
                    <a:gd name="connsiteY6" fmla="*/ 875981 h 1059601"/>
                    <a:gd name="connsiteX7" fmla="*/ 0 w 871929"/>
                    <a:gd name="connsiteY7" fmla="*/ 176847 h 1059601"/>
                    <a:gd name="connsiteX0" fmla="*/ 0 w 871929"/>
                    <a:gd name="connsiteY0" fmla="*/ 176847 h 1059601"/>
                    <a:gd name="connsiteX1" fmla="*/ 324941 w 871929"/>
                    <a:gd name="connsiteY1" fmla="*/ 180234 h 1059601"/>
                    <a:gd name="connsiteX2" fmla="*/ 324941 w 871929"/>
                    <a:gd name="connsiteY2" fmla="*/ 0 h 1059601"/>
                    <a:gd name="connsiteX3" fmla="*/ 871597 w 871929"/>
                    <a:gd name="connsiteY3" fmla="*/ 529801 h 1059601"/>
                    <a:gd name="connsiteX4" fmla="*/ 324941 w 871929"/>
                    <a:gd name="connsiteY4" fmla="*/ 1059601 h 1059601"/>
                    <a:gd name="connsiteX5" fmla="*/ 318168 w 871929"/>
                    <a:gd name="connsiteY5" fmla="*/ 882755 h 1059601"/>
                    <a:gd name="connsiteX6" fmla="*/ 3386 w 871929"/>
                    <a:gd name="connsiteY6" fmla="*/ 875981 h 1059601"/>
                    <a:gd name="connsiteX7" fmla="*/ 0 w 871929"/>
                    <a:gd name="connsiteY7" fmla="*/ 176847 h 1059601"/>
                    <a:gd name="connsiteX0" fmla="*/ 0 w 871918"/>
                    <a:gd name="connsiteY0" fmla="*/ 176847 h 1192122"/>
                    <a:gd name="connsiteX1" fmla="*/ 324941 w 871918"/>
                    <a:gd name="connsiteY1" fmla="*/ 180234 h 1192122"/>
                    <a:gd name="connsiteX2" fmla="*/ 324941 w 871918"/>
                    <a:gd name="connsiteY2" fmla="*/ 0 h 1192122"/>
                    <a:gd name="connsiteX3" fmla="*/ 871597 w 871918"/>
                    <a:gd name="connsiteY3" fmla="*/ 529801 h 1192122"/>
                    <a:gd name="connsiteX4" fmla="*/ 311689 w 871918"/>
                    <a:gd name="connsiteY4" fmla="*/ 1192122 h 1192122"/>
                    <a:gd name="connsiteX5" fmla="*/ 318168 w 871918"/>
                    <a:gd name="connsiteY5" fmla="*/ 882755 h 1192122"/>
                    <a:gd name="connsiteX6" fmla="*/ 3386 w 871918"/>
                    <a:gd name="connsiteY6" fmla="*/ 875981 h 1192122"/>
                    <a:gd name="connsiteX7" fmla="*/ 0 w 871918"/>
                    <a:gd name="connsiteY7" fmla="*/ 176847 h 1192122"/>
                    <a:gd name="connsiteX0" fmla="*/ 0 w 872058"/>
                    <a:gd name="connsiteY0" fmla="*/ 176847 h 1192122"/>
                    <a:gd name="connsiteX1" fmla="*/ 324941 w 872058"/>
                    <a:gd name="connsiteY1" fmla="*/ 180234 h 1192122"/>
                    <a:gd name="connsiteX2" fmla="*/ 324941 w 872058"/>
                    <a:gd name="connsiteY2" fmla="*/ 0 h 1192122"/>
                    <a:gd name="connsiteX3" fmla="*/ 871597 w 872058"/>
                    <a:gd name="connsiteY3" fmla="*/ 529801 h 1192122"/>
                    <a:gd name="connsiteX4" fmla="*/ 311689 w 872058"/>
                    <a:gd name="connsiteY4" fmla="*/ 1192122 h 1192122"/>
                    <a:gd name="connsiteX5" fmla="*/ 318168 w 872058"/>
                    <a:gd name="connsiteY5" fmla="*/ 882755 h 1192122"/>
                    <a:gd name="connsiteX6" fmla="*/ 3386 w 872058"/>
                    <a:gd name="connsiteY6" fmla="*/ 875981 h 1192122"/>
                    <a:gd name="connsiteX7" fmla="*/ 0 w 872058"/>
                    <a:gd name="connsiteY7" fmla="*/ 176847 h 1192122"/>
                    <a:gd name="connsiteX0" fmla="*/ 0 w 872304"/>
                    <a:gd name="connsiteY0" fmla="*/ 176847 h 1192122"/>
                    <a:gd name="connsiteX1" fmla="*/ 324941 w 872304"/>
                    <a:gd name="connsiteY1" fmla="*/ 180234 h 1192122"/>
                    <a:gd name="connsiteX2" fmla="*/ 324941 w 872304"/>
                    <a:gd name="connsiteY2" fmla="*/ 0 h 1192122"/>
                    <a:gd name="connsiteX3" fmla="*/ 871597 w 872304"/>
                    <a:gd name="connsiteY3" fmla="*/ 529801 h 1192122"/>
                    <a:gd name="connsiteX4" fmla="*/ 311689 w 872304"/>
                    <a:gd name="connsiteY4" fmla="*/ 1192122 h 1192122"/>
                    <a:gd name="connsiteX5" fmla="*/ 318168 w 872304"/>
                    <a:gd name="connsiteY5" fmla="*/ 882755 h 1192122"/>
                    <a:gd name="connsiteX6" fmla="*/ 3386 w 872304"/>
                    <a:gd name="connsiteY6" fmla="*/ 875981 h 1192122"/>
                    <a:gd name="connsiteX7" fmla="*/ 0 w 872304"/>
                    <a:gd name="connsiteY7" fmla="*/ 176847 h 1192122"/>
                    <a:gd name="connsiteX0" fmla="*/ 0 w 872304"/>
                    <a:gd name="connsiteY0" fmla="*/ 262987 h 1278262"/>
                    <a:gd name="connsiteX1" fmla="*/ 324941 w 872304"/>
                    <a:gd name="connsiteY1" fmla="*/ 266374 h 1278262"/>
                    <a:gd name="connsiteX2" fmla="*/ 321628 w 872304"/>
                    <a:gd name="connsiteY2" fmla="*/ 0 h 1278262"/>
                    <a:gd name="connsiteX3" fmla="*/ 871597 w 872304"/>
                    <a:gd name="connsiteY3" fmla="*/ 615941 h 1278262"/>
                    <a:gd name="connsiteX4" fmla="*/ 311689 w 872304"/>
                    <a:gd name="connsiteY4" fmla="*/ 1278262 h 1278262"/>
                    <a:gd name="connsiteX5" fmla="*/ 318168 w 872304"/>
                    <a:gd name="connsiteY5" fmla="*/ 968895 h 1278262"/>
                    <a:gd name="connsiteX6" fmla="*/ 3386 w 872304"/>
                    <a:gd name="connsiteY6" fmla="*/ 962121 h 1278262"/>
                    <a:gd name="connsiteX7" fmla="*/ 0 w 872304"/>
                    <a:gd name="connsiteY7" fmla="*/ 262987 h 1278262"/>
                    <a:gd name="connsiteX0" fmla="*/ 0 w 872304"/>
                    <a:gd name="connsiteY0" fmla="*/ 262987 h 1278262"/>
                    <a:gd name="connsiteX1" fmla="*/ 324941 w 872304"/>
                    <a:gd name="connsiteY1" fmla="*/ 266374 h 1278262"/>
                    <a:gd name="connsiteX2" fmla="*/ 321628 w 872304"/>
                    <a:gd name="connsiteY2" fmla="*/ 0 h 1278262"/>
                    <a:gd name="connsiteX3" fmla="*/ 871597 w 872304"/>
                    <a:gd name="connsiteY3" fmla="*/ 615941 h 1278262"/>
                    <a:gd name="connsiteX4" fmla="*/ 311689 w 872304"/>
                    <a:gd name="connsiteY4" fmla="*/ 1278262 h 1278262"/>
                    <a:gd name="connsiteX5" fmla="*/ 318168 w 872304"/>
                    <a:gd name="connsiteY5" fmla="*/ 968895 h 1278262"/>
                    <a:gd name="connsiteX6" fmla="*/ 3386 w 872304"/>
                    <a:gd name="connsiteY6" fmla="*/ 962121 h 1278262"/>
                    <a:gd name="connsiteX7" fmla="*/ 0 w 872304"/>
                    <a:gd name="connsiteY7" fmla="*/ 262987 h 127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2304" h="1278262">
                      <a:moveTo>
                        <a:pt x="0" y="262987"/>
                      </a:moveTo>
                      <a:lnTo>
                        <a:pt x="324941" y="266374"/>
                      </a:lnTo>
                      <a:cubicBezTo>
                        <a:pt x="323837" y="177583"/>
                        <a:pt x="322732" y="88791"/>
                        <a:pt x="321628" y="0"/>
                      </a:cubicBezTo>
                      <a:cubicBezTo>
                        <a:pt x="746829" y="454896"/>
                        <a:pt x="857582" y="551101"/>
                        <a:pt x="871597" y="615941"/>
                      </a:cubicBezTo>
                      <a:cubicBezTo>
                        <a:pt x="884675" y="663847"/>
                        <a:pt x="717011" y="810114"/>
                        <a:pt x="311689" y="1278262"/>
                      </a:cubicBezTo>
                      <a:lnTo>
                        <a:pt x="318168" y="968895"/>
                      </a:lnTo>
                      <a:lnTo>
                        <a:pt x="3386" y="962121"/>
                      </a:lnTo>
                      <a:cubicBezTo>
                        <a:pt x="2257" y="729076"/>
                        <a:pt x="1129" y="496032"/>
                        <a:pt x="0" y="262987"/>
                      </a:cubicBezTo>
                      <a:close/>
                    </a:path>
                  </a:pathLst>
                </a:custGeom>
                <a:solidFill>
                  <a:srgbClr val="009F9B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DAA6C521-9F89-4905-BA70-109B071CE6C5}"/>
                  </a:ext>
                </a:extLst>
              </p:cNvPr>
              <p:cNvSpPr txBox="1"/>
              <p:nvPr/>
            </p:nvSpPr>
            <p:spPr>
              <a:xfrm>
                <a:off x="5478846" y="3306650"/>
                <a:ext cx="17491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DEPOSITO EN </a:t>
                </a:r>
              </a:p>
              <a:p>
                <a:r>
                  <a:rPr lang="es-E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EFECTIVO EN</a:t>
                </a:r>
              </a:p>
              <a:p>
                <a:r>
                  <a:rPr lang="es-E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BANCO LOCAL </a:t>
                </a:r>
              </a:p>
            </p:txBody>
          </p: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14F3EBCB-9239-46FC-B68A-A21C8E96D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401" y="1631199"/>
                <a:ext cx="0" cy="1380950"/>
              </a:xfrm>
              <a:prstGeom prst="line">
                <a:avLst/>
              </a:prstGeom>
              <a:ln w="22225">
                <a:solidFill>
                  <a:srgbClr val="F1B3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454C32EF-E868-49FC-BD79-E898D4B0D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401" y="4503628"/>
                <a:ext cx="0" cy="1380950"/>
              </a:xfrm>
              <a:prstGeom prst="line">
                <a:avLst/>
              </a:prstGeom>
              <a:ln w="22225">
                <a:solidFill>
                  <a:srgbClr val="F1B3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E72AF03-5BDA-4E12-968F-1940B8EA573C}"/>
                  </a:ext>
                </a:extLst>
              </p:cNvPr>
              <p:cNvSpPr txBox="1"/>
              <p:nvPr/>
            </p:nvSpPr>
            <p:spPr>
              <a:xfrm>
                <a:off x="5475140" y="1626934"/>
                <a:ext cx="1508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U$S</a:t>
                </a:r>
                <a:r>
                  <a:rPr lang="es-E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E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350.000,00</a:t>
                </a:r>
                <a:endParaRPr lang="es-E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5300849" y="4202216"/>
              <a:ext cx="1400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/>
                <a:t>En sucursal de una ciudad vecina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93E5C5D-3FA5-4DEF-8985-0185EC13DD86}"/>
              </a:ext>
            </a:extLst>
          </p:cNvPr>
          <p:cNvGrpSpPr/>
          <p:nvPr/>
        </p:nvGrpSpPr>
        <p:grpSpPr>
          <a:xfrm>
            <a:off x="6681544" y="1631199"/>
            <a:ext cx="3082530" cy="4172702"/>
            <a:chOff x="6681544" y="1631199"/>
            <a:chExt cx="3082530" cy="4172702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6056C1C8-62AD-46D6-8AB3-79B9B00EFF15}"/>
                </a:ext>
              </a:extLst>
            </p:cNvPr>
            <p:cNvGrpSpPr/>
            <p:nvPr/>
          </p:nvGrpSpPr>
          <p:grpSpPr>
            <a:xfrm rot="10800000">
              <a:off x="6681544" y="3012148"/>
              <a:ext cx="3052926" cy="1318645"/>
              <a:chOff x="8199616" y="4069973"/>
              <a:chExt cx="2389097" cy="1278262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0FE0675-1266-4A21-A740-10D280CA0B9D}"/>
                  </a:ext>
                </a:extLst>
              </p:cNvPr>
              <p:cNvSpPr/>
              <p:nvPr/>
            </p:nvSpPr>
            <p:spPr>
              <a:xfrm>
                <a:off x="8199616" y="4453268"/>
                <a:ext cx="1673972" cy="690342"/>
              </a:xfrm>
              <a:prstGeom prst="rect">
                <a:avLst/>
              </a:prstGeom>
              <a:solidFill>
                <a:srgbClr val="0192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981C09B-19BB-44DC-BD23-2055094F6D9D}"/>
                  </a:ext>
                </a:extLst>
              </p:cNvPr>
              <p:cNvSpPr/>
              <p:nvPr/>
            </p:nvSpPr>
            <p:spPr>
              <a:xfrm>
                <a:off x="9595130" y="4453268"/>
                <a:ext cx="278457" cy="690342"/>
              </a:xfrm>
              <a:prstGeom prst="rect">
                <a:avLst/>
              </a:prstGeom>
              <a:gradFill flip="none" rotWithShape="1">
                <a:gsLst>
                  <a:gs pos="2041">
                    <a:srgbClr val="0089BA"/>
                  </a:gs>
                  <a:gs pos="100000">
                    <a:srgbClr val="896F26"/>
                  </a:gs>
                  <a:gs pos="73000">
                    <a:schemeClr val="tx1">
                      <a:lumMod val="75000"/>
                      <a:lumOff val="25000"/>
                      <a:alpha val="1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Rectángulo 5">
                <a:extLst>
                  <a:ext uri="{FF2B5EF4-FFF2-40B4-BE49-F238E27FC236}">
                    <a16:creationId xmlns:a16="http://schemas.microsoft.com/office/drawing/2014/main" id="{15B6FADC-BA6D-4B54-8413-6FFF3245EF85}"/>
                  </a:ext>
                </a:extLst>
              </p:cNvPr>
              <p:cNvSpPr/>
              <p:nvPr/>
            </p:nvSpPr>
            <p:spPr>
              <a:xfrm>
                <a:off x="9724621" y="5035472"/>
                <a:ext cx="156816" cy="114300"/>
              </a:xfrm>
              <a:custGeom>
                <a:avLst/>
                <a:gdLst>
                  <a:gd name="connsiteX0" fmla="*/ 0 w 152399"/>
                  <a:gd name="connsiteY0" fmla="*/ 0 h 114300"/>
                  <a:gd name="connsiteX1" fmla="*/ 152399 w 152399"/>
                  <a:gd name="connsiteY1" fmla="*/ 0 h 114300"/>
                  <a:gd name="connsiteX2" fmla="*/ 152399 w 152399"/>
                  <a:gd name="connsiteY2" fmla="*/ 114300 h 114300"/>
                  <a:gd name="connsiteX3" fmla="*/ 0 w 152399"/>
                  <a:gd name="connsiteY3" fmla="*/ 114300 h 114300"/>
                  <a:gd name="connsiteX4" fmla="*/ 0 w 152399"/>
                  <a:gd name="connsiteY4" fmla="*/ 0 h 114300"/>
                  <a:gd name="connsiteX0" fmla="*/ 4417 w 156816"/>
                  <a:gd name="connsiteY0" fmla="*/ 0 h 114300"/>
                  <a:gd name="connsiteX1" fmla="*/ 156816 w 156816"/>
                  <a:gd name="connsiteY1" fmla="*/ 0 h 114300"/>
                  <a:gd name="connsiteX2" fmla="*/ 156816 w 156816"/>
                  <a:gd name="connsiteY2" fmla="*/ 114300 h 114300"/>
                  <a:gd name="connsiteX3" fmla="*/ 0 w 156816"/>
                  <a:gd name="connsiteY3" fmla="*/ 6074 h 114300"/>
                  <a:gd name="connsiteX4" fmla="*/ 4417 w 156816"/>
                  <a:gd name="connsiteY4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16" h="114300">
                    <a:moveTo>
                      <a:pt x="4417" y="0"/>
                    </a:moveTo>
                    <a:lnTo>
                      <a:pt x="156816" y="0"/>
                    </a:lnTo>
                    <a:lnTo>
                      <a:pt x="156816" y="114300"/>
                    </a:lnTo>
                    <a:lnTo>
                      <a:pt x="0" y="6074"/>
                    </a:lnTo>
                    <a:lnTo>
                      <a:pt x="4417" y="0"/>
                    </a:lnTo>
                    <a:close/>
                  </a:path>
                </a:pathLst>
              </a:custGeom>
              <a:solidFill>
                <a:srgbClr val="B4E8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9" name="Flecha: a la derecha 4">
                <a:extLst>
                  <a:ext uri="{FF2B5EF4-FFF2-40B4-BE49-F238E27FC236}">
                    <a16:creationId xmlns:a16="http://schemas.microsoft.com/office/drawing/2014/main" id="{691E4B32-D179-4841-B819-24D457257A13}"/>
                  </a:ext>
                </a:extLst>
              </p:cNvPr>
              <p:cNvSpPr/>
              <p:nvPr/>
            </p:nvSpPr>
            <p:spPr>
              <a:xfrm>
                <a:off x="9716409" y="4069973"/>
                <a:ext cx="872304" cy="1278262"/>
              </a:xfrm>
              <a:custGeom>
                <a:avLst/>
                <a:gdLst>
                  <a:gd name="connsiteX0" fmla="*/ 0 w 1071412"/>
                  <a:gd name="connsiteY0" fmla="*/ 264900 h 1059601"/>
                  <a:gd name="connsiteX1" fmla="*/ 534915 w 1071412"/>
                  <a:gd name="connsiteY1" fmla="*/ 264900 h 1059601"/>
                  <a:gd name="connsiteX2" fmla="*/ 534915 w 1071412"/>
                  <a:gd name="connsiteY2" fmla="*/ 0 h 1059601"/>
                  <a:gd name="connsiteX3" fmla="*/ 1071412 w 1071412"/>
                  <a:gd name="connsiteY3" fmla="*/ 529801 h 1059601"/>
                  <a:gd name="connsiteX4" fmla="*/ 534915 w 1071412"/>
                  <a:gd name="connsiteY4" fmla="*/ 1059601 h 1059601"/>
                  <a:gd name="connsiteX5" fmla="*/ 534915 w 1071412"/>
                  <a:gd name="connsiteY5" fmla="*/ 794701 h 1059601"/>
                  <a:gd name="connsiteX6" fmla="*/ 0 w 1071412"/>
                  <a:gd name="connsiteY6" fmla="*/ 794701 h 1059601"/>
                  <a:gd name="connsiteX7" fmla="*/ 0 w 1071412"/>
                  <a:gd name="connsiteY7" fmla="*/ 264900 h 1059601"/>
                  <a:gd name="connsiteX0" fmla="*/ 0 w 1071412"/>
                  <a:gd name="connsiteY0" fmla="*/ 264900 h 1059601"/>
                  <a:gd name="connsiteX1" fmla="*/ 534915 w 1071412"/>
                  <a:gd name="connsiteY1" fmla="*/ 264900 h 1059601"/>
                  <a:gd name="connsiteX2" fmla="*/ 534915 w 1071412"/>
                  <a:gd name="connsiteY2" fmla="*/ 0 h 1059601"/>
                  <a:gd name="connsiteX3" fmla="*/ 1071412 w 1071412"/>
                  <a:gd name="connsiteY3" fmla="*/ 529801 h 1059601"/>
                  <a:gd name="connsiteX4" fmla="*/ 534915 w 1071412"/>
                  <a:gd name="connsiteY4" fmla="*/ 1059601 h 1059601"/>
                  <a:gd name="connsiteX5" fmla="*/ 548462 w 1071412"/>
                  <a:gd name="connsiteY5" fmla="*/ 882755 h 1059601"/>
                  <a:gd name="connsiteX6" fmla="*/ 0 w 1071412"/>
                  <a:gd name="connsiteY6" fmla="*/ 794701 h 1059601"/>
                  <a:gd name="connsiteX7" fmla="*/ 0 w 1071412"/>
                  <a:gd name="connsiteY7" fmla="*/ 264900 h 1059601"/>
                  <a:gd name="connsiteX0" fmla="*/ 0 w 1071412"/>
                  <a:gd name="connsiteY0" fmla="*/ 264900 h 1059601"/>
                  <a:gd name="connsiteX1" fmla="*/ 534915 w 1071412"/>
                  <a:gd name="connsiteY1" fmla="*/ 264900 h 1059601"/>
                  <a:gd name="connsiteX2" fmla="*/ 534915 w 1071412"/>
                  <a:gd name="connsiteY2" fmla="*/ 0 h 1059601"/>
                  <a:gd name="connsiteX3" fmla="*/ 1071412 w 1071412"/>
                  <a:gd name="connsiteY3" fmla="*/ 529801 h 1059601"/>
                  <a:gd name="connsiteX4" fmla="*/ 534915 w 1071412"/>
                  <a:gd name="connsiteY4" fmla="*/ 1059601 h 1059601"/>
                  <a:gd name="connsiteX5" fmla="*/ 548462 w 1071412"/>
                  <a:gd name="connsiteY5" fmla="*/ 882755 h 1059601"/>
                  <a:gd name="connsiteX6" fmla="*/ 20320 w 1071412"/>
                  <a:gd name="connsiteY6" fmla="*/ 862435 h 1059601"/>
                  <a:gd name="connsiteX7" fmla="*/ 0 w 1071412"/>
                  <a:gd name="connsiteY7" fmla="*/ 264900 h 1059601"/>
                  <a:gd name="connsiteX0" fmla="*/ 0 w 1071412"/>
                  <a:gd name="connsiteY0" fmla="*/ 264900 h 1059601"/>
                  <a:gd name="connsiteX1" fmla="*/ 534915 w 1071412"/>
                  <a:gd name="connsiteY1" fmla="*/ 264900 h 1059601"/>
                  <a:gd name="connsiteX2" fmla="*/ 534915 w 1071412"/>
                  <a:gd name="connsiteY2" fmla="*/ 0 h 1059601"/>
                  <a:gd name="connsiteX3" fmla="*/ 1071412 w 1071412"/>
                  <a:gd name="connsiteY3" fmla="*/ 529801 h 1059601"/>
                  <a:gd name="connsiteX4" fmla="*/ 534915 w 1071412"/>
                  <a:gd name="connsiteY4" fmla="*/ 1059601 h 1059601"/>
                  <a:gd name="connsiteX5" fmla="*/ 528142 w 1071412"/>
                  <a:gd name="connsiteY5" fmla="*/ 882755 h 1059601"/>
                  <a:gd name="connsiteX6" fmla="*/ 20320 w 1071412"/>
                  <a:gd name="connsiteY6" fmla="*/ 862435 h 1059601"/>
                  <a:gd name="connsiteX7" fmla="*/ 0 w 1071412"/>
                  <a:gd name="connsiteY7" fmla="*/ 264900 h 1059601"/>
                  <a:gd name="connsiteX0" fmla="*/ 0 w 1051092"/>
                  <a:gd name="connsiteY0" fmla="*/ 271673 h 1059601"/>
                  <a:gd name="connsiteX1" fmla="*/ 514595 w 1051092"/>
                  <a:gd name="connsiteY1" fmla="*/ 264900 h 1059601"/>
                  <a:gd name="connsiteX2" fmla="*/ 514595 w 1051092"/>
                  <a:gd name="connsiteY2" fmla="*/ 0 h 1059601"/>
                  <a:gd name="connsiteX3" fmla="*/ 1051092 w 1051092"/>
                  <a:gd name="connsiteY3" fmla="*/ 529801 h 1059601"/>
                  <a:gd name="connsiteX4" fmla="*/ 514595 w 1051092"/>
                  <a:gd name="connsiteY4" fmla="*/ 1059601 h 1059601"/>
                  <a:gd name="connsiteX5" fmla="*/ 507822 w 1051092"/>
                  <a:gd name="connsiteY5" fmla="*/ 882755 h 1059601"/>
                  <a:gd name="connsiteX6" fmla="*/ 0 w 1051092"/>
                  <a:gd name="connsiteY6" fmla="*/ 862435 h 1059601"/>
                  <a:gd name="connsiteX7" fmla="*/ 0 w 1051092"/>
                  <a:gd name="connsiteY7" fmla="*/ 271673 h 1059601"/>
                  <a:gd name="connsiteX0" fmla="*/ 0 w 1051092"/>
                  <a:gd name="connsiteY0" fmla="*/ 271673 h 1059601"/>
                  <a:gd name="connsiteX1" fmla="*/ 514595 w 1051092"/>
                  <a:gd name="connsiteY1" fmla="*/ 170074 h 1059601"/>
                  <a:gd name="connsiteX2" fmla="*/ 514595 w 1051092"/>
                  <a:gd name="connsiteY2" fmla="*/ 0 h 1059601"/>
                  <a:gd name="connsiteX3" fmla="*/ 1051092 w 1051092"/>
                  <a:gd name="connsiteY3" fmla="*/ 529801 h 1059601"/>
                  <a:gd name="connsiteX4" fmla="*/ 514595 w 1051092"/>
                  <a:gd name="connsiteY4" fmla="*/ 1059601 h 1059601"/>
                  <a:gd name="connsiteX5" fmla="*/ 507822 w 1051092"/>
                  <a:gd name="connsiteY5" fmla="*/ 882755 h 1059601"/>
                  <a:gd name="connsiteX6" fmla="*/ 0 w 1051092"/>
                  <a:gd name="connsiteY6" fmla="*/ 862435 h 1059601"/>
                  <a:gd name="connsiteX7" fmla="*/ 0 w 1051092"/>
                  <a:gd name="connsiteY7" fmla="*/ 271673 h 1059601"/>
                  <a:gd name="connsiteX0" fmla="*/ 3387 w 1051092"/>
                  <a:gd name="connsiteY0" fmla="*/ 173460 h 1059601"/>
                  <a:gd name="connsiteX1" fmla="*/ 514595 w 1051092"/>
                  <a:gd name="connsiteY1" fmla="*/ 170074 h 1059601"/>
                  <a:gd name="connsiteX2" fmla="*/ 514595 w 1051092"/>
                  <a:gd name="connsiteY2" fmla="*/ 0 h 1059601"/>
                  <a:gd name="connsiteX3" fmla="*/ 1051092 w 1051092"/>
                  <a:gd name="connsiteY3" fmla="*/ 529801 h 1059601"/>
                  <a:gd name="connsiteX4" fmla="*/ 514595 w 1051092"/>
                  <a:gd name="connsiteY4" fmla="*/ 1059601 h 1059601"/>
                  <a:gd name="connsiteX5" fmla="*/ 507822 w 1051092"/>
                  <a:gd name="connsiteY5" fmla="*/ 882755 h 1059601"/>
                  <a:gd name="connsiteX6" fmla="*/ 0 w 1051092"/>
                  <a:gd name="connsiteY6" fmla="*/ 862435 h 1059601"/>
                  <a:gd name="connsiteX7" fmla="*/ 3387 w 1051092"/>
                  <a:gd name="connsiteY7" fmla="*/ 173460 h 1059601"/>
                  <a:gd name="connsiteX0" fmla="*/ 0 w 1047705"/>
                  <a:gd name="connsiteY0" fmla="*/ 173460 h 1059601"/>
                  <a:gd name="connsiteX1" fmla="*/ 511208 w 1047705"/>
                  <a:gd name="connsiteY1" fmla="*/ 170074 h 1059601"/>
                  <a:gd name="connsiteX2" fmla="*/ 511208 w 1047705"/>
                  <a:gd name="connsiteY2" fmla="*/ 0 h 1059601"/>
                  <a:gd name="connsiteX3" fmla="*/ 1047705 w 1047705"/>
                  <a:gd name="connsiteY3" fmla="*/ 529801 h 1059601"/>
                  <a:gd name="connsiteX4" fmla="*/ 511208 w 1047705"/>
                  <a:gd name="connsiteY4" fmla="*/ 1059601 h 1059601"/>
                  <a:gd name="connsiteX5" fmla="*/ 504435 w 1047705"/>
                  <a:gd name="connsiteY5" fmla="*/ 882755 h 1059601"/>
                  <a:gd name="connsiteX6" fmla="*/ 0 w 1047705"/>
                  <a:gd name="connsiteY6" fmla="*/ 879368 h 1059601"/>
                  <a:gd name="connsiteX7" fmla="*/ 0 w 1047705"/>
                  <a:gd name="connsiteY7" fmla="*/ 173460 h 1059601"/>
                  <a:gd name="connsiteX0" fmla="*/ 0 w 1061251"/>
                  <a:gd name="connsiteY0" fmla="*/ 173460 h 1059601"/>
                  <a:gd name="connsiteX1" fmla="*/ 511208 w 1061251"/>
                  <a:gd name="connsiteY1" fmla="*/ 170074 h 1059601"/>
                  <a:gd name="connsiteX2" fmla="*/ 511208 w 1061251"/>
                  <a:gd name="connsiteY2" fmla="*/ 0 h 1059601"/>
                  <a:gd name="connsiteX3" fmla="*/ 1061251 w 1061251"/>
                  <a:gd name="connsiteY3" fmla="*/ 529801 h 1059601"/>
                  <a:gd name="connsiteX4" fmla="*/ 511208 w 1061251"/>
                  <a:gd name="connsiteY4" fmla="*/ 1059601 h 1059601"/>
                  <a:gd name="connsiteX5" fmla="*/ 504435 w 1061251"/>
                  <a:gd name="connsiteY5" fmla="*/ 882755 h 1059601"/>
                  <a:gd name="connsiteX6" fmla="*/ 0 w 1061251"/>
                  <a:gd name="connsiteY6" fmla="*/ 879368 h 1059601"/>
                  <a:gd name="connsiteX7" fmla="*/ 0 w 1061251"/>
                  <a:gd name="connsiteY7" fmla="*/ 173460 h 1059601"/>
                  <a:gd name="connsiteX0" fmla="*/ 0 w 1061251"/>
                  <a:gd name="connsiteY0" fmla="*/ 173460 h 1059601"/>
                  <a:gd name="connsiteX1" fmla="*/ 511208 w 1061251"/>
                  <a:gd name="connsiteY1" fmla="*/ 170074 h 1059601"/>
                  <a:gd name="connsiteX2" fmla="*/ 511208 w 1061251"/>
                  <a:gd name="connsiteY2" fmla="*/ 0 h 1059601"/>
                  <a:gd name="connsiteX3" fmla="*/ 1061251 w 1061251"/>
                  <a:gd name="connsiteY3" fmla="*/ 529801 h 1059601"/>
                  <a:gd name="connsiteX4" fmla="*/ 511208 w 1061251"/>
                  <a:gd name="connsiteY4" fmla="*/ 1059601 h 1059601"/>
                  <a:gd name="connsiteX5" fmla="*/ 504435 w 1061251"/>
                  <a:gd name="connsiteY5" fmla="*/ 882755 h 1059601"/>
                  <a:gd name="connsiteX6" fmla="*/ 0 w 1061251"/>
                  <a:gd name="connsiteY6" fmla="*/ 879368 h 1059601"/>
                  <a:gd name="connsiteX7" fmla="*/ 0 w 1061251"/>
                  <a:gd name="connsiteY7" fmla="*/ 173460 h 1059601"/>
                  <a:gd name="connsiteX0" fmla="*/ 0 w 1061251"/>
                  <a:gd name="connsiteY0" fmla="*/ 173460 h 1059601"/>
                  <a:gd name="connsiteX1" fmla="*/ 511208 w 1061251"/>
                  <a:gd name="connsiteY1" fmla="*/ 170074 h 1059601"/>
                  <a:gd name="connsiteX2" fmla="*/ 511208 w 1061251"/>
                  <a:gd name="connsiteY2" fmla="*/ 0 h 1059601"/>
                  <a:gd name="connsiteX3" fmla="*/ 1061251 w 1061251"/>
                  <a:gd name="connsiteY3" fmla="*/ 529801 h 1059601"/>
                  <a:gd name="connsiteX4" fmla="*/ 511208 w 1061251"/>
                  <a:gd name="connsiteY4" fmla="*/ 1059601 h 1059601"/>
                  <a:gd name="connsiteX5" fmla="*/ 504435 w 1061251"/>
                  <a:gd name="connsiteY5" fmla="*/ 882755 h 1059601"/>
                  <a:gd name="connsiteX6" fmla="*/ 0 w 1061251"/>
                  <a:gd name="connsiteY6" fmla="*/ 879368 h 1059601"/>
                  <a:gd name="connsiteX7" fmla="*/ 0 w 1061251"/>
                  <a:gd name="connsiteY7" fmla="*/ 173460 h 1059601"/>
                  <a:gd name="connsiteX0" fmla="*/ 0 w 1057864"/>
                  <a:gd name="connsiteY0" fmla="*/ 173460 h 1059601"/>
                  <a:gd name="connsiteX1" fmla="*/ 511208 w 1057864"/>
                  <a:gd name="connsiteY1" fmla="*/ 170074 h 1059601"/>
                  <a:gd name="connsiteX2" fmla="*/ 511208 w 1057864"/>
                  <a:gd name="connsiteY2" fmla="*/ 0 h 1059601"/>
                  <a:gd name="connsiteX3" fmla="*/ 1057864 w 1057864"/>
                  <a:gd name="connsiteY3" fmla="*/ 529801 h 1059601"/>
                  <a:gd name="connsiteX4" fmla="*/ 511208 w 1057864"/>
                  <a:gd name="connsiteY4" fmla="*/ 1059601 h 1059601"/>
                  <a:gd name="connsiteX5" fmla="*/ 504435 w 1057864"/>
                  <a:gd name="connsiteY5" fmla="*/ 882755 h 1059601"/>
                  <a:gd name="connsiteX6" fmla="*/ 0 w 1057864"/>
                  <a:gd name="connsiteY6" fmla="*/ 879368 h 1059601"/>
                  <a:gd name="connsiteX7" fmla="*/ 0 w 1057864"/>
                  <a:gd name="connsiteY7" fmla="*/ 173460 h 1059601"/>
                  <a:gd name="connsiteX0" fmla="*/ 0 w 1057864"/>
                  <a:gd name="connsiteY0" fmla="*/ 173460 h 1059601"/>
                  <a:gd name="connsiteX1" fmla="*/ 511208 w 1057864"/>
                  <a:gd name="connsiteY1" fmla="*/ 170074 h 1059601"/>
                  <a:gd name="connsiteX2" fmla="*/ 511208 w 1057864"/>
                  <a:gd name="connsiteY2" fmla="*/ 0 h 1059601"/>
                  <a:gd name="connsiteX3" fmla="*/ 1057864 w 1057864"/>
                  <a:gd name="connsiteY3" fmla="*/ 529801 h 1059601"/>
                  <a:gd name="connsiteX4" fmla="*/ 511208 w 1057864"/>
                  <a:gd name="connsiteY4" fmla="*/ 1059601 h 1059601"/>
                  <a:gd name="connsiteX5" fmla="*/ 504435 w 1057864"/>
                  <a:gd name="connsiteY5" fmla="*/ 882755 h 1059601"/>
                  <a:gd name="connsiteX6" fmla="*/ 0 w 1057864"/>
                  <a:gd name="connsiteY6" fmla="*/ 879368 h 1059601"/>
                  <a:gd name="connsiteX7" fmla="*/ 0 w 1057864"/>
                  <a:gd name="connsiteY7" fmla="*/ 173460 h 1059601"/>
                  <a:gd name="connsiteX0" fmla="*/ 0 w 1057881"/>
                  <a:gd name="connsiteY0" fmla="*/ 173460 h 1059601"/>
                  <a:gd name="connsiteX1" fmla="*/ 511208 w 1057881"/>
                  <a:gd name="connsiteY1" fmla="*/ 170074 h 1059601"/>
                  <a:gd name="connsiteX2" fmla="*/ 511208 w 1057881"/>
                  <a:gd name="connsiteY2" fmla="*/ 0 h 1059601"/>
                  <a:gd name="connsiteX3" fmla="*/ 1057864 w 1057881"/>
                  <a:gd name="connsiteY3" fmla="*/ 529801 h 1059601"/>
                  <a:gd name="connsiteX4" fmla="*/ 511208 w 1057881"/>
                  <a:gd name="connsiteY4" fmla="*/ 1059601 h 1059601"/>
                  <a:gd name="connsiteX5" fmla="*/ 504435 w 1057881"/>
                  <a:gd name="connsiteY5" fmla="*/ 882755 h 1059601"/>
                  <a:gd name="connsiteX6" fmla="*/ 0 w 1057881"/>
                  <a:gd name="connsiteY6" fmla="*/ 879368 h 1059601"/>
                  <a:gd name="connsiteX7" fmla="*/ 0 w 1057881"/>
                  <a:gd name="connsiteY7" fmla="*/ 173460 h 1059601"/>
                  <a:gd name="connsiteX0" fmla="*/ 0 w 1057881"/>
                  <a:gd name="connsiteY0" fmla="*/ 173460 h 1059601"/>
                  <a:gd name="connsiteX1" fmla="*/ 511208 w 1057881"/>
                  <a:gd name="connsiteY1" fmla="*/ 170074 h 1059601"/>
                  <a:gd name="connsiteX2" fmla="*/ 511208 w 1057881"/>
                  <a:gd name="connsiteY2" fmla="*/ 0 h 1059601"/>
                  <a:gd name="connsiteX3" fmla="*/ 1057864 w 1057881"/>
                  <a:gd name="connsiteY3" fmla="*/ 529801 h 1059601"/>
                  <a:gd name="connsiteX4" fmla="*/ 511208 w 1057881"/>
                  <a:gd name="connsiteY4" fmla="*/ 1059601 h 1059601"/>
                  <a:gd name="connsiteX5" fmla="*/ 504435 w 1057881"/>
                  <a:gd name="connsiteY5" fmla="*/ 882755 h 1059601"/>
                  <a:gd name="connsiteX6" fmla="*/ 0 w 1057881"/>
                  <a:gd name="connsiteY6" fmla="*/ 879368 h 1059601"/>
                  <a:gd name="connsiteX7" fmla="*/ 0 w 1057881"/>
                  <a:gd name="connsiteY7" fmla="*/ 173460 h 1059601"/>
                  <a:gd name="connsiteX0" fmla="*/ 0 w 1057881"/>
                  <a:gd name="connsiteY0" fmla="*/ 173460 h 1059601"/>
                  <a:gd name="connsiteX1" fmla="*/ 511208 w 1057881"/>
                  <a:gd name="connsiteY1" fmla="*/ 170074 h 1059601"/>
                  <a:gd name="connsiteX2" fmla="*/ 511208 w 1057881"/>
                  <a:gd name="connsiteY2" fmla="*/ 0 h 1059601"/>
                  <a:gd name="connsiteX3" fmla="*/ 1057864 w 1057881"/>
                  <a:gd name="connsiteY3" fmla="*/ 529801 h 1059601"/>
                  <a:gd name="connsiteX4" fmla="*/ 511208 w 1057881"/>
                  <a:gd name="connsiteY4" fmla="*/ 1059601 h 1059601"/>
                  <a:gd name="connsiteX5" fmla="*/ 504435 w 1057881"/>
                  <a:gd name="connsiteY5" fmla="*/ 882755 h 1059601"/>
                  <a:gd name="connsiteX6" fmla="*/ 0 w 1057881"/>
                  <a:gd name="connsiteY6" fmla="*/ 879368 h 1059601"/>
                  <a:gd name="connsiteX7" fmla="*/ 0 w 1057881"/>
                  <a:gd name="connsiteY7" fmla="*/ 173460 h 1059601"/>
                  <a:gd name="connsiteX0" fmla="*/ 0 w 1058196"/>
                  <a:gd name="connsiteY0" fmla="*/ 173460 h 1059601"/>
                  <a:gd name="connsiteX1" fmla="*/ 511208 w 1058196"/>
                  <a:gd name="connsiteY1" fmla="*/ 170074 h 1059601"/>
                  <a:gd name="connsiteX2" fmla="*/ 511208 w 1058196"/>
                  <a:gd name="connsiteY2" fmla="*/ 0 h 1059601"/>
                  <a:gd name="connsiteX3" fmla="*/ 1057864 w 1058196"/>
                  <a:gd name="connsiteY3" fmla="*/ 529801 h 1059601"/>
                  <a:gd name="connsiteX4" fmla="*/ 511208 w 1058196"/>
                  <a:gd name="connsiteY4" fmla="*/ 1059601 h 1059601"/>
                  <a:gd name="connsiteX5" fmla="*/ 504435 w 1058196"/>
                  <a:gd name="connsiteY5" fmla="*/ 882755 h 1059601"/>
                  <a:gd name="connsiteX6" fmla="*/ 0 w 1058196"/>
                  <a:gd name="connsiteY6" fmla="*/ 879368 h 1059601"/>
                  <a:gd name="connsiteX7" fmla="*/ 0 w 1058196"/>
                  <a:gd name="connsiteY7" fmla="*/ 173460 h 1059601"/>
                  <a:gd name="connsiteX0" fmla="*/ 206587 w 1058196"/>
                  <a:gd name="connsiteY0" fmla="*/ 173460 h 1059601"/>
                  <a:gd name="connsiteX1" fmla="*/ 511208 w 1058196"/>
                  <a:gd name="connsiteY1" fmla="*/ 170074 h 1059601"/>
                  <a:gd name="connsiteX2" fmla="*/ 511208 w 1058196"/>
                  <a:gd name="connsiteY2" fmla="*/ 0 h 1059601"/>
                  <a:gd name="connsiteX3" fmla="*/ 1057864 w 1058196"/>
                  <a:gd name="connsiteY3" fmla="*/ 529801 h 1059601"/>
                  <a:gd name="connsiteX4" fmla="*/ 511208 w 1058196"/>
                  <a:gd name="connsiteY4" fmla="*/ 1059601 h 1059601"/>
                  <a:gd name="connsiteX5" fmla="*/ 504435 w 1058196"/>
                  <a:gd name="connsiteY5" fmla="*/ 882755 h 1059601"/>
                  <a:gd name="connsiteX6" fmla="*/ 0 w 1058196"/>
                  <a:gd name="connsiteY6" fmla="*/ 879368 h 1059601"/>
                  <a:gd name="connsiteX7" fmla="*/ 206587 w 1058196"/>
                  <a:gd name="connsiteY7" fmla="*/ 173460 h 1059601"/>
                  <a:gd name="connsiteX0" fmla="*/ 10160 w 861769"/>
                  <a:gd name="connsiteY0" fmla="*/ 173460 h 1059601"/>
                  <a:gd name="connsiteX1" fmla="*/ 314781 w 861769"/>
                  <a:gd name="connsiteY1" fmla="*/ 170074 h 1059601"/>
                  <a:gd name="connsiteX2" fmla="*/ 314781 w 861769"/>
                  <a:gd name="connsiteY2" fmla="*/ 0 h 1059601"/>
                  <a:gd name="connsiteX3" fmla="*/ 861437 w 861769"/>
                  <a:gd name="connsiteY3" fmla="*/ 529801 h 1059601"/>
                  <a:gd name="connsiteX4" fmla="*/ 314781 w 861769"/>
                  <a:gd name="connsiteY4" fmla="*/ 1059601 h 1059601"/>
                  <a:gd name="connsiteX5" fmla="*/ 308008 w 861769"/>
                  <a:gd name="connsiteY5" fmla="*/ 882755 h 1059601"/>
                  <a:gd name="connsiteX6" fmla="*/ 0 w 861769"/>
                  <a:gd name="connsiteY6" fmla="*/ 852275 h 1059601"/>
                  <a:gd name="connsiteX7" fmla="*/ 10160 w 861769"/>
                  <a:gd name="connsiteY7" fmla="*/ 173460 h 1059601"/>
                  <a:gd name="connsiteX0" fmla="*/ 16934 w 868543"/>
                  <a:gd name="connsiteY0" fmla="*/ 173460 h 1059601"/>
                  <a:gd name="connsiteX1" fmla="*/ 321555 w 868543"/>
                  <a:gd name="connsiteY1" fmla="*/ 170074 h 1059601"/>
                  <a:gd name="connsiteX2" fmla="*/ 321555 w 868543"/>
                  <a:gd name="connsiteY2" fmla="*/ 0 h 1059601"/>
                  <a:gd name="connsiteX3" fmla="*/ 868211 w 868543"/>
                  <a:gd name="connsiteY3" fmla="*/ 529801 h 1059601"/>
                  <a:gd name="connsiteX4" fmla="*/ 321555 w 868543"/>
                  <a:gd name="connsiteY4" fmla="*/ 1059601 h 1059601"/>
                  <a:gd name="connsiteX5" fmla="*/ 314782 w 868543"/>
                  <a:gd name="connsiteY5" fmla="*/ 882755 h 1059601"/>
                  <a:gd name="connsiteX6" fmla="*/ 0 w 868543"/>
                  <a:gd name="connsiteY6" fmla="*/ 875981 h 1059601"/>
                  <a:gd name="connsiteX7" fmla="*/ 16934 w 868543"/>
                  <a:gd name="connsiteY7" fmla="*/ 173460 h 1059601"/>
                  <a:gd name="connsiteX0" fmla="*/ 0 w 871929"/>
                  <a:gd name="connsiteY0" fmla="*/ 176847 h 1059601"/>
                  <a:gd name="connsiteX1" fmla="*/ 324941 w 871929"/>
                  <a:gd name="connsiteY1" fmla="*/ 170074 h 1059601"/>
                  <a:gd name="connsiteX2" fmla="*/ 324941 w 871929"/>
                  <a:gd name="connsiteY2" fmla="*/ 0 h 1059601"/>
                  <a:gd name="connsiteX3" fmla="*/ 871597 w 871929"/>
                  <a:gd name="connsiteY3" fmla="*/ 529801 h 1059601"/>
                  <a:gd name="connsiteX4" fmla="*/ 324941 w 871929"/>
                  <a:gd name="connsiteY4" fmla="*/ 1059601 h 1059601"/>
                  <a:gd name="connsiteX5" fmla="*/ 318168 w 871929"/>
                  <a:gd name="connsiteY5" fmla="*/ 882755 h 1059601"/>
                  <a:gd name="connsiteX6" fmla="*/ 3386 w 871929"/>
                  <a:gd name="connsiteY6" fmla="*/ 875981 h 1059601"/>
                  <a:gd name="connsiteX7" fmla="*/ 0 w 871929"/>
                  <a:gd name="connsiteY7" fmla="*/ 176847 h 1059601"/>
                  <a:gd name="connsiteX0" fmla="*/ 0 w 871929"/>
                  <a:gd name="connsiteY0" fmla="*/ 176847 h 1059601"/>
                  <a:gd name="connsiteX1" fmla="*/ 338488 w 871929"/>
                  <a:gd name="connsiteY1" fmla="*/ 180234 h 1059601"/>
                  <a:gd name="connsiteX2" fmla="*/ 324941 w 871929"/>
                  <a:gd name="connsiteY2" fmla="*/ 0 h 1059601"/>
                  <a:gd name="connsiteX3" fmla="*/ 871597 w 871929"/>
                  <a:gd name="connsiteY3" fmla="*/ 529801 h 1059601"/>
                  <a:gd name="connsiteX4" fmla="*/ 324941 w 871929"/>
                  <a:gd name="connsiteY4" fmla="*/ 1059601 h 1059601"/>
                  <a:gd name="connsiteX5" fmla="*/ 318168 w 871929"/>
                  <a:gd name="connsiteY5" fmla="*/ 882755 h 1059601"/>
                  <a:gd name="connsiteX6" fmla="*/ 3386 w 871929"/>
                  <a:gd name="connsiteY6" fmla="*/ 875981 h 1059601"/>
                  <a:gd name="connsiteX7" fmla="*/ 0 w 871929"/>
                  <a:gd name="connsiteY7" fmla="*/ 176847 h 1059601"/>
                  <a:gd name="connsiteX0" fmla="*/ 0 w 871929"/>
                  <a:gd name="connsiteY0" fmla="*/ 176847 h 1059601"/>
                  <a:gd name="connsiteX1" fmla="*/ 324941 w 871929"/>
                  <a:gd name="connsiteY1" fmla="*/ 180234 h 1059601"/>
                  <a:gd name="connsiteX2" fmla="*/ 324941 w 871929"/>
                  <a:gd name="connsiteY2" fmla="*/ 0 h 1059601"/>
                  <a:gd name="connsiteX3" fmla="*/ 871597 w 871929"/>
                  <a:gd name="connsiteY3" fmla="*/ 529801 h 1059601"/>
                  <a:gd name="connsiteX4" fmla="*/ 324941 w 871929"/>
                  <a:gd name="connsiteY4" fmla="*/ 1059601 h 1059601"/>
                  <a:gd name="connsiteX5" fmla="*/ 318168 w 871929"/>
                  <a:gd name="connsiteY5" fmla="*/ 882755 h 1059601"/>
                  <a:gd name="connsiteX6" fmla="*/ 3386 w 871929"/>
                  <a:gd name="connsiteY6" fmla="*/ 875981 h 1059601"/>
                  <a:gd name="connsiteX7" fmla="*/ 0 w 871929"/>
                  <a:gd name="connsiteY7" fmla="*/ 176847 h 1059601"/>
                  <a:gd name="connsiteX0" fmla="*/ 0 w 871918"/>
                  <a:gd name="connsiteY0" fmla="*/ 176847 h 1192122"/>
                  <a:gd name="connsiteX1" fmla="*/ 324941 w 871918"/>
                  <a:gd name="connsiteY1" fmla="*/ 180234 h 1192122"/>
                  <a:gd name="connsiteX2" fmla="*/ 324941 w 871918"/>
                  <a:gd name="connsiteY2" fmla="*/ 0 h 1192122"/>
                  <a:gd name="connsiteX3" fmla="*/ 871597 w 871918"/>
                  <a:gd name="connsiteY3" fmla="*/ 529801 h 1192122"/>
                  <a:gd name="connsiteX4" fmla="*/ 311689 w 871918"/>
                  <a:gd name="connsiteY4" fmla="*/ 1192122 h 1192122"/>
                  <a:gd name="connsiteX5" fmla="*/ 318168 w 871918"/>
                  <a:gd name="connsiteY5" fmla="*/ 882755 h 1192122"/>
                  <a:gd name="connsiteX6" fmla="*/ 3386 w 871918"/>
                  <a:gd name="connsiteY6" fmla="*/ 875981 h 1192122"/>
                  <a:gd name="connsiteX7" fmla="*/ 0 w 871918"/>
                  <a:gd name="connsiteY7" fmla="*/ 176847 h 1192122"/>
                  <a:gd name="connsiteX0" fmla="*/ 0 w 872058"/>
                  <a:gd name="connsiteY0" fmla="*/ 176847 h 1192122"/>
                  <a:gd name="connsiteX1" fmla="*/ 324941 w 872058"/>
                  <a:gd name="connsiteY1" fmla="*/ 180234 h 1192122"/>
                  <a:gd name="connsiteX2" fmla="*/ 324941 w 872058"/>
                  <a:gd name="connsiteY2" fmla="*/ 0 h 1192122"/>
                  <a:gd name="connsiteX3" fmla="*/ 871597 w 872058"/>
                  <a:gd name="connsiteY3" fmla="*/ 529801 h 1192122"/>
                  <a:gd name="connsiteX4" fmla="*/ 311689 w 872058"/>
                  <a:gd name="connsiteY4" fmla="*/ 1192122 h 1192122"/>
                  <a:gd name="connsiteX5" fmla="*/ 318168 w 872058"/>
                  <a:gd name="connsiteY5" fmla="*/ 882755 h 1192122"/>
                  <a:gd name="connsiteX6" fmla="*/ 3386 w 872058"/>
                  <a:gd name="connsiteY6" fmla="*/ 875981 h 1192122"/>
                  <a:gd name="connsiteX7" fmla="*/ 0 w 872058"/>
                  <a:gd name="connsiteY7" fmla="*/ 176847 h 1192122"/>
                  <a:gd name="connsiteX0" fmla="*/ 0 w 872304"/>
                  <a:gd name="connsiteY0" fmla="*/ 176847 h 1192122"/>
                  <a:gd name="connsiteX1" fmla="*/ 324941 w 872304"/>
                  <a:gd name="connsiteY1" fmla="*/ 180234 h 1192122"/>
                  <a:gd name="connsiteX2" fmla="*/ 324941 w 872304"/>
                  <a:gd name="connsiteY2" fmla="*/ 0 h 1192122"/>
                  <a:gd name="connsiteX3" fmla="*/ 871597 w 872304"/>
                  <a:gd name="connsiteY3" fmla="*/ 529801 h 1192122"/>
                  <a:gd name="connsiteX4" fmla="*/ 311689 w 872304"/>
                  <a:gd name="connsiteY4" fmla="*/ 1192122 h 1192122"/>
                  <a:gd name="connsiteX5" fmla="*/ 318168 w 872304"/>
                  <a:gd name="connsiteY5" fmla="*/ 882755 h 1192122"/>
                  <a:gd name="connsiteX6" fmla="*/ 3386 w 872304"/>
                  <a:gd name="connsiteY6" fmla="*/ 875981 h 1192122"/>
                  <a:gd name="connsiteX7" fmla="*/ 0 w 872304"/>
                  <a:gd name="connsiteY7" fmla="*/ 176847 h 1192122"/>
                  <a:gd name="connsiteX0" fmla="*/ 0 w 872304"/>
                  <a:gd name="connsiteY0" fmla="*/ 262987 h 1278262"/>
                  <a:gd name="connsiteX1" fmla="*/ 324941 w 872304"/>
                  <a:gd name="connsiteY1" fmla="*/ 266374 h 1278262"/>
                  <a:gd name="connsiteX2" fmla="*/ 321628 w 872304"/>
                  <a:gd name="connsiteY2" fmla="*/ 0 h 1278262"/>
                  <a:gd name="connsiteX3" fmla="*/ 871597 w 872304"/>
                  <a:gd name="connsiteY3" fmla="*/ 615941 h 1278262"/>
                  <a:gd name="connsiteX4" fmla="*/ 311689 w 872304"/>
                  <a:gd name="connsiteY4" fmla="*/ 1278262 h 1278262"/>
                  <a:gd name="connsiteX5" fmla="*/ 318168 w 872304"/>
                  <a:gd name="connsiteY5" fmla="*/ 968895 h 1278262"/>
                  <a:gd name="connsiteX6" fmla="*/ 3386 w 872304"/>
                  <a:gd name="connsiteY6" fmla="*/ 962121 h 1278262"/>
                  <a:gd name="connsiteX7" fmla="*/ 0 w 872304"/>
                  <a:gd name="connsiteY7" fmla="*/ 262987 h 1278262"/>
                  <a:gd name="connsiteX0" fmla="*/ 0 w 872304"/>
                  <a:gd name="connsiteY0" fmla="*/ 262987 h 1278262"/>
                  <a:gd name="connsiteX1" fmla="*/ 324941 w 872304"/>
                  <a:gd name="connsiteY1" fmla="*/ 266374 h 1278262"/>
                  <a:gd name="connsiteX2" fmla="*/ 321628 w 872304"/>
                  <a:gd name="connsiteY2" fmla="*/ 0 h 1278262"/>
                  <a:gd name="connsiteX3" fmla="*/ 871597 w 872304"/>
                  <a:gd name="connsiteY3" fmla="*/ 615941 h 1278262"/>
                  <a:gd name="connsiteX4" fmla="*/ 311689 w 872304"/>
                  <a:gd name="connsiteY4" fmla="*/ 1278262 h 1278262"/>
                  <a:gd name="connsiteX5" fmla="*/ 318168 w 872304"/>
                  <a:gd name="connsiteY5" fmla="*/ 968895 h 1278262"/>
                  <a:gd name="connsiteX6" fmla="*/ 3386 w 872304"/>
                  <a:gd name="connsiteY6" fmla="*/ 962121 h 1278262"/>
                  <a:gd name="connsiteX7" fmla="*/ 0 w 872304"/>
                  <a:gd name="connsiteY7" fmla="*/ 262987 h 127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2304" h="1278262">
                    <a:moveTo>
                      <a:pt x="0" y="262987"/>
                    </a:moveTo>
                    <a:lnTo>
                      <a:pt x="324941" y="266374"/>
                    </a:lnTo>
                    <a:cubicBezTo>
                      <a:pt x="323837" y="177583"/>
                      <a:pt x="322732" y="88791"/>
                      <a:pt x="321628" y="0"/>
                    </a:cubicBezTo>
                    <a:cubicBezTo>
                      <a:pt x="746829" y="454896"/>
                      <a:pt x="857582" y="551101"/>
                      <a:pt x="871597" y="615941"/>
                    </a:cubicBezTo>
                    <a:cubicBezTo>
                      <a:pt x="884675" y="663847"/>
                      <a:pt x="717011" y="810114"/>
                      <a:pt x="311689" y="1278262"/>
                    </a:cubicBezTo>
                    <a:lnTo>
                      <a:pt x="318168" y="968895"/>
                    </a:lnTo>
                    <a:lnTo>
                      <a:pt x="3386" y="962121"/>
                    </a:lnTo>
                    <a:cubicBezTo>
                      <a:pt x="2257" y="729076"/>
                      <a:pt x="1129" y="496032"/>
                      <a:pt x="0" y="262987"/>
                    </a:cubicBezTo>
                    <a:close/>
                  </a:path>
                </a:pathLst>
              </a:custGeom>
              <a:solidFill>
                <a:srgbClr val="0192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9A111E64-28DE-4F48-A1EE-686AF13CAD3C}"/>
                </a:ext>
              </a:extLst>
            </p:cNvPr>
            <p:cNvSpPr txBox="1"/>
            <p:nvPr/>
          </p:nvSpPr>
          <p:spPr>
            <a:xfrm>
              <a:off x="7848600" y="4178440"/>
              <a:ext cx="191547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La Mutual aplicó descuentos por la suma de u$s</a:t>
              </a:r>
              <a:r>
                <a:rPr lang="es-ES" sz="1400" b="1" dirty="0">
                  <a:solidFill>
                    <a:srgbClr val="009F9B"/>
                  </a:solidFill>
                </a:rPr>
                <a:t> 2.112,77 </a:t>
              </a:r>
              <a:r>
                <a:rPr lang="es-ES" sz="1400" dirty="0"/>
                <a:t>en concepto de gastos administarivos.</a:t>
              </a:r>
              <a:endParaRPr lang="es-AR" sz="1400" dirty="0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9A8159E-8F19-4E15-BDE6-D6A5D0ACA432}"/>
                </a:ext>
              </a:extLst>
            </p:cNvPr>
            <p:cNvSpPr txBox="1"/>
            <p:nvPr/>
          </p:nvSpPr>
          <p:spPr>
            <a:xfrm>
              <a:off x="8298738" y="3397704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MUTUAL</a:t>
              </a:r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4E4492A0-033A-432B-87D8-D16960900D00}"/>
                </a:ext>
              </a:extLst>
            </p:cNvPr>
            <p:cNvCxnSpPr>
              <a:cxnSpLocks/>
            </p:cNvCxnSpPr>
            <p:nvPr/>
          </p:nvCxnSpPr>
          <p:spPr>
            <a:xfrm>
              <a:off x="7413722" y="1631199"/>
              <a:ext cx="0" cy="1380950"/>
            </a:xfrm>
            <a:prstGeom prst="line">
              <a:avLst/>
            </a:prstGeom>
            <a:ln w="22225">
              <a:solidFill>
                <a:srgbClr val="F1B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C145BD3A-FF70-47AF-BEE6-8A30FE4289F8}"/>
                </a:ext>
              </a:extLst>
            </p:cNvPr>
            <p:cNvCxnSpPr>
              <a:cxnSpLocks/>
            </p:cNvCxnSpPr>
            <p:nvPr/>
          </p:nvCxnSpPr>
          <p:spPr>
            <a:xfrm>
              <a:off x="7413722" y="4422951"/>
              <a:ext cx="0" cy="1380950"/>
            </a:xfrm>
            <a:prstGeom prst="line">
              <a:avLst/>
            </a:prstGeom>
            <a:ln w="22225">
              <a:solidFill>
                <a:srgbClr val="F1B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Gráfico 59">
              <a:extLst>
                <a:ext uri="{FF2B5EF4-FFF2-40B4-BE49-F238E27FC236}">
                  <a16:creationId xmlns:a16="http://schemas.microsoft.com/office/drawing/2014/main" id="{C5AE485F-88AF-4B4F-A118-7D8DC11F7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07682" y="1844847"/>
              <a:ext cx="1225614" cy="1225614"/>
            </a:xfrm>
            <a:prstGeom prst="rect">
              <a:avLst/>
            </a:prstGeom>
          </p:spPr>
        </p:pic>
      </p:grpSp>
      <p:sp>
        <p:nvSpPr>
          <p:cNvPr id="12" name="Título 11">
            <a:extLst>
              <a:ext uri="{FF2B5EF4-FFF2-40B4-BE49-F238E27FC236}">
                <a16:creationId xmlns:a16="http://schemas.microsoft.com/office/drawing/2014/main" id="{31940CBE-D2AB-4F4E-B4FB-FDEE3653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A071712-522B-4066-89E4-CFEB0B6B972C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4" name="object 48">
            <a:extLst>
              <a:ext uri="{FF2B5EF4-FFF2-40B4-BE49-F238E27FC236}">
                <a16:creationId xmlns:a16="http://schemas.microsoft.com/office/drawing/2014/main" id="{10789383-8FB0-468F-823E-42A8EEE7E416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46" name="object 49">
              <a:extLst>
                <a:ext uri="{FF2B5EF4-FFF2-40B4-BE49-F238E27FC236}">
                  <a16:creationId xmlns:a16="http://schemas.microsoft.com/office/drawing/2014/main" id="{7E152EDC-C4FC-441C-B965-157D341178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61" name="object 50">
              <a:extLst>
                <a:ext uri="{FF2B5EF4-FFF2-40B4-BE49-F238E27FC236}">
                  <a16:creationId xmlns:a16="http://schemas.microsoft.com/office/drawing/2014/main" id="{AF7E32DF-2DF4-47AE-B493-A7F01AC4260B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51">
            <a:extLst>
              <a:ext uri="{FF2B5EF4-FFF2-40B4-BE49-F238E27FC236}">
                <a16:creationId xmlns:a16="http://schemas.microsoft.com/office/drawing/2014/main" id="{DBF61104-3529-41DA-86E0-7DB7C5CE2FA2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63" name="object 52">
            <a:extLst>
              <a:ext uri="{FF2B5EF4-FFF2-40B4-BE49-F238E27FC236}">
                <a16:creationId xmlns:a16="http://schemas.microsoft.com/office/drawing/2014/main" id="{80852161-B533-4435-8277-30AD82AE0A5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AAEDB47-A51A-4957-8B62-A5BB46925A4A}"/>
              </a:ext>
            </a:extLst>
          </p:cNvPr>
          <p:cNvSpPr/>
          <p:nvPr/>
        </p:nvSpPr>
        <p:spPr>
          <a:xfrm>
            <a:off x="1212854" y="1585417"/>
            <a:ext cx="2971800" cy="4434383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C45FB6-70BC-4796-B08D-CCEA234A89FB}"/>
              </a:ext>
            </a:extLst>
          </p:cNvPr>
          <p:cNvSpPr txBox="1"/>
          <p:nvPr/>
        </p:nvSpPr>
        <p:spPr>
          <a:xfrm>
            <a:off x="1363346" y="1770589"/>
            <a:ext cx="27501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fiscalización verificó que la S.A. posee su domicilio en la Ciudad Autónoma de Buenos Aires</a:t>
            </a:r>
            <a:r>
              <a:rPr lang="es-AR" sz="1600" dirty="0"/>
              <a:t>.</a:t>
            </a:r>
          </a:p>
          <a:p>
            <a:endParaRPr lang="es-AR" sz="1600" dirty="0"/>
          </a:p>
          <a:p>
            <a:r>
              <a:rPr lang="es-ES" dirty="0"/>
              <a:t>En otro orden, surge que la S.A. es la accionista principal del Banco local en el cual se realizó el depósito en efectivo</a:t>
            </a:r>
            <a:r>
              <a:rPr lang="es-ES" sz="1600" dirty="0"/>
              <a:t>.</a:t>
            </a:r>
            <a:endParaRPr lang="es-AR" sz="1600" dirty="0"/>
          </a:p>
          <a:p>
            <a:endParaRPr lang="es-AR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ACF7CA-8128-42F3-B84F-499C996AF55E}"/>
              </a:ext>
            </a:extLst>
          </p:cNvPr>
          <p:cNvSpPr txBox="1"/>
          <p:nvPr/>
        </p:nvSpPr>
        <p:spPr>
          <a:xfrm>
            <a:off x="4876800" y="1770589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observó que entre los años 2011 y 2018, figuraban como Presidente el Sr. XX y como Director Suplente el hijo del Sr. XX, únicos accionistas personas humanas de la S.A. y del grupo de sociedades que la integran.</a:t>
            </a:r>
          </a:p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0823A7-534E-49EC-93F4-15C57B2C1F6C}"/>
              </a:ext>
            </a:extLst>
          </p:cNvPr>
          <p:cNvSpPr txBox="1"/>
          <p:nvPr/>
        </p:nvSpPr>
        <p:spPr>
          <a:xfrm>
            <a:off x="8390254" y="1770589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Sr. XX se encuentra vinculado a una cámara que agrupa a varias mutuales de la República Argentina, de la cual forma parte LA MUTUAL supervisada.</a:t>
            </a:r>
          </a:p>
        </p:txBody>
      </p:sp>
      <p:sp>
        <p:nvSpPr>
          <p:cNvPr id="5" name="Medio marco 4">
            <a:extLst>
              <a:ext uri="{FF2B5EF4-FFF2-40B4-BE49-F238E27FC236}">
                <a16:creationId xmlns:a16="http://schemas.microsoft.com/office/drawing/2014/main" id="{D1BB8192-AAA5-477E-BEE8-1C98B45EED00}"/>
              </a:ext>
            </a:extLst>
          </p:cNvPr>
          <p:cNvSpPr/>
          <p:nvPr/>
        </p:nvSpPr>
        <p:spPr>
          <a:xfrm>
            <a:off x="1129667" y="1509217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DA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Medio marco 4">
            <a:extLst>
              <a:ext uri="{FF2B5EF4-FFF2-40B4-BE49-F238E27FC236}">
                <a16:creationId xmlns:a16="http://schemas.microsoft.com/office/drawing/2014/main" id="{3E6A0849-2B5A-4E3A-9FDA-9D79847E9E39}"/>
              </a:ext>
            </a:extLst>
          </p:cNvPr>
          <p:cNvSpPr/>
          <p:nvPr/>
        </p:nvSpPr>
        <p:spPr>
          <a:xfrm rot="10800000">
            <a:off x="3292160" y="4772899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DA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03648F8-B6EE-48D1-BE6A-1195D56D1312}"/>
              </a:ext>
            </a:extLst>
          </p:cNvPr>
          <p:cNvSpPr/>
          <p:nvPr/>
        </p:nvSpPr>
        <p:spPr>
          <a:xfrm>
            <a:off x="4709798" y="1592312"/>
            <a:ext cx="2971800" cy="4427487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Medio marco 4">
            <a:extLst>
              <a:ext uri="{FF2B5EF4-FFF2-40B4-BE49-F238E27FC236}">
                <a16:creationId xmlns:a16="http://schemas.microsoft.com/office/drawing/2014/main" id="{175661CE-2C17-4DE9-99C0-267B54A677AD}"/>
              </a:ext>
            </a:extLst>
          </p:cNvPr>
          <p:cNvSpPr/>
          <p:nvPr/>
        </p:nvSpPr>
        <p:spPr>
          <a:xfrm>
            <a:off x="4626611" y="1516113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Medio marco 4">
            <a:extLst>
              <a:ext uri="{FF2B5EF4-FFF2-40B4-BE49-F238E27FC236}">
                <a16:creationId xmlns:a16="http://schemas.microsoft.com/office/drawing/2014/main" id="{FB10AFE5-5A8D-44E0-AE7F-2588E7F15536}"/>
              </a:ext>
            </a:extLst>
          </p:cNvPr>
          <p:cNvSpPr/>
          <p:nvPr/>
        </p:nvSpPr>
        <p:spPr>
          <a:xfrm rot="10800000">
            <a:off x="6804030" y="4755541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3236772-C046-4B90-98E9-E3C9049101C4}"/>
              </a:ext>
            </a:extLst>
          </p:cNvPr>
          <p:cNvSpPr/>
          <p:nvPr/>
        </p:nvSpPr>
        <p:spPr>
          <a:xfrm>
            <a:off x="8206742" y="1617513"/>
            <a:ext cx="2971800" cy="4402286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Medio marco 4">
            <a:extLst>
              <a:ext uri="{FF2B5EF4-FFF2-40B4-BE49-F238E27FC236}">
                <a16:creationId xmlns:a16="http://schemas.microsoft.com/office/drawing/2014/main" id="{716F8D53-020E-4AC0-ACF6-E3EEE666CF3F}"/>
              </a:ext>
            </a:extLst>
          </p:cNvPr>
          <p:cNvSpPr/>
          <p:nvPr/>
        </p:nvSpPr>
        <p:spPr>
          <a:xfrm>
            <a:off x="8123555" y="1541313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009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Medio marco 4">
            <a:extLst>
              <a:ext uri="{FF2B5EF4-FFF2-40B4-BE49-F238E27FC236}">
                <a16:creationId xmlns:a16="http://schemas.microsoft.com/office/drawing/2014/main" id="{CCE0940E-A96C-41F7-86EB-B438159A32E1}"/>
              </a:ext>
            </a:extLst>
          </p:cNvPr>
          <p:cNvSpPr/>
          <p:nvPr/>
        </p:nvSpPr>
        <p:spPr>
          <a:xfrm rot="10800000">
            <a:off x="10286048" y="4745813"/>
            <a:ext cx="960755" cy="1355570"/>
          </a:xfrm>
          <a:custGeom>
            <a:avLst/>
            <a:gdLst>
              <a:gd name="connsiteX0" fmla="*/ 0 w 1166495"/>
              <a:gd name="connsiteY0" fmla="*/ 0 h 433550"/>
              <a:gd name="connsiteX1" fmla="*/ 1166495 w 1166495"/>
              <a:gd name="connsiteY1" fmla="*/ 0 h 433550"/>
              <a:gd name="connsiteX2" fmla="*/ 716158 w 1166495"/>
              <a:gd name="connsiteY2" fmla="*/ 167376 h 433550"/>
              <a:gd name="connsiteX3" fmla="*/ 159755 w 1166495"/>
              <a:gd name="connsiteY3" fmla="*/ 167376 h 433550"/>
              <a:gd name="connsiteX4" fmla="*/ 159755 w 1166495"/>
              <a:gd name="connsiteY4" fmla="*/ 374174 h 433550"/>
              <a:gd name="connsiteX5" fmla="*/ 0 w 1166495"/>
              <a:gd name="connsiteY5" fmla="*/ 433550 h 433550"/>
              <a:gd name="connsiteX6" fmla="*/ 0 w 1166495"/>
              <a:gd name="connsiteY6" fmla="*/ 0 h 433550"/>
              <a:gd name="connsiteX0" fmla="*/ 0 w 960755"/>
              <a:gd name="connsiteY0" fmla="*/ 0 h 433550"/>
              <a:gd name="connsiteX1" fmla="*/ 960755 w 960755"/>
              <a:gd name="connsiteY1" fmla="*/ 0 h 433550"/>
              <a:gd name="connsiteX2" fmla="*/ 716158 w 960755"/>
              <a:gd name="connsiteY2" fmla="*/ 167376 h 433550"/>
              <a:gd name="connsiteX3" fmla="*/ 159755 w 960755"/>
              <a:gd name="connsiteY3" fmla="*/ 167376 h 433550"/>
              <a:gd name="connsiteX4" fmla="*/ 159755 w 960755"/>
              <a:gd name="connsiteY4" fmla="*/ 374174 h 433550"/>
              <a:gd name="connsiteX5" fmla="*/ 0 w 960755"/>
              <a:gd name="connsiteY5" fmla="*/ 433550 h 433550"/>
              <a:gd name="connsiteX6" fmla="*/ 0 w 960755"/>
              <a:gd name="connsiteY6" fmla="*/ 0 h 433550"/>
              <a:gd name="connsiteX0" fmla="*/ 0 w 960755"/>
              <a:gd name="connsiteY0" fmla="*/ 0 h 1197134"/>
              <a:gd name="connsiteX1" fmla="*/ 960755 w 960755"/>
              <a:gd name="connsiteY1" fmla="*/ 0 h 1197134"/>
              <a:gd name="connsiteX2" fmla="*/ 716158 w 960755"/>
              <a:gd name="connsiteY2" fmla="*/ 167376 h 1197134"/>
              <a:gd name="connsiteX3" fmla="*/ 159755 w 960755"/>
              <a:gd name="connsiteY3" fmla="*/ 167376 h 1197134"/>
              <a:gd name="connsiteX4" fmla="*/ 152135 w 960755"/>
              <a:gd name="connsiteY4" fmla="*/ 1197134 h 1197134"/>
              <a:gd name="connsiteX5" fmla="*/ 0 w 960755"/>
              <a:gd name="connsiteY5" fmla="*/ 433550 h 1197134"/>
              <a:gd name="connsiteX6" fmla="*/ 0 w 960755"/>
              <a:gd name="connsiteY6" fmla="*/ 0 h 1197134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52135 w 960755"/>
              <a:gd name="connsiteY4" fmla="*/ 1197134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74995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8464 w 960755"/>
              <a:gd name="connsiteY4" fmla="*/ 1193868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  <a:gd name="connsiteX0" fmla="*/ 0 w 960755"/>
              <a:gd name="connsiteY0" fmla="*/ 0 h 1355570"/>
              <a:gd name="connsiteX1" fmla="*/ 960755 w 960755"/>
              <a:gd name="connsiteY1" fmla="*/ 0 h 1355570"/>
              <a:gd name="connsiteX2" fmla="*/ 716158 w 960755"/>
              <a:gd name="connsiteY2" fmla="*/ 167376 h 1355570"/>
              <a:gd name="connsiteX3" fmla="*/ 159755 w 960755"/>
              <a:gd name="connsiteY3" fmla="*/ 167376 h 1355570"/>
              <a:gd name="connsiteX4" fmla="*/ 165198 w 960755"/>
              <a:gd name="connsiteY4" fmla="*/ 1200400 h 1355570"/>
              <a:gd name="connsiteX5" fmla="*/ 7620 w 960755"/>
              <a:gd name="connsiteY5" fmla="*/ 1355570 h 1355570"/>
              <a:gd name="connsiteX6" fmla="*/ 0 w 960755"/>
              <a:gd name="connsiteY6" fmla="*/ 0 h 13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0755" h="1355570">
                <a:moveTo>
                  <a:pt x="0" y="0"/>
                </a:moveTo>
                <a:lnTo>
                  <a:pt x="960755" y="0"/>
                </a:lnTo>
                <a:lnTo>
                  <a:pt x="716158" y="167376"/>
                </a:lnTo>
                <a:lnTo>
                  <a:pt x="159755" y="167376"/>
                </a:lnTo>
                <a:cubicBezTo>
                  <a:pt x="161569" y="511717"/>
                  <a:pt x="163384" y="856059"/>
                  <a:pt x="165198" y="1200400"/>
                </a:cubicBezTo>
                <a:lnTo>
                  <a:pt x="7620" y="1355570"/>
                </a:lnTo>
                <a:lnTo>
                  <a:pt x="0" y="0"/>
                </a:lnTo>
                <a:close/>
              </a:path>
            </a:pathLst>
          </a:custGeom>
          <a:solidFill>
            <a:srgbClr val="009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55C36C7-EAB9-4A15-8EE4-CB594D3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0F7B126-7FB5-47BA-A1FE-A34C20EB0FDD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object 48">
            <a:extLst>
              <a:ext uri="{FF2B5EF4-FFF2-40B4-BE49-F238E27FC236}">
                <a16:creationId xmlns:a16="http://schemas.microsoft.com/office/drawing/2014/main" id="{E9651A73-1897-4CB1-90A3-5596E105657E}"/>
              </a:ext>
            </a:extLst>
          </p:cNvPr>
          <p:cNvGrpSpPr/>
          <p:nvPr/>
        </p:nvGrpSpPr>
        <p:grpSpPr>
          <a:xfrm>
            <a:off x="0" y="-9833"/>
            <a:ext cx="12192000" cy="1096010"/>
            <a:chOff x="0" y="0"/>
            <a:chExt cx="12192000" cy="1096010"/>
          </a:xfrm>
        </p:grpSpPr>
        <p:pic>
          <p:nvPicPr>
            <p:cNvPr id="25" name="object 49">
              <a:extLst>
                <a:ext uri="{FF2B5EF4-FFF2-40B4-BE49-F238E27FC236}">
                  <a16:creationId xmlns:a16="http://schemas.microsoft.com/office/drawing/2014/main" id="{02C7F7AE-3B6E-46FF-815E-F1E9970C78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26" name="object 50">
              <a:extLst>
                <a:ext uri="{FF2B5EF4-FFF2-40B4-BE49-F238E27FC236}">
                  <a16:creationId xmlns:a16="http://schemas.microsoft.com/office/drawing/2014/main" id="{56DE7502-3C1B-46A3-8BA5-02D564022B25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51">
            <a:extLst>
              <a:ext uri="{FF2B5EF4-FFF2-40B4-BE49-F238E27FC236}">
                <a16:creationId xmlns:a16="http://schemas.microsoft.com/office/drawing/2014/main" id="{56152BDD-4E2B-402E-8C02-6341C801C622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28" name="object 52">
            <a:extLst>
              <a:ext uri="{FF2B5EF4-FFF2-40B4-BE49-F238E27FC236}">
                <a16:creationId xmlns:a16="http://schemas.microsoft.com/office/drawing/2014/main" id="{60F0CC18-8B57-4F9E-B7A7-2D125EB378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87D201C-AD88-4117-B0B4-B0E340F7E62B}"/>
              </a:ext>
            </a:extLst>
          </p:cNvPr>
          <p:cNvSpPr/>
          <p:nvPr/>
        </p:nvSpPr>
        <p:spPr>
          <a:xfrm>
            <a:off x="1600200" y="1688313"/>
            <a:ext cx="9220200" cy="1752600"/>
          </a:xfrm>
          <a:prstGeom prst="roundRect">
            <a:avLst/>
          </a:prstGeom>
          <a:noFill/>
          <a:ln w="38100">
            <a:solidFill>
              <a:srgbClr val="009E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428B24-9C2D-4C88-B2F3-0AF7B3C04C76}"/>
              </a:ext>
            </a:extLst>
          </p:cNvPr>
          <p:cNvSpPr txBox="1"/>
          <p:nvPr/>
        </p:nvSpPr>
        <p:spPr>
          <a:xfrm>
            <a:off x="1981200" y="2149114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Resulta importante el hecho de que no se aportó información que acredite el origen de los u$s 350.000,00 así como el destino de los fondos involucrados, motivos por los cuales se efectuó el correspondiente Reporte de Operación Sospechosa (R.O.S.) ante la Unidad de Información Financiera.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743E3D0E-D3C3-422F-B426-89007FCA04F6}"/>
              </a:ext>
            </a:extLst>
          </p:cNvPr>
          <p:cNvSpPr/>
          <p:nvPr/>
        </p:nvSpPr>
        <p:spPr>
          <a:xfrm>
            <a:off x="5665658" y="3701238"/>
            <a:ext cx="1219200" cy="838200"/>
          </a:xfrm>
          <a:prstGeom prst="downArrow">
            <a:avLst/>
          </a:prstGeom>
          <a:solidFill>
            <a:srgbClr val="009E9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A9C9372-EF25-41F6-AC8F-52E6F7B238FA}"/>
              </a:ext>
            </a:extLst>
          </p:cNvPr>
          <p:cNvGrpSpPr/>
          <p:nvPr/>
        </p:nvGrpSpPr>
        <p:grpSpPr>
          <a:xfrm>
            <a:off x="1752600" y="4635858"/>
            <a:ext cx="7772401" cy="1401078"/>
            <a:chOff x="1930680" y="4325219"/>
            <a:chExt cx="7772401" cy="1401078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4EE259C-4D27-483E-AF5B-29C1E24B30D5}"/>
                </a:ext>
              </a:extLst>
            </p:cNvPr>
            <p:cNvGrpSpPr/>
            <p:nvPr/>
          </p:nvGrpSpPr>
          <p:grpSpPr>
            <a:xfrm>
              <a:off x="4773998" y="4342187"/>
              <a:ext cx="3517695" cy="1200329"/>
              <a:chOff x="3445155" y="4477621"/>
              <a:chExt cx="3517695" cy="1200329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1D6F851-E668-46DF-B8D1-8A7E4055029D}"/>
                  </a:ext>
                </a:extLst>
              </p:cNvPr>
              <p:cNvSpPr txBox="1"/>
              <p:nvPr/>
            </p:nvSpPr>
            <p:spPr>
              <a:xfrm>
                <a:off x="4091964" y="4477621"/>
                <a:ext cx="21678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200" dirty="0"/>
                  <a:t>R.O.S</a:t>
                </a:r>
                <a:endParaRPr lang="es-AR" sz="7200" dirty="0"/>
              </a:p>
            </p:txBody>
          </p:sp>
          <p:sp>
            <p:nvSpPr>
              <p:cNvPr id="13" name="object 33">
                <a:extLst>
                  <a:ext uri="{FF2B5EF4-FFF2-40B4-BE49-F238E27FC236}">
                    <a16:creationId xmlns:a16="http://schemas.microsoft.com/office/drawing/2014/main" id="{DDD70E35-1EEF-4529-AC9C-F0156287E182}"/>
                  </a:ext>
                </a:extLst>
              </p:cNvPr>
              <p:cNvSpPr/>
              <p:nvPr/>
            </p:nvSpPr>
            <p:spPr>
              <a:xfrm>
                <a:off x="3445155" y="4994482"/>
                <a:ext cx="646013" cy="357224"/>
              </a:xfrm>
              <a:custGeom>
                <a:avLst/>
                <a:gdLst/>
                <a:ahLst/>
                <a:cxnLst/>
                <a:rect l="l" t="t" r="r" b="b"/>
                <a:pathLst>
                  <a:path w="618147" h="357224">
                    <a:moveTo>
                      <a:pt x="425860" y="4633"/>
                    </a:moveTo>
                    <a:lnTo>
                      <a:pt x="416441" y="0"/>
                    </a:lnTo>
                    <a:lnTo>
                      <a:pt x="410519" y="3048"/>
                    </a:lnTo>
                    <a:lnTo>
                      <a:pt x="408441" y="13430"/>
                    </a:lnTo>
                    <a:lnTo>
                      <a:pt x="408441" y="114550"/>
                    </a:lnTo>
                    <a:lnTo>
                      <a:pt x="71196" y="114550"/>
                    </a:lnTo>
                    <a:lnTo>
                      <a:pt x="50889" y="115905"/>
                    </a:lnTo>
                    <a:lnTo>
                      <a:pt x="34588" y="119829"/>
                    </a:lnTo>
                    <a:lnTo>
                      <a:pt x="21924" y="126111"/>
                    </a:lnTo>
                    <a:lnTo>
                      <a:pt x="12526" y="134540"/>
                    </a:lnTo>
                    <a:lnTo>
                      <a:pt x="6023" y="144903"/>
                    </a:lnTo>
                    <a:lnTo>
                      <a:pt x="2045" y="156991"/>
                    </a:lnTo>
                    <a:lnTo>
                      <a:pt x="220" y="170591"/>
                    </a:lnTo>
                    <a:lnTo>
                      <a:pt x="0" y="178135"/>
                    </a:lnTo>
                    <a:lnTo>
                      <a:pt x="763" y="191863"/>
                    </a:lnTo>
                    <a:lnTo>
                      <a:pt x="3429" y="204386"/>
                    </a:lnTo>
                    <a:lnTo>
                      <a:pt x="8564" y="215391"/>
                    </a:lnTo>
                    <a:lnTo>
                      <a:pt x="16732" y="224565"/>
                    </a:lnTo>
                    <a:lnTo>
                      <a:pt x="28500" y="231595"/>
                    </a:lnTo>
                    <a:lnTo>
                      <a:pt x="44432" y="236167"/>
                    </a:lnTo>
                    <a:lnTo>
                      <a:pt x="65094" y="237968"/>
                    </a:lnTo>
                    <a:lnTo>
                      <a:pt x="99561" y="238211"/>
                    </a:lnTo>
                    <a:lnTo>
                      <a:pt x="112987" y="238372"/>
                    </a:lnTo>
                    <a:lnTo>
                      <a:pt x="127582" y="238568"/>
                    </a:lnTo>
                    <a:lnTo>
                      <a:pt x="143231" y="238791"/>
                    </a:lnTo>
                    <a:lnTo>
                      <a:pt x="159819" y="239036"/>
                    </a:lnTo>
                    <a:lnTo>
                      <a:pt x="177230" y="239299"/>
                    </a:lnTo>
                    <a:lnTo>
                      <a:pt x="195349" y="239572"/>
                    </a:lnTo>
                    <a:lnTo>
                      <a:pt x="214061" y="239851"/>
                    </a:lnTo>
                    <a:lnTo>
                      <a:pt x="233250" y="240130"/>
                    </a:lnTo>
                    <a:lnTo>
                      <a:pt x="252802" y="240404"/>
                    </a:lnTo>
                    <a:lnTo>
                      <a:pt x="272602" y="240666"/>
                    </a:lnTo>
                    <a:lnTo>
                      <a:pt x="292533" y="240912"/>
                    </a:lnTo>
                    <a:lnTo>
                      <a:pt x="312481" y="241135"/>
                    </a:lnTo>
                    <a:lnTo>
                      <a:pt x="332331" y="241330"/>
                    </a:lnTo>
                    <a:lnTo>
                      <a:pt x="351967" y="241492"/>
                    </a:lnTo>
                    <a:lnTo>
                      <a:pt x="390137" y="241691"/>
                    </a:lnTo>
                    <a:lnTo>
                      <a:pt x="408441" y="241718"/>
                    </a:lnTo>
                    <a:lnTo>
                      <a:pt x="408441" y="346450"/>
                    </a:lnTo>
                    <a:lnTo>
                      <a:pt x="412079" y="355871"/>
                    </a:lnTo>
                    <a:lnTo>
                      <a:pt x="421378" y="357224"/>
                    </a:lnTo>
                    <a:lnTo>
                      <a:pt x="433918" y="350508"/>
                    </a:lnTo>
                    <a:lnTo>
                      <a:pt x="438426" y="346450"/>
                    </a:lnTo>
                    <a:lnTo>
                      <a:pt x="441006" y="343516"/>
                    </a:lnTo>
                    <a:lnTo>
                      <a:pt x="445985" y="338707"/>
                    </a:lnTo>
                    <a:lnTo>
                      <a:pt x="453065" y="332259"/>
                    </a:lnTo>
                    <a:lnTo>
                      <a:pt x="461947" y="324408"/>
                    </a:lnTo>
                    <a:lnTo>
                      <a:pt x="472332" y="315392"/>
                    </a:lnTo>
                    <a:lnTo>
                      <a:pt x="483920" y="305446"/>
                    </a:lnTo>
                    <a:lnTo>
                      <a:pt x="496412" y="294808"/>
                    </a:lnTo>
                    <a:lnTo>
                      <a:pt x="509509" y="283712"/>
                    </a:lnTo>
                    <a:lnTo>
                      <a:pt x="522912" y="272396"/>
                    </a:lnTo>
                    <a:lnTo>
                      <a:pt x="536321" y="261097"/>
                    </a:lnTo>
                    <a:lnTo>
                      <a:pt x="549438" y="250049"/>
                    </a:lnTo>
                    <a:lnTo>
                      <a:pt x="561963" y="239491"/>
                    </a:lnTo>
                    <a:lnTo>
                      <a:pt x="573596" y="229658"/>
                    </a:lnTo>
                    <a:lnTo>
                      <a:pt x="584040" y="220787"/>
                    </a:lnTo>
                    <a:lnTo>
                      <a:pt x="592994" y="213114"/>
                    </a:lnTo>
                    <a:lnTo>
                      <a:pt x="600159" y="206876"/>
                    </a:lnTo>
                    <a:lnTo>
                      <a:pt x="605236" y="202309"/>
                    </a:lnTo>
                    <a:lnTo>
                      <a:pt x="614819" y="189048"/>
                    </a:lnTo>
                    <a:lnTo>
                      <a:pt x="618147" y="178749"/>
                    </a:lnTo>
                    <a:lnTo>
                      <a:pt x="617031" y="168697"/>
                    </a:lnTo>
                    <a:lnTo>
                      <a:pt x="611470" y="157907"/>
                    </a:lnTo>
                    <a:lnTo>
                      <a:pt x="607045" y="151954"/>
                    </a:lnTo>
                    <a:lnTo>
                      <a:pt x="596742" y="142959"/>
                    </a:lnTo>
                    <a:lnTo>
                      <a:pt x="588326" y="136047"/>
                    </a:lnTo>
                    <a:lnTo>
                      <a:pt x="578175" y="127855"/>
                    </a:lnTo>
                    <a:lnTo>
                      <a:pt x="566618" y="118630"/>
                    </a:lnTo>
                    <a:lnTo>
                      <a:pt x="553985" y="108619"/>
                    </a:lnTo>
                    <a:lnTo>
                      <a:pt x="540607" y="98070"/>
                    </a:lnTo>
                    <a:lnTo>
                      <a:pt x="526812" y="87228"/>
                    </a:lnTo>
                    <a:lnTo>
                      <a:pt x="512933" y="76342"/>
                    </a:lnTo>
                    <a:lnTo>
                      <a:pt x="499297" y="65658"/>
                    </a:lnTo>
                    <a:lnTo>
                      <a:pt x="486236" y="55423"/>
                    </a:lnTo>
                    <a:lnTo>
                      <a:pt x="474080" y="45885"/>
                    </a:lnTo>
                    <a:lnTo>
                      <a:pt x="463158" y="37290"/>
                    </a:lnTo>
                    <a:lnTo>
                      <a:pt x="453800" y="29886"/>
                    </a:lnTo>
                    <a:lnTo>
                      <a:pt x="446337" y="23919"/>
                    </a:lnTo>
                    <a:lnTo>
                      <a:pt x="441099" y="19636"/>
                    </a:lnTo>
                    <a:lnTo>
                      <a:pt x="438426" y="17297"/>
                    </a:lnTo>
                    <a:lnTo>
                      <a:pt x="425860" y="4633"/>
                    </a:lnTo>
                    <a:close/>
                  </a:path>
                </a:pathLst>
              </a:custGeom>
              <a:solidFill>
                <a:srgbClr val="009F9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object 33">
                <a:extLst>
                  <a:ext uri="{FF2B5EF4-FFF2-40B4-BE49-F238E27FC236}">
                    <a16:creationId xmlns:a16="http://schemas.microsoft.com/office/drawing/2014/main" id="{7C6A92E0-36F7-4673-92CE-C754457FDFFA}"/>
                  </a:ext>
                </a:extLst>
              </p:cNvPr>
              <p:cNvSpPr/>
              <p:nvPr/>
            </p:nvSpPr>
            <p:spPr>
              <a:xfrm>
                <a:off x="6316837" y="4994482"/>
                <a:ext cx="646013" cy="357224"/>
              </a:xfrm>
              <a:custGeom>
                <a:avLst/>
                <a:gdLst/>
                <a:ahLst/>
                <a:cxnLst/>
                <a:rect l="l" t="t" r="r" b="b"/>
                <a:pathLst>
                  <a:path w="618147" h="357224">
                    <a:moveTo>
                      <a:pt x="425860" y="4633"/>
                    </a:moveTo>
                    <a:lnTo>
                      <a:pt x="416441" y="0"/>
                    </a:lnTo>
                    <a:lnTo>
                      <a:pt x="410519" y="3048"/>
                    </a:lnTo>
                    <a:lnTo>
                      <a:pt x="408441" y="13430"/>
                    </a:lnTo>
                    <a:lnTo>
                      <a:pt x="408441" y="114550"/>
                    </a:lnTo>
                    <a:lnTo>
                      <a:pt x="71196" y="114550"/>
                    </a:lnTo>
                    <a:lnTo>
                      <a:pt x="50889" y="115905"/>
                    </a:lnTo>
                    <a:lnTo>
                      <a:pt x="34588" y="119829"/>
                    </a:lnTo>
                    <a:lnTo>
                      <a:pt x="21924" y="126111"/>
                    </a:lnTo>
                    <a:lnTo>
                      <a:pt x="12526" y="134540"/>
                    </a:lnTo>
                    <a:lnTo>
                      <a:pt x="6023" y="144903"/>
                    </a:lnTo>
                    <a:lnTo>
                      <a:pt x="2045" y="156991"/>
                    </a:lnTo>
                    <a:lnTo>
                      <a:pt x="220" y="170591"/>
                    </a:lnTo>
                    <a:lnTo>
                      <a:pt x="0" y="178135"/>
                    </a:lnTo>
                    <a:lnTo>
                      <a:pt x="763" y="191863"/>
                    </a:lnTo>
                    <a:lnTo>
                      <a:pt x="3429" y="204386"/>
                    </a:lnTo>
                    <a:lnTo>
                      <a:pt x="8564" y="215391"/>
                    </a:lnTo>
                    <a:lnTo>
                      <a:pt x="16732" y="224565"/>
                    </a:lnTo>
                    <a:lnTo>
                      <a:pt x="28500" y="231595"/>
                    </a:lnTo>
                    <a:lnTo>
                      <a:pt x="44432" y="236167"/>
                    </a:lnTo>
                    <a:lnTo>
                      <a:pt x="65094" y="237968"/>
                    </a:lnTo>
                    <a:lnTo>
                      <a:pt x="99561" y="238211"/>
                    </a:lnTo>
                    <a:lnTo>
                      <a:pt x="112987" y="238372"/>
                    </a:lnTo>
                    <a:lnTo>
                      <a:pt x="127582" y="238568"/>
                    </a:lnTo>
                    <a:lnTo>
                      <a:pt x="143231" y="238791"/>
                    </a:lnTo>
                    <a:lnTo>
                      <a:pt x="159819" y="239036"/>
                    </a:lnTo>
                    <a:lnTo>
                      <a:pt x="177230" y="239299"/>
                    </a:lnTo>
                    <a:lnTo>
                      <a:pt x="195349" y="239572"/>
                    </a:lnTo>
                    <a:lnTo>
                      <a:pt x="214061" y="239851"/>
                    </a:lnTo>
                    <a:lnTo>
                      <a:pt x="233250" y="240130"/>
                    </a:lnTo>
                    <a:lnTo>
                      <a:pt x="252802" y="240404"/>
                    </a:lnTo>
                    <a:lnTo>
                      <a:pt x="272602" y="240666"/>
                    </a:lnTo>
                    <a:lnTo>
                      <a:pt x="292533" y="240912"/>
                    </a:lnTo>
                    <a:lnTo>
                      <a:pt x="312481" y="241135"/>
                    </a:lnTo>
                    <a:lnTo>
                      <a:pt x="332331" y="241330"/>
                    </a:lnTo>
                    <a:lnTo>
                      <a:pt x="351967" y="241492"/>
                    </a:lnTo>
                    <a:lnTo>
                      <a:pt x="390137" y="241691"/>
                    </a:lnTo>
                    <a:lnTo>
                      <a:pt x="408441" y="241718"/>
                    </a:lnTo>
                    <a:lnTo>
                      <a:pt x="408441" y="346450"/>
                    </a:lnTo>
                    <a:lnTo>
                      <a:pt x="412079" y="355871"/>
                    </a:lnTo>
                    <a:lnTo>
                      <a:pt x="421378" y="357224"/>
                    </a:lnTo>
                    <a:lnTo>
                      <a:pt x="433918" y="350508"/>
                    </a:lnTo>
                    <a:lnTo>
                      <a:pt x="438426" y="346450"/>
                    </a:lnTo>
                    <a:lnTo>
                      <a:pt x="441006" y="343516"/>
                    </a:lnTo>
                    <a:lnTo>
                      <a:pt x="445985" y="338707"/>
                    </a:lnTo>
                    <a:lnTo>
                      <a:pt x="453065" y="332259"/>
                    </a:lnTo>
                    <a:lnTo>
                      <a:pt x="461947" y="324408"/>
                    </a:lnTo>
                    <a:lnTo>
                      <a:pt x="472332" y="315392"/>
                    </a:lnTo>
                    <a:lnTo>
                      <a:pt x="483920" y="305446"/>
                    </a:lnTo>
                    <a:lnTo>
                      <a:pt x="496412" y="294808"/>
                    </a:lnTo>
                    <a:lnTo>
                      <a:pt x="509509" y="283712"/>
                    </a:lnTo>
                    <a:lnTo>
                      <a:pt x="522912" y="272396"/>
                    </a:lnTo>
                    <a:lnTo>
                      <a:pt x="536321" y="261097"/>
                    </a:lnTo>
                    <a:lnTo>
                      <a:pt x="549438" y="250049"/>
                    </a:lnTo>
                    <a:lnTo>
                      <a:pt x="561963" y="239491"/>
                    </a:lnTo>
                    <a:lnTo>
                      <a:pt x="573596" y="229658"/>
                    </a:lnTo>
                    <a:lnTo>
                      <a:pt x="584040" y="220787"/>
                    </a:lnTo>
                    <a:lnTo>
                      <a:pt x="592994" y="213114"/>
                    </a:lnTo>
                    <a:lnTo>
                      <a:pt x="600159" y="206876"/>
                    </a:lnTo>
                    <a:lnTo>
                      <a:pt x="605236" y="202309"/>
                    </a:lnTo>
                    <a:lnTo>
                      <a:pt x="614819" y="189048"/>
                    </a:lnTo>
                    <a:lnTo>
                      <a:pt x="618147" y="178749"/>
                    </a:lnTo>
                    <a:lnTo>
                      <a:pt x="617031" y="168697"/>
                    </a:lnTo>
                    <a:lnTo>
                      <a:pt x="611470" y="157907"/>
                    </a:lnTo>
                    <a:lnTo>
                      <a:pt x="607045" y="151954"/>
                    </a:lnTo>
                    <a:lnTo>
                      <a:pt x="596742" y="142959"/>
                    </a:lnTo>
                    <a:lnTo>
                      <a:pt x="588326" y="136047"/>
                    </a:lnTo>
                    <a:lnTo>
                      <a:pt x="578175" y="127855"/>
                    </a:lnTo>
                    <a:lnTo>
                      <a:pt x="566618" y="118630"/>
                    </a:lnTo>
                    <a:lnTo>
                      <a:pt x="553985" y="108619"/>
                    </a:lnTo>
                    <a:lnTo>
                      <a:pt x="540607" y="98070"/>
                    </a:lnTo>
                    <a:lnTo>
                      <a:pt x="526812" y="87228"/>
                    </a:lnTo>
                    <a:lnTo>
                      <a:pt x="512933" y="76342"/>
                    </a:lnTo>
                    <a:lnTo>
                      <a:pt x="499297" y="65658"/>
                    </a:lnTo>
                    <a:lnTo>
                      <a:pt x="486236" y="55423"/>
                    </a:lnTo>
                    <a:lnTo>
                      <a:pt x="474080" y="45885"/>
                    </a:lnTo>
                    <a:lnTo>
                      <a:pt x="463158" y="37290"/>
                    </a:lnTo>
                    <a:lnTo>
                      <a:pt x="453800" y="29886"/>
                    </a:lnTo>
                    <a:lnTo>
                      <a:pt x="446337" y="23919"/>
                    </a:lnTo>
                    <a:lnTo>
                      <a:pt x="441099" y="19636"/>
                    </a:lnTo>
                    <a:lnTo>
                      <a:pt x="438426" y="17297"/>
                    </a:lnTo>
                    <a:lnTo>
                      <a:pt x="425860" y="4633"/>
                    </a:lnTo>
                    <a:close/>
                  </a:path>
                </a:pathLst>
              </a:custGeom>
              <a:solidFill>
                <a:srgbClr val="009F9B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43A94F0-97A4-4DCA-95F5-BA9D7A0EA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174"/>
            <a:stretch/>
          </p:blipFill>
          <p:spPr>
            <a:xfrm>
              <a:off x="8483880" y="4325219"/>
              <a:ext cx="1219201" cy="1234263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FBBC47CB-A73C-4B91-98E8-6BC756E46D0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0680" y="4325219"/>
              <a:ext cx="2953923" cy="1401078"/>
            </a:xfrm>
            <a:prstGeom prst="rect">
              <a:avLst/>
            </a:prstGeom>
            <a:noFill/>
          </p:spPr>
        </p:pic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F2FEF59-5CA4-422B-A1F1-7AE01F23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7EBD644-681F-4D0E-942E-2AD1ADD5B9E1}"/>
              </a:ext>
            </a:extLst>
          </p:cNvPr>
          <p:cNvSpPr/>
          <p:nvPr/>
        </p:nvSpPr>
        <p:spPr>
          <a:xfrm>
            <a:off x="0" y="1044762"/>
            <a:ext cx="12192000" cy="79236"/>
          </a:xfrm>
          <a:prstGeom prst="rect">
            <a:avLst/>
          </a:prstGeom>
          <a:solidFill>
            <a:srgbClr val="21B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2" name="object 48">
            <a:extLst>
              <a:ext uri="{FF2B5EF4-FFF2-40B4-BE49-F238E27FC236}">
                <a16:creationId xmlns:a16="http://schemas.microsoft.com/office/drawing/2014/main" id="{3CCBA24B-118E-4442-9707-8AA426DE0747}"/>
              </a:ext>
            </a:extLst>
          </p:cNvPr>
          <p:cNvGrpSpPr/>
          <p:nvPr/>
        </p:nvGrpSpPr>
        <p:grpSpPr>
          <a:xfrm>
            <a:off x="0" y="0"/>
            <a:ext cx="12192000" cy="1096010"/>
            <a:chOff x="0" y="0"/>
            <a:chExt cx="12192000" cy="1096010"/>
          </a:xfrm>
        </p:grpSpPr>
        <p:pic>
          <p:nvPicPr>
            <p:cNvPr id="23" name="object 49">
              <a:extLst>
                <a:ext uri="{FF2B5EF4-FFF2-40B4-BE49-F238E27FC236}">
                  <a16:creationId xmlns:a16="http://schemas.microsoft.com/office/drawing/2014/main" id="{6D523CCC-77B7-40EB-B401-0D8E3B81A6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24" name="object 50">
              <a:extLst>
                <a:ext uri="{FF2B5EF4-FFF2-40B4-BE49-F238E27FC236}">
                  <a16:creationId xmlns:a16="http://schemas.microsoft.com/office/drawing/2014/main" id="{B8EB8A89-CAF7-4CB6-B2A4-FC4B86B732CC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51">
            <a:extLst>
              <a:ext uri="{FF2B5EF4-FFF2-40B4-BE49-F238E27FC236}">
                <a16:creationId xmlns:a16="http://schemas.microsoft.com/office/drawing/2014/main" id="{F4C6E239-F960-4C49-B028-F49CD1BA41E9}"/>
              </a:ext>
            </a:extLst>
          </p:cNvPr>
          <p:cNvSpPr txBox="1">
            <a:spLocks/>
          </p:cNvSpPr>
          <p:nvPr/>
        </p:nvSpPr>
        <p:spPr>
          <a:xfrm>
            <a:off x="5294014" y="433260"/>
            <a:ext cx="651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kern="0"/>
              <a:t>Reporte de Operación Sospechosa (R.O.S.)</a:t>
            </a:r>
            <a:endParaRPr lang="es-AR" kern="0" dirty="0"/>
          </a:p>
        </p:txBody>
      </p:sp>
      <p:pic>
        <p:nvPicPr>
          <p:cNvPr id="26" name="object 52">
            <a:extLst>
              <a:ext uri="{FF2B5EF4-FFF2-40B4-BE49-F238E27FC236}">
                <a16:creationId xmlns:a16="http://schemas.microsoft.com/office/drawing/2014/main" id="{B829B8C5-7BF7-472A-BF5B-41DAD498EE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20" y="0"/>
            <a:ext cx="231902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8">
            <a:extLst>
              <a:ext uri="{FF2B5EF4-FFF2-40B4-BE49-F238E27FC236}">
                <a16:creationId xmlns:a16="http://schemas.microsoft.com/office/drawing/2014/main" id="{DC413B16-2D04-4E26-BC29-FFF4BD7A1B8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1096010"/>
          </a:xfrm>
        </p:grpSpPr>
        <p:pic>
          <p:nvPicPr>
            <p:cNvPr id="6" name="object 49">
              <a:extLst>
                <a:ext uri="{FF2B5EF4-FFF2-40B4-BE49-F238E27FC236}">
                  <a16:creationId xmlns:a16="http://schemas.microsoft.com/office/drawing/2014/main" id="{98908A57-AE67-4B84-96B0-EB34FD6EC49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" y="0"/>
              <a:ext cx="2028189" cy="961389"/>
            </a:xfrm>
            <a:prstGeom prst="rect">
              <a:avLst/>
            </a:prstGeom>
          </p:spPr>
        </p:pic>
        <p:sp>
          <p:nvSpPr>
            <p:cNvPr id="9" name="object 50">
              <a:extLst>
                <a:ext uri="{FF2B5EF4-FFF2-40B4-BE49-F238E27FC236}">
                  <a16:creationId xmlns:a16="http://schemas.microsoft.com/office/drawing/2014/main" id="{49813B53-A4C0-4BED-B0AF-D89634E1FD72}"/>
                </a:ext>
              </a:extLst>
            </p:cNvPr>
            <p:cNvSpPr/>
            <p:nvPr/>
          </p:nvSpPr>
          <p:spPr>
            <a:xfrm>
              <a:off x="0" y="0"/>
              <a:ext cx="12192000" cy="1096010"/>
            </a:xfrm>
            <a:custGeom>
              <a:avLst/>
              <a:gdLst/>
              <a:ahLst/>
              <a:cxnLst/>
              <a:rect l="l" t="t" r="r" b="b"/>
              <a:pathLst>
                <a:path w="12192000" h="1096010">
                  <a:moveTo>
                    <a:pt x="12192000" y="0"/>
                  </a:moveTo>
                  <a:lnTo>
                    <a:pt x="0" y="0"/>
                  </a:lnTo>
                  <a:lnTo>
                    <a:pt x="0" y="1096010"/>
                  </a:lnTo>
                  <a:lnTo>
                    <a:pt x="12192000" y="109601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D677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155999" y="1295400"/>
            <a:ext cx="78800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AR" sz="5400" b="1" dirty="0"/>
              <a:t>MUCHAS GRACIAS!</a:t>
            </a:r>
          </a:p>
        </p:txBody>
      </p:sp>
      <p:sp>
        <p:nvSpPr>
          <p:cNvPr id="8" name="object 51">
            <a:extLst>
              <a:ext uri="{FF2B5EF4-FFF2-40B4-BE49-F238E27FC236}">
                <a16:creationId xmlns:a16="http://schemas.microsoft.com/office/drawing/2014/main" id="{2740B78D-EDE4-44E1-BFAA-69F83C083F29}"/>
              </a:ext>
            </a:extLst>
          </p:cNvPr>
          <p:cNvSpPr txBox="1">
            <a:spLocks/>
          </p:cNvSpPr>
          <p:nvPr/>
        </p:nvSpPr>
        <p:spPr>
          <a:xfrm>
            <a:off x="3135397" y="2691057"/>
            <a:ext cx="592120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s-AR" sz="2800" kern="0" dirty="0"/>
              <a:t>Dirección de Prevención de Lavado de Activos y Otros Delitos</a:t>
            </a:r>
          </a:p>
        </p:txBody>
      </p:sp>
      <p:pic>
        <p:nvPicPr>
          <p:cNvPr id="10" name="object 52">
            <a:extLst>
              <a:ext uri="{FF2B5EF4-FFF2-40B4-BE49-F238E27FC236}">
                <a16:creationId xmlns:a16="http://schemas.microsoft.com/office/drawing/2014/main" id="{5104D5B8-A70E-4F7E-8F38-136C63F82D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4925" y="3729644"/>
            <a:ext cx="488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</TotalTime>
  <Words>755</Words>
  <Application>Microsoft Office PowerPoint</Application>
  <PresentationFormat>Panorámica</PresentationFormat>
  <Paragraphs>71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 MT</vt:lpstr>
      <vt:lpstr>Calibri</vt:lpstr>
      <vt:lpstr>Roboto</vt:lpstr>
      <vt:lpstr>Office Theme</vt:lpstr>
      <vt:lpstr>Presentación de PowerPoint</vt:lpstr>
      <vt:lpstr>Reporte de Operación Sospechosa (R.O.S.)</vt:lpstr>
      <vt:lpstr>Presentación de PowerPoint</vt:lpstr>
      <vt:lpstr>Reporte de Operación Sospechosa (R.O.S.)</vt:lpstr>
      <vt:lpstr>Presentación de PowerPoint</vt:lpstr>
      <vt:lpstr>Presentación de PowerPoint</vt:lpstr>
      <vt:lpstr>Presentación de PowerPoint</vt:lpstr>
      <vt:lpstr>Presentación de PowerPoint</vt:lpstr>
      <vt:lpstr>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</dc:creator>
  <cp:lastModifiedBy>Marian</cp:lastModifiedBy>
  <cp:revision>189</cp:revision>
  <dcterms:created xsi:type="dcterms:W3CDTF">2021-03-24T13:26:51Z</dcterms:created>
  <dcterms:modified xsi:type="dcterms:W3CDTF">2022-03-15T13:37:22Z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2021-03-24T00:00:00Z</vt:filetime>
  </property>
</Properties>
</file>