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62" r:id="rId7"/>
    <p:sldId id="263" r:id="rId8"/>
    <p:sldId id="259" r:id="rId9"/>
    <p:sldId id="264" r:id="rId10"/>
    <p:sldId id="265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/>
    <p:restoredTop sz="94675"/>
  </p:normalViewPr>
  <p:slideViewPr>
    <p:cSldViewPr snapToGrid="0" snapToObjects="1">
      <p:cViewPr varScale="1">
        <p:scale>
          <a:sx n="108" d="100"/>
          <a:sy n="108" d="100"/>
        </p:scale>
        <p:origin x="12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arreda Minaya" userId="b5c0eaae-8358-4fda-a88c-22e8d24f0e27" providerId="ADAL" clId="{A4063435-1770-4DCC-8C21-0BBF86649A5D}"/>
    <pc:docChg chg="undo custSel addSld delSld modSld sldOrd">
      <pc:chgData name="David Barreda Minaya" userId="b5c0eaae-8358-4fda-a88c-22e8d24f0e27" providerId="ADAL" clId="{A4063435-1770-4DCC-8C21-0BBF86649A5D}" dt="2022-03-16T06:09:07.121" v="1496"/>
      <pc:docMkLst>
        <pc:docMk/>
      </pc:docMkLst>
      <pc:sldChg chg="addSp delSp modSp modAnim">
        <pc:chgData name="David Barreda Minaya" userId="b5c0eaae-8358-4fda-a88c-22e8d24f0e27" providerId="ADAL" clId="{A4063435-1770-4DCC-8C21-0BBF86649A5D}" dt="2022-03-16T05:09:31.882" v="1438"/>
        <pc:sldMkLst>
          <pc:docMk/>
          <pc:sldMk cId="1959612727" sldId="258"/>
        </pc:sldMkLst>
        <pc:spChg chg="mod">
          <ac:chgData name="David Barreda Minaya" userId="b5c0eaae-8358-4fda-a88c-22e8d24f0e27" providerId="ADAL" clId="{A4063435-1770-4DCC-8C21-0BBF86649A5D}" dt="2022-03-16T04:14:13.204" v="1153" actId="1035"/>
          <ac:spMkLst>
            <pc:docMk/>
            <pc:sldMk cId="1959612727" sldId="258"/>
            <ac:spMk id="9" creationId="{805DA729-7E54-46A6-8114-BF1EAC42F460}"/>
          </ac:spMkLst>
        </pc:spChg>
        <pc:spChg chg="mod">
          <ac:chgData name="David Barreda Minaya" userId="b5c0eaae-8358-4fda-a88c-22e8d24f0e27" providerId="ADAL" clId="{A4063435-1770-4DCC-8C21-0BBF86649A5D}" dt="2022-03-16T04:14:13.204" v="1153" actId="1035"/>
          <ac:spMkLst>
            <pc:docMk/>
            <pc:sldMk cId="1959612727" sldId="258"/>
            <ac:spMk id="11" creationId="{863A6865-2260-4058-AA8E-4737F1252303}"/>
          </ac:spMkLst>
        </pc:spChg>
        <pc:spChg chg="mod">
          <ac:chgData name="David Barreda Minaya" userId="b5c0eaae-8358-4fda-a88c-22e8d24f0e27" providerId="ADAL" clId="{A4063435-1770-4DCC-8C21-0BBF86649A5D}" dt="2022-03-16T04:14:13.204" v="1153" actId="1035"/>
          <ac:spMkLst>
            <pc:docMk/>
            <pc:sldMk cId="1959612727" sldId="258"/>
            <ac:spMk id="13" creationId="{2647B8FC-03CB-4331-846E-24175A5540F7}"/>
          </ac:spMkLst>
        </pc:spChg>
        <pc:spChg chg="mod">
          <ac:chgData name="David Barreda Minaya" userId="b5c0eaae-8358-4fda-a88c-22e8d24f0e27" providerId="ADAL" clId="{A4063435-1770-4DCC-8C21-0BBF86649A5D}" dt="2022-03-16T04:14:13.204" v="1153" actId="1035"/>
          <ac:spMkLst>
            <pc:docMk/>
            <pc:sldMk cId="1959612727" sldId="258"/>
            <ac:spMk id="14" creationId="{9AA00A1B-D4BF-4F62-A27B-7C8B67690B4F}"/>
          </ac:spMkLst>
        </pc:spChg>
        <pc:spChg chg="mod">
          <ac:chgData name="David Barreda Minaya" userId="b5c0eaae-8358-4fda-a88c-22e8d24f0e27" providerId="ADAL" clId="{A4063435-1770-4DCC-8C21-0BBF86649A5D}" dt="2022-03-16T04:14:13.204" v="1153" actId="1035"/>
          <ac:spMkLst>
            <pc:docMk/>
            <pc:sldMk cId="1959612727" sldId="258"/>
            <ac:spMk id="15" creationId="{99176C71-FCAF-4356-876E-4F37F9B23081}"/>
          </ac:spMkLst>
        </pc:spChg>
        <pc:spChg chg="mod">
          <ac:chgData name="David Barreda Minaya" userId="b5c0eaae-8358-4fda-a88c-22e8d24f0e27" providerId="ADAL" clId="{A4063435-1770-4DCC-8C21-0BBF86649A5D}" dt="2022-03-16T04:14:13.204" v="1153" actId="1035"/>
          <ac:spMkLst>
            <pc:docMk/>
            <pc:sldMk cId="1959612727" sldId="258"/>
            <ac:spMk id="16" creationId="{103396BB-4BE6-45F9-A2FF-CA68DCEA2B90}"/>
          </ac:spMkLst>
        </pc:spChg>
        <pc:spChg chg="mod">
          <ac:chgData name="David Barreda Minaya" userId="b5c0eaae-8358-4fda-a88c-22e8d24f0e27" providerId="ADAL" clId="{A4063435-1770-4DCC-8C21-0BBF86649A5D}" dt="2022-03-16T04:14:13.204" v="1153" actId="1035"/>
          <ac:spMkLst>
            <pc:docMk/>
            <pc:sldMk cId="1959612727" sldId="258"/>
            <ac:spMk id="17" creationId="{C768D57A-C247-4441-BD63-238686AE0E89}"/>
          </ac:spMkLst>
        </pc:spChg>
        <pc:spChg chg="mod ord">
          <ac:chgData name="David Barreda Minaya" userId="b5c0eaae-8358-4fda-a88c-22e8d24f0e27" providerId="ADAL" clId="{A4063435-1770-4DCC-8C21-0BBF86649A5D}" dt="2022-03-16T04:30:12.293" v="1260" actId="1035"/>
          <ac:spMkLst>
            <pc:docMk/>
            <pc:sldMk cId="1959612727" sldId="258"/>
            <ac:spMk id="18" creationId="{933546EE-2CC0-4C7C-A52C-FB50B5E0C7CB}"/>
          </ac:spMkLst>
        </pc:spChg>
        <pc:spChg chg="mod">
          <ac:chgData name="David Barreda Minaya" userId="b5c0eaae-8358-4fda-a88c-22e8d24f0e27" providerId="ADAL" clId="{A4063435-1770-4DCC-8C21-0BBF86649A5D}" dt="2022-03-16T04:30:12.293" v="1260" actId="1035"/>
          <ac:spMkLst>
            <pc:docMk/>
            <pc:sldMk cId="1959612727" sldId="258"/>
            <ac:spMk id="19" creationId="{52462362-6A36-4E30-868D-C82B4242E39C}"/>
          </ac:spMkLst>
        </pc:spChg>
        <pc:spChg chg="mod">
          <ac:chgData name="David Barreda Minaya" userId="b5c0eaae-8358-4fda-a88c-22e8d24f0e27" providerId="ADAL" clId="{A4063435-1770-4DCC-8C21-0BBF86649A5D}" dt="2022-03-16T04:30:12.293" v="1260" actId="1035"/>
          <ac:spMkLst>
            <pc:docMk/>
            <pc:sldMk cId="1959612727" sldId="258"/>
            <ac:spMk id="20" creationId="{D3A30E3F-B7E3-42F6-9ED3-752D7901386B}"/>
          </ac:spMkLst>
        </pc:spChg>
        <pc:spChg chg="mod">
          <ac:chgData name="David Barreda Minaya" userId="b5c0eaae-8358-4fda-a88c-22e8d24f0e27" providerId="ADAL" clId="{A4063435-1770-4DCC-8C21-0BBF86649A5D}" dt="2022-03-16T04:30:12.293" v="1260" actId="1035"/>
          <ac:spMkLst>
            <pc:docMk/>
            <pc:sldMk cId="1959612727" sldId="258"/>
            <ac:spMk id="21" creationId="{9B80DBF9-2640-444E-82F0-584D89BC556A}"/>
          </ac:spMkLst>
        </pc:spChg>
        <pc:spChg chg="add mod">
          <ac:chgData name="David Barreda Minaya" userId="b5c0eaae-8358-4fda-a88c-22e8d24f0e27" providerId="ADAL" clId="{A4063435-1770-4DCC-8C21-0BBF86649A5D}" dt="2022-03-16T04:13:56.191" v="1093" actId="571"/>
          <ac:spMkLst>
            <pc:docMk/>
            <pc:sldMk cId="1959612727" sldId="258"/>
            <ac:spMk id="22" creationId="{820542DA-5E06-4999-B86B-344DE07F5AEE}"/>
          </ac:spMkLst>
        </pc:spChg>
        <pc:spChg chg="add mod">
          <ac:chgData name="David Barreda Minaya" userId="b5c0eaae-8358-4fda-a88c-22e8d24f0e27" providerId="ADAL" clId="{A4063435-1770-4DCC-8C21-0BBF86649A5D}" dt="2022-03-16T04:13:56.191" v="1093" actId="571"/>
          <ac:spMkLst>
            <pc:docMk/>
            <pc:sldMk cId="1959612727" sldId="258"/>
            <ac:spMk id="23" creationId="{E6B8E8E2-DA83-4A7D-8345-9487993DDFE5}"/>
          </ac:spMkLst>
        </pc:spChg>
        <pc:spChg chg="add mod">
          <ac:chgData name="David Barreda Minaya" userId="b5c0eaae-8358-4fda-a88c-22e8d24f0e27" providerId="ADAL" clId="{A4063435-1770-4DCC-8C21-0BBF86649A5D}" dt="2022-03-16T04:13:56.191" v="1093" actId="571"/>
          <ac:spMkLst>
            <pc:docMk/>
            <pc:sldMk cId="1959612727" sldId="258"/>
            <ac:spMk id="24" creationId="{B595DD19-C40F-49B6-AD78-5F390BFACFE0}"/>
          </ac:spMkLst>
        </pc:spChg>
        <pc:spChg chg="add mod">
          <ac:chgData name="David Barreda Minaya" userId="b5c0eaae-8358-4fda-a88c-22e8d24f0e27" providerId="ADAL" clId="{A4063435-1770-4DCC-8C21-0BBF86649A5D}" dt="2022-03-16T04:13:56.191" v="1093" actId="571"/>
          <ac:spMkLst>
            <pc:docMk/>
            <pc:sldMk cId="1959612727" sldId="258"/>
            <ac:spMk id="25" creationId="{8458C5F7-DCF4-4FA8-8FFD-9CCD4CA53899}"/>
          </ac:spMkLst>
        </pc:spChg>
        <pc:spChg chg="add mod">
          <ac:chgData name="David Barreda Minaya" userId="b5c0eaae-8358-4fda-a88c-22e8d24f0e27" providerId="ADAL" clId="{A4063435-1770-4DCC-8C21-0BBF86649A5D}" dt="2022-03-16T04:13:56.191" v="1093" actId="571"/>
          <ac:spMkLst>
            <pc:docMk/>
            <pc:sldMk cId="1959612727" sldId="258"/>
            <ac:spMk id="26" creationId="{556ABE36-0B64-489B-B795-582ABDE73965}"/>
          </ac:spMkLst>
        </pc:spChg>
        <pc:spChg chg="add mod">
          <ac:chgData name="David Barreda Minaya" userId="b5c0eaae-8358-4fda-a88c-22e8d24f0e27" providerId="ADAL" clId="{A4063435-1770-4DCC-8C21-0BBF86649A5D}" dt="2022-03-16T04:13:56.191" v="1093" actId="571"/>
          <ac:spMkLst>
            <pc:docMk/>
            <pc:sldMk cId="1959612727" sldId="258"/>
            <ac:spMk id="27" creationId="{193EB500-E39A-4B2D-97B1-6374F66361D0}"/>
          </ac:spMkLst>
        </pc:spChg>
        <pc:spChg chg="add mod">
          <ac:chgData name="David Barreda Minaya" userId="b5c0eaae-8358-4fda-a88c-22e8d24f0e27" providerId="ADAL" clId="{A4063435-1770-4DCC-8C21-0BBF86649A5D}" dt="2022-03-16T04:13:56.191" v="1093" actId="571"/>
          <ac:spMkLst>
            <pc:docMk/>
            <pc:sldMk cId="1959612727" sldId="258"/>
            <ac:spMk id="28" creationId="{5B83CDE0-61B9-4DFC-8B4E-BBBFABAC8041}"/>
          </ac:spMkLst>
        </pc:spChg>
        <pc:picChg chg="mod">
          <ac:chgData name="David Barreda Minaya" userId="b5c0eaae-8358-4fda-a88c-22e8d24f0e27" providerId="ADAL" clId="{A4063435-1770-4DCC-8C21-0BBF86649A5D}" dt="2022-03-16T04:24:37.516" v="1214" actId="14100"/>
          <ac:picMkLst>
            <pc:docMk/>
            <pc:sldMk cId="1959612727" sldId="258"/>
            <ac:picMk id="5" creationId="{20A93F33-FA0A-6046-840A-C54186CF9B83}"/>
          </ac:picMkLst>
        </pc:picChg>
        <pc:picChg chg="add del mod ord">
          <ac:chgData name="David Barreda Minaya" userId="b5c0eaae-8358-4fda-a88c-22e8d24f0e27" providerId="ADAL" clId="{A4063435-1770-4DCC-8C21-0BBF86649A5D}" dt="2022-03-16T04:17:05.180" v="1165" actId="478"/>
          <ac:picMkLst>
            <pc:docMk/>
            <pc:sldMk cId="1959612727" sldId="258"/>
            <ac:picMk id="4098" creationId="{AA1EABF4-DF59-446A-BCE2-585AAA7993F2}"/>
          </ac:picMkLst>
        </pc:picChg>
        <pc:picChg chg="add mod">
          <ac:chgData name="David Barreda Minaya" userId="b5c0eaae-8358-4fda-a88c-22e8d24f0e27" providerId="ADAL" clId="{A4063435-1770-4DCC-8C21-0BBF86649A5D}" dt="2022-03-16T04:17:52.921" v="1170" actId="1076"/>
          <ac:picMkLst>
            <pc:docMk/>
            <pc:sldMk cId="1959612727" sldId="258"/>
            <ac:picMk id="4100" creationId="{96E72B21-5D29-45F8-B59E-81FE04551BDA}"/>
          </ac:picMkLst>
        </pc:picChg>
        <pc:picChg chg="add mod">
          <ac:chgData name="David Barreda Minaya" userId="b5c0eaae-8358-4fda-a88c-22e8d24f0e27" providerId="ADAL" clId="{A4063435-1770-4DCC-8C21-0BBF86649A5D}" dt="2022-03-16T04:30:27.722" v="1264" actId="14100"/>
          <ac:picMkLst>
            <pc:docMk/>
            <pc:sldMk cId="1959612727" sldId="258"/>
            <ac:picMk id="4102" creationId="{401D7FDC-43C5-4D3D-A06E-1F146CEEE3CF}"/>
          </ac:picMkLst>
        </pc:picChg>
        <pc:picChg chg="add del mod">
          <ac:chgData name="David Barreda Minaya" userId="b5c0eaae-8358-4fda-a88c-22e8d24f0e27" providerId="ADAL" clId="{A4063435-1770-4DCC-8C21-0BBF86649A5D}" dt="2022-03-16T04:31:00.968" v="1269" actId="478"/>
          <ac:picMkLst>
            <pc:docMk/>
            <pc:sldMk cId="1959612727" sldId="258"/>
            <ac:picMk id="4104" creationId="{C8066C7B-3101-4F45-A94C-3A0156E687D7}"/>
          </ac:picMkLst>
        </pc:picChg>
        <pc:picChg chg="add mod">
          <ac:chgData name="David Barreda Minaya" userId="b5c0eaae-8358-4fda-a88c-22e8d24f0e27" providerId="ADAL" clId="{A4063435-1770-4DCC-8C21-0BBF86649A5D}" dt="2022-03-16T04:30:32.815" v="1265" actId="14100"/>
          <ac:picMkLst>
            <pc:docMk/>
            <pc:sldMk cId="1959612727" sldId="258"/>
            <ac:picMk id="4106" creationId="{162953B2-8972-49A5-BE83-5EB345754F64}"/>
          </ac:picMkLst>
        </pc:picChg>
        <pc:picChg chg="add mod">
          <ac:chgData name="David Barreda Minaya" userId="b5c0eaae-8358-4fda-a88c-22e8d24f0e27" providerId="ADAL" clId="{A4063435-1770-4DCC-8C21-0BBF86649A5D}" dt="2022-03-16T04:31:12.343" v="1274" actId="1076"/>
          <ac:picMkLst>
            <pc:docMk/>
            <pc:sldMk cId="1959612727" sldId="258"/>
            <ac:picMk id="4108" creationId="{18A8E941-0AAB-4760-8148-63599B851B29}"/>
          </ac:picMkLst>
        </pc:picChg>
      </pc:sldChg>
      <pc:sldChg chg="addSp delSp modSp ord">
        <pc:chgData name="David Barreda Minaya" userId="b5c0eaae-8358-4fda-a88c-22e8d24f0e27" providerId="ADAL" clId="{A4063435-1770-4DCC-8C21-0BBF86649A5D}" dt="2022-03-16T04:33:26.377" v="1293" actId="6549"/>
        <pc:sldMkLst>
          <pc:docMk/>
          <pc:sldMk cId="939881769" sldId="259"/>
        </pc:sldMkLst>
        <pc:spChg chg="add mod">
          <ac:chgData name="David Barreda Minaya" userId="b5c0eaae-8358-4fda-a88c-22e8d24f0e27" providerId="ADAL" clId="{A4063435-1770-4DCC-8C21-0BBF86649A5D}" dt="2022-03-16T04:33:26.377" v="1293" actId="6549"/>
          <ac:spMkLst>
            <pc:docMk/>
            <pc:sldMk cId="939881769" sldId="259"/>
            <ac:spMk id="2" creationId="{447E705A-6ACC-4469-A5D8-E735537DBB34}"/>
          </ac:spMkLst>
        </pc:spChg>
        <pc:spChg chg="mod">
          <ac:chgData name="David Barreda Minaya" userId="b5c0eaae-8358-4fda-a88c-22e8d24f0e27" providerId="ADAL" clId="{A4063435-1770-4DCC-8C21-0BBF86649A5D}" dt="2022-03-16T03:56:22.632" v="664" actId="20577"/>
          <ac:spMkLst>
            <pc:docMk/>
            <pc:sldMk cId="939881769" sldId="259"/>
            <ac:spMk id="3" creationId="{00000000-0000-0000-0000-000000000000}"/>
          </ac:spMkLst>
        </pc:spChg>
        <pc:spChg chg="add del mod">
          <ac:chgData name="David Barreda Minaya" userId="b5c0eaae-8358-4fda-a88c-22e8d24f0e27" providerId="ADAL" clId="{A4063435-1770-4DCC-8C21-0BBF86649A5D}" dt="2022-03-16T03:46:43.479" v="542" actId="478"/>
          <ac:spMkLst>
            <pc:docMk/>
            <pc:sldMk cId="939881769" sldId="259"/>
            <ac:spMk id="4" creationId="{90B6372F-E2BE-4146-B238-9BCD3811543B}"/>
          </ac:spMkLst>
        </pc:spChg>
        <pc:spChg chg="add del mod">
          <ac:chgData name="David Barreda Minaya" userId="b5c0eaae-8358-4fda-a88c-22e8d24f0e27" providerId="ADAL" clId="{A4063435-1770-4DCC-8C21-0BBF86649A5D}" dt="2022-03-16T03:49:30.151" v="584" actId="478"/>
          <ac:spMkLst>
            <pc:docMk/>
            <pc:sldMk cId="939881769" sldId="259"/>
            <ac:spMk id="6" creationId="{CDC22BC3-050A-4CB7-A8A6-76B00C8D072B}"/>
          </ac:spMkLst>
        </pc:spChg>
        <pc:spChg chg="add del mod">
          <ac:chgData name="David Barreda Minaya" userId="b5c0eaae-8358-4fda-a88c-22e8d24f0e27" providerId="ADAL" clId="{A4063435-1770-4DCC-8C21-0BBF86649A5D}" dt="2022-03-16T03:49:21.082" v="565"/>
          <ac:spMkLst>
            <pc:docMk/>
            <pc:sldMk cId="939881769" sldId="259"/>
            <ac:spMk id="7" creationId="{18DD88A5-1D77-46CF-8A02-F59E78E53FD0}"/>
          </ac:spMkLst>
        </pc:spChg>
        <pc:picChg chg="add del mod">
          <ac:chgData name="David Barreda Minaya" userId="b5c0eaae-8358-4fda-a88c-22e8d24f0e27" providerId="ADAL" clId="{A4063435-1770-4DCC-8C21-0BBF86649A5D}" dt="2022-03-16T03:55:13.133" v="610" actId="478"/>
          <ac:picMkLst>
            <pc:docMk/>
            <pc:sldMk cId="939881769" sldId="259"/>
            <ac:picMk id="5" creationId="{20A93F33-FA0A-6046-840A-C54186CF9B83}"/>
          </ac:picMkLst>
        </pc:picChg>
        <pc:picChg chg="add del mod">
          <ac:chgData name="David Barreda Minaya" userId="b5c0eaae-8358-4fda-a88c-22e8d24f0e27" providerId="ADAL" clId="{A4063435-1770-4DCC-8C21-0BBF86649A5D}" dt="2022-03-16T04:02:34.496" v="692" actId="478"/>
          <ac:picMkLst>
            <pc:docMk/>
            <pc:sldMk cId="939881769" sldId="259"/>
            <ac:picMk id="9" creationId="{0664BD74-B8F7-416D-B479-F656C543CB0D}"/>
          </ac:picMkLst>
        </pc:picChg>
        <pc:picChg chg="add">
          <ac:chgData name="David Barreda Minaya" userId="b5c0eaae-8358-4fda-a88c-22e8d24f0e27" providerId="ADAL" clId="{A4063435-1770-4DCC-8C21-0BBF86649A5D}" dt="2022-03-16T04:02:43.397" v="694"/>
          <ac:picMkLst>
            <pc:docMk/>
            <pc:sldMk cId="939881769" sldId="259"/>
            <ac:picMk id="13" creationId="{E5F837A5-82F6-4526-A2C6-8F49D720935F}"/>
          </ac:picMkLst>
        </pc:picChg>
        <pc:picChg chg="add del mod">
          <ac:chgData name="David Barreda Minaya" userId="b5c0eaae-8358-4fda-a88c-22e8d24f0e27" providerId="ADAL" clId="{A4063435-1770-4DCC-8C21-0BBF86649A5D}" dt="2022-03-16T03:52:48.077" v="596"/>
          <ac:picMkLst>
            <pc:docMk/>
            <pc:sldMk cId="939881769" sldId="259"/>
            <ac:picMk id="1026" creationId="{CDA2CEA6-C1EF-4412-9C29-F35810E54383}"/>
          </ac:picMkLst>
        </pc:picChg>
        <pc:picChg chg="add del">
          <ac:chgData name="David Barreda Minaya" userId="b5c0eaae-8358-4fda-a88c-22e8d24f0e27" providerId="ADAL" clId="{A4063435-1770-4DCC-8C21-0BBF86649A5D}" dt="2022-03-16T03:55:19.894" v="611" actId="478"/>
          <ac:picMkLst>
            <pc:docMk/>
            <pc:sldMk cId="939881769" sldId="259"/>
            <ac:picMk id="1028" creationId="{4DFBD273-1286-40F5-A9FA-715ED2D2C603}"/>
          </ac:picMkLst>
        </pc:picChg>
        <pc:picChg chg="add del">
          <ac:chgData name="David Barreda Minaya" userId="b5c0eaae-8358-4fda-a88c-22e8d24f0e27" providerId="ADAL" clId="{A4063435-1770-4DCC-8C21-0BBF86649A5D}" dt="2022-03-16T03:56:33.094" v="666"/>
          <ac:picMkLst>
            <pc:docMk/>
            <pc:sldMk cId="939881769" sldId="259"/>
            <ac:picMk id="1030" creationId="{7D50A71D-A768-48B2-A586-5B96BF194701}"/>
          </ac:picMkLst>
        </pc:picChg>
      </pc:sldChg>
      <pc:sldChg chg="addSp delSp modSp del">
        <pc:chgData name="David Barreda Minaya" userId="b5c0eaae-8358-4fda-a88c-22e8d24f0e27" providerId="ADAL" clId="{A4063435-1770-4DCC-8C21-0BBF86649A5D}" dt="2022-03-16T03:40:51.397" v="472" actId="2696"/>
        <pc:sldMkLst>
          <pc:docMk/>
          <pc:sldMk cId="4278213967" sldId="261"/>
        </pc:sldMkLst>
        <pc:spChg chg="add mod">
          <ac:chgData name="David Barreda Minaya" userId="b5c0eaae-8358-4fda-a88c-22e8d24f0e27" providerId="ADAL" clId="{A4063435-1770-4DCC-8C21-0BBF86649A5D}" dt="2022-03-16T03:37:38.938" v="408"/>
          <ac:spMkLst>
            <pc:docMk/>
            <pc:sldMk cId="4278213967" sldId="261"/>
            <ac:spMk id="2" creationId="{FB567C60-1C0A-4A48-97E6-4D8B81DE164A}"/>
          </ac:spMkLst>
        </pc:spChg>
        <pc:spChg chg="del mod">
          <ac:chgData name="David Barreda Minaya" userId="b5c0eaae-8358-4fda-a88c-22e8d24f0e27" providerId="ADAL" clId="{A4063435-1770-4DCC-8C21-0BBF86649A5D}" dt="2022-03-16T03:37:42.928" v="410"/>
          <ac:spMkLst>
            <pc:docMk/>
            <pc:sldMk cId="4278213967" sldId="261"/>
            <ac:spMk id="3" creationId="{00000000-0000-0000-0000-000000000000}"/>
          </ac:spMkLst>
        </pc:spChg>
      </pc:sldChg>
      <pc:sldChg chg="addSp modSp">
        <pc:chgData name="David Barreda Minaya" userId="b5c0eaae-8358-4fda-a88c-22e8d24f0e27" providerId="ADAL" clId="{A4063435-1770-4DCC-8C21-0BBF86649A5D}" dt="2022-03-16T05:16:29.829" v="1444" actId="20577"/>
        <pc:sldMkLst>
          <pc:docMk/>
          <pc:sldMk cId="1422604184" sldId="262"/>
        </pc:sldMkLst>
        <pc:spChg chg="mod">
          <ac:chgData name="David Barreda Minaya" userId="b5c0eaae-8358-4fda-a88c-22e8d24f0e27" providerId="ADAL" clId="{A4063435-1770-4DCC-8C21-0BBF86649A5D}" dt="2022-03-16T05:16:29.829" v="1444" actId="20577"/>
          <ac:spMkLst>
            <pc:docMk/>
            <pc:sldMk cId="1422604184" sldId="262"/>
            <ac:spMk id="15" creationId="{F9CDAA63-12ED-414C-AF26-701107D14F17}"/>
          </ac:spMkLst>
        </pc:spChg>
        <pc:picChg chg="mod">
          <ac:chgData name="David Barreda Minaya" userId="b5c0eaae-8358-4fda-a88c-22e8d24f0e27" providerId="ADAL" clId="{A4063435-1770-4DCC-8C21-0BBF86649A5D}" dt="2022-03-16T04:50:49.530" v="1403" actId="14100"/>
          <ac:picMkLst>
            <pc:docMk/>
            <pc:sldMk cId="1422604184" sldId="262"/>
            <ac:picMk id="5" creationId="{20A93F33-FA0A-6046-840A-C54186CF9B83}"/>
          </ac:picMkLst>
        </pc:picChg>
        <pc:picChg chg="mod">
          <ac:chgData name="David Barreda Minaya" userId="b5c0eaae-8358-4fda-a88c-22e8d24f0e27" providerId="ADAL" clId="{A4063435-1770-4DCC-8C21-0BBF86649A5D}" dt="2022-03-16T04:42:07.290" v="1375" actId="14100"/>
          <ac:picMkLst>
            <pc:docMk/>
            <pc:sldMk cId="1422604184" sldId="262"/>
            <ac:picMk id="1030" creationId="{7E6A61FD-38EE-41C8-A1F7-1AE2208463C2}"/>
          </ac:picMkLst>
        </pc:picChg>
        <pc:picChg chg="add mod">
          <ac:chgData name="David Barreda Minaya" userId="b5c0eaae-8358-4fda-a88c-22e8d24f0e27" providerId="ADAL" clId="{A4063435-1770-4DCC-8C21-0BBF86649A5D}" dt="2022-03-16T04:42:21.668" v="1379" actId="14100"/>
          <ac:picMkLst>
            <pc:docMk/>
            <pc:sldMk cId="1422604184" sldId="262"/>
            <ac:picMk id="6146" creationId="{82CE0C2C-566F-4F9F-809C-8A8140A8A646}"/>
          </ac:picMkLst>
        </pc:picChg>
        <pc:picChg chg="add mod">
          <ac:chgData name="David Barreda Minaya" userId="b5c0eaae-8358-4fda-a88c-22e8d24f0e27" providerId="ADAL" clId="{A4063435-1770-4DCC-8C21-0BBF86649A5D}" dt="2022-03-16T04:45:04.268" v="1388" actId="1076"/>
          <ac:picMkLst>
            <pc:docMk/>
            <pc:sldMk cId="1422604184" sldId="262"/>
            <ac:picMk id="6148" creationId="{7EEB5154-0335-43D7-A132-AE593B028F94}"/>
          </ac:picMkLst>
        </pc:picChg>
        <pc:picChg chg="add mod modCrop">
          <ac:chgData name="David Barreda Minaya" userId="b5c0eaae-8358-4fda-a88c-22e8d24f0e27" providerId="ADAL" clId="{A4063435-1770-4DCC-8C21-0BBF86649A5D}" dt="2022-03-16T04:49:12.387" v="1399" actId="1076"/>
          <ac:picMkLst>
            <pc:docMk/>
            <pc:sldMk cId="1422604184" sldId="262"/>
            <ac:picMk id="6150" creationId="{B1427830-85C3-4133-B567-0E3E90E67CA7}"/>
          </ac:picMkLst>
        </pc:picChg>
        <pc:picChg chg="add mod">
          <ac:chgData name="David Barreda Minaya" userId="b5c0eaae-8358-4fda-a88c-22e8d24f0e27" providerId="ADAL" clId="{A4063435-1770-4DCC-8C21-0BBF86649A5D}" dt="2022-03-16T04:49:18.433" v="1400" actId="14100"/>
          <ac:picMkLst>
            <pc:docMk/>
            <pc:sldMk cId="1422604184" sldId="262"/>
            <ac:picMk id="6152" creationId="{BE69F9ED-AF73-463B-9B58-824745341919}"/>
          </ac:picMkLst>
        </pc:picChg>
        <pc:picChg chg="add mod ord">
          <ac:chgData name="David Barreda Minaya" userId="b5c0eaae-8358-4fda-a88c-22e8d24f0e27" providerId="ADAL" clId="{A4063435-1770-4DCC-8C21-0BBF86649A5D}" dt="2022-03-16T04:51:51.844" v="1414" actId="1076"/>
          <ac:picMkLst>
            <pc:docMk/>
            <pc:sldMk cId="1422604184" sldId="262"/>
            <ac:picMk id="6154" creationId="{AB156345-566B-422C-8EF4-C2603A09C4B1}"/>
          </ac:picMkLst>
        </pc:picChg>
      </pc:sldChg>
      <pc:sldChg chg="addSp delSp modSp modAnim">
        <pc:chgData name="David Barreda Minaya" userId="b5c0eaae-8358-4fda-a88c-22e8d24f0e27" providerId="ADAL" clId="{A4063435-1770-4DCC-8C21-0BBF86649A5D}" dt="2022-03-16T06:09:07.121" v="1496"/>
        <pc:sldMkLst>
          <pc:docMk/>
          <pc:sldMk cId="720322012" sldId="263"/>
        </pc:sldMkLst>
        <pc:spChg chg="add mod">
          <ac:chgData name="David Barreda Minaya" userId="b5c0eaae-8358-4fda-a88c-22e8d24f0e27" providerId="ADAL" clId="{A4063435-1770-4DCC-8C21-0BBF86649A5D}" dt="2022-03-16T04:32:42.854" v="1282" actId="1076"/>
          <ac:spMkLst>
            <pc:docMk/>
            <pc:sldMk cId="720322012" sldId="263"/>
            <ac:spMk id="6" creationId="{8A5C694E-D4A1-4965-BC65-A676EAE06361}"/>
          </ac:spMkLst>
        </pc:spChg>
        <pc:spChg chg="mod">
          <ac:chgData name="David Barreda Minaya" userId="b5c0eaae-8358-4fda-a88c-22e8d24f0e27" providerId="ADAL" clId="{A4063435-1770-4DCC-8C21-0BBF86649A5D}" dt="2022-03-16T04:33:02.403" v="1285" actId="14100"/>
          <ac:spMkLst>
            <pc:docMk/>
            <pc:sldMk cId="720322012" sldId="263"/>
            <ac:spMk id="15" creationId="{F9CDAA63-12ED-414C-AF26-701107D14F17}"/>
          </ac:spMkLst>
        </pc:spChg>
        <pc:picChg chg="mod">
          <ac:chgData name="David Barreda Minaya" userId="b5c0eaae-8358-4fda-a88c-22e8d24f0e27" providerId="ADAL" clId="{A4063435-1770-4DCC-8C21-0BBF86649A5D}" dt="2022-03-16T06:07:05.990" v="1485" actId="1076"/>
          <ac:picMkLst>
            <pc:docMk/>
            <pc:sldMk cId="720322012" sldId="263"/>
            <ac:picMk id="5" creationId="{20A93F33-FA0A-6046-840A-C54186CF9B83}"/>
          </ac:picMkLst>
        </pc:picChg>
        <pc:picChg chg="mod ord">
          <ac:chgData name="David Barreda Minaya" userId="b5c0eaae-8358-4fda-a88c-22e8d24f0e27" providerId="ADAL" clId="{A4063435-1770-4DCC-8C21-0BBF86649A5D}" dt="2022-03-16T06:05:39.766" v="1482" actId="1076"/>
          <ac:picMkLst>
            <pc:docMk/>
            <pc:sldMk cId="720322012" sldId="263"/>
            <ac:picMk id="2050" creationId="{E50DDF0F-F84D-42F4-8CD6-DEDED6B166C1}"/>
          </ac:picMkLst>
        </pc:picChg>
        <pc:picChg chg="add del mod">
          <ac:chgData name="David Barreda Minaya" userId="b5c0eaae-8358-4fda-a88c-22e8d24f0e27" providerId="ADAL" clId="{A4063435-1770-4DCC-8C21-0BBF86649A5D}" dt="2022-03-16T04:02:11.303" v="689" actId="478"/>
          <ac:picMkLst>
            <pc:docMk/>
            <pc:sldMk cId="720322012" sldId="263"/>
            <ac:picMk id="3074" creationId="{0A49E697-6E18-49C2-954A-86BE552BFB1D}"/>
          </ac:picMkLst>
        </pc:picChg>
        <pc:picChg chg="add mod ord">
          <ac:chgData name="David Barreda Minaya" userId="b5c0eaae-8358-4fda-a88c-22e8d24f0e27" providerId="ADAL" clId="{A4063435-1770-4DCC-8C21-0BBF86649A5D}" dt="2022-03-16T06:05:01.695" v="1473" actId="1076"/>
          <ac:picMkLst>
            <pc:docMk/>
            <pc:sldMk cId="720322012" sldId="263"/>
            <ac:picMk id="3076" creationId="{0AA99F8C-26EC-4D91-8EB4-DAF0A24A02A5}"/>
          </ac:picMkLst>
        </pc:picChg>
        <pc:picChg chg="add mod">
          <ac:chgData name="David Barreda Minaya" userId="b5c0eaae-8358-4fda-a88c-22e8d24f0e27" providerId="ADAL" clId="{A4063435-1770-4DCC-8C21-0BBF86649A5D}" dt="2022-03-16T06:04:55.147" v="1471" actId="1076"/>
          <ac:picMkLst>
            <pc:docMk/>
            <pc:sldMk cId="720322012" sldId="263"/>
            <ac:picMk id="3078" creationId="{C8EA249B-5EB8-41A6-AA20-B3677EBC039F}"/>
          </ac:picMkLst>
        </pc:picChg>
        <pc:picChg chg="add mod modCrop">
          <ac:chgData name="David Barreda Minaya" userId="b5c0eaae-8358-4fda-a88c-22e8d24f0e27" providerId="ADAL" clId="{A4063435-1770-4DCC-8C21-0BBF86649A5D}" dt="2022-03-16T06:05:32.026" v="1480" actId="14100"/>
          <ac:picMkLst>
            <pc:docMk/>
            <pc:sldMk cId="720322012" sldId="263"/>
            <ac:picMk id="3080" creationId="{C4E378AD-AFEE-4349-B856-920A7F97E506}"/>
          </ac:picMkLst>
        </pc:picChg>
        <pc:picChg chg="add mod modCrop">
          <ac:chgData name="David Barreda Minaya" userId="b5c0eaae-8358-4fda-a88c-22e8d24f0e27" providerId="ADAL" clId="{A4063435-1770-4DCC-8C21-0BBF86649A5D}" dt="2022-03-16T06:07:29.050" v="1491" actId="1076"/>
          <ac:picMkLst>
            <pc:docMk/>
            <pc:sldMk cId="720322012" sldId="263"/>
            <ac:picMk id="3082" creationId="{2FB6E2E0-D329-4D15-BB11-CCCC5B6E0833}"/>
          </ac:picMkLst>
        </pc:picChg>
      </pc:sldChg>
      <pc:sldChg chg="addSp delSp modSp add ord">
        <pc:chgData name="David Barreda Minaya" userId="b5c0eaae-8358-4fda-a88c-22e8d24f0e27" providerId="ADAL" clId="{A4063435-1770-4DCC-8C21-0BBF86649A5D}" dt="2022-03-16T05:06:46.707" v="1432" actId="20577"/>
        <pc:sldMkLst>
          <pc:docMk/>
          <pc:sldMk cId="284345486" sldId="264"/>
        </pc:sldMkLst>
        <pc:spChg chg="mod">
          <ac:chgData name="David Barreda Minaya" userId="b5c0eaae-8358-4fda-a88c-22e8d24f0e27" providerId="ADAL" clId="{A4063435-1770-4DCC-8C21-0BBF86649A5D}" dt="2022-03-16T05:06:46.707" v="1432" actId="20577"/>
          <ac:spMkLst>
            <pc:docMk/>
            <pc:sldMk cId="284345486" sldId="264"/>
            <ac:spMk id="2" creationId="{447E705A-6ACC-4469-A5D8-E735537DBB34}"/>
          </ac:spMkLst>
        </pc:spChg>
        <pc:spChg chg="mod">
          <ac:chgData name="David Barreda Minaya" userId="b5c0eaae-8358-4fda-a88c-22e8d24f0e27" providerId="ADAL" clId="{A4063435-1770-4DCC-8C21-0BBF86649A5D}" dt="2022-03-16T04:03:47.630" v="720" actId="6549"/>
          <ac:spMkLst>
            <pc:docMk/>
            <pc:sldMk cId="284345486" sldId="264"/>
            <ac:spMk id="3" creationId="{00000000-0000-0000-0000-000000000000}"/>
          </ac:spMkLst>
        </pc:spChg>
        <pc:picChg chg="add">
          <ac:chgData name="David Barreda Minaya" userId="b5c0eaae-8358-4fda-a88c-22e8d24f0e27" providerId="ADAL" clId="{A4063435-1770-4DCC-8C21-0BBF86649A5D}" dt="2022-03-16T04:35:45.916" v="1302"/>
          <ac:picMkLst>
            <pc:docMk/>
            <pc:sldMk cId="284345486" sldId="264"/>
            <ac:picMk id="8" creationId="{8DD975B3-B647-4E27-98E3-B74538028F44}"/>
          </ac:picMkLst>
        </pc:picChg>
        <pc:picChg chg="del">
          <ac:chgData name="David Barreda Minaya" userId="b5c0eaae-8358-4fda-a88c-22e8d24f0e27" providerId="ADAL" clId="{A4063435-1770-4DCC-8C21-0BBF86649A5D}" dt="2022-03-16T03:57:35.331" v="680" actId="478"/>
          <ac:picMkLst>
            <pc:docMk/>
            <pc:sldMk cId="284345486" sldId="264"/>
            <ac:picMk id="9" creationId="{0664BD74-B8F7-416D-B479-F656C543CB0D}"/>
          </ac:picMkLst>
        </pc:picChg>
        <pc:picChg chg="add del mod">
          <ac:chgData name="David Barreda Minaya" userId="b5c0eaae-8358-4fda-a88c-22e8d24f0e27" providerId="ADAL" clId="{A4063435-1770-4DCC-8C21-0BBF86649A5D}" dt="2022-03-16T04:02:41.659" v="693"/>
          <ac:picMkLst>
            <pc:docMk/>
            <pc:sldMk cId="284345486" sldId="264"/>
            <ac:picMk id="2050" creationId="{4C0333B8-C525-4323-9E49-4EC700371B55}"/>
          </ac:picMkLst>
        </pc:picChg>
        <pc:picChg chg="add mod">
          <ac:chgData name="David Barreda Minaya" userId="b5c0eaae-8358-4fda-a88c-22e8d24f0e27" providerId="ADAL" clId="{A4063435-1770-4DCC-8C21-0BBF86649A5D}" dt="2022-03-16T04:10:59.706" v="1060" actId="1076"/>
          <ac:picMkLst>
            <pc:docMk/>
            <pc:sldMk cId="284345486" sldId="264"/>
            <ac:picMk id="2052" creationId="{EB00CB04-63E0-46E3-AF3E-2927837AD932}"/>
          </ac:picMkLst>
        </pc:picChg>
      </pc:sldChg>
      <pc:sldChg chg="addSp modSp add del">
        <pc:chgData name="David Barreda Minaya" userId="b5c0eaae-8358-4fda-a88c-22e8d24f0e27" providerId="ADAL" clId="{A4063435-1770-4DCC-8C21-0BBF86649A5D}" dt="2022-03-16T04:35:49.857" v="1303" actId="2696"/>
        <pc:sldMkLst>
          <pc:docMk/>
          <pc:sldMk cId="233013504" sldId="265"/>
        </pc:sldMkLst>
        <pc:picChg chg="mod">
          <ac:chgData name="David Barreda Minaya" userId="b5c0eaae-8358-4fda-a88c-22e8d24f0e27" providerId="ADAL" clId="{A4063435-1770-4DCC-8C21-0BBF86649A5D}" dt="2022-03-16T04:34:07.536" v="1295" actId="14100"/>
          <ac:picMkLst>
            <pc:docMk/>
            <pc:sldMk cId="233013504" sldId="265"/>
            <ac:picMk id="2052" creationId="{EB00CB04-63E0-46E3-AF3E-2927837AD932}"/>
          </ac:picMkLst>
        </pc:picChg>
        <pc:picChg chg="add mod">
          <ac:chgData name="David Barreda Minaya" userId="b5c0eaae-8358-4fda-a88c-22e8d24f0e27" providerId="ADAL" clId="{A4063435-1770-4DCC-8C21-0BBF86649A5D}" dt="2022-03-16T04:35:26.708" v="1301" actId="1076"/>
          <ac:picMkLst>
            <pc:docMk/>
            <pc:sldMk cId="233013504" sldId="265"/>
            <ac:picMk id="5122" creationId="{D9852092-C5B7-44D1-8F73-246A785A268B}"/>
          </ac:picMkLst>
        </pc:picChg>
      </pc:sldChg>
      <pc:sldChg chg="addSp delSp modSp add">
        <pc:chgData name="David Barreda Minaya" userId="b5c0eaae-8358-4fda-a88c-22e8d24f0e27" providerId="ADAL" clId="{A4063435-1770-4DCC-8C21-0BBF86649A5D}" dt="2022-03-16T04:36:39.349" v="1360" actId="478"/>
        <pc:sldMkLst>
          <pc:docMk/>
          <pc:sldMk cId="1067080623" sldId="265"/>
        </pc:sldMkLst>
        <pc:spChg chg="mod">
          <ac:chgData name="David Barreda Minaya" userId="b5c0eaae-8358-4fda-a88c-22e8d24f0e27" providerId="ADAL" clId="{A4063435-1770-4DCC-8C21-0BBF86649A5D}" dt="2022-03-16T04:36:34.707" v="1359" actId="6549"/>
          <ac:spMkLst>
            <pc:docMk/>
            <pc:sldMk cId="1067080623" sldId="265"/>
            <ac:spMk id="3" creationId="{00000000-0000-0000-0000-000000000000}"/>
          </ac:spMkLst>
        </pc:spChg>
        <pc:spChg chg="add mod">
          <ac:chgData name="David Barreda Minaya" userId="b5c0eaae-8358-4fda-a88c-22e8d24f0e27" providerId="ADAL" clId="{A4063435-1770-4DCC-8C21-0BBF86649A5D}" dt="2022-03-16T04:36:39.349" v="1360" actId="478"/>
          <ac:spMkLst>
            <pc:docMk/>
            <pc:sldMk cId="1067080623" sldId="265"/>
            <ac:spMk id="5" creationId="{0F8C798F-4D24-4DD0-92D0-1921DD98B188}"/>
          </ac:spMkLst>
        </pc:spChg>
        <pc:spChg chg="del">
          <ac:chgData name="David Barreda Minaya" userId="b5c0eaae-8358-4fda-a88c-22e8d24f0e27" providerId="ADAL" clId="{A4063435-1770-4DCC-8C21-0BBF86649A5D}" dt="2022-03-16T04:36:39.349" v="1360" actId="478"/>
          <ac:spMkLst>
            <pc:docMk/>
            <pc:sldMk cId="1067080623" sldId="265"/>
            <ac:spMk id="6" creationId="{C7C0221C-58D2-554E-89A7-59E3D8DC55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7D0B-BFA7-4C33-AE57-0224D14131A2}" type="datetimeFigureOut">
              <a:rPr lang="es-CR" smtClean="0"/>
              <a:t>15/3/2022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DA130-1CBD-4AD0-B9B7-EE05CB7C8BF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45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DA130-1CBD-4AD0-B9B7-EE05CB7C8BFB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0787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87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75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89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41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7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88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00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09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32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29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78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06D3-442E-2648-A31A-B919585FA015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3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5A4D5D-B6E0-9440-8D1E-170AEF5D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561305" y="1314774"/>
            <a:ext cx="808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tx2"/>
                </a:solidFill>
                <a:latin typeface="Arial"/>
                <a:cs typeface="Arial"/>
              </a:rPr>
              <a:t>Caso: </a:t>
            </a:r>
          </a:p>
          <a:p>
            <a:pPr algn="ctr">
              <a:defRPr/>
            </a:pPr>
            <a:r>
              <a:rPr lang="es-ES" sz="3600" b="1" dirty="0">
                <a:solidFill>
                  <a:schemeClr val="tx2"/>
                </a:solidFill>
                <a:latin typeface="Arial"/>
                <a:cs typeface="Arial"/>
              </a:rPr>
              <a:t>Entidad Financiera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7C0221C-58D2-554E-89A7-59E3D8DC5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3619" y="2873905"/>
            <a:ext cx="4532260" cy="636931"/>
          </a:xfrm>
        </p:spPr>
        <p:txBody>
          <a:bodyPr>
            <a:noAutofit/>
          </a:bodyPr>
          <a:lstStyle/>
          <a:p>
            <a:r>
              <a:rPr lang="es-ES" sz="1800" dirty="0">
                <a:solidFill>
                  <a:schemeClr val="tx2"/>
                </a:solidFill>
                <a:latin typeface="Arial"/>
                <a:cs typeface="Arial"/>
              </a:rPr>
              <a:t>Origen y líneas de trabajo en proceso.</a:t>
            </a:r>
            <a:endParaRPr lang="es-CR" sz="18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84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91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889348" y="201948"/>
            <a:ext cx="73571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R" sz="2400" b="1" dirty="0">
                <a:solidFill>
                  <a:schemeClr val="tx2"/>
                </a:solidFill>
                <a:latin typeface="Arial"/>
                <a:cs typeface="Arial"/>
              </a:rPr>
              <a:t>Origen del Caso</a:t>
            </a:r>
            <a:endParaRPr lang="es-ES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805DA729-7E54-46A6-8114-BF1EAC42F460}"/>
              </a:ext>
            </a:extLst>
          </p:cNvPr>
          <p:cNvSpPr/>
          <p:nvPr/>
        </p:nvSpPr>
        <p:spPr>
          <a:xfrm>
            <a:off x="106331" y="1191626"/>
            <a:ext cx="2544726" cy="1126272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 contribuyente para fiscalización</a:t>
            </a:r>
          </a:p>
          <a:p>
            <a:pPr algn="ctr"/>
            <a:endParaRPr lang="es-CR" sz="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863A6865-2260-4058-AA8E-4737F1252303}"/>
              </a:ext>
            </a:extLst>
          </p:cNvPr>
          <p:cNvSpPr/>
          <p:nvPr/>
        </p:nvSpPr>
        <p:spPr>
          <a:xfrm>
            <a:off x="2417140" y="1214979"/>
            <a:ext cx="2629786" cy="1126272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Alerta de unidad de investigación de otra entidad</a:t>
            </a:r>
          </a:p>
          <a:p>
            <a:pPr algn="ctr"/>
            <a:endParaRPr lang="es-CR" sz="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2647B8FC-03CB-4331-846E-24175A5540F7}"/>
              </a:ext>
            </a:extLst>
          </p:cNvPr>
          <p:cNvSpPr/>
          <p:nvPr/>
        </p:nvSpPr>
        <p:spPr>
          <a:xfrm>
            <a:off x="4841379" y="1219978"/>
            <a:ext cx="2303715" cy="1126272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preliminar</a:t>
            </a:r>
          </a:p>
          <a:p>
            <a:pPr algn="ctr"/>
            <a:endParaRPr lang="es-CR" sz="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A00A1B-D4BF-4F62-A27B-7C8B67690B4F}"/>
              </a:ext>
            </a:extLst>
          </p:cNvPr>
          <p:cNvSpPr txBox="1"/>
          <p:nvPr/>
        </p:nvSpPr>
        <p:spPr>
          <a:xfrm>
            <a:off x="744279" y="878959"/>
            <a:ext cx="1332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>
                <a:solidFill>
                  <a:srgbClr val="0070C0"/>
                </a:solidFill>
              </a:rPr>
              <a:t>marzo 2021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176C71-FCAF-4356-876E-4F37F9B23081}"/>
              </a:ext>
            </a:extLst>
          </p:cNvPr>
          <p:cNvSpPr txBox="1"/>
          <p:nvPr/>
        </p:nvSpPr>
        <p:spPr>
          <a:xfrm>
            <a:off x="2832941" y="905802"/>
            <a:ext cx="152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>
                <a:solidFill>
                  <a:srgbClr val="0070C0"/>
                </a:solidFill>
              </a:rPr>
              <a:t>septiembre 2021</a:t>
            </a: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103396BB-4BE6-45F9-A2FF-CA68DCEA2B90}"/>
              </a:ext>
            </a:extLst>
          </p:cNvPr>
          <p:cNvSpPr/>
          <p:nvPr/>
        </p:nvSpPr>
        <p:spPr>
          <a:xfrm>
            <a:off x="6905111" y="1236129"/>
            <a:ext cx="1997893" cy="1092791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 de auditoría</a:t>
            </a:r>
          </a:p>
          <a:p>
            <a:pPr algn="ctr"/>
            <a:endParaRPr lang="es-CR" sz="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768D57A-C247-4441-BD63-238686AE0E89}"/>
              </a:ext>
            </a:extLst>
          </p:cNvPr>
          <p:cNvSpPr txBox="1"/>
          <p:nvPr/>
        </p:nvSpPr>
        <p:spPr>
          <a:xfrm>
            <a:off x="6870625" y="938709"/>
            <a:ext cx="152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>
                <a:solidFill>
                  <a:srgbClr val="0070C0"/>
                </a:solidFill>
              </a:rPr>
              <a:t>diciembre 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2462362-6A36-4E30-868D-C82B4242E39C}"/>
              </a:ext>
            </a:extLst>
          </p:cNvPr>
          <p:cNvSpPr/>
          <p:nvPr/>
        </p:nvSpPr>
        <p:spPr>
          <a:xfrm>
            <a:off x="2268279" y="3300263"/>
            <a:ext cx="2444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R" sz="1400" dirty="0"/>
              <a:t>Posible </a:t>
            </a:r>
            <a:r>
              <a:rPr lang="es-CR" sz="1400" dirty="0">
                <a:solidFill>
                  <a:srgbClr val="FF0000"/>
                </a:solidFill>
              </a:rPr>
              <a:t>defraudación fiscal del grupo económico </a:t>
            </a:r>
            <a:r>
              <a:rPr lang="es-CR" sz="1400" dirty="0"/>
              <a:t>por incrementos patrimoniales no acordes a sus ingresos.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3A30E3F-B7E3-42F6-9ED3-752D7901386B}"/>
              </a:ext>
            </a:extLst>
          </p:cNvPr>
          <p:cNvSpPr/>
          <p:nvPr/>
        </p:nvSpPr>
        <p:spPr>
          <a:xfrm>
            <a:off x="4700907" y="3319927"/>
            <a:ext cx="24441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R" sz="1400" b="1" dirty="0"/>
              <a:t>Fuentes de información:</a:t>
            </a:r>
          </a:p>
          <a:p>
            <a:pPr lvl="0"/>
            <a:r>
              <a:rPr lang="es-CR" sz="1400" dirty="0"/>
              <a:t>-Administración Tributaria</a:t>
            </a:r>
          </a:p>
          <a:p>
            <a:pPr lvl="0"/>
            <a:r>
              <a:rPr lang="es-CR" sz="1400" dirty="0"/>
              <a:t>-Entidad reguladora del sector</a:t>
            </a:r>
          </a:p>
          <a:p>
            <a:pPr lvl="0"/>
            <a:r>
              <a:rPr lang="es-CR" sz="1400" dirty="0"/>
              <a:t>-Página oficial del grupo económico</a:t>
            </a:r>
          </a:p>
          <a:p>
            <a:pPr lvl="0"/>
            <a:r>
              <a:rPr lang="es-CR" sz="1400" dirty="0"/>
              <a:t>-Prensa Nacional e internacional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B80DBF9-2640-444E-82F0-584D89BC556A}"/>
              </a:ext>
            </a:extLst>
          </p:cNvPr>
          <p:cNvSpPr/>
          <p:nvPr/>
        </p:nvSpPr>
        <p:spPr>
          <a:xfrm>
            <a:off x="7015997" y="3339591"/>
            <a:ext cx="2241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R" sz="1400" b="1" dirty="0"/>
              <a:t>Entidad Financiera</a:t>
            </a:r>
            <a:endParaRPr lang="es-CR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3546EE-2CC0-4C7C-A52C-FB50B5E0C7CB}"/>
              </a:ext>
            </a:extLst>
          </p:cNvPr>
          <p:cNvSpPr txBox="1"/>
          <p:nvPr/>
        </p:nvSpPr>
        <p:spPr>
          <a:xfrm>
            <a:off x="212651" y="3281909"/>
            <a:ext cx="2055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R" sz="1400" b="1" dirty="0"/>
              <a:t>Riesgos:</a:t>
            </a:r>
          </a:p>
          <a:p>
            <a:pPr lvl="0"/>
            <a:r>
              <a:rPr lang="es-CR" sz="1400" dirty="0"/>
              <a:t>-Ingresos gravables declarados como no gravables</a:t>
            </a:r>
          </a:p>
          <a:p>
            <a:pPr lvl="0"/>
            <a:r>
              <a:rPr lang="es-CR" sz="1400" dirty="0"/>
              <a:t>-Gastos no deducibles declarados como deducible</a:t>
            </a:r>
          </a:p>
          <a:p>
            <a:endParaRPr lang="es-CR" sz="1400" dirty="0"/>
          </a:p>
        </p:txBody>
      </p:sp>
      <p:pic>
        <p:nvPicPr>
          <p:cNvPr id="4100" name="Picture 4" descr="Solved: color en el gráfico de indicadores - Microsoft Power BI Community">
            <a:extLst>
              <a:ext uri="{FF2B5EF4-FFF2-40B4-BE49-F238E27FC236}">
                <a16:creationId xmlns:a16="http://schemas.microsoft.com/office/drawing/2014/main" id="{96E72B21-5D29-45F8-B59E-81FE04551B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" y="2403932"/>
            <a:ext cx="1949986" cy="72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valuación - Comprensión Lectora: Desarrollo de Habilidades Lectoras">
            <a:extLst>
              <a:ext uri="{FF2B5EF4-FFF2-40B4-BE49-F238E27FC236}">
                <a16:creationId xmlns:a16="http://schemas.microsoft.com/office/drawing/2014/main" id="{401D7FDC-43C5-4D3D-A06E-1F146CEEE3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10" y="2379919"/>
            <a:ext cx="1684888" cy="10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cia un lenguaje universal basado en GIFs – Yorokobu">
            <a:extLst>
              <a:ext uri="{FF2B5EF4-FFF2-40B4-BE49-F238E27FC236}">
                <a16:creationId xmlns:a16="http://schemas.microsoft.com/office/drawing/2014/main" id="{162953B2-8972-49A5-BE83-5EB34575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02" y="2346251"/>
            <a:ext cx="1730086" cy="9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ifs Animados de Auditores ~ Gifmania | Dad fashion, Animated gif, Memes">
            <a:extLst>
              <a:ext uri="{FF2B5EF4-FFF2-40B4-BE49-F238E27FC236}">
                <a16:creationId xmlns:a16="http://schemas.microsoft.com/office/drawing/2014/main" id="{18A8E941-0AAB-4760-8148-63599B851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37" y="2379919"/>
            <a:ext cx="1537528" cy="9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  <p:bldP spid="15" grpId="0"/>
      <p:bldP spid="16" grpId="0" animBg="1"/>
      <p:bldP spid="17" grpId="0"/>
      <p:bldP spid="19" grpId="0"/>
      <p:bldP spid="20" grpId="0"/>
      <p:bldP spid="2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889348" y="17282"/>
            <a:ext cx="73571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R" sz="2400" b="1" dirty="0">
                <a:solidFill>
                  <a:schemeClr val="tx2"/>
                </a:solidFill>
                <a:latin typeface="Arial"/>
                <a:cs typeface="Arial"/>
              </a:rPr>
              <a:t>Resultados de estudio preliminar</a:t>
            </a:r>
          </a:p>
          <a:p>
            <a:pPr algn="ctr"/>
            <a:r>
              <a:rPr lang="es-CR" sz="2400" b="1" dirty="0">
                <a:solidFill>
                  <a:schemeClr val="tx2"/>
                </a:solidFill>
                <a:latin typeface="Arial"/>
                <a:cs typeface="Arial"/>
              </a:rPr>
              <a:t>(a nivel regional)</a:t>
            </a:r>
            <a:endParaRPr lang="es-ES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30" name="Picture 6" descr="Imagen interactiva mapa de américa latina. by ana maria higuita vergara on  Genially">
            <a:extLst>
              <a:ext uri="{FF2B5EF4-FFF2-40B4-BE49-F238E27FC236}">
                <a16:creationId xmlns:a16="http://schemas.microsoft.com/office/drawing/2014/main" id="{7E6A61FD-38EE-41C8-A1F7-1AE220846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1851" r="29704" b="60724"/>
          <a:stretch/>
        </p:blipFill>
        <p:spPr bwMode="auto">
          <a:xfrm>
            <a:off x="0" y="1098697"/>
            <a:ext cx="2081583" cy="1310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9CDAA63-12ED-414C-AF26-701107D14F17}"/>
              </a:ext>
            </a:extLst>
          </p:cNvPr>
          <p:cNvSpPr txBox="1"/>
          <p:nvPr/>
        </p:nvSpPr>
        <p:spPr>
          <a:xfrm>
            <a:off x="2045129" y="1226032"/>
            <a:ext cx="48721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ü"/>
            </a:pPr>
            <a:r>
              <a:rPr lang="es-ES" sz="1400" dirty="0"/>
              <a:t>Variedad de actividades: entidades financieras, restaurantes, aseguradoras, inmobiliarias, centros comerciales, tiendas de ropa, holdings, universidades, entre otros.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s-ES" sz="1400" dirty="0"/>
              <a:t>Activos por más de $12.500 </a:t>
            </a:r>
            <a:r>
              <a:rPr lang="es-ES" sz="1400" dirty="0" err="1"/>
              <a:t>mill</a:t>
            </a:r>
            <a:r>
              <a:rPr lang="es-ES" sz="1400" dirty="0"/>
              <a:t>. 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s-ES" sz="1400" dirty="0"/>
              <a:t>Crecimiento de activos de 150.000% en 25 años (1.500 veces) = 34% anual ($8 </a:t>
            </a:r>
            <a:r>
              <a:rPr lang="es-ES" sz="1400" dirty="0" err="1"/>
              <a:t>mill</a:t>
            </a:r>
            <a:r>
              <a:rPr lang="es-ES" sz="1400" dirty="0"/>
              <a:t> -&gt; $12.500mill)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s-ES" sz="1400" dirty="0"/>
              <a:t>Mencionado en operaciones en Papeles de Panamá y Papeles de Pandora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s-ES" sz="1400" dirty="0"/>
              <a:t>Una empresa financiera relacionado con vínculos con personas dedicadas a negocios ilícitos (cabecillas de un cartel de drogas).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s-ES" sz="1400" dirty="0"/>
              <a:t>Dicha financiera no aplicó controles de seguridad a determinadas transacciones. 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s-ES" sz="1400" dirty="0"/>
              <a:t>El grupo es propiedad de uno de las 15 personas más ricas de Centroamérica.</a:t>
            </a:r>
          </a:p>
        </p:txBody>
      </p:sp>
      <p:pic>
        <p:nvPicPr>
          <p:cNvPr id="6146" name="Picture 2" descr="El futuro de los centros comerciales">
            <a:extLst>
              <a:ext uri="{FF2B5EF4-FFF2-40B4-BE49-F238E27FC236}">
                <a16:creationId xmlns:a16="http://schemas.microsoft.com/office/drawing/2014/main" id="{82CE0C2C-566F-4F9F-809C-8A8140A8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" y="2409568"/>
            <a:ext cx="1911614" cy="10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Qué es una sociedad de inversión inmobiliaria? - MuyPymes">
            <a:extLst>
              <a:ext uri="{FF2B5EF4-FFF2-40B4-BE49-F238E27FC236}">
                <a16:creationId xmlns:a16="http://schemas.microsoft.com/office/drawing/2014/main" id="{7EEB5154-0335-43D7-A132-AE593B028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" y="3480071"/>
            <a:ext cx="1942031" cy="13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andora Papers: Panamá, otra vez envuelta en una investigación sobre  sociedades offshore | Perfil">
            <a:extLst>
              <a:ext uri="{FF2B5EF4-FFF2-40B4-BE49-F238E27FC236}">
                <a16:creationId xmlns:a16="http://schemas.microsoft.com/office/drawing/2014/main" id="{B1427830-85C3-4133-B567-0E3E90E67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3"/>
          <a:stretch/>
        </p:blipFill>
        <p:spPr bwMode="auto">
          <a:xfrm>
            <a:off x="7251406" y="1180621"/>
            <a:ext cx="1846002" cy="17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rtel de drogas, hombre con pastillas sobre fondo azul. Ilustración  vectorial Imagen Vector de stock - Alamy">
            <a:extLst>
              <a:ext uri="{FF2B5EF4-FFF2-40B4-BE49-F238E27FC236}">
                <a16:creationId xmlns:a16="http://schemas.microsoft.com/office/drawing/2014/main" id="{BE69F9ED-AF73-463B-9B58-82474534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07" y="2888025"/>
            <a:ext cx="1846002" cy="19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alos Controles - hombre de negocios mostrando signo. Negocios, tecnología,  internet concepto. Stock Photo Fotografía de stock - Alamy">
            <a:extLst>
              <a:ext uri="{FF2B5EF4-FFF2-40B4-BE49-F238E27FC236}">
                <a16:creationId xmlns:a16="http://schemas.microsoft.com/office/drawing/2014/main" id="{AB156345-566B-422C-8EF4-C2603A09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43" y="4479053"/>
            <a:ext cx="2668074" cy="5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0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" y="17282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889348" y="17282"/>
            <a:ext cx="73571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R" sz="2400" b="1" dirty="0">
                <a:solidFill>
                  <a:schemeClr val="tx2"/>
                </a:solidFill>
                <a:latin typeface="Arial"/>
                <a:cs typeface="Arial"/>
              </a:rPr>
              <a:t>Resultados de estudio preliminar</a:t>
            </a:r>
          </a:p>
          <a:p>
            <a:pPr algn="ctr"/>
            <a:r>
              <a:rPr lang="es-CR" sz="2400" b="1" dirty="0">
                <a:solidFill>
                  <a:schemeClr val="tx2"/>
                </a:solidFill>
                <a:latin typeface="Arial"/>
                <a:cs typeface="Arial"/>
              </a:rPr>
              <a:t>(a nivel nacional)</a:t>
            </a:r>
            <a:endParaRPr lang="es-ES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2050" name="Picture 2" descr="Mapa de Costa Rica 1">
            <a:extLst>
              <a:ext uri="{FF2B5EF4-FFF2-40B4-BE49-F238E27FC236}">
                <a16:creationId xmlns:a16="http://schemas.microsoft.com/office/drawing/2014/main" id="{E50DDF0F-F84D-42F4-8CD6-DEDED6B1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69" y="1137886"/>
            <a:ext cx="2542193" cy="25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9CDAA63-12ED-414C-AF26-701107D14F17}"/>
              </a:ext>
            </a:extLst>
          </p:cNvPr>
          <p:cNvSpPr txBox="1"/>
          <p:nvPr/>
        </p:nvSpPr>
        <p:spPr>
          <a:xfrm>
            <a:off x="17720" y="970246"/>
            <a:ext cx="5178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es-ES" sz="1600" dirty="0"/>
              <a:t>Variedad de actividades: entidades financieras, restaurantes, aseguradoras, inmobiliarias, centros comerciales, tiendas de ropa, holdings, universidades, entre otros.</a:t>
            </a:r>
          </a:p>
          <a:p>
            <a:pPr marL="228600" indent="-228600" algn="just">
              <a:buFont typeface="Wingdings" panose="05000000000000000000" pitchFamily="2" charset="2"/>
              <a:buChar char="ü"/>
            </a:pPr>
            <a:endParaRPr lang="es-ES" sz="1600" dirty="0"/>
          </a:p>
          <a:p>
            <a:pPr marL="228600" lvl="0" indent="-228600" algn="just">
              <a:buFont typeface="Wingdings" panose="05000000000000000000" pitchFamily="2" charset="2"/>
              <a:buChar char="ü"/>
            </a:pPr>
            <a:r>
              <a:rPr lang="es-CR" sz="1600" dirty="0"/>
              <a:t>Ha efectuado grandes patrocinios en el ámbito deportivo.</a:t>
            </a:r>
          </a:p>
          <a:p>
            <a:pPr marL="228600" lvl="0" indent="-228600" algn="just">
              <a:buFont typeface="Wingdings" panose="05000000000000000000" pitchFamily="2" charset="2"/>
              <a:buChar char="ü"/>
            </a:pPr>
            <a:endParaRPr lang="es-CR" sz="1600" dirty="0"/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es-CR" sz="1600" dirty="0"/>
              <a:t>Al menos 2 de los 5 representantes legales de la entidad financiera aparecen como representantes legales en 317 sociedades. </a:t>
            </a:r>
            <a:endParaRPr lang="es-ES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5C694E-D4A1-4965-BC65-A676EAE06361}"/>
              </a:ext>
            </a:extLst>
          </p:cNvPr>
          <p:cNvSpPr txBox="1"/>
          <p:nvPr/>
        </p:nvSpPr>
        <p:spPr>
          <a:xfrm>
            <a:off x="3677826" y="3621328"/>
            <a:ext cx="54509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400" b="1" dirty="0">
                <a:solidFill>
                  <a:srgbClr val="FF0000"/>
                </a:solidFill>
                <a:latin typeface="Arial"/>
                <a:cs typeface="Arial"/>
              </a:rPr>
              <a:t>Hipótesis de estudio (objetivo):</a:t>
            </a:r>
            <a:endParaRPr lang="es-ES" sz="1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just"/>
            <a:endParaRPr lang="es-CR" sz="1400" dirty="0"/>
          </a:p>
          <a:p>
            <a:pPr algn="just"/>
            <a:r>
              <a:rPr lang="es-CR" sz="1400" dirty="0"/>
              <a:t>Existencia de lavado de activos en la empresa financiera en Costa Rica o de las empresas vinculadas que utilizan esta como medio de lavado u otro tipo de delito.</a:t>
            </a:r>
          </a:p>
          <a:p>
            <a:pPr algn="just"/>
            <a:endParaRPr lang="es-CR" sz="1400" dirty="0"/>
          </a:p>
          <a:p>
            <a:pPr algn="just"/>
            <a:endParaRPr lang="es-CR" sz="1400" dirty="0"/>
          </a:p>
        </p:txBody>
      </p:sp>
      <p:pic>
        <p:nvPicPr>
          <p:cNvPr id="3076" name="Picture 4" descr="4 ideas de negocio innovadoras para desarrollar en el 2018">
            <a:extLst>
              <a:ext uri="{FF2B5EF4-FFF2-40B4-BE49-F238E27FC236}">
                <a16:creationId xmlns:a16="http://schemas.microsoft.com/office/drawing/2014/main" id="{0AA99F8C-26EC-4D91-8EB4-DAF0A24A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85" y="451446"/>
            <a:ext cx="1545580" cy="11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📞 Tarifas TV de Pago para Ver Todo el Deporte 📢 ¡OFERTAS! 2022">
            <a:extLst>
              <a:ext uri="{FF2B5EF4-FFF2-40B4-BE49-F238E27FC236}">
                <a16:creationId xmlns:a16="http://schemas.microsoft.com/office/drawing/2014/main" id="{C8EA249B-5EB8-41A6-AA20-B3677EBC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59" y="1568420"/>
            <a:ext cx="1516206" cy="8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é es un representante legal? | Gerencie.com">
            <a:extLst>
              <a:ext uri="{FF2B5EF4-FFF2-40B4-BE49-F238E27FC236}">
                <a16:creationId xmlns:a16="http://schemas.microsoft.com/office/drawing/2014/main" id="{C4E378AD-AFEE-4349-B856-920A7F97E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5" r="31565"/>
          <a:stretch/>
        </p:blipFill>
        <p:spPr bwMode="auto">
          <a:xfrm>
            <a:off x="5337111" y="2693793"/>
            <a:ext cx="1143518" cy="8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at Is IT Risk Management? | ITPro Today: IT News, How-Tos, Trends, Case  Studies, Career Tips, More">
            <a:extLst>
              <a:ext uri="{FF2B5EF4-FFF2-40B4-BE49-F238E27FC236}">
                <a16:creationId xmlns:a16="http://schemas.microsoft.com/office/drawing/2014/main" id="{2FB6E2E0-D329-4D15-BB11-CCCC5B6E0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2497"/>
          <a:stretch/>
        </p:blipFill>
        <p:spPr bwMode="auto">
          <a:xfrm>
            <a:off x="1907888" y="3644492"/>
            <a:ext cx="1663592" cy="11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6405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636412" y="6405"/>
            <a:ext cx="73571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R" sz="2400" b="1" dirty="0">
                <a:solidFill>
                  <a:schemeClr val="tx2"/>
                </a:solidFill>
                <a:latin typeface="Arial"/>
                <a:cs typeface="Arial"/>
              </a:rPr>
              <a:t>Técnicas de verificación a ejecutar</a:t>
            </a:r>
          </a:p>
          <a:p>
            <a:pPr algn="ctr"/>
            <a:r>
              <a:rPr lang="es-CR" sz="2400" b="1" dirty="0">
                <a:solidFill>
                  <a:schemeClr val="tx2"/>
                </a:solidFill>
                <a:latin typeface="Arial"/>
                <a:cs typeface="Arial"/>
              </a:rPr>
              <a:t>(Directamente con el contribuyente)</a:t>
            </a:r>
            <a:endParaRPr lang="es-ES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47E705A-6ACC-4469-A5D8-E735537DBB34}"/>
              </a:ext>
            </a:extLst>
          </p:cNvPr>
          <p:cNvSpPr/>
          <p:nvPr/>
        </p:nvSpPr>
        <p:spPr>
          <a:xfrm>
            <a:off x="3381153" y="971107"/>
            <a:ext cx="5609392" cy="38550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CR" b="1" dirty="0">
                <a:solidFill>
                  <a:srgbClr val="002060"/>
                </a:solidFill>
              </a:rPr>
              <a:t>Análisis 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002060"/>
                </a:solidFill>
              </a:rPr>
              <a:t>Beneficiarios finales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002060"/>
                </a:solidFill>
              </a:rPr>
              <a:t>Representaciones legales.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002060"/>
                </a:solidFill>
              </a:rPr>
              <a:t>Transacciones con empresas vinculadas: alquileres, servicios profesionales, cuentas por pagar y cobrar, compra de bienes y otros servicios.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002060"/>
                </a:solidFill>
              </a:rPr>
              <a:t>Transacciones en efectivo sospechosas (con clientes ordinarios o vinculados)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002060"/>
                </a:solidFill>
              </a:rPr>
              <a:t>Contratos de patrocinio de deportes y flujo de transacciones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002060"/>
                </a:solidFill>
              </a:rPr>
              <a:t>Conformación detallada del grupo empresarial local e internacional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002060"/>
                </a:solidFill>
              </a:rPr>
              <a:t>Incrementos patrimoniales no justificados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CR" dirty="0">
              <a:solidFill>
                <a:srgbClr val="002060"/>
              </a:solidFill>
            </a:endParaRPr>
          </a:p>
        </p:txBody>
      </p:sp>
      <p:pic>
        <p:nvPicPr>
          <p:cNvPr id="13" name="Picture 2" descr="▷ Investigar gif animado | Actualizado marzo 2022">
            <a:extLst>
              <a:ext uri="{FF2B5EF4-FFF2-40B4-BE49-F238E27FC236}">
                <a16:creationId xmlns:a16="http://schemas.microsoft.com/office/drawing/2014/main" id="{E5F837A5-82F6-4526-A2C6-8F49D72093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612404"/>
            <a:ext cx="3672938" cy="43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8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6405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636412" y="6405"/>
            <a:ext cx="73571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R" sz="2400" b="1" dirty="0">
                <a:solidFill>
                  <a:schemeClr val="tx2"/>
                </a:solidFill>
                <a:latin typeface="Arial"/>
                <a:cs typeface="Arial"/>
              </a:rPr>
              <a:t>Técnicas de verificación a ejecutar</a:t>
            </a:r>
          </a:p>
          <a:p>
            <a:pPr algn="ctr"/>
            <a:r>
              <a:rPr lang="es-CR" sz="2400" b="1" dirty="0">
                <a:solidFill>
                  <a:schemeClr val="tx2"/>
                </a:solidFill>
                <a:latin typeface="Arial"/>
                <a:cs typeface="Arial"/>
              </a:rPr>
              <a:t>(Mediante terceros)</a:t>
            </a:r>
            <a:endParaRPr lang="es-ES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47E705A-6ACC-4469-A5D8-E735537DBB34}"/>
              </a:ext>
            </a:extLst>
          </p:cNvPr>
          <p:cNvSpPr/>
          <p:nvPr/>
        </p:nvSpPr>
        <p:spPr>
          <a:xfrm>
            <a:off x="3381153" y="971107"/>
            <a:ext cx="5609392" cy="38550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CR" b="1" dirty="0">
                <a:solidFill>
                  <a:srgbClr val="002060"/>
                </a:solidFill>
              </a:rPr>
              <a:t>Solicitud y/o intercambio de información con: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Ente regulador local.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Entes judiciales de países con noticias relacionadas sobre el grupo.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Administraciones Tributarias de otros países con noticias relacionadas sobre el grupo.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Organismos judiciales locales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Auditorías en curso a otras empresas del grupo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2052" name="Picture 4" descr="Diálogos: &quot;Diálogos&quot; por el mundo">
            <a:extLst>
              <a:ext uri="{FF2B5EF4-FFF2-40B4-BE49-F238E27FC236}">
                <a16:creationId xmlns:a16="http://schemas.microsoft.com/office/drawing/2014/main" id="{EB00CB04-63E0-46E3-AF3E-2927837AD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2" y="105638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PORTANCIA DE LA INNOVACIÓN. - Calidad.MarianaH">
            <a:extLst>
              <a:ext uri="{FF2B5EF4-FFF2-40B4-BE49-F238E27FC236}">
                <a16:creationId xmlns:a16="http://schemas.microsoft.com/office/drawing/2014/main" id="{8DD975B3-B647-4E27-98E3-B74538028F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7" y="2760428"/>
            <a:ext cx="2075618" cy="1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5A4D5D-B6E0-9440-8D1E-170AEF5D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561305" y="1314774"/>
            <a:ext cx="808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tx2"/>
                </a:solidFill>
                <a:latin typeface="Arial"/>
                <a:cs typeface="Arial"/>
              </a:rPr>
              <a:t>Sección de consultas, sugerencias y comentarios.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F8C798F-4D24-4DD0-92D0-1921DD98B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708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A9408015764043B27DDC6C41054170" ma:contentTypeVersion="14" ma:contentTypeDescription="Crear nuevo documento." ma:contentTypeScope="" ma:versionID="d3743c17a09e0f3cfb006ff98321b978">
  <xsd:schema xmlns:xsd="http://www.w3.org/2001/XMLSchema" xmlns:xs="http://www.w3.org/2001/XMLSchema" xmlns:p="http://schemas.microsoft.com/office/2006/metadata/properties" xmlns:ns3="fb7d3eff-ca54-4d7a-9079-a266fc395fb9" xmlns:ns4="04b8888d-c072-4f84-94d7-f8b4bfc68adc" targetNamespace="http://schemas.microsoft.com/office/2006/metadata/properties" ma:root="true" ma:fieldsID="1f5847d03a7fcd6d6d53b1cd882e8af4" ns3:_="" ns4:_="">
    <xsd:import namespace="fb7d3eff-ca54-4d7a-9079-a266fc395fb9"/>
    <xsd:import namespace="04b8888d-c072-4f84-94d7-f8b4bfc68ad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d3eff-ca54-4d7a-9079-a266fc395f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8888d-c072-4f84-94d7-f8b4bfc68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71C202-44B1-4D8E-BEFB-137CCB3D3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d3eff-ca54-4d7a-9079-a266fc395fb9"/>
    <ds:schemaRef ds:uri="04b8888d-c072-4f84-94d7-f8b4bfc68a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94665C-CD81-4B04-8CEB-C34023174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0BF7F2-6681-4B2A-A7F4-F5127EF914D0}">
  <ds:schemaRefs>
    <ds:schemaRef ds:uri="04b8888d-c072-4f84-94d7-f8b4bfc68adc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b7d3eff-ca54-4d7a-9079-a266fc395fb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460</Words>
  <Application>Microsoft Office PowerPoint</Application>
  <PresentationFormat>Presentación en pantalla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Hacienda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 Cordero Villalobos</dc:creator>
  <cp:lastModifiedBy>David Barreda Minaya</cp:lastModifiedBy>
  <cp:revision>39</cp:revision>
  <dcterms:created xsi:type="dcterms:W3CDTF">2018-05-14T17:53:00Z</dcterms:created>
  <dcterms:modified xsi:type="dcterms:W3CDTF">2022-03-16T06:09:48Z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0x010100C7A9408015764043B27DDC6C41054170</vt:lpwstr>
  </property>
</Properties>
</file>