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1" r:id="rId15"/>
    <p:sldId id="272" r:id="rId16"/>
    <p:sldId id="273" r:id="rId17"/>
    <p:sldId id="274" r:id="rId18"/>
    <p:sldId id="275" r:id="rId19"/>
    <p:sldId id="276" r:id="rId20"/>
    <p:sldId id="277" r:id="rId21"/>
    <p:sldId id="278" r:id="rId22"/>
    <p:sldId id="279" r:id="rId23"/>
    <p:sldId id="280" r:id="rId24"/>
  </p:sldIdLst>
  <p:sldSz cx="12192000" cy="6858000"/>
  <p:notesSz cx="7559675" cy="10691813"/>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546" y="-72"/>
      </p:cViewPr>
      <p:guideLst>
        <p:guide orient="horz" pos="2160"/>
        <p:guide pos="384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1523880" y="1743120"/>
            <a:ext cx="9142920" cy="1145160"/>
          </a:xfrm>
          <a:prstGeom prst="rect">
            <a:avLst/>
          </a:prstGeom>
        </p:spPr>
        <p:txBody>
          <a:bodyPr lIns="0" tIns="0" rIns="0" bIns="0" anchor="ctr">
            <a:spAutoFit/>
          </a:bodyPr>
          <a:lstStyle/>
          <a:p>
            <a:pPr algn="ctr"/>
            <a:endParaRPr lang="es-AR" sz="4400" b="0" strike="noStrike" spc="-1">
              <a:latin typeface="Arial"/>
            </a:endParaRPr>
          </a:p>
        </p:txBody>
      </p:sp>
      <p:sp>
        <p:nvSpPr>
          <p:cNvPr id="25" name="PlaceHolder 2"/>
          <p:cNvSpPr>
            <a:spLocks noGrp="1"/>
          </p:cNvSpPr>
          <p:nvPr>
            <p:ph type="body"/>
          </p:nvPr>
        </p:nvSpPr>
        <p:spPr>
          <a:xfrm>
            <a:off x="609480" y="1604520"/>
            <a:ext cx="10972080" cy="1896840"/>
          </a:xfrm>
          <a:prstGeom prst="rect">
            <a:avLst/>
          </a:prstGeom>
        </p:spPr>
        <p:txBody>
          <a:bodyPr lIns="0" tIns="0" rIns="0" bIns="0">
            <a:normAutofit/>
          </a:bodyPr>
          <a:lstStyle/>
          <a:p>
            <a:endParaRPr lang="es-AR" sz="3200" b="0" strike="noStrike" spc="-1">
              <a:latin typeface="Arial"/>
            </a:endParaRPr>
          </a:p>
        </p:txBody>
      </p:sp>
      <p:sp>
        <p:nvSpPr>
          <p:cNvPr id="26" name="PlaceHolder 3"/>
          <p:cNvSpPr>
            <a:spLocks noGrp="1"/>
          </p:cNvSpPr>
          <p:nvPr>
            <p:ph type="body"/>
          </p:nvPr>
        </p:nvSpPr>
        <p:spPr>
          <a:xfrm>
            <a:off x="609480" y="3682080"/>
            <a:ext cx="10972080" cy="1896840"/>
          </a:xfrm>
          <a:prstGeom prst="rect">
            <a:avLst/>
          </a:prstGeom>
        </p:spPr>
        <p:txBody>
          <a:bodyPr lIns="0" tIns="0" rIns="0" bIns="0">
            <a:normAutofit/>
          </a:bodyPr>
          <a:lstStyle/>
          <a:p>
            <a:endParaRPr lang="es-AR"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1523880" y="1743120"/>
            <a:ext cx="9142920" cy="1145160"/>
          </a:xfrm>
          <a:prstGeom prst="rect">
            <a:avLst/>
          </a:prstGeom>
        </p:spPr>
        <p:txBody>
          <a:bodyPr lIns="0" tIns="0" rIns="0" bIns="0" anchor="ctr">
            <a:spAutoFit/>
          </a:bodyPr>
          <a:lstStyle/>
          <a:p>
            <a:pPr algn="ctr"/>
            <a:endParaRPr lang="es-AR" sz="4400" b="0" strike="noStrike" spc="-1">
              <a:latin typeface="Arial"/>
            </a:endParaRPr>
          </a:p>
        </p:txBody>
      </p:sp>
      <p:sp>
        <p:nvSpPr>
          <p:cNvPr id="28"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s-AR" sz="3200" b="0" strike="noStrike" spc="-1">
              <a:latin typeface="Arial"/>
            </a:endParaRPr>
          </a:p>
        </p:txBody>
      </p:sp>
      <p:sp>
        <p:nvSpPr>
          <p:cNvPr id="29"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s-AR" sz="3200" b="0" strike="noStrike" spc="-1">
              <a:latin typeface="Arial"/>
            </a:endParaRPr>
          </a:p>
        </p:txBody>
      </p:sp>
      <p:sp>
        <p:nvSpPr>
          <p:cNvPr id="30"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s-AR" sz="3200" b="0" strike="noStrike" spc="-1">
              <a:latin typeface="Arial"/>
            </a:endParaRPr>
          </a:p>
        </p:txBody>
      </p:sp>
      <p:sp>
        <p:nvSpPr>
          <p:cNvPr id="31"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es-AR"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2" name="PlaceHolder 1"/>
          <p:cNvSpPr>
            <a:spLocks noGrp="1"/>
          </p:cNvSpPr>
          <p:nvPr>
            <p:ph type="title"/>
          </p:nvPr>
        </p:nvSpPr>
        <p:spPr>
          <a:xfrm>
            <a:off x="1523880" y="1743120"/>
            <a:ext cx="9142920" cy="1145160"/>
          </a:xfrm>
          <a:prstGeom prst="rect">
            <a:avLst/>
          </a:prstGeom>
        </p:spPr>
        <p:txBody>
          <a:bodyPr lIns="0" tIns="0" rIns="0" bIns="0" anchor="ctr">
            <a:spAutoFit/>
          </a:bodyPr>
          <a:lstStyle/>
          <a:p>
            <a:pPr algn="ctr"/>
            <a:endParaRPr lang="es-AR" sz="4400" b="0" strike="noStrike" spc="-1">
              <a:latin typeface="Arial"/>
            </a:endParaRPr>
          </a:p>
        </p:txBody>
      </p:sp>
      <p:sp>
        <p:nvSpPr>
          <p:cNvPr id="33" name="PlaceHolder 2"/>
          <p:cNvSpPr>
            <a:spLocks noGrp="1"/>
          </p:cNvSpPr>
          <p:nvPr>
            <p:ph type="body"/>
          </p:nvPr>
        </p:nvSpPr>
        <p:spPr>
          <a:xfrm>
            <a:off x="609480" y="1604520"/>
            <a:ext cx="3532680" cy="1896840"/>
          </a:xfrm>
          <a:prstGeom prst="rect">
            <a:avLst/>
          </a:prstGeom>
        </p:spPr>
        <p:txBody>
          <a:bodyPr lIns="0" tIns="0" rIns="0" bIns="0">
            <a:normAutofit/>
          </a:bodyPr>
          <a:lstStyle/>
          <a:p>
            <a:endParaRPr lang="es-AR" sz="3200" b="0" strike="noStrike" spc="-1">
              <a:latin typeface="Arial"/>
            </a:endParaRPr>
          </a:p>
        </p:txBody>
      </p:sp>
      <p:sp>
        <p:nvSpPr>
          <p:cNvPr id="34" name="PlaceHolder 3"/>
          <p:cNvSpPr>
            <a:spLocks noGrp="1"/>
          </p:cNvSpPr>
          <p:nvPr>
            <p:ph type="body"/>
          </p:nvPr>
        </p:nvSpPr>
        <p:spPr>
          <a:xfrm>
            <a:off x="4319280" y="1604520"/>
            <a:ext cx="3532680" cy="1896840"/>
          </a:xfrm>
          <a:prstGeom prst="rect">
            <a:avLst/>
          </a:prstGeom>
        </p:spPr>
        <p:txBody>
          <a:bodyPr lIns="0" tIns="0" rIns="0" bIns="0">
            <a:normAutofit/>
          </a:bodyPr>
          <a:lstStyle/>
          <a:p>
            <a:endParaRPr lang="es-AR" sz="3200" b="0" strike="noStrike" spc="-1">
              <a:latin typeface="Arial"/>
            </a:endParaRPr>
          </a:p>
        </p:txBody>
      </p:sp>
      <p:sp>
        <p:nvSpPr>
          <p:cNvPr id="35" name="PlaceHolder 4"/>
          <p:cNvSpPr>
            <a:spLocks noGrp="1"/>
          </p:cNvSpPr>
          <p:nvPr>
            <p:ph type="body"/>
          </p:nvPr>
        </p:nvSpPr>
        <p:spPr>
          <a:xfrm>
            <a:off x="8028720" y="1604520"/>
            <a:ext cx="3532680" cy="1896840"/>
          </a:xfrm>
          <a:prstGeom prst="rect">
            <a:avLst/>
          </a:prstGeom>
        </p:spPr>
        <p:txBody>
          <a:bodyPr lIns="0" tIns="0" rIns="0" bIns="0">
            <a:normAutofit/>
          </a:bodyPr>
          <a:lstStyle/>
          <a:p>
            <a:endParaRPr lang="es-AR" sz="3200" b="0" strike="noStrike" spc="-1">
              <a:latin typeface="Arial"/>
            </a:endParaRPr>
          </a:p>
        </p:txBody>
      </p:sp>
      <p:sp>
        <p:nvSpPr>
          <p:cNvPr id="36" name="PlaceHolder 5"/>
          <p:cNvSpPr>
            <a:spLocks noGrp="1"/>
          </p:cNvSpPr>
          <p:nvPr>
            <p:ph type="body"/>
          </p:nvPr>
        </p:nvSpPr>
        <p:spPr>
          <a:xfrm>
            <a:off x="609480" y="3682080"/>
            <a:ext cx="3532680" cy="1896840"/>
          </a:xfrm>
          <a:prstGeom prst="rect">
            <a:avLst/>
          </a:prstGeom>
        </p:spPr>
        <p:txBody>
          <a:bodyPr lIns="0" tIns="0" rIns="0" bIns="0">
            <a:normAutofit/>
          </a:bodyPr>
          <a:lstStyle/>
          <a:p>
            <a:endParaRPr lang="es-AR" sz="3200" b="0" strike="noStrike" spc="-1">
              <a:latin typeface="Arial"/>
            </a:endParaRPr>
          </a:p>
        </p:txBody>
      </p:sp>
      <p:sp>
        <p:nvSpPr>
          <p:cNvPr id="37" name="PlaceHolder 6"/>
          <p:cNvSpPr>
            <a:spLocks noGrp="1"/>
          </p:cNvSpPr>
          <p:nvPr>
            <p:ph type="body"/>
          </p:nvPr>
        </p:nvSpPr>
        <p:spPr>
          <a:xfrm>
            <a:off x="4319280" y="3682080"/>
            <a:ext cx="3532680" cy="1896840"/>
          </a:xfrm>
          <a:prstGeom prst="rect">
            <a:avLst/>
          </a:prstGeom>
        </p:spPr>
        <p:txBody>
          <a:bodyPr lIns="0" tIns="0" rIns="0" bIns="0">
            <a:normAutofit/>
          </a:bodyPr>
          <a:lstStyle/>
          <a:p>
            <a:endParaRPr lang="es-AR" sz="3200" b="0" strike="noStrike" spc="-1">
              <a:latin typeface="Arial"/>
            </a:endParaRPr>
          </a:p>
        </p:txBody>
      </p:sp>
      <p:sp>
        <p:nvSpPr>
          <p:cNvPr id="38" name="PlaceHolder 7"/>
          <p:cNvSpPr>
            <a:spLocks noGrp="1"/>
          </p:cNvSpPr>
          <p:nvPr>
            <p:ph type="body"/>
          </p:nvPr>
        </p:nvSpPr>
        <p:spPr>
          <a:xfrm>
            <a:off x="8028720" y="3682080"/>
            <a:ext cx="3532680" cy="1896840"/>
          </a:xfrm>
          <a:prstGeom prst="rect">
            <a:avLst/>
          </a:prstGeom>
        </p:spPr>
        <p:txBody>
          <a:bodyPr lIns="0" tIns="0" rIns="0" bIns="0">
            <a:normAutofit/>
          </a:bodyPr>
          <a:lstStyle/>
          <a:p>
            <a:endParaRPr lang="es-AR"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3" name="PlaceHolder 1"/>
          <p:cNvSpPr>
            <a:spLocks noGrp="1"/>
          </p:cNvSpPr>
          <p:nvPr>
            <p:ph type="title"/>
          </p:nvPr>
        </p:nvSpPr>
        <p:spPr>
          <a:xfrm>
            <a:off x="1523880" y="1743120"/>
            <a:ext cx="9142920" cy="1145160"/>
          </a:xfrm>
          <a:prstGeom prst="rect">
            <a:avLst/>
          </a:prstGeom>
        </p:spPr>
        <p:txBody>
          <a:bodyPr lIns="0" tIns="0" rIns="0" bIns="0" anchor="ctr">
            <a:spAutoFit/>
          </a:bodyPr>
          <a:lstStyle/>
          <a:p>
            <a:pPr algn="ctr"/>
            <a:endParaRPr lang="es-AR" sz="4400" b="0" strike="noStrike" spc="-1">
              <a:latin typeface="Arial"/>
            </a:endParaRPr>
          </a:p>
        </p:txBody>
      </p:sp>
      <p:sp>
        <p:nvSpPr>
          <p:cNvPr id="4" name="PlaceHolder 2"/>
          <p:cNvSpPr>
            <a:spLocks noGrp="1"/>
          </p:cNvSpPr>
          <p:nvPr>
            <p:ph type="subTitle"/>
          </p:nvPr>
        </p:nvSpPr>
        <p:spPr>
          <a:xfrm>
            <a:off x="609480" y="1604520"/>
            <a:ext cx="10972080" cy="3976920"/>
          </a:xfrm>
          <a:prstGeom prst="rect">
            <a:avLst/>
          </a:prstGeom>
        </p:spPr>
        <p:txBody>
          <a:bodyPr lIns="0" tIns="0" rIns="0" bIns="0" anchor="ctr">
            <a:spAutoFit/>
          </a:bodyPr>
          <a:lstStyle/>
          <a:p>
            <a:pPr algn="ctr"/>
            <a:endParaRPr lang="es-AR"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5" name="PlaceHolder 1"/>
          <p:cNvSpPr>
            <a:spLocks noGrp="1"/>
          </p:cNvSpPr>
          <p:nvPr>
            <p:ph type="title"/>
          </p:nvPr>
        </p:nvSpPr>
        <p:spPr>
          <a:xfrm>
            <a:off x="1523880" y="1743120"/>
            <a:ext cx="9142920" cy="1145160"/>
          </a:xfrm>
          <a:prstGeom prst="rect">
            <a:avLst/>
          </a:prstGeom>
        </p:spPr>
        <p:txBody>
          <a:bodyPr lIns="0" tIns="0" rIns="0" bIns="0" anchor="ctr">
            <a:spAutoFit/>
          </a:bodyPr>
          <a:lstStyle/>
          <a:p>
            <a:pPr algn="ctr"/>
            <a:endParaRPr lang="es-AR" sz="4400" b="0" strike="noStrike" spc="-1">
              <a:latin typeface="Arial"/>
            </a:endParaRPr>
          </a:p>
        </p:txBody>
      </p:sp>
      <p:sp>
        <p:nvSpPr>
          <p:cNvPr id="6" name="PlaceHolder 2"/>
          <p:cNvSpPr>
            <a:spLocks noGrp="1"/>
          </p:cNvSpPr>
          <p:nvPr>
            <p:ph type="body"/>
          </p:nvPr>
        </p:nvSpPr>
        <p:spPr>
          <a:xfrm>
            <a:off x="609480" y="1604520"/>
            <a:ext cx="10972080" cy="3976920"/>
          </a:xfrm>
          <a:prstGeom prst="rect">
            <a:avLst/>
          </a:prstGeom>
        </p:spPr>
        <p:txBody>
          <a:bodyPr lIns="0" tIns="0" rIns="0" bIns="0">
            <a:normAutofit/>
          </a:bodyPr>
          <a:lstStyle/>
          <a:p>
            <a:endParaRPr lang="es-AR"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1523880" y="1743120"/>
            <a:ext cx="9142920" cy="1145160"/>
          </a:xfrm>
          <a:prstGeom prst="rect">
            <a:avLst/>
          </a:prstGeom>
        </p:spPr>
        <p:txBody>
          <a:bodyPr lIns="0" tIns="0" rIns="0" bIns="0" anchor="ctr">
            <a:spAutoFit/>
          </a:bodyPr>
          <a:lstStyle/>
          <a:p>
            <a:pPr algn="ctr"/>
            <a:endParaRPr lang="es-AR" sz="4400" b="0" strike="noStrike" spc="-1">
              <a:latin typeface="Arial"/>
            </a:endParaRPr>
          </a:p>
        </p:txBody>
      </p:sp>
      <p:sp>
        <p:nvSpPr>
          <p:cNvPr id="8" name="PlaceHolder 2"/>
          <p:cNvSpPr>
            <a:spLocks noGrp="1"/>
          </p:cNvSpPr>
          <p:nvPr>
            <p:ph type="body"/>
          </p:nvPr>
        </p:nvSpPr>
        <p:spPr>
          <a:xfrm>
            <a:off x="609480" y="1604520"/>
            <a:ext cx="5354280" cy="3976920"/>
          </a:xfrm>
          <a:prstGeom prst="rect">
            <a:avLst/>
          </a:prstGeom>
        </p:spPr>
        <p:txBody>
          <a:bodyPr lIns="0" tIns="0" rIns="0" bIns="0">
            <a:normAutofit/>
          </a:bodyPr>
          <a:lstStyle/>
          <a:p>
            <a:endParaRPr lang="es-AR" sz="3200" b="0" strike="noStrike" spc="-1">
              <a:latin typeface="Arial"/>
            </a:endParaRPr>
          </a:p>
        </p:txBody>
      </p:sp>
      <p:sp>
        <p:nvSpPr>
          <p:cNvPr id="9" name="PlaceHolder 3"/>
          <p:cNvSpPr>
            <a:spLocks noGrp="1"/>
          </p:cNvSpPr>
          <p:nvPr>
            <p:ph type="body"/>
          </p:nvPr>
        </p:nvSpPr>
        <p:spPr>
          <a:xfrm>
            <a:off x="6231960" y="1604520"/>
            <a:ext cx="5354280" cy="3976920"/>
          </a:xfrm>
          <a:prstGeom prst="rect">
            <a:avLst/>
          </a:prstGeom>
        </p:spPr>
        <p:txBody>
          <a:bodyPr lIns="0" tIns="0" rIns="0" bIns="0">
            <a:normAutofit/>
          </a:bodyPr>
          <a:lstStyle/>
          <a:p>
            <a:endParaRPr lang="es-AR"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 name="PlaceHolder 1"/>
          <p:cNvSpPr>
            <a:spLocks noGrp="1"/>
          </p:cNvSpPr>
          <p:nvPr>
            <p:ph type="title"/>
          </p:nvPr>
        </p:nvSpPr>
        <p:spPr>
          <a:xfrm>
            <a:off x="1523880" y="1743120"/>
            <a:ext cx="9142920" cy="1145160"/>
          </a:xfrm>
          <a:prstGeom prst="rect">
            <a:avLst/>
          </a:prstGeom>
        </p:spPr>
        <p:txBody>
          <a:bodyPr lIns="0" tIns="0" rIns="0" bIns="0" anchor="ctr">
            <a:spAutoFit/>
          </a:bodyPr>
          <a:lstStyle/>
          <a:p>
            <a:pPr algn="ctr"/>
            <a:endParaRPr lang="es-AR"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1" name="PlaceHolder 1"/>
          <p:cNvSpPr>
            <a:spLocks noGrp="1"/>
          </p:cNvSpPr>
          <p:nvPr>
            <p:ph type="subTitle"/>
          </p:nvPr>
        </p:nvSpPr>
        <p:spPr>
          <a:xfrm>
            <a:off x="1523880" y="1743120"/>
            <a:ext cx="9142920" cy="5309640"/>
          </a:xfrm>
          <a:prstGeom prst="rect">
            <a:avLst/>
          </a:prstGeom>
        </p:spPr>
        <p:txBody>
          <a:bodyPr lIns="0" tIns="0" rIns="0" bIns="0" anchor="ctr">
            <a:spAutoFit/>
          </a:bodyPr>
          <a:lstStyle/>
          <a:p>
            <a:pPr algn="ctr"/>
            <a:endParaRPr lang="es-AR"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2" name="PlaceHolder 1"/>
          <p:cNvSpPr>
            <a:spLocks noGrp="1"/>
          </p:cNvSpPr>
          <p:nvPr>
            <p:ph type="title"/>
          </p:nvPr>
        </p:nvSpPr>
        <p:spPr>
          <a:xfrm>
            <a:off x="1523880" y="1743120"/>
            <a:ext cx="9142920" cy="1145160"/>
          </a:xfrm>
          <a:prstGeom prst="rect">
            <a:avLst/>
          </a:prstGeom>
        </p:spPr>
        <p:txBody>
          <a:bodyPr lIns="0" tIns="0" rIns="0" bIns="0" anchor="ctr">
            <a:spAutoFit/>
          </a:bodyPr>
          <a:lstStyle/>
          <a:p>
            <a:pPr algn="ctr"/>
            <a:endParaRPr lang="es-AR" sz="4400" b="0" strike="noStrike" spc="-1">
              <a:latin typeface="Arial"/>
            </a:endParaRPr>
          </a:p>
        </p:txBody>
      </p:sp>
      <p:sp>
        <p:nvSpPr>
          <p:cNvPr id="13"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s-AR" sz="3200" b="0" strike="noStrike" spc="-1">
              <a:latin typeface="Arial"/>
            </a:endParaRPr>
          </a:p>
        </p:txBody>
      </p:sp>
      <p:sp>
        <p:nvSpPr>
          <p:cNvPr id="14" name="PlaceHolder 3"/>
          <p:cNvSpPr>
            <a:spLocks noGrp="1"/>
          </p:cNvSpPr>
          <p:nvPr>
            <p:ph type="body"/>
          </p:nvPr>
        </p:nvSpPr>
        <p:spPr>
          <a:xfrm>
            <a:off x="6231960" y="1604520"/>
            <a:ext cx="5354280" cy="3976920"/>
          </a:xfrm>
          <a:prstGeom prst="rect">
            <a:avLst/>
          </a:prstGeom>
        </p:spPr>
        <p:txBody>
          <a:bodyPr lIns="0" tIns="0" rIns="0" bIns="0">
            <a:normAutofit/>
          </a:bodyPr>
          <a:lstStyle/>
          <a:p>
            <a:endParaRPr lang="es-AR" sz="3200" b="0" strike="noStrike" spc="-1">
              <a:latin typeface="Arial"/>
            </a:endParaRPr>
          </a:p>
        </p:txBody>
      </p:sp>
      <p:sp>
        <p:nvSpPr>
          <p:cNvPr id="15"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s-AR"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6" name="PlaceHolder 1"/>
          <p:cNvSpPr>
            <a:spLocks noGrp="1"/>
          </p:cNvSpPr>
          <p:nvPr>
            <p:ph type="title"/>
          </p:nvPr>
        </p:nvSpPr>
        <p:spPr>
          <a:xfrm>
            <a:off x="1523880" y="1743120"/>
            <a:ext cx="9142920" cy="1145160"/>
          </a:xfrm>
          <a:prstGeom prst="rect">
            <a:avLst/>
          </a:prstGeom>
        </p:spPr>
        <p:txBody>
          <a:bodyPr lIns="0" tIns="0" rIns="0" bIns="0" anchor="ctr">
            <a:spAutoFit/>
          </a:bodyPr>
          <a:lstStyle/>
          <a:p>
            <a:pPr algn="ctr"/>
            <a:endParaRPr lang="es-AR" sz="4400" b="0" strike="noStrike" spc="-1">
              <a:latin typeface="Arial"/>
            </a:endParaRPr>
          </a:p>
        </p:txBody>
      </p:sp>
      <p:sp>
        <p:nvSpPr>
          <p:cNvPr id="17" name="PlaceHolder 2"/>
          <p:cNvSpPr>
            <a:spLocks noGrp="1"/>
          </p:cNvSpPr>
          <p:nvPr>
            <p:ph type="body"/>
          </p:nvPr>
        </p:nvSpPr>
        <p:spPr>
          <a:xfrm>
            <a:off x="609480" y="1604520"/>
            <a:ext cx="5354280" cy="3976920"/>
          </a:xfrm>
          <a:prstGeom prst="rect">
            <a:avLst/>
          </a:prstGeom>
        </p:spPr>
        <p:txBody>
          <a:bodyPr lIns="0" tIns="0" rIns="0" bIns="0">
            <a:normAutofit/>
          </a:bodyPr>
          <a:lstStyle/>
          <a:p>
            <a:endParaRPr lang="es-AR" sz="3200" b="0" strike="noStrike" spc="-1">
              <a:latin typeface="Arial"/>
            </a:endParaRPr>
          </a:p>
        </p:txBody>
      </p:sp>
      <p:sp>
        <p:nvSpPr>
          <p:cNvPr id="18"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s-AR" sz="3200" b="0" strike="noStrike" spc="-1">
              <a:latin typeface="Arial"/>
            </a:endParaRPr>
          </a:p>
        </p:txBody>
      </p:sp>
      <p:sp>
        <p:nvSpPr>
          <p:cNvPr id="19"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s-AR"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1523880" y="1743120"/>
            <a:ext cx="9142920" cy="1145160"/>
          </a:xfrm>
          <a:prstGeom prst="rect">
            <a:avLst/>
          </a:prstGeom>
        </p:spPr>
        <p:txBody>
          <a:bodyPr lIns="0" tIns="0" rIns="0" bIns="0" anchor="ctr">
            <a:spAutoFit/>
          </a:bodyPr>
          <a:lstStyle/>
          <a:p>
            <a:pPr algn="ctr"/>
            <a:endParaRPr lang="es-AR" sz="4400" b="0" strike="noStrike" spc="-1">
              <a:latin typeface="Arial"/>
            </a:endParaRPr>
          </a:p>
        </p:txBody>
      </p:sp>
      <p:sp>
        <p:nvSpPr>
          <p:cNvPr id="21"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s-AR" sz="3200" b="0" strike="noStrike" spc="-1">
              <a:latin typeface="Arial"/>
            </a:endParaRPr>
          </a:p>
        </p:txBody>
      </p:sp>
      <p:sp>
        <p:nvSpPr>
          <p:cNvPr id="22"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s-AR" sz="3200" b="0" strike="noStrike" spc="-1">
              <a:latin typeface="Arial"/>
            </a:endParaRPr>
          </a:p>
        </p:txBody>
      </p:sp>
      <p:sp>
        <p:nvSpPr>
          <p:cNvPr id="23" name="PlaceHolder 4"/>
          <p:cNvSpPr>
            <a:spLocks noGrp="1"/>
          </p:cNvSpPr>
          <p:nvPr>
            <p:ph type="body"/>
          </p:nvPr>
        </p:nvSpPr>
        <p:spPr>
          <a:xfrm>
            <a:off x="609480" y="3682080"/>
            <a:ext cx="10972080" cy="1896840"/>
          </a:xfrm>
          <a:prstGeom prst="rect">
            <a:avLst/>
          </a:prstGeom>
        </p:spPr>
        <p:txBody>
          <a:bodyPr lIns="0" tIns="0" rIns="0" bIns="0">
            <a:normAutofit/>
          </a:bodyPr>
          <a:lstStyle/>
          <a:p>
            <a:endParaRPr lang="es-AR"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 name="CustomShape 1"/>
          <p:cNvSpPr/>
          <p:nvPr/>
        </p:nvSpPr>
        <p:spPr>
          <a:xfrm>
            <a:off x="0" y="6705720"/>
            <a:ext cx="1064160" cy="151920"/>
          </a:xfrm>
          <a:prstGeom prst="rect">
            <a:avLst/>
          </a:prstGeom>
          <a:noFill/>
          <a:ln>
            <a:noFill/>
          </a:ln>
        </p:spPr>
        <p:style>
          <a:lnRef idx="0">
            <a:scrgbClr r="0" g="0" b="0"/>
          </a:lnRef>
          <a:fillRef idx="0">
            <a:scrgbClr r="0" g="0" b="0"/>
          </a:fillRef>
          <a:effectRef idx="0">
            <a:scrgbClr r="0" g="0" b="0"/>
          </a:effectRef>
          <a:fontRef idx="minor"/>
        </p:style>
        <p:txBody>
          <a:bodyPr lIns="0" tIns="0" rIns="0" bIns="0">
            <a:spAutoFit/>
          </a:bodyPr>
          <a:lstStyle/>
          <a:p>
            <a:pPr>
              <a:lnSpc>
                <a:spcPct val="100000"/>
              </a:lnSpc>
            </a:pPr>
            <a:r>
              <a:rPr lang="es-AR" sz="1000" b="0" strike="noStrike" spc="-1">
                <a:solidFill>
                  <a:srgbClr val="000000"/>
                </a:solidFill>
                <a:latin typeface="Calibri"/>
                <a:ea typeface="DejaVu Sans"/>
              </a:rPr>
              <a:t>Private Information</a:t>
            </a:r>
            <a:endParaRPr lang="es-AR" sz="1000" b="0" strike="noStrike" spc="-1">
              <a:latin typeface="Arial"/>
            </a:endParaRPr>
          </a:p>
        </p:txBody>
      </p:sp>
      <p:sp>
        <p:nvSpPr>
          <p:cNvPr id="4" name="PlaceHolder 2"/>
          <p:cNvSpPr>
            <a:spLocks noGrp="1"/>
          </p:cNvSpPr>
          <p:nvPr>
            <p:ph type="title"/>
          </p:nvPr>
        </p:nvSpPr>
        <p:spPr>
          <a:xfrm>
            <a:off x="1523880" y="1743120"/>
            <a:ext cx="9142920" cy="1145160"/>
          </a:xfrm>
          <a:prstGeom prst="rect">
            <a:avLst/>
          </a:prstGeom>
        </p:spPr>
        <p:txBody>
          <a:bodyPr lIns="0" tIns="0" rIns="0" bIns="0" anchor="ctr">
            <a:spAutoFit/>
          </a:bodyPr>
          <a:lstStyle/>
          <a:p>
            <a:r>
              <a:rPr lang="es-AR" sz="1800" b="0" strike="noStrike" spc="-1">
                <a:latin typeface="Arial"/>
              </a:rPr>
              <a:t>Pulse para editar el formato del texto de título</a:t>
            </a:r>
          </a:p>
        </p:txBody>
      </p:sp>
      <p:sp>
        <p:nvSpPr>
          <p:cNvPr id="2" name="PlaceHolder 3"/>
          <p:cNvSpPr>
            <a:spLocks noGrp="1"/>
          </p:cNvSpPr>
          <p:nvPr>
            <p:ph type="body"/>
          </p:nvPr>
        </p:nvSpPr>
        <p:spPr>
          <a:xfrm>
            <a:off x="609480" y="1604520"/>
            <a:ext cx="10972080" cy="397692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s-AR" sz="1800" b="0" strike="noStrike" spc="-1">
                <a:latin typeface="Arial"/>
              </a:rPr>
              <a:t>Pulse para editar el formato de esquema del texto</a:t>
            </a:r>
          </a:p>
          <a:p>
            <a:pPr marL="864000" lvl="1" indent="-324000">
              <a:spcBef>
                <a:spcPts val="1134"/>
              </a:spcBef>
              <a:buClr>
                <a:srgbClr val="000000"/>
              </a:buClr>
              <a:buSzPct val="75000"/>
              <a:buFont typeface="Symbol" charset="2"/>
              <a:buChar char=""/>
            </a:pPr>
            <a:r>
              <a:rPr lang="es-AR" sz="1800" b="0" strike="noStrike" spc="-1">
                <a:latin typeface="Arial"/>
              </a:rPr>
              <a:t>Segundo nivel del esquema</a:t>
            </a:r>
          </a:p>
          <a:p>
            <a:pPr marL="1296000" lvl="2" indent="-288000">
              <a:spcBef>
                <a:spcPts val="850"/>
              </a:spcBef>
              <a:buClr>
                <a:srgbClr val="000000"/>
              </a:buClr>
              <a:buSzPct val="45000"/>
              <a:buFont typeface="Wingdings" charset="2"/>
              <a:buChar char=""/>
            </a:pPr>
            <a:r>
              <a:rPr lang="es-AR" sz="1800" b="0" strike="noStrike" spc="-1">
                <a:latin typeface="Arial"/>
              </a:rPr>
              <a:t>Tercer nivel del esquema</a:t>
            </a:r>
          </a:p>
          <a:p>
            <a:pPr marL="1728000" lvl="3" indent="-216000">
              <a:spcBef>
                <a:spcPts val="567"/>
              </a:spcBef>
              <a:buClr>
                <a:srgbClr val="000000"/>
              </a:buClr>
              <a:buSzPct val="75000"/>
              <a:buFont typeface="Symbol" charset="2"/>
              <a:buChar char=""/>
            </a:pPr>
            <a:r>
              <a:rPr lang="es-AR" sz="1800" b="0" strike="noStrike" spc="-1">
                <a:latin typeface="Arial"/>
              </a:rPr>
              <a:t>Cuarto nivel del esquema</a:t>
            </a:r>
          </a:p>
          <a:p>
            <a:pPr marL="2160000" lvl="4" indent="-216000">
              <a:spcBef>
                <a:spcPts val="283"/>
              </a:spcBef>
              <a:buClr>
                <a:srgbClr val="000000"/>
              </a:buClr>
              <a:buSzPct val="45000"/>
              <a:buFont typeface="Wingdings" charset="2"/>
              <a:buChar char=""/>
            </a:pPr>
            <a:r>
              <a:rPr lang="es-AR" sz="1800" b="0" strike="noStrike" spc="-1">
                <a:latin typeface="Arial"/>
              </a:rPr>
              <a:t>Quinto nivel del esquema</a:t>
            </a:r>
          </a:p>
          <a:p>
            <a:pPr marL="2592000" lvl="5" indent="-216000">
              <a:spcBef>
                <a:spcPts val="283"/>
              </a:spcBef>
              <a:buClr>
                <a:srgbClr val="000000"/>
              </a:buClr>
              <a:buSzPct val="45000"/>
              <a:buFont typeface="Wingdings" charset="2"/>
              <a:buChar char=""/>
            </a:pPr>
            <a:r>
              <a:rPr lang="es-AR" sz="1800" b="0" strike="noStrike" spc="-1">
                <a:latin typeface="Arial"/>
              </a:rPr>
              <a:t>Sexto nivel del esquema</a:t>
            </a:r>
          </a:p>
          <a:p>
            <a:pPr marL="3024000" lvl="6" indent="-216000">
              <a:spcBef>
                <a:spcPts val="283"/>
              </a:spcBef>
              <a:buClr>
                <a:srgbClr val="000000"/>
              </a:buClr>
              <a:buSzPct val="45000"/>
              <a:buFont typeface="Wingdings" charset="2"/>
              <a:buChar char=""/>
            </a:pPr>
            <a:r>
              <a:rPr lang="es-AR" sz="1800" b="0" strike="noStrike" spc="-1">
                <a:latin typeface="Arial"/>
              </a:rPr>
              <a:t>Séptimo nivel del esquema</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4.jpeg"/></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image" Target="../media/image4.jpeg"/></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image" Target="../media/image4.jpeg"/></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10.png"/><Relationship Id="rId4" Type="http://schemas.openxmlformats.org/officeDocument/2006/relationships/image" Target="../media/image4.jpeg"/></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4.jpeg"/></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13.png"/><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4.jpeg"/></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4.jpeg"/></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4.jpeg"/></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CustomShape 1"/>
          <p:cNvSpPr/>
          <p:nvPr/>
        </p:nvSpPr>
        <p:spPr>
          <a:xfrm>
            <a:off x="0" y="1665000"/>
            <a:ext cx="12191040" cy="138240"/>
          </a:xfrm>
          <a:prstGeom prst="rect">
            <a:avLst/>
          </a:prstGeom>
          <a:solidFill>
            <a:srgbClr val="002060"/>
          </a:solidFill>
          <a:ln w="25560">
            <a:noFill/>
          </a:ln>
        </p:spPr>
        <p:style>
          <a:lnRef idx="0">
            <a:scrgbClr r="0" g="0" b="0"/>
          </a:lnRef>
          <a:fillRef idx="0">
            <a:scrgbClr r="0" g="0" b="0"/>
          </a:fillRef>
          <a:effectRef idx="0">
            <a:scrgbClr r="0" g="0" b="0"/>
          </a:effectRef>
          <a:fontRef idx="minor"/>
        </p:style>
      </p:sp>
      <p:sp>
        <p:nvSpPr>
          <p:cNvPr id="40" name="CustomShape 2"/>
          <p:cNvSpPr/>
          <p:nvPr/>
        </p:nvSpPr>
        <p:spPr>
          <a:xfrm>
            <a:off x="0" y="6698160"/>
            <a:ext cx="12191040" cy="171720"/>
          </a:xfrm>
          <a:prstGeom prst="rect">
            <a:avLst/>
          </a:prstGeom>
          <a:solidFill>
            <a:srgbClr val="A6A6A6"/>
          </a:solidFill>
          <a:ln w="25560">
            <a:noFill/>
          </a:ln>
        </p:spPr>
        <p:style>
          <a:lnRef idx="0">
            <a:scrgbClr r="0" g="0" b="0"/>
          </a:lnRef>
          <a:fillRef idx="0">
            <a:scrgbClr r="0" g="0" b="0"/>
          </a:fillRef>
          <a:effectRef idx="0">
            <a:scrgbClr r="0" g="0" b="0"/>
          </a:effectRef>
          <a:fontRef idx="minor"/>
        </p:style>
      </p:sp>
      <p:sp>
        <p:nvSpPr>
          <p:cNvPr id="41" name="CustomShape 3"/>
          <p:cNvSpPr/>
          <p:nvPr/>
        </p:nvSpPr>
        <p:spPr>
          <a:xfrm>
            <a:off x="0" y="4935960"/>
            <a:ext cx="12191040" cy="787320"/>
          </a:xfrm>
          <a:prstGeom prst="rect">
            <a:avLst/>
          </a:prstGeom>
          <a:solidFill>
            <a:srgbClr val="C9C9C9"/>
          </a:solidFill>
          <a:ln w="9360">
            <a:noFill/>
          </a:ln>
          <a:effectLst>
            <a:outerShdw dist="20160" dir="5400000">
              <a:srgbClr val="000000">
                <a:alpha val="38000"/>
              </a:srgbClr>
            </a:outerShdw>
          </a:effectLst>
        </p:spPr>
        <p:style>
          <a:lnRef idx="0">
            <a:scrgbClr r="0" g="0" b="0"/>
          </a:lnRef>
          <a:fillRef idx="0">
            <a:scrgbClr r="0" g="0" b="0"/>
          </a:fillRef>
          <a:effectRef idx="0">
            <a:scrgbClr r="0" g="0" b="0"/>
          </a:effectRef>
          <a:fontRef idx="minor"/>
        </p:style>
      </p:sp>
      <p:sp>
        <p:nvSpPr>
          <p:cNvPr id="42" name="CustomShape 4"/>
          <p:cNvSpPr/>
          <p:nvPr/>
        </p:nvSpPr>
        <p:spPr>
          <a:xfrm>
            <a:off x="4778280" y="5088600"/>
            <a:ext cx="6677280" cy="4557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spAutoFit/>
          </a:bodyPr>
          <a:lstStyle/>
          <a:p>
            <a:pPr>
              <a:lnSpc>
                <a:spcPct val="100000"/>
              </a:lnSpc>
            </a:pPr>
            <a:r>
              <a:rPr lang="es-AR" sz="2400" b="0" strike="noStrike" spc="-1" dirty="0" smtClean="0">
                <a:solidFill>
                  <a:srgbClr val="FFFFFF"/>
                </a:solidFill>
                <a:latin typeface="Calibri"/>
                <a:ea typeface="Arial"/>
              </a:rPr>
              <a:t>March 14 </a:t>
            </a:r>
            <a:r>
              <a:rPr lang="es-AR" sz="2400" b="0" strike="noStrike" spc="-1" dirty="0">
                <a:solidFill>
                  <a:srgbClr val="FFFFFF"/>
                </a:solidFill>
                <a:latin typeface="Calibri"/>
                <a:ea typeface="Arial"/>
              </a:rPr>
              <a:t>- </a:t>
            </a:r>
            <a:r>
              <a:rPr lang="es-AR" sz="2400" b="0" strike="noStrike" spc="-1" dirty="0" smtClean="0">
                <a:solidFill>
                  <a:srgbClr val="FFFFFF"/>
                </a:solidFill>
                <a:latin typeface="Calibri"/>
                <a:ea typeface="Arial"/>
              </a:rPr>
              <a:t>23, </a:t>
            </a:r>
            <a:r>
              <a:rPr lang="es-AR" sz="2400" b="0" strike="noStrike" spc="-1" dirty="0">
                <a:solidFill>
                  <a:srgbClr val="FFFFFF"/>
                </a:solidFill>
                <a:latin typeface="Calibri"/>
                <a:ea typeface="Arial"/>
              </a:rPr>
              <a:t>2022 </a:t>
            </a:r>
            <a:endParaRPr lang="es-AR" sz="2400" b="0" strike="noStrike" spc="-1" dirty="0">
              <a:latin typeface="Arial"/>
            </a:endParaRPr>
          </a:p>
        </p:txBody>
      </p:sp>
      <p:pic>
        <p:nvPicPr>
          <p:cNvPr id="43" name="Imagen 7"/>
          <p:cNvPicPr/>
          <p:nvPr/>
        </p:nvPicPr>
        <p:blipFill>
          <a:blip r:embed="rId2" cstate="print"/>
          <a:srcRect l="26850" t="2393" r="1608" b="503"/>
          <a:stretch/>
        </p:blipFill>
        <p:spPr>
          <a:xfrm>
            <a:off x="0" y="1968120"/>
            <a:ext cx="4782960" cy="2966760"/>
          </a:xfrm>
          <a:prstGeom prst="rect">
            <a:avLst/>
          </a:prstGeom>
          <a:ln>
            <a:noFill/>
          </a:ln>
        </p:spPr>
      </p:pic>
      <p:sp>
        <p:nvSpPr>
          <p:cNvPr id="44" name="CustomShape 5"/>
          <p:cNvSpPr/>
          <p:nvPr/>
        </p:nvSpPr>
        <p:spPr>
          <a:xfrm>
            <a:off x="4778280" y="2253600"/>
            <a:ext cx="6632280" cy="21009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es-AR" sz="6600" b="1" strike="noStrike" spc="-1">
                <a:solidFill>
                  <a:srgbClr val="E4851C"/>
                </a:solidFill>
                <a:latin typeface="Calibri"/>
                <a:ea typeface="DejaVu Sans"/>
              </a:rPr>
              <a:t>INVESTIGATIVE TECHNIQUES</a:t>
            </a:r>
            <a:endParaRPr lang="es-AR" sz="6600" b="0" strike="noStrike" spc="-1">
              <a:latin typeface="Arial"/>
            </a:endParaRPr>
          </a:p>
        </p:txBody>
      </p:sp>
      <p:sp>
        <p:nvSpPr>
          <p:cNvPr id="45" name="CustomShape 6"/>
          <p:cNvSpPr/>
          <p:nvPr/>
        </p:nvSpPr>
        <p:spPr>
          <a:xfrm>
            <a:off x="4778280" y="4123800"/>
            <a:ext cx="6632280" cy="607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es-AR" sz="3400" b="1" strike="noStrike" spc="-1" dirty="0">
                <a:solidFill>
                  <a:srgbClr val="808080"/>
                </a:solidFill>
                <a:latin typeface="Calibri"/>
                <a:ea typeface="DejaVu Sans"/>
              </a:rPr>
              <a:t>FOR THE CASH ECONOMY </a:t>
            </a:r>
            <a:endParaRPr lang="es-AR" sz="3400" b="0" strike="noStrike" spc="-1" dirty="0">
              <a:latin typeface="Arial"/>
            </a:endParaRPr>
          </a:p>
        </p:txBody>
      </p:sp>
      <p:sp>
        <p:nvSpPr>
          <p:cNvPr id="46" name="CustomShape 7"/>
          <p:cNvSpPr/>
          <p:nvPr/>
        </p:nvSpPr>
        <p:spPr>
          <a:xfrm rot="13403400">
            <a:off x="2109600" y="3001680"/>
            <a:ext cx="3219480" cy="118080"/>
          </a:xfrm>
          <a:prstGeom prst="rect">
            <a:avLst/>
          </a:prstGeom>
          <a:solidFill>
            <a:srgbClr val="FFFFFF"/>
          </a:solidFill>
          <a:ln w="25560">
            <a:noFill/>
          </a:ln>
        </p:spPr>
        <p:style>
          <a:lnRef idx="0">
            <a:scrgbClr r="0" g="0" b="0"/>
          </a:lnRef>
          <a:fillRef idx="0">
            <a:scrgbClr r="0" g="0" b="0"/>
          </a:fillRef>
          <a:effectRef idx="0">
            <a:scrgbClr r="0" g="0" b="0"/>
          </a:effectRef>
          <a:fontRef idx="minor"/>
        </p:style>
      </p:sp>
      <p:sp>
        <p:nvSpPr>
          <p:cNvPr id="47" name="CustomShape 8"/>
          <p:cNvSpPr/>
          <p:nvPr/>
        </p:nvSpPr>
        <p:spPr>
          <a:xfrm rot="10800000">
            <a:off x="1495800" y="4935960"/>
            <a:ext cx="3278880" cy="1482120"/>
          </a:xfrm>
          <a:prstGeom prst="triangle">
            <a:avLst>
              <a:gd name="adj" fmla="val 50000"/>
            </a:avLst>
          </a:prstGeom>
          <a:solidFill>
            <a:srgbClr val="5B9BD5"/>
          </a:solidFill>
          <a:ln w="25560">
            <a:noFill/>
          </a:ln>
        </p:spPr>
        <p:style>
          <a:lnRef idx="0">
            <a:scrgbClr r="0" g="0" b="0"/>
          </a:lnRef>
          <a:fillRef idx="0">
            <a:scrgbClr r="0" g="0" b="0"/>
          </a:fillRef>
          <a:effectRef idx="0">
            <a:scrgbClr r="0" g="0" b="0"/>
          </a:effectRef>
          <a:fontRef idx="minor"/>
        </p:style>
      </p:sp>
      <p:sp>
        <p:nvSpPr>
          <p:cNvPr id="48" name="CustomShape 9"/>
          <p:cNvSpPr/>
          <p:nvPr/>
        </p:nvSpPr>
        <p:spPr>
          <a:xfrm>
            <a:off x="0" y="1820880"/>
            <a:ext cx="12191040" cy="394200"/>
          </a:xfrm>
          <a:prstGeom prst="rect">
            <a:avLst/>
          </a:prstGeom>
          <a:solidFill>
            <a:srgbClr val="5B9BD5"/>
          </a:solidFill>
          <a:ln w="9360">
            <a:noFill/>
          </a:ln>
          <a:effectLst>
            <a:outerShdw dist="20160" dir="5400000">
              <a:srgbClr val="000000">
                <a:alpha val="38000"/>
              </a:srgbClr>
            </a:outerShdw>
          </a:effectLst>
        </p:spPr>
        <p:style>
          <a:lnRef idx="0">
            <a:scrgbClr r="0" g="0" b="0"/>
          </a:lnRef>
          <a:fillRef idx="0">
            <a:scrgbClr r="0" g="0" b="0"/>
          </a:fillRef>
          <a:effectRef idx="0">
            <a:scrgbClr r="0" g="0" b="0"/>
          </a:effectRef>
          <a:fontRef idx="minor"/>
        </p:style>
      </p:sp>
      <p:sp>
        <p:nvSpPr>
          <p:cNvPr id="49" name="CustomShape 10"/>
          <p:cNvSpPr/>
          <p:nvPr/>
        </p:nvSpPr>
        <p:spPr>
          <a:xfrm>
            <a:off x="4778280" y="1840680"/>
            <a:ext cx="9547200" cy="3330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es-AR" sz="1600" b="1" strike="noStrike" spc="-1">
                <a:solidFill>
                  <a:srgbClr val="FFFFFF"/>
                </a:solidFill>
                <a:latin typeface="Calibri"/>
                <a:ea typeface="DejaVu Sans"/>
              </a:rPr>
              <a:t>VIRTUAL SPECIALIZATION PROGRAM</a:t>
            </a:r>
            <a:endParaRPr lang="es-AR" sz="1600" b="0" strike="noStrike" spc="-1">
              <a:latin typeface="Arial"/>
            </a:endParaRPr>
          </a:p>
        </p:txBody>
      </p:sp>
      <p:pic>
        <p:nvPicPr>
          <p:cNvPr id="50" name="Imagen 27"/>
          <p:cNvPicPr/>
          <p:nvPr/>
        </p:nvPicPr>
        <p:blipFill>
          <a:blip r:embed="rId3" cstate="print"/>
          <a:stretch/>
        </p:blipFill>
        <p:spPr>
          <a:xfrm>
            <a:off x="9793080" y="5926320"/>
            <a:ext cx="1617480" cy="464040"/>
          </a:xfrm>
          <a:prstGeom prst="rect">
            <a:avLst/>
          </a:prstGeom>
          <a:ln>
            <a:noFill/>
          </a:ln>
        </p:spPr>
      </p:pic>
      <p:pic>
        <p:nvPicPr>
          <p:cNvPr id="51" name="Imagen 40"/>
          <p:cNvPicPr/>
          <p:nvPr/>
        </p:nvPicPr>
        <p:blipFill>
          <a:blip r:embed="rId4" cstate="print"/>
          <a:stretch/>
        </p:blipFill>
        <p:spPr>
          <a:xfrm>
            <a:off x="378000" y="370800"/>
            <a:ext cx="3516120" cy="904320"/>
          </a:xfrm>
          <a:prstGeom prst="rect">
            <a:avLst/>
          </a:prstGeom>
          <a:ln>
            <a:noFill/>
          </a:ln>
        </p:spPr>
      </p:pic>
      <p:pic>
        <p:nvPicPr>
          <p:cNvPr id="52" name="Imagen 41"/>
          <p:cNvPicPr/>
          <p:nvPr/>
        </p:nvPicPr>
        <p:blipFill>
          <a:blip r:embed="rId5" cstate="print"/>
          <a:srcRect t="26523" b="29730"/>
          <a:stretch/>
        </p:blipFill>
        <p:spPr>
          <a:xfrm>
            <a:off x="8741520" y="531000"/>
            <a:ext cx="2669040" cy="583560"/>
          </a:xfrm>
          <a:prstGeom prst="rect">
            <a:avLst/>
          </a:prstGeom>
          <a:ln>
            <a:noFill/>
          </a:ln>
        </p:spPr>
      </p:pic>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 name="CustomShape 1"/>
          <p:cNvSpPr/>
          <p:nvPr/>
        </p:nvSpPr>
        <p:spPr>
          <a:xfrm>
            <a:off x="1439280" y="2557080"/>
            <a:ext cx="396720" cy="354600"/>
          </a:xfrm>
          <a:prstGeom prst="ellipse">
            <a:avLst/>
          </a:prstGeom>
          <a:solidFill>
            <a:srgbClr val="33CCCC"/>
          </a:solidFill>
          <a:ln w="25560">
            <a:solidFill>
              <a:srgbClr val="33CCCC"/>
            </a:solidFill>
            <a:round/>
          </a:ln>
        </p:spPr>
        <p:style>
          <a:lnRef idx="0">
            <a:scrgbClr r="0" g="0" b="0"/>
          </a:lnRef>
          <a:fillRef idx="0">
            <a:scrgbClr r="0" g="0" b="0"/>
          </a:fillRef>
          <a:effectRef idx="0">
            <a:scrgbClr r="0" g="0" b="0"/>
          </a:effectRef>
          <a:fontRef idx="minor"/>
        </p:style>
      </p:sp>
      <p:sp>
        <p:nvSpPr>
          <p:cNvPr id="183" name="CustomShape 2"/>
          <p:cNvSpPr/>
          <p:nvPr/>
        </p:nvSpPr>
        <p:spPr>
          <a:xfrm>
            <a:off x="0" y="1665000"/>
            <a:ext cx="12191040" cy="138240"/>
          </a:xfrm>
          <a:prstGeom prst="rect">
            <a:avLst/>
          </a:prstGeom>
          <a:solidFill>
            <a:srgbClr val="002060"/>
          </a:solidFill>
          <a:ln w="25560">
            <a:noFill/>
          </a:ln>
        </p:spPr>
        <p:style>
          <a:lnRef idx="0">
            <a:scrgbClr r="0" g="0" b="0"/>
          </a:lnRef>
          <a:fillRef idx="0">
            <a:scrgbClr r="0" g="0" b="0"/>
          </a:fillRef>
          <a:effectRef idx="0">
            <a:scrgbClr r="0" g="0" b="0"/>
          </a:effectRef>
          <a:fontRef idx="minor"/>
        </p:style>
      </p:sp>
      <p:sp>
        <p:nvSpPr>
          <p:cNvPr id="184" name="CustomShape 3"/>
          <p:cNvSpPr/>
          <p:nvPr/>
        </p:nvSpPr>
        <p:spPr>
          <a:xfrm>
            <a:off x="0" y="6698160"/>
            <a:ext cx="12191040" cy="171720"/>
          </a:xfrm>
          <a:prstGeom prst="rect">
            <a:avLst/>
          </a:prstGeom>
          <a:solidFill>
            <a:srgbClr val="A6A6A6"/>
          </a:solidFill>
          <a:ln w="25560">
            <a:noFill/>
          </a:ln>
        </p:spPr>
        <p:style>
          <a:lnRef idx="0">
            <a:scrgbClr r="0" g="0" b="0"/>
          </a:lnRef>
          <a:fillRef idx="0">
            <a:scrgbClr r="0" g="0" b="0"/>
          </a:fillRef>
          <a:effectRef idx="0">
            <a:scrgbClr r="0" g="0" b="0"/>
          </a:effectRef>
          <a:fontRef idx="minor"/>
        </p:style>
      </p:sp>
      <p:pic>
        <p:nvPicPr>
          <p:cNvPr id="185" name="Imagen 27"/>
          <p:cNvPicPr/>
          <p:nvPr/>
        </p:nvPicPr>
        <p:blipFill>
          <a:blip r:embed="rId2" cstate="print"/>
          <a:stretch/>
        </p:blipFill>
        <p:spPr>
          <a:xfrm>
            <a:off x="9793080" y="5926320"/>
            <a:ext cx="1617480" cy="464040"/>
          </a:xfrm>
          <a:prstGeom prst="rect">
            <a:avLst/>
          </a:prstGeom>
          <a:ln>
            <a:noFill/>
          </a:ln>
        </p:spPr>
      </p:pic>
      <p:pic>
        <p:nvPicPr>
          <p:cNvPr id="186" name="Imagen 17"/>
          <p:cNvPicPr/>
          <p:nvPr/>
        </p:nvPicPr>
        <p:blipFill>
          <a:blip r:embed="rId3" cstate="print"/>
          <a:stretch/>
        </p:blipFill>
        <p:spPr>
          <a:xfrm>
            <a:off x="378000" y="370800"/>
            <a:ext cx="3516120" cy="904320"/>
          </a:xfrm>
          <a:prstGeom prst="rect">
            <a:avLst/>
          </a:prstGeom>
          <a:ln>
            <a:noFill/>
          </a:ln>
        </p:spPr>
      </p:pic>
      <p:pic>
        <p:nvPicPr>
          <p:cNvPr id="187" name="Imagen 21"/>
          <p:cNvPicPr/>
          <p:nvPr/>
        </p:nvPicPr>
        <p:blipFill>
          <a:blip r:embed="rId4" cstate="print"/>
          <a:srcRect t="26523" b="29730"/>
          <a:stretch/>
        </p:blipFill>
        <p:spPr>
          <a:xfrm>
            <a:off x="8741520" y="531000"/>
            <a:ext cx="2669040" cy="583560"/>
          </a:xfrm>
          <a:prstGeom prst="rect">
            <a:avLst/>
          </a:prstGeom>
          <a:ln>
            <a:noFill/>
          </a:ln>
        </p:spPr>
      </p:pic>
      <p:grpSp>
        <p:nvGrpSpPr>
          <p:cNvPr id="188" name="Group 4"/>
          <p:cNvGrpSpPr/>
          <p:nvPr/>
        </p:nvGrpSpPr>
        <p:grpSpPr>
          <a:xfrm>
            <a:off x="628560" y="2013120"/>
            <a:ext cx="10700640" cy="388440"/>
            <a:chOff x="628560" y="2013120"/>
            <a:chExt cx="10700640" cy="388440"/>
          </a:xfrm>
        </p:grpSpPr>
        <p:sp>
          <p:nvSpPr>
            <p:cNvPr id="189" name="CustomShape 5"/>
            <p:cNvSpPr/>
            <p:nvPr/>
          </p:nvSpPr>
          <p:spPr>
            <a:xfrm>
              <a:off x="628560" y="2013120"/>
              <a:ext cx="10700640" cy="388440"/>
            </a:xfrm>
            <a:prstGeom prst="roundRect">
              <a:avLst>
                <a:gd name="adj" fmla="val 16667"/>
              </a:avLst>
            </a:prstGeom>
            <a:solidFill>
              <a:srgbClr val="387FA8"/>
            </a:solidFill>
            <a:ln>
              <a:noFill/>
            </a:ln>
            <a:effectLst>
              <a:outerShdw dist="28080" dir="5400000">
                <a:srgbClr val="000000">
                  <a:alpha val="32000"/>
                </a:srgbClr>
              </a:outerShdw>
            </a:effectLst>
          </p:spPr>
          <p:style>
            <a:lnRef idx="0">
              <a:scrgbClr r="0" g="0" b="0"/>
            </a:lnRef>
            <a:fillRef idx="0">
              <a:scrgbClr r="0" g="0" b="0"/>
            </a:fillRef>
            <a:effectRef idx="0">
              <a:scrgbClr r="0" g="0" b="0"/>
            </a:effectRef>
            <a:fontRef idx="minor"/>
          </p:style>
        </p:sp>
        <p:sp>
          <p:nvSpPr>
            <p:cNvPr id="190" name="CustomShape 6"/>
            <p:cNvSpPr/>
            <p:nvPr/>
          </p:nvSpPr>
          <p:spPr>
            <a:xfrm>
              <a:off x="890640" y="2032200"/>
              <a:ext cx="10177200" cy="350280"/>
            </a:xfrm>
            <a:prstGeom prst="rect">
              <a:avLst/>
            </a:prstGeom>
            <a:noFill/>
            <a:ln>
              <a:noFill/>
            </a:ln>
          </p:spPr>
          <p:style>
            <a:lnRef idx="0">
              <a:scrgbClr r="0" g="0" b="0"/>
            </a:lnRef>
            <a:fillRef idx="0">
              <a:scrgbClr r="0" g="0" b="0"/>
            </a:fillRef>
            <a:effectRef idx="0">
              <a:scrgbClr r="0" g="0" b="0"/>
            </a:effectRef>
            <a:fontRef idx="minor"/>
          </p:style>
          <p:txBody>
            <a:bodyPr lIns="167760" tIns="83880" rIns="167760" bIns="83880" anchor="ctr">
              <a:noAutofit/>
            </a:bodyPr>
            <a:lstStyle/>
            <a:p>
              <a:pPr algn="ctr">
                <a:lnSpc>
                  <a:spcPct val="90000"/>
                </a:lnSpc>
                <a:spcAft>
                  <a:spcPts val="629"/>
                </a:spcAft>
              </a:pPr>
              <a:r>
                <a:rPr lang="es-AR" sz="1800" b="0" strike="noStrike" spc="-1">
                  <a:solidFill>
                    <a:srgbClr val="FFFFFF"/>
                  </a:solidFill>
                  <a:latin typeface="Calibri"/>
                  <a:ea typeface="DejaVu Sans"/>
                </a:rPr>
                <a:t>Ongoing Actions Implemented</a:t>
              </a:r>
              <a:endParaRPr lang="es-AR" sz="1800" b="0" strike="noStrike" spc="-1">
                <a:latin typeface="Arial"/>
              </a:endParaRPr>
            </a:p>
          </p:txBody>
        </p:sp>
      </p:grpSp>
      <p:grpSp>
        <p:nvGrpSpPr>
          <p:cNvPr id="191" name="Group 7"/>
          <p:cNvGrpSpPr/>
          <p:nvPr/>
        </p:nvGrpSpPr>
        <p:grpSpPr>
          <a:xfrm>
            <a:off x="1506960" y="2472120"/>
            <a:ext cx="8711640" cy="4147560"/>
            <a:chOff x="1506960" y="2472120"/>
            <a:chExt cx="8711640" cy="4147560"/>
          </a:xfrm>
        </p:grpSpPr>
        <p:sp>
          <p:nvSpPr>
            <p:cNvPr id="192" name="CustomShape 8"/>
            <p:cNvSpPr/>
            <p:nvPr/>
          </p:nvSpPr>
          <p:spPr>
            <a:xfrm>
              <a:off x="1506960" y="2472120"/>
              <a:ext cx="8711280" cy="4147560"/>
            </a:xfrm>
            <a:prstGeom prst="rect">
              <a:avLst/>
            </a:prstGeom>
            <a:noFill/>
            <a:ln>
              <a:noFill/>
            </a:ln>
          </p:spPr>
          <p:style>
            <a:lnRef idx="0">
              <a:scrgbClr r="0" g="0" b="0"/>
            </a:lnRef>
            <a:fillRef idx="0">
              <a:scrgbClr r="0" g="0" b="0"/>
            </a:fillRef>
            <a:effectRef idx="0">
              <a:scrgbClr r="0" g="0" b="0"/>
            </a:effectRef>
            <a:fontRef idx="minor"/>
          </p:style>
        </p:sp>
        <p:sp>
          <p:nvSpPr>
            <p:cNvPr id="193" name="CustomShape 9"/>
            <p:cNvSpPr/>
            <p:nvPr/>
          </p:nvSpPr>
          <p:spPr>
            <a:xfrm>
              <a:off x="1506960" y="2476080"/>
              <a:ext cx="8711640" cy="1501200"/>
            </a:xfrm>
            <a:prstGeom prst="rect">
              <a:avLst/>
            </a:prstGeom>
            <a:noFill/>
            <a:ln w="12600">
              <a:noFill/>
            </a:ln>
          </p:spPr>
          <p:style>
            <a:lnRef idx="0">
              <a:scrgbClr r="0" g="0" b="0"/>
            </a:lnRef>
            <a:fillRef idx="0">
              <a:scrgbClr r="0" g="0" b="0"/>
            </a:fillRef>
            <a:effectRef idx="0">
              <a:scrgbClr r="0" g="0" b="0"/>
            </a:effectRef>
            <a:fontRef idx="minor"/>
          </p:style>
          <p:txBody>
            <a:bodyPr lIns="676080" tIns="479160" rIns="676080" bIns="85320">
              <a:noAutofit/>
            </a:bodyPr>
            <a:lstStyle/>
            <a:p>
              <a:pPr>
                <a:lnSpc>
                  <a:spcPct val="90000"/>
                </a:lnSpc>
                <a:spcAft>
                  <a:spcPts val="181"/>
                </a:spcAft>
              </a:pPr>
              <a:endParaRPr lang="es-AR" sz="1800" b="0" strike="noStrike" spc="-1" dirty="0">
                <a:latin typeface="Arial"/>
              </a:endParaRPr>
            </a:p>
            <a:p>
              <a:pPr marL="114480" lvl="1" indent="-113760" algn="just">
                <a:lnSpc>
                  <a:spcPct val="90000"/>
                </a:lnSpc>
                <a:spcAft>
                  <a:spcPts val="181"/>
                </a:spcAft>
                <a:buClr>
                  <a:srgbClr val="000000"/>
                </a:buClr>
                <a:buFont typeface="Symbol"/>
                <a:buChar char=""/>
              </a:pPr>
              <a:r>
                <a:rPr lang="en-US" sz="1200" b="0" strike="noStrike" spc="-1" dirty="0" smtClean="0">
                  <a:solidFill>
                    <a:srgbClr val="000000"/>
                  </a:solidFill>
                  <a:latin typeface="Arial"/>
                  <a:ea typeface="DejaVu Sans"/>
                </a:rPr>
                <a:t>A universe of 30 taxpayers related to </a:t>
              </a:r>
              <a:r>
                <a:rPr lang="en-US" sz="1200" b="0" strike="noStrike" spc="-1" dirty="0" err="1" smtClean="0">
                  <a:solidFill>
                    <a:srgbClr val="000000"/>
                  </a:solidFill>
                  <a:latin typeface="Arial"/>
                  <a:ea typeface="DejaVu Sans"/>
                </a:rPr>
                <a:t>cryptocurrency</a:t>
              </a:r>
              <a:r>
                <a:rPr lang="en-US" sz="1200" b="0" strike="noStrike" spc="-1" dirty="0" smtClean="0">
                  <a:solidFill>
                    <a:srgbClr val="000000"/>
                  </a:solidFill>
                  <a:latin typeface="Arial"/>
                  <a:ea typeface="DejaVu Sans"/>
                </a:rPr>
                <a:t> brokerage operations were requested to regularize the filing of the Informative Tax Return of R.G. AFIP 4614/19 (July 2021).</a:t>
              </a:r>
              <a:endParaRPr lang="en-US" sz="1200" b="0" strike="noStrike" spc="-1" dirty="0" smtClean="0">
                <a:latin typeface="Arial"/>
              </a:endParaRPr>
            </a:p>
            <a:p>
              <a:pPr marL="114480" lvl="1" indent="-113760" algn="just">
                <a:lnSpc>
                  <a:spcPct val="90000"/>
                </a:lnSpc>
                <a:spcAft>
                  <a:spcPts val="181"/>
                </a:spcAft>
                <a:buClr>
                  <a:srgbClr val="000000"/>
                </a:buClr>
                <a:buFont typeface="Symbol"/>
                <a:buChar char=""/>
              </a:pPr>
              <a:r>
                <a:rPr lang="en-US" sz="1200" b="1" strike="noStrike" spc="-1" dirty="0" smtClean="0">
                  <a:solidFill>
                    <a:srgbClr val="000000"/>
                  </a:solidFill>
                  <a:latin typeface="Arial"/>
                  <a:ea typeface="DejaVu Sans"/>
                </a:rPr>
                <a:t>To date, almost 50% of the circularized taxpayers have regularized the presentation of the informative tax returns related to the above mentioned regime.</a:t>
              </a:r>
              <a:endParaRPr lang="en-US" sz="1200" b="0" strike="noStrike" spc="-1" dirty="0">
                <a:latin typeface="Arial"/>
              </a:endParaRPr>
            </a:p>
          </p:txBody>
        </p:sp>
        <p:sp>
          <p:nvSpPr>
            <p:cNvPr id="194" name="CustomShape 10"/>
            <p:cNvSpPr/>
            <p:nvPr/>
          </p:nvSpPr>
          <p:spPr>
            <a:xfrm>
              <a:off x="1930320" y="2550960"/>
              <a:ext cx="8282160" cy="396720"/>
            </a:xfrm>
            <a:prstGeom prst="roundRect">
              <a:avLst>
                <a:gd name="adj" fmla="val 16667"/>
              </a:avLst>
            </a:prstGeom>
            <a:solidFill>
              <a:srgbClr val="4472C4"/>
            </a:solidFill>
            <a:ln w="12600">
              <a:solidFill>
                <a:srgbClr val="FFFFFF"/>
              </a:solidFill>
              <a:miter/>
            </a:ln>
          </p:spPr>
          <p:style>
            <a:lnRef idx="0">
              <a:scrgbClr r="0" g="0" b="0"/>
            </a:lnRef>
            <a:fillRef idx="0">
              <a:scrgbClr r="0" g="0" b="0"/>
            </a:fillRef>
            <a:effectRef idx="0">
              <a:scrgbClr r="0" g="0" b="0"/>
            </a:effectRef>
            <a:fontRef idx="minor"/>
          </p:style>
          <p:txBody>
            <a:bodyPr lIns="249840" tIns="19440" rIns="230400" bIns="19440" anchor="ctr">
              <a:noAutofit/>
            </a:bodyPr>
            <a:lstStyle/>
            <a:p>
              <a:pPr>
                <a:lnSpc>
                  <a:spcPct val="90000"/>
                </a:lnSpc>
                <a:spcAft>
                  <a:spcPts val="561"/>
                </a:spcAft>
              </a:pPr>
              <a:r>
                <a:rPr lang="es-AR" sz="1600" b="1" strike="noStrike" spc="-1">
                  <a:solidFill>
                    <a:srgbClr val="FFFFFF"/>
                  </a:solidFill>
                  <a:latin typeface="Arial"/>
                  <a:ea typeface="DejaVu Sans"/>
                </a:rPr>
                <a:t>Cryptoassets Induction Campaign</a:t>
              </a:r>
              <a:endParaRPr lang="es-AR" sz="1600" b="0" strike="noStrike" spc="-1">
                <a:latin typeface="Arial"/>
              </a:endParaRPr>
            </a:p>
          </p:txBody>
        </p:sp>
        <p:sp>
          <p:nvSpPr>
            <p:cNvPr id="195" name="CustomShape 11"/>
            <p:cNvSpPr/>
            <p:nvPr/>
          </p:nvSpPr>
          <p:spPr>
            <a:xfrm>
              <a:off x="1506960" y="4122720"/>
              <a:ext cx="8711640" cy="1103040"/>
            </a:xfrm>
            <a:prstGeom prst="rect">
              <a:avLst/>
            </a:prstGeom>
            <a:noFill/>
            <a:ln w="12600">
              <a:noFill/>
            </a:ln>
          </p:spPr>
          <p:style>
            <a:lnRef idx="0">
              <a:scrgbClr r="0" g="0" b="0"/>
            </a:lnRef>
            <a:fillRef idx="0">
              <a:scrgbClr r="0" g="0" b="0"/>
            </a:fillRef>
            <a:effectRef idx="0">
              <a:scrgbClr r="0" g="0" b="0"/>
            </a:effectRef>
            <a:fontRef idx="minor"/>
          </p:style>
          <p:txBody>
            <a:bodyPr lIns="676080" tIns="479160" rIns="676080" bIns="85320">
              <a:noAutofit/>
            </a:bodyPr>
            <a:lstStyle/>
            <a:p>
              <a:pPr>
                <a:lnSpc>
                  <a:spcPct val="90000"/>
                </a:lnSpc>
                <a:spcAft>
                  <a:spcPts val="181"/>
                </a:spcAft>
              </a:pPr>
              <a:endParaRPr lang="es-AR" sz="1800" b="0" strike="noStrike" spc="-1" dirty="0">
                <a:latin typeface="Arial"/>
              </a:endParaRPr>
            </a:p>
            <a:p>
              <a:pPr marL="114480" lvl="1" indent="-113760">
                <a:lnSpc>
                  <a:spcPct val="90000"/>
                </a:lnSpc>
                <a:spcAft>
                  <a:spcPts val="181"/>
                </a:spcAft>
                <a:buClr>
                  <a:srgbClr val="000000"/>
                </a:buClr>
                <a:buFont typeface="Symbol"/>
                <a:buChar char=""/>
              </a:pPr>
              <a:r>
                <a:rPr lang="es-AR" sz="1200" b="0" strike="noStrike" spc="-1" dirty="0">
                  <a:solidFill>
                    <a:srgbClr val="000000"/>
                  </a:solidFill>
                  <a:latin typeface="Arial"/>
                  <a:ea typeface="DejaVu Sans"/>
                </a:rPr>
                <a:t>With </a:t>
              </a:r>
              <a:r>
                <a:rPr lang="es-AR" sz="1200" b="0" strike="noStrike" spc="-1" dirty="0" err="1">
                  <a:solidFill>
                    <a:srgbClr val="000000"/>
                  </a:solidFill>
                  <a:latin typeface="Arial"/>
                  <a:ea typeface="DejaVu Sans"/>
                </a:rPr>
                <a:t>respect</a:t>
              </a:r>
              <a:r>
                <a:rPr lang="es-AR" sz="1200" b="0" strike="noStrike" spc="-1" dirty="0">
                  <a:solidFill>
                    <a:srgbClr val="000000"/>
                  </a:solidFill>
                  <a:latin typeface="Arial"/>
                  <a:ea typeface="DejaVu Sans"/>
                </a:rPr>
                <a:t> </a:t>
              </a:r>
              <a:r>
                <a:rPr lang="es-AR" sz="1200" b="0" strike="noStrike" spc="-1" dirty="0" err="1">
                  <a:solidFill>
                    <a:srgbClr val="000000"/>
                  </a:solidFill>
                  <a:latin typeface="Arial"/>
                  <a:ea typeface="DejaVu Sans"/>
                </a:rPr>
                <a:t>to</a:t>
              </a:r>
              <a:r>
                <a:rPr lang="es-AR" sz="1200" b="0" strike="noStrike" spc="-1" dirty="0">
                  <a:solidFill>
                    <a:srgbClr val="000000"/>
                  </a:solidFill>
                  <a:latin typeface="Arial"/>
                  <a:ea typeface="DejaVu Sans"/>
                </a:rPr>
                <a:t> </a:t>
              </a:r>
              <a:r>
                <a:rPr lang="es-AR" sz="1200" b="0" strike="noStrike" spc="-1" dirty="0" err="1">
                  <a:solidFill>
                    <a:srgbClr val="000000"/>
                  </a:solidFill>
                  <a:latin typeface="Arial"/>
                  <a:ea typeface="DejaVu Sans"/>
                </a:rPr>
                <a:t>taxpayers</a:t>
              </a:r>
              <a:r>
                <a:rPr lang="es-AR" sz="1200" b="0" strike="noStrike" spc="-1" dirty="0">
                  <a:solidFill>
                    <a:srgbClr val="000000"/>
                  </a:solidFill>
                  <a:latin typeface="Arial"/>
                  <a:ea typeface="DejaVu Sans"/>
                </a:rPr>
                <a:t> </a:t>
              </a:r>
              <a:r>
                <a:rPr lang="es-AR" sz="1200" b="0" strike="noStrike" spc="-1" dirty="0" err="1">
                  <a:solidFill>
                    <a:srgbClr val="000000"/>
                  </a:solidFill>
                  <a:latin typeface="Arial"/>
                  <a:ea typeface="DejaVu Sans"/>
                </a:rPr>
                <a:t>who</a:t>
              </a:r>
              <a:r>
                <a:rPr lang="es-AR" sz="1200" b="0" strike="noStrike" spc="-1" dirty="0">
                  <a:solidFill>
                    <a:srgbClr val="000000"/>
                  </a:solidFill>
                  <a:latin typeface="Arial"/>
                  <a:ea typeface="DejaVu Sans"/>
                </a:rPr>
                <a:t> </a:t>
              </a:r>
              <a:r>
                <a:rPr lang="es-AR" sz="1200" b="0" strike="noStrike" spc="-1" dirty="0" err="1">
                  <a:solidFill>
                    <a:srgbClr val="000000"/>
                  </a:solidFill>
                  <a:latin typeface="Arial"/>
                  <a:ea typeface="DejaVu Sans"/>
                </a:rPr>
                <a:t>failed</a:t>
              </a:r>
              <a:r>
                <a:rPr lang="es-AR" sz="1200" b="0" strike="noStrike" spc="-1" dirty="0">
                  <a:solidFill>
                    <a:srgbClr val="000000"/>
                  </a:solidFill>
                  <a:latin typeface="Arial"/>
                  <a:ea typeface="DejaVu Sans"/>
                </a:rPr>
                <a:t> </a:t>
              </a:r>
              <a:r>
                <a:rPr lang="es-AR" sz="1200" b="0" strike="noStrike" spc="-1" dirty="0" err="1">
                  <a:solidFill>
                    <a:srgbClr val="000000"/>
                  </a:solidFill>
                  <a:latin typeface="Arial"/>
                  <a:ea typeface="DejaVu Sans"/>
                </a:rPr>
                <a:t>to</a:t>
              </a:r>
              <a:r>
                <a:rPr lang="es-AR" sz="1200" b="0" strike="noStrike" spc="-1" dirty="0">
                  <a:solidFill>
                    <a:srgbClr val="000000"/>
                  </a:solidFill>
                  <a:latin typeface="Arial"/>
                  <a:ea typeface="DejaVu Sans"/>
                </a:rPr>
                <a:t> </a:t>
              </a:r>
              <a:r>
                <a:rPr lang="es-AR" sz="1200" b="0" strike="noStrike" spc="-1" dirty="0" err="1">
                  <a:solidFill>
                    <a:srgbClr val="000000"/>
                  </a:solidFill>
                  <a:latin typeface="Arial"/>
                  <a:ea typeface="DejaVu Sans"/>
                </a:rPr>
                <a:t>comply</a:t>
              </a:r>
              <a:r>
                <a:rPr lang="es-AR" sz="1200" b="0" strike="noStrike" spc="-1" dirty="0">
                  <a:solidFill>
                    <a:srgbClr val="000000"/>
                  </a:solidFill>
                  <a:latin typeface="Arial"/>
                  <a:ea typeface="DejaVu Sans"/>
                </a:rPr>
                <a:t> with </a:t>
              </a:r>
              <a:r>
                <a:rPr lang="es-AR" sz="1200" b="0" strike="noStrike" spc="-1" dirty="0" err="1">
                  <a:solidFill>
                    <a:srgbClr val="000000"/>
                  </a:solidFill>
                  <a:latin typeface="Arial"/>
                  <a:ea typeface="DejaVu Sans"/>
                </a:rPr>
                <a:t>the</a:t>
              </a:r>
              <a:r>
                <a:rPr lang="es-AR" sz="1200" b="0" strike="noStrike" spc="-1" dirty="0">
                  <a:solidFill>
                    <a:srgbClr val="000000"/>
                  </a:solidFill>
                  <a:latin typeface="Arial"/>
                  <a:ea typeface="DejaVu Sans"/>
                </a:rPr>
                <a:t> </a:t>
              </a:r>
              <a:r>
                <a:rPr lang="es-AR" sz="1200" b="0" strike="noStrike" spc="-1" dirty="0" err="1" smtClean="0">
                  <a:solidFill>
                    <a:srgbClr val="000000"/>
                  </a:solidFill>
                  <a:latin typeface="Arial"/>
                  <a:ea typeface="DejaVu Sans"/>
                </a:rPr>
                <a:t>induction</a:t>
              </a:r>
              <a:r>
                <a:rPr lang="es-AR" sz="1200" b="0" strike="noStrike" spc="-1" dirty="0" smtClean="0">
                  <a:solidFill>
                    <a:srgbClr val="000000"/>
                  </a:solidFill>
                  <a:latin typeface="Arial"/>
                  <a:ea typeface="DejaVu Sans"/>
                </a:rPr>
                <a:t> </a:t>
              </a:r>
              <a:r>
                <a:rPr lang="es-AR" sz="1200" b="0" strike="noStrike" spc="-1" dirty="0" err="1" smtClean="0">
                  <a:solidFill>
                    <a:srgbClr val="000000"/>
                  </a:solidFill>
                  <a:latin typeface="Arial"/>
                  <a:ea typeface="DejaVu Sans"/>
                </a:rPr>
                <a:t>issued</a:t>
              </a:r>
              <a:r>
                <a:rPr lang="es-AR" sz="1200" b="0" strike="noStrike" spc="-1" dirty="0">
                  <a:solidFill>
                    <a:srgbClr val="000000"/>
                  </a:solidFill>
                  <a:latin typeface="Arial"/>
                  <a:ea typeface="DejaVu Sans"/>
                </a:rPr>
                <a:t>, 20 </a:t>
              </a:r>
              <a:r>
                <a:rPr lang="es-AR" sz="1200" b="0" strike="noStrike" spc="-1" dirty="0" err="1">
                  <a:solidFill>
                    <a:srgbClr val="000000"/>
                  </a:solidFill>
                  <a:latin typeface="Arial"/>
                  <a:ea typeface="DejaVu Sans"/>
                </a:rPr>
                <a:t>infraction</a:t>
              </a:r>
              <a:r>
                <a:rPr lang="es-AR" sz="1200" b="0" strike="noStrike" spc="-1" dirty="0">
                  <a:solidFill>
                    <a:srgbClr val="000000"/>
                  </a:solidFill>
                  <a:latin typeface="Arial"/>
                  <a:ea typeface="DejaVu Sans"/>
                </a:rPr>
                <a:t> </a:t>
              </a:r>
              <a:r>
                <a:rPr lang="es-AR" sz="1200" b="0" strike="noStrike" spc="-1" dirty="0" err="1">
                  <a:solidFill>
                    <a:srgbClr val="000000"/>
                  </a:solidFill>
                  <a:latin typeface="Arial"/>
                  <a:ea typeface="DejaVu Sans"/>
                </a:rPr>
                <a:t>notices</a:t>
              </a:r>
              <a:r>
                <a:rPr lang="es-AR" sz="1200" b="0" strike="noStrike" spc="-1" dirty="0">
                  <a:solidFill>
                    <a:srgbClr val="000000"/>
                  </a:solidFill>
                  <a:latin typeface="Arial"/>
                  <a:ea typeface="DejaVu Sans"/>
                </a:rPr>
                <a:t> </a:t>
              </a:r>
              <a:r>
                <a:rPr lang="es-AR" sz="1200" b="0" strike="noStrike" spc="-1" dirty="0" err="1">
                  <a:solidFill>
                    <a:srgbClr val="000000"/>
                  </a:solidFill>
                  <a:latin typeface="Arial"/>
                  <a:ea typeface="DejaVu Sans"/>
                </a:rPr>
                <a:t>were</a:t>
              </a:r>
              <a:r>
                <a:rPr lang="es-AR" sz="1200" b="0" strike="noStrike" spc="-1" dirty="0">
                  <a:solidFill>
                    <a:srgbClr val="000000"/>
                  </a:solidFill>
                  <a:latin typeface="Arial"/>
                  <a:ea typeface="DejaVu Sans"/>
                </a:rPr>
                <a:t> </a:t>
              </a:r>
              <a:r>
                <a:rPr lang="es-AR" sz="1200" b="0" strike="noStrike" spc="-1" dirty="0" err="1">
                  <a:solidFill>
                    <a:srgbClr val="000000"/>
                  </a:solidFill>
                  <a:latin typeface="Arial"/>
                  <a:ea typeface="DejaVu Sans"/>
                </a:rPr>
                <a:t>issued</a:t>
              </a:r>
              <a:r>
                <a:rPr lang="es-AR" sz="1200" b="0" strike="noStrike" spc="-1" dirty="0">
                  <a:solidFill>
                    <a:srgbClr val="000000"/>
                  </a:solidFill>
                  <a:latin typeface="Arial"/>
                  <a:ea typeface="DejaVu Sans"/>
                </a:rPr>
                <a:t> </a:t>
              </a:r>
              <a:r>
                <a:rPr lang="es-AR" sz="1200" b="0" strike="noStrike" spc="-1" dirty="0" err="1">
                  <a:solidFill>
                    <a:srgbClr val="000000"/>
                  </a:solidFill>
                  <a:latin typeface="Arial"/>
                  <a:ea typeface="DejaVu Sans"/>
                </a:rPr>
                <a:t>for</a:t>
              </a:r>
              <a:r>
                <a:rPr lang="es-AR" sz="1200" b="0" strike="noStrike" spc="-1" dirty="0">
                  <a:solidFill>
                    <a:srgbClr val="000000"/>
                  </a:solidFill>
                  <a:latin typeface="Arial"/>
                  <a:ea typeface="DejaVu Sans"/>
                </a:rPr>
                <a:t> </a:t>
              </a:r>
              <a:r>
                <a:rPr lang="es-AR" sz="1200" b="0" strike="noStrike" spc="-1" dirty="0" err="1">
                  <a:solidFill>
                    <a:srgbClr val="000000"/>
                  </a:solidFill>
                  <a:latin typeface="Arial"/>
                  <a:ea typeface="DejaVu Sans"/>
                </a:rPr>
                <a:t>the</a:t>
              </a:r>
              <a:r>
                <a:rPr lang="es-AR" sz="1200" b="0" strike="noStrike" spc="-1" dirty="0">
                  <a:solidFill>
                    <a:srgbClr val="000000"/>
                  </a:solidFill>
                  <a:latin typeface="Arial"/>
                  <a:ea typeface="DejaVu Sans"/>
                </a:rPr>
                <a:t> </a:t>
              </a:r>
              <a:r>
                <a:rPr lang="es-AR" sz="1200" b="0" strike="noStrike" spc="-1" dirty="0" err="1">
                  <a:solidFill>
                    <a:srgbClr val="000000"/>
                  </a:solidFill>
                  <a:latin typeface="Arial"/>
                  <a:ea typeface="DejaVu Sans"/>
                </a:rPr>
                <a:t>application</a:t>
              </a:r>
              <a:r>
                <a:rPr lang="es-AR" sz="1200" b="0" strike="noStrike" spc="-1" dirty="0">
                  <a:solidFill>
                    <a:srgbClr val="000000"/>
                  </a:solidFill>
                  <a:latin typeface="Arial"/>
                  <a:ea typeface="DejaVu Sans"/>
                </a:rPr>
                <a:t> of </a:t>
              </a:r>
              <a:r>
                <a:rPr lang="es-AR" sz="1200" b="0" strike="noStrike" spc="-1" dirty="0" err="1">
                  <a:solidFill>
                    <a:srgbClr val="000000"/>
                  </a:solidFill>
                  <a:latin typeface="Arial"/>
                  <a:ea typeface="DejaVu Sans"/>
                </a:rPr>
                <a:t>the</a:t>
              </a:r>
              <a:r>
                <a:rPr lang="es-AR" sz="1200" b="0" strike="noStrike" spc="-1" dirty="0">
                  <a:solidFill>
                    <a:srgbClr val="000000"/>
                  </a:solidFill>
                  <a:latin typeface="Arial"/>
                  <a:ea typeface="DejaVu Sans"/>
                </a:rPr>
                <a:t> </a:t>
              </a:r>
              <a:r>
                <a:rPr lang="es-AR" sz="1200" b="0" strike="noStrike" spc="-1" dirty="0" err="1">
                  <a:solidFill>
                    <a:srgbClr val="000000"/>
                  </a:solidFill>
                  <a:latin typeface="Arial"/>
                  <a:ea typeface="DejaVu Sans"/>
                </a:rPr>
                <a:t>penalties</a:t>
              </a:r>
              <a:r>
                <a:rPr lang="es-AR" sz="1200" b="0" strike="noStrike" spc="-1" dirty="0">
                  <a:solidFill>
                    <a:srgbClr val="000000"/>
                  </a:solidFill>
                  <a:latin typeface="Arial"/>
                  <a:ea typeface="DejaVu Sans"/>
                </a:rPr>
                <a:t> </a:t>
              </a:r>
              <a:r>
                <a:rPr lang="es-AR" sz="1200" b="0" strike="noStrike" spc="-1" dirty="0" err="1">
                  <a:solidFill>
                    <a:srgbClr val="000000"/>
                  </a:solidFill>
                  <a:latin typeface="Arial"/>
                  <a:ea typeface="DejaVu Sans"/>
                </a:rPr>
                <a:t>established</a:t>
              </a:r>
              <a:r>
                <a:rPr lang="es-AR" sz="1200" b="0" strike="noStrike" spc="-1" dirty="0">
                  <a:solidFill>
                    <a:srgbClr val="000000"/>
                  </a:solidFill>
                  <a:latin typeface="Arial"/>
                  <a:ea typeface="DejaVu Sans"/>
                </a:rPr>
                <a:t> in </a:t>
              </a:r>
              <a:r>
                <a:rPr lang="es-AR" sz="1200" b="0" strike="noStrike" spc="-1" dirty="0" err="1">
                  <a:solidFill>
                    <a:srgbClr val="000000"/>
                  </a:solidFill>
                  <a:latin typeface="Arial"/>
                  <a:ea typeface="DejaVu Sans"/>
                </a:rPr>
                <a:t>the</a:t>
              </a:r>
              <a:r>
                <a:rPr lang="es-AR" sz="1200" b="0" strike="noStrike" spc="-1" dirty="0">
                  <a:solidFill>
                    <a:srgbClr val="000000"/>
                  </a:solidFill>
                  <a:latin typeface="Arial"/>
                  <a:ea typeface="DejaVu Sans"/>
                </a:rPr>
                <a:t> </a:t>
              </a:r>
              <a:r>
                <a:rPr lang="es-AR" sz="1200" spc="-1" dirty="0" err="1">
                  <a:solidFill>
                    <a:srgbClr val="000000"/>
                  </a:solidFill>
                  <a:latin typeface="Arial"/>
                  <a:ea typeface="DejaVu Sans"/>
                </a:rPr>
                <a:t>T</a:t>
              </a:r>
              <a:r>
                <a:rPr lang="es-AR" sz="1200" b="0" strike="noStrike" spc="-1" dirty="0" err="1" smtClean="0">
                  <a:solidFill>
                    <a:srgbClr val="000000"/>
                  </a:solidFill>
                  <a:latin typeface="Arial"/>
                  <a:ea typeface="DejaVu Sans"/>
                </a:rPr>
                <a:t>ax</a:t>
              </a:r>
              <a:r>
                <a:rPr lang="es-AR" sz="1200" b="0" strike="noStrike" spc="-1" dirty="0" smtClean="0">
                  <a:solidFill>
                    <a:srgbClr val="000000"/>
                  </a:solidFill>
                  <a:latin typeface="Arial"/>
                  <a:ea typeface="DejaVu Sans"/>
                </a:rPr>
                <a:t> </a:t>
              </a:r>
              <a:r>
                <a:rPr lang="es-AR" sz="1200" spc="-1" dirty="0" err="1" smtClean="0">
                  <a:solidFill>
                    <a:srgbClr val="000000"/>
                  </a:solidFill>
                  <a:latin typeface="Arial"/>
                  <a:ea typeface="DejaVu Sans"/>
                </a:rPr>
                <a:t>P</a:t>
              </a:r>
              <a:r>
                <a:rPr lang="es-AR" sz="1200" b="0" strike="noStrike" spc="-1" dirty="0" err="1" smtClean="0">
                  <a:solidFill>
                    <a:srgbClr val="000000"/>
                  </a:solidFill>
                  <a:latin typeface="Arial"/>
                  <a:ea typeface="DejaVu Sans"/>
                </a:rPr>
                <a:t>rocedure</a:t>
              </a:r>
              <a:r>
                <a:rPr lang="es-AR" sz="1200" b="0" strike="noStrike" spc="-1" dirty="0" smtClean="0">
                  <a:solidFill>
                    <a:srgbClr val="000000"/>
                  </a:solidFill>
                  <a:latin typeface="Arial"/>
                  <a:ea typeface="DejaVu Sans"/>
                </a:rPr>
                <a:t> </a:t>
              </a:r>
              <a:r>
                <a:rPr lang="es-AR" sz="1200" spc="-1" dirty="0" err="1">
                  <a:solidFill>
                    <a:srgbClr val="000000"/>
                  </a:solidFill>
                  <a:latin typeface="Arial"/>
                  <a:ea typeface="DejaVu Sans"/>
                </a:rPr>
                <a:t>L</a:t>
              </a:r>
              <a:r>
                <a:rPr lang="es-AR" sz="1200" b="0" strike="noStrike" spc="-1" dirty="0" err="1" smtClean="0">
                  <a:solidFill>
                    <a:srgbClr val="000000"/>
                  </a:solidFill>
                  <a:latin typeface="Arial"/>
                  <a:ea typeface="DejaVu Sans"/>
                </a:rPr>
                <a:t>aw</a:t>
              </a:r>
              <a:r>
                <a:rPr lang="es-AR" sz="1200" b="0" strike="noStrike" spc="-1" dirty="0">
                  <a:solidFill>
                    <a:srgbClr val="000000"/>
                  </a:solidFill>
                  <a:latin typeface="Arial"/>
                  <a:ea typeface="DejaVu Sans"/>
                </a:rPr>
                <a:t>.</a:t>
              </a:r>
              <a:endParaRPr lang="es-AR" sz="1200" b="0" strike="noStrike" spc="-1" dirty="0">
                <a:latin typeface="Arial"/>
              </a:endParaRPr>
            </a:p>
          </p:txBody>
        </p:sp>
        <p:sp>
          <p:nvSpPr>
            <p:cNvPr id="196" name="CustomShape 12"/>
            <p:cNvSpPr/>
            <p:nvPr/>
          </p:nvSpPr>
          <p:spPr>
            <a:xfrm>
              <a:off x="1921680" y="4150800"/>
              <a:ext cx="8294400" cy="443520"/>
            </a:xfrm>
            <a:prstGeom prst="roundRect">
              <a:avLst>
                <a:gd name="adj" fmla="val 16667"/>
              </a:avLst>
            </a:prstGeom>
            <a:solidFill>
              <a:srgbClr val="4472C4"/>
            </a:solidFill>
            <a:ln w="12600">
              <a:solidFill>
                <a:srgbClr val="FFFFFF"/>
              </a:solidFill>
              <a:miter/>
            </a:ln>
          </p:spPr>
          <p:style>
            <a:lnRef idx="0">
              <a:scrgbClr r="0" g="0" b="0"/>
            </a:lnRef>
            <a:fillRef idx="0">
              <a:scrgbClr r="0" g="0" b="0"/>
            </a:fillRef>
            <a:effectRef idx="0">
              <a:scrgbClr r="0" g="0" b="0"/>
            </a:effectRef>
            <a:fontRef idx="minor"/>
          </p:style>
          <p:txBody>
            <a:bodyPr lIns="252000" tIns="21600" rIns="230400" bIns="21600" anchor="ctr">
              <a:noAutofit/>
            </a:bodyPr>
            <a:lstStyle/>
            <a:p>
              <a:pPr>
                <a:lnSpc>
                  <a:spcPct val="90000"/>
                </a:lnSpc>
                <a:spcAft>
                  <a:spcPts val="561"/>
                </a:spcAft>
              </a:pPr>
              <a:r>
                <a:rPr lang="es-AR" sz="1600" b="1" spc="-1" dirty="0" smtClean="0">
                  <a:solidFill>
                    <a:srgbClr val="FFFFFF"/>
                  </a:solidFill>
                </a:rPr>
                <a:t>Non-</a:t>
              </a:r>
              <a:r>
                <a:rPr lang="es-AR" sz="1600" b="1" spc="-1" dirty="0" err="1" smtClean="0">
                  <a:solidFill>
                    <a:srgbClr val="FFFFFF"/>
                  </a:solidFill>
                </a:rPr>
                <a:t>compliance</a:t>
              </a:r>
              <a:r>
                <a:rPr lang="es-AR" sz="1600" b="1" spc="-1" dirty="0" smtClean="0">
                  <a:solidFill>
                    <a:srgbClr val="FFFFFF"/>
                  </a:solidFill>
                </a:rPr>
                <a:t> </a:t>
              </a:r>
              <a:r>
                <a:rPr lang="es-AR" sz="1600" b="1" strike="noStrike" spc="-1" dirty="0" err="1" smtClean="0">
                  <a:solidFill>
                    <a:srgbClr val="FFFFFF"/>
                  </a:solidFill>
                  <a:latin typeface="Arial"/>
                  <a:ea typeface="DejaVu Sans"/>
                </a:rPr>
                <a:t>Infringement</a:t>
              </a:r>
              <a:r>
                <a:rPr lang="es-AR" sz="1600" b="1" strike="noStrike" spc="-1" dirty="0" smtClean="0">
                  <a:solidFill>
                    <a:srgbClr val="FFFFFF"/>
                  </a:solidFill>
                  <a:latin typeface="Arial"/>
                  <a:ea typeface="DejaVu Sans"/>
                </a:rPr>
                <a:t> Records</a:t>
              </a:r>
              <a:endParaRPr lang="es-AR" sz="1600" b="0" strike="noStrike" spc="-1" dirty="0">
                <a:latin typeface="Arial"/>
              </a:endParaRPr>
            </a:p>
          </p:txBody>
        </p:sp>
        <p:sp>
          <p:nvSpPr>
            <p:cNvPr id="197" name="CustomShape 13"/>
            <p:cNvSpPr/>
            <p:nvPr/>
          </p:nvSpPr>
          <p:spPr>
            <a:xfrm>
              <a:off x="1506960" y="5331600"/>
              <a:ext cx="8711640" cy="1284480"/>
            </a:xfrm>
            <a:prstGeom prst="rect">
              <a:avLst/>
            </a:prstGeom>
            <a:noFill/>
            <a:ln w="12600">
              <a:noFill/>
            </a:ln>
          </p:spPr>
          <p:style>
            <a:lnRef idx="0">
              <a:scrgbClr r="0" g="0" b="0"/>
            </a:lnRef>
            <a:fillRef idx="0">
              <a:scrgbClr r="0" g="0" b="0"/>
            </a:fillRef>
            <a:effectRef idx="0">
              <a:scrgbClr r="0" g="0" b="0"/>
            </a:effectRef>
            <a:fontRef idx="minor"/>
          </p:style>
          <p:txBody>
            <a:bodyPr lIns="676080" tIns="479160" rIns="676080" bIns="85320">
              <a:noAutofit/>
            </a:bodyPr>
            <a:lstStyle/>
            <a:p>
              <a:pPr>
                <a:lnSpc>
                  <a:spcPct val="90000"/>
                </a:lnSpc>
                <a:spcAft>
                  <a:spcPts val="181"/>
                </a:spcAft>
              </a:pPr>
              <a:endParaRPr lang="es-AR" sz="1800" b="0" strike="noStrike" spc="-1" dirty="0">
                <a:latin typeface="Arial"/>
              </a:endParaRPr>
            </a:p>
            <a:p>
              <a:pPr>
                <a:lnSpc>
                  <a:spcPct val="90000"/>
                </a:lnSpc>
                <a:spcAft>
                  <a:spcPts val="181"/>
                </a:spcAft>
              </a:pPr>
              <a:r>
                <a:rPr lang="es-AR" sz="1200" b="0" strike="noStrike" spc="-1" dirty="0" err="1">
                  <a:solidFill>
                    <a:srgbClr val="000000"/>
                  </a:solidFill>
                  <a:latin typeface="Arial"/>
                  <a:ea typeface="DejaVu Sans"/>
                </a:rPr>
                <a:t>Preventive</a:t>
              </a:r>
              <a:r>
                <a:rPr lang="es-AR" sz="1200" b="0" strike="noStrike" spc="-1" dirty="0">
                  <a:solidFill>
                    <a:srgbClr val="000000"/>
                  </a:solidFill>
                  <a:latin typeface="Arial"/>
                  <a:ea typeface="DejaVu Sans"/>
                </a:rPr>
                <a:t> </a:t>
              </a:r>
              <a:r>
                <a:rPr lang="es-AR" sz="1200" b="0" strike="noStrike" spc="-1" dirty="0" err="1" smtClean="0">
                  <a:solidFill>
                    <a:srgbClr val="000000"/>
                  </a:solidFill>
                  <a:latin typeface="Arial"/>
                  <a:ea typeface="DejaVu Sans"/>
                </a:rPr>
                <a:t>tax</a:t>
              </a:r>
              <a:r>
                <a:rPr lang="es-AR" sz="1200" b="0" strike="noStrike" spc="-1" dirty="0" smtClean="0">
                  <a:solidFill>
                    <a:srgbClr val="000000"/>
                  </a:solidFill>
                  <a:latin typeface="Arial"/>
                  <a:ea typeface="DejaVu Sans"/>
                </a:rPr>
                <a:t> </a:t>
              </a:r>
              <a:r>
                <a:rPr lang="es-AR" sz="1200" b="0" strike="noStrike" spc="-1" dirty="0" err="1" smtClean="0">
                  <a:solidFill>
                    <a:srgbClr val="000000"/>
                  </a:solidFill>
                  <a:latin typeface="Arial"/>
                  <a:ea typeface="DejaVu Sans"/>
                </a:rPr>
                <a:t>audits</a:t>
              </a:r>
              <a:r>
                <a:rPr lang="es-AR" sz="1200" b="0" strike="noStrike" spc="-1" dirty="0" smtClean="0">
                  <a:solidFill>
                    <a:srgbClr val="000000"/>
                  </a:solidFill>
                  <a:latin typeface="Arial"/>
                  <a:ea typeface="DejaVu Sans"/>
                </a:rPr>
                <a:t> </a:t>
              </a:r>
              <a:r>
                <a:rPr lang="es-AR" sz="1200" b="0" strike="noStrike" spc="-1" dirty="0" err="1">
                  <a:solidFill>
                    <a:srgbClr val="000000"/>
                  </a:solidFill>
                  <a:latin typeface="Arial"/>
                  <a:ea typeface="DejaVu Sans"/>
                </a:rPr>
                <a:t>were</a:t>
              </a:r>
              <a:r>
                <a:rPr lang="es-AR" sz="1200" b="0" strike="noStrike" spc="-1" dirty="0">
                  <a:solidFill>
                    <a:srgbClr val="000000"/>
                  </a:solidFill>
                  <a:latin typeface="Arial"/>
                  <a:ea typeface="DejaVu Sans"/>
                </a:rPr>
                <a:t> </a:t>
              </a:r>
              <a:r>
                <a:rPr lang="es-AR" sz="1200" b="0" strike="noStrike" spc="-1" dirty="0" err="1" smtClean="0">
                  <a:solidFill>
                    <a:srgbClr val="000000"/>
                  </a:solidFill>
                  <a:latin typeface="Arial"/>
                  <a:ea typeface="DejaVu Sans"/>
                </a:rPr>
                <a:t>carried</a:t>
              </a:r>
              <a:r>
                <a:rPr lang="es-AR" sz="1200" b="0" strike="noStrike" spc="-1" dirty="0" smtClean="0">
                  <a:solidFill>
                    <a:srgbClr val="000000"/>
                  </a:solidFill>
                  <a:latin typeface="Arial"/>
                  <a:ea typeface="DejaVu Sans"/>
                </a:rPr>
                <a:t> </a:t>
              </a:r>
              <a:r>
                <a:rPr lang="es-AR" sz="1200" b="0" strike="noStrike" spc="-1" dirty="0" err="1" smtClean="0">
                  <a:solidFill>
                    <a:srgbClr val="000000"/>
                  </a:solidFill>
                  <a:latin typeface="Arial"/>
                  <a:ea typeface="DejaVu Sans"/>
                </a:rPr>
                <a:t>out</a:t>
              </a:r>
              <a:r>
                <a:rPr lang="es-AR" sz="1200" b="0" strike="noStrike" spc="-1" dirty="0" smtClean="0">
                  <a:solidFill>
                    <a:srgbClr val="000000"/>
                  </a:solidFill>
                  <a:latin typeface="Arial"/>
                  <a:ea typeface="DejaVu Sans"/>
                </a:rPr>
                <a:t> </a:t>
              </a:r>
              <a:r>
                <a:rPr lang="es-AR" sz="1200" b="0" strike="noStrike" spc="-1" dirty="0" err="1" smtClean="0">
                  <a:solidFill>
                    <a:srgbClr val="000000"/>
                  </a:solidFill>
                  <a:latin typeface="Arial"/>
                  <a:ea typeface="DejaVu Sans"/>
                </a:rPr>
                <a:t>to</a:t>
              </a:r>
              <a:r>
                <a:rPr lang="es-AR" sz="1200" b="0" strike="noStrike" spc="-1" dirty="0" smtClean="0">
                  <a:solidFill>
                    <a:srgbClr val="000000"/>
                  </a:solidFill>
                  <a:latin typeface="Arial"/>
                  <a:ea typeface="DejaVu Sans"/>
                </a:rPr>
                <a:t> </a:t>
              </a:r>
              <a:r>
                <a:rPr lang="es-AR" sz="1200" b="0" strike="noStrike" spc="-1" dirty="0">
                  <a:solidFill>
                    <a:srgbClr val="000000"/>
                  </a:solidFill>
                  <a:latin typeface="Arial"/>
                  <a:ea typeface="DejaVu Sans"/>
                </a:rPr>
                <a:t>28 </a:t>
              </a:r>
              <a:r>
                <a:rPr lang="es-AR" sz="1200" b="0" strike="noStrike" spc="-1" dirty="0" err="1" smtClean="0">
                  <a:solidFill>
                    <a:srgbClr val="000000"/>
                  </a:solidFill>
                  <a:latin typeface="Arial"/>
                  <a:ea typeface="DejaVu Sans"/>
                </a:rPr>
                <a:t>taxpayers</a:t>
              </a:r>
              <a:r>
                <a:rPr lang="es-AR" sz="1200" b="0" strike="noStrike" spc="-1" dirty="0" smtClean="0">
                  <a:solidFill>
                    <a:srgbClr val="000000"/>
                  </a:solidFill>
                  <a:latin typeface="Arial"/>
                  <a:ea typeface="DejaVu Sans"/>
                </a:rPr>
                <a:t> </a:t>
              </a:r>
              <a:r>
                <a:rPr lang="es-AR" sz="1200" b="0" strike="noStrike" spc="-1" dirty="0" err="1" smtClean="0">
                  <a:solidFill>
                    <a:srgbClr val="000000"/>
                  </a:solidFill>
                  <a:latin typeface="Arial"/>
                  <a:ea typeface="DejaVu Sans"/>
                </a:rPr>
                <a:t>related</a:t>
              </a:r>
              <a:r>
                <a:rPr lang="es-AR" sz="1200" b="0" strike="noStrike" spc="-1" dirty="0" smtClean="0">
                  <a:solidFill>
                    <a:srgbClr val="000000"/>
                  </a:solidFill>
                  <a:latin typeface="Arial"/>
                  <a:ea typeface="DejaVu Sans"/>
                </a:rPr>
                <a:t> </a:t>
              </a:r>
              <a:r>
                <a:rPr lang="es-AR" sz="1200" b="0" strike="noStrike" spc="-1" dirty="0" err="1" smtClean="0">
                  <a:solidFill>
                    <a:srgbClr val="000000"/>
                  </a:solidFill>
                  <a:latin typeface="Arial"/>
                  <a:ea typeface="DejaVu Sans"/>
                </a:rPr>
                <a:t>to</a:t>
              </a:r>
              <a:r>
                <a:rPr lang="es-AR" sz="1200" b="0" strike="noStrike" spc="-1" dirty="0" smtClean="0">
                  <a:solidFill>
                    <a:srgbClr val="000000"/>
                  </a:solidFill>
                  <a:latin typeface="Arial"/>
                  <a:ea typeface="DejaVu Sans"/>
                </a:rPr>
                <a:t> </a:t>
              </a:r>
              <a:r>
                <a:rPr lang="es-AR" sz="1200" b="0" strike="noStrike" spc="-1" dirty="0" err="1" smtClean="0">
                  <a:solidFill>
                    <a:srgbClr val="000000"/>
                  </a:solidFill>
                  <a:latin typeface="Arial"/>
                  <a:ea typeface="DejaVu Sans"/>
                </a:rPr>
                <a:t>the</a:t>
              </a:r>
              <a:r>
                <a:rPr lang="es-AR" sz="1200" b="0" strike="noStrike" spc="-1" dirty="0" smtClean="0">
                  <a:solidFill>
                    <a:srgbClr val="000000"/>
                  </a:solidFill>
                  <a:latin typeface="Arial"/>
                  <a:ea typeface="DejaVu Sans"/>
                </a:rPr>
                <a:t> </a:t>
              </a:r>
              <a:r>
                <a:rPr lang="es-AR" sz="1200" b="0" strike="noStrike" spc="-1" dirty="0" err="1">
                  <a:solidFill>
                    <a:srgbClr val="000000"/>
                  </a:solidFill>
                  <a:latin typeface="Arial"/>
                  <a:ea typeface="DejaVu Sans"/>
                </a:rPr>
                <a:t>activity</a:t>
              </a:r>
              <a:r>
                <a:rPr lang="es-AR" sz="1200" b="0" strike="noStrike" spc="-1" dirty="0">
                  <a:solidFill>
                    <a:srgbClr val="000000"/>
                  </a:solidFill>
                  <a:latin typeface="Arial"/>
                  <a:ea typeface="DejaVu Sans"/>
                </a:rPr>
                <a:t>. </a:t>
              </a:r>
              <a:r>
                <a:rPr lang="es-AR" sz="1200" b="0" strike="noStrike" spc="-1" dirty="0" err="1">
                  <a:solidFill>
                    <a:srgbClr val="000000"/>
                  </a:solidFill>
                  <a:latin typeface="Arial"/>
                  <a:ea typeface="DejaVu Sans"/>
                </a:rPr>
                <a:t>These</a:t>
              </a:r>
              <a:r>
                <a:rPr lang="es-AR" sz="1200" b="0" strike="noStrike" spc="-1" dirty="0">
                  <a:solidFill>
                    <a:srgbClr val="000000"/>
                  </a:solidFill>
                  <a:latin typeface="Arial"/>
                  <a:ea typeface="DejaVu Sans"/>
                </a:rPr>
                <a:t> </a:t>
              </a:r>
              <a:r>
                <a:rPr lang="es-AR" sz="1200" b="0" strike="noStrike" spc="-1" dirty="0" err="1" smtClean="0">
                  <a:solidFill>
                    <a:srgbClr val="000000"/>
                  </a:solidFill>
                  <a:latin typeface="Arial"/>
                  <a:ea typeface="DejaVu Sans"/>
                </a:rPr>
                <a:t>tax</a:t>
              </a:r>
              <a:r>
                <a:rPr lang="es-AR" sz="1200" b="0" strike="noStrike" spc="-1" dirty="0" smtClean="0">
                  <a:solidFill>
                    <a:srgbClr val="000000"/>
                  </a:solidFill>
                  <a:latin typeface="Arial"/>
                  <a:ea typeface="DejaVu Sans"/>
                </a:rPr>
                <a:t> </a:t>
              </a:r>
              <a:r>
                <a:rPr lang="es-AR" sz="1200" b="0" strike="noStrike" spc="-1" dirty="0" err="1" smtClean="0">
                  <a:solidFill>
                    <a:srgbClr val="000000"/>
                  </a:solidFill>
                  <a:latin typeface="Arial"/>
                  <a:ea typeface="DejaVu Sans"/>
                </a:rPr>
                <a:t>audits</a:t>
              </a:r>
              <a:r>
                <a:rPr lang="es-AR" sz="1200" b="0" strike="noStrike" spc="-1" dirty="0" smtClean="0">
                  <a:solidFill>
                    <a:srgbClr val="000000"/>
                  </a:solidFill>
                  <a:latin typeface="Arial"/>
                  <a:ea typeface="DejaVu Sans"/>
                </a:rPr>
                <a:t> </a:t>
              </a:r>
              <a:r>
                <a:rPr lang="es-AR" sz="1200" b="0" strike="noStrike" spc="-1" dirty="0">
                  <a:solidFill>
                    <a:srgbClr val="000000"/>
                  </a:solidFill>
                  <a:latin typeface="Arial"/>
                  <a:ea typeface="DejaVu Sans"/>
                </a:rPr>
                <a:t>are </a:t>
              </a:r>
              <a:r>
                <a:rPr lang="es-AR" sz="1200" b="0" strike="noStrike" spc="-1" dirty="0" err="1">
                  <a:solidFill>
                    <a:srgbClr val="000000"/>
                  </a:solidFill>
                  <a:latin typeface="Arial"/>
                  <a:ea typeface="DejaVu Sans"/>
                </a:rPr>
                <a:t>currently</a:t>
              </a:r>
              <a:r>
                <a:rPr lang="es-AR" sz="1200" b="0" strike="noStrike" spc="-1" dirty="0">
                  <a:solidFill>
                    <a:srgbClr val="000000"/>
                  </a:solidFill>
                  <a:latin typeface="Arial"/>
                  <a:ea typeface="DejaVu Sans"/>
                </a:rPr>
                <a:t> in </a:t>
              </a:r>
              <a:r>
                <a:rPr lang="es-AR" sz="1200" b="0" strike="noStrike" spc="-1" dirty="0" err="1">
                  <a:solidFill>
                    <a:srgbClr val="000000"/>
                  </a:solidFill>
                  <a:latin typeface="Arial"/>
                  <a:ea typeface="DejaVu Sans"/>
                </a:rPr>
                <a:t>progress</a:t>
              </a:r>
              <a:r>
                <a:rPr lang="es-AR" sz="1200" b="0" strike="noStrike" spc="-1" dirty="0">
                  <a:solidFill>
                    <a:srgbClr val="000000"/>
                  </a:solidFill>
                  <a:latin typeface="Arial"/>
                  <a:ea typeface="DejaVu Sans"/>
                </a:rPr>
                <a:t>.</a:t>
              </a:r>
              <a:endParaRPr lang="es-AR" sz="1200" b="0" strike="noStrike" spc="-1" dirty="0">
                <a:latin typeface="Arial"/>
              </a:endParaRPr>
            </a:p>
          </p:txBody>
        </p:sp>
        <p:sp>
          <p:nvSpPr>
            <p:cNvPr id="198" name="CustomShape 14"/>
            <p:cNvSpPr/>
            <p:nvPr/>
          </p:nvSpPr>
          <p:spPr>
            <a:xfrm>
              <a:off x="1921680" y="5399280"/>
              <a:ext cx="8294400" cy="404280"/>
            </a:xfrm>
            <a:prstGeom prst="roundRect">
              <a:avLst>
                <a:gd name="adj" fmla="val 16667"/>
              </a:avLst>
            </a:prstGeom>
            <a:solidFill>
              <a:srgbClr val="4472C4"/>
            </a:solidFill>
            <a:ln w="12600">
              <a:solidFill>
                <a:srgbClr val="FFFFFF"/>
              </a:solidFill>
              <a:miter/>
            </a:ln>
          </p:spPr>
          <p:style>
            <a:lnRef idx="0">
              <a:scrgbClr r="0" g="0" b="0"/>
            </a:lnRef>
            <a:fillRef idx="0">
              <a:scrgbClr r="0" g="0" b="0"/>
            </a:fillRef>
            <a:effectRef idx="0">
              <a:scrgbClr r="0" g="0" b="0"/>
            </a:effectRef>
            <a:fontRef idx="minor"/>
          </p:style>
          <p:txBody>
            <a:bodyPr lIns="250200" tIns="19800" rIns="230400" bIns="19800" anchor="ctr">
              <a:noAutofit/>
            </a:bodyPr>
            <a:lstStyle/>
            <a:p>
              <a:pPr>
                <a:lnSpc>
                  <a:spcPct val="90000"/>
                </a:lnSpc>
                <a:spcAft>
                  <a:spcPts val="561"/>
                </a:spcAft>
              </a:pPr>
              <a:r>
                <a:rPr lang="es-AR" sz="1600" b="1" strike="noStrike" spc="-1" dirty="0" err="1" smtClean="0">
                  <a:solidFill>
                    <a:srgbClr val="FFFFFF"/>
                  </a:solidFill>
                  <a:latin typeface="Arial"/>
                  <a:ea typeface="DejaVu Sans"/>
                </a:rPr>
                <a:t>Tax</a:t>
              </a:r>
              <a:r>
                <a:rPr lang="es-AR" sz="1600" b="1" strike="noStrike" spc="-1" dirty="0" smtClean="0">
                  <a:solidFill>
                    <a:srgbClr val="FFFFFF"/>
                  </a:solidFill>
                  <a:latin typeface="Arial"/>
                  <a:ea typeface="DejaVu Sans"/>
                </a:rPr>
                <a:t> </a:t>
              </a:r>
              <a:r>
                <a:rPr lang="es-AR" sz="1600" b="1" strike="noStrike" spc="-1" dirty="0" err="1" smtClean="0">
                  <a:solidFill>
                    <a:srgbClr val="FFFFFF"/>
                  </a:solidFill>
                  <a:latin typeface="Arial"/>
                  <a:ea typeface="DejaVu Sans"/>
                </a:rPr>
                <a:t>audits</a:t>
              </a:r>
              <a:r>
                <a:rPr lang="es-AR" sz="1600" b="1" strike="noStrike" spc="-1" dirty="0" smtClean="0">
                  <a:solidFill>
                    <a:srgbClr val="FFFFFF"/>
                  </a:solidFill>
                  <a:latin typeface="Arial"/>
                  <a:ea typeface="DejaVu Sans"/>
                </a:rPr>
                <a:t> with </a:t>
              </a:r>
              <a:r>
                <a:rPr lang="es-AR" sz="1600" b="1" strike="noStrike" spc="-1" dirty="0" err="1" smtClean="0">
                  <a:solidFill>
                    <a:srgbClr val="FFFFFF"/>
                  </a:solidFill>
                  <a:latin typeface="Arial"/>
                  <a:ea typeface="DejaVu Sans"/>
                </a:rPr>
                <a:t>Intervention</a:t>
              </a:r>
              <a:r>
                <a:rPr lang="es-AR" sz="1600" b="1" strike="noStrike" spc="-1" dirty="0" smtClean="0">
                  <a:solidFill>
                    <a:srgbClr val="FFFFFF"/>
                  </a:solidFill>
                  <a:latin typeface="Arial"/>
                  <a:ea typeface="DejaVu Sans"/>
                </a:rPr>
                <a:t> </a:t>
              </a:r>
              <a:r>
                <a:rPr lang="es-AR" sz="1600" b="1" strike="noStrike" spc="-1" dirty="0" err="1">
                  <a:solidFill>
                    <a:srgbClr val="FFFFFF"/>
                  </a:solidFill>
                  <a:latin typeface="Arial"/>
                  <a:ea typeface="DejaVu Sans"/>
                </a:rPr>
                <a:t>Orders</a:t>
              </a:r>
              <a:endParaRPr lang="es-AR" sz="1600" b="0" strike="noStrike" spc="-1" dirty="0">
                <a:latin typeface="Arial"/>
              </a:endParaRPr>
            </a:p>
          </p:txBody>
        </p:sp>
      </p:grpSp>
      <p:sp>
        <p:nvSpPr>
          <p:cNvPr id="199" name="CustomShape 15"/>
          <p:cNvSpPr/>
          <p:nvPr/>
        </p:nvSpPr>
        <p:spPr>
          <a:xfrm>
            <a:off x="1498680" y="2548440"/>
            <a:ext cx="286920" cy="363960"/>
          </a:xfrm>
          <a:prstGeom prst="rect">
            <a:avLst/>
          </a:prstGeom>
          <a:noFill/>
          <a:ln w="25560">
            <a:noFill/>
          </a:ln>
        </p:spPr>
        <p:style>
          <a:lnRef idx="0">
            <a:scrgbClr r="0" g="0" b="0"/>
          </a:lnRef>
          <a:fillRef idx="0">
            <a:scrgbClr r="0" g="0" b="0"/>
          </a:fillRef>
          <a:effectRef idx="0">
            <a:scrgbClr r="0" g="0" b="0"/>
          </a:effectRef>
          <a:fontRef idx="minor"/>
        </p:style>
        <p:txBody>
          <a:bodyPr lIns="90000" tIns="45000" rIns="90000" bIns="45000">
            <a:spAutoFit/>
          </a:bodyPr>
          <a:lstStyle/>
          <a:p>
            <a:pPr algn="ctr">
              <a:lnSpc>
                <a:spcPct val="100000"/>
              </a:lnSpc>
            </a:pPr>
            <a:r>
              <a:rPr lang="es-AR" sz="1800" b="0" strike="noStrike" spc="-1">
                <a:solidFill>
                  <a:srgbClr val="FFFFFF"/>
                </a:solidFill>
                <a:latin typeface="Calibri"/>
                <a:ea typeface="DejaVu Sans"/>
              </a:rPr>
              <a:t>1</a:t>
            </a:r>
            <a:endParaRPr lang="es-AR" sz="1800" b="0" strike="noStrike" spc="-1">
              <a:latin typeface="Arial"/>
            </a:endParaRPr>
          </a:p>
        </p:txBody>
      </p:sp>
      <p:sp>
        <p:nvSpPr>
          <p:cNvPr id="200" name="CustomShape 16"/>
          <p:cNvSpPr/>
          <p:nvPr/>
        </p:nvSpPr>
        <p:spPr>
          <a:xfrm>
            <a:off x="1439280" y="4123440"/>
            <a:ext cx="396720" cy="354600"/>
          </a:xfrm>
          <a:prstGeom prst="ellipse">
            <a:avLst/>
          </a:prstGeom>
          <a:solidFill>
            <a:srgbClr val="33CCCC"/>
          </a:solidFill>
          <a:ln w="25560">
            <a:solidFill>
              <a:srgbClr val="33CCCC"/>
            </a:solidFill>
            <a:round/>
          </a:ln>
        </p:spPr>
        <p:style>
          <a:lnRef idx="0">
            <a:scrgbClr r="0" g="0" b="0"/>
          </a:lnRef>
          <a:fillRef idx="0">
            <a:scrgbClr r="0" g="0" b="0"/>
          </a:fillRef>
          <a:effectRef idx="0">
            <a:scrgbClr r="0" g="0" b="0"/>
          </a:effectRef>
          <a:fontRef idx="minor"/>
        </p:style>
      </p:sp>
      <p:sp>
        <p:nvSpPr>
          <p:cNvPr id="201" name="CustomShape 17"/>
          <p:cNvSpPr/>
          <p:nvPr/>
        </p:nvSpPr>
        <p:spPr>
          <a:xfrm>
            <a:off x="1498680" y="4114800"/>
            <a:ext cx="286920" cy="3639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ctr">
              <a:lnSpc>
                <a:spcPct val="100000"/>
              </a:lnSpc>
            </a:pPr>
            <a:r>
              <a:rPr lang="es-AR" sz="1800" b="0" strike="noStrike" spc="-1">
                <a:solidFill>
                  <a:srgbClr val="FFFFFF"/>
                </a:solidFill>
                <a:latin typeface="Calibri"/>
                <a:ea typeface="DejaVu Sans"/>
              </a:rPr>
              <a:t>2</a:t>
            </a:r>
            <a:endParaRPr lang="es-AR" sz="1800" b="0" strike="noStrike" spc="-1">
              <a:latin typeface="Arial"/>
            </a:endParaRPr>
          </a:p>
        </p:txBody>
      </p:sp>
      <p:sp>
        <p:nvSpPr>
          <p:cNvPr id="202" name="CustomShape 18"/>
          <p:cNvSpPr/>
          <p:nvPr/>
        </p:nvSpPr>
        <p:spPr>
          <a:xfrm>
            <a:off x="1439280" y="5308560"/>
            <a:ext cx="396720" cy="354600"/>
          </a:xfrm>
          <a:prstGeom prst="ellipse">
            <a:avLst/>
          </a:prstGeom>
          <a:solidFill>
            <a:srgbClr val="33CCCC"/>
          </a:solidFill>
          <a:ln w="25560">
            <a:solidFill>
              <a:srgbClr val="33CCCC"/>
            </a:solidFill>
            <a:round/>
          </a:ln>
        </p:spPr>
        <p:style>
          <a:lnRef idx="0">
            <a:scrgbClr r="0" g="0" b="0"/>
          </a:lnRef>
          <a:fillRef idx="0">
            <a:scrgbClr r="0" g="0" b="0"/>
          </a:fillRef>
          <a:effectRef idx="0">
            <a:scrgbClr r="0" g="0" b="0"/>
          </a:effectRef>
          <a:fontRef idx="minor"/>
        </p:style>
      </p:sp>
      <p:sp>
        <p:nvSpPr>
          <p:cNvPr id="203" name="CustomShape 19"/>
          <p:cNvSpPr/>
          <p:nvPr/>
        </p:nvSpPr>
        <p:spPr>
          <a:xfrm>
            <a:off x="1498680" y="5300280"/>
            <a:ext cx="286920" cy="3639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ctr">
              <a:lnSpc>
                <a:spcPct val="100000"/>
              </a:lnSpc>
            </a:pPr>
            <a:r>
              <a:rPr lang="es-AR" sz="1800" b="0" strike="noStrike" spc="-1">
                <a:solidFill>
                  <a:srgbClr val="FFFFFF"/>
                </a:solidFill>
                <a:latin typeface="Calibri"/>
                <a:ea typeface="DejaVu Sans"/>
              </a:rPr>
              <a:t>3</a:t>
            </a:r>
            <a:endParaRPr lang="es-AR" sz="1800" b="0" strike="noStrike" spc="-1">
              <a:latin typeface="Arial"/>
            </a:endParaRPr>
          </a:p>
        </p:txBody>
      </p:sp>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 name="CustomShape 1"/>
          <p:cNvSpPr/>
          <p:nvPr/>
        </p:nvSpPr>
        <p:spPr>
          <a:xfrm>
            <a:off x="1464840" y="1998000"/>
            <a:ext cx="396720" cy="354600"/>
          </a:xfrm>
          <a:prstGeom prst="ellipse">
            <a:avLst/>
          </a:prstGeom>
          <a:solidFill>
            <a:srgbClr val="33CCCC"/>
          </a:solidFill>
          <a:ln w="25560">
            <a:solidFill>
              <a:srgbClr val="33CCCC"/>
            </a:solidFill>
            <a:round/>
          </a:ln>
        </p:spPr>
        <p:style>
          <a:lnRef idx="0">
            <a:scrgbClr r="0" g="0" b="0"/>
          </a:lnRef>
          <a:fillRef idx="0">
            <a:scrgbClr r="0" g="0" b="0"/>
          </a:fillRef>
          <a:effectRef idx="0">
            <a:scrgbClr r="0" g="0" b="0"/>
          </a:effectRef>
          <a:fontRef idx="minor"/>
        </p:style>
      </p:sp>
      <p:sp>
        <p:nvSpPr>
          <p:cNvPr id="205" name="CustomShape 2"/>
          <p:cNvSpPr/>
          <p:nvPr/>
        </p:nvSpPr>
        <p:spPr>
          <a:xfrm>
            <a:off x="0" y="1665000"/>
            <a:ext cx="12191040" cy="138240"/>
          </a:xfrm>
          <a:prstGeom prst="rect">
            <a:avLst/>
          </a:prstGeom>
          <a:solidFill>
            <a:srgbClr val="002060"/>
          </a:solidFill>
          <a:ln w="25560">
            <a:noFill/>
          </a:ln>
        </p:spPr>
        <p:style>
          <a:lnRef idx="0">
            <a:scrgbClr r="0" g="0" b="0"/>
          </a:lnRef>
          <a:fillRef idx="0">
            <a:scrgbClr r="0" g="0" b="0"/>
          </a:fillRef>
          <a:effectRef idx="0">
            <a:scrgbClr r="0" g="0" b="0"/>
          </a:effectRef>
          <a:fontRef idx="minor"/>
        </p:style>
      </p:sp>
      <p:sp>
        <p:nvSpPr>
          <p:cNvPr id="206" name="CustomShape 3"/>
          <p:cNvSpPr/>
          <p:nvPr/>
        </p:nvSpPr>
        <p:spPr>
          <a:xfrm>
            <a:off x="0" y="6698160"/>
            <a:ext cx="12191040" cy="171720"/>
          </a:xfrm>
          <a:prstGeom prst="rect">
            <a:avLst/>
          </a:prstGeom>
          <a:solidFill>
            <a:srgbClr val="A6A6A6"/>
          </a:solidFill>
          <a:ln w="25560">
            <a:noFill/>
          </a:ln>
        </p:spPr>
        <p:style>
          <a:lnRef idx="0">
            <a:scrgbClr r="0" g="0" b="0"/>
          </a:lnRef>
          <a:fillRef idx="0">
            <a:scrgbClr r="0" g="0" b="0"/>
          </a:fillRef>
          <a:effectRef idx="0">
            <a:scrgbClr r="0" g="0" b="0"/>
          </a:effectRef>
          <a:fontRef idx="minor"/>
        </p:style>
      </p:sp>
      <p:pic>
        <p:nvPicPr>
          <p:cNvPr id="207" name="Imagen 27"/>
          <p:cNvPicPr/>
          <p:nvPr/>
        </p:nvPicPr>
        <p:blipFill>
          <a:blip r:embed="rId2" cstate="print"/>
          <a:stretch/>
        </p:blipFill>
        <p:spPr>
          <a:xfrm>
            <a:off x="9793080" y="5926320"/>
            <a:ext cx="1617480" cy="464040"/>
          </a:xfrm>
          <a:prstGeom prst="rect">
            <a:avLst/>
          </a:prstGeom>
          <a:ln>
            <a:noFill/>
          </a:ln>
        </p:spPr>
      </p:pic>
      <p:pic>
        <p:nvPicPr>
          <p:cNvPr id="208" name="Imagen 17"/>
          <p:cNvPicPr/>
          <p:nvPr/>
        </p:nvPicPr>
        <p:blipFill>
          <a:blip r:embed="rId3" cstate="print"/>
          <a:stretch/>
        </p:blipFill>
        <p:spPr>
          <a:xfrm>
            <a:off x="378000" y="370800"/>
            <a:ext cx="3516120" cy="904320"/>
          </a:xfrm>
          <a:prstGeom prst="rect">
            <a:avLst/>
          </a:prstGeom>
          <a:ln>
            <a:noFill/>
          </a:ln>
        </p:spPr>
      </p:pic>
      <p:pic>
        <p:nvPicPr>
          <p:cNvPr id="209" name="Imagen 21"/>
          <p:cNvPicPr/>
          <p:nvPr/>
        </p:nvPicPr>
        <p:blipFill>
          <a:blip r:embed="rId4" cstate="print"/>
          <a:srcRect t="26523" b="29730"/>
          <a:stretch/>
        </p:blipFill>
        <p:spPr>
          <a:xfrm>
            <a:off x="8741520" y="531000"/>
            <a:ext cx="2669040" cy="583560"/>
          </a:xfrm>
          <a:prstGeom prst="rect">
            <a:avLst/>
          </a:prstGeom>
          <a:ln>
            <a:noFill/>
          </a:ln>
        </p:spPr>
      </p:pic>
      <p:grpSp>
        <p:nvGrpSpPr>
          <p:cNvPr id="210" name="Group 4"/>
          <p:cNvGrpSpPr/>
          <p:nvPr/>
        </p:nvGrpSpPr>
        <p:grpSpPr>
          <a:xfrm>
            <a:off x="1693440" y="1981080"/>
            <a:ext cx="8711640" cy="3656520"/>
            <a:chOff x="1693440" y="1981080"/>
            <a:chExt cx="8711640" cy="3656520"/>
          </a:xfrm>
        </p:grpSpPr>
        <p:sp>
          <p:nvSpPr>
            <p:cNvPr id="211" name="CustomShape 5"/>
            <p:cNvSpPr/>
            <p:nvPr/>
          </p:nvSpPr>
          <p:spPr>
            <a:xfrm>
              <a:off x="1693440" y="1981080"/>
              <a:ext cx="8711280" cy="3656520"/>
            </a:xfrm>
            <a:prstGeom prst="rect">
              <a:avLst/>
            </a:prstGeom>
            <a:noFill/>
            <a:ln>
              <a:noFill/>
            </a:ln>
          </p:spPr>
          <p:style>
            <a:lnRef idx="0">
              <a:scrgbClr r="0" g="0" b="0"/>
            </a:lnRef>
            <a:fillRef idx="0">
              <a:scrgbClr r="0" g="0" b="0"/>
            </a:fillRef>
            <a:effectRef idx="0">
              <a:scrgbClr r="0" g="0" b="0"/>
            </a:effectRef>
            <a:fontRef idx="minor"/>
          </p:style>
        </p:sp>
        <p:sp>
          <p:nvSpPr>
            <p:cNvPr id="212" name="CustomShape 6"/>
            <p:cNvSpPr/>
            <p:nvPr/>
          </p:nvSpPr>
          <p:spPr>
            <a:xfrm>
              <a:off x="1693440" y="2037600"/>
              <a:ext cx="8711640" cy="974880"/>
            </a:xfrm>
            <a:prstGeom prst="rect">
              <a:avLst/>
            </a:prstGeom>
            <a:noFill/>
            <a:ln w="12600">
              <a:noFill/>
            </a:ln>
          </p:spPr>
          <p:style>
            <a:lnRef idx="0">
              <a:scrgbClr r="0" g="0" b="0"/>
            </a:lnRef>
            <a:fillRef idx="0">
              <a:scrgbClr r="0" g="0" b="0"/>
            </a:fillRef>
            <a:effectRef idx="0">
              <a:scrgbClr r="0" g="0" b="0"/>
            </a:effectRef>
            <a:fontRef idx="minor"/>
          </p:style>
          <p:txBody>
            <a:bodyPr lIns="676080" tIns="166680" rIns="676080" bIns="85320">
              <a:noAutofit/>
            </a:bodyPr>
            <a:lstStyle/>
            <a:p>
              <a:pPr>
                <a:lnSpc>
                  <a:spcPct val="90000"/>
                </a:lnSpc>
                <a:spcAft>
                  <a:spcPts val="181"/>
                </a:spcAft>
              </a:pPr>
              <a:endParaRPr lang="es-AR" sz="1800" b="0" strike="noStrike" spc="-1" dirty="0">
                <a:latin typeface="Arial"/>
              </a:endParaRPr>
            </a:p>
            <a:p>
              <a:pPr marL="114480" lvl="1" indent="-113760" algn="just">
                <a:lnSpc>
                  <a:spcPct val="90000"/>
                </a:lnSpc>
                <a:spcAft>
                  <a:spcPts val="181"/>
                </a:spcAft>
                <a:buClr>
                  <a:srgbClr val="000000"/>
                </a:buClr>
                <a:buFont typeface="Symbol"/>
                <a:buChar char=""/>
              </a:pPr>
              <a:r>
                <a:rPr lang="en-US" sz="1200" b="0" strike="noStrike" spc="-1" dirty="0" smtClean="0">
                  <a:solidFill>
                    <a:srgbClr val="000000"/>
                  </a:solidFill>
                  <a:latin typeface="Arial"/>
                  <a:ea typeface="DejaVu Sans"/>
                </a:rPr>
                <a:t>Controls are conducted in order to verify the </a:t>
              </a:r>
              <a:r>
                <a:rPr lang="en-US" sz="1200" spc="-1" dirty="0" smtClean="0">
                  <a:solidFill>
                    <a:srgbClr val="000000"/>
                  </a:solidFill>
                </a:rPr>
                <a:t>economic financial capacity </a:t>
              </a:r>
              <a:r>
                <a:rPr lang="en-US" sz="1200" b="0" strike="noStrike" spc="-1" dirty="0" smtClean="0">
                  <a:solidFill>
                    <a:srgbClr val="000000"/>
                  </a:solidFill>
                  <a:latin typeface="Arial"/>
                  <a:ea typeface="DejaVu Sans"/>
                </a:rPr>
                <a:t>of the persons that have carried out operations related to cryptoassets and to detect deviations with respect to those taxpayers that could not justify the origin of the funds operated on digital platforms (Exchanges). </a:t>
              </a:r>
              <a:endParaRPr lang="en-US" sz="1200" b="0" strike="noStrike" spc="-1" dirty="0">
                <a:latin typeface="Arial"/>
              </a:endParaRPr>
            </a:p>
          </p:txBody>
        </p:sp>
        <p:sp>
          <p:nvSpPr>
            <p:cNvPr id="213" name="CustomShape 7"/>
            <p:cNvSpPr/>
            <p:nvPr/>
          </p:nvSpPr>
          <p:spPr>
            <a:xfrm>
              <a:off x="2116800" y="1981800"/>
              <a:ext cx="8282160" cy="292680"/>
            </a:xfrm>
            <a:prstGeom prst="roundRect">
              <a:avLst>
                <a:gd name="adj" fmla="val 16667"/>
              </a:avLst>
            </a:prstGeom>
            <a:solidFill>
              <a:srgbClr val="4472C4"/>
            </a:solidFill>
            <a:ln w="12600">
              <a:solidFill>
                <a:srgbClr val="FFFFFF"/>
              </a:solidFill>
              <a:miter/>
            </a:ln>
          </p:spPr>
          <p:style>
            <a:lnRef idx="0">
              <a:scrgbClr r="0" g="0" b="0"/>
            </a:lnRef>
            <a:fillRef idx="0">
              <a:scrgbClr r="0" g="0" b="0"/>
            </a:fillRef>
            <a:effectRef idx="0">
              <a:scrgbClr r="0" g="0" b="0"/>
            </a:effectRef>
            <a:fontRef idx="minor"/>
          </p:style>
          <p:txBody>
            <a:bodyPr lIns="244800" tIns="14400" rIns="230400" bIns="14400" anchor="ctr">
              <a:noAutofit/>
            </a:bodyPr>
            <a:lstStyle/>
            <a:p>
              <a:pPr>
                <a:lnSpc>
                  <a:spcPct val="90000"/>
                </a:lnSpc>
                <a:spcAft>
                  <a:spcPts val="561"/>
                </a:spcAft>
              </a:pPr>
              <a:r>
                <a:rPr lang="es-AR" sz="1600" b="1" strike="noStrike" spc="-1" dirty="0" err="1">
                  <a:solidFill>
                    <a:srgbClr val="FFFFFF"/>
                  </a:solidFill>
                  <a:latin typeface="Arial"/>
                  <a:ea typeface="DejaVu Sans"/>
                </a:rPr>
                <a:t>Taxpayers</a:t>
              </a:r>
              <a:r>
                <a:rPr lang="es-AR" sz="1600" b="1" strike="noStrike" spc="-1" dirty="0">
                  <a:solidFill>
                    <a:srgbClr val="FFFFFF"/>
                  </a:solidFill>
                  <a:latin typeface="Arial"/>
                  <a:ea typeface="DejaVu Sans"/>
                </a:rPr>
                <a:t> with </a:t>
              </a:r>
              <a:r>
                <a:rPr lang="es-AR" sz="1600" b="1" strike="noStrike" spc="-1" dirty="0" err="1">
                  <a:solidFill>
                    <a:srgbClr val="FFFFFF"/>
                  </a:solidFill>
                  <a:latin typeface="Arial"/>
                  <a:ea typeface="DejaVu Sans"/>
                </a:rPr>
                <a:t>tax</a:t>
              </a:r>
              <a:r>
                <a:rPr lang="es-AR" sz="1600" b="1" strike="noStrike" spc="-1" dirty="0">
                  <a:solidFill>
                    <a:srgbClr val="FFFFFF"/>
                  </a:solidFill>
                  <a:latin typeface="Arial"/>
                  <a:ea typeface="DejaVu Sans"/>
                </a:rPr>
                <a:t> </a:t>
              </a:r>
              <a:r>
                <a:rPr lang="es-AR" sz="1600" b="1" strike="noStrike" spc="-1" dirty="0" err="1">
                  <a:solidFill>
                    <a:srgbClr val="FFFFFF"/>
                  </a:solidFill>
                  <a:latin typeface="Arial"/>
                  <a:ea typeface="DejaVu Sans"/>
                </a:rPr>
                <a:t>inconsistencies</a:t>
              </a:r>
              <a:endParaRPr lang="es-AR" sz="1600" b="0" strike="noStrike" spc="-1" dirty="0">
                <a:latin typeface="Arial"/>
              </a:endParaRPr>
            </a:p>
          </p:txBody>
        </p:sp>
        <p:sp>
          <p:nvSpPr>
            <p:cNvPr id="214" name="CustomShape 8"/>
            <p:cNvSpPr/>
            <p:nvPr/>
          </p:nvSpPr>
          <p:spPr>
            <a:xfrm>
              <a:off x="1693440" y="3200400"/>
              <a:ext cx="8711640" cy="813600"/>
            </a:xfrm>
            <a:prstGeom prst="rect">
              <a:avLst/>
            </a:prstGeom>
            <a:noFill/>
            <a:ln w="12600">
              <a:noFill/>
            </a:ln>
          </p:spPr>
          <p:style>
            <a:lnRef idx="0">
              <a:scrgbClr r="0" g="0" b="0"/>
            </a:lnRef>
            <a:fillRef idx="0">
              <a:scrgbClr r="0" g="0" b="0"/>
            </a:fillRef>
            <a:effectRef idx="0">
              <a:scrgbClr r="0" g="0" b="0"/>
            </a:effectRef>
            <a:fontRef idx="minor"/>
          </p:style>
          <p:txBody>
            <a:bodyPr lIns="676080" tIns="166680" rIns="676080" bIns="85320">
              <a:noAutofit/>
            </a:bodyPr>
            <a:lstStyle/>
            <a:p>
              <a:pPr>
                <a:lnSpc>
                  <a:spcPct val="90000"/>
                </a:lnSpc>
                <a:spcAft>
                  <a:spcPts val="181"/>
                </a:spcAft>
              </a:pPr>
              <a:endParaRPr lang="es-AR" sz="1800" b="0" strike="noStrike" spc="-1" dirty="0">
                <a:latin typeface="Arial"/>
              </a:endParaRPr>
            </a:p>
            <a:p>
              <a:pPr marL="114480" lvl="1" indent="-113760">
                <a:lnSpc>
                  <a:spcPct val="90000"/>
                </a:lnSpc>
                <a:spcAft>
                  <a:spcPts val="181"/>
                </a:spcAft>
                <a:buClr>
                  <a:srgbClr val="000000"/>
                </a:buClr>
                <a:buFont typeface="Symbol"/>
                <a:buChar char=""/>
              </a:pPr>
              <a:r>
                <a:rPr lang="en-US" sz="1200" b="0" strike="noStrike" spc="-1" dirty="0" smtClean="0">
                  <a:solidFill>
                    <a:srgbClr val="000000"/>
                  </a:solidFill>
                  <a:latin typeface="Arial"/>
                  <a:ea typeface="DejaVu Sans"/>
                </a:rPr>
                <a:t>A preliminary draft is being elaborated with amendments to the current regimes.</a:t>
              </a:r>
              <a:endParaRPr lang="en-US" sz="1200" b="0" strike="noStrike" spc="-1" dirty="0" smtClean="0">
                <a:latin typeface="Arial"/>
              </a:endParaRPr>
            </a:p>
            <a:p>
              <a:pPr marL="114480" lvl="1" indent="-113760">
                <a:lnSpc>
                  <a:spcPct val="90000"/>
                </a:lnSpc>
                <a:spcAft>
                  <a:spcPts val="181"/>
                </a:spcAft>
                <a:buClr>
                  <a:srgbClr val="000000"/>
                </a:buClr>
                <a:buFont typeface="Symbol"/>
                <a:buChar char=""/>
              </a:pPr>
              <a:r>
                <a:rPr lang="en-US" sz="1200" b="0" strike="noStrike" spc="-1" dirty="0" smtClean="0">
                  <a:solidFill>
                    <a:srgbClr val="000000"/>
                  </a:solidFill>
                  <a:latin typeface="Arial"/>
                  <a:ea typeface="DejaVu Sans"/>
                </a:rPr>
                <a:t> Design of a new specific information scheme for </a:t>
              </a:r>
              <a:r>
                <a:rPr lang="en-US" sz="1200" b="0" strike="noStrike" spc="-1" dirty="0" err="1" smtClean="0">
                  <a:solidFill>
                    <a:srgbClr val="000000"/>
                  </a:solidFill>
                  <a:latin typeface="Arial"/>
                  <a:ea typeface="DejaVu Sans"/>
                </a:rPr>
                <a:t>cryptocurrency</a:t>
              </a:r>
              <a:r>
                <a:rPr lang="en-US" sz="1200" b="0" strike="noStrike" spc="-1" dirty="0" smtClean="0">
                  <a:solidFill>
                    <a:srgbClr val="000000"/>
                  </a:solidFill>
                  <a:latin typeface="Arial"/>
                  <a:ea typeface="DejaVu Sans"/>
                </a:rPr>
                <a:t> transactions.</a:t>
              </a:r>
              <a:endParaRPr lang="en-US" sz="1200" b="0" strike="noStrike" spc="-1" dirty="0">
                <a:latin typeface="Arial"/>
              </a:endParaRPr>
            </a:p>
          </p:txBody>
        </p:sp>
        <p:sp>
          <p:nvSpPr>
            <p:cNvPr id="215" name="CustomShape 9"/>
            <p:cNvSpPr/>
            <p:nvPr/>
          </p:nvSpPr>
          <p:spPr>
            <a:xfrm>
              <a:off x="2108160" y="3119760"/>
              <a:ext cx="8294400" cy="286200"/>
            </a:xfrm>
            <a:prstGeom prst="roundRect">
              <a:avLst>
                <a:gd name="adj" fmla="val 16667"/>
              </a:avLst>
            </a:prstGeom>
            <a:solidFill>
              <a:srgbClr val="4472C4"/>
            </a:solidFill>
            <a:ln w="12600">
              <a:solidFill>
                <a:srgbClr val="FFFFFF"/>
              </a:solidFill>
              <a:miter/>
            </a:ln>
          </p:spPr>
          <p:style>
            <a:lnRef idx="0">
              <a:scrgbClr r="0" g="0" b="0"/>
            </a:lnRef>
            <a:fillRef idx="0">
              <a:scrgbClr r="0" g="0" b="0"/>
            </a:fillRef>
            <a:effectRef idx="0">
              <a:scrgbClr r="0" g="0" b="0"/>
            </a:effectRef>
            <a:fontRef idx="minor"/>
          </p:style>
          <p:txBody>
            <a:bodyPr lIns="244440" tIns="14040" rIns="230400" bIns="14040" anchor="ctr">
              <a:noAutofit/>
            </a:bodyPr>
            <a:lstStyle/>
            <a:p>
              <a:pPr>
                <a:lnSpc>
                  <a:spcPct val="90000"/>
                </a:lnSpc>
                <a:spcAft>
                  <a:spcPts val="561"/>
                </a:spcAft>
              </a:pPr>
              <a:r>
                <a:rPr lang="es-AR" sz="1600" b="1" strike="noStrike" spc="-1">
                  <a:solidFill>
                    <a:srgbClr val="FFFFFF"/>
                  </a:solidFill>
                  <a:latin typeface="Arial"/>
                  <a:ea typeface="DejaVu Sans"/>
                </a:rPr>
                <a:t>Update of Tax Regulations</a:t>
              </a:r>
              <a:endParaRPr lang="es-AR" sz="1600" b="0" strike="noStrike" spc="-1">
                <a:latin typeface="Arial"/>
              </a:endParaRPr>
            </a:p>
          </p:txBody>
        </p:sp>
        <p:sp>
          <p:nvSpPr>
            <p:cNvPr id="216" name="CustomShape 10"/>
            <p:cNvSpPr/>
            <p:nvPr/>
          </p:nvSpPr>
          <p:spPr>
            <a:xfrm>
              <a:off x="1693440" y="4182840"/>
              <a:ext cx="8711640" cy="1454400"/>
            </a:xfrm>
            <a:prstGeom prst="rect">
              <a:avLst/>
            </a:prstGeom>
            <a:noFill/>
            <a:ln w="12600">
              <a:noFill/>
            </a:ln>
          </p:spPr>
          <p:style>
            <a:lnRef idx="0">
              <a:scrgbClr r="0" g="0" b="0"/>
            </a:lnRef>
            <a:fillRef idx="0">
              <a:scrgbClr r="0" g="0" b="0"/>
            </a:fillRef>
            <a:effectRef idx="0">
              <a:scrgbClr r="0" g="0" b="0"/>
            </a:effectRef>
            <a:fontRef idx="minor"/>
          </p:style>
          <p:txBody>
            <a:bodyPr lIns="676080" tIns="166680" rIns="676080" bIns="85320">
              <a:noAutofit/>
            </a:bodyPr>
            <a:lstStyle/>
            <a:p>
              <a:pPr>
                <a:lnSpc>
                  <a:spcPct val="90000"/>
                </a:lnSpc>
                <a:spcAft>
                  <a:spcPts val="181"/>
                </a:spcAft>
              </a:pPr>
              <a:endParaRPr lang="es-AR" sz="1800" b="0" strike="noStrike" spc="-1" dirty="0">
                <a:latin typeface="Arial"/>
              </a:endParaRPr>
            </a:p>
            <a:p>
              <a:pPr marL="114480" lvl="1" indent="-113760">
                <a:lnSpc>
                  <a:spcPct val="90000"/>
                </a:lnSpc>
                <a:spcAft>
                  <a:spcPts val="181"/>
                </a:spcAft>
                <a:buClr>
                  <a:srgbClr val="000000"/>
                </a:buClr>
                <a:buFont typeface="Symbol"/>
                <a:buChar char=""/>
              </a:pPr>
              <a:r>
                <a:rPr lang="en-US" sz="1200" b="0" strike="noStrike" spc="-1" dirty="0" smtClean="0">
                  <a:solidFill>
                    <a:srgbClr val="000000"/>
                  </a:solidFill>
                  <a:latin typeface="Arial"/>
                  <a:ea typeface="DejaVu Sans"/>
                </a:rPr>
                <a:t>A proposal is being analyzed to incorporate new codes into the nomenclature of activities reflecting more specificity the activity carried out by the parties involved in transactions with cryptoassets. </a:t>
              </a:r>
              <a:endParaRPr lang="en-US" sz="1200" b="0" strike="noStrike" spc="-1" dirty="0" smtClean="0">
                <a:latin typeface="Arial"/>
              </a:endParaRPr>
            </a:p>
            <a:p>
              <a:pPr>
                <a:lnSpc>
                  <a:spcPct val="90000"/>
                </a:lnSpc>
                <a:spcAft>
                  <a:spcPts val="541"/>
                </a:spcAft>
              </a:pPr>
              <a:endParaRPr lang="es-AR" sz="1200" b="0" strike="noStrike" spc="-1" dirty="0">
                <a:latin typeface="Arial"/>
              </a:endParaRPr>
            </a:p>
          </p:txBody>
        </p:sp>
        <p:sp>
          <p:nvSpPr>
            <p:cNvPr id="217" name="CustomShape 11"/>
            <p:cNvSpPr/>
            <p:nvPr/>
          </p:nvSpPr>
          <p:spPr>
            <a:xfrm>
              <a:off x="2108160" y="4090320"/>
              <a:ext cx="8294400" cy="298440"/>
            </a:xfrm>
            <a:prstGeom prst="roundRect">
              <a:avLst>
                <a:gd name="adj" fmla="val 16667"/>
              </a:avLst>
            </a:prstGeom>
            <a:solidFill>
              <a:srgbClr val="4472C4"/>
            </a:solidFill>
            <a:ln w="12600">
              <a:solidFill>
                <a:srgbClr val="FFFFFF"/>
              </a:solidFill>
              <a:miter/>
            </a:ln>
          </p:spPr>
          <p:style>
            <a:lnRef idx="0">
              <a:scrgbClr r="0" g="0" b="0"/>
            </a:lnRef>
            <a:fillRef idx="0">
              <a:scrgbClr r="0" g="0" b="0"/>
            </a:fillRef>
            <a:effectRef idx="0">
              <a:scrgbClr r="0" g="0" b="0"/>
            </a:effectRef>
            <a:fontRef idx="minor"/>
          </p:style>
          <p:txBody>
            <a:bodyPr lIns="245160" tIns="14760" rIns="230400" bIns="14400" anchor="ctr">
              <a:noAutofit/>
            </a:bodyPr>
            <a:lstStyle/>
            <a:p>
              <a:pPr>
                <a:lnSpc>
                  <a:spcPct val="90000"/>
                </a:lnSpc>
                <a:spcAft>
                  <a:spcPts val="561"/>
                </a:spcAft>
              </a:pPr>
              <a:r>
                <a:rPr lang="en-US" sz="1600" b="1" strike="noStrike" spc="-1" dirty="0" smtClean="0">
                  <a:solidFill>
                    <a:srgbClr val="FFFFFF"/>
                  </a:solidFill>
                  <a:latin typeface="Arial"/>
                  <a:ea typeface="DejaVu Sans"/>
                </a:rPr>
                <a:t>Definition of new activities for the nomenclature of activities</a:t>
              </a:r>
              <a:endParaRPr lang="en-US" sz="1600" b="0" strike="noStrike" spc="-1" dirty="0">
                <a:latin typeface="Arial"/>
              </a:endParaRPr>
            </a:p>
          </p:txBody>
        </p:sp>
      </p:grpSp>
      <p:sp>
        <p:nvSpPr>
          <p:cNvPr id="218" name="CustomShape 12"/>
          <p:cNvSpPr/>
          <p:nvPr/>
        </p:nvSpPr>
        <p:spPr>
          <a:xfrm>
            <a:off x="1523880" y="1989720"/>
            <a:ext cx="286920" cy="363960"/>
          </a:xfrm>
          <a:prstGeom prst="rect">
            <a:avLst/>
          </a:prstGeom>
          <a:noFill/>
          <a:ln w="25560">
            <a:noFill/>
          </a:ln>
        </p:spPr>
        <p:style>
          <a:lnRef idx="0">
            <a:scrgbClr r="0" g="0" b="0"/>
          </a:lnRef>
          <a:fillRef idx="0">
            <a:scrgbClr r="0" g="0" b="0"/>
          </a:fillRef>
          <a:effectRef idx="0">
            <a:scrgbClr r="0" g="0" b="0"/>
          </a:effectRef>
          <a:fontRef idx="minor"/>
        </p:style>
        <p:txBody>
          <a:bodyPr lIns="90000" tIns="45000" rIns="90000" bIns="45000">
            <a:spAutoFit/>
          </a:bodyPr>
          <a:lstStyle/>
          <a:p>
            <a:pPr algn="ctr">
              <a:lnSpc>
                <a:spcPct val="100000"/>
              </a:lnSpc>
            </a:pPr>
            <a:r>
              <a:rPr lang="es-AR" sz="1800" b="0" strike="noStrike" spc="-1">
                <a:solidFill>
                  <a:srgbClr val="FFFFFF"/>
                </a:solidFill>
                <a:latin typeface="Calibri"/>
                <a:ea typeface="DejaVu Sans"/>
              </a:rPr>
              <a:t>4</a:t>
            </a:r>
            <a:endParaRPr lang="es-AR" sz="1800" b="0" strike="noStrike" spc="-1">
              <a:latin typeface="Arial"/>
            </a:endParaRPr>
          </a:p>
        </p:txBody>
      </p:sp>
      <p:sp>
        <p:nvSpPr>
          <p:cNvPr id="219" name="CustomShape 13"/>
          <p:cNvSpPr/>
          <p:nvPr/>
        </p:nvSpPr>
        <p:spPr>
          <a:xfrm>
            <a:off x="1473120" y="3132720"/>
            <a:ext cx="396720" cy="354600"/>
          </a:xfrm>
          <a:prstGeom prst="ellipse">
            <a:avLst/>
          </a:prstGeom>
          <a:solidFill>
            <a:srgbClr val="33CCCC"/>
          </a:solidFill>
          <a:ln w="25560">
            <a:solidFill>
              <a:srgbClr val="33CCCC"/>
            </a:solidFill>
            <a:round/>
          </a:ln>
        </p:spPr>
        <p:style>
          <a:lnRef idx="0">
            <a:scrgbClr r="0" g="0" b="0"/>
          </a:lnRef>
          <a:fillRef idx="0">
            <a:scrgbClr r="0" g="0" b="0"/>
          </a:fillRef>
          <a:effectRef idx="0">
            <a:scrgbClr r="0" g="0" b="0"/>
          </a:effectRef>
          <a:fontRef idx="minor"/>
        </p:style>
      </p:sp>
      <p:sp>
        <p:nvSpPr>
          <p:cNvPr id="220" name="CustomShape 14"/>
          <p:cNvSpPr/>
          <p:nvPr/>
        </p:nvSpPr>
        <p:spPr>
          <a:xfrm>
            <a:off x="1532520" y="3124080"/>
            <a:ext cx="286920" cy="3639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ctr">
              <a:lnSpc>
                <a:spcPct val="100000"/>
              </a:lnSpc>
            </a:pPr>
            <a:r>
              <a:rPr lang="es-AR" sz="1800" b="0" strike="noStrike" spc="-1">
                <a:solidFill>
                  <a:srgbClr val="FFFFFF"/>
                </a:solidFill>
                <a:latin typeface="Calibri"/>
                <a:ea typeface="DejaVu Sans"/>
              </a:rPr>
              <a:t>5</a:t>
            </a:r>
            <a:endParaRPr lang="es-AR" sz="1800" b="0" strike="noStrike" spc="-1">
              <a:latin typeface="Arial"/>
            </a:endParaRPr>
          </a:p>
        </p:txBody>
      </p:sp>
      <p:sp>
        <p:nvSpPr>
          <p:cNvPr id="221" name="CustomShape 15"/>
          <p:cNvSpPr/>
          <p:nvPr/>
        </p:nvSpPr>
        <p:spPr>
          <a:xfrm>
            <a:off x="1481760" y="4055400"/>
            <a:ext cx="396720" cy="354600"/>
          </a:xfrm>
          <a:prstGeom prst="ellipse">
            <a:avLst/>
          </a:prstGeom>
          <a:solidFill>
            <a:srgbClr val="33CCCC"/>
          </a:solidFill>
          <a:ln w="25560">
            <a:solidFill>
              <a:srgbClr val="33CCCC"/>
            </a:solidFill>
            <a:round/>
          </a:ln>
        </p:spPr>
        <p:style>
          <a:lnRef idx="0">
            <a:scrgbClr r="0" g="0" b="0"/>
          </a:lnRef>
          <a:fillRef idx="0">
            <a:scrgbClr r="0" g="0" b="0"/>
          </a:fillRef>
          <a:effectRef idx="0">
            <a:scrgbClr r="0" g="0" b="0"/>
          </a:effectRef>
          <a:fontRef idx="minor"/>
        </p:style>
      </p:sp>
      <p:sp>
        <p:nvSpPr>
          <p:cNvPr id="222" name="CustomShape 16"/>
          <p:cNvSpPr/>
          <p:nvPr/>
        </p:nvSpPr>
        <p:spPr>
          <a:xfrm>
            <a:off x="1540800" y="4047120"/>
            <a:ext cx="286920" cy="3639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ctr">
              <a:lnSpc>
                <a:spcPct val="100000"/>
              </a:lnSpc>
            </a:pPr>
            <a:r>
              <a:rPr lang="es-AR" sz="1800" b="0" strike="noStrike" spc="-1">
                <a:solidFill>
                  <a:srgbClr val="FFFFFF"/>
                </a:solidFill>
                <a:latin typeface="Calibri"/>
                <a:ea typeface="DejaVu Sans"/>
              </a:rPr>
              <a:t>6</a:t>
            </a:r>
            <a:endParaRPr lang="es-AR" sz="1800" b="0" strike="noStrike" spc="-1">
              <a:latin typeface="Arial"/>
            </a:endParaRPr>
          </a:p>
        </p:txBody>
      </p:sp>
      <p:grpSp>
        <p:nvGrpSpPr>
          <p:cNvPr id="223" name="Group 17"/>
          <p:cNvGrpSpPr/>
          <p:nvPr/>
        </p:nvGrpSpPr>
        <p:grpSpPr>
          <a:xfrm>
            <a:off x="1655280" y="5203440"/>
            <a:ext cx="8711280" cy="1530000"/>
            <a:chOff x="1655280" y="5203440"/>
            <a:chExt cx="8711280" cy="1530000"/>
          </a:xfrm>
        </p:grpSpPr>
        <p:sp>
          <p:nvSpPr>
            <p:cNvPr id="224" name="CustomShape 18"/>
            <p:cNvSpPr/>
            <p:nvPr/>
          </p:nvSpPr>
          <p:spPr>
            <a:xfrm>
              <a:off x="1655280" y="5203440"/>
              <a:ext cx="8711280" cy="1530000"/>
            </a:xfrm>
            <a:prstGeom prst="rect">
              <a:avLst/>
            </a:prstGeom>
            <a:noFill/>
            <a:ln w="25560">
              <a:noFill/>
            </a:ln>
          </p:spPr>
          <p:style>
            <a:lnRef idx="0">
              <a:scrgbClr r="0" g="0" b="0"/>
            </a:lnRef>
            <a:fillRef idx="0">
              <a:scrgbClr r="0" g="0" b="0"/>
            </a:fillRef>
            <a:effectRef idx="0">
              <a:scrgbClr r="0" g="0" b="0"/>
            </a:effectRef>
            <a:fontRef idx="minor"/>
          </p:style>
        </p:sp>
        <p:sp>
          <p:nvSpPr>
            <p:cNvPr id="225" name="CustomShape 19"/>
            <p:cNvSpPr/>
            <p:nvPr/>
          </p:nvSpPr>
          <p:spPr>
            <a:xfrm>
              <a:off x="1655280" y="5203440"/>
              <a:ext cx="8711280" cy="1530000"/>
            </a:xfrm>
            <a:prstGeom prst="rect">
              <a:avLst/>
            </a:prstGeom>
            <a:noFill/>
            <a:ln>
              <a:noFill/>
            </a:ln>
          </p:spPr>
          <p:style>
            <a:lnRef idx="0">
              <a:scrgbClr r="0" g="0" b="0"/>
            </a:lnRef>
            <a:fillRef idx="0">
              <a:scrgbClr r="0" g="0" b="0"/>
            </a:fillRef>
            <a:effectRef idx="0">
              <a:scrgbClr r="0" g="0" b="0"/>
            </a:effectRef>
            <a:fontRef idx="minor"/>
          </p:style>
          <p:txBody>
            <a:bodyPr lIns="676080" tIns="228960" rIns="676080" bIns="85320">
              <a:noAutofit/>
            </a:bodyPr>
            <a:lstStyle/>
            <a:p>
              <a:pPr>
                <a:lnSpc>
                  <a:spcPct val="90000"/>
                </a:lnSpc>
                <a:spcAft>
                  <a:spcPts val="181"/>
                </a:spcAft>
              </a:pPr>
              <a:endParaRPr lang="en-US" sz="1800" b="0" strike="noStrike" spc="-1" dirty="0" smtClean="0">
                <a:latin typeface="Arial"/>
              </a:endParaRPr>
            </a:p>
            <a:p>
              <a:pPr marL="114480" lvl="1" indent="-113400" algn="just">
                <a:lnSpc>
                  <a:spcPct val="90000"/>
                </a:lnSpc>
                <a:spcAft>
                  <a:spcPts val="181"/>
                </a:spcAft>
                <a:buClr>
                  <a:srgbClr val="000000"/>
                </a:buClr>
                <a:buFont typeface="Symbol"/>
                <a:buChar char=""/>
              </a:pPr>
              <a:r>
                <a:rPr lang="en-US" sz="1200" b="0" strike="noStrike" spc="-1" dirty="0" smtClean="0">
                  <a:solidFill>
                    <a:srgbClr val="000000"/>
                  </a:solidFill>
                  <a:latin typeface="+mj-lt"/>
                  <a:ea typeface="DejaVu Sans"/>
                </a:rPr>
                <a:t>This Federal Administration </a:t>
              </a:r>
              <a:r>
                <a:rPr lang="en-US" sz="1200" spc="-1" dirty="0" smtClean="0">
                  <a:solidFill>
                    <a:srgbClr val="000000"/>
                  </a:solidFill>
                  <a:latin typeface="+mj-lt"/>
                  <a:ea typeface="DejaVu Sans"/>
                </a:rPr>
                <a:t>of Public Revenue (AFIP) established </a:t>
              </a:r>
              <a:r>
                <a:rPr lang="en-US" sz="1200" b="0" strike="noStrike" spc="-1" dirty="0" smtClean="0">
                  <a:solidFill>
                    <a:srgbClr val="000000"/>
                  </a:solidFill>
                  <a:latin typeface="+mj-lt"/>
                  <a:ea typeface="DejaVu Sans"/>
                </a:rPr>
                <a:t>the tax examination of parties involved in the maneuver and the monitoring, among other research hypotheses, of possible unsupported capital increases.</a:t>
              </a:r>
              <a:endParaRPr lang="en-US" sz="1200" b="0" strike="noStrike" spc="-1" dirty="0" smtClean="0">
                <a:latin typeface="+mj-lt"/>
              </a:endParaRPr>
            </a:p>
            <a:p>
              <a:pPr>
                <a:lnSpc>
                  <a:spcPct val="90000"/>
                </a:lnSpc>
                <a:spcAft>
                  <a:spcPts val="181"/>
                </a:spcAft>
              </a:pPr>
              <a:endParaRPr lang="es-AR" sz="1200" b="0" strike="noStrike" spc="-1" dirty="0">
                <a:latin typeface="Arial"/>
              </a:endParaRPr>
            </a:p>
            <a:p>
              <a:pPr>
                <a:lnSpc>
                  <a:spcPct val="90000"/>
                </a:lnSpc>
                <a:spcAft>
                  <a:spcPts val="541"/>
                </a:spcAft>
              </a:pPr>
              <a:endParaRPr lang="es-AR" sz="1200" b="0" strike="noStrike" spc="-1" dirty="0">
                <a:latin typeface="Arial"/>
              </a:endParaRPr>
            </a:p>
          </p:txBody>
        </p:sp>
      </p:grpSp>
      <p:grpSp>
        <p:nvGrpSpPr>
          <p:cNvPr id="226" name="Group 20"/>
          <p:cNvGrpSpPr/>
          <p:nvPr/>
        </p:nvGrpSpPr>
        <p:grpSpPr>
          <a:xfrm>
            <a:off x="2134440" y="5144040"/>
            <a:ext cx="8294040" cy="307440"/>
            <a:chOff x="2134440" y="5144040"/>
            <a:chExt cx="8294040" cy="307440"/>
          </a:xfrm>
        </p:grpSpPr>
        <p:sp>
          <p:nvSpPr>
            <p:cNvPr id="227" name="CustomShape 21"/>
            <p:cNvSpPr/>
            <p:nvPr/>
          </p:nvSpPr>
          <p:spPr>
            <a:xfrm>
              <a:off x="2134440" y="5144040"/>
              <a:ext cx="8294040" cy="307440"/>
            </a:xfrm>
            <a:prstGeom prst="roundRect">
              <a:avLst>
                <a:gd name="adj" fmla="val 16667"/>
              </a:avLst>
            </a:prstGeom>
            <a:solidFill>
              <a:srgbClr val="4472C4"/>
            </a:solidFill>
            <a:ln w="25560">
              <a:solidFill>
                <a:srgbClr val="FFFFFF"/>
              </a:solidFill>
              <a:round/>
            </a:ln>
          </p:spPr>
          <p:style>
            <a:lnRef idx="0">
              <a:scrgbClr r="0" g="0" b="0"/>
            </a:lnRef>
            <a:fillRef idx="0">
              <a:scrgbClr r="0" g="0" b="0"/>
            </a:fillRef>
            <a:effectRef idx="0">
              <a:scrgbClr r="0" g="0" b="0"/>
            </a:effectRef>
            <a:fontRef idx="minor"/>
          </p:style>
        </p:sp>
        <p:sp>
          <p:nvSpPr>
            <p:cNvPr id="228" name="CustomShape 22"/>
            <p:cNvSpPr/>
            <p:nvPr/>
          </p:nvSpPr>
          <p:spPr>
            <a:xfrm>
              <a:off x="2145600" y="5159160"/>
              <a:ext cx="8272080" cy="277560"/>
            </a:xfrm>
            <a:prstGeom prst="rect">
              <a:avLst/>
            </a:prstGeom>
            <a:noFill/>
            <a:ln>
              <a:noFill/>
            </a:ln>
          </p:spPr>
          <p:style>
            <a:lnRef idx="0">
              <a:scrgbClr r="0" g="0" b="0"/>
            </a:lnRef>
            <a:fillRef idx="0">
              <a:scrgbClr r="0" g="0" b="0"/>
            </a:fillRef>
            <a:effectRef idx="0">
              <a:scrgbClr r="0" g="0" b="0"/>
            </a:effectRef>
            <a:fontRef idx="minor"/>
          </p:style>
          <p:txBody>
            <a:bodyPr lIns="230400" tIns="0" rIns="230400" bIns="0" anchor="ctr">
              <a:noAutofit/>
            </a:bodyPr>
            <a:lstStyle/>
            <a:p>
              <a:pPr>
                <a:lnSpc>
                  <a:spcPct val="90000"/>
                </a:lnSpc>
                <a:spcAft>
                  <a:spcPts val="561"/>
                </a:spcAft>
              </a:pPr>
              <a:r>
                <a:rPr lang="en-US" sz="1600" b="1" strike="noStrike" spc="-1" dirty="0" smtClean="0">
                  <a:solidFill>
                    <a:srgbClr val="FFFFFF"/>
                  </a:solidFill>
                  <a:latin typeface="Calibri"/>
                  <a:ea typeface="DejaVu Sans"/>
                </a:rPr>
                <a:t>Tax audits related to </a:t>
              </a:r>
              <a:r>
                <a:rPr lang="en-US" sz="1600" b="1" strike="noStrike" spc="-1" dirty="0" err="1" smtClean="0">
                  <a:solidFill>
                    <a:srgbClr val="FFFFFF"/>
                  </a:solidFill>
                  <a:latin typeface="Calibri"/>
                  <a:ea typeface="DejaVu Sans"/>
                </a:rPr>
                <a:t>cryptocurrency</a:t>
              </a:r>
              <a:r>
                <a:rPr lang="en-US" sz="1600" b="1" strike="noStrike" spc="-1" dirty="0" smtClean="0">
                  <a:solidFill>
                    <a:srgbClr val="FFFFFF"/>
                  </a:solidFill>
                  <a:latin typeface="Calibri"/>
                  <a:ea typeface="DejaVu Sans"/>
                </a:rPr>
                <a:t> frauds</a:t>
              </a:r>
              <a:endParaRPr lang="en-US" sz="1600" b="0" strike="noStrike" spc="-1" dirty="0">
                <a:latin typeface="Arial"/>
              </a:endParaRPr>
            </a:p>
          </p:txBody>
        </p:sp>
      </p:grpSp>
      <p:sp>
        <p:nvSpPr>
          <p:cNvPr id="229" name="CustomShape 23"/>
          <p:cNvSpPr/>
          <p:nvPr/>
        </p:nvSpPr>
        <p:spPr>
          <a:xfrm>
            <a:off x="1532520" y="5088600"/>
            <a:ext cx="396720" cy="354600"/>
          </a:xfrm>
          <a:prstGeom prst="ellipse">
            <a:avLst/>
          </a:prstGeom>
          <a:solidFill>
            <a:srgbClr val="33CCCC"/>
          </a:solidFill>
          <a:ln w="25560">
            <a:solidFill>
              <a:srgbClr val="33CCCC"/>
            </a:solidFill>
            <a:round/>
          </a:ln>
        </p:spPr>
        <p:style>
          <a:lnRef idx="0">
            <a:scrgbClr r="0" g="0" b="0"/>
          </a:lnRef>
          <a:fillRef idx="0">
            <a:scrgbClr r="0" g="0" b="0"/>
          </a:fillRef>
          <a:effectRef idx="0">
            <a:scrgbClr r="0" g="0" b="0"/>
          </a:effectRef>
          <a:fontRef idx="minor"/>
        </p:style>
      </p:sp>
      <p:sp>
        <p:nvSpPr>
          <p:cNvPr id="230" name="CustomShape 24"/>
          <p:cNvSpPr/>
          <p:nvPr/>
        </p:nvSpPr>
        <p:spPr>
          <a:xfrm>
            <a:off x="1591560" y="5079960"/>
            <a:ext cx="286920" cy="3639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ctr">
              <a:lnSpc>
                <a:spcPct val="100000"/>
              </a:lnSpc>
            </a:pPr>
            <a:r>
              <a:rPr lang="es-AR" sz="1800" b="0" strike="noStrike" spc="-1">
                <a:solidFill>
                  <a:srgbClr val="FFFFFF"/>
                </a:solidFill>
                <a:latin typeface="Calibri"/>
                <a:ea typeface="DejaVu Sans"/>
              </a:rPr>
              <a:t>7</a:t>
            </a:r>
            <a:endParaRPr lang="es-AR" sz="1800" b="0" strike="noStrike" spc="-1">
              <a:latin typeface="Arial"/>
            </a:endParaRPr>
          </a:p>
        </p:txBody>
      </p:sp>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 name="CustomShape 1"/>
          <p:cNvSpPr/>
          <p:nvPr/>
        </p:nvSpPr>
        <p:spPr>
          <a:xfrm>
            <a:off x="0" y="1665000"/>
            <a:ext cx="12191040" cy="138240"/>
          </a:xfrm>
          <a:prstGeom prst="rect">
            <a:avLst/>
          </a:prstGeom>
          <a:solidFill>
            <a:srgbClr val="002060"/>
          </a:solidFill>
          <a:ln w="25560">
            <a:noFill/>
          </a:ln>
        </p:spPr>
        <p:style>
          <a:lnRef idx="0">
            <a:scrgbClr r="0" g="0" b="0"/>
          </a:lnRef>
          <a:fillRef idx="0">
            <a:scrgbClr r="0" g="0" b="0"/>
          </a:fillRef>
          <a:effectRef idx="0">
            <a:scrgbClr r="0" g="0" b="0"/>
          </a:effectRef>
          <a:fontRef idx="minor"/>
        </p:style>
      </p:sp>
      <p:sp>
        <p:nvSpPr>
          <p:cNvPr id="232" name="CustomShape 2"/>
          <p:cNvSpPr/>
          <p:nvPr/>
        </p:nvSpPr>
        <p:spPr>
          <a:xfrm>
            <a:off x="0" y="6698160"/>
            <a:ext cx="12191040" cy="171720"/>
          </a:xfrm>
          <a:prstGeom prst="rect">
            <a:avLst/>
          </a:prstGeom>
          <a:solidFill>
            <a:srgbClr val="A6A6A6"/>
          </a:solidFill>
          <a:ln w="25560">
            <a:noFill/>
          </a:ln>
        </p:spPr>
        <p:style>
          <a:lnRef idx="0">
            <a:scrgbClr r="0" g="0" b="0"/>
          </a:lnRef>
          <a:fillRef idx="0">
            <a:scrgbClr r="0" g="0" b="0"/>
          </a:fillRef>
          <a:effectRef idx="0">
            <a:scrgbClr r="0" g="0" b="0"/>
          </a:effectRef>
          <a:fontRef idx="minor"/>
        </p:style>
      </p:sp>
      <p:pic>
        <p:nvPicPr>
          <p:cNvPr id="233" name="Imagen 27"/>
          <p:cNvPicPr/>
          <p:nvPr/>
        </p:nvPicPr>
        <p:blipFill>
          <a:blip r:embed="rId2" cstate="print"/>
          <a:stretch/>
        </p:blipFill>
        <p:spPr>
          <a:xfrm>
            <a:off x="9793080" y="5926320"/>
            <a:ext cx="1617480" cy="464040"/>
          </a:xfrm>
          <a:prstGeom prst="rect">
            <a:avLst/>
          </a:prstGeom>
          <a:ln>
            <a:noFill/>
          </a:ln>
        </p:spPr>
      </p:pic>
      <p:pic>
        <p:nvPicPr>
          <p:cNvPr id="234" name="Imagen 17"/>
          <p:cNvPicPr/>
          <p:nvPr/>
        </p:nvPicPr>
        <p:blipFill>
          <a:blip r:embed="rId3" cstate="print"/>
          <a:stretch/>
        </p:blipFill>
        <p:spPr>
          <a:xfrm>
            <a:off x="378000" y="370800"/>
            <a:ext cx="3516120" cy="904320"/>
          </a:xfrm>
          <a:prstGeom prst="rect">
            <a:avLst/>
          </a:prstGeom>
          <a:ln>
            <a:noFill/>
          </a:ln>
        </p:spPr>
      </p:pic>
      <p:pic>
        <p:nvPicPr>
          <p:cNvPr id="235" name="Imagen 21"/>
          <p:cNvPicPr/>
          <p:nvPr/>
        </p:nvPicPr>
        <p:blipFill>
          <a:blip r:embed="rId4" cstate="print"/>
          <a:srcRect t="26523" b="29730"/>
          <a:stretch/>
        </p:blipFill>
        <p:spPr>
          <a:xfrm>
            <a:off x="8741520" y="531000"/>
            <a:ext cx="2669040" cy="583560"/>
          </a:xfrm>
          <a:prstGeom prst="rect">
            <a:avLst/>
          </a:prstGeom>
          <a:ln>
            <a:noFill/>
          </a:ln>
        </p:spPr>
      </p:pic>
      <p:grpSp>
        <p:nvGrpSpPr>
          <p:cNvPr id="236" name="Group 3"/>
          <p:cNvGrpSpPr/>
          <p:nvPr/>
        </p:nvGrpSpPr>
        <p:grpSpPr>
          <a:xfrm>
            <a:off x="628560" y="2013120"/>
            <a:ext cx="10700640" cy="388440"/>
            <a:chOff x="628560" y="2013120"/>
            <a:chExt cx="10700640" cy="388440"/>
          </a:xfrm>
        </p:grpSpPr>
        <p:sp>
          <p:nvSpPr>
            <p:cNvPr id="237" name="CustomShape 4"/>
            <p:cNvSpPr/>
            <p:nvPr/>
          </p:nvSpPr>
          <p:spPr>
            <a:xfrm>
              <a:off x="628560" y="2013120"/>
              <a:ext cx="10700640" cy="388440"/>
            </a:xfrm>
            <a:prstGeom prst="roundRect">
              <a:avLst>
                <a:gd name="adj" fmla="val 16667"/>
              </a:avLst>
            </a:prstGeom>
            <a:solidFill>
              <a:srgbClr val="387FA8"/>
            </a:solidFill>
            <a:ln>
              <a:noFill/>
            </a:ln>
            <a:effectLst>
              <a:outerShdw dist="28080" dir="5400000">
                <a:srgbClr val="000000">
                  <a:alpha val="32000"/>
                </a:srgbClr>
              </a:outerShdw>
            </a:effectLst>
          </p:spPr>
          <p:style>
            <a:lnRef idx="0">
              <a:scrgbClr r="0" g="0" b="0"/>
            </a:lnRef>
            <a:fillRef idx="0">
              <a:scrgbClr r="0" g="0" b="0"/>
            </a:fillRef>
            <a:effectRef idx="0">
              <a:scrgbClr r="0" g="0" b="0"/>
            </a:effectRef>
            <a:fontRef idx="minor"/>
          </p:style>
        </p:sp>
        <p:sp>
          <p:nvSpPr>
            <p:cNvPr id="238" name="CustomShape 5"/>
            <p:cNvSpPr/>
            <p:nvPr/>
          </p:nvSpPr>
          <p:spPr>
            <a:xfrm>
              <a:off x="890640" y="2032200"/>
              <a:ext cx="10177200" cy="350280"/>
            </a:xfrm>
            <a:prstGeom prst="rect">
              <a:avLst/>
            </a:prstGeom>
            <a:noFill/>
            <a:ln>
              <a:noFill/>
            </a:ln>
          </p:spPr>
          <p:style>
            <a:lnRef idx="0">
              <a:scrgbClr r="0" g="0" b="0"/>
            </a:lnRef>
            <a:fillRef idx="0">
              <a:scrgbClr r="0" g="0" b="0"/>
            </a:fillRef>
            <a:effectRef idx="0">
              <a:scrgbClr r="0" g="0" b="0"/>
            </a:effectRef>
            <a:fontRef idx="minor"/>
          </p:style>
          <p:txBody>
            <a:bodyPr lIns="167760" tIns="83880" rIns="167760" bIns="83880" anchor="ctr">
              <a:noAutofit/>
            </a:bodyPr>
            <a:lstStyle/>
            <a:p>
              <a:pPr algn="ctr">
                <a:lnSpc>
                  <a:spcPct val="90000"/>
                </a:lnSpc>
                <a:spcAft>
                  <a:spcPts val="629"/>
                </a:spcAft>
              </a:pPr>
              <a:r>
                <a:rPr lang="es-AR" sz="1800" b="0" strike="noStrike" spc="-1">
                  <a:solidFill>
                    <a:srgbClr val="FFFFFF"/>
                  </a:solidFill>
                  <a:latin typeface="Calibri"/>
                  <a:ea typeface="DejaVu Sans"/>
                </a:rPr>
                <a:t>Current Tax Treatment</a:t>
              </a:r>
              <a:endParaRPr lang="es-AR" sz="1800" b="0" strike="noStrike" spc="-1">
                <a:latin typeface="Arial"/>
              </a:endParaRPr>
            </a:p>
          </p:txBody>
        </p:sp>
      </p:grpSp>
      <p:pic>
        <p:nvPicPr>
          <p:cNvPr id="239" name="Picture 2"/>
          <p:cNvPicPr/>
          <p:nvPr/>
        </p:nvPicPr>
        <p:blipFill>
          <a:blip r:embed="rId5" cstate="print"/>
          <a:stretch/>
        </p:blipFill>
        <p:spPr>
          <a:xfrm>
            <a:off x="1094400" y="2985480"/>
            <a:ext cx="9978840" cy="2203560"/>
          </a:xfrm>
          <a:prstGeom prst="rect">
            <a:avLst/>
          </a:prstGeom>
          <a:ln w="9360">
            <a:noFill/>
          </a:ln>
        </p:spPr>
      </p:pic>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 name="CustomShape 1"/>
          <p:cNvSpPr/>
          <p:nvPr/>
        </p:nvSpPr>
        <p:spPr>
          <a:xfrm>
            <a:off x="0" y="1665000"/>
            <a:ext cx="12191040" cy="138240"/>
          </a:xfrm>
          <a:prstGeom prst="rect">
            <a:avLst/>
          </a:prstGeom>
          <a:solidFill>
            <a:srgbClr val="002060"/>
          </a:solidFill>
          <a:ln w="25560">
            <a:noFill/>
          </a:ln>
        </p:spPr>
        <p:style>
          <a:lnRef idx="0">
            <a:scrgbClr r="0" g="0" b="0"/>
          </a:lnRef>
          <a:fillRef idx="0">
            <a:scrgbClr r="0" g="0" b="0"/>
          </a:fillRef>
          <a:effectRef idx="0">
            <a:scrgbClr r="0" g="0" b="0"/>
          </a:effectRef>
          <a:fontRef idx="minor"/>
        </p:style>
      </p:sp>
      <p:sp>
        <p:nvSpPr>
          <p:cNvPr id="241" name="CustomShape 2"/>
          <p:cNvSpPr/>
          <p:nvPr/>
        </p:nvSpPr>
        <p:spPr>
          <a:xfrm>
            <a:off x="0" y="6698160"/>
            <a:ext cx="12191040" cy="171720"/>
          </a:xfrm>
          <a:prstGeom prst="rect">
            <a:avLst/>
          </a:prstGeom>
          <a:solidFill>
            <a:srgbClr val="A6A6A6"/>
          </a:solidFill>
          <a:ln w="25560">
            <a:noFill/>
          </a:ln>
        </p:spPr>
        <p:style>
          <a:lnRef idx="0">
            <a:scrgbClr r="0" g="0" b="0"/>
          </a:lnRef>
          <a:fillRef idx="0">
            <a:scrgbClr r="0" g="0" b="0"/>
          </a:fillRef>
          <a:effectRef idx="0">
            <a:scrgbClr r="0" g="0" b="0"/>
          </a:effectRef>
          <a:fontRef idx="minor"/>
        </p:style>
      </p:sp>
      <p:pic>
        <p:nvPicPr>
          <p:cNvPr id="242" name="Imagen 27"/>
          <p:cNvPicPr/>
          <p:nvPr/>
        </p:nvPicPr>
        <p:blipFill>
          <a:blip r:embed="rId2" cstate="print"/>
          <a:stretch/>
        </p:blipFill>
        <p:spPr>
          <a:xfrm>
            <a:off x="9793080" y="5926320"/>
            <a:ext cx="1617480" cy="464040"/>
          </a:xfrm>
          <a:prstGeom prst="rect">
            <a:avLst/>
          </a:prstGeom>
          <a:ln>
            <a:noFill/>
          </a:ln>
        </p:spPr>
      </p:pic>
      <p:pic>
        <p:nvPicPr>
          <p:cNvPr id="243" name="Imagen 17"/>
          <p:cNvPicPr/>
          <p:nvPr/>
        </p:nvPicPr>
        <p:blipFill>
          <a:blip r:embed="rId3" cstate="print"/>
          <a:stretch/>
        </p:blipFill>
        <p:spPr>
          <a:xfrm>
            <a:off x="378000" y="370800"/>
            <a:ext cx="3516120" cy="904320"/>
          </a:xfrm>
          <a:prstGeom prst="rect">
            <a:avLst/>
          </a:prstGeom>
          <a:ln>
            <a:noFill/>
          </a:ln>
        </p:spPr>
      </p:pic>
      <p:pic>
        <p:nvPicPr>
          <p:cNvPr id="244" name="Imagen 21"/>
          <p:cNvPicPr/>
          <p:nvPr/>
        </p:nvPicPr>
        <p:blipFill>
          <a:blip r:embed="rId4" cstate="print"/>
          <a:srcRect t="26523" b="29730"/>
          <a:stretch/>
        </p:blipFill>
        <p:spPr>
          <a:xfrm>
            <a:off x="8741520" y="531000"/>
            <a:ext cx="2669040" cy="583560"/>
          </a:xfrm>
          <a:prstGeom prst="rect">
            <a:avLst/>
          </a:prstGeom>
          <a:ln>
            <a:noFill/>
          </a:ln>
        </p:spPr>
      </p:pic>
      <p:pic>
        <p:nvPicPr>
          <p:cNvPr id="245" name="Picture 5"/>
          <p:cNvPicPr/>
          <p:nvPr/>
        </p:nvPicPr>
        <p:blipFill>
          <a:blip r:embed="rId5" cstate="print"/>
          <a:stretch/>
        </p:blipFill>
        <p:spPr>
          <a:xfrm>
            <a:off x="1303200" y="1890720"/>
            <a:ext cx="8906400" cy="3924360"/>
          </a:xfrm>
          <a:prstGeom prst="rect">
            <a:avLst/>
          </a:prstGeom>
          <a:ln w="9360">
            <a:noFill/>
          </a:ln>
        </p:spPr>
      </p:pic>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 name="CustomShape 1"/>
          <p:cNvSpPr/>
          <p:nvPr/>
        </p:nvSpPr>
        <p:spPr>
          <a:xfrm>
            <a:off x="3041640" y="2988720"/>
            <a:ext cx="5777640" cy="3358080"/>
          </a:xfrm>
          <a:prstGeom prst="roundRect">
            <a:avLst>
              <a:gd name="adj" fmla="val 16667"/>
            </a:avLst>
          </a:prstGeom>
          <a:solidFill>
            <a:srgbClr val="FFFFFF"/>
          </a:solidFill>
          <a:ln w="38160">
            <a:solidFill>
              <a:srgbClr val="FFFFFF"/>
            </a:solidFill>
            <a:miter/>
          </a:ln>
        </p:spPr>
        <p:style>
          <a:lnRef idx="0">
            <a:scrgbClr r="0" g="0" b="0"/>
          </a:lnRef>
          <a:fillRef idx="0">
            <a:scrgbClr r="0" g="0" b="0"/>
          </a:fillRef>
          <a:effectRef idx="0">
            <a:scrgbClr r="0" g="0" b="0"/>
          </a:effectRef>
          <a:fontRef idx="minor"/>
        </p:style>
      </p:sp>
      <p:sp>
        <p:nvSpPr>
          <p:cNvPr id="287" name="CustomShape 2"/>
          <p:cNvSpPr/>
          <p:nvPr/>
        </p:nvSpPr>
        <p:spPr>
          <a:xfrm>
            <a:off x="0" y="1665000"/>
            <a:ext cx="12191040" cy="138240"/>
          </a:xfrm>
          <a:prstGeom prst="rect">
            <a:avLst/>
          </a:prstGeom>
          <a:solidFill>
            <a:srgbClr val="002060"/>
          </a:solidFill>
          <a:ln w="25560">
            <a:noFill/>
          </a:ln>
        </p:spPr>
        <p:style>
          <a:lnRef idx="0">
            <a:scrgbClr r="0" g="0" b="0"/>
          </a:lnRef>
          <a:fillRef idx="0">
            <a:scrgbClr r="0" g="0" b="0"/>
          </a:fillRef>
          <a:effectRef idx="0">
            <a:scrgbClr r="0" g="0" b="0"/>
          </a:effectRef>
          <a:fontRef idx="minor"/>
        </p:style>
      </p:sp>
      <p:sp>
        <p:nvSpPr>
          <p:cNvPr id="288" name="CustomShape 3"/>
          <p:cNvSpPr/>
          <p:nvPr/>
        </p:nvSpPr>
        <p:spPr>
          <a:xfrm>
            <a:off x="0" y="6698160"/>
            <a:ext cx="12191040" cy="171720"/>
          </a:xfrm>
          <a:prstGeom prst="rect">
            <a:avLst/>
          </a:prstGeom>
          <a:solidFill>
            <a:srgbClr val="A6A6A6"/>
          </a:solidFill>
          <a:ln w="25560">
            <a:noFill/>
          </a:ln>
        </p:spPr>
        <p:style>
          <a:lnRef idx="0">
            <a:scrgbClr r="0" g="0" b="0"/>
          </a:lnRef>
          <a:fillRef idx="0">
            <a:scrgbClr r="0" g="0" b="0"/>
          </a:fillRef>
          <a:effectRef idx="0">
            <a:scrgbClr r="0" g="0" b="0"/>
          </a:effectRef>
          <a:fontRef idx="minor"/>
        </p:style>
      </p:sp>
      <p:pic>
        <p:nvPicPr>
          <p:cNvPr id="289" name="Imagen 27"/>
          <p:cNvPicPr/>
          <p:nvPr/>
        </p:nvPicPr>
        <p:blipFill>
          <a:blip r:embed="rId2" cstate="print"/>
          <a:stretch/>
        </p:blipFill>
        <p:spPr>
          <a:xfrm>
            <a:off x="9793080" y="5926320"/>
            <a:ext cx="1617480" cy="464040"/>
          </a:xfrm>
          <a:prstGeom prst="rect">
            <a:avLst/>
          </a:prstGeom>
          <a:ln>
            <a:noFill/>
          </a:ln>
        </p:spPr>
      </p:pic>
      <p:pic>
        <p:nvPicPr>
          <p:cNvPr id="290" name="Imagen 17"/>
          <p:cNvPicPr/>
          <p:nvPr/>
        </p:nvPicPr>
        <p:blipFill>
          <a:blip r:embed="rId3" cstate="print"/>
          <a:stretch/>
        </p:blipFill>
        <p:spPr>
          <a:xfrm>
            <a:off x="378000" y="370800"/>
            <a:ext cx="3516120" cy="904320"/>
          </a:xfrm>
          <a:prstGeom prst="rect">
            <a:avLst/>
          </a:prstGeom>
          <a:ln>
            <a:noFill/>
          </a:ln>
        </p:spPr>
      </p:pic>
      <p:pic>
        <p:nvPicPr>
          <p:cNvPr id="291" name="Imagen 21"/>
          <p:cNvPicPr/>
          <p:nvPr/>
        </p:nvPicPr>
        <p:blipFill>
          <a:blip r:embed="rId4" cstate="print"/>
          <a:srcRect t="26523" b="29730"/>
          <a:stretch/>
        </p:blipFill>
        <p:spPr>
          <a:xfrm>
            <a:off x="8741520" y="531000"/>
            <a:ext cx="2669040" cy="583560"/>
          </a:xfrm>
          <a:prstGeom prst="rect">
            <a:avLst/>
          </a:prstGeom>
          <a:ln>
            <a:noFill/>
          </a:ln>
        </p:spPr>
      </p:pic>
      <p:grpSp>
        <p:nvGrpSpPr>
          <p:cNvPr id="292" name="Group 4"/>
          <p:cNvGrpSpPr/>
          <p:nvPr/>
        </p:nvGrpSpPr>
        <p:grpSpPr>
          <a:xfrm>
            <a:off x="1018440" y="2082960"/>
            <a:ext cx="9305280" cy="635760"/>
            <a:chOff x="1018440" y="2082960"/>
            <a:chExt cx="9305280" cy="635760"/>
          </a:xfrm>
        </p:grpSpPr>
        <p:sp>
          <p:nvSpPr>
            <p:cNvPr id="293" name="CustomShape 5"/>
            <p:cNvSpPr/>
            <p:nvPr/>
          </p:nvSpPr>
          <p:spPr>
            <a:xfrm>
              <a:off x="1018440" y="2082960"/>
              <a:ext cx="9305280" cy="635760"/>
            </a:xfrm>
            <a:prstGeom prst="roundRect">
              <a:avLst>
                <a:gd name="adj" fmla="val 16667"/>
              </a:avLst>
            </a:prstGeom>
            <a:solidFill>
              <a:srgbClr val="2F5597"/>
            </a:solidFill>
            <a:ln>
              <a:noFill/>
            </a:ln>
            <a:effectLst>
              <a:outerShdw dist="28080" dir="5400000">
                <a:srgbClr val="000000">
                  <a:alpha val="32000"/>
                </a:srgbClr>
              </a:outerShdw>
            </a:effectLst>
          </p:spPr>
          <p:style>
            <a:lnRef idx="0">
              <a:scrgbClr r="0" g="0" b="0"/>
            </a:lnRef>
            <a:fillRef idx="0">
              <a:scrgbClr r="0" g="0" b="0"/>
            </a:fillRef>
            <a:effectRef idx="0">
              <a:scrgbClr r="0" g="0" b="0"/>
            </a:effectRef>
            <a:fontRef idx="minor"/>
          </p:style>
        </p:sp>
        <p:sp>
          <p:nvSpPr>
            <p:cNvPr id="294" name="CustomShape 6"/>
            <p:cNvSpPr/>
            <p:nvPr/>
          </p:nvSpPr>
          <p:spPr>
            <a:xfrm>
              <a:off x="1246320" y="2114280"/>
              <a:ext cx="8849520" cy="573480"/>
            </a:xfrm>
            <a:prstGeom prst="rect">
              <a:avLst/>
            </a:prstGeom>
            <a:solidFill>
              <a:srgbClr val="2F5597"/>
            </a:solidFill>
            <a:ln>
              <a:noFill/>
            </a:ln>
          </p:spPr>
          <p:style>
            <a:lnRef idx="0">
              <a:scrgbClr r="0" g="0" b="0"/>
            </a:lnRef>
            <a:fillRef idx="0">
              <a:scrgbClr r="0" g="0" b="0"/>
            </a:fillRef>
            <a:effectRef idx="0">
              <a:scrgbClr r="0" g="0" b="0"/>
            </a:effectRef>
            <a:fontRef idx="minor"/>
          </p:style>
          <p:txBody>
            <a:bodyPr lIns="167760" tIns="83880" rIns="167760" bIns="83880" anchor="ctr">
              <a:noAutofit/>
            </a:bodyPr>
            <a:lstStyle/>
            <a:p>
              <a:pPr algn="ctr">
                <a:lnSpc>
                  <a:spcPct val="100000"/>
                </a:lnSpc>
              </a:pPr>
              <a:r>
                <a:rPr lang="es-AR" sz="2800" b="0" strike="noStrike" spc="-1">
                  <a:solidFill>
                    <a:srgbClr val="FFFFFF"/>
                  </a:solidFill>
                  <a:latin typeface="Calibri"/>
                  <a:ea typeface="DejaVu Sans"/>
                </a:rPr>
                <a:t>Risk Matrix</a:t>
              </a:r>
              <a:endParaRPr lang="es-AR" sz="2800" b="0" strike="noStrike" spc="-1">
                <a:latin typeface="Arial"/>
              </a:endParaRPr>
            </a:p>
          </p:txBody>
        </p:sp>
      </p:grpSp>
      <p:sp>
        <p:nvSpPr>
          <p:cNvPr id="295" name="CustomShape 7"/>
          <p:cNvSpPr/>
          <p:nvPr/>
        </p:nvSpPr>
        <p:spPr>
          <a:xfrm>
            <a:off x="3736080" y="3264120"/>
            <a:ext cx="1426680" cy="689400"/>
          </a:xfrm>
          <a:prstGeom prst="roundRect">
            <a:avLst>
              <a:gd name="adj" fmla="val 16667"/>
            </a:avLst>
          </a:prstGeom>
          <a:solidFill>
            <a:srgbClr val="2E75B6"/>
          </a:solidFill>
          <a:ln w="25560">
            <a:solidFill>
              <a:srgbClr val="325490"/>
            </a:solidFill>
            <a:round/>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es-AR" sz="1800" b="0" strike="noStrike" spc="-1">
                <a:solidFill>
                  <a:srgbClr val="FFFFFF"/>
                </a:solidFill>
                <a:latin typeface="Calibri"/>
                <a:ea typeface="DejaVu Sans"/>
              </a:rPr>
              <a:t>Immediate Action</a:t>
            </a:r>
            <a:endParaRPr lang="es-AR" sz="1800" b="0" strike="noStrike" spc="-1">
              <a:latin typeface="Arial"/>
            </a:endParaRPr>
          </a:p>
        </p:txBody>
      </p:sp>
      <p:sp>
        <p:nvSpPr>
          <p:cNvPr id="296" name="CustomShape 8"/>
          <p:cNvSpPr/>
          <p:nvPr/>
        </p:nvSpPr>
        <p:spPr>
          <a:xfrm>
            <a:off x="3600000" y="4484880"/>
            <a:ext cx="1698480" cy="1253520"/>
          </a:xfrm>
          <a:prstGeom prst="roundRect">
            <a:avLst>
              <a:gd name="adj" fmla="val 16667"/>
            </a:avLst>
          </a:prstGeom>
          <a:solidFill>
            <a:srgbClr val="2E75B6"/>
          </a:solidFill>
          <a:ln w="25560">
            <a:solidFill>
              <a:srgbClr val="325490"/>
            </a:solidFill>
            <a:round/>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en-US" sz="1800" b="0" strike="noStrike" spc="-1" dirty="0" smtClean="0">
                <a:solidFill>
                  <a:srgbClr val="FFFFFF"/>
                </a:solidFill>
                <a:latin typeface="Calibri"/>
                <a:ea typeface="DejaVu Sans"/>
              </a:rPr>
              <a:t>Tax Audit / </a:t>
            </a:r>
            <a:r>
              <a:rPr lang="en-US" spc="-1" dirty="0" smtClean="0">
                <a:solidFill>
                  <a:srgbClr val="FFFFFF"/>
                </a:solidFill>
                <a:latin typeface="Calibri"/>
                <a:ea typeface="DejaVu Sans"/>
              </a:rPr>
              <a:t>Recursive Proceeding</a:t>
            </a:r>
            <a:endParaRPr lang="en-US" sz="1800" b="0" strike="noStrike" spc="-1" dirty="0">
              <a:latin typeface="Arial"/>
            </a:endParaRPr>
          </a:p>
        </p:txBody>
      </p:sp>
      <p:sp>
        <p:nvSpPr>
          <p:cNvPr id="297" name="CustomShape 9"/>
          <p:cNvSpPr/>
          <p:nvPr/>
        </p:nvSpPr>
        <p:spPr>
          <a:xfrm>
            <a:off x="5904720" y="3291480"/>
            <a:ext cx="1559432" cy="689400"/>
          </a:xfrm>
          <a:prstGeom prst="roundRect">
            <a:avLst>
              <a:gd name="adj" fmla="val 16667"/>
            </a:avLst>
          </a:prstGeom>
          <a:solidFill>
            <a:srgbClr val="8497B0"/>
          </a:solidFill>
          <a:ln w="25560">
            <a:solidFill>
              <a:srgbClr val="325490"/>
            </a:solidFill>
            <a:round/>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en-US" sz="1800" b="0" strike="noStrike" spc="-1" dirty="0" smtClean="0">
                <a:solidFill>
                  <a:srgbClr val="FFFFFF"/>
                </a:solidFill>
                <a:latin typeface="Calibri"/>
                <a:ea typeface="DejaVu Sans"/>
              </a:rPr>
              <a:t>Class "M" authorization</a:t>
            </a:r>
            <a:endParaRPr lang="en-US" sz="1800" b="0" strike="noStrike" spc="-1" dirty="0">
              <a:latin typeface="Arial"/>
            </a:endParaRPr>
          </a:p>
        </p:txBody>
      </p:sp>
      <p:sp>
        <p:nvSpPr>
          <p:cNvPr id="298" name="CustomShape 10"/>
          <p:cNvSpPr/>
          <p:nvPr/>
        </p:nvSpPr>
        <p:spPr>
          <a:xfrm>
            <a:off x="5904720" y="4378680"/>
            <a:ext cx="2566440" cy="855720"/>
          </a:xfrm>
          <a:prstGeom prst="roundRect">
            <a:avLst>
              <a:gd name="adj" fmla="val 16667"/>
            </a:avLst>
          </a:prstGeom>
          <a:solidFill>
            <a:srgbClr val="8497B0"/>
          </a:solidFill>
          <a:ln w="25560">
            <a:solidFill>
              <a:srgbClr val="325490"/>
            </a:solidFill>
            <a:round/>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es-AR" sz="1800" b="0" strike="noStrike" spc="-1">
                <a:solidFill>
                  <a:srgbClr val="FFFFFF"/>
                </a:solidFill>
                <a:latin typeface="Calibri"/>
                <a:ea typeface="DejaVu Sans"/>
              </a:rPr>
              <a:t>CUIT Limitation - Inclusion in eApoc Base</a:t>
            </a:r>
            <a:endParaRPr lang="es-AR" sz="1800" b="0" strike="noStrike" spc="-1">
              <a:latin typeface="Arial"/>
            </a:endParaRPr>
          </a:p>
        </p:txBody>
      </p:sp>
      <p:sp>
        <p:nvSpPr>
          <p:cNvPr id="299" name="CustomShape 11"/>
          <p:cNvSpPr/>
          <p:nvPr/>
        </p:nvSpPr>
        <p:spPr>
          <a:xfrm>
            <a:off x="5904720" y="5303880"/>
            <a:ext cx="1631440" cy="845640"/>
          </a:xfrm>
          <a:prstGeom prst="roundRect">
            <a:avLst>
              <a:gd name="adj" fmla="val 16667"/>
            </a:avLst>
          </a:prstGeom>
          <a:solidFill>
            <a:srgbClr val="8497B0"/>
          </a:solidFill>
          <a:ln w="25560">
            <a:solidFill>
              <a:srgbClr val="325490"/>
            </a:solidFill>
            <a:round/>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en-US" sz="1800" b="0" strike="noStrike" spc="-1" dirty="0" smtClean="0">
                <a:solidFill>
                  <a:srgbClr val="FFFFFF"/>
                </a:solidFill>
                <a:latin typeface="Calibri"/>
                <a:ea typeface="DejaVu Sans"/>
              </a:rPr>
              <a:t>Recovers prior authorization</a:t>
            </a:r>
            <a:endParaRPr lang="en-US" sz="1800" b="0" strike="noStrike" spc="-1" dirty="0">
              <a:latin typeface="Arial"/>
            </a:endParaRPr>
          </a:p>
        </p:txBody>
      </p:sp>
      <p:sp>
        <p:nvSpPr>
          <p:cNvPr id="300" name="CustomShape 12"/>
          <p:cNvSpPr/>
          <p:nvPr/>
        </p:nvSpPr>
        <p:spPr>
          <a:xfrm>
            <a:off x="5213520" y="4222800"/>
            <a:ext cx="776520" cy="2721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es-AR" sz="1200" b="1" strike="noStrike" spc="-1">
                <a:solidFill>
                  <a:srgbClr val="2F5597"/>
                </a:solidFill>
                <a:latin typeface="Calibri"/>
                <a:ea typeface="DejaVu Sans"/>
              </a:rPr>
              <a:t>Confirms</a:t>
            </a:r>
            <a:endParaRPr lang="es-AR" sz="1200" b="0" strike="noStrike" spc="-1">
              <a:latin typeface="Arial"/>
            </a:endParaRPr>
          </a:p>
        </p:txBody>
      </p:sp>
      <p:sp>
        <p:nvSpPr>
          <p:cNvPr id="301" name="CustomShape 13"/>
          <p:cNvSpPr/>
          <p:nvPr/>
        </p:nvSpPr>
        <p:spPr>
          <a:xfrm>
            <a:off x="5087888" y="5727240"/>
            <a:ext cx="924120" cy="460211"/>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gn="ctr">
              <a:lnSpc>
                <a:spcPct val="100000"/>
              </a:lnSpc>
            </a:pPr>
            <a:r>
              <a:rPr lang="en-US" sz="1200" b="1" strike="noStrike" spc="-1" dirty="0" smtClean="0">
                <a:solidFill>
                  <a:srgbClr val="2F5597"/>
                </a:solidFill>
                <a:latin typeface="Calibri"/>
                <a:ea typeface="DejaVu Sans"/>
              </a:rPr>
              <a:t>Not Confirmed</a:t>
            </a:r>
            <a:endParaRPr lang="en-US" sz="1200" b="0" strike="noStrike" spc="-1" dirty="0">
              <a:latin typeface="Arial"/>
            </a:endParaRPr>
          </a:p>
        </p:txBody>
      </p:sp>
      <p:sp>
        <p:nvSpPr>
          <p:cNvPr id="302" name="CustomShape 14"/>
          <p:cNvSpPr/>
          <p:nvPr/>
        </p:nvSpPr>
        <p:spPr>
          <a:xfrm>
            <a:off x="5327640" y="4534560"/>
            <a:ext cx="524520" cy="334800"/>
          </a:xfrm>
          <a:prstGeom prst="stripedRightArrow">
            <a:avLst>
              <a:gd name="adj1" fmla="val 50000"/>
              <a:gd name="adj2" fmla="val 50000"/>
            </a:avLst>
          </a:prstGeom>
          <a:solidFill>
            <a:srgbClr val="B4C7E7"/>
          </a:solidFill>
          <a:ln w="25560">
            <a:solidFill>
              <a:srgbClr val="325490"/>
            </a:solidFill>
            <a:round/>
          </a:ln>
        </p:spPr>
        <p:style>
          <a:lnRef idx="0">
            <a:scrgbClr r="0" g="0" b="0"/>
          </a:lnRef>
          <a:fillRef idx="0">
            <a:scrgbClr r="0" g="0" b="0"/>
          </a:fillRef>
          <a:effectRef idx="0">
            <a:scrgbClr r="0" g="0" b="0"/>
          </a:effectRef>
          <a:fontRef idx="minor"/>
        </p:style>
      </p:sp>
      <p:sp>
        <p:nvSpPr>
          <p:cNvPr id="303" name="CustomShape 15"/>
          <p:cNvSpPr/>
          <p:nvPr/>
        </p:nvSpPr>
        <p:spPr>
          <a:xfrm>
            <a:off x="5326560" y="5368680"/>
            <a:ext cx="524520" cy="334800"/>
          </a:xfrm>
          <a:prstGeom prst="stripedRightArrow">
            <a:avLst>
              <a:gd name="adj1" fmla="val 50000"/>
              <a:gd name="adj2" fmla="val 50000"/>
            </a:avLst>
          </a:prstGeom>
          <a:solidFill>
            <a:srgbClr val="B4C7E7"/>
          </a:solidFill>
          <a:ln w="25560">
            <a:solidFill>
              <a:srgbClr val="325490"/>
            </a:solidFill>
            <a:round/>
          </a:ln>
        </p:spPr>
        <p:style>
          <a:lnRef idx="0">
            <a:scrgbClr r="0" g="0" b="0"/>
          </a:lnRef>
          <a:fillRef idx="0">
            <a:scrgbClr r="0" g="0" b="0"/>
          </a:fillRef>
          <a:effectRef idx="0">
            <a:scrgbClr r="0" g="0" b="0"/>
          </a:effectRef>
          <a:fontRef idx="minor"/>
        </p:style>
      </p:sp>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 name="CustomShape 1"/>
          <p:cNvSpPr/>
          <p:nvPr/>
        </p:nvSpPr>
        <p:spPr>
          <a:xfrm>
            <a:off x="0" y="1665000"/>
            <a:ext cx="12191040" cy="138240"/>
          </a:xfrm>
          <a:prstGeom prst="rect">
            <a:avLst/>
          </a:prstGeom>
          <a:solidFill>
            <a:srgbClr val="002060"/>
          </a:solidFill>
          <a:ln w="25560">
            <a:noFill/>
          </a:ln>
        </p:spPr>
        <p:style>
          <a:lnRef idx="0">
            <a:scrgbClr r="0" g="0" b="0"/>
          </a:lnRef>
          <a:fillRef idx="0">
            <a:scrgbClr r="0" g="0" b="0"/>
          </a:fillRef>
          <a:effectRef idx="0">
            <a:scrgbClr r="0" g="0" b="0"/>
          </a:effectRef>
          <a:fontRef idx="minor"/>
        </p:style>
      </p:sp>
      <p:sp>
        <p:nvSpPr>
          <p:cNvPr id="305" name="CustomShape 2"/>
          <p:cNvSpPr/>
          <p:nvPr/>
        </p:nvSpPr>
        <p:spPr>
          <a:xfrm>
            <a:off x="0" y="6698160"/>
            <a:ext cx="12191040" cy="171720"/>
          </a:xfrm>
          <a:prstGeom prst="rect">
            <a:avLst/>
          </a:prstGeom>
          <a:solidFill>
            <a:srgbClr val="A6A6A6"/>
          </a:solidFill>
          <a:ln w="25560">
            <a:noFill/>
          </a:ln>
        </p:spPr>
        <p:style>
          <a:lnRef idx="0">
            <a:scrgbClr r="0" g="0" b="0"/>
          </a:lnRef>
          <a:fillRef idx="0">
            <a:scrgbClr r="0" g="0" b="0"/>
          </a:fillRef>
          <a:effectRef idx="0">
            <a:scrgbClr r="0" g="0" b="0"/>
          </a:effectRef>
          <a:fontRef idx="minor"/>
        </p:style>
      </p:sp>
      <p:sp>
        <p:nvSpPr>
          <p:cNvPr id="306" name="CustomShape 3"/>
          <p:cNvSpPr/>
          <p:nvPr/>
        </p:nvSpPr>
        <p:spPr>
          <a:xfrm>
            <a:off x="4930920" y="5088600"/>
            <a:ext cx="6677280" cy="4557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spAutoFit/>
          </a:bodyPr>
          <a:lstStyle/>
          <a:p>
            <a:pPr>
              <a:lnSpc>
                <a:spcPct val="100000"/>
              </a:lnSpc>
            </a:pPr>
            <a:r>
              <a:rPr lang="es-AR" sz="2400" b="0" strike="noStrike" spc="-1" dirty="0">
                <a:solidFill>
                  <a:srgbClr val="FFFFFF"/>
                </a:solidFill>
                <a:latin typeface="Calibri"/>
                <a:ea typeface="Arial"/>
              </a:rPr>
              <a:t>March 14 - 23, 2022 </a:t>
            </a:r>
            <a:endParaRPr lang="es-AR" sz="2400" b="0" strike="noStrike" spc="-1" dirty="0">
              <a:latin typeface="Arial"/>
            </a:endParaRPr>
          </a:p>
        </p:txBody>
      </p:sp>
      <p:pic>
        <p:nvPicPr>
          <p:cNvPr id="307" name="Imagen 27"/>
          <p:cNvPicPr/>
          <p:nvPr/>
        </p:nvPicPr>
        <p:blipFill>
          <a:blip r:embed="rId2" cstate="print"/>
          <a:stretch/>
        </p:blipFill>
        <p:spPr>
          <a:xfrm>
            <a:off x="9793080" y="5926320"/>
            <a:ext cx="1617480" cy="464040"/>
          </a:xfrm>
          <a:prstGeom prst="rect">
            <a:avLst/>
          </a:prstGeom>
          <a:ln>
            <a:noFill/>
          </a:ln>
        </p:spPr>
      </p:pic>
      <p:pic>
        <p:nvPicPr>
          <p:cNvPr id="308" name="Imagen 17"/>
          <p:cNvPicPr/>
          <p:nvPr/>
        </p:nvPicPr>
        <p:blipFill>
          <a:blip r:embed="rId3" cstate="print"/>
          <a:stretch/>
        </p:blipFill>
        <p:spPr>
          <a:xfrm>
            <a:off x="378000" y="370800"/>
            <a:ext cx="3516120" cy="904320"/>
          </a:xfrm>
          <a:prstGeom prst="rect">
            <a:avLst/>
          </a:prstGeom>
          <a:ln>
            <a:noFill/>
          </a:ln>
        </p:spPr>
      </p:pic>
      <p:pic>
        <p:nvPicPr>
          <p:cNvPr id="309" name="Imagen 21"/>
          <p:cNvPicPr/>
          <p:nvPr/>
        </p:nvPicPr>
        <p:blipFill>
          <a:blip r:embed="rId4" cstate="print"/>
          <a:srcRect t="26523" b="29730"/>
          <a:stretch/>
        </p:blipFill>
        <p:spPr>
          <a:xfrm>
            <a:off x="8741520" y="531000"/>
            <a:ext cx="2669040" cy="583560"/>
          </a:xfrm>
          <a:prstGeom prst="rect">
            <a:avLst/>
          </a:prstGeom>
          <a:ln>
            <a:noFill/>
          </a:ln>
        </p:spPr>
      </p:pic>
      <p:pic>
        <p:nvPicPr>
          <p:cNvPr id="310" name="Imagen 3"/>
          <p:cNvPicPr/>
          <p:nvPr/>
        </p:nvPicPr>
        <p:blipFill>
          <a:blip r:embed="rId5" cstate="print"/>
          <a:stretch/>
        </p:blipFill>
        <p:spPr>
          <a:xfrm>
            <a:off x="2626920" y="1922760"/>
            <a:ext cx="6604200" cy="4656240"/>
          </a:xfrm>
          <a:prstGeom prst="rect">
            <a:avLst/>
          </a:prstGeom>
          <a:ln>
            <a:noFill/>
          </a:ln>
        </p:spPr>
      </p:pic>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 name="CustomShape 1"/>
          <p:cNvSpPr/>
          <p:nvPr/>
        </p:nvSpPr>
        <p:spPr>
          <a:xfrm>
            <a:off x="0" y="1665000"/>
            <a:ext cx="12191040" cy="138240"/>
          </a:xfrm>
          <a:prstGeom prst="rect">
            <a:avLst/>
          </a:prstGeom>
          <a:solidFill>
            <a:srgbClr val="002060"/>
          </a:solidFill>
          <a:ln w="25560">
            <a:noFill/>
          </a:ln>
        </p:spPr>
        <p:style>
          <a:lnRef idx="0">
            <a:scrgbClr r="0" g="0" b="0"/>
          </a:lnRef>
          <a:fillRef idx="0">
            <a:scrgbClr r="0" g="0" b="0"/>
          </a:fillRef>
          <a:effectRef idx="0">
            <a:scrgbClr r="0" g="0" b="0"/>
          </a:effectRef>
          <a:fontRef idx="minor"/>
        </p:style>
      </p:sp>
      <p:sp>
        <p:nvSpPr>
          <p:cNvPr id="312" name="CustomShape 2"/>
          <p:cNvSpPr/>
          <p:nvPr/>
        </p:nvSpPr>
        <p:spPr>
          <a:xfrm>
            <a:off x="0" y="6698160"/>
            <a:ext cx="12191040" cy="171720"/>
          </a:xfrm>
          <a:prstGeom prst="rect">
            <a:avLst/>
          </a:prstGeom>
          <a:solidFill>
            <a:srgbClr val="A6A6A6"/>
          </a:solidFill>
          <a:ln w="25560">
            <a:noFill/>
          </a:ln>
        </p:spPr>
        <p:style>
          <a:lnRef idx="0">
            <a:scrgbClr r="0" g="0" b="0"/>
          </a:lnRef>
          <a:fillRef idx="0">
            <a:scrgbClr r="0" g="0" b="0"/>
          </a:fillRef>
          <a:effectRef idx="0">
            <a:scrgbClr r="0" g="0" b="0"/>
          </a:effectRef>
          <a:fontRef idx="minor"/>
        </p:style>
      </p:sp>
      <p:sp>
        <p:nvSpPr>
          <p:cNvPr id="313" name="CustomShape 3"/>
          <p:cNvSpPr/>
          <p:nvPr/>
        </p:nvSpPr>
        <p:spPr>
          <a:xfrm>
            <a:off x="4930920" y="5088600"/>
            <a:ext cx="6677280" cy="4557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spAutoFit/>
          </a:bodyPr>
          <a:lstStyle/>
          <a:p>
            <a:pPr>
              <a:lnSpc>
                <a:spcPct val="100000"/>
              </a:lnSpc>
            </a:pPr>
            <a:r>
              <a:rPr lang="es-AR" sz="2400" b="0" strike="noStrike" spc="-1" dirty="0">
                <a:solidFill>
                  <a:srgbClr val="FFFFFF"/>
                </a:solidFill>
                <a:latin typeface="Calibri"/>
                <a:ea typeface="Arial"/>
              </a:rPr>
              <a:t>March 14 - 23, 2022 </a:t>
            </a:r>
            <a:endParaRPr lang="es-AR" sz="2400" b="0" strike="noStrike" spc="-1" dirty="0">
              <a:latin typeface="Arial"/>
            </a:endParaRPr>
          </a:p>
        </p:txBody>
      </p:sp>
      <p:pic>
        <p:nvPicPr>
          <p:cNvPr id="314" name="Imagen 27"/>
          <p:cNvPicPr/>
          <p:nvPr/>
        </p:nvPicPr>
        <p:blipFill>
          <a:blip r:embed="rId2" cstate="print"/>
          <a:stretch/>
        </p:blipFill>
        <p:spPr>
          <a:xfrm>
            <a:off x="9793080" y="5926320"/>
            <a:ext cx="1617480" cy="464040"/>
          </a:xfrm>
          <a:prstGeom prst="rect">
            <a:avLst/>
          </a:prstGeom>
          <a:ln>
            <a:noFill/>
          </a:ln>
        </p:spPr>
      </p:pic>
      <p:sp>
        <p:nvSpPr>
          <p:cNvPr id="315" name="CustomShape 4"/>
          <p:cNvSpPr/>
          <p:nvPr/>
        </p:nvSpPr>
        <p:spPr>
          <a:xfrm rot="13403400">
            <a:off x="2174400" y="2955240"/>
            <a:ext cx="3219480" cy="118080"/>
          </a:xfrm>
          <a:prstGeom prst="rect">
            <a:avLst/>
          </a:prstGeom>
          <a:solidFill>
            <a:srgbClr val="FFFFFF"/>
          </a:solidFill>
          <a:ln w="25560">
            <a:noFill/>
          </a:ln>
        </p:spPr>
        <p:style>
          <a:lnRef idx="0">
            <a:scrgbClr r="0" g="0" b="0"/>
          </a:lnRef>
          <a:fillRef idx="0">
            <a:scrgbClr r="0" g="0" b="0"/>
          </a:fillRef>
          <a:effectRef idx="0">
            <a:scrgbClr r="0" g="0" b="0"/>
          </a:effectRef>
          <a:fontRef idx="minor"/>
        </p:style>
      </p:sp>
      <p:pic>
        <p:nvPicPr>
          <p:cNvPr id="316" name="Imagen 17"/>
          <p:cNvPicPr/>
          <p:nvPr/>
        </p:nvPicPr>
        <p:blipFill>
          <a:blip r:embed="rId3" cstate="print"/>
          <a:stretch/>
        </p:blipFill>
        <p:spPr>
          <a:xfrm>
            <a:off x="378000" y="370800"/>
            <a:ext cx="3516120" cy="904320"/>
          </a:xfrm>
          <a:prstGeom prst="rect">
            <a:avLst/>
          </a:prstGeom>
          <a:ln>
            <a:noFill/>
          </a:ln>
        </p:spPr>
      </p:pic>
      <p:pic>
        <p:nvPicPr>
          <p:cNvPr id="317" name="Imagen 21"/>
          <p:cNvPicPr/>
          <p:nvPr/>
        </p:nvPicPr>
        <p:blipFill>
          <a:blip r:embed="rId4" cstate="print"/>
          <a:srcRect t="26523" b="29730"/>
          <a:stretch/>
        </p:blipFill>
        <p:spPr>
          <a:xfrm>
            <a:off x="8741520" y="531000"/>
            <a:ext cx="2669040" cy="583560"/>
          </a:xfrm>
          <a:prstGeom prst="rect">
            <a:avLst/>
          </a:prstGeom>
          <a:ln>
            <a:noFill/>
          </a:ln>
        </p:spPr>
      </p:pic>
      <p:sp>
        <p:nvSpPr>
          <p:cNvPr id="318" name="CustomShape 5"/>
          <p:cNvSpPr/>
          <p:nvPr/>
        </p:nvSpPr>
        <p:spPr>
          <a:xfrm>
            <a:off x="3503712" y="1988840"/>
            <a:ext cx="2019600" cy="2872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gn="r">
              <a:lnSpc>
                <a:spcPct val="100000"/>
              </a:lnSpc>
            </a:pPr>
            <a:r>
              <a:rPr lang="es-AR" sz="1200" b="0" strike="noStrike" spc="-1" dirty="0" err="1">
                <a:solidFill>
                  <a:srgbClr val="000000"/>
                </a:solidFill>
                <a:latin typeface="Calibri Light"/>
                <a:ea typeface="DejaVu Sans"/>
              </a:rPr>
              <a:t>Risk</a:t>
            </a:r>
            <a:r>
              <a:rPr lang="es-AR" sz="1200" b="0" strike="noStrike" spc="-1" dirty="0">
                <a:solidFill>
                  <a:srgbClr val="000000"/>
                </a:solidFill>
                <a:latin typeface="Calibri Light"/>
                <a:ea typeface="DejaVu Sans"/>
              </a:rPr>
              <a:t> Rating (SIPER</a:t>
            </a:r>
            <a:r>
              <a:rPr lang="es-AR" sz="1300" b="0" strike="noStrike" spc="-1" dirty="0">
                <a:solidFill>
                  <a:srgbClr val="000000"/>
                </a:solidFill>
                <a:latin typeface="Calibri Light"/>
                <a:ea typeface="DejaVu Sans"/>
              </a:rPr>
              <a:t>) </a:t>
            </a:r>
            <a:endParaRPr lang="es-AR" sz="1300" b="0" strike="noStrike" spc="-1" dirty="0">
              <a:latin typeface="Arial"/>
            </a:endParaRPr>
          </a:p>
        </p:txBody>
      </p:sp>
      <p:sp>
        <p:nvSpPr>
          <p:cNvPr id="319" name="CustomShape 6"/>
          <p:cNvSpPr/>
          <p:nvPr/>
        </p:nvSpPr>
        <p:spPr>
          <a:xfrm>
            <a:off x="3140640" y="2227320"/>
            <a:ext cx="1789200" cy="271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es-AR" sz="1200" b="0" strike="noStrike" spc="-1" dirty="0" err="1">
                <a:solidFill>
                  <a:srgbClr val="000000"/>
                </a:solidFill>
                <a:latin typeface="Calibri Light"/>
                <a:ea typeface="DejaVu Sans"/>
              </a:rPr>
              <a:t>Suppliers</a:t>
            </a:r>
            <a:endParaRPr lang="es-AR" sz="1200" b="0" strike="noStrike" spc="-1" dirty="0">
              <a:latin typeface="Arial"/>
            </a:endParaRPr>
          </a:p>
        </p:txBody>
      </p:sp>
      <p:sp>
        <p:nvSpPr>
          <p:cNvPr id="320" name="CustomShape 7"/>
          <p:cNvSpPr/>
          <p:nvPr/>
        </p:nvSpPr>
        <p:spPr>
          <a:xfrm>
            <a:off x="407368" y="3933056"/>
            <a:ext cx="2819520" cy="454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gn="r">
              <a:lnSpc>
                <a:spcPct val="100000"/>
              </a:lnSpc>
            </a:pPr>
            <a:r>
              <a:rPr lang="es-AR" sz="1200" b="0" strike="noStrike" spc="-1" dirty="0">
                <a:solidFill>
                  <a:srgbClr val="000000"/>
                </a:solidFill>
                <a:latin typeface="Calibri Light"/>
                <a:ea typeface="DejaVu Sans"/>
              </a:rPr>
              <a:t>Ratio of </a:t>
            </a:r>
            <a:r>
              <a:rPr lang="es-AR" sz="1200" b="0" strike="noStrike" spc="-1" dirty="0" err="1">
                <a:solidFill>
                  <a:srgbClr val="000000"/>
                </a:solidFill>
                <a:latin typeface="Calibri Light"/>
                <a:ea typeface="DejaVu Sans"/>
              </a:rPr>
              <a:t>Billing</a:t>
            </a:r>
            <a:r>
              <a:rPr lang="es-AR" sz="1200" b="0" strike="noStrike" spc="-1" dirty="0">
                <a:solidFill>
                  <a:srgbClr val="000000"/>
                </a:solidFill>
                <a:latin typeface="Calibri Light"/>
                <a:ea typeface="DejaVu Sans"/>
              </a:rPr>
              <a:t> </a:t>
            </a:r>
            <a:r>
              <a:rPr lang="es-AR" sz="1200" b="0" strike="noStrike" spc="-1" dirty="0" err="1">
                <a:solidFill>
                  <a:srgbClr val="000000"/>
                </a:solidFill>
                <a:latin typeface="Calibri Light"/>
                <a:ea typeface="DejaVu Sans"/>
              </a:rPr>
              <a:t>Amounts</a:t>
            </a:r>
            <a:r>
              <a:rPr lang="es-AR" sz="1200" b="0" strike="noStrike" spc="-1" dirty="0">
                <a:solidFill>
                  <a:srgbClr val="000000"/>
                </a:solidFill>
                <a:latin typeface="Calibri Light"/>
                <a:ea typeface="DejaVu Sans"/>
              </a:rPr>
              <a:t>/</a:t>
            </a:r>
            <a:endParaRPr lang="es-AR" sz="1200" b="0" strike="noStrike" spc="-1" dirty="0">
              <a:latin typeface="Arial"/>
            </a:endParaRPr>
          </a:p>
          <a:p>
            <a:pPr algn="r">
              <a:lnSpc>
                <a:spcPct val="100000"/>
              </a:lnSpc>
            </a:pPr>
            <a:r>
              <a:rPr lang="es-AR" sz="1200" b="0" strike="noStrike" spc="-1" dirty="0">
                <a:solidFill>
                  <a:srgbClr val="000000"/>
                </a:solidFill>
                <a:latin typeface="Calibri Light"/>
                <a:ea typeface="DejaVu Sans"/>
              </a:rPr>
              <a:t>Registrable </a:t>
            </a:r>
            <a:r>
              <a:rPr lang="es-AR" sz="1200" b="0" strike="noStrike" spc="-1" dirty="0" err="1">
                <a:solidFill>
                  <a:srgbClr val="000000"/>
                </a:solidFill>
                <a:latin typeface="Calibri Light"/>
                <a:ea typeface="DejaVu Sans"/>
              </a:rPr>
              <a:t>Assets</a:t>
            </a:r>
            <a:endParaRPr lang="es-AR" sz="1200" b="0" strike="noStrike" spc="-1" dirty="0">
              <a:latin typeface="Arial"/>
            </a:endParaRPr>
          </a:p>
        </p:txBody>
      </p:sp>
      <p:sp>
        <p:nvSpPr>
          <p:cNvPr id="321" name="CustomShape 8"/>
          <p:cNvSpPr/>
          <p:nvPr/>
        </p:nvSpPr>
        <p:spPr>
          <a:xfrm>
            <a:off x="2135560" y="2708920"/>
            <a:ext cx="1580400" cy="27180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oAutofit/>
          </a:bodyPr>
          <a:lstStyle/>
          <a:p>
            <a:pPr>
              <a:lnSpc>
                <a:spcPct val="100000"/>
              </a:lnSpc>
            </a:pPr>
            <a:r>
              <a:rPr lang="es-AR" sz="1200" spc="-1" dirty="0" smtClean="0">
                <a:solidFill>
                  <a:srgbClr val="000000"/>
                </a:solidFill>
                <a:latin typeface="Calibri Light"/>
              </a:rPr>
              <a:t>Employer </a:t>
            </a:r>
            <a:r>
              <a:rPr lang="es-AR" sz="1200" spc="-1" dirty="0" err="1" smtClean="0">
                <a:solidFill>
                  <a:srgbClr val="000000"/>
                </a:solidFill>
                <a:latin typeface="Calibri Light"/>
              </a:rPr>
              <a:t>seniority</a:t>
            </a:r>
            <a:endParaRPr lang="es-AR" sz="1200" b="0" strike="noStrike" spc="-1" dirty="0">
              <a:latin typeface="Arial"/>
            </a:endParaRPr>
          </a:p>
        </p:txBody>
      </p:sp>
      <p:sp>
        <p:nvSpPr>
          <p:cNvPr id="322" name="CustomShape 9"/>
          <p:cNvSpPr/>
          <p:nvPr/>
        </p:nvSpPr>
        <p:spPr>
          <a:xfrm>
            <a:off x="6888088" y="5661248"/>
            <a:ext cx="2856240" cy="454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es-AR" sz="1200" b="0" strike="noStrike" spc="-1" dirty="0">
                <a:solidFill>
                  <a:srgbClr val="000000"/>
                </a:solidFill>
                <a:latin typeface="Calibri Light"/>
                <a:ea typeface="DejaVu Sans"/>
              </a:rPr>
              <a:t>Ratio of </a:t>
            </a:r>
            <a:r>
              <a:rPr lang="es-AR" sz="1200" b="0" strike="noStrike" spc="-1" dirty="0" err="1">
                <a:solidFill>
                  <a:srgbClr val="000000"/>
                </a:solidFill>
                <a:latin typeface="Calibri Light"/>
                <a:ea typeface="DejaVu Sans"/>
              </a:rPr>
              <a:t>Billing</a:t>
            </a:r>
            <a:r>
              <a:rPr lang="es-AR" sz="1200" b="0" strike="noStrike" spc="-1" dirty="0">
                <a:solidFill>
                  <a:srgbClr val="000000"/>
                </a:solidFill>
                <a:latin typeface="Calibri Light"/>
                <a:ea typeface="DejaVu Sans"/>
              </a:rPr>
              <a:t> </a:t>
            </a:r>
            <a:r>
              <a:rPr lang="es-AR" sz="1200" b="0" strike="noStrike" spc="-1" dirty="0" err="1">
                <a:solidFill>
                  <a:srgbClr val="000000"/>
                </a:solidFill>
                <a:latin typeface="Calibri Light"/>
                <a:ea typeface="DejaVu Sans"/>
              </a:rPr>
              <a:t>Amounts</a:t>
            </a:r>
            <a:r>
              <a:rPr lang="es-AR" sz="1200" b="0" strike="noStrike" spc="-1" dirty="0">
                <a:solidFill>
                  <a:srgbClr val="000000"/>
                </a:solidFill>
                <a:latin typeface="Calibri Light"/>
                <a:ea typeface="DejaVu Sans"/>
              </a:rPr>
              <a:t>/ </a:t>
            </a:r>
            <a:endParaRPr lang="es-AR" sz="1200" b="0" strike="noStrike" spc="-1" dirty="0">
              <a:latin typeface="Arial"/>
            </a:endParaRPr>
          </a:p>
          <a:p>
            <a:pPr>
              <a:lnSpc>
                <a:spcPct val="100000"/>
              </a:lnSpc>
            </a:pPr>
            <a:r>
              <a:rPr lang="es-AR" sz="1200" b="0" strike="noStrike" spc="-1" dirty="0">
                <a:solidFill>
                  <a:srgbClr val="000000"/>
                </a:solidFill>
                <a:latin typeface="Calibri Light"/>
                <a:ea typeface="DejaVu Sans"/>
              </a:rPr>
              <a:t>Bank </a:t>
            </a:r>
            <a:r>
              <a:rPr lang="es-AR" sz="1200" b="0" strike="noStrike" spc="-1" dirty="0" err="1">
                <a:solidFill>
                  <a:srgbClr val="000000"/>
                </a:solidFill>
                <a:latin typeface="Calibri Light"/>
                <a:ea typeface="DejaVu Sans"/>
              </a:rPr>
              <a:t>Accreditations</a:t>
            </a:r>
            <a:endParaRPr lang="es-AR" sz="1200" b="0" strike="noStrike" spc="-1" dirty="0">
              <a:latin typeface="Arial"/>
            </a:endParaRPr>
          </a:p>
        </p:txBody>
      </p:sp>
      <p:sp>
        <p:nvSpPr>
          <p:cNvPr id="323" name="CustomShape 10"/>
          <p:cNvSpPr/>
          <p:nvPr/>
        </p:nvSpPr>
        <p:spPr>
          <a:xfrm>
            <a:off x="5879976" y="6093296"/>
            <a:ext cx="2330640" cy="454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es-AR" sz="1200" spc="-1" dirty="0" err="1" smtClean="0">
                <a:solidFill>
                  <a:srgbClr val="000000"/>
                </a:solidFill>
                <a:latin typeface="Calibri Light"/>
                <a:ea typeface="DejaVu Sans"/>
              </a:rPr>
              <a:t>I</a:t>
            </a:r>
            <a:r>
              <a:rPr lang="es-AR" sz="1200" spc="-1" dirty="0" err="1" smtClean="0">
                <a:solidFill>
                  <a:srgbClr val="000000"/>
                </a:solidFill>
                <a:latin typeface="Calibri Light"/>
              </a:rPr>
              <a:t>nconsistent</a:t>
            </a:r>
            <a:r>
              <a:rPr lang="es-AR" sz="1200" spc="-1" dirty="0" smtClean="0">
                <a:solidFill>
                  <a:srgbClr val="000000"/>
                </a:solidFill>
                <a:latin typeface="Calibri Light"/>
              </a:rPr>
              <a:t> </a:t>
            </a:r>
            <a:r>
              <a:rPr lang="es-AR" sz="1200" spc="-1" dirty="0">
                <a:solidFill>
                  <a:srgbClr val="000000"/>
                </a:solidFill>
                <a:latin typeface="Calibri Light"/>
              </a:rPr>
              <a:t>ratio </a:t>
            </a:r>
            <a:r>
              <a:rPr lang="es-AR" sz="1200" spc="-1" dirty="0" smtClean="0">
                <a:solidFill>
                  <a:srgbClr val="000000"/>
                </a:solidFill>
                <a:latin typeface="Calibri Light"/>
              </a:rPr>
              <a:t>of VAT </a:t>
            </a:r>
            <a:r>
              <a:rPr lang="es-AR" sz="1200" spc="-1" dirty="0" err="1">
                <a:solidFill>
                  <a:srgbClr val="000000"/>
                </a:solidFill>
                <a:latin typeface="Calibri Light"/>
              </a:rPr>
              <a:t>debit</a:t>
            </a:r>
            <a:r>
              <a:rPr lang="es-AR" sz="1200" spc="-1" dirty="0">
                <a:solidFill>
                  <a:srgbClr val="000000"/>
                </a:solidFill>
                <a:latin typeface="Calibri Light"/>
              </a:rPr>
              <a:t>/</a:t>
            </a:r>
            <a:r>
              <a:rPr lang="es-AR" sz="1200" spc="-1" dirty="0" err="1">
                <a:solidFill>
                  <a:srgbClr val="000000"/>
                </a:solidFill>
                <a:latin typeface="Calibri Light"/>
              </a:rPr>
              <a:t>credit</a:t>
            </a:r>
            <a:r>
              <a:rPr lang="es-AR" sz="1200" spc="-1" dirty="0">
                <a:solidFill>
                  <a:srgbClr val="000000"/>
                </a:solidFill>
                <a:latin typeface="Calibri Light"/>
              </a:rPr>
              <a:t> </a:t>
            </a:r>
            <a:r>
              <a:rPr lang="es-AR" sz="1200" spc="-1" dirty="0" smtClean="0">
                <a:solidFill>
                  <a:srgbClr val="000000"/>
                </a:solidFill>
                <a:latin typeface="Calibri Light"/>
              </a:rPr>
              <a:t>with </a:t>
            </a:r>
            <a:r>
              <a:rPr lang="es-AR" sz="1200" b="0" strike="noStrike" spc="-1" dirty="0" err="1">
                <a:solidFill>
                  <a:srgbClr val="000000"/>
                </a:solidFill>
                <a:latin typeface="Calibri Light"/>
                <a:ea typeface="DejaVu Sans"/>
              </a:rPr>
              <a:t>activity</a:t>
            </a:r>
            <a:endParaRPr lang="es-AR" sz="1200" b="0" strike="noStrike" spc="-1" dirty="0">
              <a:latin typeface="Arial"/>
            </a:endParaRPr>
          </a:p>
        </p:txBody>
      </p:sp>
      <p:sp>
        <p:nvSpPr>
          <p:cNvPr id="324" name="CustomShape 11"/>
          <p:cNvSpPr/>
          <p:nvPr/>
        </p:nvSpPr>
        <p:spPr>
          <a:xfrm>
            <a:off x="7536160" y="5229200"/>
            <a:ext cx="2261880" cy="45432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oAutofit/>
          </a:bodyPr>
          <a:lstStyle/>
          <a:p>
            <a:pPr>
              <a:lnSpc>
                <a:spcPct val="100000"/>
              </a:lnSpc>
            </a:pPr>
            <a:r>
              <a:rPr lang="es-AR" sz="1200" b="0" strike="noStrike" spc="-1" dirty="0">
                <a:solidFill>
                  <a:srgbClr val="000000"/>
                </a:solidFill>
                <a:latin typeface="Calibri Light"/>
                <a:ea typeface="DejaVu Sans"/>
              </a:rPr>
              <a:t>Ratio of </a:t>
            </a:r>
            <a:r>
              <a:rPr lang="es-AR" sz="1200" b="0" strike="noStrike" spc="-1" dirty="0" err="1">
                <a:solidFill>
                  <a:srgbClr val="000000"/>
                </a:solidFill>
                <a:latin typeface="Calibri Light"/>
                <a:ea typeface="DejaVu Sans"/>
              </a:rPr>
              <a:t>Billing</a:t>
            </a:r>
            <a:r>
              <a:rPr lang="es-AR" sz="1200" b="0" strike="noStrike" spc="-1" dirty="0">
                <a:solidFill>
                  <a:srgbClr val="000000"/>
                </a:solidFill>
                <a:latin typeface="Calibri Light"/>
                <a:ea typeface="DejaVu Sans"/>
              </a:rPr>
              <a:t> </a:t>
            </a:r>
            <a:r>
              <a:rPr lang="es-AR" sz="1200" b="0" strike="noStrike" spc="-1" dirty="0" err="1">
                <a:solidFill>
                  <a:srgbClr val="000000"/>
                </a:solidFill>
                <a:latin typeface="Calibri Light"/>
                <a:ea typeface="DejaVu Sans"/>
              </a:rPr>
              <a:t>Amounts</a:t>
            </a:r>
            <a:r>
              <a:rPr lang="es-AR" sz="1200" b="0" strike="noStrike" spc="-1" dirty="0">
                <a:solidFill>
                  <a:srgbClr val="000000"/>
                </a:solidFill>
                <a:latin typeface="Calibri Light"/>
                <a:ea typeface="DejaVu Sans"/>
              </a:rPr>
              <a:t>/ </a:t>
            </a:r>
            <a:endParaRPr lang="es-AR" sz="1200" b="0" strike="noStrike" spc="-1" dirty="0">
              <a:latin typeface="Arial"/>
            </a:endParaRPr>
          </a:p>
          <a:p>
            <a:pPr>
              <a:lnSpc>
                <a:spcPct val="100000"/>
              </a:lnSpc>
            </a:pPr>
            <a:r>
              <a:rPr lang="es-AR" sz="1200" b="0" strike="noStrike" spc="-1" dirty="0" err="1" smtClean="0">
                <a:solidFill>
                  <a:srgbClr val="000000"/>
                </a:solidFill>
                <a:latin typeface="Calibri Light"/>
                <a:ea typeface="DejaVu Sans"/>
              </a:rPr>
              <a:t>Payment</a:t>
            </a:r>
            <a:r>
              <a:rPr lang="es-AR" sz="1200" b="0" strike="noStrike" spc="-1" dirty="0" smtClean="0">
                <a:solidFill>
                  <a:srgbClr val="000000"/>
                </a:solidFill>
                <a:latin typeface="Calibri Light"/>
                <a:ea typeface="DejaVu Sans"/>
              </a:rPr>
              <a:t> of </a:t>
            </a:r>
            <a:r>
              <a:rPr lang="es-AR" sz="1200" b="0" strike="noStrike" spc="-1" dirty="0" err="1" smtClean="0">
                <a:solidFill>
                  <a:srgbClr val="000000"/>
                </a:solidFill>
                <a:latin typeface="Calibri Light"/>
                <a:ea typeface="DejaVu Sans"/>
              </a:rPr>
              <a:t>tax</a:t>
            </a:r>
            <a:r>
              <a:rPr lang="es-AR" sz="1200" b="0" strike="noStrike" spc="-1" dirty="0" smtClean="0">
                <a:solidFill>
                  <a:srgbClr val="000000"/>
                </a:solidFill>
                <a:latin typeface="Calibri Light"/>
                <a:ea typeface="DejaVu Sans"/>
              </a:rPr>
              <a:t> </a:t>
            </a:r>
            <a:r>
              <a:rPr lang="es-AR" sz="1200" b="0" strike="noStrike" spc="-1" dirty="0">
                <a:solidFill>
                  <a:srgbClr val="000000"/>
                </a:solidFill>
                <a:latin typeface="Calibri Light"/>
                <a:ea typeface="DejaVu Sans"/>
              </a:rPr>
              <a:t>/ </a:t>
            </a:r>
            <a:r>
              <a:rPr lang="es-AR" sz="1200" b="0" strike="noStrike" spc="-1" dirty="0" err="1">
                <a:solidFill>
                  <a:srgbClr val="000000"/>
                </a:solidFill>
                <a:latin typeface="Calibri Light"/>
                <a:ea typeface="DejaVu Sans"/>
              </a:rPr>
              <a:t>Withholdings</a:t>
            </a:r>
            <a:endParaRPr lang="es-AR" sz="1200" b="0" strike="noStrike" spc="-1" dirty="0">
              <a:latin typeface="Arial"/>
            </a:endParaRPr>
          </a:p>
        </p:txBody>
      </p:sp>
      <p:sp>
        <p:nvSpPr>
          <p:cNvPr id="325" name="CustomShape 12"/>
          <p:cNvSpPr/>
          <p:nvPr/>
        </p:nvSpPr>
        <p:spPr>
          <a:xfrm>
            <a:off x="1847528" y="4869160"/>
            <a:ext cx="1814760" cy="271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es-AR" sz="1200" b="0" strike="noStrike" spc="-1" dirty="0" err="1">
                <a:solidFill>
                  <a:srgbClr val="000000"/>
                </a:solidFill>
                <a:latin typeface="Calibri Light"/>
                <a:ea typeface="DejaVu Sans"/>
              </a:rPr>
              <a:t>Failure</a:t>
            </a:r>
            <a:r>
              <a:rPr lang="es-AR" sz="1200" b="0" strike="noStrike" spc="-1" dirty="0">
                <a:solidFill>
                  <a:srgbClr val="000000"/>
                </a:solidFill>
                <a:latin typeface="Calibri Light"/>
                <a:ea typeface="DejaVu Sans"/>
              </a:rPr>
              <a:t> </a:t>
            </a:r>
            <a:r>
              <a:rPr lang="es-AR" sz="1200" b="0" strike="noStrike" spc="-1" dirty="0" err="1">
                <a:solidFill>
                  <a:srgbClr val="000000"/>
                </a:solidFill>
                <a:latin typeface="Calibri Light"/>
                <a:ea typeface="DejaVu Sans"/>
              </a:rPr>
              <a:t>to</a:t>
            </a:r>
            <a:r>
              <a:rPr lang="es-AR" sz="1200" b="0" strike="noStrike" spc="-1" dirty="0">
                <a:solidFill>
                  <a:srgbClr val="000000"/>
                </a:solidFill>
                <a:latin typeface="Calibri Light"/>
                <a:ea typeface="DejaVu Sans"/>
              </a:rPr>
              <a:t> </a:t>
            </a:r>
            <a:r>
              <a:rPr lang="es-AR" sz="1200" b="0" strike="noStrike" spc="-1" dirty="0" err="1">
                <a:solidFill>
                  <a:srgbClr val="000000"/>
                </a:solidFill>
                <a:latin typeface="Calibri Light"/>
                <a:ea typeface="DejaVu Sans"/>
              </a:rPr>
              <a:t>file</a:t>
            </a:r>
            <a:r>
              <a:rPr lang="es-AR" sz="1200" b="0" strike="noStrike" spc="-1" dirty="0">
                <a:solidFill>
                  <a:srgbClr val="000000"/>
                </a:solidFill>
                <a:latin typeface="Calibri Light"/>
                <a:ea typeface="DejaVu Sans"/>
              </a:rPr>
              <a:t> </a:t>
            </a:r>
            <a:r>
              <a:rPr lang="es-AR" sz="1200" b="0" strike="noStrike" spc="-1" dirty="0" err="1" smtClean="0">
                <a:solidFill>
                  <a:srgbClr val="000000"/>
                </a:solidFill>
                <a:latin typeface="Calibri Light"/>
                <a:ea typeface="DejaVu Sans"/>
              </a:rPr>
              <a:t>tax</a:t>
            </a:r>
            <a:r>
              <a:rPr lang="es-AR" sz="1200" b="0" strike="noStrike" spc="-1" dirty="0" smtClean="0">
                <a:solidFill>
                  <a:srgbClr val="000000"/>
                </a:solidFill>
                <a:latin typeface="Calibri Light"/>
                <a:ea typeface="DejaVu Sans"/>
              </a:rPr>
              <a:t> </a:t>
            </a:r>
            <a:r>
              <a:rPr lang="es-AR" sz="1200" b="0" strike="noStrike" spc="-1" dirty="0" err="1" smtClean="0">
                <a:solidFill>
                  <a:srgbClr val="000000"/>
                </a:solidFill>
                <a:latin typeface="Calibri Light"/>
                <a:ea typeface="DejaVu Sans"/>
              </a:rPr>
              <a:t>returns</a:t>
            </a:r>
            <a:endParaRPr lang="es-AR" sz="1200" b="0" strike="noStrike" spc="-1" dirty="0">
              <a:latin typeface="Arial"/>
            </a:endParaRPr>
          </a:p>
        </p:txBody>
      </p:sp>
      <p:sp>
        <p:nvSpPr>
          <p:cNvPr id="326" name="CustomShape 13"/>
          <p:cNvSpPr/>
          <p:nvPr/>
        </p:nvSpPr>
        <p:spPr>
          <a:xfrm>
            <a:off x="4079776" y="6093296"/>
            <a:ext cx="1666080" cy="63684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oAutofit/>
          </a:bodyPr>
          <a:lstStyle/>
          <a:p>
            <a:pPr>
              <a:lnSpc>
                <a:spcPct val="100000"/>
              </a:lnSpc>
            </a:pPr>
            <a:r>
              <a:rPr lang="es-AR" sz="1200" b="0" strike="noStrike" spc="-1" dirty="0" err="1">
                <a:solidFill>
                  <a:srgbClr val="000000"/>
                </a:solidFill>
                <a:latin typeface="Calibri Light"/>
                <a:ea typeface="DejaVu Sans"/>
              </a:rPr>
              <a:t>Third</a:t>
            </a:r>
            <a:r>
              <a:rPr lang="es-AR" sz="1200" b="0" strike="noStrike" spc="-1" dirty="0">
                <a:solidFill>
                  <a:srgbClr val="000000"/>
                </a:solidFill>
                <a:latin typeface="Calibri Light"/>
                <a:ea typeface="DejaVu Sans"/>
              </a:rPr>
              <a:t> </a:t>
            </a:r>
            <a:r>
              <a:rPr lang="es-AR" sz="1200" b="0" strike="noStrike" spc="-1" dirty="0" err="1">
                <a:solidFill>
                  <a:srgbClr val="000000"/>
                </a:solidFill>
                <a:latin typeface="Calibri Light"/>
                <a:ea typeface="DejaVu Sans"/>
              </a:rPr>
              <a:t>party</a:t>
            </a:r>
            <a:r>
              <a:rPr lang="es-AR" sz="1200" b="0" strike="noStrike" spc="-1" dirty="0">
                <a:solidFill>
                  <a:srgbClr val="000000"/>
                </a:solidFill>
                <a:latin typeface="Calibri Light"/>
                <a:ea typeface="DejaVu Sans"/>
              </a:rPr>
              <a:t> </a:t>
            </a:r>
            <a:r>
              <a:rPr lang="es-AR" sz="1200" b="0" strike="noStrike" spc="-1" dirty="0" err="1">
                <a:solidFill>
                  <a:srgbClr val="000000"/>
                </a:solidFill>
                <a:latin typeface="Calibri Light"/>
                <a:ea typeface="DejaVu Sans"/>
              </a:rPr>
              <a:t>information</a:t>
            </a:r>
            <a:endParaRPr lang="es-AR" sz="1200" b="0" strike="noStrike" spc="-1" dirty="0">
              <a:latin typeface="Arial"/>
            </a:endParaRPr>
          </a:p>
          <a:p>
            <a:pPr>
              <a:lnSpc>
                <a:spcPct val="100000"/>
              </a:lnSpc>
            </a:pPr>
            <a:r>
              <a:rPr lang="es-AR" sz="1200" b="0" strike="noStrike" spc="-1" dirty="0" err="1">
                <a:solidFill>
                  <a:srgbClr val="000000"/>
                </a:solidFill>
                <a:latin typeface="Calibri Light"/>
                <a:ea typeface="DejaVu Sans"/>
              </a:rPr>
              <a:t>E.g.</a:t>
            </a:r>
            <a:r>
              <a:rPr lang="es-AR" sz="1200" b="0" strike="noStrike" spc="-1" dirty="0">
                <a:solidFill>
                  <a:srgbClr val="000000"/>
                </a:solidFill>
                <a:latin typeface="Calibri Light"/>
                <a:ea typeface="DejaVu Sans"/>
              </a:rPr>
              <a:t> </a:t>
            </a:r>
            <a:r>
              <a:rPr lang="es-AR" sz="1200" b="0" strike="noStrike" spc="-1" dirty="0" err="1">
                <a:solidFill>
                  <a:srgbClr val="000000"/>
                </a:solidFill>
                <a:latin typeface="Calibri Light"/>
                <a:ea typeface="DejaVu Sans"/>
              </a:rPr>
              <a:t>Relevant</a:t>
            </a:r>
            <a:r>
              <a:rPr lang="es-AR" sz="1200" b="0" strike="noStrike" spc="-1" dirty="0">
                <a:solidFill>
                  <a:srgbClr val="000000"/>
                </a:solidFill>
                <a:latin typeface="Calibri Light"/>
                <a:ea typeface="DejaVu Sans"/>
              </a:rPr>
              <a:t> </a:t>
            </a:r>
            <a:r>
              <a:rPr lang="es-AR" sz="1200" b="0" strike="noStrike" spc="-1" dirty="0" err="1" smtClean="0">
                <a:solidFill>
                  <a:srgbClr val="000000"/>
                </a:solidFill>
                <a:latin typeface="Calibri Light"/>
                <a:ea typeface="DejaVu Sans"/>
              </a:rPr>
              <a:t>consumptions</a:t>
            </a:r>
            <a:endParaRPr lang="es-AR" sz="1200" b="0" strike="noStrike" spc="-1" dirty="0">
              <a:latin typeface="Arial"/>
            </a:endParaRPr>
          </a:p>
          <a:p>
            <a:pPr>
              <a:lnSpc>
                <a:spcPct val="100000"/>
              </a:lnSpc>
            </a:pPr>
            <a:r>
              <a:rPr lang="es-AR" sz="1200" spc="-1" dirty="0" smtClean="0">
                <a:solidFill>
                  <a:srgbClr val="000000"/>
                </a:solidFill>
                <a:latin typeface="Calibri Light"/>
                <a:ea typeface="DejaVu Sans"/>
              </a:rPr>
              <a:t>and</a:t>
            </a:r>
            <a:r>
              <a:rPr lang="es-AR" sz="1200" b="0" strike="noStrike" spc="-1" dirty="0" smtClean="0">
                <a:solidFill>
                  <a:srgbClr val="000000"/>
                </a:solidFill>
                <a:latin typeface="Calibri Light"/>
                <a:ea typeface="DejaVu Sans"/>
              </a:rPr>
              <a:t> </a:t>
            </a:r>
            <a:r>
              <a:rPr lang="es-AR" sz="1200" b="0" strike="noStrike" spc="-1" dirty="0">
                <a:solidFill>
                  <a:srgbClr val="000000"/>
                </a:solidFill>
                <a:latin typeface="Calibri Light"/>
                <a:ea typeface="DejaVu Sans"/>
              </a:rPr>
              <a:t>kw</a:t>
            </a:r>
            <a:endParaRPr lang="es-AR" sz="1200" b="0" strike="noStrike" spc="-1" dirty="0">
              <a:latin typeface="Arial"/>
            </a:endParaRPr>
          </a:p>
        </p:txBody>
      </p:sp>
      <p:sp>
        <p:nvSpPr>
          <p:cNvPr id="327" name="CustomShape 14"/>
          <p:cNvSpPr/>
          <p:nvPr/>
        </p:nvSpPr>
        <p:spPr>
          <a:xfrm>
            <a:off x="407368" y="3212976"/>
            <a:ext cx="3065760" cy="454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es-AR" sz="1200" b="0" strike="noStrike" spc="-1" dirty="0">
                <a:solidFill>
                  <a:srgbClr val="000000"/>
                </a:solidFill>
                <a:latin typeface="Calibri Light"/>
                <a:ea typeface="DejaVu Sans"/>
              </a:rPr>
              <a:t>Ratio of </a:t>
            </a:r>
            <a:r>
              <a:rPr lang="es-AR" sz="1200" spc="-1" dirty="0" err="1">
                <a:solidFill>
                  <a:srgbClr val="000000"/>
                </a:solidFill>
                <a:latin typeface="Calibri Light"/>
                <a:ea typeface="DejaVu Sans"/>
              </a:rPr>
              <a:t>B</a:t>
            </a:r>
            <a:r>
              <a:rPr lang="es-AR" sz="1200" b="0" strike="noStrike" spc="-1" dirty="0" err="1" smtClean="0">
                <a:solidFill>
                  <a:srgbClr val="000000"/>
                </a:solidFill>
                <a:latin typeface="Calibri Light"/>
                <a:ea typeface="DejaVu Sans"/>
              </a:rPr>
              <a:t>illing</a:t>
            </a:r>
            <a:r>
              <a:rPr lang="es-AR" sz="1200" b="0" strike="noStrike" spc="-1" dirty="0" smtClean="0">
                <a:solidFill>
                  <a:srgbClr val="000000"/>
                </a:solidFill>
                <a:latin typeface="Calibri Light"/>
                <a:ea typeface="DejaVu Sans"/>
              </a:rPr>
              <a:t> </a:t>
            </a:r>
            <a:r>
              <a:rPr lang="es-AR" sz="1200" b="0" strike="noStrike" spc="-1" dirty="0" err="1" smtClean="0">
                <a:solidFill>
                  <a:srgbClr val="000000"/>
                </a:solidFill>
                <a:latin typeface="Calibri Light"/>
                <a:ea typeface="DejaVu Sans"/>
              </a:rPr>
              <a:t>Amounts</a:t>
            </a:r>
            <a:r>
              <a:rPr lang="es-AR" sz="1200" b="0" strike="noStrike" spc="-1" dirty="0" smtClean="0">
                <a:solidFill>
                  <a:srgbClr val="000000"/>
                </a:solidFill>
                <a:latin typeface="Calibri Light"/>
                <a:ea typeface="DejaVu Sans"/>
              </a:rPr>
              <a:t> </a:t>
            </a:r>
            <a:r>
              <a:rPr lang="es-AR" sz="1200" b="0" strike="noStrike" spc="-1" dirty="0">
                <a:solidFill>
                  <a:srgbClr val="000000"/>
                </a:solidFill>
                <a:latin typeface="Calibri Light"/>
                <a:ea typeface="DejaVu Sans"/>
              </a:rPr>
              <a:t>/ </a:t>
            </a:r>
            <a:r>
              <a:rPr lang="es-AR" sz="1200" b="0" strike="noStrike" spc="-1" dirty="0" err="1">
                <a:solidFill>
                  <a:srgbClr val="000000"/>
                </a:solidFill>
                <a:latin typeface="Calibri Light"/>
                <a:ea typeface="DejaVu Sans"/>
              </a:rPr>
              <a:t>Employed</a:t>
            </a:r>
            <a:r>
              <a:rPr lang="es-AR" sz="1200" b="0" strike="noStrike" spc="-1" dirty="0">
                <a:solidFill>
                  <a:srgbClr val="000000"/>
                </a:solidFill>
                <a:latin typeface="Calibri Light"/>
                <a:ea typeface="DejaVu Sans"/>
              </a:rPr>
              <a:t> </a:t>
            </a:r>
            <a:r>
              <a:rPr lang="es-AR" sz="1200" b="0" strike="noStrike" spc="-1" dirty="0" err="1">
                <a:solidFill>
                  <a:srgbClr val="000000"/>
                </a:solidFill>
                <a:latin typeface="Calibri Light"/>
                <a:ea typeface="DejaVu Sans"/>
              </a:rPr>
              <a:t>personnel</a:t>
            </a:r>
            <a:r>
              <a:rPr lang="es-AR" sz="1200" b="0" strike="noStrike" spc="-1" dirty="0">
                <a:solidFill>
                  <a:srgbClr val="000000"/>
                </a:solidFill>
                <a:latin typeface="Calibri Light"/>
                <a:ea typeface="DejaVu Sans"/>
              </a:rPr>
              <a:t> / </a:t>
            </a:r>
            <a:r>
              <a:rPr lang="es-AR" sz="1200" b="0" strike="noStrike" spc="-1" dirty="0" err="1">
                <a:solidFill>
                  <a:srgbClr val="000000"/>
                </a:solidFill>
                <a:latin typeface="Calibri Light"/>
                <a:ea typeface="DejaVu Sans"/>
              </a:rPr>
              <a:t>Declared</a:t>
            </a:r>
            <a:r>
              <a:rPr lang="es-AR" sz="1200" b="0" strike="noStrike" spc="-1" dirty="0">
                <a:solidFill>
                  <a:srgbClr val="000000"/>
                </a:solidFill>
                <a:latin typeface="Calibri Light"/>
                <a:ea typeface="DejaVu Sans"/>
              </a:rPr>
              <a:t> </a:t>
            </a:r>
            <a:r>
              <a:rPr lang="es-AR" sz="1200" b="0" strike="noStrike" spc="-1" dirty="0" err="1">
                <a:solidFill>
                  <a:srgbClr val="000000"/>
                </a:solidFill>
                <a:latin typeface="Calibri Light"/>
                <a:ea typeface="DejaVu Sans"/>
              </a:rPr>
              <a:t>Activity</a:t>
            </a:r>
            <a:endParaRPr lang="es-AR" sz="1200" b="0" strike="noStrike" spc="-1" dirty="0">
              <a:latin typeface="Arial"/>
            </a:endParaRPr>
          </a:p>
        </p:txBody>
      </p:sp>
      <p:sp>
        <p:nvSpPr>
          <p:cNvPr id="328" name="CustomShape 15"/>
          <p:cNvSpPr/>
          <p:nvPr/>
        </p:nvSpPr>
        <p:spPr>
          <a:xfrm>
            <a:off x="5447928" y="1988840"/>
            <a:ext cx="2498760" cy="271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es-AR" sz="1200" b="0" strike="noStrike" spc="-1" dirty="0">
                <a:solidFill>
                  <a:srgbClr val="000000"/>
                </a:solidFill>
                <a:latin typeface="Calibri Light"/>
                <a:ea typeface="DejaVu Sans"/>
              </a:rPr>
              <a:t>IP </a:t>
            </a:r>
            <a:r>
              <a:rPr lang="es-AR" sz="1200" b="0" strike="noStrike" spc="-1" dirty="0" err="1">
                <a:solidFill>
                  <a:srgbClr val="000000"/>
                </a:solidFill>
                <a:latin typeface="Calibri Light"/>
                <a:ea typeface="DejaVu Sans"/>
              </a:rPr>
              <a:t>used</a:t>
            </a:r>
            <a:r>
              <a:rPr lang="es-AR" sz="1200" b="0" strike="noStrike" spc="-1" dirty="0">
                <a:solidFill>
                  <a:srgbClr val="000000"/>
                </a:solidFill>
                <a:latin typeface="Calibri Light"/>
                <a:ea typeface="DejaVu Sans"/>
              </a:rPr>
              <a:t> </a:t>
            </a:r>
            <a:r>
              <a:rPr lang="es-AR" sz="1200" b="0" strike="noStrike" spc="-1" dirty="0" err="1">
                <a:solidFill>
                  <a:srgbClr val="000000"/>
                </a:solidFill>
                <a:latin typeface="Calibri Light"/>
                <a:ea typeface="DejaVu Sans"/>
              </a:rPr>
              <a:t>for</a:t>
            </a:r>
            <a:r>
              <a:rPr lang="es-AR" sz="1200" b="0" strike="noStrike" spc="-1" dirty="0">
                <a:solidFill>
                  <a:srgbClr val="000000"/>
                </a:solidFill>
                <a:latin typeface="Calibri Light"/>
                <a:ea typeface="DejaVu Sans"/>
              </a:rPr>
              <a:t> </a:t>
            </a:r>
            <a:r>
              <a:rPr lang="es-AR" sz="1200" spc="-1" dirty="0" err="1" smtClean="0">
                <a:solidFill>
                  <a:srgbClr val="000000"/>
                </a:solidFill>
                <a:latin typeface="Calibri Light"/>
                <a:ea typeface="DejaVu Sans"/>
              </a:rPr>
              <a:t>fake</a:t>
            </a:r>
            <a:r>
              <a:rPr lang="es-AR" sz="1200" spc="-1" dirty="0" smtClean="0">
                <a:solidFill>
                  <a:srgbClr val="000000"/>
                </a:solidFill>
                <a:latin typeface="Calibri Light"/>
                <a:ea typeface="DejaVu Sans"/>
              </a:rPr>
              <a:t> </a:t>
            </a:r>
            <a:r>
              <a:rPr lang="es-AR" sz="1200" b="0" strike="noStrike" spc="-1" dirty="0" err="1" smtClean="0">
                <a:solidFill>
                  <a:srgbClr val="000000"/>
                </a:solidFill>
                <a:latin typeface="Calibri Light"/>
                <a:ea typeface="DejaVu Sans"/>
              </a:rPr>
              <a:t>invoices</a:t>
            </a:r>
            <a:endParaRPr lang="es-AR" sz="1200" b="0" strike="noStrike" spc="-1" dirty="0">
              <a:latin typeface="Arial"/>
            </a:endParaRPr>
          </a:p>
        </p:txBody>
      </p:sp>
      <p:sp>
        <p:nvSpPr>
          <p:cNvPr id="329" name="CustomShape 16"/>
          <p:cNvSpPr/>
          <p:nvPr/>
        </p:nvSpPr>
        <p:spPr>
          <a:xfrm>
            <a:off x="7032104" y="2348880"/>
            <a:ext cx="3498840" cy="469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es-AR" sz="1200" b="0" strike="noStrike" spc="-1" dirty="0" err="1" smtClean="0">
                <a:solidFill>
                  <a:srgbClr val="000000"/>
                </a:solidFill>
                <a:latin typeface="Calibri Light"/>
                <a:ea typeface="DejaVu Sans"/>
              </a:rPr>
              <a:t>Related</a:t>
            </a:r>
            <a:r>
              <a:rPr lang="es-AR" sz="1200" b="0" strike="noStrike" spc="-1" dirty="0" smtClean="0">
                <a:solidFill>
                  <a:srgbClr val="000000"/>
                </a:solidFill>
                <a:latin typeface="Calibri Light"/>
                <a:ea typeface="DejaVu Sans"/>
              </a:rPr>
              <a:t> </a:t>
            </a:r>
            <a:r>
              <a:rPr lang="es-AR" sz="1200" b="0" strike="noStrike" spc="-1" dirty="0" err="1" smtClean="0">
                <a:solidFill>
                  <a:srgbClr val="000000"/>
                </a:solidFill>
                <a:latin typeface="Calibri Light"/>
                <a:ea typeface="DejaVu Sans"/>
              </a:rPr>
              <a:t>to</a:t>
            </a:r>
            <a:r>
              <a:rPr lang="es-AR" sz="1200" b="0" strike="noStrike" spc="-1" dirty="0" smtClean="0">
                <a:solidFill>
                  <a:srgbClr val="000000"/>
                </a:solidFill>
                <a:latin typeface="Calibri Light"/>
                <a:ea typeface="DejaVu Sans"/>
              </a:rPr>
              <a:t> </a:t>
            </a:r>
            <a:r>
              <a:rPr lang="es-AR" sz="1200" b="0" strike="noStrike" spc="-1" dirty="0" err="1">
                <a:solidFill>
                  <a:srgbClr val="000000"/>
                </a:solidFill>
                <a:latin typeface="Calibri Light"/>
                <a:ea typeface="DejaVu Sans"/>
              </a:rPr>
              <a:t>already</a:t>
            </a:r>
            <a:r>
              <a:rPr lang="es-AR" sz="1200" b="0" strike="noStrike" spc="-1" dirty="0">
                <a:solidFill>
                  <a:srgbClr val="000000"/>
                </a:solidFill>
                <a:latin typeface="Calibri Light"/>
                <a:ea typeface="DejaVu Sans"/>
              </a:rPr>
              <a:t> </a:t>
            </a:r>
            <a:r>
              <a:rPr lang="es-AR" sz="1200" b="0" strike="noStrike" spc="-1" dirty="0" err="1">
                <a:solidFill>
                  <a:srgbClr val="000000"/>
                </a:solidFill>
                <a:latin typeface="Calibri Light"/>
                <a:ea typeface="DejaVu Sans"/>
              </a:rPr>
              <a:t>detected</a:t>
            </a:r>
            <a:r>
              <a:rPr lang="es-AR" sz="1200" b="0" strike="noStrike" spc="-1" dirty="0">
                <a:solidFill>
                  <a:srgbClr val="000000"/>
                </a:solidFill>
                <a:latin typeface="Calibri Light"/>
                <a:ea typeface="DejaVu Sans"/>
              </a:rPr>
              <a:t> </a:t>
            </a:r>
            <a:r>
              <a:rPr lang="es-AR" sz="1200" b="0" strike="noStrike" spc="-1" dirty="0" err="1">
                <a:solidFill>
                  <a:srgbClr val="000000"/>
                </a:solidFill>
                <a:latin typeface="Calibri Light"/>
                <a:ea typeface="DejaVu Sans"/>
              </a:rPr>
              <a:t>issuer</a:t>
            </a:r>
            <a:r>
              <a:rPr lang="es-AR" sz="1200" b="0" strike="noStrike" spc="-1" dirty="0">
                <a:solidFill>
                  <a:srgbClr val="000000"/>
                </a:solidFill>
                <a:latin typeface="Calibri Light"/>
                <a:ea typeface="DejaVu Sans"/>
              </a:rPr>
              <a:t> of </a:t>
            </a:r>
            <a:r>
              <a:rPr lang="es-AR" sz="1200" b="0" strike="noStrike" spc="-1" dirty="0" err="1" smtClean="0">
                <a:solidFill>
                  <a:srgbClr val="000000"/>
                </a:solidFill>
                <a:latin typeface="Calibri Light"/>
                <a:ea typeface="DejaVu Sans"/>
              </a:rPr>
              <a:t>fake</a:t>
            </a:r>
            <a:r>
              <a:rPr lang="es-AR" sz="1200" b="0" strike="noStrike" spc="-1" dirty="0" smtClean="0">
                <a:solidFill>
                  <a:srgbClr val="000000"/>
                </a:solidFill>
                <a:latin typeface="Calibri Light"/>
                <a:ea typeface="DejaVu Sans"/>
              </a:rPr>
              <a:t> </a:t>
            </a:r>
            <a:r>
              <a:rPr lang="es-AR" sz="1200" b="0" strike="noStrike" spc="-1" dirty="0" err="1">
                <a:solidFill>
                  <a:srgbClr val="000000"/>
                </a:solidFill>
                <a:latin typeface="Calibri Light"/>
                <a:ea typeface="DejaVu Sans"/>
              </a:rPr>
              <a:t>invoices</a:t>
            </a:r>
            <a:r>
              <a:rPr lang="es-AR" sz="1200" b="0" strike="noStrike" spc="-1" dirty="0">
                <a:solidFill>
                  <a:srgbClr val="000000"/>
                </a:solidFill>
                <a:latin typeface="Calibri Light"/>
                <a:ea typeface="DejaVu Sans"/>
              </a:rPr>
              <a:t> (</a:t>
            </a:r>
            <a:r>
              <a:rPr lang="es-AR" sz="1200" b="0" strike="noStrike" spc="-1" dirty="0" err="1">
                <a:solidFill>
                  <a:srgbClr val="000000"/>
                </a:solidFill>
                <a:latin typeface="Calibri Light"/>
                <a:ea typeface="DejaVu Sans"/>
              </a:rPr>
              <a:t>Partner</a:t>
            </a:r>
            <a:r>
              <a:rPr lang="es-AR" sz="1200" b="0" strike="noStrike" spc="-1" dirty="0">
                <a:solidFill>
                  <a:srgbClr val="000000"/>
                </a:solidFill>
                <a:latin typeface="Calibri Light"/>
                <a:ea typeface="DejaVu Sans"/>
              </a:rPr>
              <a:t>, </a:t>
            </a:r>
            <a:r>
              <a:rPr lang="es-AR" sz="1200" b="0" strike="noStrike" spc="-1" dirty="0" err="1">
                <a:solidFill>
                  <a:srgbClr val="000000"/>
                </a:solidFill>
                <a:latin typeface="Calibri Light"/>
                <a:ea typeface="DejaVu Sans"/>
              </a:rPr>
              <a:t>Accountant</a:t>
            </a:r>
            <a:r>
              <a:rPr lang="es-AR" sz="1200" b="0" strike="noStrike" spc="-1" dirty="0">
                <a:solidFill>
                  <a:srgbClr val="000000"/>
                </a:solidFill>
                <a:latin typeface="Calibri Light"/>
                <a:ea typeface="DejaVu Sans"/>
              </a:rPr>
              <a:t>, </a:t>
            </a:r>
            <a:r>
              <a:rPr lang="es-AR" sz="1200" b="0" strike="noStrike" spc="-1" dirty="0" err="1" smtClean="0">
                <a:solidFill>
                  <a:srgbClr val="000000"/>
                </a:solidFill>
                <a:latin typeface="Calibri Light"/>
                <a:ea typeface="DejaVu Sans"/>
              </a:rPr>
              <a:t>Authorized</a:t>
            </a:r>
            <a:r>
              <a:rPr lang="es-AR" sz="1200" b="0" strike="noStrike" spc="-1" dirty="0" smtClean="0">
                <a:solidFill>
                  <a:srgbClr val="000000"/>
                </a:solidFill>
                <a:latin typeface="Calibri Light"/>
                <a:ea typeface="DejaVu Sans"/>
              </a:rPr>
              <a:t> </a:t>
            </a:r>
            <a:r>
              <a:rPr lang="es-AR" sz="1200" b="0" strike="noStrike" spc="-1" dirty="0" err="1" smtClean="0">
                <a:solidFill>
                  <a:srgbClr val="000000"/>
                </a:solidFill>
                <a:latin typeface="Calibri Light"/>
                <a:ea typeface="DejaVu Sans"/>
              </a:rPr>
              <a:t>Person</a:t>
            </a:r>
            <a:r>
              <a:rPr lang="es-AR" sz="1200" b="0" strike="noStrike" spc="-1" dirty="0" smtClean="0">
                <a:solidFill>
                  <a:srgbClr val="000000"/>
                </a:solidFill>
                <a:latin typeface="Calibri Light"/>
                <a:ea typeface="DejaVu Sans"/>
              </a:rPr>
              <a:t>, </a:t>
            </a:r>
            <a:r>
              <a:rPr lang="es-AR" sz="1200" b="0" strike="noStrike" spc="-1" dirty="0" err="1">
                <a:solidFill>
                  <a:srgbClr val="000000"/>
                </a:solidFill>
                <a:latin typeface="Calibri Light"/>
                <a:ea typeface="DejaVu Sans"/>
              </a:rPr>
              <a:t>Accounts</a:t>
            </a:r>
            <a:r>
              <a:rPr lang="es-AR" sz="1200" b="0" strike="noStrike" spc="-1" dirty="0">
                <a:solidFill>
                  <a:srgbClr val="000000"/>
                </a:solidFill>
                <a:latin typeface="Calibri Light"/>
                <a:ea typeface="DejaVu Sans"/>
              </a:rPr>
              <a:t>, etc.</a:t>
            </a:r>
            <a:r>
              <a:rPr lang="es-AR" sz="1300" b="0" strike="noStrike" spc="-1" dirty="0">
                <a:solidFill>
                  <a:srgbClr val="000000"/>
                </a:solidFill>
                <a:latin typeface="Calibri Light"/>
                <a:ea typeface="DejaVu Sans"/>
              </a:rPr>
              <a:t>)</a:t>
            </a:r>
            <a:endParaRPr lang="es-AR" sz="1300" b="0" strike="noStrike" spc="-1" dirty="0">
              <a:latin typeface="Arial"/>
            </a:endParaRPr>
          </a:p>
        </p:txBody>
      </p:sp>
      <p:sp>
        <p:nvSpPr>
          <p:cNvPr id="330" name="CustomShape 17"/>
          <p:cNvSpPr/>
          <p:nvPr/>
        </p:nvSpPr>
        <p:spPr>
          <a:xfrm>
            <a:off x="7464152" y="2996952"/>
            <a:ext cx="3615840" cy="454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es-AR" sz="1200" b="0" strike="noStrike" spc="-1" dirty="0" err="1">
                <a:solidFill>
                  <a:srgbClr val="000000"/>
                </a:solidFill>
                <a:latin typeface="Calibri Light"/>
                <a:ea typeface="DejaVu Sans"/>
              </a:rPr>
              <a:t>Shared</a:t>
            </a:r>
            <a:r>
              <a:rPr lang="es-AR" sz="1200" b="0" strike="noStrike" spc="-1" dirty="0">
                <a:solidFill>
                  <a:srgbClr val="000000"/>
                </a:solidFill>
                <a:latin typeface="Calibri Light"/>
                <a:ea typeface="DejaVu Sans"/>
              </a:rPr>
              <a:t> </a:t>
            </a:r>
            <a:r>
              <a:rPr lang="es-AR" sz="1200" b="0" strike="noStrike" spc="-1" dirty="0" err="1" smtClean="0">
                <a:solidFill>
                  <a:srgbClr val="000000"/>
                </a:solidFill>
                <a:latin typeface="Calibri Light"/>
                <a:ea typeface="DejaVu Sans"/>
              </a:rPr>
              <a:t>address</a:t>
            </a:r>
            <a:r>
              <a:rPr lang="es-AR" sz="1200" b="0" strike="noStrike" spc="-1" dirty="0" smtClean="0">
                <a:solidFill>
                  <a:srgbClr val="000000"/>
                </a:solidFill>
                <a:latin typeface="Calibri Light"/>
                <a:ea typeface="DejaVu Sans"/>
              </a:rPr>
              <a:t> with </a:t>
            </a:r>
            <a:r>
              <a:rPr lang="es-AR" sz="1200" b="0" strike="noStrike" spc="-1" dirty="0" err="1" smtClean="0">
                <a:solidFill>
                  <a:srgbClr val="000000"/>
                </a:solidFill>
                <a:latin typeface="Calibri Light"/>
                <a:ea typeface="DejaVu Sans"/>
              </a:rPr>
              <a:t>partnership</a:t>
            </a:r>
            <a:r>
              <a:rPr lang="es-AR" sz="1200" b="0" strike="noStrike" spc="-1" dirty="0" smtClean="0">
                <a:solidFill>
                  <a:srgbClr val="000000"/>
                </a:solidFill>
                <a:latin typeface="Calibri Light"/>
                <a:ea typeface="DejaVu Sans"/>
              </a:rPr>
              <a:t> </a:t>
            </a:r>
            <a:r>
              <a:rPr lang="es-AR" sz="1200" b="0" strike="noStrike" spc="-1" dirty="0" err="1" smtClean="0">
                <a:solidFill>
                  <a:srgbClr val="000000"/>
                </a:solidFill>
                <a:latin typeface="Calibri Light"/>
                <a:ea typeface="DejaVu Sans"/>
              </a:rPr>
              <a:t>already</a:t>
            </a:r>
            <a:r>
              <a:rPr lang="es-AR" sz="1200" b="0" strike="noStrike" spc="-1" dirty="0" smtClean="0">
                <a:solidFill>
                  <a:srgbClr val="000000"/>
                </a:solidFill>
                <a:latin typeface="Calibri Light"/>
                <a:ea typeface="DejaVu Sans"/>
              </a:rPr>
              <a:t> </a:t>
            </a:r>
            <a:r>
              <a:rPr lang="es-AR" sz="1200" b="0" strike="noStrike" spc="-1" dirty="0" err="1">
                <a:solidFill>
                  <a:srgbClr val="000000"/>
                </a:solidFill>
                <a:latin typeface="Calibri Light"/>
                <a:ea typeface="DejaVu Sans"/>
              </a:rPr>
              <a:t>detected</a:t>
            </a:r>
            <a:r>
              <a:rPr lang="es-AR" sz="1200" b="0" strike="noStrike" spc="-1" dirty="0">
                <a:solidFill>
                  <a:srgbClr val="000000"/>
                </a:solidFill>
                <a:latin typeface="Calibri Light"/>
                <a:ea typeface="DejaVu Sans"/>
              </a:rPr>
              <a:t> </a:t>
            </a:r>
            <a:r>
              <a:rPr lang="es-AR" sz="1200" b="0" strike="noStrike" spc="-1" dirty="0" smtClean="0">
                <a:solidFill>
                  <a:srgbClr val="000000"/>
                </a:solidFill>
                <a:latin typeface="Calibri Light"/>
                <a:ea typeface="DejaVu Sans"/>
              </a:rPr>
              <a:t>as </a:t>
            </a:r>
            <a:r>
              <a:rPr lang="es-AR" sz="1200" b="0" strike="noStrike" spc="-1" dirty="0" err="1" smtClean="0">
                <a:solidFill>
                  <a:srgbClr val="000000"/>
                </a:solidFill>
                <a:latin typeface="Calibri Light"/>
                <a:ea typeface="DejaVu Sans"/>
              </a:rPr>
              <a:t>issuing</a:t>
            </a:r>
            <a:r>
              <a:rPr lang="es-AR" sz="1200" b="0" strike="noStrike" spc="-1" dirty="0" smtClean="0">
                <a:solidFill>
                  <a:srgbClr val="000000"/>
                </a:solidFill>
                <a:latin typeface="Calibri Light"/>
                <a:ea typeface="DejaVu Sans"/>
              </a:rPr>
              <a:t> </a:t>
            </a:r>
            <a:r>
              <a:rPr lang="es-AR" sz="1200" b="0" strike="noStrike" spc="-1" dirty="0" err="1" smtClean="0">
                <a:solidFill>
                  <a:srgbClr val="000000"/>
                </a:solidFill>
                <a:latin typeface="Calibri Light"/>
                <a:ea typeface="DejaVu Sans"/>
              </a:rPr>
              <a:t>fake</a:t>
            </a:r>
            <a:r>
              <a:rPr lang="es-AR" sz="1200" b="0" strike="noStrike" spc="-1" dirty="0" smtClean="0">
                <a:solidFill>
                  <a:srgbClr val="000000"/>
                </a:solidFill>
                <a:latin typeface="Calibri Light"/>
                <a:ea typeface="DejaVu Sans"/>
              </a:rPr>
              <a:t> </a:t>
            </a:r>
            <a:r>
              <a:rPr lang="es-AR" sz="1200" b="0" strike="noStrike" spc="-1" dirty="0" err="1" smtClean="0">
                <a:solidFill>
                  <a:srgbClr val="000000"/>
                </a:solidFill>
                <a:latin typeface="Calibri Light"/>
                <a:ea typeface="DejaVu Sans"/>
              </a:rPr>
              <a:t>invoices</a:t>
            </a:r>
            <a:r>
              <a:rPr lang="es-AR" sz="1200" b="0" strike="noStrike" spc="-1" dirty="0">
                <a:solidFill>
                  <a:srgbClr val="000000"/>
                </a:solidFill>
                <a:latin typeface="Calibri Light"/>
                <a:ea typeface="DejaVu Sans"/>
              </a:rPr>
              <a:t>, </a:t>
            </a:r>
            <a:r>
              <a:rPr lang="es-AR" sz="1200" b="0" strike="noStrike" spc="-1" dirty="0" err="1">
                <a:solidFill>
                  <a:srgbClr val="000000"/>
                </a:solidFill>
                <a:latin typeface="Calibri Light"/>
                <a:ea typeface="DejaVu Sans"/>
              </a:rPr>
              <a:t>shared</a:t>
            </a:r>
            <a:r>
              <a:rPr lang="es-AR" sz="1200" b="0" strike="noStrike" spc="-1" dirty="0">
                <a:solidFill>
                  <a:srgbClr val="000000"/>
                </a:solidFill>
                <a:latin typeface="Calibri Light"/>
                <a:ea typeface="DejaVu Sans"/>
              </a:rPr>
              <a:t> </a:t>
            </a:r>
            <a:r>
              <a:rPr lang="es-AR" sz="1200" b="0" strike="noStrike" spc="-1" dirty="0" err="1">
                <a:solidFill>
                  <a:srgbClr val="000000"/>
                </a:solidFill>
                <a:latin typeface="Calibri Light"/>
                <a:ea typeface="DejaVu Sans"/>
              </a:rPr>
              <a:t>employees</a:t>
            </a:r>
            <a:endParaRPr lang="es-AR" sz="1200" b="0" strike="noStrike" spc="-1" dirty="0">
              <a:latin typeface="Arial"/>
            </a:endParaRPr>
          </a:p>
        </p:txBody>
      </p:sp>
      <p:sp>
        <p:nvSpPr>
          <p:cNvPr id="331" name="CustomShape 18"/>
          <p:cNvSpPr/>
          <p:nvPr/>
        </p:nvSpPr>
        <p:spPr>
          <a:xfrm>
            <a:off x="7680176" y="4509120"/>
            <a:ext cx="2498760" cy="454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es-AR" sz="1200" b="0" strike="noStrike" spc="-1" dirty="0">
                <a:solidFill>
                  <a:srgbClr val="000000"/>
                </a:solidFill>
                <a:latin typeface="Calibri Light"/>
                <a:ea typeface="DejaVu Sans"/>
              </a:rPr>
              <a:t>Sale of </a:t>
            </a:r>
            <a:r>
              <a:rPr lang="es-AR" sz="1200" b="0" strike="noStrike" spc="-1" dirty="0" err="1" smtClean="0">
                <a:solidFill>
                  <a:srgbClr val="000000"/>
                </a:solidFill>
                <a:latin typeface="Calibri Light"/>
                <a:ea typeface="DejaVu Sans"/>
              </a:rPr>
              <a:t>fake</a:t>
            </a:r>
            <a:r>
              <a:rPr lang="es-AR" sz="1200" b="0" strike="noStrike" spc="-1" dirty="0" smtClean="0">
                <a:solidFill>
                  <a:srgbClr val="000000"/>
                </a:solidFill>
                <a:latin typeface="Calibri Light"/>
                <a:ea typeface="DejaVu Sans"/>
              </a:rPr>
              <a:t> </a:t>
            </a:r>
            <a:r>
              <a:rPr lang="es-AR" sz="1200" b="0" strike="noStrike" spc="-1" dirty="0" err="1">
                <a:solidFill>
                  <a:srgbClr val="000000"/>
                </a:solidFill>
                <a:latin typeface="Calibri Light"/>
                <a:ea typeface="DejaVu Sans"/>
              </a:rPr>
              <a:t>invoices</a:t>
            </a:r>
            <a:r>
              <a:rPr lang="es-AR" sz="1200" b="0" strike="noStrike" spc="-1" dirty="0">
                <a:solidFill>
                  <a:srgbClr val="000000"/>
                </a:solidFill>
                <a:latin typeface="Calibri Light"/>
                <a:ea typeface="DejaVu Sans"/>
              </a:rPr>
              <a:t> </a:t>
            </a:r>
            <a:r>
              <a:rPr lang="es-AR" sz="1200" b="0" strike="noStrike" spc="-1" dirty="0" err="1">
                <a:solidFill>
                  <a:srgbClr val="000000"/>
                </a:solidFill>
                <a:latin typeface="Calibri Light"/>
                <a:ea typeface="DejaVu Sans"/>
              </a:rPr>
              <a:t>to</a:t>
            </a:r>
            <a:r>
              <a:rPr lang="es-AR" sz="1200" b="0" strike="noStrike" spc="-1" dirty="0">
                <a:solidFill>
                  <a:srgbClr val="000000"/>
                </a:solidFill>
                <a:latin typeface="Calibri Light"/>
                <a:ea typeface="DejaVu Sans"/>
              </a:rPr>
              <a:t> </a:t>
            </a:r>
            <a:r>
              <a:rPr lang="es-AR" sz="1200" b="0" strike="noStrike" spc="-1" dirty="0" err="1">
                <a:solidFill>
                  <a:srgbClr val="000000"/>
                </a:solidFill>
                <a:latin typeface="Calibri Light"/>
                <a:ea typeface="DejaVu Sans"/>
              </a:rPr>
              <a:t>users</a:t>
            </a:r>
            <a:r>
              <a:rPr lang="es-AR" sz="1200" b="0" strike="noStrike" spc="-1" dirty="0">
                <a:solidFill>
                  <a:srgbClr val="000000"/>
                </a:solidFill>
                <a:latin typeface="Calibri Light"/>
                <a:ea typeface="DejaVu Sans"/>
              </a:rPr>
              <a:t> /</a:t>
            </a:r>
            <a:endParaRPr lang="es-AR" sz="1200" b="0" strike="noStrike" spc="-1" dirty="0">
              <a:latin typeface="Arial"/>
            </a:endParaRPr>
          </a:p>
          <a:p>
            <a:pPr>
              <a:lnSpc>
                <a:spcPct val="100000"/>
              </a:lnSpc>
            </a:pPr>
            <a:r>
              <a:rPr lang="es-AR" sz="1200" b="0" strike="noStrike" spc="-1" dirty="0">
                <a:solidFill>
                  <a:srgbClr val="000000"/>
                </a:solidFill>
                <a:latin typeface="Calibri Light"/>
                <a:ea typeface="DejaVu Sans"/>
              </a:rPr>
              <a:t>“</a:t>
            </a:r>
            <a:r>
              <a:rPr lang="es-AR" sz="1200" b="0" strike="noStrike" spc="-1" dirty="0" err="1">
                <a:solidFill>
                  <a:srgbClr val="000000"/>
                </a:solidFill>
                <a:latin typeface="Calibri Light"/>
                <a:ea typeface="DejaVu Sans"/>
              </a:rPr>
              <a:t>Unreliable</a:t>
            </a:r>
            <a:r>
              <a:rPr lang="es-AR" sz="1200" b="0" strike="noStrike" spc="-1" dirty="0">
                <a:solidFill>
                  <a:srgbClr val="000000"/>
                </a:solidFill>
                <a:latin typeface="Calibri Light"/>
                <a:ea typeface="DejaVu Sans"/>
              </a:rPr>
              <a:t>” </a:t>
            </a:r>
            <a:r>
              <a:rPr lang="es-AR" sz="1200" b="0" strike="noStrike" spc="-1" dirty="0" err="1">
                <a:solidFill>
                  <a:srgbClr val="000000"/>
                </a:solidFill>
                <a:latin typeface="Calibri Light"/>
                <a:ea typeface="DejaVu Sans"/>
              </a:rPr>
              <a:t>customers</a:t>
            </a:r>
            <a:endParaRPr lang="es-AR" sz="1200" b="0" strike="noStrike" spc="-1" dirty="0">
              <a:latin typeface="Arial"/>
            </a:endParaRPr>
          </a:p>
        </p:txBody>
      </p:sp>
      <p:sp>
        <p:nvSpPr>
          <p:cNvPr id="332" name="CustomShape 19"/>
          <p:cNvSpPr/>
          <p:nvPr/>
        </p:nvSpPr>
        <p:spPr>
          <a:xfrm>
            <a:off x="1415480" y="5805264"/>
            <a:ext cx="2554920" cy="454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es-AR" sz="1200" spc="-1" dirty="0" err="1" smtClean="0">
                <a:solidFill>
                  <a:srgbClr val="000000"/>
                </a:solidFill>
                <a:latin typeface="Calibri Light"/>
                <a:ea typeface="DejaVu Sans"/>
              </a:rPr>
              <a:t>L</a:t>
            </a:r>
            <a:r>
              <a:rPr lang="es-AR" sz="1200" b="0" strike="noStrike" spc="-1" dirty="0" err="1" smtClean="0">
                <a:solidFill>
                  <a:srgbClr val="000000"/>
                </a:solidFill>
                <a:latin typeface="Calibri Light"/>
                <a:ea typeface="DejaVu Sans"/>
              </a:rPr>
              <a:t>arge</a:t>
            </a:r>
            <a:r>
              <a:rPr lang="es-AR" sz="1200" b="0" strike="noStrike" spc="-1" dirty="0" smtClean="0">
                <a:solidFill>
                  <a:srgbClr val="000000"/>
                </a:solidFill>
                <a:latin typeface="Calibri Light"/>
                <a:ea typeface="DejaVu Sans"/>
              </a:rPr>
              <a:t> </a:t>
            </a:r>
            <a:r>
              <a:rPr lang="es-AR" sz="1200" b="0" strike="noStrike" spc="-1" dirty="0" err="1" smtClean="0">
                <a:solidFill>
                  <a:srgbClr val="000000"/>
                </a:solidFill>
                <a:latin typeface="Calibri Light"/>
                <a:ea typeface="DejaVu Sans"/>
              </a:rPr>
              <a:t>amounts</a:t>
            </a:r>
            <a:r>
              <a:rPr lang="es-AR" sz="1200" b="0" strike="noStrike" spc="-1" dirty="0" smtClean="0">
                <a:solidFill>
                  <a:srgbClr val="000000"/>
                </a:solidFill>
                <a:latin typeface="Calibri Light"/>
                <a:ea typeface="DejaVu Sans"/>
              </a:rPr>
              <a:t> in </a:t>
            </a:r>
            <a:r>
              <a:rPr lang="es-AR" sz="1200" b="0" strike="noStrike" spc="-1" dirty="0" err="1" smtClean="0">
                <a:solidFill>
                  <a:srgbClr val="000000"/>
                </a:solidFill>
                <a:latin typeface="Calibri Light"/>
                <a:ea typeface="DejaVu Sans"/>
              </a:rPr>
              <a:t>invoices</a:t>
            </a:r>
            <a:r>
              <a:rPr lang="es-AR" sz="1200" b="0" strike="noStrike" spc="-1" dirty="0" smtClean="0">
                <a:solidFill>
                  <a:srgbClr val="000000"/>
                </a:solidFill>
                <a:latin typeface="Calibri Light"/>
                <a:ea typeface="DejaVu Sans"/>
              </a:rPr>
              <a:t> </a:t>
            </a:r>
            <a:r>
              <a:rPr lang="es-AR" sz="1200" b="0" strike="noStrike" spc="-1" dirty="0">
                <a:solidFill>
                  <a:srgbClr val="000000"/>
                </a:solidFill>
                <a:latin typeface="Calibri Light"/>
                <a:ea typeface="DejaVu Sans"/>
              </a:rPr>
              <a:t>and </a:t>
            </a:r>
            <a:r>
              <a:rPr lang="es-AR" sz="1200" b="0" strike="noStrike" spc="-1" dirty="0" smtClean="0">
                <a:solidFill>
                  <a:srgbClr val="000000"/>
                </a:solidFill>
                <a:latin typeface="Calibri Light"/>
                <a:ea typeface="DejaVu Sans"/>
              </a:rPr>
              <a:t>VAT </a:t>
            </a:r>
            <a:r>
              <a:rPr lang="es-AR" sz="1200" b="0" strike="noStrike" spc="-1" dirty="0" err="1">
                <a:solidFill>
                  <a:srgbClr val="000000"/>
                </a:solidFill>
                <a:latin typeface="Calibri Light"/>
                <a:ea typeface="DejaVu Sans"/>
              </a:rPr>
              <a:t>debtor</a:t>
            </a:r>
            <a:endParaRPr lang="es-AR" sz="1200" b="0" strike="noStrike" spc="-1" dirty="0">
              <a:latin typeface="Arial"/>
            </a:endParaRPr>
          </a:p>
        </p:txBody>
      </p:sp>
      <p:sp>
        <p:nvSpPr>
          <p:cNvPr id="333" name="CustomShape 20"/>
          <p:cNvSpPr/>
          <p:nvPr/>
        </p:nvSpPr>
        <p:spPr>
          <a:xfrm>
            <a:off x="4690080" y="3149640"/>
            <a:ext cx="1990440" cy="1673640"/>
          </a:xfrm>
          <a:prstGeom prst="ellipse">
            <a:avLst/>
          </a:prstGeom>
          <a:solidFill>
            <a:srgbClr val="5B9BD5"/>
          </a:solidFill>
          <a:ln w="38160">
            <a:noFill/>
          </a:ln>
          <a:effectLst>
            <a:outerShdw dist="20160" dir="5400000">
              <a:srgbClr val="000000">
                <a:alpha val="38000"/>
              </a:srgbClr>
            </a:outerShdw>
          </a:effectLst>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es-AR" sz="2400" b="0" strike="noStrike" spc="-1" dirty="0">
                <a:solidFill>
                  <a:srgbClr val="FFFFFF"/>
                </a:solidFill>
                <a:latin typeface="Calibri"/>
                <a:ea typeface="DejaVu Sans"/>
              </a:rPr>
              <a:t>APOC </a:t>
            </a:r>
            <a:r>
              <a:rPr lang="es-AR" sz="2400" spc="-1" dirty="0">
                <a:solidFill>
                  <a:srgbClr val="FFFFFF"/>
                </a:solidFill>
                <a:latin typeface="Calibri"/>
              </a:rPr>
              <a:t>MATRIX PROFILE</a:t>
            </a:r>
            <a:endParaRPr lang="es-AR" sz="2400" b="0" strike="noStrike" spc="-1" dirty="0">
              <a:latin typeface="Arial"/>
            </a:endParaRPr>
          </a:p>
        </p:txBody>
      </p:sp>
      <p:sp>
        <p:nvSpPr>
          <p:cNvPr id="334" name="CustomShape 21"/>
          <p:cNvSpPr/>
          <p:nvPr/>
        </p:nvSpPr>
        <p:spPr>
          <a:xfrm rot="3372600">
            <a:off x="6530400" y="2599920"/>
            <a:ext cx="430920" cy="803520"/>
          </a:xfrm>
          <a:prstGeom prst="upDownArrow">
            <a:avLst>
              <a:gd name="adj1" fmla="val 50000"/>
              <a:gd name="adj2" fmla="val 50000"/>
            </a:avLst>
          </a:prstGeom>
          <a:solidFill>
            <a:srgbClr val="199C9F"/>
          </a:solidFill>
          <a:ln w="25560">
            <a:solidFill>
              <a:srgbClr val="FFFFFF"/>
            </a:solidFill>
            <a:round/>
          </a:ln>
        </p:spPr>
        <p:style>
          <a:lnRef idx="0">
            <a:scrgbClr r="0" g="0" b="0"/>
          </a:lnRef>
          <a:fillRef idx="0">
            <a:scrgbClr r="0" g="0" b="0"/>
          </a:fillRef>
          <a:effectRef idx="0">
            <a:scrgbClr r="0" g="0" b="0"/>
          </a:effectRef>
          <a:fontRef idx="minor"/>
        </p:style>
      </p:sp>
      <p:sp>
        <p:nvSpPr>
          <p:cNvPr id="335" name="CustomShape 22"/>
          <p:cNvSpPr/>
          <p:nvPr/>
        </p:nvSpPr>
        <p:spPr>
          <a:xfrm>
            <a:off x="1487488" y="5301208"/>
            <a:ext cx="2554920" cy="454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es-AR" sz="1200" b="0" strike="noStrike" spc="-1" dirty="0" err="1">
                <a:solidFill>
                  <a:srgbClr val="000000"/>
                </a:solidFill>
                <a:latin typeface="Calibri Light"/>
                <a:ea typeface="DejaVu Sans"/>
              </a:rPr>
              <a:t>Number</a:t>
            </a:r>
            <a:r>
              <a:rPr lang="es-AR" sz="1200" b="0" strike="noStrike" spc="-1" dirty="0">
                <a:solidFill>
                  <a:srgbClr val="000000"/>
                </a:solidFill>
                <a:latin typeface="Calibri Light"/>
                <a:ea typeface="DejaVu Sans"/>
              </a:rPr>
              <a:t> of </a:t>
            </a:r>
            <a:r>
              <a:rPr lang="es-AR" sz="1200" b="0" strike="noStrike" spc="-1" dirty="0" err="1">
                <a:solidFill>
                  <a:srgbClr val="000000"/>
                </a:solidFill>
                <a:latin typeface="Calibri Light"/>
                <a:ea typeface="DejaVu Sans"/>
              </a:rPr>
              <a:t>economic</a:t>
            </a:r>
            <a:r>
              <a:rPr lang="es-AR" sz="1200" b="0" strike="noStrike" spc="-1" dirty="0">
                <a:solidFill>
                  <a:srgbClr val="000000"/>
                </a:solidFill>
                <a:latin typeface="Calibri Light"/>
                <a:ea typeface="DejaVu Sans"/>
              </a:rPr>
              <a:t> </a:t>
            </a:r>
            <a:r>
              <a:rPr lang="es-AR" sz="1200" b="0" strike="noStrike" spc="-1" dirty="0" err="1">
                <a:solidFill>
                  <a:srgbClr val="000000"/>
                </a:solidFill>
                <a:latin typeface="Calibri Light"/>
                <a:ea typeface="DejaVu Sans"/>
              </a:rPr>
              <a:t>activities</a:t>
            </a:r>
            <a:r>
              <a:rPr lang="es-AR" sz="1200" b="0" strike="noStrike" spc="-1" dirty="0">
                <a:solidFill>
                  <a:srgbClr val="000000"/>
                </a:solidFill>
                <a:latin typeface="Calibri Light"/>
                <a:ea typeface="DejaVu Sans"/>
              </a:rPr>
              <a:t> </a:t>
            </a:r>
            <a:r>
              <a:rPr lang="es-AR" sz="1200" b="0" strike="noStrike" spc="-1" dirty="0" err="1">
                <a:solidFill>
                  <a:srgbClr val="000000"/>
                </a:solidFill>
                <a:latin typeface="Calibri Light"/>
                <a:ea typeface="DejaVu Sans"/>
              </a:rPr>
              <a:t>registered</a:t>
            </a:r>
            <a:endParaRPr lang="es-AR" sz="1200" b="0" strike="noStrike" spc="-1" dirty="0">
              <a:latin typeface="Arial"/>
            </a:endParaRPr>
          </a:p>
        </p:txBody>
      </p:sp>
      <p:sp>
        <p:nvSpPr>
          <p:cNvPr id="336" name="CustomShape 23"/>
          <p:cNvSpPr/>
          <p:nvPr/>
        </p:nvSpPr>
        <p:spPr>
          <a:xfrm>
            <a:off x="2711624" y="6165304"/>
            <a:ext cx="1449360" cy="45432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oAutofit/>
          </a:bodyPr>
          <a:lstStyle/>
          <a:p>
            <a:pPr>
              <a:lnSpc>
                <a:spcPct val="100000"/>
              </a:lnSpc>
            </a:pPr>
            <a:r>
              <a:rPr lang="es-AR" sz="1200" b="0" strike="noStrike" spc="-1" dirty="0">
                <a:solidFill>
                  <a:srgbClr val="000000"/>
                </a:solidFill>
                <a:latin typeface="Calibri Light"/>
                <a:ea typeface="DejaVu Sans"/>
              </a:rPr>
              <a:t>NEW </a:t>
            </a:r>
            <a:r>
              <a:rPr lang="es-AR" sz="1200" spc="-1" dirty="0" smtClean="0">
                <a:solidFill>
                  <a:srgbClr val="000000"/>
                </a:solidFill>
                <a:latin typeface="Calibri Light"/>
                <a:ea typeface="DejaVu Sans"/>
              </a:rPr>
              <a:t>REGISTRANTS</a:t>
            </a:r>
            <a:endParaRPr lang="es-AR" sz="1200" b="0" strike="noStrike" spc="-1" dirty="0">
              <a:latin typeface="Arial"/>
            </a:endParaRPr>
          </a:p>
          <a:p>
            <a:pPr algn="ctr">
              <a:lnSpc>
                <a:spcPct val="100000"/>
              </a:lnSpc>
            </a:pPr>
            <a:r>
              <a:rPr lang="es-AR" sz="1200" b="0" strike="noStrike" spc="-1" dirty="0">
                <a:solidFill>
                  <a:srgbClr val="000000"/>
                </a:solidFill>
                <a:latin typeface="Calibri Light"/>
                <a:ea typeface="DejaVu Sans"/>
              </a:rPr>
              <a:t>AND SAS</a:t>
            </a:r>
            <a:endParaRPr lang="es-AR" sz="1200" b="0" strike="noStrike" spc="-1" dirty="0">
              <a:latin typeface="Arial"/>
            </a:endParaRPr>
          </a:p>
        </p:txBody>
      </p:sp>
      <p:sp>
        <p:nvSpPr>
          <p:cNvPr id="337" name="CustomShape 24"/>
          <p:cNvSpPr/>
          <p:nvPr/>
        </p:nvSpPr>
        <p:spPr>
          <a:xfrm>
            <a:off x="7598160" y="3719160"/>
            <a:ext cx="3356280" cy="453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es-AR" sz="1200" b="0" strike="noStrike" spc="-1" dirty="0" err="1">
                <a:solidFill>
                  <a:srgbClr val="000000"/>
                </a:solidFill>
                <a:latin typeface="Calibri Light"/>
                <a:ea typeface="DejaVu Sans"/>
              </a:rPr>
              <a:t>Repeated</a:t>
            </a:r>
            <a:r>
              <a:rPr lang="es-AR" sz="1200" b="0" strike="noStrike" spc="-1" dirty="0">
                <a:solidFill>
                  <a:srgbClr val="000000"/>
                </a:solidFill>
                <a:latin typeface="Calibri Light"/>
                <a:ea typeface="DejaVu Sans"/>
              </a:rPr>
              <a:t> </a:t>
            </a:r>
            <a:r>
              <a:rPr lang="es-AR" sz="1200" b="0" strike="noStrike" spc="-1" dirty="0" err="1" smtClean="0">
                <a:solidFill>
                  <a:srgbClr val="000000"/>
                </a:solidFill>
                <a:latin typeface="Calibri Light"/>
                <a:ea typeface="DejaVu Sans"/>
              </a:rPr>
              <a:t>changes</a:t>
            </a:r>
            <a:r>
              <a:rPr lang="es-AR" sz="1200" b="0" strike="noStrike" spc="-1" dirty="0" smtClean="0">
                <a:solidFill>
                  <a:srgbClr val="000000"/>
                </a:solidFill>
                <a:latin typeface="Calibri Light"/>
                <a:ea typeface="DejaVu Sans"/>
              </a:rPr>
              <a:t> </a:t>
            </a:r>
            <a:r>
              <a:rPr lang="es-AR" sz="1200" b="0" strike="noStrike" spc="-1" dirty="0">
                <a:solidFill>
                  <a:srgbClr val="000000"/>
                </a:solidFill>
                <a:latin typeface="Calibri Light"/>
                <a:ea typeface="DejaVu Sans"/>
              </a:rPr>
              <a:t>of </a:t>
            </a:r>
            <a:r>
              <a:rPr lang="es-AR" sz="1200" b="0" strike="noStrike" spc="-1" dirty="0" err="1">
                <a:solidFill>
                  <a:srgbClr val="000000"/>
                </a:solidFill>
                <a:latin typeface="Calibri Light"/>
                <a:ea typeface="DejaVu Sans"/>
              </a:rPr>
              <a:t>address</a:t>
            </a:r>
            <a:r>
              <a:rPr lang="es-AR" sz="1200" b="0" strike="noStrike" spc="-1" dirty="0">
                <a:solidFill>
                  <a:srgbClr val="000000"/>
                </a:solidFill>
                <a:latin typeface="Calibri Light"/>
                <a:ea typeface="DejaVu Sans"/>
              </a:rPr>
              <a:t> / </a:t>
            </a:r>
            <a:r>
              <a:rPr lang="es-AR" sz="1200" b="0" strike="noStrike" spc="-1" dirty="0" err="1">
                <a:solidFill>
                  <a:srgbClr val="000000"/>
                </a:solidFill>
                <a:latin typeface="Calibri Light"/>
                <a:ea typeface="DejaVu Sans"/>
              </a:rPr>
              <a:t>Inconsistencies</a:t>
            </a:r>
            <a:r>
              <a:rPr lang="es-AR" sz="1200" b="0" strike="noStrike" spc="-1" dirty="0">
                <a:solidFill>
                  <a:srgbClr val="000000"/>
                </a:solidFill>
                <a:latin typeface="Calibri Light"/>
                <a:ea typeface="DejaVu Sans"/>
              </a:rPr>
              <a:t> of </a:t>
            </a:r>
            <a:r>
              <a:rPr lang="es-AR" sz="1200" b="0" strike="noStrike" spc="-1" dirty="0" err="1" smtClean="0">
                <a:solidFill>
                  <a:srgbClr val="000000"/>
                </a:solidFill>
                <a:latin typeface="Calibri Light"/>
                <a:ea typeface="DejaVu Sans"/>
              </a:rPr>
              <a:t>addresses</a:t>
            </a:r>
            <a:endParaRPr lang="es-AR" sz="1200" b="0" strike="noStrike" spc="-1" dirty="0">
              <a:latin typeface="Arial"/>
            </a:endParaRPr>
          </a:p>
        </p:txBody>
      </p:sp>
      <p:sp>
        <p:nvSpPr>
          <p:cNvPr id="338" name="CustomShape 25"/>
          <p:cNvSpPr/>
          <p:nvPr/>
        </p:nvSpPr>
        <p:spPr>
          <a:xfrm>
            <a:off x="1991544" y="4365104"/>
            <a:ext cx="1398960" cy="454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es-AR" sz="1200" b="0" strike="noStrike" spc="-1" dirty="0" err="1">
                <a:solidFill>
                  <a:srgbClr val="000000"/>
                </a:solidFill>
                <a:latin typeface="Calibri Light"/>
                <a:ea typeface="DejaVu Sans"/>
              </a:rPr>
              <a:t>Number</a:t>
            </a:r>
            <a:r>
              <a:rPr lang="es-AR" sz="1200" b="0" strike="noStrike" spc="-1" dirty="0">
                <a:solidFill>
                  <a:srgbClr val="000000"/>
                </a:solidFill>
                <a:latin typeface="Calibri Light"/>
                <a:ea typeface="DejaVu Sans"/>
              </a:rPr>
              <a:t> of </a:t>
            </a:r>
            <a:r>
              <a:rPr lang="es-AR" sz="1200" b="0" strike="noStrike" spc="-1" dirty="0" err="1">
                <a:solidFill>
                  <a:srgbClr val="000000"/>
                </a:solidFill>
                <a:latin typeface="Calibri Light"/>
                <a:ea typeface="DejaVu Sans"/>
              </a:rPr>
              <a:t>paper</a:t>
            </a:r>
            <a:r>
              <a:rPr lang="es-AR" sz="1200" b="0" strike="noStrike" spc="-1" dirty="0">
                <a:solidFill>
                  <a:srgbClr val="000000"/>
                </a:solidFill>
                <a:latin typeface="Calibri Light"/>
                <a:ea typeface="DejaVu Sans"/>
              </a:rPr>
              <a:t> </a:t>
            </a:r>
            <a:r>
              <a:rPr lang="es-AR" sz="1200" b="0" strike="noStrike" spc="-1" dirty="0" err="1">
                <a:solidFill>
                  <a:srgbClr val="000000"/>
                </a:solidFill>
                <a:latin typeface="Calibri Light"/>
                <a:ea typeface="DejaVu Sans"/>
              </a:rPr>
              <a:t>invoices</a:t>
            </a:r>
            <a:r>
              <a:rPr lang="es-AR" sz="1200" b="0" strike="noStrike" spc="-1" dirty="0">
                <a:solidFill>
                  <a:srgbClr val="000000"/>
                </a:solidFill>
                <a:latin typeface="Calibri Light"/>
                <a:ea typeface="DejaVu Sans"/>
              </a:rPr>
              <a:t> </a:t>
            </a:r>
            <a:r>
              <a:rPr lang="es-AR" sz="1200" b="0" strike="noStrike" spc="-1" dirty="0" err="1">
                <a:solidFill>
                  <a:srgbClr val="000000"/>
                </a:solidFill>
                <a:latin typeface="Calibri Light"/>
                <a:ea typeface="DejaVu Sans"/>
              </a:rPr>
              <a:t>issued</a:t>
            </a:r>
            <a:endParaRPr lang="es-AR" sz="1200" b="0" strike="noStrike" spc="-1" dirty="0">
              <a:latin typeface="Arial"/>
            </a:endParaRPr>
          </a:p>
        </p:txBody>
      </p:sp>
      <p:sp>
        <p:nvSpPr>
          <p:cNvPr id="339" name="CustomShape 26"/>
          <p:cNvSpPr/>
          <p:nvPr/>
        </p:nvSpPr>
        <p:spPr>
          <a:xfrm rot="3372600">
            <a:off x="6805800" y="3171600"/>
            <a:ext cx="430920" cy="803520"/>
          </a:xfrm>
          <a:prstGeom prst="upDownArrow">
            <a:avLst>
              <a:gd name="adj1" fmla="val 50000"/>
              <a:gd name="adj2" fmla="val 50000"/>
            </a:avLst>
          </a:prstGeom>
          <a:solidFill>
            <a:srgbClr val="199C9F"/>
          </a:solidFill>
          <a:ln w="25560">
            <a:solidFill>
              <a:srgbClr val="FFFFFF"/>
            </a:solidFill>
            <a:round/>
          </a:ln>
        </p:spPr>
        <p:style>
          <a:lnRef idx="0">
            <a:scrgbClr r="0" g="0" b="0"/>
          </a:lnRef>
          <a:fillRef idx="0">
            <a:scrgbClr r="0" g="0" b="0"/>
          </a:fillRef>
          <a:effectRef idx="0">
            <a:scrgbClr r="0" g="0" b="0"/>
          </a:effectRef>
          <a:fontRef idx="minor"/>
        </p:style>
      </p:sp>
      <p:sp>
        <p:nvSpPr>
          <p:cNvPr id="340" name="CustomShape 27"/>
          <p:cNvSpPr/>
          <p:nvPr/>
        </p:nvSpPr>
        <p:spPr>
          <a:xfrm rot="4616400">
            <a:off x="6968160" y="3743640"/>
            <a:ext cx="430920" cy="803520"/>
          </a:xfrm>
          <a:prstGeom prst="upDownArrow">
            <a:avLst>
              <a:gd name="adj1" fmla="val 50000"/>
              <a:gd name="adj2" fmla="val 50000"/>
            </a:avLst>
          </a:prstGeom>
          <a:solidFill>
            <a:srgbClr val="199C9F"/>
          </a:solidFill>
          <a:ln w="25560">
            <a:solidFill>
              <a:srgbClr val="FFFFFF"/>
            </a:solidFill>
            <a:round/>
          </a:ln>
        </p:spPr>
        <p:style>
          <a:lnRef idx="0">
            <a:scrgbClr r="0" g="0" b="0"/>
          </a:lnRef>
          <a:fillRef idx="0">
            <a:scrgbClr r="0" g="0" b="0"/>
          </a:fillRef>
          <a:effectRef idx="0">
            <a:scrgbClr r="0" g="0" b="0"/>
          </a:effectRef>
          <a:fontRef idx="minor"/>
        </p:style>
      </p:sp>
      <p:sp>
        <p:nvSpPr>
          <p:cNvPr id="341" name="CustomShape 28"/>
          <p:cNvSpPr/>
          <p:nvPr/>
        </p:nvSpPr>
        <p:spPr>
          <a:xfrm rot="5985000">
            <a:off x="6936120" y="4321800"/>
            <a:ext cx="430920" cy="803520"/>
          </a:xfrm>
          <a:prstGeom prst="upDownArrow">
            <a:avLst>
              <a:gd name="adj1" fmla="val 50000"/>
              <a:gd name="adj2" fmla="val 50000"/>
            </a:avLst>
          </a:prstGeom>
          <a:solidFill>
            <a:srgbClr val="199C9F"/>
          </a:solidFill>
          <a:ln w="25560">
            <a:solidFill>
              <a:srgbClr val="FFFFFF"/>
            </a:solidFill>
            <a:round/>
          </a:ln>
        </p:spPr>
        <p:style>
          <a:lnRef idx="0">
            <a:scrgbClr r="0" g="0" b="0"/>
          </a:lnRef>
          <a:fillRef idx="0">
            <a:scrgbClr r="0" g="0" b="0"/>
          </a:fillRef>
          <a:effectRef idx="0">
            <a:scrgbClr r="0" g="0" b="0"/>
          </a:effectRef>
          <a:fontRef idx="minor"/>
        </p:style>
      </p:sp>
      <p:sp>
        <p:nvSpPr>
          <p:cNvPr id="342" name="CustomShape 29"/>
          <p:cNvSpPr/>
          <p:nvPr/>
        </p:nvSpPr>
        <p:spPr>
          <a:xfrm rot="7612800">
            <a:off x="6447960" y="4883040"/>
            <a:ext cx="430920" cy="803520"/>
          </a:xfrm>
          <a:prstGeom prst="upDownArrow">
            <a:avLst>
              <a:gd name="adj1" fmla="val 50000"/>
              <a:gd name="adj2" fmla="val 50000"/>
            </a:avLst>
          </a:prstGeom>
          <a:solidFill>
            <a:srgbClr val="199C9F"/>
          </a:solidFill>
          <a:ln w="25560">
            <a:solidFill>
              <a:srgbClr val="FFFFFF"/>
            </a:solidFill>
            <a:round/>
          </a:ln>
        </p:spPr>
        <p:style>
          <a:lnRef idx="0">
            <a:scrgbClr r="0" g="0" b="0"/>
          </a:lnRef>
          <a:fillRef idx="0">
            <a:scrgbClr r="0" g="0" b="0"/>
          </a:fillRef>
          <a:effectRef idx="0">
            <a:scrgbClr r="0" g="0" b="0"/>
          </a:effectRef>
          <a:fontRef idx="minor"/>
        </p:style>
      </p:sp>
      <p:sp>
        <p:nvSpPr>
          <p:cNvPr id="343" name="CustomShape 30"/>
          <p:cNvSpPr/>
          <p:nvPr/>
        </p:nvSpPr>
        <p:spPr>
          <a:xfrm rot="9745200">
            <a:off x="5797440" y="5062680"/>
            <a:ext cx="430920" cy="803520"/>
          </a:xfrm>
          <a:prstGeom prst="upDownArrow">
            <a:avLst>
              <a:gd name="adj1" fmla="val 50000"/>
              <a:gd name="adj2" fmla="val 50000"/>
            </a:avLst>
          </a:prstGeom>
          <a:solidFill>
            <a:srgbClr val="199C9F"/>
          </a:solidFill>
          <a:ln w="25560">
            <a:solidFill>
              <a:srgbClr val="FFFFFF"/>
            </a:solidFill>
            <a:round/>
          </a:ln>
        </p:spPr>
        <p:style>
          <a:lnRef idx="0">
            <a:scrgbClr r="0" g="0" b="0"/>
          </a:lnRef>
          <a:fillRef idx="0">
            <a:scrgbClr r="0" g="0" b="0"/>
          </a:fillRef>
          <a:effectRef idx="0">
            <a:scrgbClr r="0" g="0" b="0"/>
          </a:effectRef>
          <a:fontRef idx="minor"/>
        </p:style>
      </p:sp>
      <p:sp>
        <p:nvSpPr>
          <p:cNvPr id="344" name="CustomShape 31"/>
          <p:cNvSpPr/>
          <p:nvPr/>
        </p:nvSpPr>
        <p:spPr>
          <a:xfrm rot="12646800">
            <a:off x="5071680" y="5098320"/>
            <a:ext cx="430920" cy="803520"/>
          </a:xfrm>
          <a:prstGeom prst="upDownArrow">
            <a:avLst>
              <a:gd name="adj1" fmla="val 50000"/>
              <a:gd name="adj2" fmla="val 50000"/>
            </a:avLst>
          </a:prstGeom>
          <a:solidFill>
            <a:srgbClr val="199C9F"/>
          </a:solidFill>
          <a:ln w="25560">
            <a:solidFill>
              <a:srgbClr val="FFFFFF"/>
            </a:solidFill>
            <a:round/>
          </a:ln>
        </p:spPr>
        <p:style>
          <a:lnRef idx="0">
            <a:scrgbClr r="0" g="0" b="0"/>
          </a:lnRef>
          <a:fillRef idx="0">
            <a:scrgbClr r="0" g="0" b="0"/>
          </a:fillRef>
          <a:effectRef idx="0">
            <a:scrgbClr r="0" g="0" b="0"/>
          </a:effectRef>
          <a:fontRef idx="minor"/>
        </p:style>
      </p:sp>
      <p:sp>
        <p:nvSpPr>
          <p:cNvPr id="345" name="CustomShape 32"/>
          <p:cNvSpPr/>
          <p:nvPr/>
        </p:nvSpPr>
        <p:spPr>
          <a:xfrm rot="12646800">
            <a:off x="4439880" y="4802760"/>
            <a:ext cx="430920" cy="803520"/>
          </a:xfrm>
          <a:prstGeom prst="upDownArrow">
            <a:avLst>
              <a:gd name="adj1" fmla="val 50000"/>
              <a:gd name="adj2" fmla="val 50000"/>
            </a:avLst>
          </a:prstGeom>
          <a:solidFill>
            <a:srgbClr val="199C9F"/>
          </a:solidFill>
          <a:ln w="25560">
            <a:solidFill>
              <a:srgbClr val="FFFFFF"/>
            </a:solidFill>
            <a:round/>
          </a:ln>
        </p:spPr>
        <p:style>
          <a:lnRef idx="0">
            <a:scrgbClr r="0" g="0" b="0"/>
          </a:lnRef>
          <a:fillRef idx="0">
            <a:scrgbClr r="0" g="0" b="0"/>
          </a:fillRef>
          <a:effectRef idx="0">
            <a:scrgbClr r="0" g="0" b="0"/>
          </a:effectRef>
          <a:fontRef idx="minor"/>
        </p:style>
      </p:sp>
      <p:sp>
        <p:nvSpPr>
          <p:cNvPr id="346" name="CustomShape 33"/>
          <p:cNvSpPr/>
          <p:nvPr/>
        </p:nvSpPr>
        <p:spPr>
          <a:xfrm rot="1366800">
            <a:off x="5903280" y="2276640"/>
            <a:ext cx="430920" cy="803520"/>
          </a:xfrm>
          <a:prstGeom prst="upDownArrow">
            <a:avLst>
              <a:gd name="adj1" fmla="val 50000"/>
              <a:gd name="adj2" fmla="val 50000"/>
            </a:avLst>
          </a:prstGeom>
          <a:solidFill>
            <a:srgbClr val="199C9F"/>
          </a:solidFill>
          <a:ln w="25560">
            <a:solidFill>
              <a:srgbClr val="FFFFFF"/>
            </a:solidFill>
            <a:round/>
          </a:ln>
        </p:spPr>
        <p:style>
          <a:lnRef idx="0">
            <a:scrgbClr r="0" g="0" b="0"/>
          </a:lnRef>
          <a:fillRef idx="0">
            <a:scrgbClr r="0" g="0" b="0"/>
          </a:fillRef>
          <a:effectRef idx="0">
            <a:scrgbClr r="0" g="0" b="0"/>
          </a:effectRef>
          <a:fontRef idx="minor"/>
        </p:style>
      </p:sp>
      <p:sp>
        <p:nvSpPr>
          <p:cNvPr id="347" name="CustomShape 34"/>
          <p:cNvSpPr/>
          <p:nvPr/>
        </p:nvSpPr>
        <p:spPr>
          <a:xfrm rot="20733000">
            <a:off x="5046480" y="2310480"/>
            <a:ext cx="430920" cy="803520"/>
          </a:xfrm>
          <a:prstGeom prst="upDownArrow">
            <a:avLst>
              <a:gd name="adj1" fmla="val 50000"/>
              <a:gd name="adj2" fmla="val 50000"/>
            </a:avLst>
          </a:prstGeom>
          <a:solidFill>
            <a:srgbClr val="199C9F"/>
          </a:solidFill>
          <a:ln w="25560">
            <a:solidFill>
              <a:srgbClr val="FFFFFF"/>
            </a:solidFill>
            <a:round/>
          </a:ln>
        </p:spPr>
        <p:style>
          <a:lnRef idx="0">
            <a:scrgbClr r="0" g="0" b="0"/>
          </a:lnRef>
          <a:fillRef idx="0">
            <a:scrgbClr r="0" g="0" b="0"/>
          </a:fillRef>
          <a:effectRef idx="0">
            <a:scrgbClr r="0" g="0" b="0"/>
          </a:effectRef>
          <a:fontRef idx="minor"/>
        </p:style>
      </p:sp>
      <p:sp>
        <p:nvSpPr>
          <p:cNvPr id="348" name="CustomShape 35"/>
          <p:cNvSpPr/>
          <p:nvPr/>
        </p:nvSpPr>
        <p:spPr>
          <a:xfrm rot="19046400">
            <a:off x="4342680" y="2527200"/>
            <a:ext cx="430920" cy="803520"/>
          </a:xfrm>
          <a:prstGeom prst="upDownArrow">
            <a:avLst>
              <a:gd name="adj1" fmla="val 50000"/>
              <a:gd name="adj2" fmla="val 50000"/>
            </a:avLst>
          </a:prstGeom>
          <a:solidFill>
            <a:srgbClr val="199C9F"/>
          </a:solidFill>
          <a:ln w="25560">
            <a:solidFill>
              <a:srgbClr val="FFFFFF"/>
            </a:solidFill>
            <a:round/>
          </a:ln>
        </p:spPr>
        <p:style>
          <a:lnRef idx="0">
            <a:scrgbClr r="0" g="0" b="0"/>
          </a:lnRef>
          <a:fillRef idx="0">
            <a:scrgbClr r="0" g="0" b="0"/>
          </a:fillRef>
          <a:effectRef idx="0">
            <a:scrgbClr r="0" g="0" b="0"/>
          </a:effectRef>
          <a:fontRef idx="minor"/>
        </p:style>
      </p:sp>
      <p:sp>
        <p:nvSpPr>
          <p:cNvPr id="349" name="CustomShape 36"/>
          <p:cNvSpPr/>
          <p:nvPr/>
        </p:nvSpPr>
        <p:spPr>
          <a:xfrm rot="18111600">
            <a:off x="4011840" y="2984400"/>
            <a:ext cx="430920" cy="803520"/>
          </a:xfrm>
          <a:prstGeom prst="upDownArrow">
            <a:avLst>
              <a:gd name="adj1" fmla="val 50000"/>
              <a:gd name="adj2" fmla="val 50000"/>
            </a:avLst>
          </a:prstGeom>
          <a:solidFill>
            <a:srgbClr val="199C9F"/>
          </a:solidFill>
          <a:ln w="25560">
            <a:solidFill>
              <a:srgbClr val="FFFFFF"/>
            </a:solidFill>
            <a:round/>
          </a:ln>
        </p:spPr>
        <p:style>
          <a:lnRef idx="0">
            <a:scrgbClr r="0" g="0" b="0"/>
          </a:lnRef>
          <a:fillRef idx="0">
            <a:scrgbClr r="0" g="0" b="0"/>
          </a:fillRef>
          <a:effectRef idx="0">
            <a:scrgbClr r="0" g="0" b="0"/>
          </a:effectRef>
          <a:fontRef idx="minor"/>
        </p:style>
      </p:sp>
      <p:sp>
        <p:nvSpPr>
          <p:cNvPr id="350" name="CustomShape 37"/>
          <p:cNvSpPr/>
          <p:nvPr/>
        </p:nvSpPr>
        <p:spPr>
          <a:xfrm rot="17004600">
            <a:off x="3875040" y="3612240"/>
            <a:ext cx="430920" cy="803520"/>
          </a:xfrm>
          <a:prstGeom prst="upDownArrow">
            <a:avLst>
              <a:gd name="adj1" fmla="val 50000"/>
              <a:gd name="adj2" fmla="val 50000"/>
            </a:avLst>
          </a:prstGeom>
          <a:solidFill>
            <a:srgbClr val="199C9F"/>
          </a:solidFill>
          <a:ln w="25560">
            <a:solidFill>
              <a:srgbClr val="FFFFFF"/>
            </a:solidFill>
            <a:round/>
          </a:ln>
        </p:spPr>
        <p:style>
          <a:lnRef idx="0">
            <a:scrgbClr r="0" g="0" b="0"/>
          </a:lnRef>
          <a:fillRef idx="0">
            <a:scrgbClr r="0" g="0" b="0"/>
          </a:fillRef>
          <a:effectRef idx="0">
            <a:scrgbClr r="0" g="0" b="0"/>
          </a:effectRef>
          <a:fontRef idx="minor"/>
        </p:style>
      </p:sp>
      <p:sp>
        <p:nvSpPr>
          <p:cNvPr id="351" name="CustomShape 38"/>
          <p:cNvSpPr/>
          <p:nvPr/>
        </p:nvSpPr>
        <p:spPr>
          <a:xfrm rot="14937000">
            <a:off x="3922560" y="4287960"/>
            <a:ext cx="430920" cy="803520"/>
          </a:xfrm>
          <a:prstGeom prst="upDownArrow">
            <a:avLst>
              <a:gd name="adj1" fmla="val 50000"/>
              <a:gd name="adj2" fmla="val 50000"/>
            </a:avLst>
          </a:prstGeom>
          <a:solidFill>
            <a:srgbClr val="199C9F"/>
          </a:solidFill>
          <a:ln w="25560">
            <a:solidFill>
              <a:srgbClr val="FFFFFF"/>
            </a:solidFill>
            <a:round/>
          </a:ln>
        </p:spPr>
        <p:style>
          <a:lnRef idx="0">
            <a:scrgbClr r="0" g="0" b="0"/>
          </a:lnRef>
          <a:fillRef idx="0">
            <a:scrgbClr r="0" g="0" b="0"/>
          </a:fillRef>
          <a:effectRef idx="0">
            <a:scrgbClr r="0" g="0" b="0"/>
          </a:effectRef>
          <a:fontRef idx="minor"/>
        </p:style>
      </p:sp>
      <p:sp>
        <p:nvSpPr>
          <p:cNvPr id="352" name="CustomShape 39"/>
          <p:cNvSpPr/>
          <p:nvPr/>
        </p:nvSpPr>
        <p:spPr>
          <a:xfrm>
            <a:off x="138960" y="501480"/>
            <a:ext cx="11747880" cy="1717920"/>
          </a:xfrm>
          <a:prstGeom prst="rect">
            <a:avLst/>
          </a:prstGeom>
          <a:noFill/>
          <a:ln w="9360">
            <a:noFill/>
          </a:ln>
        </p:spPr>
        <p:style>
          <a:lnRef idx="0">
            <a:scrgbClr r="0" g="0" b="0"/>
          </a:lnRef>
          <a:fillRef idx="0">
            <a:scrgbClr r="0" g="0" b="0"/>
          </a:fillRef>
          <a:effectRef idx="0">
            <a:scrgbClr r="0" g="0" b="0"/>
          </a:effectRef>
          <a:fontRef idx="minor"/>
        </p:style>
        <p:txBody>
          <a:bodyPr lIns="122040" tIns="60840" rIns="122040" bIns="60840" anchor="ctr">
            <a:noAutofit/>
          </a:bodyPr>
          <a:lstStyle/>
          <a:p>
            <a:pPr marL="539640">
              <a:lnSpc>
                <a:spcPct val="100000"/>
              </a:lnSpc>
            </a:pPr>
            <a:r>
              <a:rPr lang="es-AR" sz="2000" b="0" strike="noStrike" spc="-1" dirty="0">
                <a:solidFill>
                  <a:srgbClr val="000000"/>
                </a:solidFill>
                <a:latin typeface="Arial"/>
                <a:ea typeface="MS PGothic"/>
              </a:rPr>
              <a:t>                                        RISK </a:t>
            </a:r>
            <a:r>
              <a:rPr lang="es-AR" sz="2000" b="0" strike="noStrike" spc="-1" dirty="0" smtClean="0">
                <a:solidFill>
                  <a:srgbClr val="000000"/>
                </a:solidFill>
                <a:latin typeface="Arial"/>
                <a:ea typeface="MS PGothic"/>
              </a:rPr>
              <a:t>MATRIX - </a:t>
            </a:r>
            <a:r>
              <a:rPr lang="es-AR" sz="2000" b="0" strike="noStrike" spc="-1" dirty="0">
                <a:solidFill>
                  <a:srgbClr val="000000"/>
                </a:solidFill>
                <a:latin typeface="Arial"/>
                <a:ea typeface="MS PGothic"/>
              </a:rPr>
              <a:t>APOC PROFILE </a:t>
            </a:r>
            <a:endParaRPr lang="es-AR" sz="2000" spc="-1" dirty="0">
              <a:latin typeface="Arial"/>
            </a:endParaRPr>
          </a:p>
          <a:p>
            <a:pPr marL="539640">
              <a:lnSpc>
                <a:spcPct val="100000"/>
              </a:lnSpc>
            </a:pPr>
            <a:r>
              <a:rPr lang="es-AR" sz="2000" b="0" strike="noStrike" spc="-1" dirty="0">
                <a:solidFill>
                  <a:srgbClr val="000000"/>
                </a:solidFill>
                <a:latin typeface="Arial"/>
                <a:ea typeface="MS PGothic"/>
              </a:rPr>
              <a:t> </a:t>
            </a:r>
            <a:r>
              <a:rPr lang="es-AR" sz="2000" b="0" strike="noStrike" spc="-1" dirty="0" smtClean="0">
                <a:solidFill>
                  <a:srgbClr val="000000"/>
                </a:solidFill>
                <a:latin typeface="Arial"/>
                <a:ea typeface="MS PGothic"/>
              </a:rPr>
              <a:t>                               </a:t>
            </a:r>
            <a:r>
              <a:rPr lang="es-AR" sz="1500" b="0" strike="noStrike" spc="-1" dirty="0" smtClean="0">
                <a:solidFill>
                  <a:srgbClr val="000000"/>
                </a:solidFill>
                <a:latin typeface="Arial"/>
                <a:ea typeface="MS PGothic"/>
              </a:rPr>
              <a:t>SPECIFIC </a:t>
            </a:r>
            <a:r>
              <a:rPr lang="es-AR" sz="1500" spc="-1" dirty="0" smtClean="0">
                <a:solidFill>
                  <a:srgbClr val="000000"/>
                </a:solidFill>
                <a:latin typeface="Arial"/>
                <a:ea typeface="MS PGothic"/>
              </a:rPr>
              <a:t>CRITERIA </a:t>
            </a:r>
            <a:r>
              <a:rPr lang="es-AR" sz="1500" spc="-1" dirty="0" smtClean="0">
                <a:solidFill>
                  <a:srgbClr val="000000"/>
                </a:solidFill>
                <a:ea typeface="MS PGothic"/>
              </a:rPr>
              <a:t>ADJUSTMENTS AND ADDITIONS </a:t>
            </a:r>
            <a:endParaRPr lang="es-AR" sz="1500" b="0" strike="noStrike" spc="-1" dirty="0">
              <a:latin typeface="Arial"/>
            </a:endParaRPr>
          </a:p>
        </p:txBody>
      </p:sp>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3" name="CustomShape 1"/>
          <p:cNvSpPr/>
          <p:nvPr/>
        </p:nvSpPr>
        <p:spPr>
          <a:xfrm>
            <a:off x="0" y="1665000"/>
            <a:ext cx="12191040" cy="138240"/>
          </a:xfrm>
          <a:prstGeom prst="rect">
            <a:avLst/>
          </a:prstGeom>
          <a:solidFill>
            <a:srgbClr val="002060"/>
          </a:solidFill>
          <a:ln w="25560">
            <a:noFill/>
          </a:ln>
        </p:spPr>
        <p:style>
          <a:lnRef idx="0">
            <a:scrgbClr r="0" g="0" b="0"/>
          </a:lnRef>
          <a:fillRef idx="0">
            <a:scrgbClr r="0" g="0" b="0"/>
          </a:fillRef>
          <a:effectRef idx="0">
            <a:scrgbClr r="0" g="0" b="0"/>
          </a:effectRef>
          <a:fontRef idx="minor"/>
        </p:style>
      </p:sp>
      <p:sp>
        <p:nvSpPr>
          <p:cNvPr id="354" name="CustomShape 2"/>
          <p:cNvSpPr/>
          <p:nvPr/>
        </p:nvSpPr>
        <p:spPr>
          <a:xfrm>
            <a:off x="0" y="6698160"/>
            <a:ext cx="12191040" cy="171720"/>
          </a:xfrm>
          <a:prstGeom prst="rect">
            <a:avLst/>
          </a:prstGeom>
          <a:solidFill>
            <a:srgbClr val="A6A6A6"/>
          </a:solidFill>
          <a:ln w="25560">
            <a:noFill/>
          </a:ln>
        </p:spPr>
        <p:style>
          <a:lnRef idx="0">
            <a:scrgbClr r="0" g="0" b="0"/>
          </a:lnRef>
          <a:fillRef idx="0">
            <a:scrgbClr r="0" g="0" b="0"/>
          </a:fillRef>
          <a:effectRef idx="0">
            <a:scrgbClr r="0" g="0" b="0"/>
          </a:effectRef>
          <a:fontRef idx="minor"/>
        </p:style>
      </p:sp>
      <p:pic>
        <p:nvPicPr>
          <p:cNvPr id="355" name="Imagen 27"/>
          <p:cNvPicPr/>
          <p:nvPr/>
        </p:nvPicPr>
        <p:blipFill>
          <a:blip r:embed="rId2" cstate="print"/>
          <a:stretch/>
        </p:blipFill>
        <p:spPr>
          <a:xfrm>
            <a:off x="9793080" y="5926320"/>
            <a:ext cx="1617480" cy="464040"/>
          </a:xfrm>
          <a:prstGeom prst="rect">
            <a:avLst/>
          </a:prstGeom>
          <a:ln>
            <a:noFill/>
          </a:ln>
        </p:spPr>
      </p:pic>
      <p:pic>
        <p:nvPicPr>
          <p:cNvPr id="356" name="Imagen 17"/>
          <p:cNvPicPr/>
          <p:nvPr/>
        </p:nvPicPr>
        <p:blipFill>
          <a:blip r:embed="rId3" cstate="print"/>
          <a:stretch/>
        </p:blipFill>
        <p:spPr>
          <a:xfrm>
            <a:off x="378000" y="370800"/>
            <a:ext cx="3516120" cy="904320"/>
          </a:xfrm>
          <a:prstGeom prst="rect">
            <a:avLst/>
          </a:prstGeom>
          <a:ln>
            <a:noFill/>
          </a:ln>
        </p:spPr>
      </p:pic>
      <p:pic>
        <p:nvPicPr>
          <p:cNvPr id="357" name="Imagen 21"/>
          <p:cNvPicPr/>
          <p:nvPr/>
        </p:nvPicPr>
        <p:blipFill>
          <a:blip r:embed="rId4" cstate="print"/>
          <a:srcRect t="26523" b="29730"/>
          <a:stretch/>
        </p:blipFill>
        <p:spPr>
          <a:xfrm>
            <a:off x="8741520" y="531000"/>
            <a:ext cx="2669040" cy="583560"/>
          </a:xfrm>
          <a:prstGeom prst="rect">
            <a:avLst/>
          </a:prstGeom>
          <a:ln>
            <a:noFill/>
          </a:ln>
        </p:spPr>
      </p:pic>
      <p:sp>
        <p:nvSpPr>
          <p:cNvPr id="358" name="CustomShape 3"/>
          <p:cNvSpPr/>
          <p:nvPr/>
        </p:nvSpPr>
        <p:spPr>
          <a:xfrm>
            <a:off x="-277560" y="1704960"/>
            <a:ext cx="8363520" cy="1216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pPr>
            <a:r>
              <a:rPr lang="es-AR" sz="2800" b="1" strike="noStrike" spc="-1">
                <a:solidFill>
                  <a:srgbClr val="282F39"/>
                </a:solidFill>
                <a:latin typeface="Arial"/>
                <a:ea typeface="Noto Sans"/>
              </a:rPr>
              <a:t> APOC RISK MATRIX RUN</a:t>
            </a:r>
            <a:endParaRPr lang="es-AR" sz="2800" b="0" strike="noStrike" spc="-1">
              <a:latin typeface="Arial"/>
            </a:endParaRPr>
          </a:p>
        </p:txBody>
      </p:sp>
      <p:sp>
        <p:nvSpPr>
          <p:cNvPr id="359" name="CustomShape 4"/>
          <p:cNvSpPr/>
          <p:nvPr/>
        </p:nvSpPr>
        <p:spPr>
          <a:xfrm>
            <a:off x="8487720" y="3229560"/>
            <a:ext cx="2782800" cy="2608560"/>
          </a:xfrm>
          <a:prstGeom prst="chevron">
            <a:avLst>
              <a:gd name="adj" fmla="val 26399"/>
            </a:avLst>
          </a:prstGeom>
          <a:solidFill>
            <a:srgbClr val="4472C4"/>
          </a:solidFill>
          <a:ln w="38160">
            <a:solidFill>
              <a:srgbClr val="FFFFFF"/>
            </a:solidFill>
            <a:round/>
          </a:ln>
          <a:effectLst>
            <a:outerShdw dist="20160" dir="5400000">
              <a:srgbClr val="000000">
                <a:alpha val="38000"/>
              </a:srgbClr>
            </a:outerShdw>
          </a:effectLst>
        </p:spPr>
        <p:style>
          <a:lnRef idx="0">
            <a:scrgbClr r="0" g="0" b="0"/>
          </a:lnRef>
          <a:fillRef idx="0">
            <a:scrgbClr r="0" g="0" b="0"/>
          </a:fillRef>
          <a:effectRef idx="0">
            <a:scrgbClr r="0" g="0" b="0"/>
          </a:effectRef>
          <a:fontRef idx="minor"/>
        </p:style>
      </p:sp>
      <p:grpSp>
        <p:nvGrpSpPr>
          <p:cNvPr id="360" name="Group 5"/>
          <p:cNvGrpSpPr/>
          <p:nvPr/>
        </p:nvGrpSpPr>
        <p:grpSpPr>
          <a:xfrm>
            <a:off x="1297800" y="3243240"/>
            <a:ext cx="2893320" cy="2608560"/>
            <a:chOff x="1297800" y="3243240"/>
            <a:chExt cx="2893320" cy="2608560"/>
          </a:xfrm>
        </p:grpSpPr>
        <p:sp>
          <p:nvSpPr>
            <p:cNvPr id="361" name="CustomShape 6"/>
            <p:cNvSpPr/>
            <p:nvPr/>
          </p:nvSpPr>
          <p:spPr>
            <a:xfrm>
              <a:off x="1297800" y="3243240"/>
              <a:ext cx="2893320" cy="2608560"/>
            </a:xfrm>
            <a:prstGeom prst="chevron">
              <a:avLst>
                <a:gd name="adj" fmla="val 26399"/>
              </a:avLst>
            </a:prstGeom>
            <a:gradFill rotWithShape="0">
              <a:gsLst>
                <a:gs pos="0">
                  <a:srgbClr val="A8B7DF"/>
                </a:gs>
                <a:gs pos="100000">
                  <a:srgbClr val="9AABD9">
                    <a:alpha val="0"/>
                  </a:srgbClr>
                </a:gs>
              </a:gsLst>
              <a:lin ang="5400000"/>
            </a:gradFill>
            <a:ln w="9360">
              <a:solidFill>
                <a:srgbClr val="3F6EC2"/>
              </a:solidFill>
              <a:round/>
            </a:ln>
            <a:effectLst>
              <a:outerShdw dist="20160" dir="5400000">
                <a:srgbClr val="000000">
                  <a:alpha val="38000"/>
                </a:srgbClr>
              </a:outerShdw>
            </a:effectLst>
          </p:spPr>
          <p:style>
            <a:lnRef idx="0">
              <a:scrgbClr r="0" g="0" b="0"/>
            </a:lnRef>
            <a:fillRef idx="0">
              <a:scrgbClr r="0" g="0" b="0"/>
            </a:fillRef>
            <a:effectRef idx="0">
              <a:scrgbClr r="0" g="0" b="0"/>
            </a:effectRef>
            <a:fontRef idx="minor"/>
          </p:style>
        </p:sp>
        <p:grpSp>
          <p:nvGrpSpPr>
            <p:cNvPr id="362" name="Group 7"/>
            <p:cNvGrpSpPr/>
            <p:nvPr/>
          </p:nvGrpSpPr>
          <p:grpSpPr>
            <a:xfrm>
              <a:off x="2720520" y="4804920"/>
              <a:ext cx="970200" cy="996840"/>
              <a:chOff x="2720520" y="4804920"/>
              <a:chExt cx="970200" cy="996840"/>
            </a:xfrm>
          </p:grpSpPr>
          <p:sp>
            <p:nvSpPr>
              <p:cNvPr id="363" name="CustomShape 8"/>
              <p:cNvSpPr/>
              <p:nvPr/>
            </p:nvSpPr>
            <p:spPr>
              <a:xfrm>
                <a:off x="2720520" y="4804920"/>
                <a:ext cx="970200" cy="996840"/>
              </a:xfrm>
              <a:custGeom>
                <a:avLst/>
                <a:gdLst/>
                <a:ahLst/>
                <a:cxnLst/>
                <a:rect l="l" t="t" r="r" b="b"/>
                <a:pathLst>
                  <a:path w="771" h="812">
                    <a:moveTo>
                      <a:pt x="707" y="219"/>
                    </a:moveTo>
                    <a:cubicBezTo>
                      <a:pt x="736" y="265"/>
                      <a:pt x="754" y="315"/>
                      <a:pt x="760" y="369"/>
                    </a:cubicBezTo>
                    <a:cubicBezTo>
                      <a:pt x="771" y="467"/>
                      <a:pt x="746" y="557"/>
                      <a:pt x="685" y="634"/>
                    </a:cubicBezTo>
                    <a:cubicBezTo>
                      <a:pt x="561" y="789"/>
                      <a:pt x="347" y="812"/>
                      <a:pt x="197" y="707"/>
                    </a:cubicBezTo>
                    <a:cubicBezTo>
                      <a:pt x="31" y="591"/>
                      <a:pt x="0" y="374"/>
                      <a:pt x="97" y="220"/>
                    </a:cubicBezTo>
                    <a:cubicBezTo>
                      <a:pt x="203" y="52"/>
                      <a:pt x="424" y="0"/>
                      <a:pt x="594" y="106"/>
                    </a:cubicBezTo>
                    <a:cubicBezTo>
                      <a:pt x="580" y="120"/>
                      <a:pt x="566" y="134"/>
                      <a:pt x="552" y="147"/>
                    </a:cubicBezTo>
                    <a:cubicBezTo>
                      <a:pt x="538" y="141"/>
                      <a:pt x="523" y="134"/>
                      <a:pt x="509" y="128"/>
                    </a:cubicBezTo>
                    <a:cubicBezTo>
                      <a:pt x="491" y="121"/>
                      <a:pt x="473" y="116"/>
                      <a:pt x="454" y="113"/>
                    </a:cubicBezTo>
                    <a:cubicBezTo>
                      <a:pt x="427" y="108"/>
                      <a:pt x="399" y="107"/>
                      <a:pt x="372" y="110"/>
                    </a:cubicBezTo>
                    <a:cubicBezTo>
                      <a:pt x="325" y="115"/>
                      <a:pt x="281" y="130"/>
                      <a:pt x="241" y="155"/>
                    </a:cubicBezTo>
                    <a:cubicBezTo>
                      <a:pt x="203" y="179"/>
                      <a:pt x="171" y="211"/>
                      <a:pt x="147" y="249"/>
                    </a:cubicBezTo>
                    <a:cubicBezTo>
                      <a:pt x="134" y="270"/>
                      <a:pt x="123" y="293"/>
                      <a:pt x="115" y="317"/>
                    </a:cubicBezTo>
                    <a:cubicBezTo>
                      <a:pt x="110" y="333"/>
                      <a:pt x="106" y="350"/>
                      <a:pt x="103" y="366"/>
                    </a:cubicBezTo>
                    <a:cubicBezTo>
                      <a:pt x="99" y="394"/>
                      <a:pt x="99" y="422"/>
                      <a:pt x="102" y="450"/>
                    </a:cubicBezTo>
                    <a:cubicBezTo>
                      <a:pt x="105" y="477"/>
                      <a:pt x="113" y="503"/>
                      <a:pt x="124" y="528"/>
                    </a:cubicBezTo>
                    <a:cubicBezTo>
                      <a:pt x="143" y="574"/>
                      <a:pt x="171" y="612"/>
                      <a:pt x="209" y="643"/>
                    </a:cubicBezTo>
                    <a:cubicBezTo>
                      <a:pt x="235" y="665"/>
                      <a:pt x="263" y="682"/>
                      <a:pt x="295" y="694"/>
                    </a:cubicBezTo>
                    <a:cubicBezTo>
                      <a:pt x="315" y="701"/>
                      <a:pt x="336" y="707"/>
                      <a:pt x="357" y="710"/>
                    </a:cubicBezTo>
                    <a:cubicBezTo>
                      <a:pt x="384" y="714"/>
                      <a:pt x="412" y="715"/>
                      <a:pt x="439" y="711"/>
                    </a:cubicBezTo>
                    <a:cubicBezTo>
                      <a:pt x="464" y="708"/>
                      <a:pt x="488" y="702"/>
                      <a:pt x="512" y="693"/>
                    </a:cubicBezTo>
                    <a:cubicBezTo>
                      <a:pt x="538" y="683"/>
                      <a:pt x="563" y="669"/>
                      <a:pt x="585" y="652"/>
                    </a:cubicBezTo>
                    <a:cubicBezTo>
                      <a:pt x="607" y="635"/>
                      <a:pt x="627" y="615"/>
                      <a:pt x="644" y="592"/>
                    </a:cubicBezTo>
                    <a:cubicBezTo>
                      <a:pt x="657" y="575"/>
                      <a:pt x="668" y="556"/>
                      <a:pt x="677" y="536"/>
                    </a:cubicBezTo>
                    <a:cubicBezTo>
                      <a:pt x="686" y="519"/>
                      <a:pt x="692" y="501"/>
                      <a:pt x="696" y="482"/>
                    </a:cubicBezTo>
                    <a:cubicBezTo>
                      <a:pt x="700" y="465"/>
                      <a:pt x="703" y="449"/>
                      <a:pt x="704" y="432"/>
                    </a:cubicBezTo>
                    <a:cubicBezTo>
                      <a:pt x="704" y="413"/>
                      <a:pt x="704" y="393"/>
                      <a:pt x="702" y="374"/>
                    </a:cubicBezTo>
                    <a:cubicBezTo>
                      <a:pt x="701" y="361"/>
                      <a:pt x="698" y="347"/>
                      <a:pt x="695" y="334"/>
                    </a:cubicBezTo>
                    <a:cubicBezTo>
                      <a:pt x="689" y="310"/>
                      <a:pt x="679" y="286"/>
                      <a:pt x="666" y="264"/>
                    </a:cubicBezTo>
                    <a:cubicBezTo>
                      <a:pt x="665" y="262"/>
                      <a:pt x="665" y="260"/>
                      <a:pt x="667" y="258"/>
                    </a:cubicBezTo>
                    <a:cubicBezTo>
                      <a:pt x="680" y="246"/>
                      <a:pt x="691" y="234"/>
                      <a:pt x="703" y="222"/>
                    </a:cubicBezTo>
                    <a:cubicBezTo>
                      <a:pt x="704" y="221"/>
                      <a:pt x="705" y="220"/>
                      <a:pt x="707" y="219"/>
                    </a:cubicBezTo>
                    <a:close/>
                  </a:path>
                </a:pathLst>
              </a:custGeom>
              <a:solidFill>
                <a:srgbClr val="FFFFFF"/>
              </a:solidFill>
              <a:ln w="9360">
                <a:solidFill>
                  <a:srgbClr val="3F6EC2"/>
                </a:solidFill>
                <a:round/>
              </a:ln>
              <a:effectLst>
                <a:outerShdw dist="20160" dir="5400000">
                  <a:srgbClr val="000000">
                    <a:alpha val="38000"/>
                  </a:srgbClr>
                </a:outerShdw>
              </a:effectLst>
            </p:spPr>
            <p:style>
              <a:lnRef idx="0">
                <a:scrgbClr r="0" g="0" b="0"/>
              </a:lnRef>
              <a:fillRef idx="0">
                <a:scrgbClr r="0" g="0" b="0"/>
              </a:fillRef>
              <a:effectRef idx="0">
                <a:scrgbClr r="0" g="0" b="0"/>
              </a:effectRef>
              <a:fontRef idx="minor"/>
            </p:style>
          </p:sp>
          <p:sp>
            <p:nvSpPr>
              <p:cNvPr id="364" name="CustomShape 9"/>
              <p:cNvSpPr/>
              <p:nvPr/>
            </p:nvSpPr>
            <p:spPr>
              <a:xfrm>
                <a:off x="2925720" y="5011200"/>
                <a:ext cx="572400" cy="552240"/>
              </a:xfrm>
              <a:custGeom>
                <a:avLst/>
                <a:gdLst/>
                <a:ahLst/>
                <a:cxnLst/>
                <a:rect l="l" t="t" r="r" b="b"/>
                <a:pathLst>
                  <a:path w="455" h="450">
                    <a:moveTo>
                      <a:pt x="350" y="54"/>
                    </a:moveTo>
                    <a:cubicBezTo>
                      <a:pt x="337" y="67"/>
                      <a:pt x="324" y="80"/>
                      <a:pt x="311" y="93"/>
                    </a:cubicBezTo>
                    <a:cubicBezTo>
                      <a:pt x="310" y="94"/>
                      <a:pt x="307" y="95"/>
                      <a:pt x="305" y="94"/>
                    </a:cubicBezTo>
                    <a:cubicBezTo>
                      <a:pt x="292" y="87"/>
                      <a:pt x="277" y="83"/>
                      <a:pt x="262" y="81"/>
                    </a:cubicBezTo>
                    <a:cubicBezTo>
                      <a:pt x="244" y="79"/>
                      <a:pt x="227" y="79"/>
                      <a:pt x="210" y="82"/>
                    </a:cubicBezTo>
                    <a:cubicBezTo>
                      <a:pt x="187" y="87"/>
                      <a:pt x="166" y="96"/>
                      <a:pt x="148" y="109"/>
                    </a:cubicBezTo>
                    <a:cubicBezTo>
                      <a:pt x="129" y="123"/>
                      <a:pt x="114" y="140"/>
                      <a:pt x="103" y="160"/>
                    </a:cubicBezTo>
                    <a:cubicBezTo>
                      <a:pt x="93" y="178"/>
                      <a:pt x="87" y="196"/>
                      <a:pt x="84" y="216"/>
                    </a:cubicBezTo>
                    <a:cubicBezTo>
                      <a:pt x="81" y="239"/>
                      <a:pt x="83" y="261"/>
                      <a:pt x="90" y="283"/>
                    </a:cubicBezTo>
                    <a:cubicBezTo>
                      <a:pt x="101" y="319"/>
                      <a:pt x="123" y="347"/>
                      <a:pt x="154" y="367"/>
                    </a:cubicBezTo>
                    <a:cubicBezTo>
                      <a:pt x="176" y="381"/>
                      <a:pt x="199" y="389"/>
                      <a:pt x="225" y="392"/>
                    </a:cubicBezTo>
                    <a:cubicBezTo>
                      <a:pt x="252" y="394"/>
                      <a:pt x="277" y="390"/>
                      <a:pt x="302" y="379"/>
                    </a:cubicBezTo>
                    <a:cubicBezTo>
                      <a:pt x="327" y="368"/>
                      <a:pt x="348" y="352"/>
                      <a:pt x="364" y="330"/>
                    </a:cubicBezTo>
                    <a:cubicBezTo>
                      <a:pt x="377" y="313"/>
                      <a:pt x="386" y="294"/>
                      <a:pt x="391" y="273"/>
                    </a:cubicBezTo>
                    <a:cubicBezTo>
                      <a:pt x="395" y="256"/>
                      <a:pt x="397" y="240"/>
                      <a:pt x="395" y="223"/>
                    </a:cubicBezTo>
                    <a:cubicBezTo>
                      <a:pt x="394" y="204"/>
                      <a:pt x="389" y="185"/>
                      <a:pt x="380" y="167"/>
                    </a:cubicBezTo>
                    <a:cubicBezTo>
                      <a:pt x="394" y="153"/>
                      <a:pt x="408" y="139"/>
                      <a:pt x="422" y="125"/>
                    </a:cubicBezTo>
                    <a:cubicBezTo>
                      <a:pt x="444" y="161"/>
                      <a:pt x="455" y="200"/>
                      <a:pt x="453" y="242"/>
                    </a:cubicBezTo>
                    <a:cubicBezTo>
                      <a:pt x="452" y="283"/>
                      <a:pt x="441" y="320"/>
                      <a:pt x="418" y="354"/>
                    </a:cubicBezTo>
                    <a:cubicBezTo>
                      <a:pt x="374" y="418"/>
                      <a:pt x="312" y="450"/>
                      <a:pt x="235" y="450"/>
                    </a:cubicBezTo>
                    <a:cubicBezTo>
                      <a:pt x="176" y="450"/>
                      <a:pt x="125" y="427"/>
                      <a:pt x="85" y="385"/>
                    </a:cubicBezTo>
                    <a:cubicBezTo>
                      <a:pt x="0" y="295"/>
                      <a:pt x="6" y="160"/>
                      <a:pt x="95" y="78"/>
                    </a:cubicBezTo>
                    <a:cubicBezTo>
                      <a:pt x="179" y="0"/>
                      <a:pt x="293" y="14"/>
                      <a:pt x="350" y="54"/>
                    </a:cubicBezTo>
                    <a:close/>
                  </a:path>
                </a:pathLst>
              </a:custGeom>
              <a:solidFill>
                <a:srgbClr val="FFFFFF"/>
              </a:solidFill>
              <a:ln w="9360">
                <a:solidFill>
                  <a:srgbClr val="3F6EC2"/>
                </a:solidFill>
                <a:round/>
              </a:ln>
              <a:effectLst>
                <a:outerShdw dist="20160" dir="5400000">
                  <a:srgbClr val="000000">
                    <a:alpha val="38000"/>
                  </a:srgbClr>
                </a:outerShdw>
              </a:effectLst>
            </p:spPr>
            <p:style>
              <a:lnRef idx="0">
                <a:scrgbClr r="0" g="0" b="0"/>
              </a:lnRef>
              <a:fillRef idx="0">
                <a:scrgbClr r="0" g="0" b="0"/>
              </a:fillRef>
              <a:effectRef idx="0">
                <a:scrgbClr r="0" g="0" b="0"/>
              </a:effectRef>
              <a:fontRef idx="minor"/>
            </p:style>
          </p:sp>
          <p:sp>
            <p:nvSpPr>
              <p:cNvPr id="365" name="CustomShape 10"/>
              <p:cNvSpPr/>
              <p:nvPr/>
            </p:nvSpPr>
            <p:spPr>
              <a:xfrm>
                <a:off x="3133440" y="4858920"/>
                <a:ext cx="544680" cy="532800"/>
              </a:xfrm>
              <a:custGeom>
                <a:avLst/>
                <a:gdLst/>
                <a:ahLst/>
                <a:cxnLst/>
                <a:rect l="l" t="t" r="r" b="b"/>
                <a:pathLst>
                  <a:path w="433" h="434">
                    <a:moveTo>
                      <a:pt x="363" y="0"/>
                    </a:moveTo>
                    <a:cubicBezTo>
                      <a:pt x="363" y="24"/>
                      <a:pt x="363" y="47"/>
                      <a:pt x="363" y="71"/>
                    </a:cubicBezTo>
                    <a:cubicBezTo>
                      <a:pt x="386" y="71"/>
                      <a:pt x="409" y="71"/>
                      <a:pt x="432" y="71"/>
                    </a:cubicBezTo>
                    <a:cubicBezTo>
                      <a:pt x="432" y="72"/>
                      <a:pt x="432" y="73"/>
                      <a:pt x="433" y="73"/>
                    </a:cubicBezTo>
                    <a:cubicBezTo>
                      <a:pt x="424" y="81"/>
                      <a:pt x="416" y="90"/>
                      <a:pt x="408" y="98"/>
                    </a:cubicBezTo>
                    <a:cubicBezTo>
                      <a:pt x="373" y="133"/>
                      <a:pt x="338" y="168"/>
                      <a:pt x="303" y="203"/>
                    </a:cubicBezTo>
                    <a:cubicBezTo>
                      <a:pt x="300" y="206"/>
                      <a:pt x="297" y="208"/>
                      <a:pt x="292" y="207"/>
                    </a:cubicBezTo>
                    <a:cubicBezTo>
                      <a:pt x="282" y="207"/>
                      <a:pt x="272" y="207"/>
                      <a:pt x="262" y="208"/>
                    </a:cubicBezTo>
                    <a:cubicBezTo>
                      <a:pt x="260" y="208"/>
                      <a:pt x="256" y="209"/>
                      <a:pt x="255" y="210"/>
                    </a:cubicBezTo>
                    <a:cubicBezTo>
                      <a:pt x="228" y="237"/>
                      <a:pt x="202" y="263"/>
                      <a:pt x="176" y="289"/>
                    </a:cubicBezTo>
                    <a:cubicBezTo>
                      <a:pt x="164" y="301"/>
                      <a:pt x="152" y="313"/>
                      <a:pt x="141" y="325"/>
                    </a:cubicBezTo>
                    <a:cubicBezTo>
                      <a:pt x="140" y="326"/>
                      <a:pt x="139" y="328"/>
                      <a:pt x="140" y="330"/>
                    </a:cubicBezTo>
                    <a:cubicBezTo>
                      <a:pt x="143" y="338"/>
                      <a:pt x="145" y="346"/>
                      <a:pt x="146" y="354"/>
                    </a:cubicBezTo>
                    <a:cubicBezTo>
                      <a:pt x="148" y="379"/>
                      <a:pt x="139" y="399"/>
                      <a:pt x="121" y="415"/>
                    </a:cubicBezTo>
                    <a:cubicBezTo>
                      <a:pt x="105" y="428"/>
                      <a:pt x="87" y="434"/>
                      <a:pt x="67" y="432"/>
                    </a:cubicBezTo>
                    <a:cubicBezTo>
                      <a:pt x="43" y="429"/>
                      <a:pt x="25" y="417"/>
                      <a:pt x="12" y="397"/>
                    </a:cubicBezTo>
                    <a:cubicBezTo>
                      <a:pt x="2" y="380"/>
                      <a:pt x="0" y="361"/>
                      <a:pt x="4" y="342"/>
                    </a:cubicBezTo>
                    <a:cubicBezTo>
                      <a:pt x="10" y="320"/>
                      <a:pt x="24" y="303"/>
                      <a:pt x="46" y="294"/>
                    </a:cubicBezTo>
                    <a:cubicBezTo>
                      <a:pt x="66" y="285"/>
                      <a:pt x="86" y="286"/>
                      <a:pt x="105" y="295"/>
                    </a:cubicBezTo>
                    <a:cubicBezTo>
                      <a:pt x="107" y="295"/>
                      <a:pt x="109" y="294"/>
                      <a:pt x="110" y="293"/>
                    </a:cubicBezTo>
                    <a:cubicBezTo>
                      <a:pt x="137" y="267"/>
                      <a:pt x="164" y="240"/>
                      <a:pt x="191" y="213"/>
                    </a:cubicBezTo>
                    <a:cubicBezTo>
                      <a:pt x="202" y="202"/>
                      <a:pt x="212" y="191"/>
                      <a:pt x="223" y="181"/>
                    </a:cubicBezTo>
                    <a:cubicBezTo>
                      <a:pt x="226" y="178"/>
                      <a:pt x="227" y="175"/>
                      <a:pt x="227" y="171"/>
                    </a:cubicBezTo>
                    <a:cubicBezTo>
                      <a:pt x="227" y="162"/>
                      <a:pt x="227" y="152"/>
                      <a:pt x="227" y="143"/>
                    </a:cubicBezTo>
                    <a:cubicBezTo>
                      <a:pt x="226" y="138"/>
                      <a:pt x="228" y="135"/>
                      <a:pt x="231" y="131"/>
                    </a:cubicBezTo>
                    <a:cubicBezTo>
                      <a:pt x="274" y="88"/>
                      <a:pt x="317" y="45"/>
                      <a:pt x="360" y="3"/>
                    </a:cubicBezTo>
                    <a:cubicBezTo>
                      <a:pt x="361" y="2"/>
                      <a:pt x="362" y="1"/>
                      <a:pt x="363" y="0"/>
                    </a:cubicBezTo>
                    <a:close/>
                  </a:path>
                </a:pathLst>
              </a:custGeom>
              <a:solidFill>
                <a:srgbClr val="FFFFFF"/>
              </a:solidFill>
              <a:ln w="9360">
                <a:solidFill>
                  <a:srgbClr val="3F6EC2"/>
                </a:solidFill>
                <a:round/>
              </a:ln>
              <a:effectLst>
                <a:outerShdw dist="20160" dir="5400000">
                  <a:srgbClr val="000000">
                    <a:alpha val="38000"/>
                  </a:srgbClr>
                </a:outerShdw>
              </a:effectLst>
            </p:spPr>
            <p:style>
              <a:lnRef idx="0">
                <a:scrgbClr r="0" g="0" b="0"/>
              </a:lnRef>
              <a:fillRef idx="0">
                <a:scrgbClr r="0" g="0" b="0"/>
              </a:fillRef>
              <a:effectRef idx="0">
                <a:scrgbClr r="0" g="0" b="0"/>
              </a:effectRef>
              <a:fontRef idx="minor"/>
            </p:style>
          </p:sp>
        </p:grpSp>
      </p:grpSp>
      <p:sp>
        <p:nvSpPr>
          <p:cNvPr id="366" name="CustomShape 11"/>
          <p:cNvSpPr/>
          <p:nvPr/>
        </p:nvSpPr>
        <p:spPr>
          <a:xfrm>
            <a:off x="6068520" y="3255120"/>
            <a:ext cx="2893320" cy="2608560"/>
          </a:xfrm>
          <a:prstGeom prst="chevron">
            <a:avLst>
              <a:gd name="adj" fmla="val 26399"/>
            </a:avLst>
          </a:prstGeom>
          <a:gradFill rotWithShape="0">
            <a:gsLst>
              <a:gs pos="0">
                <a:srgbClr val="A8B7DF"/>
              </a:gs>
              <a:gs pos="100000">
                <a:srgbClr val="9AABD9">
                  <a:alpha val="0"/>
                </a:srgbClr>
              </a:gs>
            </a:gsLst>
            <a:lin ang="5400000"/>
          </a:gradFill>
          <a:ln w="9360">
            <a:solidFill>
              <a:srgbClr val="3F6EC2"/>
            </a:solidFill>
            <a:round/>
          </a:ln>
          <a:effectLst>
            <a:outerShdw dist="20160" dir="5400000">
              <a:srgbClr val="000000">
                <a:alpha val="38000"/>
              </a:srgbClr>
            </a:outerShdw>
          </a:effectLst>
        </p:spPr>
        <p:style>
          <a:lnRef idx="0">
            <a:scrgbClr r="0" g="0" b="0"/>
          </a:lnRef>
          <a:fillRef idx="0">
            <a:scrgbClr r="0" g="0" b="0"/>
          </a:fillRef>
          <a:effectRef idx="0">
            <a:scrgbClr r="0" g="0" b="0"/>
          </a:effectRef>
          <a:fontRef idx="minor"/>
        </p:style>
      </p:sp>
      <p:sp>
        <p:nvSpPr>
          <p:cNvPr id="367" name="CustomShape 12"/>
          <p:cNvSpPr/>
          <p:nvPr/>
        </p:nvSpPr>
        <p:spPr>
          <a:xfrm>
            <a:off x="8976320" y="4941168"/>
            <a:ext cx="1837440" cy="8193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pPr>
            <a:r>
              <a:rPr lang="es-AR" sz="1600" b="1" i="1" strike="noStrike" spc="-1" dirty="0" err="1" smtClean="0">
                <a:solidFill>
                  <a:srgbClr val="3B3838"/>
                </a:solidFill>
                <a:latin typeface="Calibri"/>
                <a:ea typeface="DejaVu Sans"/>
              </a:rPr>
              <a:t>Issues</a:t>
            </a:r>
            <a:r>
              <a:rPr lang="es-AR" sz="1600" b="1" i="1" strike="noStrike" spc="-1" dirty="0" smtClean="0">
                <a:solidFill>
                  <a:srgbClr val="3B3838"/>
                </a:solidFill>
                <a:latin typeface="Calibri"/>
                <a:ea typeface="DejaVu Sans"/>
              </a:rPr>
              <a:t> </a:t>
            </a:r>
            <a:r>
              <a:rPr lang="es-AR" sz="1600" b="1" i="1" strike="noStrike" spc="-1" dirty="0" err="1" smtClean="0">
                <a:solidFill>
                  <a:srgbClr val="3B3838"/>
                </a:solidFill>
                <a:latin typeface="Calibri"/>
                <a:ea typeface="DejaVu Sans"/>
              </a:rPr>
              <a:t>document</a:t>
            </a:r>
            <a:r>
              <a:rPr lang="es-AR" sz="1600" b="1" i="1" strike="noStrike" spc="-1" dirty="0" smtClean="0">
                <a:solidFill>
                  <a:srgbClr val="3B3838"/>
                </a:solidFill>
                <a:latin typeface="Calibri"/>
                <a:ea typeface="DejaVu Sans"/>
              </a:rPr>
              <a:t> </a:t>
            </a:r>
            <a:r>
              <a:rPr lang="es-AR" sz="1600" b="1" i="1" strike="noStrike" spc="-1" dirty="0" err="1">
                <a:solidFill>
                  <a:srgbClr val="3B3838"/>
                </a:solidFill>
                <a:latin typeface="Calibri"/>
                <a:ea typeface="DejaVu Sans"/>
              </a:rPr>
              <a:t>for</a:t>
            </a:r>
            <a:r>
              <a:rPr lang="es-AR" sz="1600" b="1" i="1" strike="noStrike" spc="-1" dirty="0">
                <a:solidFill>
                  <a:srgbClr val="3B3838"/>
                </a:solidFill>
                <a:latin typeface="Calibri"/>
                <a:ea typeface="DejaVu Sans"/>
              </a:rPr>
              <a:t> </a:t>
            </a:r>
            <a:r>
              <a:rPr lang="es-AR" sz="1600" b="1" i="1" strike="noStrike" spc="-1" dirty="0" err="1" smtClean="0">
                <a:solidFill>
                  <a:srgbClr val="3B3838"/>
                </a:solidFill>
                <a:latin typeface="Calibri"/>
                <a:ea typeface="DejaVu Sans"/>
              </a:rPr>
              <a:t>address</a:t>
            </a:r>
            <a:r>
              <a:rPr lang="es-AR" sz="1600" b="1" i="1" strike="noStrike" spc="-1" dirty="0" smtClean="0">
                <a:solidFill>
                  <a:srgbClr val="3B3838"/>
                </a:solidFill>
                <a:latin typeface="Calibri"/>
                <a:ea typeface="DejaVu Sans"/>
              </a:rPr>
              <a:t> </a:t>
            </a:r>
            <a:r>
              <a:rPr lang="es-AR" sz="1600" b="1" i="1" strike="noStrike" spc="-1" dirty="0" err="1" smtClean="0">
                <a:solidFill>
                  <a:srgbClr val="3B3838"/>
                </a:solidFill>
                <a:latin typeface="Calibri"/>
                <a:ea typeface="DejaVu Sans"/>
              </a:rPr>
              <a:t>proof</a:t>
            </a:r>
            <a:endParaRPr lang="es-AR" sz="1600" b="0" strike="noStrike" spc="-1" dirty="0">
              <a:latin typeface="Arial"/>
            </a:endParaRPr>
          </a:p>
        </p:txBody>
      </p:sp>
      <p:sp>
        <p:nvSpPr>
          <p:cNvPr id="368" name="CustomShape 13"/>
          <p:cNvSpPr/>
          <p:nvPr/>
        </p:nvSpPr>
        <p:spPr>
          <a:xfrm>
            <a:off x="6707160" y="4840560"/>
            <a:ext cx="1837440" cy="8193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pPr>
            <a:r>
              <a:rPr lang="es-AR" sz="1600" b="1" i="1" strike="noStrike" spc="-1" dirty="0" err="1">
                <a:solidFill>
                  <a:srgbClr val="3B3838"/>
                </a:solidFill>
                <a:latin typeface="Calibri"/>
                <a:ea typeface="DejaVu Sans"/>
              </a:rPr>
              <a:t>It</a:t>
            </a:r>
            <a:r>
              <a:rPr lang="es-AR" sz="1600" b="1" i="1" strike="noStrike" spc="-1" dirty="0">
                <a:solidFill>
                  <a:srgbClr val="3B3838"/>
                </a:solidFill>
                <a:latin typeface="Calibri"/>
                <a:ea typeface="DejaVu Sans"/>
              </a:rPr>
              <a:t> </a:t>
            </a:r>
            <a:r>
              <a:rPr lang="es-AR" sz="1600" b="1" i="1" strike="noStrike" spc="-1" dirty="0" err="1">
                <a:solidFill>
                  <a:srgbClr val="3B3838"/>
                </a:solidFill>
                <a:latin typeface="Calibri"/>
                <a:ea typeface="DejaVu Sans"/>
              </a:rPr>
              <a:t>is</a:t>
            </a:r>
            <a:r>
              <a:rPr lang="es-AR" sz="1600" b="1" i="1" strike="noStrike" spc="-1" dirty="0">
                <a:solidFill>
                  <a:srgbClr val="3B3838"/>
                </a:solidFill>
                <a:latin typeface="Calibri"/>
                <a:ea typeface="DejaVu Sans"/>
              </a:rPr>
              <a:t> </a:t>
            </a:r>
            <a:r>
              <a:rPr lang="es-AR" sz="1600" b="1" i="1" strike="noStrike" spc="-1" dirty="0" err="1">
                <a:solidFill>
                  <a:srgbClr val="3B3838"/>
                </a:solidFill>
                <a:latin typeface="Calibri"/>
                <a:ea typeface="DejaVu Sans"/>
              </a:rPr>
              <a:t>registered</a:t>
            </a:r>
            <a:r>
              <a:rPr lang="es-AR" sz="1600" b="1" i="1" strike="noStrike" spc="-1" dirty="0">
                <a:solidFill>
                  <a:srgbClr val="3B3838"/>
                </a:solidFill>
                <a:latin typeface="Calibri"/>
                <a:ea typeface="DejaVu Sans"/>
              </a:rPr>
              <a:t> and a DIGITAL </a:t>
            </a:r>
            <a:r>
              <a:rPr lang="es-AR" sz="1600" b="1" i="1" strike="noStrike" spc="-1" dirty="0" err="1">
                <a:solidFill>
                  <a:srgbClr val="3B3838"/>
                </a:solidFill>
                <a:latin typeface="Calibri"/>
                <a:ea typeface="DejaVu Sans"/>
              </a:rPr>
              <a:t>File</a:t>
            </a:r>
            <a:r>
              <a:rPr lang="es-AR" sz="1600" b="1" i="1" strike="noStrike" spc="-1" dirty="0">
                <a:solidFill>
                  <a:srgbClr val="3B3838"/>
                </a:solidFill>
                <a:latin typeface="Calibri"/>
                <a:ea typeface="DejaVu Sans"/>
              </a:rPr>
              <a:t> </a:t>
            </a:r>
            <a:r>
              <a:rPr lang="es-AR" sz="1600" b="1" i="1" strike="noStrike" spc="-1" dirty="0" err="1">
                <a:solidFill>
                  <a:srgbClr val="3B3838"/>
                </a:solidFill>
                <a:latin typeface="Calibri"/>
                <a:ea typeface="DejaVu Sans"/>
              </a:rPr>
              <a:t>is</a:t>
            </a:r>
            <a:r>
              <a:rPr lang="es-AR" sz="1600" b="1" i="1" strike="noStrike" spc="-1" dirty="0">
                <a:solidFill>
                  <a:srgbClr val="3B3838"/>
                </a:solidFill>
                <a:latin typeface="Calibri"/>
                <a:ea typeface="DejaVu Sans"/>
              </a:rPr>
              <a:t> </a:t>
            </a:r>
            <a:r>
              <a:rPr lang="es-AR" sz="1600" b="1" i="1" strike="noStrike" spc="-1" dirty="0" err="1" smtClean="0">
                <a:solidFill>
                  <a:srgbClr val="3B3838"/>
                </a:solidFill>
                <a:latin typeface="Calibri"/>
                <a:ea typeface="DejaVu Sans"/>
              </a:rPr>
              <a:t>issued</a:t>
            </a:r>
            <a:r>
              <a:rPr lang="es-AR" sz="1600" b="1" i="1" strike="noStrike" spc="-1" dirty="0" smtClean="0">
                <a:solidFill>
                  <a:srgbClr val="3B3838"/>
                </a:solidFill>
                <a:latin typeface="Calibri"/>
                <a:ea typeface="DejaVu Sans"/>
              </a:rPr>
              <a:t>.</a:t>
            </a:r>
            <a:endParaRPr lang="es-AR" sz="1600" b="0" strike="noStrike" spc="-1" dirty="0">
              <a:latin typeface="Arial"/>
            </a:endParaRPr>
          </a:p>
        </p:txBody>
      </p:sp>
      <p:sp>
        <p:nvSpPr>
          <p:cNvPr id="369" name="CustomShape 14"/>
          <p:cNvSpPr/>
          <p:nvPr/>
        </p:nvSpPr>
        <p:spPr>
          <a:xfrm>
            <a:off x="8898120" y="3280320"/>
            <a:ext cx="1767240" cy="4550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pPr>
            <a:r>
              <a:rPr lang="es-AR" sz="2400" b="1" i="1" strike="noStrike" spc="-1">
                <a:solidFill>
                  <a:srgbClr val="FFFFFF"/>
                </a:solidFill>
                <a:latin typeface="Calibri"/>
                <a:ea typeface="DejaVu Sans"/>
              </a:rPr>
              <a:t>SEFI</a:t>
            </a:r>
            <a:endParaRPr lang="es-AR" sz="2400" b="0" strike="noStrike" spc="-1">
              <a:latin typeface="Arial"/>
            </a:endParaRPr>
          </a:p>
        </p:txBody>
      </p:sp>
      <p:sp>
        <p:nvSpPr>
          <p:cNvPr id="370" name="CustomShape 15"/>
          <p:cNvSpPr/>
          <p:nvPr/>
        </p:nvSpPr>
        <p:spPr>
          <a:xfrm>
            <a:off x="6450840" y="3284280"/>
            <a:ext cx="1837440" cy="4550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pPr>
            <a:r>
              <a:rPr lang="es-AR" sz="2400" b="1" i="1" strike="noStrike" spc="-1">
                <a:solidFill>
                  <a:srgbClr val="FFFFFF"/>
                </a:solidFill>
                <a:latin typeface="Calibri"/>
                <a:ea typeface="DejaVu Sans"/>
              </a:rPr>
              <a:t>APOC BASE</a:t>
            </a:r>
            <a:endParaRPr lang="es-AR" sz="2400" b="0" strike="noStrike" spc="-1">
              <a:latin typeface="Arial"/>
            </a:endParaRPr>
          </a:p>
        </p:txBody>
      </p:sp>
      <p:sp>
        <p:nvSpPr>
          <p:cNvPr id="371" name="CustomShape 16"/>
          <p:cNvSpPr/>
          <p:nvPr/>
        </p:nvSpPr>
        <p:spPr>
          <a:xfrm>
            <a:off x="1708200" y="3267000"/>
            <a:ext cx="1837440" cy="820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pPr>
            <a:r>
              <a:rPr lang="es-AR" sz="2400" b="1" i="1" strike="noStrike" spc="-1">
                <a:solidFill>
                  <a:srgbClr val="FFFFFF"/>
                </a:solidFill>
                <a:latin typeface="Calibri"/>
                <a:ea typeface="DejaVu Sans"/>
              </a:rPr>
              <a:t>APOC MATRIX</a:t>
            </a:r>
            <a:endParaRPr lang="es-AR" sz="2400" b="0" strike="noStrike" spc="-1">
              <a:latin typeface="Arial"/>
            </a:endParaRPr>
          </a:p>
        </p:txBody>
      </p:sp>
      <p:sp>
        <p:nvSpPr>
          <p:cNvPr id="372" name="CustomShape 17"/>
          <p:cNvSpPr/>
          <p:nvPr/>
        </p:nvSpPr>
        <p:spPr>
          <a:xfrm>
            <a:off x="3655800" y="3242520"/>
            <a:ext cx="2893320" cy="2608560"/>
          </a:xfrm>
          <a:prstGeom prst="chevron">
            <a:avLst>
              <a:gd name="adj" fmla="val 26399"/>
            </a:avLst>
          </a:prstGeom>
          <a:solidFill>
            <a:srgbClr val="4472C4"/>
          </a:solidFill>
          <a:ln w="38160">
            <a:solidFill>
              <a:srgbClr val="FFFFFF"/>
            </a:solidFill>
            <a:round/>
          </a:ln>
          <a:effectLst>
            <a:outerShdw dist="20160" dir="5400000">
              <a:srgbClr val="000000">
                <a:alpha val="38000"/>
              </a:srgbClr>
            </a:outerShdw>
          </a:effectLst>
        </p:spPr>
        <p:style>
          <a:lnRef idx="0">
            <a:scrgbClr r="0" g="0" b="0"/>
          </a:lnRef>
          <a:fillRef idx="0">
            <a:scrgbClr r="0" g="0" b="0"/>
          </a:fillRef>
          <a:effectRef idx="0">
            <a:scrgbClr r="0" g="0" b="0"/>
          </a:effectRef>
          <a:fontRef idx="minor"/>
        </p:style>
      </p:sp>
      <p:sp>
        <p:nvSpPr>
          <p:cNvPr id="373" name="CustomShape 18"/>
          <p:cNvSpPr/>
          <p:nvPr/>
        </p:nvSpPr>
        <p:spPr>
          <a:xfrm>
            <a:off x="4260240" y="4704840"/>
            <a:ext cx="1837440" cy="10627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pPr>
            <a:r>
              <a:rPr lang="es-AR" sz="1600" b="1" i="1" spc="-1" dirty="0" err="1" smtClean="0">
                <a:solidFill>
                  <a:srgbClr val="3B3838"/>
                </a:solidFill>
                <a:latin typeface="Calibri"/>
                <a:ea typeface="DejaVu Sans"/>
              </a:rPr>
              <a:t>Authorised</a:t>
            </a:r>
            <a:r>
              <a:rPr lang="es-AR" sz="1600" b="1" i="1" spc="-1" dirty="0" smtClean="0">
                <a:solidFill>
                  <a:srgbClr val="3B3838"/>
                </a:solidFill>
                <a:latin typeface="Calibri"/>
                <a:ea typeface="DejaVu Sans"/>
              </a:rPr>
              <a:t> </a:t>
            </a:r>
            <a:r>
              <a:rPr lang="es-AR" sz="1600" b="1" i="1" strike="noStrike" spc="-1" dirty="0" smtClean="0">
                <a:solidFill>
                  <a:srgbClr val="3B3838"/>
                </a:solidFill>
                <a:latin typeface="Calibri"/>
                <a:ea typeface="DejaVu Sans"/>
              </a:rPr>
              <a:t>APOC </a:t>
            </a:r>
            <a:r>
              <a:rPr lang="es-AR" sz="1600" b="1" i="1" strike="noStrike" spc="-1" dirty="0">
                <a:solidFill>
                  <a:srgbClr val="3B3838"/>
                </a:solidFill>
                <a:latin typeface="Calibri"/>
                <a:ea typeface="DejaVu Sans"/>
              </a:rPr>
              <a:t>"M" INVOICE </a:t>
            </a:r>
            <a:r>
              <a:rPr lang="es-AR" sz="1600" b="1" i="1" strike="noStrike" spc="-1" dirty="0" err="1">
                <a:solidFill>
                  <a:srgbClr val="3B3838"/>
                </a:solidFill>
                <a:latin typeface="Calibri"/>
                <a:ea typeface="DejaVu Sans"/>
              </a:rPr>
              <a:t>for</a:t>
            </a:r>
            <a:r>
              <a:rPr lang="es-AR" sz="1600" b="1" i="1" strike="noStrike" spc="-1" dirty="0">
                <a:solidFill>
                  <a:srgbClr val="3B3838"/>
                </a:solidFill>
                <a:latin typeface="Calibri"/>
                <a:ea typeface="DejaVu Sans"/>
              </a:rPr>
              <a:t> </a:t>
            </a:r>
            <a:r>
              <a:rPr lang="es-AR" sz="1600" b="1" i="1" strike="noStrike" spc="-1" dirty="0" err="1">
                <a:solidFill>
                  <a:srgbClr val="3B3838"/>
                </a:solidFill>
                <a:latin typeface="Calibri"/>
                <a:ea typeface="DejaVu Sans"/>
              </a:rPr>
              <a:t>domestic</a:t>
            </a:r>
            <a:r>
              <a:rPr lang="es-AR" sz="1600" b="1" i="1" strike="noStrike" spc="-1" dirty="0">
                <a:solidFill>
                  <a:srgbClr val="3B3838"/>
                </a:solidFill>
                <a:latin typeface="Calibri"/>
                <a:ea typeface="DejaVu Sans"/>
              </a:rPr>
              <a:t> </a:t>
            </a:r>
            <a:r>
              <a:rPr lang="es-AR" sz="1600" b="1" i="1" strike="noStrike" spc="-1" dirty="0" err="1">
                <a:solidFill>
                  <a:srgbClr val="3B3838"/>
                </a:solidFill>
                <a:latin typeface="Calibri"/>
                <a:ea typeface="DejaVu Sans"/>
              </a:rPr>
              <a:t>market</a:t>
            </a:r>
            <a:r>
              <a:rPr lang="es-AR" sz="1600" b="1" i="1" strike="noStrike" spc="-1" dirty="0">
                <a:solidFill>
                  <a:srgbClr val="3B3838"/>
                </a:solidFill>
                <a:latin typeface="Calibri"/>
                <a:ea typeface="DejaVu Sans"/>
              </a:rPr>
              <a:t> </a:t>
            </a:r>
            <a:r>
              <a:rPr lang="es-AR" sz="1600" b="1" i="1" strike="noStrike" spc="-1" dirty="0" err="1">
                <a:solidFill>
                  <a:srgbClr val="3B3838"/>
                </a:solidFill>
                <a:latin typeface="Calibri"/>
                <a:ea typeface="DejaVu Sans"/>
              </a:rPr>
              <a:t>operations</a:t>
            </a:r>
            <a:r>
              <a:rPr lang="es-AR" sz="1600" b="1" i="1" strike="noStrike" spc="-1" dirty="0">
                <a:solidFill>
                  <a:srgbClr val="3B3838"/>
                </a:solidFill>
                <a:latin typeface="Calibri"/>
                <a:ea typeface="DejaVu Sans"/>
              </a:rPr>
              <a:t>.</a:t>
            </a:r>
            <a:endParaRPr lang="es-AR" sz="1600" b="0" strike="noStrike" spc="-1" dirty="0">
              <a:latin typeface="Arial"/>
            </a:endParaRPr>
          </a:p>
        </p:txBody>
      </p:sp>
      <p:sp>
        <p:nvSpPr>
          <p:cNvPr id="374" name="CustomShape 19"/>
          <p:cNvSpPr/>
          <p:nvPr/>
        </p:nvSpPr>
        <p:spPr>
          <a:xfrm>
            <a:off x="3940200" y="3272760"/>
            <a:ext cx="2004120" cy="4550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pPr>
            <a:r>
              <a:rPr lang="es-AR" sz="2400" b="1" i="1" strike="noStrike" spc="-1">
                <a:solidFill>
                  <a:srgbClr val="FFFFFF"/>
                </a:solidFill>
                <a:latin typeface="Calibri"/>
                <a:ea typeface="DejaVu Sans"/>
              </a:rPr>
              <a:t>BILLING</a:t>
            </a:r>
            <a:endParaRPr lang="es-AR" sz="2400" b="0" strike="noStrike" spc="-1">
              <a:latin typeface="Arial"/>
            </a:endParaRPr>
          </a:p>
        </p:txBody>
      </p:sp>
      <p:sp>
        <p:nvSpPr>
          <p:cNvPr id="375" name="CustomShape 20"/>
          <p:cNvSpPr/>
          <p:nvPr/>
        </p:nvSpPr>
        <p:spPr>
          <a:xfrm>
            <a:off x="7309440" y="4019760"/>
            <a:ext cx="612720" cy="612360"/>
          </a:xfrm>
          <a:custGeom>
            <a:avLst/>
            <a:gdLst/>
            <a:ahLst/>
            <a:cxnLst/>
            <a:rect l="l" t="t" r="r" b="b"/>
            <a:pathLst>
              <a:path w="1376" h="1376">
                <a:moveTo>
                  <a:pt x="509" y="1366"/>
                </a:moveTo>
                <a:cubicBezTo>
                  <a:pt x="498" y="1366"/>
                  <a:pt x="487" y="1364"/>
                  <a:pt x="477" y="1360"/>
                </a:cubicBezTo>
                <a:cubicBezTo>
                  <a:pt x="363" y="1312"/>
                  <a:pt x="363" y="1312"/>
                  <a:pt x="363" y="1312"/>
                </a:cubicBezTo>
                <a:cubicBezTo>
                  <a:pt x="324" y="1296"/>
                  <a:pt x="302" y="1253"/>
                  <a:pt x="312" y="1212"/>
                </a:cubicBezTo>
                <a:cubicBezTo>
                  <a:pt x="319" y="1188"/>
                  <a:pt x="325" y="1163"/>
                  <a:pt x="332" y="1139"/>
                </a:cubicBezTo>
                <a:cubicBezTo>
                  <a:pt x="297" y="1111"/>
                  <a:pt x="265" y="1079"/>
                  <a:pt x="237" y="1044"/>
                </a:cubicBezTo>
                <a:cubicBezTo>
                  <a:pt x="213" y="1051"/>
                  <a:pt x="188" y="1057"/>
                  <a:pt x="164" y="1064"/>
                </a:cubicBezTo>
                <a:cubicBezTo>
                  <a:pt x="123" y="1074"/>
                  <a:pt x="80" y="1052"/>
                  <a:pt x="64" y="1013"/>
                </a:cubicBezTo>
                <a:cubicBezTo>
                  <a:pt x="16" y="899"/>
                  <a:pt x="16" y="899"/>
                  <a:pt x="16" y="899"/>
                </a:cubicBezTo>
                <a:cubicBezTo>
                  <a:pt x="0" y="860"/>
                  <a:pt x="15" y="815"/>
                  <a:pt x="51" y="793"/>
                </a:cubicBezTo>
                <a:cubicBezTo>
                  <a:pt x="73" y="780"/>
                  <a:pt x="95" y="767"/>
                  <a:pt x="117" y="754"/>
                </a:cubicBezTo>
                <a:cubicBezTo>
                  <a:pt x="112" y="710"/>
                  <a:pt x="112" y="665"/>
                  <a:pt x="117" y="621"/>
                </a:cubicBezTo>
                <a:cubicBezTo>
                  <a:pt x="95" y="608"/>
                  <a:pt x="73" y="595"/>
                  <a:pt x="51" y="582"/>
                </a:cubicBezTo>
                <a:cubicBezTo>
                  <a:pt x="15" y="561"/>
                  <a:pt x="0" y="515"/>
                  <a:pt x="16" y="476"/>
                </a:cubicBezTo>
                <a:cubicBezTo>
                  <a:pt x="64" y="362"/>
                  <a:pt x="64" y="362"/>
                  <a:pt x="64" y="362"/>
                </a:cubicBezTo>
                <a:cubicBezTo>
                  <a:pt x="80" y="323"/>
                  <a:pt x="123" y="301"/>
                  <a:pt x="164" y="312"/>
                </a:cubicBezTo>
                <a:cubicBezTo>
                  <a:pt x="188" y="318"/>
                  <a:pt x="213" y="324"/>
                  <a:pt x="237" y="331"/>
                </a:cubicBezTo>
                <a:cubicBezTo>
                  <a:pt x="265" y="296"/>
                  <a:pt x="297" y="264"/>
                  <a:pt x="332" y="237"/>
                </a:cubicBezTo>
                <a:cubicBezTo>
                  <a:pt x="325" y="212"/>
                  <a:pt x="319" y="187"/>
                  <a:pt x="312" y="163"/>
                </a:cubicBezTo>
                <a:cubicBezTo>
                  <a:pt x="302" y="122"/>
                  <a:pt x="324" y="79"/>
                  <a:pt x="363" y="63"/>
                </a:cubicBezTo>
                <a:cubicBezTo>
                  <a:pt x="477" y="16"/>
                  <a:pt x="477" y="16"/>
                  <a:pt x="477" y="16"/>
                </a:cubicBezTo>
                <a:cubicBezTo>
                  <a:pt x="516" y="0"/>
                  <a:pt x="561" y="15"/>
                  <a:pt x="583" y="51"/>
                </a:cubicBezTo>
                <a:cubicBezTo>
                  <a:pt x="596" y="72"/>
                  <a:pt x="609" y="94"/>
                  <a:pt x="622" y="116"/>
                </a:cubicBezTo>
                <a:cubicBezTo>
                  <a:pt x="666" y="111"/>
                  <a:pt x="711" y="111"/>
                  <a:pt x="755" y="116"/>
                </a:cubicBezTo>
                <a:cubicBezTo>
                  <a:pt x="768" y="94"/>
                  <a:pt x="781" y="72"/>
                  <a:pt x="794" y="51"/>
                </a:cubicBezTo>
                <a:cubicBezTo>
                  <a:pt x="815" y="15"/>
                  <a:pt x="861" y="0"/>
                  <a:pt x="900" y="16"/>
                </a:cubicBezTo>
                <a:cubicBezTo>
                  <a:pt x="1014" y="63"/>
                  <a:pt x="1014" y="63"/>
                  <a:pt x="1014" y="63"/>
                </a:cubicBezTo>
                <a:cubicBezTo>
                  <a:pt x="1053" y="79"/>
                  <a:pt x="1075" y="122"/>
                  <a:pt x="1064" y="163"/>
                </a:cubicBezTo>
                <a:cubicBezTo>
                  <a:pt x="1058" y="187"/>
                  <a:pt x="1052" y="212"/>
                  <a:pt x="1045" y="237"/>
                </a:cubicBezTo>
                <a:cubicBezTo>
                  <a:pt x="1080" y="264"/>
                  <a:pt x="1112" y="296"/>
                  <a:pt x="1139" y="331"/>
                </a:cubicBezTo>
                <a:cubicBezTo>
                  <a:pt x="1164" y="324"/>
                  <a:pt x="1189" y="318"/>
                  <a:pt x="1213" y="312"/>
                </a:cubicBezTo>
                <a:cubicBezTo>
                  <a:pt x="1254" y="301"/>
                  <a:pt x="1297" y="323"/>
                  <a:pt x="1313" y="362"/>
                </a:cubicBezTo>
                <a:cubicBezTo>
                  <a:pt x="1360" y="476"/>
                  <a:pt x="1360" y="476"/>
                  <a:pt x="1360" y="476"/>
                </a:cubicBezTo>
                <a:cubicBezTo>
                  <a:pt x="1360" y="476"/>
                  <a:pt x="1360" y="476"/>
                  <a:pt x="1360" y="476"/>
                </a:cubicBezTo>
                <a:cubicBezTo>
                  <a:pt x="1376" y="515"/>
                  <a:pt x="1361" y="561"/>
                  <a:pt x="1325" y="582"/>
                </a:cubicBezTo>
                <a:cubicBezTo>
                  <a:pt x="1304" y="595"/>
                  <a:pt x="1282" y="608"/>
                  <a:pt x="1260" y="621"/>
                </a:cubicBezTo>
                <a:cubicBezTo>
                  <a:pt x="1265" y="665"/>
                  <a:pt x="1265" y="710"/>
                  <a:pt x="1260" y="754"/>
                </a:cubicBezTo>
                <a:cubicBezTo>
                  <a:pt x="1282" y="767"/>
                  <a:pt x="1304" y="780"/>
                  <a:pt x="1325" y="793"/>
                </a:cubicBezTo>
                <a:cubicBezTo>
                  <a:pt x="1361" y="815"/>
                  <a:pt x="1376" y="860"/>
                  <a:pt x="1360" y="899"/>
                </a:cubicBezTo>
                <a:cubicBezTo>
                  <a:pt x="1313" y="1013"/>
                  <a:pt x="1313" y="1013"/>
                  <a:pt x="1313" y="1013"/>
                </a:cubicBezTo>
                <a:cubicBezTo>
                  <a:pt x="1297" y="1052"/>
                  <a:pt x="1254" y="1074"/>
                  <a:pt x="1213" y="1064"/>
                </a:cubicBezTo>
                <a:cubicBezTo>
                  <a:pt x="1189" y="1057"/>
                  <a:pt x="1164" y="1051"/>
                  <a:pt x="1139" y="1044"/>
                </a:cubicBezTo>
                <a:cubicBezTo>
                  <a:pt x="1112" y="1079"/>
                  <a:pt x="1080" y="1111"/>
                  <a:pt x="1045" y="1139"/>
                </a:cubicBezTo>
                <a:cubicBezTo>
                  <a:pt x="1052" y="1164"/>
                  <a:pt x="1058" y="1188"/>
                  <a:pt x="1064" y="1212"/>
                </a:cubicBezTo>
                <a:cubicBezTo>
                  <a:pt x="1075" y="1253"/>
                  <a:pt x="1053" y="1296"/>
                  <a:pt x="1014" y="1312"/>
                </a:cubicBezTo>
                <a:cubicBezTo>
                  <a:pt x="900" y="1360"/>
                  <a:pt x="900" y="1360"/>
                  <a:pt x="900" y="1360"/>
                </a:cubicBezTo>
                <a:cubicBezTo>
                  <a:pt x="861" y="1376"/>
                  <a:pt x="815" y="1361"/>
                  <a:pt x="794" y="1325"/>
                </a:cubicBezTo>
                <a:cubicBezTo>
                  <a:pt x="781" y="1303"/>
                  <a:pt x="768" y="1281"/>
                  <a:pt x="755" y="1259"/>
                </a:cubicBezTo>
                <a:cubicBezTo>
                  <a:pt x="711" y="1264"/>
                  <a:pt x="666" y="1264"/>
                  <a:pt x="622" y="1259"/>
                </a:cubicBezTo>
                <a:cubicBezTo>
                  <a:pt x="609" y="1281"/>
                  <a:pt x="596" y="1303"/>
                  <a:pt x="583" y="1325"/>
                </a:cubicBezTo>
                <a:cubicBezTo>
                  <a:pt x="567" y="1351"/>
                  <a:pt x="539" y="1366"/>
                  <a:pt x="509" y="1366"/>
                </a:cubicBezTo>
                <a:close/>
                <a:moveTo>
                  <a:pt x="403" y="1230"/>
                </a:moveTo>
                <a:cubicBezTo>
                  <a:pt x="507" y="1273"/>
                  <a:pt x="507" y="1273"/>
                  <a:pt x="507" y="1273"/>
                </a:cubicBezTo>
                <a:cubicBezTo>
                  <a:pt x="519" y="1252"/>
                  <a:pt x="532" y="1231"/>
                  <a:pt x="544" y="1210"/>
                </a:cubicBezTo>
                <a:cubicBezTo>
                  <a:pt x="562" y="1180"/>
                  <a:pt x="595" y="1163"/>
                  <a:pt x="629" y="1167"/>
                </a:cubicBezTo>
                <a:cubicBezTo>
                  <a:pt x="669" y="1172"/>
                  <a:pt x="708" y="1172"/>
                  <a:pt x="748" y="1167"/>
                </a:cubicBezTo>
                <a:cubicBezTo>
                  <a:pt x="782" y="1163"/>
                  <a:pt x="815" y="1180"/>
                  <a:pt x="833" y="1210"/>
                </a:cubicBezTo>
                <a:cubicBezTo>
                  <a:pt x="845" y="1231"/>
                  <a:pt x="857" y="1252"/>
                  <a:pt x="870" y="1273"/>
                </a:cubicBezTo>
                <a:cubicBezTo>
                  <a:pt x="974" y="1230"/>
                  <a:pt x="974" y="1230"/>
                  <a:pt x="974" y="1230"/>
                </a:cubicBezTo>
                <a:cubicBezTo>
                  <a:pt x="968" y="1206"/>
                  <a:pt x="962" y="1183"/>
                  <a:pt x="956" y="1159"/>
                </a:cubicBezTo>
                <a:cubicBezTo>
                  <a:pt x="947" y="1125"/>
                  <a:pt x="958" y="1090"/>
                  <a:pt x="986" y="1069"/>
                </a:cubicBezTo>
                <a:cubicBezTo>
                  <a:pt x="1017" y="1044"/>
                  <a:pt x="1045" y="1016"/>
                  <a:pt x="1070" y="985"/>
                </a:cubicBezTo>
                <a:cubicBezTo>
                  <a:pt x="1091" y="958"/>
                  <a:pt x="1126" y="946"/>
                  <a:pt x="1160" y="955"/>
                </a:cubicBezTo>
                <a:cubicBezTo>
                  <a:pt x="1183" y="961"/>
                  <a:pt x="1207" y="967"/>
                  <a:pt x="1230" y="973"/>
                </a:cubicBezTo>
                <a:cubicBezTo>
                  <a:pt x="1274" y="869"/>
                  <a:pt x="1274" y="869"/>
                  <a:pt x="1274" y="869"/>
                </a:cubicBezTo>
                <a:cubicBezTo>
                  <a:pt x="1253" y="856"/>
                  <a:pt x="1232" y="844"/>
                  <a:pt x="1211" y="832"/>
                </a:cubicBezTo>
                <a:cubicBezTo>
                  <a:pt x="1181" y="814"/>
                  <a:pt x="1164" y="781"/>
                  <a:pt x="1168" y="747"/>
                </a:cubicBezTo>
                <a:cubicBezTo>
                  <a:pt x="1173" y="707"/>
                  <a:pt x="1173" y="668"/>
                  <a:pt x="1168" y="628"/>
                </a:cubicBezTo>
                <a:cubicBezTo>
                  <a:pt x="1164" y="594"/>
                  <a:pt x="1181" y="561"/>
                  <a:pt x="1211" y="543"/>
                </a:cubicBezTo>
                <a:cubicBezTo>
                  <a:pt x="1232" y="531"/>
                  <a:pt x="1253" y="519"/>
                  <a:pt x="1274" y="506"/>
                </a:cubicBezTo>
                <a:cubicBezTo>
                  <a:pt x="1230" y="402"/>
                  <a:pt x="1230" y="402"/>
                  <a:pt x="1230" y="402"/>
                </a:cubicBezTo>
                <a:cubicBezTo>
                  <a:pt x="1207" y="408"/>
                  <a:pt x="1183" y="414"/>
                  <a:pt x="1160" y="420"/>
                </a:cubicBezTo>
                <a:cubicBezTo>
                  <a:pt x="1126" y="429"/>
                  <a:pt x="1091" y="418"/>
                  <a:pt x="1070" y="390"/>
                </a:cubicBezTo>
                <a:cubicBezTo>
                  <a:pt x="1045" y="359"/>
                  <a:pt x="1017" y="331"/>
                  <a:pt x="986" y="306"/>
                </a:cubicBezTo>
                <a:cubicBezTo>
                  <a:pt x="958" y="285"/>
                  <a:pt x="947" y="250"/>
                  <a:pt x="956" y="216"/>
                </a:cubicBezTo>
                <a:cubicBezTo>
                  <a:pt x="962" y="193"/>
                  <a:pt x="968" y="169"/>
                  <a:pt x="974" y="146"/>
                </a:cubicBezTo>
                <a:cubicBezTo>
                  <a:pt x="870" y="102"/>
                  <a:pt x="870" y="102"/>
                  <a:pt x="870" y="102"/>
                </a:cubicBezTo>
                <a:cubicBezTo>
                  <a:pt x="857" y="123"/>
                  <a:pt x="845" y="144"/>
                  <a:pt x="833" y="165"/>
                </a:cubicBezTo>
                <a:cubicBezTo>
                  <a:pt x="815" y="195"/>
                  <a:pt x="782" y="212"/>
                  <a:pt x="748" y="208"/>
                </a:cubicBezTo>
                <a:cubicBezTo>
                  <a:pt x="708" y="203"/>
                  <a:pt x="668" y="203"/>
                  <a:pt x="629" y="208"/>
                </a:cubicBezTo>
                <a:cubicBezTo>
                  <a:pt x="595" y="212"/>
                  <a:pt x="561" y="195"/>
                  <a:pt x="544" y="165"/>
                </a:cubicBezTo>
                <a:cubicBezTo>
                  <a:pt x="532" y="144"/>
                  <a:pt x="519" y="123"/>
                  <a:pt x="507" y="102"/>
                </a:cubicBezTo>
                <a:cubicBezTo>
                  <a:pt x="403" y="146"/>
                  <a:pt x="403" y="146"/>
                  <a:pt x="403" y="146"/>
                </a:cubicBezTo>
                <a:cubicBezTo>
                  <a:pt x="409" y="169"/>
                  <a:pt x="415" y="193"/>
                  <a:pt x="421" y="216"/>
                </a:cubicBezTo>
                <a:cubicBezTo>
                  <a:pt x="430" y="250"/>
                  <a:pt x="418" y="285"/>
                  <a:pt x="391" y="306"/>
                </a:cubicBezTo>
                <a:cubicBezTo>
                  <a:pt x="360" y="331"/>
                  <a:pt x="332" y="359"/>
                  <a:pt x="307" y="390"/>
                </a:cubicBezTo>
                <a:cubicBezTo>
                  <a:pt x="286" y="418"/>
                  <a:pt x="251" y="429"/>
                  <a:pt x="217" y="420"/>
                </a:cubicBezTo>
                <a:cubicBezTo>
                  <a:pt x="193" y="414"/>
                  <a:pt x="170" y="408"/>
                  <a:pt x="146" y="402"/>
                </a:cubicBezTo>
                <a:cubicBezTo>
                  <a:pt x="103" y="506"/>
                  <a:pt x="103" y="506"/>
                  <a:pt x="103" y="506"/>
                </a:cubicBezTo>
                <a:cubicBezTo>
                  <a:pt x="124" y="519"/>
                  <a:pt x="145" y="531"/>
                  <a:pt x="166" y="543"/>
                </a:cubicBezTo>
                <a:cubicBezTo>
                  <a:pt x="196" y="561"/>
                  <a:pt x="213" y="594"/>
                  <a:pt x="209" y="628"/>
                </a:cubicBezTo>
                <a:cubicBezTo>
                  <a:pt x="204" y="668"/>
                  <a:pt x="204" y="708"/>
                  <a:pt x="209" y="747"/>
                </a:cubicBezTo>
                <a:cubicBezTo>
                  <a:pt x="213" y="781"/>
                  <a:pt x="196" y="815"/>
                  <a:pt x="166" y="832"/>
                </a:cubicBezTo>
                <a:cubicBezTo>
                  <a:pt x="145" y="844"/>
                  <a:pt x="124" y="856"/>
                  <a:pt x="103" y="869"/>
                </a:cubicBezTo>
                <a:cubicBezTo>
                  <a:pt x="146" y="973"/>
                  <a:pt x="146" y="973"/>
                  <a:pt x="146" y="973"/>
                </a:cubicBezTo>
                <a:cubicBezTo>
                  <a:pt x="170" y="968"/>
                  <a:pt x="193" y="961"/>
                  <a:pt x="217" y="955"/>
                </a:cubicBezTo>
                <a:cubicBezTo>
                  <a:pt x="251" y="946"/>
                  <a:pt x="286" y="958"/>
                  <a:pt x="307" y="985"/>
                </a:cubicBezTo>
                <a:cubicBezTo>
                  <a:pt x="332" y="1016"/>
                  <a:pt x="360" y="1044"/>
                  <a:pt x="391" y="1069"/>
                </a:cubicBezTo>
                <a:cubicBezTo>
                  <a:pt x="418" y="1090"/>
                  <a:pt x="430" y="1125"/>
                  <a:pt x="421" y="1159"/>
                </a:cubicBezTo>
                <a:cubicBezTo>
                  <a:pt x="415" y="1183"/>
                  <a:pt x="409" y="1206"/>
                  <a:pt x="403" y="1230"/>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376" name="CustomShape 21"/>
          <p:cNvSpPr/>
          <p:nvPr/>
        </p:nvSpPr>
        <p:spPr>
          <a:xfrm>
            <a:off x="7449840" y="4176720"/>
            <a:ext cx="315000" cy="296280"/>
          </a:xfrm>
          <a:custGeom>
            <a:avLst/>
            <a:gdLst/>
            <a:ahLst/>
            <a:cxnLst/>
            <a:rect l="l" t="t" r="r" b="b"/>
            <a:pathLst>
              <a:path w="709" h="667">
                <a:moveTo>
                  <a:pt x="354" y="667"/>
                </a:moveTo>
                <a:cubicBezTo>
                  <a:pt x="314" y="667"/>
                  <a:pt x="273" y="659"/>
                  <a:pt x="235" y="643"/>
                </a:cubicBezTo>
                <a:cubicBezTo>
                  <a:pt x="158" y="611"/>
                  <a:pt x="98" y="551"/>
                  <a:pt x="66" y="474"/>
                </a:cubicBezTo>
                <a:cubicBezTo>
                  <a:pt x="0" y="315"/>
                  <a:pt x="76" y="132"/>
                  <a:pt x="235" y="66"/>
                </a:cubicBezTo>
                <a:cubicBezTo>
                  <a:pt x="394" y="0"/>
                  <a:pt x="577" y="76"/>
                  <a:pt x="643" y="235"/>
                </a:cubicBezTo>
                <a:cubicBezTo>
                  <a:pt x="643" y="235"/>
                  <a:pt x="643" y="235"/>
                  <a:pt x="643" y="235"/>
                </a:cubicBezTo>
                <a:cubicBezTo>
                  <a:pt x="709" y="394"/>
                  <a:pt x="633" y="577"/>
                  <a:pt x="474" y="643"/>
                </a:cubicBezTo>
                <a:cubicBezTo>
                  <a:pt x="435" y="659"/>
                  <a:pt x="395" y="667"/>
                  <a:pt x="354" y="667"/>
                </a:cubicBezTo>
                <a:close/>
                <a:moveTo>
                  <a:pt x="354" y="134"/>
                </a:moveTo>
                <a:cubicBezTo>
                  <a:pt x="326" y="134"/>
                  <a:pt x="297" y="139"/>
                  <a:pt x="270" y="151"/>
                </a:cubicBezTo>
                <a:cubicBezTo>
                  <a:pt x="157" y="197"/>
                  <a:pt x="104" y="327"/>
                  <a:pt x="150" y="439"/>
                </a:cubicBezTo>
                <a:cubicBezTo>
                  <a:pt x="173" y="494"/>
                  <a:pt x="215" y="536"/>
                  <a:pt x="270" y="559"/>
                </a:cubicBezTo>
                <a:cubicBezTo>
                  <a:pt x="324" y="581"/>
                  <a:pt x="384" y="581"/>
                  <a:pt x="439" y="559"/>
                </a:cubicBezTo>
                <a:cubicBezTo>
                  <a:pt x="551" y="512"/>
                  <a:pt x="605" y="383"/>
                  <a:pt x="558" y="270"/>
                </a:cubicBezTo>
                <a:cubicBezTo>
                  <a:pt x="523" y="185"/>
                  <a:pt x="441" y="134"/>
                  <a:pt x="354" y="134"/>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377" name="CustomShape 22"/>
          <p:cNvSpPr/>
          <p:nvPr/>
        </p:nvSpPr>
        <p:spPr>
          <a:xfrm>
            <a:off x="8000280" y="4350600"/>
            <a:ext cx="463320" cy="462960"/>
          </a:xfrm>
          <a:custGeom>
            <a:avLst/>
            <a:gdLst/>
            <a:ahLst/>
            <a:cxnLst/>
            <a:rect l="l" t="t" r="r" b="b"/>
            <a:pathLst>
              <a:path w="1041" h="1041">
                <a:moveTo>
                  <a:pt x="565" y="1041"/>
                </a:moveTo>
                <a:cubicBezTo>
                  <a:pt x="476" y="1041"/>
                  <a:pt x="476" y="1041"/>
                  <a:pt x="476" y="1041"/>
                </a:cubicBezTo>
                <a:cubicBezTo>
                  <a:pt x="440" y="1041"/>
                  <a:pt x="409" y="1014"/>
                  <a:pt x="404" y="979"/>
                </a:cubicBezTo>
                <a:cubicBezTo>
                  <a:pt x="402" y="963"/>
                  <a:pt x="399" y="947"/>
                  <a:pt x="397" y="930"/>
                </a:cubicBezTo>
                <a:cubicBezTo>
                  <a:pt x="370" y="922"/>
                  <a:pt x="343" y="911"/>
                  <a:pt x="318" y="898"/>
                </a:cubicBezTo>
                <a:cubicBezTo>
                  <a:pt x="305" y="907"/>
                  <a:pt x="292" y="917"/>
                  <a:pt x="279" y="927"/>
                </a:cubicBezTo>
                <a:cubicBezTo>
                  <a:pt x="250" y="948"/>
                  <a:pt x="210" y="945"/>
                  <a:pt x="184" y="920"/>
                </a:cubicBezTo>
                <a:cubicBezTo>
                  <a:pt x="121" y="857"/>
                  <a:pt x="121" y="857"/>
                  <a:pt x="121" y="857"/>
                </a:cubicBezTo>
                <a:cubicBezTo>
                  <a:pt x="96" y="831"/>
                  <a:pt x="93" y="791"/>
                  <a:pt x="114" y="762"/>
                </a:cubicBezTo>
                <a:cubicBezTo>
                  <a:pt x="124" y="749"/>
                  <a:pt x="133" y="736"/>
                  <a:pt x="143" y="723"/>
                </a:cubicBezTo>
                <a:cubicBezTo>
                  <a:pt x="130" y="698"/>
                  <a:pt x="119" y="671"/>
                  <a:pt x="111" y="644"/>
                </a:cubicBezTo>
                <a:cubicBezTo>
                  <a:pt x="94" y="642"/>
                  <a:pt x="78" y="639"/>
                  <a:pt x="62" y="637"/>
                </a:cubicBezTo>
                <a:cubicBezTo>
                  <a:pt x="27" y="632"/>
                  <a:pt x="0" y="601"/>
                  <a:pt x="0" y="565"/>
                </a:cubicBezTo>
                <a:cubicBezTo>
                  <a:pt x="0" y="476"/>
                  <a:pt x="0" y="476"/>
                  <a:pt x="0" y="476"/>
                </a:cubicBezTo>
                <a:cubicBezTo>
                  <a:pt x="0" y="440"/>
                  <a:pt x="27" y="409"/>
                  <a:pt x="62" y="404"/>
                </a:cubicBezTo>
                <a:cubicBezTo>
                  <a:pt x="78" y="401"/>
                  <a:pt x="94" y="399"/>
                  <a:pt x="111" y="397"/>
                </a:cubicBezTo>
                <a:cubicBezTo>
                  <a:pt x="119" y="369"/>
                  <a:pt x="130" y="343"/>
                  <a:pt x="143" y="318"/>
                </a:cubicBezTo>
                <a:cubicBezTo>
                  <a:pt x="133" y="305"/>
                  <a:pt x="124" y="291"/>
                  <a:pt x="114" y="279"/>
                </a:cubicBezTo>
                <a:cubicBezTo>
                  <a:pt x="93" y="250"/>
                  <a:pt x="96" y="209"/>
                  <a:pt x="121" y="184"/>
                </a:cubicBezTo>
                <a:cubicBezTo>
                  <a:pt x="184" y="121"/>
                  <a:pt x="184" y="121"/>
                  <a:pt x="184" y="121"/>
                </a:cubicBezTo>
                <a:cubicBezTo>
                  <a:pt x="210" y="96"/>
                  <a:pt x="250" y="92"/>
                  <a:pt x="279" y="114"/>
                </a:cubicBezTo>
                <a:cubicBezTo>
                  <a:pt x="292" y="123"/>
                  <a:pt x="305" y="133"/>
                  <a:pt x="318" y="143"/>
                </a:cubicBezTo>
                <a:cubicBezTo>
                  <a:pt x="343" y="129"/>
                  <a:pt x="370" y="118"/>
                  <a:pt x="397" y="110"/>
                </a:cubicBezTo>
                <a:cubicBezTo>
                  <a:pt x="399" y="94"/>
                  <a:pt x="402" y="78"/>
                  <a:pt x="404" y="62"/>
                </a:cubicBezTo>
                <a:cubicBezTo>
                  <a:pt x="409" y="27"/>
                  <a:pt x="440" y="0"/>
                  <a:pt x="476" y="0"/>
                </a:cubicBezTo>
                <a:cubicBezTo>
                  <a:pt x="565" y="0"/>
                  <a:pt x="565" y="0"/>
                  <a:pt x="565" y="0"/>
                </a:cubicBezTo>
                <a:cubicBezTo>
                  <a:pt x="601" y="0"/>
                  <a:pt x="632" y="27"/>
                  <a:pt x="637" y="62"/>
                </a:cubicBezTo>
                <a:cubicBezTo>
                  <a:pt x="640" y="78"/>
                  <a:pt x="642" y="94"/>
                  <a:pt x="644" y="110"/>
                </a:cubicBezTo>
                <a:cubicBezTo>
                  <a:pt x="672" y="118"/>
                  <a:pt x="698" y="129"/>
                  <a:pt x="723" y="143"/>
                </a:cubicBezTo>
                <a:cubicBezTo>
                  <a:pt x="736" y="133"/>
                  <a:pt x="750" y="123"/>
                  <a:pt x="762" y="114"/>
                </a:cubicBezTo>
                <a:cubicBezTo>
                  <a:pt x="791" y="92"/>
                  <a:pt x="832" y="96"/>
                  <a:pt x="857" y="121"/>
                </a:cubicBezTo>
                <a:cubicBezTo>
                  <a:pt x="920" y="184"/>
                  <a:pt x="920" y="184"/>
                  <a:pt x="920" y="184"/>
                </a:cubicBezTo>
                <a:cubicBezTo>
                  <a:pt x="945" y="209"/>
                  <a:pt x="949" y="250"/>
                  <a:pt x="927" y="278"/>
                </a:cubicBezTo>
                <a:cubicBezTo>
                  <a:pt x="918" y="291"/>
                  <a:pt x="908" y="305"/>
                  <a:pt x="898" y="318"/>
                </a:cubicBezTo>
                <a:cubicBezTo>
                  <a:pt x="912" y="343"/>
                  <a:pt x="923" y="369"/>
                  <a:pt x="931" y="397"/>
                </a:cubicBezTo>
                <a:cubicBezTo>
                  <a:pt x="947" y="399"/>
                  <a:pt x="963" y="401"/>
                  <a:pt x="979" y="404"/>
                </a:cubicBezTo>
                <a:cubicBezTo>
                  <a:pt x="1014" y="409"/>
                  <a:pt x="1041" y="440"/>
                  <a:pt x="1041" y="476"/>
                </a:cubicBezTo>
                <a:cubicBezTo>
                  <a:pt x="1041" y="565"/>
                  <a:pt x="1041" y="565"/>
                  <a:pt x="1041" y="565"/>
                </a:cubicBezTo>
                <a:cubicBezTo>
                  <a:pt x="1041" y="601"/>
                  <a:pt x="1014" y="632"/>
                  <a:pt x="979" y="637"/>
                </a:cubicBezTo>
                <a:cubicBezTo>
                  <a:pt x="963" y="639"/>
                  <a:pt x="947" y="642"/>
                  <a:pt x="931" y="644"/>
                </a:cubicBezTo>
                <a:cubicBezTo>
                  <a:pt x="923" y="671"/>
                  <a:pt x="911" y="698"/>
                  <a:pt x="898" y="723"/>
                </a:cubicBezTo>
                <a:cubicBezTo>
                  <a:pt x="908" y="736"/>
                  <a:pt x="918" y="749"/>
                  <a:pt x="927" y="762"/>
                </a:cubicBezTo>
                <a:cubicBezTo>
                  <a:pt x="949" y="791"/>
                  <a:pt x="945" y="831"/>
                  <a:pt x="920" y="857"/>
                </a:cubicBezTo>
                <a:cubicBezTo>
                  <a:pt x="857" y="920"/>
                  <a:pt x="857" y="920"/>
                  <a:pt x="857" y="920"/>
                </a:cubicBezTo>
                <a:cubicBezTo>
                  <a:pt x="832" y="945"/>
                  <a:pt x="791" y="948"/>
                  <a:pt x="762" y="927"/>
                </a:cubicBezTo>
                <a:cubicBezTo>
                  <a:pt x="750" y="917"/>
                  <a:pt x="736" y="907"/>
                  <a:pt x="723" y="898"/>
                </a:cubicBezTo>
                <a:cubicBezTo>
                  <a:pt x="698" y="911"/>
                  <a:pt x="672" y="922"/>
                  <a:pt x="644" y="930"/>
                </a:cubicBezTo>
                <a:cubicBezTo>
                  <a:pt x="642" y="947"/>
                  <a:pt x="640" y="963"/>
                  <a:pt x="637" y="979"/>
                </a:cubicBezTo>
                <a:cubicBezTo>
                  <a:pt x="632" y="1014"/>
                  <a:pt x="601" y="1041"/>
                  <a:pt x="565" y="1041"/>
                </a:cubicBezTo>
                <a:close/>
                <a:moveTo>
                  <a:pt x="488" y="954"/>
                </a:moveTo>
                <a:cubicBezTo>
                  <a:pt x="553" y="954"/>
                  <a:pt x="553" y="954"/>
                  <a:pt x="553" y="954"/>
                </a:cubicBezTo>
                <a:cubicBezTo>
                  <a:pt x="555" y="939"/>
                  <a:pt x="557" y="924"/>
                  <a:pt x="559" y="910"/>
                </a:cubicBezTo>
                <a:cubicBezTo>
                  <a:pt x="563" y="881"/>
                  <a:pt x="583" y="857"/>
                  <a:pt x="612" y="849"/>
                </a:cubicBezTo>
                <a:cubicBezTo>
                  <a:pt x="639" y="842"/>
                  <a:pt x="665" y="831"/>
                  <a:pt x="689" y="817"/>
                </a:cubicBezTo>
                <a:cubicBezTo>
                  <a:pt x="714" y="803"/>
                  <a:pt x="746" y="805"/>
                  <a:pt x="769" y="823"/>
                </a:cubicBezTo>
                <a:cubicBezTo>
                  <a:pt x="781" y="832"/>
                  <a:pt x="793" y="841"/>
                  <a:pt x="804" y="849"/>
                </a:cubicBezTo>
                <a:cubicBezTo>
                  <a:pt x="850" y="804"/>
                  <a:pt x="850" y="804"/>
                  <a:pt x="850" y="804"/>
                </a:cubicBezTo>
                <a:cubicBezTo>
                  <a:pt x="841" y="792"/>
                  <a:pt x="832" y="780"/>
                  <a:pt x="823" y="769"/>
                </a:cubicBezTo>
                <a:cubicBezTo>
                  <a:pt x="805" y="745"/>
                  <a:pt x="803" y="714"/>
                  <a:pt x="817" y="688"/>
                </a:cubicBezTo>
                <a:cubicBezTo>
                  <a:pt x="831" y="664"/>
                  <a:pt x="842" y="638"/>
                  <a:pt x="850" y="611"/>
                </a:cubicBezTo>
                <a:cubicBezTo>
                  <a:pt x="857" y="583"/>
                  <a:pt x="881" y="562"/>
                  <a:pt x="910" y="559"/>
                </a:cubicBezTo>
                <a:cubicBezTo>
                  <a:pt x="925" y="557"/>
                  <a:pt x="940" y="555"/>
                  <a:pt x="954" y="553"/>
                </a:cubicBezTo>
                <a:cubicBezTo>
                  <a:pt x="954" y="488"/>
                  <a:pt x="954" y="488"/>
                  <a:pt x="954" y="488"/>
                </a:cubicBezTo>
                <a:cubicBezTo>
                  <a:pt x="940" y="486"/>
                  <a:pt x="925" y="484"/>
                  <a:pt x="910" y="482"/>
                </a:cubicBezTo>
                <a:cubicBezTo>
                  <a:pt x="881" y="478"/>
                  <a:pt x="857" y="458"/>
                  <a:pt x="850" y="429"/>
                </a:cubicBezTo>
                <a:cubicBezTo>
                  <a:pt x="842" y="402"/>
                  <a:pt x="831" y="376"/>
                  <a:pt x="817" y="352"/>
                </a:cubicBezTo>
                <a:cubicBezTo>
                  <a:pt x="803" y="327"/>
                  <a:pt x="805" y="295"/>
                  <a:pt x="823" y="272"/>
                </a:cubicBezTo>
                <a:cubicBezTo>
                  <a:pt x="832" y="260"/>
                  <a:pt x="841" y="248"/>
                  <a:pt x="850" y="237"/>
                </a:cubicBezTo>
                <a:cubicBezTo>
                  <a:pt x="804" y="191"/>
                  <a:pt x="804" y="191"/>
                  <a:pt x="804" y="191"/>
                </a:cubicBezTo>
                <a:cubicBezTo>
                  <a:pt x="793" y="200"/>
                  <a:pt x="781" y="209"/>
                  <a:pt x="769" y="218"/>
                </a:cubicBezTo>
                <a:cubicBezTo>
                  <a:pt x="746" y="236"/>
                  <a:pt x="714" y="238"/>
                  <a:pt x="689" y="224"/>
                </a:cubicBezTo>
                <a:cubicBezTo>
                  <a:pt x="665" y="210"/>
                  <a:pt x="639" y="199"/>
                  <a:pt x="612" y="191"/>
                </a:cubicBezTo>
                <a:cubicBezTo>
                  <a:pt x="583" y="184"/>
                  <a:pt x="563" y="160"/>
                  <a:pt x="559" y="131"/>
                </a:cubicBezTo>
                <a:cubicBezTo>
                  <a:pt x="557" y="116"/>
                  <a:pt x="555" y="101"/>
                  <a:pt x="553" y="87"/>
                </a:cubicBezTo>
                <a:cubicBezTo>
                  <a:pt x="488" y="87"/>
                  <a:pt x="488" y="87"/>
                  <a:pt x="488" y="87"/>
                </a:cubicBezTo>
                <a:cubicBezTo>
                  <a:pt x="486" y="101"/>
                  <a:pt x="484" y="116"/>
                  <a:pt x="482" y="131"/>
                </a:cubicBezTo>
                <a:cubicBezTo>
                  <a:pt x="479" y="160"/>
                  <a:pt x="458" y="184"/>
                  <a:pt x="430" y="191"/>
                </a:cubicBezTo>
                <a:cubicBezTo>
                  <a:pt x="403" y="199"/>
                  <a:pt x="377" y="210"/>
                  <a:pt x="353" y="224"/>
                </a:cubicBezTo>
                <a:cubicBezTo>
                  <a:pt x="327" y="238"/>
                  <a:pt x="296" y="236"/>
                  <a:pt x="272" y="218"/>
                </a:cubicBezTo>
                <a:cubicBezTo>
                  <a:pt x="261" y="209"/>
                  <a:pt x="249" y="200"/>
                  <a:pt x="237" y="191"/>
                </a:cubicBezTo>
                <a:cubicBezTo>
                  <a:pt x="192" y="237"/>
                  <a:pt x="192" y="237"/>
                  <a:pt x="192" y="237"/>
                </a:cubicBezTo>
                <a:cubicBezTo>
                  <a:pt x="200" y="248"/>
                  <a:pt x="209" y="260"/>
                  <a:pt x="218" y="272"/>
                </a:cubicBezTo>
                <a:cubicBezTo>
                  <a:pt x="236" y="295"/>
                  <a:pt x="238" y="327"/>
                  <a:pt x="224" y="352"/>
                </a:cubicBezTo>
                <a:cubicBezTo>
                  <a:pt x="210" y="376"/>
                  <a:pt x="199" y="402"/>
                  <a:pt x="192" y="429"/>
                </a:cubicBezTo>
                <a:cubicBezTo>
                  <a:pt x="184" y="458"/>
                  <a:pt x="160" y="478"/>
                  <a:pt x="131" y="482"/>
                </a:cubicBezTo>
                <a:cubicBezTo>
                  <a:pt x="117" y="484"/>
                  <a:pt x="102" y="486"/>
                  <a:pt x="87" y="488"/>
                </a:cubicBezTo>
                <a:cubicBezTo>
                  <a:pt x="87" y="553"/>
                  <a:pt x="87" y="553"/>
                  <a:pt x="87" y="553"/>
                </a:cubicBezTo>
                <a:cubicBezTo>
                  <a:pt x="102" y="555"/>
                  <a:pt x="117" y="557"/>
                  <a:pt x="131" y="559"/>
                </a:cubicBezTo>
                <a:cubicBezTo>
                  <a:pt x="160" y="562"/>
                  <a:pt x="184" y="583"/>
                  <a:pt x="192" y="611"/>
                </a:cubicBezTo>
                <a:cubicBezTo>
                  <a:pt x="199" y="638"/>
                  <a:pt x="210" y="664"/>
                  <a:pt x="224" y="688"/>
                </a:cubicBezTo>
                <a:cubicBezTo>
                  <a:pt x="238" y="714"/>
                  <a:pt x="236" y="745"/>
                  <a:pt x="218" y="769"/>
                </a:cubicBezTo>
                <a:cubicBezTo>
                  <a:pt x="209" y="780"/>
                  <a:pt x="200" y="792"/>
                  <a:pt x="192" y="804"/>
                </a:cubicBezTo>
                <a:cubicBezTo>
                  <a:pt x="237" y="849"/>
                  <a:pt x="237" y="849"/>
                  <a:pt x="237" y="849"/>
                </a:cubicBezTo>
                <a:cubicBezTo>
                  <a:pt x="249" y="841"/>
                  <a:pt x="261" y="832"/>
                  <a:pt x="272" y="823"/>
                </a:cubicBezTo>
                <a:cubicBezTo>
                  <a:pt x="296" y="805"/>
                  <a:pt x="327" y="803"/>
                  <a:pt x="353" y="817"/>
                </a:cubicBezTo>
                <a:cubicBezTo>
                  <a:pt x="377" y="831"/>
                  <a:pt x="403" y="842"/>
                  <a:pt x="430" y="849"/>
                </a:cubicBezTo>
                <a:cubicBezTo>
                  <a:pt x="458" y="857"/>
                  <a:pt x="479" y="881"/>
                  <a:pt x="482" y="910"/>
                </a:cubicBezTo>
                <a:cubicBezTo>
                  <a:pt x="484" y="924"/>
                  <a:pt x="486" y="939"/>
                  <a:pt x="488" y="954"/>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378" name="CustomShape 23"/>
          <p:cNvSpPr/>
          <p:nvPr/>
        </p:nvSpPr>
        <p:spPr>
          <a:xfrm>
            <a:off x="8149680" y="4500000"/>
            <a:ext cx="164160" cy="164160"/>
          </a:xfrm>
          <a:custGeom>
            <a:avLst/>
            <a:gdLst/>
            <a:ahLst/>
            <a:cxnLst/>
            <a:rect l="l" t="t" r="r" b="b"/>
            <a:pathLst>
              <a:path w="371" h="371">
                <a:moveTo>
                  <a:pt x="186" y="371"/>
                </a:moveTo>
                <a:cubicBezTo>
                  <a:pt x="83" y="371"/>
                  <a:pt x="0" y="288"/>
                  <a:pt x="0" y="185"/>
                </a:cubicBezTo>
                <a:cubicBezTo>
                  <a:pt x="0" y="83"/>
                  <a:pt x="83" y="0"/>
                  <a:pt x="186" y="0"/>
                </a:cubicBezTo>
                <a:cubicBezTo>
                  <a:pt x="288" y="0"/>
                  <a:pt x="371" y="83"/>
                  <a:pt x="371" y="185"/>
                </a:cubicBezTo>
                <a:cubicBezTo>
                  <a:pt x="371" y="288"/>
                  <a:pt x="288" y="371"/>
                  <a:pt x="186" y="371"/>
                </a:cubicBezTo>
                <a:close/>
                <a:moveTo>
                  <a:pt x="186" y="82"/>
                </a:moveTo>
                <a:cubicBezTo>
                  <a:pt x="129" y="82"/>
                  <a:pt x="83" y="128"/>
                  <a:pt x="83" y="185"/>
                </a:cubicBezTo>
                <a:cubicBezTo>
                  <a:pt x="83" y="242"/>
                  <a:pt x="129" y="288"/>
                  <a:pt x="186" y="288"/>
                </a:cubicBezTo>
                <a:cubicBezTo>
                  <a:pt x="243" y="288"/>
                  <a:pt x="289" y="242"/>
                  <a:pt x="289" y="185"/>
                </a:cubicBezTo>
                <a:cubicBezTo>
                  <a:pt x="289" y="128"/>
                  <a:pt x="243" y="82"/>
                  <a:pt x="186" y="82"/>
                </a:cubicBezTo>
                <a:close/>
              </a:path>
            </a:pathLst>
          </a:custGeom>
          <a:solidFill>
            <a:srgbClr val="FFFFFF"/>
          </a:solidFill>
          <a:ln>
            <a:noFill/>
          </a:ln>
        </p:spPr>
        <p:style>
          <a:lnRef idx="0">
            <a:scrgbClr r="0" g="0" b="0"/>
          </a:lnRef>
          <a:fillRef idx="0">
            <a:scrgbClr r="0" g="0" b="0"/>
          </a:fillRef>
          <a:effectRef idx="0">
            <a:scrgbClr r="0" g="0" b="0"/>
          </a:effectRef>
          <a:fontRef idx="minor"/>
        </p:style>
      </p:sp>
      <p:grpSp>
        <p:nvGrpSpPr>
          <p:cNvPr id="379" name="Group 24"/>
          <p:cNvGrpSpPr/>
          <p:nvPr/>
        </p:nvGrpSpPr>
        <p:grpSpPr>
          <a:xfrm>
            <a:off x="7578720" y="1884600"/>
            <a:ext cx="3530520" cy="1253880"/>
            <a:chOff x="7578720" y="1884600"/>
            <a:chExt cx="3530520" cy="1253880"/>
          </a:xfrm>
        </p:grpSpPr>
        <p:sp>
          <p:nvSpPr>
            <p:cNvPr id="380" name="CustomShape 25"/>
            <p:cNvSpPr/>
            <p:nvPr/>
          </p:nvSpPr>
          <p:spPr>
            <a:xfrm>
              <a:off x="8424720" y="1884600"/>
              <a:ext cx="2684520" cy="1253880"/>
            </a:xfrm>
            <a:prstGeom prst="roundRect">
              <a:avLst>
                <a:gd name="adj" fmla="val 50000"/>
              </a:avLst>
            </a:prstGeom>
            <a:solidFill>
              <a:srgbClr val="A5A5A5"/>
            </a:solidFill>
            <a:ln w="2556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es-AR" sz="2000" b="1" strike="noStrike" spc="-1">
                  <a:solidFill>
                    <a:srgbClr val="FFFFFF"/>
                  </a:solidFill>
                  <a:latin typeface="Noto Sans"/>
                  <a:ea typeface="Noto Sans"/>
                </a:rPr>
                <a:t>Automatic</a:t>
              </a:r>
              <a:endParaRPr lang="es-AR" sz="2000" b="0" strike="noStrike" spc="-1">
                <a:latin typeface="Arial"/>
              </a:endParaRPr>
            </a:p>
            <a:p>
              <a:pPr algn="ctr">
                <a:lnSpc>
                  <a:spcPct val="100000"/>
                </a:lnSpc>
              </a:pPr>
              <a:r>
                <a:rPr lang="es-AR" sz="2000" b="1" strike="noStrike" spc="-1">
                  <a:solidFill>
                    <a:srgbClr val="FFFFFF"/>
                  </a:solidFill>
                  <a:latin typeface="Noto Sans"/>
                  <a:ea typeface="Noto Sans"/>
                </a:rPr>
                <a:t>Impacts</a:t>
              </a:r>
              <a:endParaRPr lang="es-AR" sz="2000" b="0" strike="noStrike" spc="-1">
                <a:latin typeface="Arial"/>
              </a:endParaRPr>
            </a:p>
          </p:txBody>
        </p:sp>
        <p:pic>
          <p:nvPicPr>
            <p:cNvPr id="381" name="81 Imagen"/>
            <p:cNvPicPr/>
            <p:nvPr/>
          </p:nvPicPr>
          <p:blipFill>
            <a:blip r:embed="rId5" cstate="print">
              <a:lum contrast="-10000"/>
            </a:blip>
            <a:stretch/>
          </p:blipFill>
          <p:spPr>
            <a:xfrm>
              <a:off x="7578720" y="2027520"/>
              <a:ext cx="1080720" cy="829080"/>
            </a:xfrm>
            <a:prstGeom prst="rect">
              <a:avLst/>
            </a:prstGeom>
            <a:ln>
              <a:noFill/>
            </a:ln>
          </p:spPr>
        </p:pic>
      </p:grpSp>
      <p:sp>
        <p:nvSpPr>
          <p:cNvPr id="382" name="CustomShape 26"/>
          <p:cNvSpPr/>
          <p:nvPr/>
        </p:nvSpPr>
        <p:spPr>
          <a:xfrm>
            <a:off x="932400" y="6267240"/>
            <a:ext cx="7398360" cy="3326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gn="r">
              <a:lnSpc>
                <a:spcPct val="100000"/>
              </a:lnSpc>
            </a:pPr>
            <a:r>
              <a:rPr lang="es-AR" sz="1600" b="1" i="1" strike="noStrike" spc="-1" dirty="0" err="1">
                <a:solidFill>
                  <a:srgbClr val="000000"/>
                </a:solidFill>
                <a:latin typeface="Calibri Light"/>
                <a:ea typeface="DejaVu Sans"/>
              </a:rPr>
              <a:t>All</a:t>
            </a:r>
            <a:r>
              <a:rPr lang="es-AR" sz="1600" b="1" i="1" strike="noStrike" spc="-1" dirty="0">
                <a:solidFill>
                  <a:srgbClr val="000000"/>
                </a:solidFill>
                <a:latin typeface="Calibri Light"/>
                <a:ea typeface="DejaVu Sans"/>
              </a:rPr>
              <a:t> case status and </a:t>
            </a:r>
            <a:r>
              <a:rPr lang="es-AR" sz="1600" b="1" i="1" strike="noStrike" spc="-1" dirty="0" smtClean="0">
                <a:solidFill>
                  <a:srgbClr val="000000"/>
                </a:solidFill>
                <a:latin typeface="Calibri Light"/>
                <a:ea typeface="DejaVu Sans"/>
              </a:rPr>
              <a:t>tracking </a:t>
            </a:r>
            <a:r>
              <a:rPr lang="es-AR" sz="1600" b="1" i="1" strike="noStrike" spc="-1" dirty="0" err="1" smtClean="0">
                <a:solidFill>
                  <a:srgbClr val="000000"/>
                </a:solidFill>
                <a:latin typeface="Calibri Light"/>
                <a:ea typeface="DejaVu Sans"/>
              </a:rPr>
              <a:t>is</a:t>
            </a:r>
            <a:r>
              <a:rPr lang="es-AR" sz="1600" b="1" i="1" strike="noStrike" spc="-1" dirty="0" smtClean="0">
                <a:solidFill>
                  <a:srgbClr val="000000"/>
                </a:solidFill>
                <a:latin typeface="Calibri Light"/>
                <a:ea typeface="DejaVu Sans"/>
              </a:rPr>
              <a:t> </a:t>
            </a:r>
            <a:r>
              <a:rPr lang="es-AR" sz="1600" b="1" i="1" strike="noStrike" spc="-1" dirty="0" err="1">
                <a:solidFill>
                  <a:srgbClr val="000000"/>
                </a:solidFill>
                <a:latin typeface="Calibri Light"/>
                <a:ea typeface="DejaVu Sans"/>
              </a:rPr>
              <a:t>recorded</a:t>
            </a:r>
            <a:r>
              <a:rPr lang="es-AR" sz="1600" b="1" i="1" strike="noStrike" spc="-1" dirty="0">
                <a:solidFill>
                  <a:srgbClr val="000000"/>
                </a:solidFill>
                <a:latin typeface="Calibri Light"/>
                <a:ea typeface="DejaVu Sans"/>
              </a:rPr>
              <a:t> in </a:t>
            </a:r>
            <a:r>
              <a:rPr lang="es-AR" sz="1600" b="1" i="1" strike="noStrike" spc="-1" dirty="0" smtClean="0">
                <a:solidFill>
                  <a:srgbClr val="000000"/>
                </a:solidFill>
                <a:latin typeface="Calibri Light"/>
                <a:ea typeface="DejaVu Sans"/>
              </a:rPr>
              <a:t>APOC </a:t>
            </a:r>
            <a:r>
              <a:rPr lang="es-AR" sz="1600" b="1" i="1" strike="noStrike" spc="-1" dirty="0" err="1">
                <a:solidFill>
                  <a:srgbClr val="000000"/>
                </a:solidFill>
                <a:latin typeface="Calibri Light"/>
                <a:ea typeface="DejaVu Sans"/>
              </a:rPr>
              <a:t>database</a:t>
            </a:r>
            <a:r>
              <a:rPr lang="es-AR" sz="1600" b="1" i="1" strike="noStrike" spc="-1" dirty="0">
                <a:solidFill>
                  <a:srgbClr val="000000"/>
                </a:solidFill>
                <a:latin typeface="Calibri Light"/>
                <a:ea typeface="DejaVu Sans"/>
              </a:rPr>
              <a:t>.</a:t>
            </a:r>
            <a:endParaRPr lang="es-AR" sz="1600" b="0" strike="noStrike" spc="-1" dirty="0">
              <a:latin typeface="Arial"/>
            </a:endParaRPr>
          </a:p>
        </p:txBody>
      </p:sp>
      <p:sp>
        <p:nvSpPr>
          <p:cNvPr id="383" name="CustomShape 27"/>
          <p:cNvSpPr/>
          <p:nvPr/>
        </p:nvSpPr>
        <p:spPr>
          <a:xfrm>
            <a:off x="1784520" y="4682160"/>
            <a:ext cx="934920" cy="10616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pPr>
            <a:r>
              <a:rPr lang="es-AR" sz="1600" b="1" i="1" strike="noStrike" spc="-1">
                <a:solidFill>
                  <a:srgbClr val="3B3838"/>
                </a:solidFill>
                <a:latin typeface="Calibri"/>
                <a:ea typeface="DejaVu Sans"/>
              </a:rPr>
              <a:t>APOC cases detected</a:t>
            </a:r>
            <a:endParaRPr lang="es-AR" sz="1600" b="0" strike="noStrike" spc="-1">
              <a:latin typeface="Arial"/>
            </a:endParaRPr>
          </a:p>
        </p:txBody>
      </p:sp>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0"/>
                      </p:stCondLst>
                      <p:childTnLst>
                        <p:par>
                          <p:cTn id="4" fill="hold">
                            <p:stCondLst>
                              <p:cond delay="0"/>
                            </p:stCondLst>
                            <p:childTnLst>
                              <p:par>
                                <p:cTn id="5" presetID="52" presetClass="entr" fill="hold" nodeType="afterEffect">
                                  <p:stCondLst>
                                    <p:cond delay="0"/>
                                  </p:stCondLst>
                                  <p:childTnLst>
                                    <p:set>
                                      <p:cBhvr>
                                        <p:cTn id="6" dur="1" fill="hold">
                                          <p:stCondLst>
                                            <p:cond delay="0"/>
                                          </p:stCondLst>
                                        </p:cTn>
                                        <p:tgtEl>
                                          <p:spTgt spid="379"/>
                                        </p:tgtEl>
                                        <p:attrNameLst>
                                          <p:attrName>style.visibility</p:attrName>
                                        </p:attrNameLst>
                                      </p:cBhvr>
                                      <p:to>
                                        <p:strVal val="visible"/>
                                      </p:to>
                                    </p:set>
                                    <p:animMotion origin="layout" path="M -0.46736 0.92887 C -0.37517 0.88508 -0.02552 0.75279 0.0908 0.66613 C 0.20747 0.57948 0.21649 0.50394 0.23177 0.40825 C 0.24705 0.31256 0.22118 0.15964 0.18264 0.09152 C 0.1441 0.02341 0.03802 0 0 0 E">
                                      <p:cBhvr>
                                        <p:cTn id="7" dur="1000" fill="hold">
                                          <p:stCondLst>
                                            <p:cond delay="0"/>
                                          </p:stCondLst>
                                        </p:cTn>
                                        <p:tgtEl>
                                          <p:spTgt spid="379"/>
                                        </p:tgtEl>
                                      </p:cBhvr>
                                    </p:animMotion>
                                    <p:animEffect transition="in" filter="fade">
                                      <p:cBhvr additive="repl">
                                        <p:cTn id="8" dur="1000"/>
                                        <p:tgtEl>
                                          <p:spTgt spid="3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4" name="CustomShape 1"/>
          <p:cNvSpPr/>
          <p:nvPr/>
        </p:nvSpPr>
        <p:spPr>
          <a:xfrm>
            <a:off x="0" y="1665000"/>
            <a:ext cx="12191040" cy="138240"/>
          </a:xfrm>
          <a:prstGeom prst="rect">
            <a:avLst/>
          </a:prstGeom>
          <a:solidFill>
            <a:srgbClr val="002060"/>
          </a:solidFill>
          <a:ln w="25560">
            <a:noFill/>
          </a:ln>
        </p:spPr>
        <p:style>
          <a:lnRef idx="0">
            <a:scrgbClr r="0" g="0" b="0"/>
          </a:lnRef>
          <a:fillRef idx="0">
            <a:scrgbClr r="0" g="0" b="0"/>
          </a:fillRef>
          <a:effectRef idx="0">
            <a:scrgbClr r="0" g="0" b="0"/>
          </a:effectRef>
          <a:fontRef idx="minor"/>
        </p:style>
      </p:sp>
      <p:sp>
        <p:nvSpPr>
          <p:cNvPr id="385" name="CustomShape 2"/>
          <p:cNvSpPr/>
          <p:nvPr/>
        </p:nvSpPr>
        <p:spPr>
          <a:xfrm>
            <a:off x="0" y="6698160"/>
            <a:ext cx="12191040" cy="171720"/>
          </a:xfrm>
          <a:prstGeom prst="rect">
            <a:avLst/>
          </a:prstGeom>
          <a:solidFill>
            <a:srgbClr val="A6A6A6"/>
          </a:solidFill>
          <a:ln w="25560">
            <a:noFill/>
          </a:ln>
        </p:spPr>
        <p:style>
          <a:lnRef idx="0">
            <a:scrgbClr r="0" g="0" b="0"/>
          </a:lnRef>
          <a:fillRef idx="0">
            <a:scrgbClr r="0" g="0" b="0"/>
          </a:fillRef>
          <a:effectRef idx="0">
            <a:scrgbClr r="0" g="0" b="0"/>
          </a:effectRef>
          <a:fontRef idx="minor"/>
        </p:style>
      </p:sp>
      <p:pic>
        <p:nvPicPr>
          <p:cNvPr id="386" name="Imagen 27"/>
          <p:cNvPicPr/>
          <p:nvPr/>
        </p:nvPicPr>
        <p:blipFill>
          <a:blip r:embed="rId2" cstate="print"/>
          <a:stretch/>
        </p:blipFill>
        <p:spPr>
          <a:xfrm>
            <a:off x="9793080" y="5926320"/>
            <a:ext cx="1617480" cy="464040"/>
          </a:xfrm>
          <a:prstGeom prst="rect">
            <a:avLst/>
          </a:prstGeom>
          <a:ln>
            <a:noFill/>
          </a:ln>
        </p:spPr>
      </p:pic>
      <p:pic>
        <p:nvPicPr>
          <p:cNvPr id="387" name="Imagen 17"/>
          <p:cNvPicPr/>
          <p:nvPr/>
        </p:nvPicPr>
        <p:blipFill>
          <a:blip r:embed="rId3" cstate="print"/>
          <a:stretch/>
        </p:blipFill>
        <p:spPr>
          <a:xfrm>
            <a:off x="378000" y="370800"/>
            <a:ext cx="3516120" cy="904320"/>
          </a:xfrm>
          <a:prstGeom prst="rect">
            <a:avLst/>
          </a:prstGeom>
          <a:ln>
            <a:noFill/>
          </a:ln>
        </p:spPr>
      </p:pic>
      <p:pic>
        <p:nvPicPr>
          <p:cNvPr id="388" name="Imagen 21"/>
          <p:cNvPicPr/>
          <p:nvPr/>
        </p:nvPicPr>
        <p:blipFill>
          <a:blip r:embed="rId4" cstate="print"/>
          <a:srcRect t="26523" b="29730"/>
          <a:stretch/>
        </p:blipFill>
        <p:spPr>
          <a:xfrm>
            <a:off x="8741520" y="531000"/>
            <a:ext cx="2669040" cy="583560"/>
          </a:xfrm>
          <a:prstGeom prst="rect">
            <a:avLst/>
          </a:prstGeom>
          <a:ln>
            <a:noFill/>
          </a:ln>
        </p:spPr>
      </p:pic>
      <p:sp>
        <p:nvSpPr>
          <p:cNvPr id="389" name="CustomShape 3"/>
          <p:cNvSpPr/>
          <p:nvPr/>
        </p:nvSpPr>
        <p:spPr>
          <a:xfrm>
            <a:off x="-451440" y="1959120"/>
            <a:ext cx="8363520" cy="5158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pPr>
            <a:r>
              <a:rPr lang="es-AR" sz="2800" b="1" strike="noStrike" spc="-1" dirty="0">
                <a:solidFill>
                  <a:srgbClr val="074D67"/>
                </a:solidFill>
                <a:latin typeface="Arial"/>
                <a:ea typeface="Noto Sans"/>
              </a:rPr>
              <a:t>THE MATRIX IN NUMBERS</a:t>
            </a:r>
            <a:endParaRPr lang="es-AR" sz="2800" b="0" strike="noStrike" spc="-1" dirty="0">
              <a:latin typeface="Arial"/>
            </a:endParaRPr>
          </a:p>
        </p:txBody>
      </p:sp>
      <p:sp>
        <p:nvSpPr>
          <p:cNvPr id="390" name="CustomShape 4"/>
          <p:cNvSpPr/>
          <p:nvPr/>
        </p:nvSpPr>
        <p:spPr>
          <a:xfrm>
            <a:off x="1814760" y="5764680"/>
            <a:ext cx="3828240" cy="271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gn="r">
              <a:lnSpc>
                <a:spcPct val="100000"/>
              </a:lnSpc>
            </a:pPr>
            <a:r>
              <a:rPr lang="es-AR" sz="1200" b="1" i="1" strike="noStrike" spc="-1" dirty="0" err="1">
                <a:solidFill>
                  <a:srgbClr val="000000"/>
                </a:solidFill>
                <a:latin typeface="Calibri Light"/>
                <a:ea typeface="DejaVu Sans"/>
              </a:rPr>
              <a:t>Assessed</a:t>
            </a:r>
            <a:r>
              <a:rPr lang="es-AR" sz="1200" b="1" i="1" strike="noStrike" spc="-1" dirty="0">
                <a:solidFill>
                  <a:srgbClr val="000000"/>
                </a:solidFill>
                <a:latin typeface="Calibri Light"/>
                <a:ea typeface="DejaVu Sans"/>
              </a:rPr>
              <a:t> </a:t>
            </a:r>
            <a:r>
              <a:rPr lang="es-AR" sz="1200" b="1" i="1" strike="noStrike" spc="-1" dirty="0" err="1" smtClean="0">
                <a:solidFill>
                  <a:srgbClr val="000000"/>
                </a:solidFill>
                <a:latin typeface="Calibri Light"/>
                <a:ea typeface="DejaVu Sans"/>
              </a:rPr>
              <a:t>billing</a:t>
            </a:r>
            <a:r>
              <a:rPr lang="es-AR" sz="1200" b="1" i="1" strike="noStrike" spc="-1" dirty="0" smtClean="0">
                <a:solidFill>
                  <a:srgbClr val="000000"/>
                </a:solidFill>
                <a:latin typeface="Calibri Light"/>
                <a:ea typeface="DejaVu Sans"/>
              </a:rPr>
              <a:t> </a:t>
            </a:r>
            <a:r>
              <a:rPr lang="es-AR" sz="1200" b="1" i="1" strike="noStrike" spc="-1" dirty="0" err="1" smtClean="0">
                <a:solidFill>
                  <a:srgbClr val="000000"/>
                </a:solidFill>
                <a:latin typeface="Calibri Light"/>
                <a:ea typeface="DejaVu Sans"/>
              </a:rPr>
              <a:t>reported</a:t>
            </a:r>
            <a:r>
              <a:rPr lang="es-AR" sz="1200" b="1" i="1" strike="noStrike" spc="-1" dirty="0" smtClean="0">
                <a:solidFill>
                  <a:srgbClr val="000000"/>
                </a:solidFill>
                <a:latin typeface="Calibri Light"/>
                <a:ea typeface="DejaVu Sans"/>
              </a:rPr>
              <a:t> </a:t>
            </a:r>
            <a:r>
              <a:rPr lang="es-AR" sz="1200" b="1" i="1" strike="noStrike" spc="-1" dirty="0">
                <a:solidFill>
                  <a:srgbClr val="000000"/>
                </a:solidFill>
                <a:latin typeface="Calibri Light"/>
                <a:ea typeface="DejaVu Sans"/>
              </a:rPr>
              <a:t>in </a:t>
            </a:r>
            <a:r>
              <a:rPr lang="es-AR" sz="1200" b="1" i="1" strike="noStrike" spc="-1" dirty="0" err="1">
                <a:solidFill>
                  <a:srgbClr val="000000"/>
                </a:solidFill>
                <a:latin typeface="Calibri Light"/>
                <a:ea typeface="DejaVu Sans"/>
              </a:rPr>
              <a:t>millions</a:t>
            </a:r>
            <a:r>
              <a:rPr lang="es-AR" sz="1200" b="1" i="1" strike="noStrike" spc="-1" dirty="0">
                <a:solidFill>
                  <a:srgbClr val="000000"/>
                </a:solidFill>
                <a:latin typeface="Calibri Light"/>
                <a:ea typeface="DejaVu Sans"/>
              </a:rPr>
              <a:t> of </a:t>
            </a:r>
            <a:r>
              <a:rPr lang="es-AR" sz="1200" b="1" i="1" strike="noStrike" spc="-1" dirty="0" smtClean="0">
                <a:solidFill>
                  <a:srgbClr val="000000"/>
                </a:solidFill>
                <a:latin typeface="Calibri Light"/>
                <a:ea typeface="DejaVu Sans"/>
              </a:rPr>
              <a:t>$ (</a:t>
            </a:r>
            <a:r>
              <a:rPr lang="es-AR" sz="1200" b="1" i="1" strike="noStrike" spc="-1" dirty="0" err="1" smtClean="0">
                <a:solidFill>
                  <a:srgbClr val="000000"/>
                </a:solidFill>
                <a:latin typeface="Calibri Light"/>
                <a:ea typeface="DejaVu Sans"/>
              </a:rPr>
              <a:t>Argentine</a:t>
            </a:r>
            <a:r>
              <a:rPr lang="es-AR" sz="1200" b="1" i="1" strike="noStrike" spc="-1" dirty="0" smtClean="0">
                <a:solidFill>
                  <a:srgbClr val="000000"/>
                </a:solidFill>
                <a:latin typeface="Calibri Light"/>
                <a:ea typeface="DejaVu Sans"/>
              </a:rPr>
              <a:t> pesos). </a:t>
            </a:r>
            <a:endParaRPr lang="es-AR" sz="1200" b="0" strike="noStrike" spc="-1" dirty="0">
              <a:latin typeface="Arial"/>
            </a:endParaRPr>
          </a:p>
        </p:txBody>
      </p:sp>
      <p:pic>
        <p:nvPicPr>
          <p:cNvPr id="391" name="Picture 2"/>
          <p:cNvPicPr/>
          <p:nvPr/>
        </p:nvPicPr>
        <p:blipFill>
          <a:blip r:embed="rId5" cstate="print">
            <a:lum bright="-4000"/>
          </a:blip>
          <a:stretch/>
        </p:blipFill>
        <p:spPr>
          <a:xfrm>
            <a:off x="829800" y="2772360"/>
            <a:ext cx="5018400" cy="2913120"/>
          </a:xfrm>
          <a:prstGeom prst="rect">
            <a:avLst/>
          </a:prstGeom>
          <a:ln w="9360">
            <a:noFill/>
          </a:ln>
        </p:spPr>
      </p:pic>
      <p:sp>
        <p:nvSpPr>
          <p:cNvPr id="392" name="CustomShape 5"/>
          <p:cNvSpPr/>
          <p:nvPr/>
        </p:nvSpPr>
        <p:spPr>
          <a:xfrm>
            <a:off x="6622920" y="1978560"/>
            <a:ext cx="4787640" cy="820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pPr>
            <a:r>
              <a:rPr lang="en-US" sz="2800" b="1" strike="noStrike" spc="-1" dirty="0" smtClean="0">
                <a:solidFill>
                  <a:srgbClr val="074D67"/>
                </a:solidFill>
                <a:latin typeface="Arial"/>
                <a:ea typeface="Noto Sans"/>
              </a:rPr>
              <a:t>Matrix </a:t>
            </a:r>
            <a:r>
              <a:rPr lang="en-US" sz="2800" b="1" spc="-1" dirty="0" smtClean="0">
                <a:solidFill>
                  <a:srgbClr val="074D67"/>
                </a:solidFill>
                <a:latin typeface="Arial"/>
                <a:ea typeface="Noto Sans"/>
              </a:rPr>
              <a:t>efficiency</a:t>
            </a:r>
            <a:endParaRPr lang="en-US" sz="2800" b="0" strike="noStrike" spc="-1" dirty="0" smtClean="0">
              <a:latin typeface="Arial"/>
            </a:endParaRPr>
          </a:p>
          <a:p>
            <a:pPr algn="ctr">
              <a:lnSpc>
                <a:spcPct val="100000"/>
              </a:lnSpc>
            </a:pPr>
            <a:r>
              <a:rPr lang="es-AR" sz="1600" b="1" strike="noStrike" spc="-1" dirty="0" smtClean="0">
                <a:solidFill>
                  <a:srgbClr val="074D67"/>
                </a:solidFill>
                <a:latin typeface="Arial"/>
                <a:ea typeface="Noto Sans"/>
              </a:rPr>
              <a:t> </a:t>
            </a:r>
            <a:r>
              <a:rPr lang="es-AR" sz="1600" b="1" strike="noStrike" spc="-1" dirty="0">
                <a:solidFill>
                  <a:srgbClr val="074D67"/>
                </a:solidFill>
                <a:latin typeface="Arial"/>
                <a:ea typeface="Noto Sans"/>
              </a:rPr>
              <a:t>in </a:t>
            </a:r>
            <a:r>
              <a:rPr lang="es-AR" sz="1600" b="1" strike="noStrike" spc="-1" dirty="0" err="1">
                <a:solidFill>
                  <a:srgbClr val="074D67"/>
                </a:solidFill>
                <a:latin typeface="Arial"/>
                <a:ea typeface="Noto Sans"/>
              </a:rPr>
              <a:t>the</a:t>
            </a:r>
            <a:r>
              <a:rPr lang="es-AR" sz="1600" b="1" strike="noStrike" spc="-1" dirty="0">
                <a:solidFill>
                  <a:srgbClr val="074D67"/>
                </a:solidFill>
                <a:latin typeface="Arial"/>
                <a:ea typeface="Noto Sans"/>
              </a:rPr>
              <a:t> </a:t>
            </a:r>
            <a:r>
              <a:rPr lang="es-AR" sz="1600" b="1" strike="noStrike" spc="-1" dirty="0" err="1">
                <a:solidFill>
                  <a:srgbClr val="074D67"/>
                </a:solidFill>
                <a:latin typeface="Arial"/>
                <a:ea typeface="Noto Sans"/>
              </a:rPr>
              <a:t>selection</a:t>
            </a:r>
            <a:r>
              <a:rPr lang="es-AR" sz="1600" b="1" strike="noStrike" spc="-1" dirty="0">
                <a:solidFill>
                  <a:srgbClr val="074D67"/>
                </a:solidFill>
                <a:latin typeface="Arial"/>
                <a:ea typeface="Noto Sans"/>
              </a:rPr>
              <a:t> of "</a:t>
            </a:r>
            <a:r>
              <a:rPr lang="es-AR" sz="1600" b="1" strike="noStrike" spc="-1" dirty="0" err="1">
                <a:solidFill>
                  <a:srgbClr val="074D67"/>
                </a:solidFill>
                <a:latin typeface="Arial"/>
                <a:ea typeface="Noto Sans"/>
              </a:rPr>
              <a:t>apoc</a:t>
            </a:r>
            <a:r>
              <a:rPr lang="es-AR" sz="1600" b="1" strike="noStrike" spc="-1" dirty="0">
                <a:solidFill>
                  <a:srgbClr val="074D67"/>
                </a:solidFill>
                <a:latin typeface="Arial"/>
                <a:ea typeface="Noto Sans"/>
              </a:rPr>
              <a:t>" cases</a:t>
            </a:r>
            <a:endParaRPr lang="es-AR" sz="1600" b="0" strike="noStrike" spc="-1" dirty="0">
              <a:latin typeface="Arial"/>
            </a:endParaRPr>
          </a:p>
        </p:txBody>
      </p:sp>
      <p:pic>
        <p:nvPicPr>
          <p:cNvPr id="393" name="Picture 3"/>
          <p:cNvPicPr/>
          <p:nvPr/>
        </p:nvPicPr>
        <p:blipFill>
          <a:blip r:embed="rId6" cstate="print">
            <a:lum bright="-5000"/>
          </a:blip>
          <a:srcRect r="25187" b="9803"/>
          <a:stretch/>
        </p:blipFill>
        <p:spPr>
          <a:xfrm>
            <a:off x="7587000" y="2876760"/>
            <a:ext cx="3132720" cy="2747880"/>
          </a:xfrm>
          <a:prstGeom prst="rect">
            <a:avLst/>
          </a:prstGeom>
          <a:ln w="9360">
            <a:noFill/>
          </a:ln>
        </p:spPr>
      </p:pic>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4" name="CustomShape 1"/>
          <p:cNvSpPr/>
          <p:nvPr/>
        </p:nvSpPr>
        <p:spPr>
          <a:xfrm>
            <a:off x="0" y="1665000"/>
            <a:ext cx="12191040" cy="138240"/>
          </a:xfrm>
          <a:prstGeom prst="rect">
            <a:avLst/>
          </a:prstGeom>
          <a:solidFill>
            <a:srgbClr val="002060"/>
          </a:solidFill>
          <a:ln w="25560">
            <a:noFill/>
          </a:ln>
        </p:spPr>
        <p:style>
          <a:lnRef idx="0">
            <a:scrgbClr r="0" g="0" b="0"/>
          </a:lnRef>
          <a:fillRef idx="0">
            <a:scrgbClr r="0" g="0" b="0"/>
          </a:fillRef>
          <a:effectRef idx="0">
            <a:scrgbClr r="0" g="0" b="0"/>
          </a:effectRef>
          <a:fontRef idx="minor"/>
        </p:style>
      </p:sp>
      <p:sp>
        <p:nvSpPr>
          <p:cNvPr id="395" name="CustomShape 2"/>
          <p:cNvSpPr/>
          <p:nvPr/>
        </p:nvSpPr>
        <p:spPr>
          <a:xfrm>
            <a:off x="0" y="6698160"/>
            <a:ext cx="12191040" cy="171720"/>
          </a:xfrm>
          <a:prstGeom prst="rect">
            <a:avLst/>
          </a:prstGeom>
          <a:solidFill>
            <a:srgbClr val="A6A6A6"/>
          </a:solidFill>
          <a:ln w="25560">
            <a:noFill/>
          </a:ln>
        </p:spPr>
        <p:style>
          <a:lnRef idx="0">
            <a:scrgbClr r="0" g="0" b="0"/>
          </a:lnRef>
          <a:fillRef idx="0">
            <a:scrgbClr r="0" g="0" b="0"/>
          </a:fillRef>
          <a:effectRef idx="0">
            <a:scrgbClr r="0" g="0" b="0"/>
          </a:effectRef>
          <a:fontRef idx="minor"/>
        </p:style>
      </p:sp>
      <p:sp>
        <p:nvSpPr>
          <p:cNvPr id="396" name="CustomShape 3"/>
          <p:cNvSpPr/>
          <p:nvPr/>
        </p:nvSpPr>
        <p:spPr>
          <a:xfrm>
            <a:off x="4930920" y="5088600"/>
            <a:ext cx="6677280" cy="4557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spAutoFit/>
          </a:bodyPr>
          <a:lstStyle/>
          <a:p>
            <a:pPr>
              <a:lnSpc>
                <a:spcPct val="100000"/>
              </a:lnSpc>
            </a:pPr>
            <a:r>
              <a:rPr lang="es-AR" sz="2400" b="0" strike="noStrike" spc="-1" dirty="0">
                <a:solidFill>
                  <a:srgbClr val="FFFFFF"/>
                </a:solidFill>
                <a:latin typeface="Calibri"/>
                <a:ea typeface="Arial"/>
              </a:rPr>
              <a:t>March 14 - 23, 2022 </a:t>
            </a:r>
            <a:endParaRPr lang="es-AR" sz="2400" b="0" strike="noStrike" spc="-1" dirty="0">
              <a:latin typeface="Arial"/>
            </a:endParaRPr>
          </a:p>
        </p:txBody>
      </p:sp>
      <p:pic>
        <p:nvPicPr>
          <p:cNvPr id="397" name="Imagen 27"/>
          <p:cNvPicPr/>
          <p:nvPr/>
        </p:nvPicPr>
        <p:blipFill>
          <a:blip r:embed="rId2" cstate="print"/>
          <a:stretch/>
        </p:blipFill>
        <p:spPr>
          <a:xfrm>
            <a:off x="9793080" y="5926320"/>
            <a:ext cx="1617480" cy="464040"/>
          </a:xfrm>
          <a:prstGeom prst="rect">
            <a:avLst/>
          </a:prstGeom>
          <a:ln>
            <a:noFill/>
          </a:ln>
        </p:spPr>
      </p:pic>
      <p:sp>
        <p:nvSpPr>
          <p:cNvPr id="398" name="CustomShape 4"/>
          <p:cNvSpPr/>
          <p:nvPr/>
        </p:nvSpPr>
        <p:spPr>
          <a:xfrm rot="13403400">
            <a:off x="2109600" y="3001680"/>
            <a:ext cx="3219480" cy="118080"/>
          </a:xfrm>
          <a:prstGeom prst="rect">
            <a:avLst/>
          </a:prstGeom>
          <a:solidFill>
            <a:srgbClr val="FFFFFF"/>
          </a:solidFill>
          <a:ln w="25560">
            <a:noFill/>
          </a:ln>
        </p:spPr>
        <p:style>
          <a:lnRef idx="0">
            <a:scrgbClr r="0" g="0" b="0"/>
          </a:lnRef>
          <a:fillRef idx="0">
            <a:scrgbClr r="0" g="0" b="0"/>
          </a:fillRef>
          <a:effectRef idx="0">
            <a:scrgbClr r="0" g="0" b="0"/>
          </a:effectRef>
          <a:fontRef idx="minor"/>
        </p:style>
      </p:sp>
      <p:pic>
        <p:nvPicPr>
          <p:cNvPr id="399" name="Imagen 17"/>
          <p:cNvPicPr/>
          <p:nvPr/>
        </p:nvPicPr>
        <p:blipFill>
          <a:blip r:embed="rId3" cstate="print"/>
          <a:stretch/>
        </p:blipFill>
        <p:spPr>
          <a:xfrm>
            <a:off x="378000" y="370800"/>
            <a:ext cx="3516120" cy="904320"/>
          </a:xfrm>
          <a:prstGeom prst="rect">
            <a:avLst/>
          </a:prstGeom>
          <a:ln>
            <a:noFill/>
          </a:ln>
        </p:spPr>
      </p:pic>
      <p:pic>
        <p:nvPicPr>
          <p:cNvPr id="400" name="Imagen 21"/>
          <p:cNvPicPr/>
          <p:nvPr/>
        </p:nvPicPr>
        <p:blipFill>
          <a:blip r:embed="rId4" cstate="print"/>
          <a:srcRect t="26523" b="29730"/>
          <a:stretch/>
        </p:blipFill>
        <p:spPr>
          <a:xfrm>
            <a:off x="8741520" y="531000"/>
            <a:ext cx="2669040" cy="583560"/>
          </a:xfrm>
          <a:prstGeom prst="rect">
            <a:avLst/>
          </a:prstGeom>
          <a:ln>
            <a:noFill/>
          </a:ln>
        </p:spPr>
      </p:pic>
      <p:grpSp>
        <p:nvGrpSpPr>
          <p:cNvPr id="401" name="Group 5"/>
          <p:cNvGrpSpPr/>
          <p:nvPr/>
        </p:nvGrpSpPr>
        <p:grpSpPr>
          <a:xfrm>
            <a:off x="8974440" y="3189600"/>
            <a:ext cx="1504440" cy="292320"/>
            <a:chOff x="8974440" y="3189600"/>
            <a:chExt cx="1504440" cy="292320"/>
          </a:xfrm>
        </p:grpSpPr>
        <p:sp>
          <p:nvSpPr>
            <p:cNvPr id="402" name="CustomShape 6"/>
            <p:cNvSpPr/>
            <p:nvPr/>
          </p:nvSpPr>
          <p:spPr>
            <a:xfrm>
              <a:off x="8974440" y="3189600"/>
              <a:ext cx="1504440" cy="292320"/>
            </a:xfrm>
            <a:prstGeom prst="roundRect">
              <a:avLst>
                <a:gd name="adj" fmla="val 10000"/>
              </a:avLst>
            </a:prstGeom>
            <a:solidFill>
              <a:srgbClr val="E0E0E0"/>
            </a:solidFill>
            <a:ln>
              <a:noFill/>
            </a:ln>
          </p:spPr>
          <p:style>
            <a:lnRef idx="0">
              <a:scrgbClr r="0" g="0" b="0"/>
            </a:lnRef>
            <a:fillRef idx="0">
              <a:scrgbClr r="0" g="0" b="0"/>
            </a:fillRef>
            <a:effectRef idx="0">
              <a:scrgbClr r="0" g="0" b="0"/>
            </a:effectRef>
            <a:fontRef idx="minor"/>
          </p:style>
        </p:sp>
        <p:sp>
          <p:nvSpPr>
            <p:cNvPr id="403" name="CustomShape 7"/>
            <p:cNvSpPr/>
            <p:nvPr/>
          </p:nvSpPr>
          <p:spPr>
            <a:xfrm>
              <a:off x="8977680" y="3198240"/>
              <a:ext cx="1498320" cy="275400"/>
            </a:xfrm>
            <a:prstGeom prst="rect">
              <a:avLst/>
            </a:prstGeom>
            <a:noFill/>
            <a:ln>
              <a:noFill/>
            </a:ln>
          </p:spPr>
          <p:style>
            <a:lnRef idx="0">
              <a:scrgbClr r="0" g="0" b="0"/>
            </a:lnRef>
            <a:fillRef idx="0">
              <a:scrgbClr r="0" g="0" b="0"/>
            </a:fillRef>
            <a:effectRef idx="0">
              <a:scrgbClr r="0" g="0" b="0"/>
            </a:effectRef>
            <a:fontRef idx="minor"/>
          </p:style>
          <p:txBody>
            <a:bodyPr lIns="15120" tIns="15120" rIns="15120" bIns="15120" anchor="ctr">
              <a:noAutofit/>
            </a:bodyPr>
            <a:lstStyle/>
            <a:p>
              <a:pPr algn="ctr">
                <a:lnSpc>
                  <a:spcPct val="90000"/>
                </a:lnSpc>
                <a:spcAft>
                  <a:spcPts val="420"/>
                </a:spcAft>
              </a:pPr>
              <a:r>
                <a:rPr lang="es-AR" sz="1200" b="1" spc="-1" dirty="0" smtClean="0">
                  <a:solidFill>
                    <a:srgbClr val="44546A"/>
                  </a:solidFill>
                  <a:latin typeface="Calibri"/>
                  <a:ea typeface="DejaVu Sans"/>
                </a:rPr>
                <a:t>As </a:t>
              </a:r>
              <a:r>
                <a:rPr lang="es-AR" sz="1200" b="1" spc="-1" dirty="0" err="1" smtClean="0">
                  <a:solidFill>
                    <a:srgbClr val="44546A"/>
                  </a:solidFill>
                  <a:latin typeface="Calibri"/>
                  <a:ea typeface="DejaVu Sans"/>
                </a:rPr>
                <a:t>f</a:t>
              </a:r>
              <a:r>
                <a:rPr lang="es-AR" sz="1200" b="1" strike="noStrike" spc="-1" dirty="0" err="1" smtClean="0">
                  <a:solidFill>
                    <a:srgbClr val="44546A"/>
                  </a:solidFill>
                  <a:latin typeface="Calibri"/>
                  <a:ea typeface="DejaVu Sans"/>
                </a:rPr>
                <a:t>rom</a:t>
              </a:r>
              <a:r>
                <a:rPr lang="es-AR" sz="1200" b="1" strike="noStrike" spc="-1" dirty="0" smtClean="0">
                  <a:solidFill>
                    <a:srgbClr val="44546A"/>
                  </a:solidFill>
                  <a:latin typeface="Calibri"/>
                  <a:ea typeface="DejaVu Sans"/>
                </a:rPr>
                <a:t> </a:t>
              </a:r>
              <a:r>
                <a:rPr lang="es-AR" sz="1200" b="1" strike="noStrike" spc="-1" dirty="0" err="1">
                  <a:solidFill>
                    <a:srgbClr val="44546A"/>
                  </a:solidFill>
                  <a:latin typeface="Calibri"/>
                  <a:ea typeface="DejaVu Sans"/>
                </a:rPr>
                <a:t>January</a:t>
              </a:r>
              <a:r>
                <a:rPr lang="es-AR" sz="1200" b="1" strike="noStrike" spc="-1" dirty="0">
                  <a:solidFill>
                    <a:srgbClr val="44546A"/>
                  </a:solidFill>
                  <a:latin typeface="Calibri"/>
                  <a:ea typeface="DejaVu Sans"/>
                </a:rPr>
                <a:t> 2020</a:t>
              </a:r>
              <a:endParaRPr lang="es-AR" sz="1200" b="0" strike="noStrike" spc="-1" dirty="0">
                <a:latin typeface="Arial"/>
              </a:endParaRPr>
            </a:p>
          </p:txBody>
        </p:sp>
      </p:grpSp>
      <p:pic>
        <p:nvPicPr>
          <p:cNvPr id="404" name="Picture 7"/>
          <p:cNvPicPr/>
          <p:nvPr/>
        </p:nvPicPr>
        <p:blipFill>
          <a:blip r:embed="rId5" cstate="print"/>
          <a:stretch/>
        </p:blipFill>
        <p:spPr>
          <a:xfrm>
            <a:off x="3665880" y="3359880"/>
            <a:ext cx="4022640" cy="2504160"/>
          </a:xfrm>
          <a:prstGeom prst="rect">
            <a:avLst/>
          </a:prstGeom>
          <a:ln>
            <a:noFill/>
          </a:ln>
        </p:spPr>
      </p:pic>
      <p:grpSp>
        <p:nvGrpSpPr>
          <p:cNvPr id="405" name="Group 8"/>
          <p:cNvGrpSpPr/>
          <p:nvPr/>
        </p:nvGrpSpPr>
        <p:grpSpPr>
          <a:xfrm>
            <a:off x="1157760" y="2622960"/>
            <a:ext cx="9305280" cy="441360"/>
            <a:chOff x="1157760" y="2622960"/>
            <a:chExt cx="9305280" cy="441360"/>
          </a:xfrm>
        </p:grpSpPr>
        <p:sp>
          <p:nvSpPr>
            <p:cNvPr id="406" name="CustomShape 9"/>
            <p:cNvSpPr/>
            <p:nvPr/>
          </p:nvSpPr>
          <p:spPr>
            <a:xfrm>
              <a:off x="1157760" y="2622960"/>
              <a:ext cx="9305280" cy="441360"/>
            </a:xfrm>
            <a:prstGeom prst="roundRect">
              <a:avLst>
                <a:gd name="adj" fmla="val 16667"/>
              </a:avLst>
            </a:prstGeom>
            <a:solidFill>
              <a:srgbClr val="387FA8"/>
            </a:solidFill>
            <a:ln>
              <a:noFill/>
            </a:ln>
            <a:effectLst>
              <a:outerShdw dist="28080" dir="5400000">
                <a:srgbClr val="000000">
                  <a:alpha val="32000"/>
                </a:srgbClr>
              </a:outerShdw>
            </a:effectLst>
          </p:spPr>
          <p:style>
            <a:lnRef idx="0">
              <a:scrgbClr r="0" g="0" b="0"/>
            </a:lnRef>
            <a:fillRef idx="0">
              <a:scrgbClr r="0" g="0" b="0"/>
            </a:fillRef>
            <a:effectRef idx="0">
              <a:scrgbClr r="0" g="0" b="0"/>
            </a:effectRef>
            <a:fontRef idx="minor"/>
          </p:style>
        </p:sp>
        <p:sp>
          <p:nvSpPr>
            <p:cNvPr id="407" name="CustomShape 10"/>
            <p:cNvSpPr/>
            <p:nvPr/>
          </p:nvSpPr>
          <p:spPr>
            <a:xfrm>
              <a:off x="1385640" y="2644560"/>
              <a:ext cx="8849520" cy="398160"/>
            </a:xfrm>
            <a:prstGeom prst="rect">
              <a:avLst/>
            </a:prstGeom>
            <a:noFill/>
            <a:ln>
              <a:noFill/>
            </a:ln>
          </p:spPr>
          <p:style>
            <a:lnRef idx="0">
              <a:scrgbClr r="0" g="0" b="0"/>
            </a:lnRef>
            <a:fillRef idx="0">
              <a:scrgbClr r="0" g="0" b="0"/>
            </a:fillRef>
            <a:effectRef idx="0">
              <a:scrgbClr r="0" g="0" b="0"/>
            </a:effectRef>
            <a:fontRef idx="minor"/>
          </p:style>
          <p:txBody>
            <a:bodyPr lIns="167760" tIns="83880" rIns="167760" bIns="83880" anchor="ctr">
              <a:noAutofit/>
            </a:bodyPr>
            <a:lstStyle/>
            <a:p>
              <a:pPr algn="ctr">
                <a:lnSpc>
                  <a:spcPct val="100000"/>
                </a:lnSpc>
              </a:pPr>
              <a:r>
                <a:rPr lang="en-US" sz="1800" b="0" strike="noStrike" spc="-1" dirty="0" smtClean="0">
                  <a:solidFill>
                    <a:srgbClr val="FFFFFF"/>
                  </a:solidFill>
                  <a:latin typeface="Calibri"/>
                  <a:ea typeface="DejaVu Sans"/>
                </a:rPr>
                <a:t>Cases submitted by International Tax Examination area</a:t>
              </a:r>
              <a:endParaRPr lang="en-US" sz="1800" b="0" strike="noStrike" spc="-1" dirty="0">
                <a:latin typeface="Arial"/>
              </a:endParaRPr>
            </a:p>
          </p:txBody>
        </p:sp>
      </p:grpSp>
      <p:grpSp>
        <p:nvGrpSpPr>
          <p:cNvPr id="408" name="Group 11"/>
          <p:cNvGrpSpPr/>
          <p:nvPr/>
        </p:nvGrpSpPr>
        <p:grpSpPr>
          <a:xfrm>
            <a:off x="1157760" y="1900080"/>
            <a:ext cx="9305280" cy="635760"/>
            <a:chOff x="1157760" y="1900080"/>
            <a:chExt cx="9305280" cy="635760"/>
          </a:xfrm>
        </p:grpSpPr>
        <p:sp>
          <p:nvSpPr>
            <p:cNvPr id="409" name="CustomShape 12"/>
            <p:cNvSpPr/>
            <p:nvPr/>
          </p:nvSpPr>
          <p:spPr>
            <a:xfrm>
              <a:off x="1157760" y="1900080"/>
              <a:ext cx="9305280" cy="635760"/>
            </a:xfrm>
            <a:prstGeom prst="roundRect">
              <a:avLst>
                <a:gd name="adj" fmla="val 16667"/>
              </a:avLst>
            </a:prstGeom>
            <a:solidFill>
              <a:srgbClr val="2F5597"/>
            </a:solidFill>
            <a:ln>
              <a:noFill/>
            </a:ln>
            <a:effectLst>
              <a:outerShdw dist="28080" dir="5400000">
                <a:srgbClr val="000000">
                  <a:alpha val="32000"/>
                </a:srgbClr>
              </a:outerShdw>
            </a:effectLst>
          </p:spPr>
          <p:style>
            <a:lnRef idx="0">
              <a:scrgbClr r="0" g="0" b="0"/>
            </a:lnRef>
            <a:fillRef idx="0">
              <a:scrgbClr r="0" g="0" b="0"/>
            </a:fillRef>
            <a:effectRef idx="0">
              <a:scrgbClr r="0" g="0" b="0"/>
            </a:effectRef>
            <a:fontRef idx="minor"/>
          </p:style>
        </p:sp>
        <p:sp>
          <p:nvSpPr>
            <p:cNvPr id="410" name="CustomShape 13"/>
            <p:cNvSpPr/>
            <p:nvPr/>
          </p:nvSpPr>
          <p:spPr>
            <a:xfrm>
              <a:off x="1385640" y="1931400"/>
              <a:ext cx="8849520" cy="573480"/>
            </a:xfrm>
            <a:prstGeom prst="rect">
              <a:avLst/>
            </a:prstGeom>
            <a:solidFill>
              <a:srgbClr val="2F5597"/>
            </a:solidFill>
            <a:ln>
              <a:noFill/>
            </a:ln>
          </p:spPr>
          <p:style>
            <a:lnRef idx="0">
              <a:scrgbClr r="0" g="0" b="0"/>
            </a:lnRef>
            <a:fillRef idx="0">
              <a:scrgbClr r="0" g="0" b="0"/>
            </a:fillRef>
            <a:effectRef idx="0">
              <a:scrgbClr r="0" g="0" b="0"/>
            </a:effectRef>
            <a:fontRef idx="minor"/>
          </p:style>
          <p:txBody>
            <a:bodyPr lIns="167760" tIns="83880" rIns="167760" bIns="83880" anchor="ctr">
              <a:noAutofit/>
            </a:bodyPr>
            <a:lstStyle/>
            <a:p>
              <a:pPr algn="ctr">
                <a:lnSpc>
                  <a:spcPct val="100000"/>
                </a:lnSpc>
              </a:pPr>
              <a:r>
                <a:rPr lang="es-AR" sz="2800" b="0" strike="noStrike" spc="-1">
                  <a:solidFill>
                    <a:srgbClr val="FFFFFF"/>
                  </a:solidFill>
                  <a:latin typeface="Calibri"/>
                  <a:ea typeface="DejaVu Sans"/>
                </a:rPr>
                <a:t>CRS</a:t>
              </a:r>
              <a:endParaRPr lang="es-AR" sz="2800" b="0" strike="noStrike" spc="-1">
                <a:latin typeface="Arial"/>
              </a:endParaRPr>
            </a:p>
          </p:txBody>
        </p:sp>
      </p:grpSp>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CustomShape 1"/>
          <p:cNvSpPr/>
          <p:nvPr/>
        </p:nvSpPr>
        <p:spPr>
          <a:xfrm>
            <a:off x="0" y="1665000"/>
            <a:ext cx="12191040" cy="138240"/>
          </a:xfrm>
          <a:prstGeom prst="rect">
            <a:avLst/>
          </a:prstGeom>
          <a:solidFill>
            <a:srgbClr val="002060"/>
          </a:solidFill>
          <a:ln w="25560">
            <a:noFill/>
          </a:ln>
        </p:spPr>
        <p:style>
          <a:lnRef idx="0">
            <a:scrgbClr r="0" g="0" b="0"/>
          </a:lnRef>
          <a:fillRef idx="0">
            <a:scrgbClr r="0" g="0" b="0"/>
          </a:fillRef>
          <a:effectRef idx="0">
            <a:scrgbClr r="0" g="0" b="0"/>
          </a:effectRef>
          <a:fontRef idx="minor"/>
        </p:style>
      </p:sp>
      <p:sp>
        <p:nvSpPr>
          <p:cNvPr id="54" name="CustomShape 2"/>
          <p:cNvSpPr/>
          <p:nvPr/>
        </p:nvSpPr>
        <p:spPr>
          <a:xfrm>
            <a:off x="0" y="6698160"/>
            <a:ext cx="12191040" cy="171720"/>
          </a:xfrm>
          <a:prstGeom prst="rect">
            <a:avLst/>
          </a:prstGeom>
          <a:solidFill>
            <a:srgbClr val="A6A6A6"/>
          </a:solidFill>
          <a:ln w="25560">
            <a:noFill/>
          </a:ln>
        </p:spPr>
        <p:style>
          <a:lnRef idx="0">
            <a:scrgbClr r="0" g="0" b="0"/>
          </a:lnRef>
          <a:fillRef idx="0">
            <a:scrgbClr r="0" g="0" b="0"/>
          </a:fillRef>
          <a:effectRef idx="0">
            <a:scrgbClr r="0" g="0" b="0"/>
          </a:effectRef>
          <a:fontRef idx="minor"/>
        </p:style>
      </p:sp>
      <p:sp>
        <p:nvSpPr>
          <p:cNvPr id="55" name="CustomShape 3"/>
          <p:cNvSpPr/>
          <p:nvPr/>
        </p:nvSpPr>
        <p:spPr>
          <a:xfrm rot="13403400">
            <a:off x="2109600" y="3001680"/>
            <a:ext cx="3219480" cy="118080"/>
          </a:xfrm>
          <a:prstGeom prst="rect">
            <a:avLst/>
          </a:prstGeom>
          <a:solidFill>
            <a:srgbClr val="FFFFFF"/>
          </a:solidFill>
          <a:ln w="25560">
            <a:noFill/>
          </a:ln>
        </p:spPr>
        <p:style>
          <a:lnRef idx="0">
            <a:scrgbClr r="0" g="0" b="0"/>
          </a:lnRef>
          <a:fillRef idx="0">
            <a:scrgbClr r="0" g="0" b="0"/>
          </a:fillRef>
          <a:effectRef idx="0">
            <a:scrgbClr r="0" g="0" b="0"/>
          </a:effectRef>
          <a:fontRef idx="minor"/>
        </p:style>
      </p:sp>
      <p:sp>
        <p:nvSpPr>
          <p:cNvPr id="56" name="CustomShape 4"/>
          <p:cNvSpPr/>
          <p:nvPr/>
        </p:nvSpPr>
        <p:spPr>
          <a:xfrm>
            <a:off x="0" y="1820880"/>
            <a:ext cx="12191040" cy="394200"/>
          </a:xfrm>
          <a:prstGeom prst="rect">
            <a:avLst/>
          </a:prstGeom>
          <a:solidFill>
            <a:srgbClr val="5B9BD5"/>
          </a:solidFill>
          <a:ln w="9360">
            <a:noFill/>
          </a:ln>
          <a:effectLst>
            <a:outerShdw dist="20160" dir="5400000">
              <a:srgbClr val="000000">
                <a:alpha val="38000"/>
              </a:srgbClr>
            </a:outerShdw>
          </a:effectLst>
        </p:spPr>
        <p:style>
          <a:lnRef idx="0">
            <a:scrgbClr r="0" g="0" b="0"/>
          </a:lnRef>
          <a:fillRef idx="0">
            <a:scrgbClr r="0" g="0" b="0"/>
          </a:fillRef>
          <a:effectRef idx="0">
            <a:scrgbClr r="0" g="0" b="0"/>
          </a:effectRef>
          <a:fontRef idx="minor"/>
        </p:style>
      </p:sp>
      <p:pic>
        <p:nvPicPr>
          <p:cNvPr id="57" name="Imagen 27"/>
          <p:cNvPicPr/>
          <p:nvPr/>
        </p:nvPicPr>
        <p:blipFill>
          <a:blip r:embed="rId2" cstate="print"/>
          <a:stretch/>
        </p:blipFill>
        <p:spPr>
          <a:xfrm>
            <a:off x="9793080" y="5926320"/>
            <a:ext cx="1617480" cy="464040"/>
          </a:xfrm>
          <a:prstGeom prst="rect">
            <a:avLst/>
          </a:prstGeom>
          <a:ln>
            <a:noFill/>
          </a:ln>
        </p:spPr>
      </p:pic>
      <p:pic>
        <p:nvPicPr>
          <p:cNvPr id="58" name="Imagen 40"/>
          <p:cNvPicPr/>
          <p:nvPr/>
        </p:nvPicPr>
        <p:blipFill>
          <a:blip r:embed="rId3" cstate="print"/>
          <a:stretch/>
        </p:blipFill>
        <p:spPr>
          <a:xfrm>
            <a:off x="378000" y="370800"/>
            <a:ext cx="3516120" cy="904320"/>
          </a:xfrm>
          <a:prstGeom prst="rect">
            <a:avLst/>
          </a:prstGeom>
          <a:ln>
            <a:noFill/>
          </a:ln>
        </p:spPr>
      </p:pic>
      <p:pic>
        <p:nvPicPr>
          <p:cNvPr id="59" name="Imagen 41"/>
          <p:cNvPicPr/>
          <p:nvPr/>
        </p:nvPicPr>
        <p:blipFill>
          <a:blip r:embed="rId4" cstate="print"/>
          <a:srcRect t="26523" b="29730"/>
          <a:stretch/>
        </p:blipFill>
        <p:spPr>
          <a:xfrm>
            <a:off x="8741520" y="531000"/>
            <a:ext cx="2669040" cy="583560"/>
          </a:xfrm>
          <a:prstGeom prst="rect">
            <a:avLst/>
          </a:prstGeom>
          <a:ln>
            <a:noFill/>
          </a:ln>
        </p:spPr>
      </p:pic>
      <p:sp>
        <p:nvSpPr>
          <p:cNvPr id="60" name="CustomShape 5"/>
          <p:cNvSpPr/>
          <p:nvPr/>
        </p:nvSpPr>
        <p:spPr>
          <a:xfrm>
            <a:off x="180000" y="2480040"/>
            <a:ext cx="6632280" cy="6991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es-AR" sz="4000" b="1" strike="noStrike" spc="-1">
                <a:solidFill>
                  <a:srgbClr val="2F5597"/>
                </a:solidFill>
                <a:latin typeface="Calibri"/>
                <a:ea typeface="DejaVu Sans"/>
              </a:rPr>
              <a:t>CONTENTS</a:t>
            </a:r>
            <a:endParaRPr lang="es-AR" sz="4000" b="0" strike="noStrike" spc="-1">
              <a:latin typeface="Arial"/>
            </a:endParaRPr>
          </a:p>
        </p:txBody>
      </p:sp>
      <p:sp>
        <p:nvSpPr>
          <p:cNvPr id="61" name="CustomShape 6"/>
          <p:cNvSpPr/>
          <p:nvPr/>
        </p:nvSpPr>
        <p:spPr>
          <a:xfrm>
            <a:off x="897120" y="3501000"/>
            <a:ext cx="7644960" cy="2245315"/>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marL="216000" indent="-215280">
              <a:lnSpc>
                <a:spcPct val="100000"/>
              </a:lnSpc>
              <a:buClr>
                <a:srgbClr val="8FAADC"/>
              </a:buClr>
              <a:buFont typeface="Arial"/>
              <a:buChar char="•"/>
            </a:pPr>
            <a:r>
              <a:rPr lang="es-AR" sz="2800" b="0" strike="noStrike" spc="-1" dirty="0">
                <a:solidFill>
                  <a:srgbClr val="8FAADC"/>
                </a:solidFill>
                <a:latin typeface="Calibri"/>
                <a:ea typeface="DejaVu Sans"/>
              </a:rPr>
              <a:t> </a:t>
            </a:r>
            <a:r>
              <a:rPr lang="es-AR" sz="2800" spc="-1" dirty="0" smtClean="0">
                <a:solidFill>
                  <a:srgbClr val="8FAADC"/>
                </a:solidFill>
                <a:latin typeface="Calibri"/>
                <a:ea typeface="DejaVu Sans"/>
              </a:rPr>
              <a:t>E-</a:t>
            </a:r>
            <a:r>
              <a:rPr lang="es-AR" sz="2800" b="0" strike="noStrike" spc="-1" dirty="0" smtClean="0">
                <a:solidFill>
                  <a:srgbClr val="8FAADC"/>
                </a:solidFill>
                <a:latin typeface="Calibri"/>
                <a:ea typeface="DejaVu Sans"/>
              </a:rPr>
              <a:t>WALLETS</a:t>
            </a:r>
            <a:endParaRPr lang="es-AR" sz="2800" b="0" strike="noStrike" spc="-1" dirty="0">
              <a:latin typeface="Arial"/>
            </a:endParaRPr>
          </a:p>
          <a:p>
            <a:pPr marL="216000" indent="-215280">
              <a:lnSpc>
                <a:spcPct val="100000"/>
              </a:lnSpc>
              <a:buClr>
                <a:srgbClr val="8FAADC"/>
              </a:buClr>
              <a:buFont typeface="Arial"/>
              <a:buChar char="•"/>
            </a:pPr>
            <a:r>
              <a:rPr lang="es-AR" sz="2800" b="0" strike="noStrike" spc="-1" dirty="0">
                <a:solidFill>
                  <a:srgbClr val="8FAADC"/>
                </a:solidFill>
                <a:latin typeface="Calibri"/>
                <a:ea typeface="DejaVu Sans"/>
              </a:rPr>
              <a:t> DIGITAL CURRENCIES AND CRYPTOASSETS</a:t>
            </a:r>
            <a:endParaRPr lang="es-AR" sz="2800" b="0" strike="noStrike" spc="-1" dirty="0">
              <a:latin typeface="Arial"/>
            </a:endParaRPr>
          </a:p>
          <a:p>
            <a:pPr marL="216000" indent="-215280">
              <a:lnSpc>
                <a:spcPct val="100000"/>
              </a:lnSpc>
              <a:buClr>
                <a:srgbClr val="8FAADC"/>
              </a:buClr>
              <a:buFont typeface="Arial"/>
              <a:buChar char="•"/>
            </a:pPr>
            <a:r>
              <a:rPr lang="es-AR" sz="2800" b="0" strike="noStrike" spc="-1" dirty="0">
                <a:solidFill>
                  <a:srgbClr val="8FAADC"/>
                </a:solidFill>
                <a:latin typeface="Calibri"/>
                <a:ea typeface="DejaVu Sans"/>
              </a:rPr>
              <a:t> APOC RISK MATRIX</a:t>
            </a:r>
            <a:endParaRPr lang="es-AR" sz="2800" b="0" strike="noStrike" spc="-1" dirty="0">
              <a:latin typeface="Arial"/>
            </a:endParaRPr>
          </a:p>
          <a:p>
            <a:pPr marL="216000" indent="-215280">
              <a:lnSpc>
                <a:spcPct val="100000"/>
              </a:lnSpc>
              <a:buClr>
                <a:srgbClr val="8FAADC"/>
              </a:buClr>
              <a:buFont typeface="Arial"/>
              <a:buChar char="•"/>
            </a:pPr>
            <a:r>
              <a:rPr lang="es-AR" sz="2800" b="0" strike="noStrike" spc="-1" dirty="0">
                <a:solidFill>
                  <a:srgbClr val="8FAADC"/>
                </a:solidFill>
                <a:latin typeface="Calibri"/>
                <a:ea typeface="DejaVu Sans"/>
              </a:rPr>
              <a:t> AUTOMATIC EXCHANGE OF FINANCIAL ACCOUNT   INFORMATION - CRS</a:t>
            </a:r>
            <a:endParaRPr lang="es-AR" sz="2800" b="0" strike="noStrike" spc="-1" dirty="0">
              <a:latin typeface="Arial"/>
            </a:endParaRPr>
          </a:p>
        </p:txBody>
      </p:sp>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1" name="CustomShape 1"/>
          <p:cNvSpPr/>
          <p:nvPr/>
        </p:nvSpPr>
        <p:spPr>
          <a:xfrm>
            <a:off x="0" y="1665000"/>
            <a:ext cx="12191040" cy="138240"/>
          </a:xfrm>
          <a:prstGeom prst="rect">
            <a:avLst/>
          </a:prstGeom>
          <a:solidFill>
            <a:srgbClr val="002060"/>
          </a:solidFill>
          <a:ln w="25560">
            <a:noFill/>
          </a:ln>
        </p:spPr>
        <p:style>
          <a:lnRef idx="0">
            <a:scrgbClr r="0" g="0" b="0"/>
          </a:lnRef>
          <a:fillRef idx="0">
            <a:scrgbClr r="0" g="0" b="0"/>
          </a:fillRef>
          <a:effectRef idx="0">
            <a:scrgbClr r="0" g="0" b="0"/>
          </a:effectRef>
          <a:fontRef idx="minor"/>
        </p:style>
      </p:sp>
      <p:sp>
        <p:nvSpPr>
          <p:cNvPr id="412" name="CustomShape 2"/>
          <p:cNvSpPr/>
          <p:nvPr/>
        </p:nvSpPr>
        <p:spPr>
          <a:xfrm>
            <a:off x="0" y="6698160"/>
            <a:ext cx="12191040" cy="171720"/>
          </a:xfrm>
          <a:prstGeom prst="rect">
            <a:avLst/>
          </a:prstGeom>
          <a:solidFill>
            <a:srgbClr val="A6A6A6"/>
          </a:solidFill>
          <a:ln w="25560">
            <a:noFill/>
          </a:ln>
        </p:spPr>
        <p:style>
          <a:lnRef idx="0">
            <a:scrgbClr r="0" g="0" b="0"/>
          </a:lnRef>
          <a:fillRef idx="0">
            <a:scrgbClr r="0" g="0" b="0"/>
          </a:fillRef>
          <a:effectRef idx="0">
            <a:scrgbClr r="0" g="0" b="0"/>
          </a:effectRef>
          <a:fontRef idx="minor"/>
        </p:style>
      </p:sp>
      <p:pic>
        <p:nvPicPr>
          <p:cNvPr id="414" name="Imagen 27"/>
          <p:cNvPicPr/>
          <p:nvPr/>
        </p:nvPicPr>
        <p:blipFill>
          <a:blip r:embed="rId2" cstate="print"/>
          <a:stretch/>
        </p:blipFill>
        <p:spPr>
          <a:xfrm>
            <a:off x="9793080" y="5926320"/>
            <a:ext cx="1617480" cy="464040"/>
          </a:xfrm>
          <a:prstGeom prst="rect">
            <a:avLst/>
          </a:prstGeom>
          <a:ln>
            <a:noFill/>
          </a:ln>
        </p:spPr>
      </p:pic>
      <p:sp>
        <p:nvSpPr>
          <p:cNvPr id="415" name="CustomShape 4"/>
          <p:cNvSpPr/>
          <p:nvPr/>
        </p:nvSpPr>
        <p:spPr>
          <a:xfrm rot="13403400">
            <a:off x="2109600" y="3001680"/>
            <a:ext cx="3219480" cy="118080"/>
          </a:xfrm>
          <a:prstGeom prst="rect">
            <a:avLst/>
          </a:prstGeom>
          <a:solidFill>
            <a:srgbClr val="FFFFFF"/>
          </a:solidFill>
          <a:ln w="25560">
            <a:noFill/>
          </a:ln>
        </p:spPr>
        <p:style>
          <a:lnRef idx="0">
            <a:scrgbClr r="0" g="0" b="0"/>
          </a:lnRef>
          <a:fillRef idx="0">
            <a:scrgbClr r="0" g="0" b="0"/>
          </a:fillRef>
          <a:effectRef idx="0">
            <a:scrgbClr r="0" g="0" b="0"/>
          </a:effectRef>
          <a:fontRef idx="minor"/>
        </p:style>
      </p:sp>
      <p:pic>
        <p:nvPicPr>
          <p:cNvPr id="416" name="Imagen 17"/>
          <p:cNvPicPr/>
          <p:nvPr/>
        </p:nvPicPr>
        <p:blipFill>
          <a:blip r:embed="rId3" cstate="print"/>
          <a:stretch/>
        </p:blipFill>
        <p:spPr>
          <a:xfrm>
            <a:off x="378000" y="370800"/>
            <a:ext cx="3516120" cy="904320"/>
          </a:xfrm>
          <a:prstGeom prst="rect">
            <a:avLst/>
          </a:prstGeom>
          <a:ln>
            <a:noFill/>
          </a:ln>
        </p:spPr>
      </p:pic>
      <p:pic>
        <p:nvPicPr>
          <p:cNvPr id="417" name="Imagen 21"/>
          <p:cNvPicPr/>
          <p:nvPr/>
        </p:nvPicPr>
        <p:blipFill>
          <a:blip r:embed="rId4" cstate="print"/>
          <a:srcRect t="26523" b="29730"/>
          <a:stretch/>
        </p:blipFill>
        <p:spPr>
          <a:xfrm>
            <a:off x="8741520" y="531000"/>
            <a:ext cx="2669040" cy="583560"/>
          </a:xfrm>
          <a:prstGeom prst="rect">
            <a:avLst/>
          </a:prstGeom>
          <a:ln>
            <a:noFill/>
          </a:ln>
        </p:spPr>
      </p:pic>
      <p:grpSp>
        <p:nvGrpSpPr>
          <p:cNvPr id="418" name="Group 5"/>
          <p:cNvGrpSpPr/>
          <p:nvPr/>
        </p:nvGrpSpPr>
        <p:grpSpPr>
          <a:xfrm>
            <a:off x="311040" y="1931760"/>
            <a:ext cx="5847480" cy="562680"/>
            <a:chOff x="311040" y="1931760"/>
            <a:chExt cx="5847480" cy="562680"/>
          </a:xfrm>
        </p:grpSpPr>
        <p:sp>
          <p:nvSpPr>
            <p:cNvPr id="419" name="CustomShape 6"/>
            <p:cNvSpPr/>
            <p:nvPr/>
          </p:nvSpPr>
          <p:spPr>
            <a:xfrm>
              <a:off x="311040" y="1931760"/>
              <a:ext cx="5847480" cy="562680"/>
            </a:xfrm>
            <a:prstGeom prst="roundRect">
              <a:avLst>
                <a:gd name="adj" fmla="val 16667"/>
              </a:avLst>
            </a:prstGeom>
            <a:solidFill>
              <a:srgbClr val="387FA8"/>
            </a:solidFill>
            <a:ln>
              <a:noFill/>
            </a:ln>
            <a:effectLst>
              <a:outerShdw dist="28080" dir="5400000">
                <a:srgbClr val="000000">
                  <a:alpha val="32000"/>
                </a:srgbClr>
              </a:outerShdw>
            </a:effectLst>
          </p:spPr>
          <p:style>
            <a:lnRef idx="0">
              <a:scrgbClr r="0" g="0" b="0"/>
            </a:lnRef>
            <a:fillRef idx="0">
              <a:scrgbClr r="0" g="0" b="0"/>
            </a:fillRef>
            <a:effectRef idx="0">
              <a:scrgbClr r="0" g="0" b="0"/>
            </a:effectRef>
            <a:fontRef idx="minor"/>
          </p:style>
        </p:sp>
        <p:sp>
          <p:nvSpPr>
            <p:cNvPr id="420" name="CustomShape 7"/>
            <p:cNvSpPr/>
            <p:nvPr/>
          </p:nvSpPr>
          <p:spPr>
            <a:xfrm>
              <a:off x="454320" y="1959120"/>
              <a:ext cx="5561280" cy="507600"/>
            </a:xfrm>
            <a:prstGeom prst="rect">
              <a:avLst/>
            </a:prstGeom>
            <a:noFill/>
            <a:ln>
              <a:noFill/>
            </a:ln>
          </p:spPr>
          <p:style>
            <a:lnRef idx="0">
              <a:scrgbClr r="0" g="0" b="0"/>
            </a:lnRef>
            <a:fillRef idx="0">
              <a:scrgbClr r="0" g="0" b="0"/>
            </a:fillRef>
            <a:effectRef idx="0">
              <a:scrgbClr r="0" g="0" b="0"/>
            </a:effectRef>
            <a:fontRef idx="minor"/>
          </p:style>
          <p:txBody>
            <a:bodyPr lIns="167760" tIns="83880" rIns="167760" bIns="83880" anchor="ctr">
              <a:noAutofit/>
            </a:bodyPr>
            <a:lstStyle/>
            <a:p>
              <a:pPr algn="ctr">
                <a:lnSpc>
                  <a:spcPct val="90000"/>
                </a:lnSpc>
                <a:spcAft>
                  <a:spcPts val="629"/>
                </a:spcAft>
              </a:pPr>
              <a:r>
                <a:rPr lang="es-AR" sz="1800" b="0" strike="noStrike" spc="-1" dirty="0" err="1">
                  <a:solidFill>
                    <a:srgbClr val="FFFFFF"/>
                  </a:solidFill>
                  <a:latin typeface="Calibri"/>
                  <a:ea typeface="DejaVu Sans"/>
                </a:rPr>
                <a:t>Distribution</a:t>
              </a:r>
              <a:r>
                <a:rPr lang="es-AR" sz="1800" b="0" strike="noStrike" spc="-1" dirty="0">
                  <a:solidFill>
                    <a:srgbClr val="FFFFFF"/>
                  </a:solidFill>
                  <a:latin typeface="Calibri"/>
                  <a:ea typeface="DejaVu Sans"/>
                </a:rPr>
                <a:t> of </a:t>
              </a:r>
              <a:r>
                <a:rPr lang="es-AR" sz="1800" b="0" strike="noStrike" spc="-1" dirty="0" err="1" smtClean="0">
                  <a:solidFill>
                    <a:srgbClr val="FFFFFF"/>
                  </a:solidFill>
                  <a:latin typeface="Calibri"/>
                  <a:ea typeface="DejaVu Sans"/>
                </a:rPr>
                <a:t>Disclosures</a:t>
              </a:r>
              <a:r>
                <a:rPr lang="es-AR" sz="1800" b="0" strike="noStrike" spc="-1" dirty="0" smtClean="0">
                  <a:solidFill>
                    <a:srgbClr val="FFFFFF"/>
                  </a:solidFill>
                  <a:latin typeface="Calibri"/>
                  <a:ea typeface="DejaVu Sans"/>
                </a:rPr>
                <a:t> of </a:t>
              </a:r>
              <a:r>
                <a:rPr lang="es-AR" sz="1800" b="0" strike="noStrike" spc="-1" dirty="0" err="1" smtClean="0">
                  <a:solidFill>
                    <a:srgbClr val="FFFFFF"/>
                  </a:solidFill>
                  <a:latin typeface="Calibri"/>
                  <a:ea typeface="DejaVu Sans"/>
                </a:rPr>
                <a:t>NoTax</a:t>
              </a:r>
              <a:r>
                <a:rPr lang="es-AR" sz="1800" b="0" strike="noStrike" spc="-1" dirty="0" smtClean="0">
                  <a:solidFill>
                    <a:srgbClr val="FFFFFF"/>
                  </a:solidFill>
                  <a:latin typeface="Calibri"/>
                  <a:ea typeface="DejaVu Sans"/>
                </a:rPr>
                <a:t> </a:t>
              </a:r>
              <a:r>
                <a:rPr lang="es-AR" sz="1800" b="0" strike="noStrike" spc="-1" dirty="0" err="1">
                  <a:solidFill>
                    <a:srgbClr val="FFFFFF"/>
                  </a:solidFill>
                  <a:latin typeface="Calibri"/>
                  <a:ea typeface="DejaVu Sans"/>
                </a:rPr>
                <a:t>Interest</a:t>
              </a:r>
              <a:r>
                <a:rPr lang="es-AR" sz="1800" b="0" strike="noStrike" spc="-1" dirty="0">
                  <a:solidFill>
                    <a:srgbClr val="FFFFFF"/>
                  </a:solidFill>
                  <a:latin typeface="Calibri"/>
                  <a:ea typeface="DejaVu Sans"/>
                </a:rPr>
                <a:t> - </a:t>
              </a:r>
              <a:r>
                <a:rPr lang="es-AR" sz="1800" b="0" strike="noStrike" spc="-1" dirty="0" err="1" smtClean="0">
                  <a:solidFill>
                    <a:srgbClr val="FFFFFF"/>
                  </a:solidFill>
                  <a:latin typeface="Calibri"/>
                  <a:ea typeface="DejaVu Sans"/>
                </a:rPr>
                <a:t>Reasons</a:t>
              </a:r>
              <a:endParaRPr lang="es-AR" sz="1800" b="0" strike="noStrike" spc="-1" dirty="0">
                <a:latin typeface="Arial"/>
              </a:endParaRPr>
            </a:p>
          </p:txBody>
        </p:sp>
      </p:grpSp>
      <p:pic>
        <p:nvPicPr>
          <p:cNvPr id="421" name="Picture 3"/>
          <p:cNvPicPr/>
          <p:nvPr/>
        </p:nvPicPr>
        <p:blipFill>
          <a:blip r:embed="rId5" cstate="print"/>
          <a:stretch/>
        </p:blipFill>
        <p:spPr>
          <a:xfrm>
            <a:off x="83880" y="2675880"/>
            <a:ext cx="6257880" cy="3944520"/>
          </a:xfrm>
          <a:prstGeom prst="rect">
            <a:avLst/>
          </a:prstGeom>
          <a:ln>
            <a:noFill/>
          </a:ln>
        </p:spPr>
      </p:pic>
      <p:grpSp>
        <p:nvGrpSpPr>
          <p:cNvPr id="422" name="Group 8"/>
          <p:cNvGrpSpPr/>
          <p:nvPr/>
        </p:nvGrpSpPr>
        <p:grpSpPr>
          <a:xfrm>
            <a:off x="6528600" y="1931760"/>
            <a:ext cx="5382360" cy="560160"/>
            <a:chOff x="6528600" y="1931760"/>
            <a:chExt cx="5382360" cy="560160"/>
          </a:xfrm>
        </p:grpSpPr>
        <p:sp>
          <p:nvSpPr>
            <p:cNvPr id="423" name="CustomShape 9"/>
            <p:cNvSpPr/>
            <p:nvPr/>
          </p:nvSpPr>
          <p:spPr>
            <a:xfrm>
              <a:off x="6528600" y="1931760"/>
              <a:ext cx="5382360" cy="560160"/>
            </a:xfrm>
            <a:prstGeom prst="roundRect">
              <a:avLst>
                <a:gd name="adj" fmla="val 16667"/>
              </a:avLst>
            </a:prstGeom>
            <a:solidFill>
              <a:srgbClr val="387FA8"/>
            </a:solidFill>
            <a:ln>
              <a:noFill/>
            </a:ln>
            <a:effectLst>
              <a:outerShdw dist="28080" dir="5400000">
                <a:srgbClr val="000000">
                  <a:alpha val="32000"/>
                </a:srgbClr>
              </a:outerShdw>
            </a:effectLst>
          </p:spPr>
          <p:style>
            <a:lnRef idx="0">
              <a:scrgbClr r="0" g="0" b="0"/>
            </a:lnRef>
            <a:fillRef idx="0">
              <a:scrgbClr r="0" g="0" b="0"/>
            </a:fillRef>
            <a:effectRef idx="0">
              <a:scrgbClr r="0" g="0" b="0"/>
            </a:effectRef>
            <a:fontRef idx="minor"/>
          </p:style>
        </p:sp>
        <p:sp>
          <p:nvSpPr>
            <p:cNvPr id="424" name="CustomShape 10"/>
            <p:cNvSpPr/>
            <p:nvPr/>
          </p:nvSpPr>
          <p:spPr>
            <a:xfrm>
              <a:off x="6660360" y="1959120"/>
              <a:ext cx="5118840" cy="505440"/>
            </a:xfrm>
            <a:prstGeom prst="rect">
              <a:avLst/>
            </a:prstGeom>
            <a:noFill/>
            <a:ln>
              <a:noFill/>
            </a:ln>
          </p:spPr>
          <p:style>
            <a:lnRef idx="0">
              <a:scrgbClr r="0" g="0" b="0"/>
            </a:lnRef>
            <a:fillRef idx="0">
              <a:scrgbClr r="0" g="0" b="0"/>
            </a:fillRef>
            <a:effectRef idx="0">
              <a:scrgbClr r="0" g="0" b="0"/>
            </a:effectRef>
            <a:fontRef idx="minor"/>
          </p:style>
          <p:txBody>
            <a:bodyPr lIns="167760" tIns="83880" rIns="167760" bIns="83880" anchor="ctr">
              <a:noAutofit/>
            </a:bodyPr>
            <a:lstStyle/>
            <a:p>
              <a:pPr algn="ctr">
                <a:lnSpc>
                  <a:spcPct val="90000"/>
                </a:lnSpc>
                <a:spcAft>
                  <a:spcPts val="629"/>
                </a:spcAft>
              </a:pPr>
              <a:r>
                <a:rPr lang="es-AR" sz="1800" b="0" strike="noStrike" spc="-1" dirty="0" err="1">
                  <a:solidFill>
                    <a:srgbClr val="FFFFFF"/>
                  </a:solidFill>
                  <a:latin typeface="Calibri"/>
                  <a:ea typeface="DejaVu Sans"/>
                </a:rPr>
                <a:t>Distribution</a:t>
              </a:r>
              <a:r>
                <a:rPr lang="es-AR" sz="1800" b="0" strike="noStrike" spc="-1" dirty="0">
                  <a:solidFill>
                    <a:srgbClr val="FFFFFF"/>
                  </a:solidFill>
                  <a:latin typeface="Calibri"/>
                  <a:ea typeface="DejaVu Sans"/>
                </a:rPr>
                <a:t> of </a:t>
              </a:r>
              <a:r>
                <a:rPr lang="es-AR" sz="1800" b="0" strike="noStrike" spc="-1" dirty="0" err="1">
                  <a:solidFill>
                    <a:srgbClr val="FFFFFF"/>
                  </a:solidFill>
                  <a:latin typeface="Calibri"/>
                  <a:ea typeface="DejaVu Sans"/>
                </a:rPr>
                <a:t>Disclosures</a:t>
              </a:r>
              <a:r>
                <a:rPr lang="es-AR" sz="1800" b="0" strike="noStrike" spc="-1" dirty="0">
                  <a:solidFill>
                    <a:srgbClr val="FFFFFF"/>
                  </a:solidFill>
                  <a:latin typeface="Calibri"/>
                  <a:ea typeface="DejaVu Sans"/>
                </a:rPr>
                <a:t> </a:t>
              </a:r>
              <a:r>
                <a:rPr lang="es-AR" spc="-1" dirty="0" smtClean="0">
                  <a:solidFill>
                    <a:srgbClr val="FFFFFF"/>
                  </a:solidFill>
                  <a:latin typeface="Calibri"/>
                  <a:ea typeface="DejaVu Sans"/>
                </a:rPr>
                <a:t>of </a:t>
              </a:r>
              <a:r>
                <a:rPr lang="es-AR" sz="1800" b="0" strike="noStrike" spc="-1" dirty="0" err="1" smtClean="0">
                  <a:solidFill>
                    <a:srgbClr val="FFFFFF"/>
                  </a:solidFill>
                  <a:latin typeface="Calibri"/>
                  <a:ea typeface="DejaVu Sans"/>
                </a:rPr>
                <a:t>Tax</a:t>
              </a:r>
              <a:r>
                <a:rPr lang="es-AR" sz="1800" b="0" strike="noStrike" spc="-1" dirty="0" smtClean="0">
                  <a:solidFill>
                    <a:srgbClr val="FFFFFF"/>
                  </a:solidFill>
                  <a:latin typeface="Calibri"/>
                  <a:ea typeface="DejaVu Sans"/>
                </a:rPr>
                <a:t> </a:t>
              </a:r>
              <a:r>
                <a:rPr lang="es-AR" sz="1800" b="0" strike="noStrike" spc="-1" dirty="0" err="1">
                  <a:solidFill>
                    <a:srgbClr val="FFFFFF"/>
                  </a:solidFill>
                  <a:latin typeface="Calibri"/>
                  <a:ea typeface="DejaVu Sans"/>
                </a:rPr>
                <a:t>Interest</a:t>
              </a:r>
              <a:endParaRPr lang="es-AR" sz="1800" b="0" strike="noStrike" spc="-1" dirty="0">
                <a:latin typeface="Arial"/>
              </a:endParaRPr>
            </a:p>
          </p:txBody>
        </p:sp>
      </p:grpSp>
      <p:pic>
        <p:nvPicPr>
          <p:cNvPr id="425" name="Picture 2"/>
          <p:cNvPicPr/>
          <p:nvPr/>
        </p:nvPicPr>
        <p:blipFill>
          <a:blip r:embed="rId6" cstate="print"/>
          <a:stretch/>
        </p:blipFill>
        <p:spPr>
          <a:xfrm>
            <a:off x="7640280" y="2771640"/>
            <a:ext cx="3638880" cy="2517120"/>
          </a:xfrm>
          <a:prstGeom prst="rect">
            <a:avLst/>
          </a:prstGeom>
          <a:ln>
            <a:noFill/>
          </a:ln>
        </p:spPr>
      </p:pic>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6" name="CustomShape 1"/>
          <p:cNvSpPr/>
          <p:nvPr/>
        </p:nvSpPr>
        <p:spPr>
          <a:xfrm>
            <a:off x="0" y="1665000"/>
            <a:ext cx="12191040" cy="138240"/>
          </a:xfrm>
          <a:prstGeom prst="rect">
            <a:avLst/>
          </a:prstGeom>
          <a:solidFill>
            <a:srgbClr val="002060"/>
          </a:solidFill>
          <a:ln w="25560">
            <a:noFill/>
          </a:ln>
        </p:spPr>
        <p:style>
          <a:lnRef idx="0">
            <a:scrgbClr r="0" g="0" b="0"/>
          </a:lnRef>
          <a:fillRef idx="0">
            <a:scrgbClr r="0" g="0" b="0"/>
          </a:fillRef>
          <a:effectRef idx="0">
            <a:scrgbClr r="0" g="0" b="0"/>
          </a:effectRef>
          <a:fontRef idx="minor"/>
        </p:style>
      </p:sp>
      <p:sp>
        <p:nvSpPr>
          <p:cNvPr id="427" name="CustomShape 2"/>
          <p:cNvSpPr/>
          <p:nvPr/>
        </p:nvSpPr>
        <p:spPr>
          <a:xfrm>
            <a:off x="0" y="6698160"/>
            <a:ext cx="12191040" cy="171720"/>
          </a:xfrm>
          <a:prstGeom prst="rect">
            <a:avLst/>
          </a:prstGeom>
          <a:solidFill>
            <a:srgbClr val="A6A6A6"/>
          </a:solidFill>
          <a:ln w="25560">
            <a:noFill/>
          </a:ln>
        </p:spPr>
        <p:style>
          <a:lnRef idx="0">
            <a:scrgbClr r="0" g="0" b="0"/>
          </a:lnRef>
          <a:fillRef idx="0">
            <a:scrgbClr r="0" g="0" b="0"/>
          </a:fillRef>
          <a:effectRef idx="0">
            <a:scrgbClr r="0" g="0" b="0"/>
          </a:effectRef>
          <a:fontRef idx="minor"/>
        </p:style>
      </p:sp>
      <p:sp>
        <p:nvSpPr>
          <p:cNvPr id="428" name="CustomShape 3"/>
          <p:cNvSpPr/>
          <p:nvPr/>
        </p:nvSpPr>
        <p:spPr>
          <a:xfrm>
            <a:off x="4930920" y="5088600"/>
            <a:ext cx="6677280" cy="4557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spAutoFit/>
          </a:bodyPr>
          <a:lstStyle/>
          <a:p>
            <a:pPr>
              <a:lnSpc>
                <a:spcPct val="100000"/>
              </a:lnSpc>
            </a:pPr>
            <a:r>
              <a:rPr lang="es-AR" sz="2400" b="0" strike="noStrike" spc="-1" dirty="0">
                <a:solidFill>
                  <a:srgbClr val="FFFFFF"/>
                </a:solidFill>
                <a:latin typeface="Calibri"/>
                <a:ea typeface="Arial"/>
              </a:rPr>
              <a:t>March 14 - 23, 2022 </a:t>
            </a:r>
            <a:endParaRPr lang="es-AR" sz="2400" b="0" strike="noStrike" spc="-1" dirty="0">
              <a:latin typeface="Arial"/>
            </a:endParaRPr>
          </a:p>
        </p:txBody>
      </p:sp>
      <p:pic>
        <p:nvPicPr>
          <p:cNvPr id="429" name="Imagen 27"/>
          <p:cNvPicPr/>
          <p:nvPr/>
        </p:nvPicPr>
        <p:blipFill>
          <a:blip r:embed="rId2" cstate="print"/>
          <a:stretch/>
        </p:blipFill>
        <p:spPr>
          <a:xfrm>
            <a:off x="9793080" y="5926320"/>
            <a:ext cx="1617480" cy="464040"/>
          </a:xfrm>
          <a:prstGeom prst="rect">
            <a:avLst/>
          </a:prstGeom>
          <a:ln>
            <a:noFill/>
          </a:ln>
        </p:spPr>
      </p:pic>
      <p:sp>
        <p:nvSpPr>
          <p:cNvPr id="430" name="CustomShape 4"/>
          <p:cNvSpPr/>
          <p:nvPr/>
        </p:nvSpPr>
        <p:spPr>
          <a:xfrm rot="13403400">
            <a:off x="2109600" y="3001680"/>
            <a:ext cx="3219480" cy="118080"/>
          </a:xfrm>
          <a:prstGeom prst="rect">
            <a:avLst/>
          </a:prstGeom>
          <a:solidFill>
            <a:srgbClr val="FFFFFF"/>
          </a:solidFill>
          <a:ln w="25560">
            <a:noFill/>
          </a:ln>
        </p:spPr>
        <p:style>
          <a:lnRef idx="0">
            <a:scrgbClr r="0" g="0" b="0"/>
          </a:lnRef>
          <a:fillRef idx="0">
            <a:scrgbClr r="0" g="0" b="0"/>
          </a:fillRef>
          <a:effectRef idx="0">
            <a:scrgbClr r="0" g="0" b="0"/>
          </a:effectRef>
          <a:fontRef idx="minor"/>
        </p:style>
      </p:sp>
      <p:pic>
        <p:nvPicPr>
          <p:cNvPr id="431" name="Imagen 17"/>
          <p:cNvPicPr/>
          <p:nvPr/>
        </p:nvPicPr>
        <p:blipFill>
          <a:blip r:embed="rId3" cstate="print"/>
          <a:stretch/>
        </p:blipFill>
        <p:spPr>
          <a:xfrm>
            <a:off x="378000" y="370800"/>
            <a:ext cx="3516120" cy="904320"/>
          </a:xfrm>
          <a:prstGeom prst="rect">
            <a:avLst/>
          </a:prstGeom>
          <a:ln>
            <a:noFill/>
          </a:ln>
        </p:spPr>
      </p:pic>
      <p:pic>
        <p:nvPicPr>
          <p:cNvPr id="432" name="Imagen 21"/>
          <p:cNvPicPr/>
          <p:nvPr/>
        </p:nvPicPr>
        <p:blipFill>
          <a:blip r:embed="rId4" cstate="print"/>
          <a:srcRect t="26523" b="29730"/>
          <a:stretch/>
        </p:blipFill>
        <p:spPr>
          <a:xfrm>
            <a:off x="8741520" y="531000"/>
            <a:ext cx="2669040" cy="583560"/>
          </a:xfrm>
          <a:prstGeom prst="rect">
            <a:avLst/>
          </a:prstGeom>
          <a:ln>
            <a:noFill/>
          </a:ln>
        </p:spPr>
      </p:pic>
      <p:grpSp>
        <p:nvGrpSpPr>
          <p:cNvPr id="433" name="Group 5"/>
          <p:cNvGrpSpPr/>
          <p:nvPr/>
        </p:nvGrpSpPr>
        <p:grpSpPr>
          <a:xfrm>
            <a:off x="552600" y="1964160"/>
            <a:ext cx="10751760" cy="388440"/>
            <a:chOff x="552600" y="1964160"/>
            <a:chExt cx="10751760" cy="388440"/>
          </a:xfrm>
        </p:grpSpPr>
        <p:sp>
          <p:nvSpPr>
            <p:cNvPr id="434" name="CustomShape 6"/>
            <p:cNvSpPr/>
            <p:nvPr/>
          </p:nvSpPr>
          <p:spPr>
            <a:xfrm>
              <a:off x="552600" y="1964160"/>
              <a:ext cx="10751760" cy="388440"/>
            </a:xfrm>
            <a:prstGeom prst="roundRect">
              <a:avLst>
                <a:gd name="adj" fmla="val 16667"/>
              </a:avLst>
            </a:prstGeom>
            <a:solidFill>
              <a:srgbClr val="387FA8"/>
            </a:solidFill>
            <a:ln>
              <a:noFill/>
            </a:ln>
            <a:effectLst>
              <a:outerShdw dist="28080" dir="5400000">
                <a:srgbClr val="000000">
                  <a:alpha val="32000"/>
                </a:srgbClr>
              </a:outerShdw>
            </a:effectLst>
          </p:spPr>
          <p:style>
            <a:lnRef idx="0">
              <a:scrgbClr r="0" g="0" b="0"/>
            </a:lnRef>
            <a:fillRef idx="0">
              <a:scrgbClr r="0" g="0" b="0"/>
            </a:fillRef>
            <a:effectRef idx="0">
              <a:scrgbClr r="0" g="0" b="0"/>
            </a:effectRef>
            <a:fontRef idx="minor"/>
          </p:style>
        </p:sp>
        <p:sp>
          <p:nvSpPr>
            <p:cNvPr id="435" name="CustomShape 7"/>
            <p:cNvSpPr/>
            <p:nvPr/>
          </p:nvSpPr>
          <p:spPr>
            <a:xfrm>
              <a:off x="815760" y="1983240"/>
              <a:ext cx="10225440" cy="350280"/>
            </a:xfrm>
            <a:prstGeom prst="rect">
              <a:avLst/>
            </a:prstGeom>
            <a:noFill/>
            <a:ln>
              <a:noFill/>
            </a:ln>
          </p:spPr>
          <p:style>
            <a:lnRef idx="0">
              <a:scrgbClr r="0" g="0" b="0"/>
            </a:lnRef>
            <a:fillRef idx="0">
              <a:scrgbClr r="0" g="0" b="0"/>
            </a:fillRef>
            <a:effectRef idx="0">
              <a:scrgbClr r="0" g="0" b="0"/>
            </a:effectRef>
            <a:fontRef idx="minor"/>
          </p:style>
          <p:txBody>
            <a:bodyPr lIns="167760" tIns="83880" rIns="167760" bIns="83880" anchor="ctr">
              <a:noAutofit/>
            </a:bodyPr>
            <a:lstStyle/>
            <a:p>
              <a:pPr algn="ctr">
                <a:lnSpc>
                  <a:spcPct val="90000"/>
                </a:lnSpc>
                <a:spcAft>
                  <a:spcPts val="629"/>
                </a:spcAft>
              </a:pPr>
              <a:r>
                <a:rPr lang="es-AR" sz="1800" b="0" strike="noStrike" spc="-1" dirty="0" err="1" smtClean="0">
                  <a:solidFill>
                    <a:srgbClr val="FFFFFF"/>
                  </a:solidFill>
                  <a:latin typeface="Calibri"/>
                  <a:ea typeface="DejaVu Sans"/>
                </a:rPr>
                <a:t>Tax</a:t>
              </a:r>
              <a:r>
                <a:rPr lang="es-AR" sz="1800" b="0" strike="noStrike" spc="-1" dirty="0" smtClean="0">
                  <a:solidFill>
                    <a:srgbClr val="FFFFFF"/>
                  </a:solidFill>
                  <a:latin typeface="Calibri"/>
                  <a:ea typeface="DejaVu Sans"/>
                </a:rPr>
                <a:t> </a:t>
              </a:r>
              <a:r>
                <a:rPr lang="es-AR" sz="1800" b="0" strike="noStrike" spc="-1" dirty="0" err="1" smtClean="0">
                  <a:solidFill>
                    <a:srgbClr val="FFFFFF"/>
                  </a:solidFill>
                  <a:latin typeface="Calibri"/>
                  <a:ea typeface="DejaVu Sans"/>
                </a:rPr>
                <a:t>Collection</a:t>
              </a:r>
              <a:r>
                <a:rPr lang="es-AR" sz="1800" b="0" strike="noStrike" spc="-1" dirty="0" smtClean="0">
                  <a:solidFill>
                    <a:srgbClr val="FFFFFF"/>
                  </a:solidFill>
                  <a:latin typeface="Calibri"/>
                  <a:ea typeface="DejaVu Sans"/>
                </a:rPr>
                <a:t> per </a:t>
              </a:r>
              <a:r>
                <a:rPr lang="es-AR" sz="1800" b="0" strike="noStrike" spc="-1" dirty="0">
                  <a:solidFill>
                    <a:srgbClr val="FFFFFF"/>
                  </a:solidFill>
                  <a:latin typeface="Calibri"/>
                  <a:ea typeface="DejaVu Sans"/>
                </a:rPr>
                <a:t>Fiscal </a:t>
              </a:r>
              <a:r>
                <a:rPr lang="es-AR" sz="1800" b="0" strike="noStrike" spc="-1" dirty="0" err="1">
                  <a:solidFill>
                    <a:srgbClr val="FFFFFF"/>
                  </a:solidFill>
                  <a:latin typeface="Calibri"/>
                  <a:ea typeface="DejaVu Sans"/>
                </a:rPr>
                <a:t>Period</a:t>
              </a:r>
              <a:endParaRPr lang="es-AR" sz="1800" b="0" strike="noStrike" spc="-1" dirty="0">
                <a:latin typeface="Arial"/>
              </a:endParaRPr>
            </a:p>
          </p:txBody>
        </p:sp>
      </p:grpSp>
      <p:pic>
        <p:nvPicPr>
          <p:cNvPr id="436" name="Picture 3"/>
          <p:cNvPicPr/>
          <p:nvPr/>
        </p:nvPicPr>
        <p:blipFill>
          <a:blip r:embed="rId5" cstate="print"/>
          <a:stretch/>
        </p:blipFill>
        <p:spPr>
          <a:xfrm>
            <a:off x="3499560" y="2448360"/>
            <a:ext cx="5216400" cy="1269000"/>
          </a:xfrm>
          <a:prstGeom prst="rect">
            <a:avLst/>
          </a:prstGeom>
          <a:ln w="9360">
            <a:noFill/>
          </a:ln>
        </p:spPr>
      </p:pic>
      <p:grpSp>
        <p:nvGrpSpPr>
          <p:cNvPr id="437" name="Group 8"/>
          <p:cNvGrpSpPr/>
          <p:nvPr/>
        </p:nvGrpSpPr>
        <p:grpSpPr>
          <a:xfrm>
            <a:off x="570960" y="3862440"/>
            <a:ext cx="10700640" cy="388440"/>
            <a:chOff x="570960" y="3862440"/>
            <a:chExt cx="10700640" cy="388440"/>
          </a:xfrm>
        </p:grpSpPr>
        <p:sp>
          <p:nvSpPr>
            <p:cNvPr id="438" name="CustomShape 9"/>
            <p:cNvSpPr/>
            <p:nvPr/>
          </p:nvSpPr>
          <p:spPr>
            <a:xfrm>
              <a:off x="570960" y="3862440"/>
              <a:ext cx="10700640" cy="388440"/>
            </a:xfrm>
            <a:prstGeom prst="roundRect">
              <a:avLst>
                <a:gd name="adj" fmla="val 16667"/>
              </a:avLst>
            </a:prstGeom>
            <a:solidFill>
              <a:srgbClr val="387FA8"/>
            </a:solidFill>
            <a:ln>
              <a:noFill/>
            </a:ln>
            <a:effectLst>
              <a:outerShdw dist="28080" dir="5400000">
                <a:srgbClr val="000000">
                  <a:alpha val="32000"/>
                </a:srgbClr>
              </a:outerShdw>
            </a:effectLst>
          </p:spPr>
          <p:style>
            <a:lnRef idx="0">
              <a:scrgbClr r="0" g="0" b="0"/>
            </a:lnRef>
            <a:fillRef idx="0">
              <a:scrgbClr r="0" g="0" b="0"/>
            </a:fillRef>
            <a:effectRef idx="0">
              <a:scrgbClr r="0" g="0" b="0"/>
            </a:effectRef>
            <a:fontRef idx="minor"/>
          </p:style>
        </p:sp>
        <p:sp>
          <p:nvSpPr>
            <p:cNvPr id="439" name="CustomShape 10"/>
            <p:cNvSpPr/>
            <p:nvPr/>
          </p:nvSpPr>
          <p:spPr>
            <a:xfrm>
              <a:off x="832680" y="3881520"/>
              <a:ext cx="10177200" cy="350280"/>
            </a:xfrm>
            <a:prstGeom prst="rect">
              <a:avLst/>
            </a:prstGeom>
            <a:noFill/>
            <a:ln>
              <a:noFill/>
            </a:ln>
          </p:spPr>
          <p:style>
            <a:lnRef idx="0">
              <a:scrgbClr r="0" g="0" b="0"/>
            </a:lnRef>
            <a:fillRef idx="0">
              <a:scrgbClr r="0" g="0" b="0"/>
            </a:fillRef>
            <a:effectRef idx="0">
              <a:scrgbClr r="0" g="0" b="0"/>
            </a:effectRef>
            <a:fontRef idx="minor"/>
          </p:style>
          <p:txBody>
            <a:bodyPr lIns="167760" tIns="83880" rIns="167760" bIns="83880" anchor="ctr">
              <a:noAutofit/>
            </a:bodyPr>
            <a:lstStyle/>
            <a:p>
              <a:pPr algn="ctr">
                <a:lnSpc>
                  <a:spcPct val="90000"/>
                </a:lnSpc>
                <a:spcAft>
                  <a:spcPts val="629"/>
                </a:spcAft>
              </a:pPr>
              <a:r>
                <a:rPr lang="es-AR" sz="1800" b="0" strike="noStrike" spc="-1" dirty="0" err="1">
                  <a:solidFill>
                    <a:srgbClr val="FFFFFF"/>
                  </a:solidFill>
                  <a:latin typeface="Calibri"/>
                  <a:ea typeface="DejaVu Sans"/>
                </a:rPr>
                <a:t>Statistics</a:t>
              </a:r>
              <a:r>
                <a:rPr lang="es-AR" sz="1800" b="0" strike="noStrike" spc="-1" dirty="0">
                  <a:solidFill>
                    <a:srgbClr val="FFFFFF"/>
                  </a:solidFill>
                  <a:latin typeface="Calibri"/>
                  <a:ea typeface="DejaVu Sans"/>
                </a:rPr>
                <a:t> of </a:t>
              </a:r>
              <a:r>
                <a:rPr lang="es-AR" sz="1800" b="0" strike="noStrike" spc="-1" dirty="0" smtClean="0">
                  <a:solidFill>
                    <a:srgbClr val="FFFFFF"/>
                  </a:solidFill>
                  <a:latin typeface="Calibri"/>
                  <a:ea typeface="DejaVu Sans"/>
                </a:rPr>
                <a:t> </a:t>
              </a:r>
              <a:r>
                <a:rPr lang="es-AR" sz="1800" b="0" strike="noStrike" spc="-1" dirty="0" err="1" smtClean="0">
                  <a:solidFill>
                    <a:srgbClr val="FFFFFF"/>
                  </a:solidFill>
                  <a:latin typeface="Calibri"/>
                  <a:ea typeface="DejaVu Sans"/>
                </a:rPr>
                <a:t>the</a:t>
              </a:r>
              <a:r>
                <a:rPr lang="es-AR" sz="1800" b="0" strike="noStrike" spc="-1" smtClean="0">
                  <a:solidFill>
                    <a:srgbClr val="FFFFFF"/>
                  </a:solidFill>
                  <a:latin typeface="Calibri"/>
                  <a:ea typeface="DejaVu Sans"/>
                </a:rPr>
                <a:t> Information</a:t>
              </a:r>
              <a:r>
                <a:rPr lang="es-AR" sz="1800" b="0" strike="noStrike" spc="-1" dirty="0" smtClean="0">
                  <a:solidFill>
                    <a:srgbClr val="FFFFFF"/>
                  </a:solidFill>
                  <a:latin typeface="Calibri"/>
                  <a:ea typeface="DejaVu Sans"/>
                </a:rPr>
                <a:t> </a:t>
              </a:r>
              <a:r>
                <a:rPr lang="es-AR" sz="1800" b="0" strike="noStrike" spc="-1" dirty="0" err="1">
                  <a:solidFill>
                    <a:srgbClr val="FFFFFF"/>
                  </a:solidFill>
                  <a:latin typeface="Calibri"/>
                  <a:ea typeface="DejaVu Sans"/>
                </a:rPr>
                <a:t>Received</a:t>
              </a:r>
              <a:endParaRPr lang="es-AR" sz="1800" b="0" strike="noStrike" spc="-1" dirty="0">
                <a:latin typeface="Arial"/>
              </a:endParaRPr>
            </a:p>
          </p:txBody>
        </p:sp>
      </p:grpSp>
      <p:pic>
        <p:nvPicPr>
          <p:cNvPr id="440" name="Picture 2"/>
          <p:cNvPicPr/>
          <p:nvPr/>
        </p:nvPicPr>
        <p:blipFill>
          <a:blip r:embed="rId6" cstate="print"/>
          <a:stretch/>
        </p:blipFill>
        <p:spPr>
          <a:xfrm>
            <a:off x="3677400" y="4442040"/>
            <a:ext cx="4950000" cy="1417680"/>
          </a:xfrm>
          <a:prstGeom prst="rect">
            <a:avLst/>
          </a:prstGeom>
          <a:ln w="9360">
            <a:noFill/>
          </a:ln>
        </p:spPr>
      </p:pic>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1" name="CustomShape 1"/>
          <p:cNvSpPr/>
          <p:nvPr/>
        </p:nvSpPr>
        <p:spPr>
          <a:xfrm>
            <a:off x="0" y="1665000"/>
            <a:ext cx="12191040" cy="138240"/>
          </a:xfrm>
          <a:prstGeom prst="rect">
            <a:avLst/>
          </a:prstGeom>
          <a:solidFill>
            <a:srgbClr val="002060"/>
          </a:solidFill>
          <a:ln w="25560">
            <a:noFill/>
          </a:ln>
        </p:spPr>
        <p:style>
          <a:lnRef idx="0">
            <a:scrgbClr r="0" g="0" b="0"/>
          </a:lnRef>
          <a:fillRef idx="0">
            <a:scrgbClr r="0" g="0" b="0"/>
          </a:fillRef>
          <a:effectRef idx="0">
            <a:scrgbClr r="0" g="0" b="0"/>
          </a:effectRef>
          <a:fontRef idx="minor"/>
        </p:style>
      </p:sp>
      <p:sp>
        <p:nvSpPr>
          <p:cNvPr id="442" name="CustomShape 2"/>
          <p:cNvSpPr/>
          <p:nvPr/>
        </p:nvSpPr>
        <p:spPr>
          <a:xfrm>
            <a:off x="0" y="6698160"/>
            <a:ext cx="12191040" cy="171720"/>
          </a:xfrm>
          <a:prstGeom prst="rect">
            <a:avLst/>
          </a:prstGeom>
          <a:solidFill>
            <a:srgbClr val="A6A6A6"/>
          </a:solidFill>
          <a:ln w="25560">
            <a:noFill/>
          </a:ln>
        </p:spPr>
        <p:style>
          <a:lnRef idx="0">
            <a:scrgbClr r="0" g="0" b="0"/>
          </a:lnRef>
          <a:fillRef idx="0">
            <a:scrgbClr r="0" g="0" b="0"/>
          </a:fillRef>
          <a:effectRef idx="0">
            <a:scrgbClr r="0" g="0" b="0"/>
          </a:effectRef>
          <a:fontRef idx="minor"/>
        </p:style>
      </p:sp>
      <p:sp>
        <p:nvSpPr>
          <p:cNvPr id="443" name="CustomShape 3"/>
          <p:cNvSpPr/>
          <p:nvPr/>
        </p:nvSpPr>
        <p:spPr>
          <a:xfrm>
            <a:off x="4930920" y="5088600"/>
            <a:ext cx="6677280" cy="4557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spAutoFit/>
          </a:bodyPr>
          <a:lstStyle/>
          <a:p>
            <a:pPr>
              <a:lnSpc>
                <a:spcPct val="100000"/>
              </a:lnSpc>
            </a:pPr>
            <a:r>
              <a:rPr lang="es-AR" sz="2400" b="0" strike="noStrike" spc="-1" dirty="0">
                <a:solidFill>
                  <a:srgbClr val="FFFFFF"/>
                </a:solidFill>
                <a:latin typeface="Calibri"/>
                <a:ea typeface="Arial"/>
              </a:rPr>
              <a:t>March 14 - 23, 2022 </a:t>
            </a:r>
            <a:endParaRPr lang="es-AR" sz="2400" b="0" strike="noStrike" spc="-1" dirty="0">
              <a:latin typeface="Arial"/>
            </a:endParaRPr>
          </a:p>
        </p:txBody>
      </p:sp>
      <p:pic>
        <p:nvPicPr>
          <p:cNvPr id="444" name="Imagen 27"/>
          <p:cNvPicPr/>
          <p:nvPr/>
        </p:nvPicPr>
        <p:blipFill>
          <a:blip r:embed="rId2" cstate="print"/>
          <a:stretch/>
        </p:blipFill>
        <p:spPr>
          <a:xfrm>
            <a:off x="9793080" y="5926320"/>
            <a:ext cx="1617480" cy="464040"/>
          </a:xfrm>
          <a:prstGeom prst="rect">
            <a:avLst/>
          </a:prstGeom>
          <a:ln>
            <a:noFill/>
          </a:ln>
        </p:spPr>
      </p:pic>
      <p:pic>
        <p:nvPicPr>
          <p:cNvPr id="445" name="Imagen 17"/>
          <p:cNvPicPr/>
          <p:nvPr/>
        </p:nvPicPr>
        <p:blipFill>
          <a:blip r:embed="rId3" cstate="print"/>
          <a:stretch/>
        </p:blipFill>
        <p:spPr>
          <a:xfrm>
            <a:off x="378000" y="370800"/>
            <a:ext cx="3516120" cy="904320"/>
          </a:xfrm>
          <a:prstGeom prst="rect">
            <a:avLst/>
          </a:prstGeom>
          <a:ln>
            <a:noFill/>
          </a:ln>
        </p:spPr>
      </p:pic>
      <p:pic>
        <p:nvPicPr>
          <p:cNvPr id="446" name="Imagen 21"/>
          <p:cNvPicPr/>
          <p:nvPr/>
        </p:nvPicPr>
        <p:blipFill>
          <a:blip r:embed="rId4" cstate="print"/>
          <a:srcRect t="26523" b="29730"/>
          <a:stretch/>
        </p:blipFill>
        <p:spPr>
          <a:xfrm>
            <a:off x="8741520" y="531000"/>
            <a:ext cx="2669040" cy="583560"/>
          </a:xfrm>
          <a:prstGeom prst="rect">
            <a:avLst/>
          </a:prstGeom>
          <a:ln>
            <a:noFill/>
          </a:ln>
        </p:spPr>
      </p:pic>
      <p:grpSp>
        <p:nvGrpSpPr>
          <p:cNvPr id="447" name="Group 4"/>
          <p:cNvGrpSpPr/>
          <p:nvPr/>
        </p:nvGrpSpPr>
        <p:grpSpPr>
          <a:xfrm>
            <a:off x="683640" y="2000160"/>
            <a:ext cx="10700640" cy="388440"/>
            <a:chOff x="683640" y="2000160"/>
            <a:chExt cx="10700640" cy="388440"/>
          </a:xfrm>
        </p:grpSpPr>
        <p:sp>
          <p:nvSpPr>
            <p:cNvPr id="448" name="CustomShape 5"/>
            <p:cNvSpPr/>
            <p:nvPr/>
          </p:nvSpPr>
          <p:spPr>
            <a:xfrm>
              <a:off x="683640" y="2000160"/>
              <a:ext cx="10700640" cy="388440"/>
            </a:xfrm>
            <a:prstGeom prst="roundRect">
              <a:avLst>
                <a:gd name="adj" fmla="val 16667"/>
              </a:avLst>
            </a:prstGeom>
            <a:solidFill>
              <a:srgbClr val="387FA8"/>
            </a:solidFill>
            <a:ln>
              <a:noFill/>
            </a:ln>
            <a:effectLst>
              <a:outerShdw dist="28080" dir="5400000">
                <a:srgbClr val="000000">
                  <a:alpha val="32000"/>
                </a:srgbClr>
              </a:outerShdw>
            </a:effectLst>
          </p:spPr>
          <p:style>
            <a:lnRef idx="0">
              <a:scrgbClr r="0" g="0" b="0"/>
            </a:lnRef>
            <a:fillRef idx="0">
              <a:scrgbClr r="0" g="0" b="0"/>
            </a:fillRef>
            <a:effectRef idx="0">
              <a:scrgbClr r="0" g="0" b="0"/>
            </a:effectRef>
            <a:fontRef idx="minor"/>
          </p:style>
        </p:sp>
        <p:sp>
          <p:nvSpPr>
            <p:cNvPr id="449" name="CustomShape 6"/>
            <p:cNvSpPr/>
            <p:nvPr/>
          </p:nvSpPr>
          <p:spPr>
            <a:xfrm>
              <a:off x="945720" y="2019240"/>
              <a:ext cx="10177200" cy="350280"/>
            </a:xfrm>
            <a:prstGeom prst="rect">
              <a:avLst/>
            </a:prstGeom>
            <a:noFill/>
            <a:ln>
              <a:noFill/>
            </a:ln>
          </p:spPr>
          <p:style>
            <a:lnRef idx="0">
              <a:scrgbClr r="0" g="0" b="0"/>
            </a:lnRef>
            <a:fillRef idx="0">
              <a:scrgbClr r="0" g="0" b="0"/>
            </a:fillRef>
            <a:effectRef idx="0">
              <a:scrgbClr r="0" g="0" b="0"/>
            </a:effectRef>
            <a:fontRef idx="minor"/>
          </p:style>
          <p:txBody>
            <a:bodyPr lIns="167760" tIns="83880" rIns="167760" bIns="83880" anchor="ctr">
              <a:noAutofit/>
            </a:bodyPr>
            <a:lstStyle/>
            <a:p>
              <a:pPr algn="ctr">
                <a:lnSpc>
                  <a:spcPct val="90000"/>
                </a:lnSpc>
                <a:spcAft>
                  <a:spcPts val="629"/>
                </a:spcAft>
              </a:pPr>
              <a:r>
                <a:rPr lang="es-AR" sz="1800" b="0" strike="noStrike" spc="-1">
                  <a:solidFill>
                    <a:srgbClr val="FFFFFF"/>
                  </a:solidFill>
                  <a:latin typeface="Calibri"/>
                  <a:ea typeface="DejaVu Sans"/>
                </a:rPr>
                <a:t>Electronic Notifications</a:t>
              </a:r>
              <a:endParaRPr lang="es-AR" sz="1800" b="0" strike="noStrike" spc="-1">
                <a:latin typeface="Arial"/>
              </a:endParaRPr>
            </a:p>
          </p:txBody>
        </p:sp>
      </p:grpSp>
      <p:pic>
        <p:nvPicPr>
          <p:cNvPr id="450" name="Picture 5"/>
          <p:cNvPicPr/>
          <p:nvPr/>
        </p:nvPicPr>
        <p:blipFill>
          <a:blip r:embed="rId5" cstate="print"/>
          <a:srcRect b="47909"/>
          <a:stretch/>
        </p:blipFill>
        <p:spPr>
          <a:xfrm>
            <a:off x="1690200" y="2509200"/>
            <a:ext cx="8600760" cy="1695960"/>
          </a:xfrm>
          <a:prstGeom prst="rect">
            <a:avLst/>
          </a:prstGeom>
          <a:ln w="9360">
            <a:noFill/>
          </a:ln>
        </p:spPr>
      </p:pic>
      <p:pic>
        <p:nvPicPr>
          <p:cNvPr id="451" name="Imagen 2"/>
          <p:cNvPicPr/>
          <p:nvPr/>
        </p:nvPicPr>
        <p:blipFill>
          <a:blip r:embed="rId6" cstate="print"/>
          <a:stretch/>
        </p:blipFill>
        <p:spPr>
          <a:xfrm>
            <a:off x="1698840" y="4406040"/>
            <a:ext cx="8541360" cy="1387440"/>
          </a:xfrm>
          <a:prstGeom prst="rect">
            <a:avLst/>
          </a:prstGeom>
          <a:ln>
            <a:noFill/>
          </a:ln>
        </p:spPr>
      </p:pic>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2" name="CustomShape 1"/>
          <p:cNvSpPr/>
          <p:nvPr/>
        </p:nvSpPr>
        <p:spPr>
          <a:xfrm>
            <a:off x="0" y="1665000"/>
            <a:ext cx="12191040" cy="138240"/>
          </a:xfrm>
          <a:prstGeom prst="rect">
            <a:avLst/>
          </a:prstGeom>
          <a:solidFill>
            <a:srgbClr val="002060"/>
          </a:solidFill>
          <a:ln w="25560">
            <a:noFill/>
          </a:ln>
        </p:spPr>
        <p:style>
          <a:lnRef idx="0">
            <a:scrgbClr r="0" g="0" b="0"/>
          </a:lnRef>
          <a:fillRef idx="0">
            <a:scrgbClr r="0" g="0" b="0"/>
          </a:fillRef>
          <a:effectRef idx="0">
            <a:scrgbClr r="0" g="0" b="0"/>
          </a:effectRef>
          <a:fontRef idx="minor"/>
        </p:style>
      </p:sp>
      <p:sp>
        <p:nvSpPr>
          <p:cNvPr id="453" name="CustomShape 2"/>
          <p:cNvSpPr/>
          <p:nvPr/>
        </p:nvSpPr>
        <p:spPr>
          <a:xfrm>
            <a:off x="0" y="6698160"/>
            <a:ext cx="12191040" cy="171720"/>
          </a:xfrm>
          <a:prstGeom prst="rect">
            <a:avLst/>
          </a:prstGeom>
          <a:solidFill>
            <a:srgbClr val="A6A6A6"/>
          </a:solidFill>
          <a:ln w="25560">
            <a:noFill/>
          </a:ln>
        </p:spPr>
        <p:style>
          <a:lnRef idx="0">
            <a:scrgbClr r="0" g="0" b="0"/>
          </a:lnRef>
          <a:fillRef idx="0">
            <a:scrgbClr r="0" g="0" b="0"/>
          </a:fillRef>
          <a:effectRef idx="0">
            <a:scrgbClr r="0" g="0" b="0"/>
          </a:effectRef>
          <a:fontRef idx="minor"/>
        </p:style>
      </p:sp>
      <p:sp>
        <p:nvSpPr>
          <p:cNvPr id="454" name="CustomShape 3"/>
          <p:cNvSpPr/>
          <p:nvPr/>
        </p:nvSpPr>
        <p:spPr>
          <a:xfrm>
            <a:off x="4930920" y="5088600"/>
            <a:ext cx="6677280" cy="4557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spAutoFit/>
          </a:bodyPr>
          <a:lstStyle/>
          <a:p>
            <a:pPr>
              <a:lnSpc>
                <a:spcPct val="100000"/>
              </a:lnSpc>
            </a:pPr>
            <a:r>
              <a:rPr lang="es-AR" sz="2400" b="0" strike="noStrike" spc="-1" dirty="0">
                <a:solidFill>
                  <a:srgbClr val="FFFFFF"/>
                </a:solidFill>
                <a:latin typeface="Calibri"/>
                <a:ea typeface="Arial"/>
              </a:rPr>
              <a:t>March 14 - 23, 2022 </a:t>
            </a:r>
            <a:endParaRPr lang="es-AR" sz="2400" b="0" strike="noStrike" spc="-1" dirty="0">
              <a:latin typeface="Arial"/>
            </a:endParaRPr>
          </a:p>
        </p:txBody>
      </p:sp>
      <p:pic>
        <p:nvPicPr>
          <p:cNvPr id="455" name="Imagen 27"/>
          <p:cNvPicPr/>
          <p:nvPr/>
        </p:nvPicPr>
        <p:blipFill>
          <a:blip r:embed="rId2" cstate="print"/>
          <a:stretch/>
        </p:blipFill>
        <p:spPr>
          <a:xfrm>
            <a:off x="9793080" y="5926320"/>
            <a:ext cx="1617480" cy="464040"/>
          </a:xfrm>
          <a:prstGeom prst="rect">
            <a:avLst/>
          </a:prstGeom>
          <a:ln>
            <a:noFill/>
          </a:ln>
        </p:spPr>
      </p:pic>
      <p:pic>
        <p:nvPicPr>
          <p:cNvPr id="456" name="Imagen 17"/>
          <p:cNvPicPr/>
          <p:nvPr/>
        </p:nvPicPr>
        <p:blipFill>
          <a:blip r:embed="rId3" cstate="print"/>
          <a:stretch/>
        </p:blipFill>
        <p:spPr>
          <a:xfrm>
            <a:off x="378000" y="370800"/>
            <a:ext cx="3516120" cy="904320"/>
          </a:xfrm>
          <a:prstGeom prst="rect">
            <a:avLst/>
          </a:prstGeom>
          <a:ln>
            <a:noFill/>
          </a:ln>
        </p:spPr>
      </p:pic>
      <p:pic>
        <p:nvPicPr>
          <p:cNvPr id="457" name="Imagen 21"/>
          <p:cNvPicPr/>
          <p:nvPr/>
        </p:nvPicPr>
        <p:blipFill>
          <a:blip r:embed="rId4" cstate="print"/>
          <a:srcRect t="26523" b="29730"/>
          <a:stretch/>
        </p:blipFill>
        <p:spPr>
          <a:xfrm>
            <a:off x="8741520" y="531000"/>
            <a:ext cx="2669040" cy="583560"/>
          </a:xfrm>
          <a:prstGeom prst="rect">
            <a:avLst/>
          </a:prstGeom>
          <a:ln>
            <a:noFill/>
          </a:ln>
        </p:spPr>
      </p:pic>
      <p:sp>
        <p:nvSpPr>
          <p:cNvPr id="458" name="CustomShape 4"/>
          <p:cNvSpPr/>
          <p:nvPr/>
        </p:nvSpPr>
        <p:spPr>
          <a:xfrm>
            <a:off x="2958120" y="3281400"/>
            <a:ext cx="6632280" cy="706432"/>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ctr">
              <a:lnSpc>
                <a:spcPct val="100000"/>
              </a:lnSpc>
            </a:pPr>
            <a:r>
              <a:rPr lang="es-AR" sz="4000" b="1" strike="noStrike" spc="-1" dirty="0">
                <a:solidFill>
                  <a:srgbClr val="2F5597"/>
                </a:solidFill>
                <a:latin typeface="Calibri"/>
                <a:ea typeface="DejaVu Sans"/>
              </a:rPr>
              <a:t>THANK </a:t>
            </a:r>
            <a:r>
              <a:rPr lang="es-AR" sz="4000" b="1" strike="noStrike" spc="-1" dirty="0" smtClean="0">
                <a:solidFill>
                  <a:srgbClr val="2F5597"/>
                </a:solidFill>
                <a:latin typeface="Calibri"/>
                <a:ea typeface="DejaVu Sans"/>
              </a:rPr>
              <a:t>YOU!</a:t>
            </a:r>
            <a:endParaRPr lang="es-AR" sz="4000" b="0" strike="noStrike" spc="-1" dirty="0">
              <a:latin typeface="Arial"/>
            </a:endParaRPr>
          </a:p>
        </p:txBody>
      </p:sp>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CustomShape 1"/>
          <p:cNvSpPr/>
          <p:nvPr/>
        </p:nvSpPr>
        <p:spPr>
          <a:xfrm>
            <a:off x="0" y="1665000"/>
            <a:ext cx="12191040" cy="138240"/>
          </a:xfrm>
          <a:prstGeom prst="rect">
            <a:avLst/>
          </a:prstGeom>
          <a:solidFill>
            <a:srgbClr val="002060"/>
          </a:solidFill>
          <a:ln w="25560">
            <a:noFill/>
          </a:ln>
        </p:spPr>
        <p:style>
          <a:lnRef idx="0">
            <a:scrgbClr r="0" g="0" b="0"/>
          </a:lnRef>
          <a:fillRef idx="0">
            <a:scrgbClr r="0" g="0" b="0"/>
          </a:fillRef>
          <a:effectRef idx="0">
            <a:scrgbClr r="0" g="0" b="0"/>
          </a:effectRef>
          <a:fontRef idx="minor"/>
        </p:style>
      </p:sp>
      <p:sp>
        <p:nvSpPr>
          <p:cNvPr id="63" name="CustomShape 2"/>
          <p:cNvSpPr/>
          <p:nvPr/>
        </p:nvSpPr>
        <p:spPr>
          <a:xfrm>
            <a:off x="0" y="6698160"/>
            <a:ext cx="12191040" cy="171720"/>
          </a:xfrm>
          <a:prstGeom prst="rect">
            <a:avLst/>
          </a:prstGeom>
          <a:solidFill>
            <a:srgbClr val="A6A6A6"/>
          </a:solidFill>
          <a:ln w="25560">
            <a:noFill/>
          </a:ln>
        </p:spPr>
        <p:style>
          <a:lnRef idx="0">
            <a:scrgbClr r="0" g="0" b="0"/>
          </a:lnRef>
          <a:fillRef idx="0">
            <a:scrgbClr r="0" g="0" b="0"/>
          </a:fillRef>
          <a:effectRef idx="0">
            <a:scrgbClr r="0" g="0" b="0"/>
          </a:effectRef>
          <a:fontRef idx="minor"/>
        </p:style>
      </p:sp>
      <p:pic>
        <p:nvPicPr>
          <p:cNvPr id="64" name="Imagen 27"/>
          <p:cNvPicPr/>
          <p:nvPr/>
        </p:nvPicPr>
        <p:blipFill>
          <a:blip r:embed="rId2" cstate="print"/>
          <a:stretch/>
        </p:blipFill>
        <p:spPr>
          <a:xfrm>
            <a:off x="9793080" y="5926320"/>
            <a:ext cx="1617480" cy="464040"/>
          </a:xfrm>
          <a:prstGeom prst="rect">
            <a:avLst/>
          </a:prstGeom>
          <a:ln>
            <a:noFill/>
          </a:ln>
        </p:spPr>
      </p:pic>
      <p:pic>
        <p:nvPicPr>
          <p:cNvPr id="65" name="Imagen 17"/>
          <p:cNvPicPr/>
          <p:nvPr/>
        </p:nvPicPr>
        <p:blipFill>
          <a:blip r:embed="rId3" cstate="print"/>
          <a:stretch/>
        </p:blipFill>
        <p:spPr>
          <a:xfrm>
            <a:off x="378000" y="370800"/>
            <a:ext cx="3516120" cy="904320"/>
          </a:xfrm>
          <a:prstGeom prst="rect">
            <a:avLst/>
          </a:prstGeom>
          <a:ln>
            <a:noFill/>
          </a:ln>
        </p:spPr>
      </p:pic>
      <p:pic>
        <p:nvPicPr>
          <p:cNvPr id="66" name="Imagen 21"/>
          <p:cNvPicPr/>
          <p:nvPr/>
        </p:nvPicPr>
        <p:blipFill>
          <a:blip r:embed="rId4" cstate="print"/>
          <a:srcRect t="26523" b="29730"/>
          <a:stretch/>
        </p:blipFill>
        <p:spPr>
          <a:xfrm>
            <a:off x="8741520" y="531000"/>
            <a:ext cx="2669040" cy="583560"/>
          </a:xfrm>
          <a:prstGeom prst="rect">
            <a:avLst/>
          </a:prstGeom>
          <a:ln>
            <a:noFill/>
          </a:ln>
        </p:spPr>
      </p:pic>
      <p:grpSp>
        <p:nvGrpSpPr>
          <p:cNvPr id="67" name="Group 3"/>
          <p:cNvGrpSpPr/>
          <p:nvPr/>
        </p:nvGrpSpPr>
        <p:grpSpPr>
          <a:xfrm>
            <a:off x="1018440" y="2082960"/>
            <a:ext cx="9305280" cy="635760"/>
            <a:chOff x="1018440" y="2082960"/>
            <a:chExt cx="9305280" cy="635760"/>
          </a:xfrm>
        </p:grpSpPr>
        <p:sp>
          <p:nvSpPr>
            <p:cNvPr id="68" name="CustomShape 4"/>
            <p:cNvSpPr/>
            <p:nvPr/>
          </p:nvSpPr>
          <p:spPr>
            <a:xfrm>
              <a:off x="1018440" y="2082960"/>
              <a:ext cx="9305280" cy="635760"/>
            </a:xfrm>
            <a:prstGeom prst="roundRect">
              <a:avLst>
                <a:gd name="adj" fmla="val 16667"/>
              </a:avLst>
            </a:prstGeom>
            <a:solidFill>
              <a:srgbClr val="2F5597"/>
            </a:solidFill>
            <a:ln>
              <a:noFill/>
            </a:ln>
            <a:effectLst>
              <a:outerShdw dist="28080" dir="5400000">
                <a:srgbClr val="000000">
                  <a:alpha val="32000"/>
                </a:srgbClr>
              </a:outerShdw>
            </a:effectLst>
          </p:spPr>
          <p:style>
            <a:lnRef idx="0">
              <a:scrgbClr r="0" g="0" b="0"/>
            </a:lnRef>
            <a:fillRef idx="0">
              <a:scrgbClr r="0" g="0" b="0"/>
            </a:fillRef>
            <a:effectRef idx="0">
              <a:scrgbClr r="0" g="0" b="0"/>
            </a:effectRef>
            <a:fontRef idx="minor"/>
          </p:style>
        </p:sp>
        <p:sp>
          <p:nvSpPr>
            <p:cNvPr id="69" name="CustomShape 5"/>
            <p:cNvSpPr/>
            <p:nvPr/>
          </p:nvSpPr>
          <p:spPr>
            <a:xfrm>
              <a:off x="1246320" y="2114280"/>
              <a:ext cx="8849520" cy="573480"/>
            </a:xfrm>
            <a:prstGeom prst="rect">
              <a:avLst/>
            </a:prstGeom>
            <a:solidFill>
              <a:srgbClr val="2F5597"/>
            </a:solidFill>
            <a:ln>
              <a:noFill/>
            </a:ln>
          </p:spPr>
          <p:style>
            <a:lnRef idx="0">
              <a:scrgbClr r="0" g="0" b="0"/>
            </a:lnRef>
            <a:fillRef idx="0">
              <a:scrgbClr r="0" g="0" b="0"/>
            </a:fillRef>
            <a:effectRef idx="0">
              <a:scrgbClr r="0" g="0" b="0"/>
            </a:effectRef>
            <a:fontRef idx="minor"/>
          </p:style>
          <p:txBody>
            <a:bodyPr lIns="167760" tIns="83880" rIns="167760" bIns="83880" anchor="ctr">
              <a:noAutofit/>
            </a:bodyPr>
            <a:lstStyle/>
            <a:p>
              <a:pPr algn="ctr">
                <a:lnSpc>
                  <a:spcPct val="100000"/>
                </a:lnSpc>
              </a:pPr>
              <a:r>
                <a:rPr lang="es-AR" sz="2800" spc="-1" dirty="0" smtClean="0">
                  <a:solidFill>
                    <a:srgbClr val="FFFFFF"/>
                  </a:solidFill>
                  <a:latin typeface="Calibri"/>
                  <a:ea typeface="DejaVu Sans"/>
                </a:rPr>
                <a:t>E-</a:t>
              </a:r>
              <a:r>
                <a:rPr lang="en-US" sz="2800" b="0" strike="noStrike" spc="-1" dirty="0" smtClean="0">
                  <a:solidFill>
                    <a:srgbClr val="FFFFFF"/>
                  </a:solidFill>
                  <a:latin typeface="Calibri"/>
                  <a:ea typeface="DejaVu Sans"/>
                </a:rPr>
                <a:t>Wallets</a:t>
              </a:r>
              <a:endParaRPr lang="en-US" sz="2800" b="0" strike="noStrike" spc="-1" dirty="0">
                <a:latin typeface="Arial"/>
              </a:endParaRPr>
            </a:p>
          </p:txBody>
        </p:sp>
      </p:grpSp>
      <p:sp>
        <p:nvSpPr>
          <p:cNvPr id="70" name="CustomShape 6"/>
          <p:cNvSpPr/>
          <p:nvPr/>
        </p:nvSpPr>
        <p:spPr>
          <a:xfrm>
            <a:off x="1752480" y="3310560"/>
            <a:ext cx="2022480" cy="1920960"/>
          </a:xfrm>
          <a:prstGeom prst="ellipse">
            <a:avLst/>
          </a:prstGeom>
          <a:solidFill>
            <a:srgbClr val="8FAADC"/>
          </a:solidFill>
          <a:ln w="25560">
            <a:solidFill>
              <a:srgbClr val="8FAADC"/>
            </a:solidFill>
            <a:round/>
          </a:ln>
        </p:spPr>
        <p:style>
          <a:lnRef idx="0">
            <a:scrgbClr r="0" g="0" b="0"/>
          </a:lnRef>
          <a:fillRef idx="0">
            <a:scrgbClr r="0" g="0" b="0"/>
          </a:fillRef>
          <a:effectRef idx="0">
            <a:scrgbClr r="0" g="0" b="0"/>
          </a:effectRef>
          <a:fontRef idx="minor"/>
        </p:style>
      </p:sp>
      <p:sp>
        <p:nvSpPr>
          <p:cNvPr id="71" name="CustomShape 7"/>
          <p:cNvSpPr/>
          <p:nvPr/>
        </p:nvSpPr>
        <p:spPr>
          <a:xfrm>
            <a:off x="2014920" y="3496680"/>
            <a:ext cx="1522800" cy="1321985"/>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ctr">
              <a:lnSpc>
                <a:spcPct val="100000"/>
              </a:lnSpc>
            </a:pPr>
            <a:r>
              <a:rPr lang="en-US" sz="1600" b="0" strike="noStrike" spc="-1" smtClean="0">
                <a:solidFill>
                  <a:srgbClr val="000000"/>
                </a:solidFill>
                <a:latin typeface="Calibri"/>
                <a:ea typeface="DejaVu Sans"/>
              </a:rPr>
              <a:t>170 million </a:t>
            </a:r>
            <a:endParaRPr lang="en-US" sz="1600" b="0" strike="noStrike" spc="-1" smtClean="0">
              <a:latin typeface="Arial"/>
            </a:endParaRPr>
          </a:p>
          <a:p>
            <a:pPr algn="ctr">
              <a:lnSpc>
                <a:spcPct val="100000"/>
              </a:lnSpc>
            </a:pPr>
            <a:r>
              <a:rPr lang="en-US" sz="1600" b="0" strike="noStrike" spc="-1" smtClean="0">
                <a:solidFill>
                  <a:srgbClr val="000000"/>
                </a:solidFill>
                <a:latin typeface="Calibri"/>
                <a:ea typeface="DejaVu Sans"/>
              </a:rPr>
              <a:t>payments with transfers between E-Wallet accounts</a:t>
            </a:r>
            <a:endParaRPr lang="en-US" sz="1600" b="0" strike="noStrike" spc="-1">
              <a:latin typeface="Arial"/>
            </a:endParaRPr>
          </a:p>
        </p:txBody>
      </p:sp>
      <p:grpSp>
        <p:nvGrpSpPr>
          <p:cNvPr id="72" name="Group 8"/>
          <p:cNvGrpSpPr/>
          <p:nvPr/>
        </p:nvGrpSpPr>
        <p:grpSpPr>
          <a:xfrm>
            <a:off x="2012760" y="5397480"/>
            <a:ext cx="1504440" cy="292320"/>
            <a:chOff x="2012760" y="5397480"/>
            <a:chExt cx="1504440" cy="292320"/>
          </a:xfrm>
        </p:grpSpPr>
        <p:sp>
          <p:nvSpPr>
            <p:cNvPr id="73" name="CustomShape 9"/>
            <p:cNvSpPr/>
            <p:nvPr/>
          </p:nvSpPr>
          <p:spPr>
            <a:xfrm>
              <a:off x="2012760" y="5397480"/>
              <a:ext cx="1504440" cy="292320"/>
            </a:xfrm>
            <a:prstGeom prst="roundRect">
              <a:avLst>
                <a:gd name="adj" fmla="val 10000"/>
              </a:avLst>
            </a:prstGeom>
            <a:solidFill>
              <a:srgbClr val="E0E0E0"/>
            </a:solidFill>
            <a:ln>
              <a:noFill/>
            </a:ln>
          </p:spPr>
          <p:style>
            <a:lnRef idx="0">
              <a:scrgbClr r="0" g="0" b="0"/>
            </a:lnRef>
            <a:fillRef idx="0">
              <a:scrgbClr r="0" g="0" b="0"/>
            </a:fillRef>
            <a:effectRef idx="0">
              <a:scrgbClr r="0" g="0" b="0"/>
            </a:effectRef>
            <a:fontRef idx="minor"/>
          </p:style>
        </p:sp>
        <p:sp>
          <p:nvSpPr>
            <p:cNvPr id="74" name="CustomShape 10"/>
            <p:cNvSpPr/>
            <p:nvPr/>
          </p:nvSpPr>
          <p:spPr>
            <a:xfrm>
              <a:off x="2016000" y="5406120"/>
              <a:ext cx="1498320" cy="275400"/>
            </a:xfrm>
            <a:prstGeom prst="rect">
              <a:avLst/>
            </a:prstGeom>
            <a:noFill/>
            <a:ln>
              <a:noFill/>
            </a:ln>
          </p:spPr>
          <p:style>
            <a:lnRef idx="0">
              <a:scrgbClr r="0" g="0" b="0"/>
            </a:lnRef>
            <a:fillRef idx="0">
              <a:scrgbClr r="0" g="0" b="0"/>
            </a:fillRef>
            <a:effectRef idx="0">
              <a:scrgbClr r="0" g="0" b="0"/>
            </a:effectRef>
            <a:fontRef idx="minor"/>
          </p:style>
          <p:txBody>
            <a:bodyPr lIns="15120" tIns="15120" rIns="15120" bIns="15120" anchor="ctr">
              <a:noAutofit/>
            </a:bodyPr>
            <a:lstStyle/>
            <a:p>
              <a:pPr algn="ctr">
                <a:lnSpc>
                  <a:spcPct val="90000"/>
                </a:lnSpc>
                <a:spcAft>
                  <a:spcPts val="420"/>
                </a:spcAft>
              </a:pPr>
              <a:r>
                <a:rPr lang="es-AR" sz="1200" b="1" strike="noStrike" spc="-1">
                  <a:solidFill>
                    <a:srgbClr val="44546A"/>
                  </a:solidFill>
                  <a:latin typeface="Calibri"/>
                  <a:ea typeface="DejaVu Sans"/>
                </a:rPr>
                <a:t>First Semester 2021</a:t>
              </a:r>
              <a:endParaRPr lang="es-AR" sz="1200" b="0" strike="noStrike" spc="-1">
                <a:latin typeface="Arial"/>
              </a:endParaRPr>
            </a:p>
          </p:txBody>
        </p:sp>
      </p:grpSp>
      <p:sp>
        <p:nvSpPr>
          <p:cNvPr id="75" name="CustomShape 11"/>
          <p:cNvSpPr/>
          <p:nvPr/>
        </p:nvSpPr>
        <p:spPr>
          <a:xfrm>
            <a:off x="3911760" y="4140360"/>
            <a:ext cx="667800" cy="185040"/>
          </a:xfrm>
          <a:prstGeom prst="stripedRightArrow">
            <a:avLst>
              <a:gd name="adj1" fmla="val 50000"/>
              <a:gd name="adj2" fmla="val 50000"/>
            </a:avLst>
          </a:prstGeom>
          <a:solidFill>
            <a:srgbClr val="33CCCC"/>
          </a:solidFill>
          <a:ln w="25560">
            <a:solidFill>
              <a:srgbClr val="33CCCC"/>
            </a:solidFill>
            <a:round/>
          </a:ln>
        </p:spPr>
        <p:style>
          <a:lnRef idx="0">
            <a:scrgbClr r="0" g="0" b="0"/>
          </a:lnRef>
          <a:fillRef idx="0">
            <a:scrgbClr r="0" g="0" b="0"/>
          </a:fillRef>
          <a:effectRef idx="0">
            <a:scrgbClr r="0" g="0" b="0"/>
          </a:effectRef>
          <a:fontRef idx="minor"/>
        </p:style>
      </p:sp>
      <p:sp>
        <p:nvSpPr>
          <p:cNvPr id="76" name="CustomShape 12"/>
          <p:cNvSpPr/>
          <p:nvPr/>
        </p:nvSpPr>
        <p:spPr>
          <a:xfrm>
            <a:off x="4724280" y="3268080"/>
            <a:ext cx="5595480" cy="489960"/>
          </a:xfrm>
          <a:prstGeom prst="roundRect">
            <a:avLst>
              <a:gd name="adj" fmla="val 16667"/>
            </a:avLst>
          </a:prstGeom>
          <a:solidFill>
            <a:srgbClr val="FBE5D6"/>
          </a:solidFill>
          <a:ln w="25560">
            <a:solidFill>
              <a:srgbClr val="FBE5D6"/>
            </a:solidFill>
            <a:round/>
          </a:ln>
        </p:spPr>
        <p:style>
          <a:lnRef idx="0">
            <a:scrgbClr r="0" g="0" b="0"/>
          </a:lnRef>
          <a:fillRef idx="0">
            <a:scrgbClr r="0" g="0" b="0"/>
          </a:fillRef>
          <a:effectRef idx="0">
            <a:scrgbClr r="0" g="0" b="0"/>
          </a:effectRef>
          <a:fontRef idx="minor"/>
        </p:style>
      </p:sp>
      <p:sp>
        <p:nvSpPr>
          <p:cNvPr id="77" name="CustomShape 13"/>
          <p:cNvSpPr/>
          <p:nvPr/>
        </p:nvSpPr>
        <p:spPr>
          <a:xfrm>
            <a:off x="4809240" y="3242880"/>
            <a:ext cx="5459760" cy="521766"/>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just">
              <a:lnSpc>
                <a:spcPct val="100000"/>
              </a:lnSpc>
            </a:pPr>
            <a:r>
              <a:rPr lang="en-US" sz="1400" b="0" strike="noStrike" spc="-1" dirty="0" smtClean="0">
                <a:solidFill>
                  <a:srgbClr val="000000"/>
                </a:solidFill>
                <a:latin typeface="Calibri"/>
                <a:ea typeface="DejaVu Sans"/>
              </a:rPr>
              <a:t>Represents </a:t>
            </a:r>
            <a:r>
              <a:rPr lang="en-US" sz="1400" spc="-1" dirty="0" smtClean="0">
                <a:solidFill>
                  <a:srgbClr val="000000"/>
                </a:solidFill>
                <a:latin typeface="Calibri"/>
              </a:rPr>
              <a:t>a year-on-year increase </a:t>
            </a:r>
            <a:r>
              <a:rPr lang="en-US" sz="1400" b="0" strike="noStrike" spc="-1" dirty="0" smtClean="0">
                <a:solidFill>
                  <a:srgbClr val="000000"/>
                </a:solidFill>
                <a:latin typeface="Calibri"/>
                <a:ea typeface="DejaVu Sans"/>
              </a:rPr>
              <a:t>of 168.3% (compared to the first half of 2020).</a:t>
            </a:r>
            <a:endParaRPr lang="en-US" sz="1400" b="0" strike="noStrike" spc="-1" dirty="0">
              <a:latin typeface="Arial"/>
            </a:endParaRPr>
          </a:p>
        </p:txBody>
      </p:sp>
      <p:sp>
        <p:nvSpPr>
          <p:cNvPr id="78" name="CustomShape 14"/>
          <p:cNvSpPr/>
          <p:nvPr/>
        </p:nvSpPr>
        <p:spPr>
          <a:xfrm>
            <a:off x="4758120" y="4055400"/>
            <a:ext cx="5595480" cy="489960"/>
          </a:xfrm>
          <a:prstGeom prst="roundRect">
            <a:avLst>
              <a:gd name="adj" fmla="val 16667"/>
            </a:avLst>
          </a:prstGeom>
          <a:solidFill>
            <a:srgbClr val="FBE5D6"/>
          </a:solidFill>
          <a:ln w="25560">
            <a:solidFill>
              <a:srgbClr val="FBE5D6"/>
            </a:solidFill>
            <a:round/>
          </a:ln>
        </p:spPr>
        <p:style>
          <a:lnRef idx="0">
            <a:scrgbClr r="0" g="0" b="0"/>
          </a:lnRef>
          <a:fillRef idx="0">
            <a:scrgbClr r="0" g="0" b="0"/>
          </a:fillRef>
          <a:effectRef idx="0">
            <a:scrgbClr r="0" g="0" b="0"/>
          </a:effectRef>
          <a:fontRef idx="minor"/>
        </p:style>
      </p:sp>
      <p:sp>
        <p:nvSpPr>
          <p:cNvPr id="79" name="CustomShape 15"/>
          <p:cNvSpPr/>
          <p:nvPr/>
        </p:nvSpPr>
        <p:spPr>
          <a:xfrm>
            <a:off x="4843080" y="4030200"/>
            <a:ext cx="5459760" cy="306323"/>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en-US" sz="1400" b="0" strike="noStrike" spc="-1" dirty="0" smtClean="0">
                <a:solidFill>
                  <a:srgbClr val="000000"/>
                </a:solidFill>
                <a:latin typeface="Calibri"/>
                <a:ea typeface="DejaVu Sans"/>
              </a:rPr>
              <a:t>Represents an increase of 34.4% (compared to the second half of 2020).</a:t>
            </a:r>
            <a:endParaRPr lang="en-US" sz="1400" b="0" strike="noStrike" spc="-1" dirty="0">
              <a:latin typeface="Arial"/>
            </a:endParaRPr>
          </a:p>
        </p:txBody>
      </p:sp>
      <p:sp>
        <p:nvSpPr>
          <p:cNvPr id="80" name="CustomShape 16"/>
          <p:cNvSpPr/>
          <p:nvPr/>
        </p:nvSpPr>
        <p:spPr>
          <a:xfrm rot="1490400">
            <a:off x="3877200" y="4656240"/>
            <a:ext cx="667800" cy="185040"/>
          </a:xfrm>
          <a:prstGeom prst="stripedRightArrow">
            <a:avLst>
              <a:gd name="adj1" fmla="val 50000"/>
              <a:gd name="adj2" fmla="val 50000"/>
            </a:avLst>
          </a:prstGeom>
          <a:solidFill>
            <a:srgbClr val="33CCCC"/>
          </a:solidFill>
          <a:ln w="25560">
            <a:solidFill>
              <a:srgbClr val="33CCCC"/>
            </a:solidFill>
            <a:round/>
          </a:ln>
        </p:spPr>
        <p:style>
          <a:lnRef idx="0">
            <a:scrgbClr r="0" g="0" b="0"/>
          </a:lnRef>
          <a:fillRef idx="0">
            <a:scrgbClr r="0" g="0" b="0"/>
          </a:fillRef>
          <a:effectRef idx="0">
            <a:scrgbClr r="0" g="0" b="0"/>
          </a:effectRef>
          <a:fontRef idx="minor"/>
        </p:style>
      </p:sp>
      <p:sp>
        <p:nvSpPr>
          <p:cNvPr id="81" name="CustomShape 17"/>
          <p:cNvSpPr/>
          <p:nvPr/>
        </p:nvSpPr>
        <p:spPr>
          <a:xfrm rot="20476200">
            <a:off x="3868200" y="3640680"/>
            <a:ext cx="667800" cy="185040"/>
          </a:xfrm>
          <a:prstGeom prst="stripedRightArrow">
            <a:avLst>
              <a:gd name="adj1" fmla="val 50000"/>
              <a:gd name="adj2" fmla="val 50000"/>
            </a:avLst>
          </a:prstGeom>
          <a:solidFill>
            <a:srgbClr val="33CCCC"/>
          </a:solidFill>
          <a:ln w="25560">
            <a:solidFill>
              <a:srgbClr val="33CCCC"/>
            </a:solidFill>
            <a:round/>
          </a:ln>
        </p:spPr>
        <p:style>
          <a:lnRef idx="0">
            <a:scrgbClr r="0" g="0" b="0"/>
          </a:lnRef>
          <a:fillRef idx="0">
            <a:scrgbClr r="0" g="0" b="0"/>
          </a:fillRef>
          <a:effectRef idx="0">
            <a:scrgbClr r="0" g="0" b="0"/>
          </a:effectRef>
          <a:fontRef idx="minor"/>
        </p:style>
      </p:sp>
      <p:sp>
        <p:nvSpPr>
          <p:cNvPr id="82" name="CustomShape 18"/>
          <p:cNvSpPr/>
          <p:nvPr/>
        </p:nvSpPr>
        <p:spPr>
          <a:xfrm>
            <a:off x="4783680" y="4851360"/>
            <a:ext cx="5595480" cy="489960"/>
          </a:xfrm>
          <a:prstGeom prst="roundRect">
            <a:avLst>
              <a:gd name="adj" fmla="val 16667"/>
            </a:avLst>
          </a:prstGeom>
          <a:solidFill>
            <a:srgbClr val="FBE5D6"/>
          </a:solidFill>
          <a:ln w="25560">
            <a:solidFill>
              <a:srgbClr val="FBE5D6"/>
            </a:solidFill>
            <a:round/>
          </a:ln>
        </p:spPr>
        <p:style>
          <a:lnRef idx="0">
            <a:scrgbClr r="0" g="0" b="0"/>
          </a:lnRef>
          <a:fillRef idx="0">
            <a:scrgbClr r="0" g="0" b="0"/>
          </a:fillRef>
          <a:effectRef idx="0">
            <a:scrgbClr r="0" g="0" b="0"/>
          </a:effectRef>
          <a:fontRef idx="minor"/>
        </p:style>
      </p:sp>
      <p:sp>
        <p:nvSpPr>
          <p:cNvPr id="83" name="CustomShape 19"/>
          <p:cNvSpPr/>
          <p:nvPr/>
        </p:nvSpPr>
        <p:spPr>
          <a:xfrm>
            <a:off x="4860000" y="4927680"/>
            <a:ext cx="5459760" cy="306323"/>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en-US" sz="1400" b="0" strike="noStrike" spc="-1" dirty="0" smtClean="0">
                <a:solidFill>
                  <a:srgbClr val="000000"/>
                </a:solidFill>
                <a:latin typeface="Calibri"/>
                <a:ea typeface="DejaVu Sans"/>
              </a:rPr>
              <a:t>Share of 6.5% of total retail payments</a:t>
            </a:r>
            <a:r>
              <a:rPr lang="es-AR" sz="1400" b="0" strike="noStrike" spc="-1" dirty="0" smtClean="0">
                <a:solidFill>
                  <a:srgbClr val="000000"/>
                </a:solidFill>
                <a:latin typeface="Calibri"/>
                <a:ea typeface="DejaVu Sans"/>
              </a:rPr>
              <a:t>.</a:t>
            </a:r>
            <a:endParaRPr lang="es-AR" sz="1400" b="0" strike="noStrike" spc="-1" dirty="0">
              <a:latin typeface="Arial"/>
            </a:endParaRPr>
          </a:p>
        </p:txBody>
      </p:sp>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CustomShape 1"/>
          <p:cNvSpPr/>
          <p:nvPr/>
        </p:nvSpPr>
        <p:spPr>
          <a:xfrm>
            <a:off x="0" y="1665000"/>
            <a:ext cx="12191040" cy="138240"/>
          </a:xfrm>
          <a:prstGeom prst="rect">
            <a:avLst/>
          </a:prstGeom>
          <a:solidFill>
            <a:srgbClr val="002060"/>
          </a:solidFill>
          <a:ln w="25560">
            <a:noFill/>
          </a:ln>
        </p:spPr>
        <p:style>
          <a:lnRef idx="0">
            <a:scrgbClr r="0" g="0" b="0"/>
          </a:lnRef>
          <a:fillRef idx="0">
            <a:scrgbClr r="0" g="0" b="0"/>
          </a:fillRef>
          <a:effectRef idx="0">
            <a:scrgbClr r="0" g="0" b="0"/>
          </a:effectRef>
          <a:fontRef idx="minor"/>
        </p:style>
      </p:sp>
      <p:sp>
        <p:nvSpPr>
          <p:cNvPr id="85" name="CustomShape 2"/>
          <p:cNvSpPr/>
          <p:nvPr/>
        </p:nvSpPr>
        <p:spPr>
          <a:xfrm>
            <a:off x="0" y="6698160"/>
            <a:ext cx="12191040" cy="171720"/>
          </a:xfrm>
          <a:prstGeom prst="rect">
            <a:avLst/>
          </a:prstGeom>
          <a:solidFill>
            <a:srgbClr val="A6A6A6"/>
          </a:solidFill>
          <a:ln w="25560">
            <a:noFill/>
          </a:ln>
        </p:spPr>
        <p:style>
          <a:lnRef idx="0">
            <a:scrgbClr r="0" g="0" b="0"/>
          </a:lnRef>
          <a:fillRef idx="0">
            <a:scrgbClr r="0" g="0" b="0"/>
          </a:fillRef>
          <a:effectRef idx="0">
            <a:scrgbClr r="0" g="0" b="0"/>
          </a:effectRef>
          <a:fontRef idx="minor"/>
        </p:style>
      </p:sp>
      <p:pic>
        <p:nvPicPr>
          <p:cNvPr id="86" name="Imagen 27"/>
          <p:cNvPicPr/>
          <p:nvPr/>
        </p:nvPicPr>
        <p:blipFill>
          <a:blip r:embed="rId2" cstate="print"/>
          <a:stretch/>
        </p:blipFill>
        <p:spPr>
          <a:xfrm>
            <a:off x="9793080" y="5926320"/>
            <a:ext cx="1617480" cy="464040"/>
          </a:xfrm>
          <a:prstGeom prst="rect">
            <a:avLst/>
          </a:prstGeom>
          <a:ln>
            <a:noFill/>
          </a:ln>
        </p:spPr>
      </p:pic>
      <p:pic>
        <p:nvPicPr>
          <p:cNvPr id="87" name="Imagen 17"/>
          <p:cNvPicPr/>
          <p:nvPr/>
        </p:nvPicPr>
        <p:blipFill>
          <a:blip r:embed="rId3" cstate="print"/>
          <a:stretch/>
        </p:blipFill>
        <p:spPr>
          <a:xfrm>
            <a:off x="378000" y="370800"/>
            <a:ext cx="3516120" cy="904320"/>
          </a:xfrm>
          <a:prstGeom prst="rect">
            <a:avLst/>
          </a:prstGeom>
          <a:ln>
            <a:noFill/>
          </a:ln>
        </p:spPr>
      </p:pic>
      <p:pic>
        <p:nvPicPr>
          <p:cNvPr id="88" name="Imagen 21"/>
          <p:cNvPicPr/>
          <p:nvPr/>
        </p:nvPicPr>
        <p:blipFill>
          <a:blip r:embed="rId4" cstate="print"/>
          <a:srcRect t="26523" b="29730"/>
          <a:stretch/>
        </p:blipFill>
        <p:spPr>
          <a:xfrm>
            <a:off x="8741520" y="531000"/>
            <a:ext cx="2669040" cy="583560"/>
          </a:xfrm>
          <a:prstGeom prst="rect">
            <a:avLst/>
          </a:prstGeom>
          <a:ln>
            <a:noFill/>
          </a:ln>
        </p:spPr>
      </p:pic>
      <p:grpSp>
        <p:nvGrpSpPr>
          <p:cNvPr id="89" name="Group 3"/>
          <p:cNvGrpSpPr/>
          <p:nvPr/>
        </p:nvGrpSpPr>
        <p:grpSpPr>
          <a:xfrm>
            <a:off x="628560" y="2013120"/>
            <a:ext cx="10700640" cy="388440"/>
            <a:chOff x="628560" y="2013120"/>
            <a:chExt cx="10700640" cy="388440"/>
          </a:xfrm>
        </p:grpSpPr>
        <p:sp>
          <p:nvSpPr>
            <p:cNvPr id="90" name="CustomShape 4"/>
            <p:cNvSpPr/>
            <p:nvPr/>
          </p:nvSpPr>
          <p:spPr>
            <a:xfrm>
              <a:off x="628560" y="2013120"/>
              <a:ext cx="10700640" cy="388440"/>
            </a:xfrm>
            <a:prstGeom prst="roundRect">
              <a:avLst>
                <a:gd name="adj" fmla="val 16667"/>
              </a:avLst>
            </a:prstGeom>
            <a:solidFill>
              <a:srgbClr val="387FA8"/>
            </a:solidFill>
            <a:ln>
              <a:noFill/>
            </a:ln>
            <a:effectLst>
              <a:outerShdw dist="28080" dir="5400000">
                <a:srgbClr val="000000">
                  <a:alpha val="32000"/>
                </a:srgbClr>
              </a:outerShdw>
            </a:effectLst>
          </p:spPr>
          <p:style>
            <a:lnRef idx="0">
              <a:scrgbClr r="0" g="0" b="0"/>
            </a:lnRef>
            <a:fillRef idx="0">
              <a:scrgbClr r="0" g="0" b="0"/>
            </a:fillRef>
            <a:effectRef idx="0">
              <a:scrgbClr r="0" g="0" b="0"/>
            </a:effectRef>
            <a:fontRef idx="minor"/>
          </p:style>
        </p:sp>
        <p:sp>
          <p:nvSpPr>
            <p:cNvPr id="91" name="CustomShape 5"/>
            <p:cNvSpPr/>
            <p:nvPr/>
          </p:nvSpPr>
          <p:spPr>
            <a:xfrm>
              <a:off x="890640" y="2032200"/>
              <a:ext cx="10177200" cy="350280"/>
            </a:xfrm>
            <a:prstGeom prst="rect">
              <a:avLst/>
            </a:prstGeom>
            <a:noFill/>
            <a:ln>
              <a:noFill/>
            </a:ln>
          </p:spPr>
          <p:style>
            <a:lnRef idx="0">
              <a:scrgbClr r="0" g="0" b="0"/>
            </a:lnRef>
            <a:fillRef idx="0">
              <a:scrgbClr r="0" g="0" b="0"/>
            </a:fillRef>
            <a:effectRef idx="0">
              <a:scrgbClr r="0" g="0" b="0"/>
            </a:effectRef>
            <a:fontRef idx="minor"/>
          </p:style>
          <p:txBody>
            <a:bodyPr lIns="167760" tIns="83880" rIns="167760" bIns="83880" anchor="ctr">
              <a:noAutofit/>
            </a:bodyPr>
            <a:lstStyle/>
            <a:p>
              <a:pPr algn="ctr"/>
              <a:r>
                <a:rPr lang="es-AR" sz="1600" spc="-1" dirty="0" smtClean="0">
                  <a:solidFill>
                    <a:srgbClr val="FFFFFF"/>
                  </a:solidFill>
                  <a:latin typeface="Calibri"/>
                </a:rPr>
                <a:t>3.0 Transfer Programme </a:t>
              </a:r>
              <a:r>
                <a:rPr lang="es-AR" sz="1600" b="0" strike="noStrike" spc="-1" dirty="0" smtClean="0">
                  <a:solidFill>
                    <a:srgbClr val="FFFFFF"/>
                  </a:solidFill>
                  <a:latin typeface="Calibri"/>
                  <a:ea typeface="DejaVu Sans"/>
                </a:rPr>
                <a:t>– BCRA</a:t>
              </a:r>
              <a:r>
                <a:rPr lang="es-AR" sz="1600" spc="-1" dirty="0">
                  <a:solidFill>
                    <a:srgbClr val="FFFFFF"/>
                  </a:solidFill>
                  <a:latin typeface="Calibri"/>
                </a:rPr>
                <a:t> (</a:t>
              </a:r>
              <a:r>
                <a:rPr lang="en-US" sz="1600" spc="-1" dirty="0">
                  <a:solidFill>
                    <a:srgbClr val="FFFFFF"/>
                  </a:solidFill>
                  <a:latin typeface="Calibri"/>
                </a:rPr>
                <a:t>Central Bank of </a:t>
              </a:r>
              <a:r>
                <a:rPr lang="en-US" sz="1600" spc="-1" dirty="0" smtClean="0">
                  <a:solidFill>
                    <a:srgbClr val="FFFFFF"/>
                  </a:solidFill>
                  <a:latin typeface="Calibri"/>
                </a:rPr>
                <a:t>the Argentine Republic</a:t>
              </a:r>
              <a:r>
                <a:rPr lang="en-US" sz="1600" spc="-1" dirty="0">
                  <a:solidFill>
                    <a:srgbClr val="FFFFFF"/>
                  </a:solidFill>
                  <a:latin typeface="Calibri"/>
                </a:rPr>
                <a:t>)</a:t>
              </a:r>
              <a:endParaRPr lang="es-AR" sz="1600" spc="-1" dirty="0">
                <a:solidFill>
                  <a:srgbClr val="FFFFFF"/>
                </a:solidFill>
                <a:latin typeface="Calibri"/>
              </a:endParaRPr>
            </a:p>
          </p:txBody>
        </p:sp>
      </p:grpSp>
      <p:sp>
        <p:nvSpPr>
          <p:cNvPr id="92" name="CustomShape 6"/>
          <p:cNvSpPr/>
          <p:nvPr/>
        </p:nvSpPr>
        <p:spPr>
          <a:xfrm>
            <a:off x="1186920" y="2673000"/>
            <a:ext cx="2241000" cy="1686240"/>
          </a:xfrm>
          <a:prstGeom prst="roundRect">
            <a:avLst>
              <a:gd name="adj" fmla="val 16667"/>
            </a:avLst>
          </a:prstGeom>
          <a:solidFill>
            <a:srgbClr val="2E75B6"/>
          </a:solidFill>
          <a:ln w="25560">
            <a:solidFill>
              <a:srgbClr val="325490"/>
            </a:solidFill>
            <a:round/>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en-US" sz="1800" b="0" strike="noStrike" spc="-1" smtClean="0">
                <a:solidFill>
                  <a:srgbClr val="FFFFFF"/>
                </a:solidFill>
                <a:latin typeface="Calibri"/>
                <a:ea typeface="DejaVu Sans"/>
              </a:rPr>
              <a:t>Creation of a unique interoperable QR code</a:t>
            </a:r>
            <a:endParaRPr lang="en-US" sz="1800" b="0" strike="noStrike" spc="-1">
              <a:latin typeface="Arial"/>
            </a:endParaRPr>
          </a:p>
        </p:txBody>
      </p:sp>
      <p:sp>
        <p:nvSpPr>
          <p:cNvPr id="93" name="CustomShape 7"/>
          <p:cNvSpPr/>
          <p:nvPr/>
        </p:nvSpPr>
        <p:spPr>
          <a:xfrm>
            <a:off x="4126680" y="2651400"/>
            <a:ext cx="3409480" cy="708840"/>
          </a:xfrm>
          <a:prstGeom prst="roundRect">
            <a:avLst>
              <a:gd name="adj" fmla="val 16667"/>
            </a:avLst>
          </a:prstGeom>
          <a:solidFill>
            <a:srgbClr val="8497B0"/>
          </a:solidFill>
          <a:ln w="25560">
            <a:solidFill>
              <a:srgbClr val="2F5597"/>
            </a:solidFill>
            <a:round/>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r>
              <a:rPr lang="en-US" sz="1400" b="0" strike="noStrike" spc="-1" dirty="0" smtClean="0">
                <a:solidFill>
                  <a:srgbClr val="FFFFFF"/>
                </a:solidFill>
                <a:latin typeface="Calibri"/>
                <a:ea typeface="DejaVu Sans"/>
              </a:rPr>
              <a:t>Enable the consolidation of payments from all accounts, through applications with CBU or CVU .</a:t>
            </a:r>
            <a:endParaRPr lang="en-US" sz="1400" b="0" strike="noStrike" spc="-1" dirty="0">
              <a:latin typeface="Arial"/>
            </a:endParaRPr>
          </a:p>
        </p:txBody>
      </p:sp>
      <p:sp>
        <p:nvSpPr>
          <p:cNvPr id="94" name="CustomShape 8"/>
          <p:cNvSpPr/>
          <p:nvPr/>
        </p:nvSpPr>
        <p:spPr>
          <a:xfrm>
            <a:off x="3532680" y="2849760"/>
            <a:ext cx="524520" cy="334800"/>
          </a:xfrm>
          <a:prstGeom prst="stripedRightArrow">
            <a:avLst>
              <a:gd name="adj1" fmla="val 50000"/>
              <a:gd name="adj2" fmla="val 50000"/>
            </a:avLst>
          </a:prstGeom>
          <a:solidFill>
            <a:srgbClr val="B4C7E7"/>
          </a:solidFill>
          <a:ln w="25560">
            <a:solidFill>
              <a:srgbClr val="325490"/>
            </a:solidFill>
            <a:round/>
          </a:ln>
        </p:spPr>
        <p:style>
          <a:lnRef idx="0">
            <a:scrgbClr r="0" g="0" b="0"/>
          </a:lnRef>
          <a:fillRef idx="0">
            <a:scrgbClr r="0" g="0" b="0"/>
          </a:fillRef>
          <a:effectRef idx="0">
            <a:scrgbClr r="0" g="0" b="0"/>
          </a:effectRef>
          <a:fontRef idx="minor"/>
        </p:style>
      </p:sp>
      <p:sp>
        <p:nvSpPr>
          <p:cNvPr id="95" name="CustomShape 9"/>
          <p:cNvSpPr/>
          <p:nvPr/>
        </p:nvSpPr>
        <p:spPr>
          <a:xfrm>
            <a:off x="3532680" y="3670920"/>
            <a:ext cx="524520" cy="334800"/>
          </a:xfrm>
          <a:prstGeom prst="stripedRightArrow">
            <a:avLst>
              <a:gd name="adj1" fmla="val 50000"/>
              <a:gd name="adj2" fmla="val 50000"/>
            </a:avLst>
          </a:prstGeom>
          <a:solidFill>
            <a:srgbClr val="B4C7E7"/>
          </a:solidFill>
          <a:ln w="25560">
            <a:solidFill>
              <a:srgbClr val="325490"/>
            </a:solidFill>
            <a:round/>
          </a:ln>
        </p:spPr>
        <p:style>
          <a:lnRef idx="0">
            <a:scrgbClr r="0" g="0" b="0"/>
          </a:lnRef>
          <a:fillRef idx="0">
            <a:scrgbClr r="0" g="0" b="0"/>
          </a:fillRef>
          <a:effectRef idx="0">
            <a:scrgbClr r="0" g="0" b="0"/>
          </a:effectRef>
          <a:fontRef idx="minor"/>
        </p:style>
      </p:sp>
      <p:sp>
        <p:nvSpPr>
          <p:cNvPr id="96" name="CustomShape 10"/>
          <p:cNvSpPr/>
          <p:nvPr/>
        </p:nvSpPr>
        <p:spPr>
          <a:xfrm>
            <a:off x="4135320" y="3464280"/>
            <a:ext cx="4220280" cy="937440"/>
          </a:xfrm>
          <a:prstGeom prst="roundRect">
            <a:avLst>
              <a:gd name="adj" fmla="val 16667"/>
            </a:avLst>
          </a:prstGeom>
          <a:solidFill>
            <a:srgbClr val="8497B0"/>
          </a:solidFill>
          <a:ln w="25560">
            <a:solidFill>
              <a:srgbClr val="325490"/>
            </a:solidFill>
            <a:round/>
          </a:ln>
        </p:spPr>
        <p:style>
          <a:lnRef idx="0">
            <a:scrgbClr r="0" g="0" b="0"/>
          </a:lnRef>
          <a:fillRef idx="0">
            <a:scrgbClr r="0" g="0" b="0"/>
          </a:fillRef>
          <a:effectRef idx="0">
            <a:scrgbClr r="0" g="0" b="0"/>
          </a:effectRef>
          <a:fontRef idx="minor"/>
        </p:style>
        <p:txBody>
          <a:bodyPr lIns="90000" tIns="45000" rIns="90000" bIns="45000" anchor="ctr">
            <a:noAutofit/>
          </a:bodyPr>
          <a:lstStyle/>
          <a:p>
            <a:pPr algn="just">
              <a:lnSpc>
                <a:spcPct val="100000"/>
              </a:lnSpc>
            </a:pPr>
            <a:r>
              <a:rPr lang="en-US" sz="1400" b="0" strike="noStrike" spc="-1" dirty="0" smtClean="0">
                <a:solidFill>
                  <a:srgbClr val="FFFFFF"/>
                </a:solidFill>
                <a:latin typeface="Calibri"/>
                <a:ea typeface="DejaVu Sans"/>
              </a:rPr>
              <a:t>Customers can make purchases or cancel debts with the application that best suits their needs, regardless of the system chosen by the retailer to manage the payments.</a:t>
            </a:r>
            <a:endParaRPr lang="en-US" sz="1400" b="0" strike="noStrike" spc="-1" dirty="0">
              <a:latin typeface="Arial"/>
            </a:endParaRPr>
          </a:p>
        </p:txBody>
      </p:sp>
      <p:grpSp>
        <p:nvGrpSpPr>
          <p:cNvPr id="97" name="Group 11"/>
          <p:cNvGrpSpPr/>
          <p:nvPr/>
        </p:nvGrpSpPr>
        <p:grpSpPr>
          <a:xfrm>
            <a:off x="645480" y="4696920"/>
            <a:ext cx="10700640" cy="388440"/>
            <a:chOff x="645480" y="4696920"/>
            <a:chExt cx="10700640" cy="388440"/>
          </a:xfrm>
        </p:grpSpPr>
        <p:sp>
          <p:nvSpPr>
            <p:cNvPr id="98" name="CustomShape 12"/>
            <p:cNvSpPr/>
            <p:nvPr/>
          </p:nvSpPr>
          <p:spPr>
            <a:xfrm>
              <a:off x="645480" y="4696920"/>
              <a:ext cx="10700640" cy="388440"/>
            </a:xfrm>
            <a:prstGeom prst="roundRect">
              <a:avLst>
                <a:gd name="adj" fmla="val 16667"/>
              </a:avLst>
            </a:prstGeom>
            <a:solidFill>
              <a:srgbClr val="387FA8"/>
            </a:solidFill>
            <a:ln>
              <a:noFill/>
            </a:ln>
            <a:effectLst>
              <a:outerShdw dist="28080" dir="5400000">
                <a:srgbClr val="000000">
                  <a:alpha val="32000"/>
                </a:srgbClr>
              </a:outerShdw>
            </a:effectLst>
          </p:spPr>
          <p:style>
            <a:lnRef idx="0">
              <a:scrgbClr r="0" g="0" b="0"/>
            </a:lnRef>
            <a:fillRef idx="0">
              <a:scrgbClr r="0" g="0" b="0"/>
            </a:fillRef>
            <a:effectRef idx="0">
              <a:scrgbClr r="0" g="0" b="0"/>
            </a:effectRef>
            <a:fontRef idx="minor"/>
          </p:style>
          <p:txBody>
            <a:bodyPr/>
            <a:lstStyle/>
            <a:p>
              <a:endParaRPr lang="es-AR" dirty="0"/>
            </a:p>
          </p:txBody>
        </p:sp>
        <p:sp>
          <p:nvSpPr>
            <p:cNvPr id="99" name="CustomShape 13"/>
            <p:cNvSpPr/>
            <p:nvPr/>
          </p:nvSpPr>
          <p:spPr>
            <a:xfrm>
              <a:off x="907560" y="4716000"/>
              <a:ext cx="10177200" cy="350280"/>
            </a:xfrm>
            <a:prstGeom prst="rect">
              <a:avLst/>
            </a:prstGeom>
            <a:noFill/>
            <a:ln>
              <a:noFill/>
            </a:ln>
          </p:spPr>
          <p:style>
            <a:lnRef idx="0">
              <a:scrgbClr r="0" g="0" b="0"/>
            </a:lnRef>
            <a:fillRef idx="0">
              <a:scrgbClr r="0" g="0" b="0"/>
            </a:fillRef>
            <a:effectRef idx="0">
              <a:scrgbClr r="0" g="0" b="0"/>
            </a:effectRef>
            <a:fontRef idx="minor"/>
          </p:style>
          <p:txBody>
            <a:bodyPr lIns="167760" tIns="83880" rIns="167760" bIns="83880" anchor="ctr">
              <a:noAutofit/>
            </a:bodyPr>
            <a:lstStyle/>
            <a:p>
              <a:pPr algn="ctr">
                <a:lnSpc>
                  <a:spcPct val="90000"/>
                </a:lnSpc>
                <a:spcAft>
                  <a:spcPts val="629"/>
                </a:spcAft>
              </a:pPr>
              <a:r>
                <a:rPr lang="en-US" sz="1600" spc="-1" dirty="0">
                  <a:solidFill>
                    <a:srgbClr val="FFFFFF"/>
                  </a:solidFill>
                  <a:latin typeface="Calibri"/>
                </a:rPr>
                <a:t>Particular Features of the Sector</a:t>
              </a:r>
            </a:p>
          </p:txBody>
        </p:sp>
      </p:grpSp>
      <p:sp>
        <p:nvSpPr>
          <p:cNvPr id="100" name="CustomShape 14"/>
          <p:cNvSpPr/>
          <p:nvPr/>
        </p:nvSpPr>
        <p:spPr>
          <a:xfrm>
            <a:off x="4188600" y="5714640"/>
            <a:ext cx="667800" cy="185040"/>
          </a:xfrm>
          <a:prstGeom prst="stripedRightArrow">
            <a:avLst>
              <a:gd name="adj1" fmla="val 50000"/>
              <a:gd name="adj2" fmla="val 50000"/>
            </a:avLst>
          </a:prstGeom>
          <a:solidFill>
            <a:srgbClr val="33CCCC"/>
          </a:solidFill>
          <a:ln w="25560">
            <a:solidFill>
              <a:srgbClr val="33CCCC"/>
            </a:solidFill>
            <a:round/>
          </a:ln>
        </p:spPr>
        <p:style>
          <a:lnRef idx="0">
            <a:scrgbClr r="0" g="0" b="0"/>
          </a:lnRef>
          <a:fillRef idx="0">
            <a:scrgbClr r="0" g="0" b="0"/>
          </a:fillRef>
          <a:effectRef idx="0">
            <a:scrgbClr r="0" g="0" b="0"/>
          </a:effectRef>
          <a:fontRef idx="minor"/>
        </p:style>
      </p:sp>
      <p:sp>
        <p:nvSpPr>
          <p:cNvPr id="101" name="CustomShape 15"/>
          <p:cNvSpPr/>
          <p:nvPr/>
        </p:nvSpPr>
        <p:spPr>
          <a:xfrm>
            <a:off x="6525360" y="5697720"/>
            <a:ext cx="667800" cy="185040"/>
          </a:xfrm>
          <a:prstGeom prst="stripedRightArrow">
            <a:avLst>
              <a:gd name="adj1" fmla="val 50000"/>
              <a:gd name="adj2" fmla="val 50000"/>
            </a:avLst>
          </a:prstGeom>
          <a:solidFill>
            <a:srgbClr val="33CCCC"/>
          </a:solidFill>
          <a:ln w="25560">
            <a:solidFill>
              <a:srgbClr val="33CCCC"/>
            </a:solidFill>
            <a:round/>
          </a:ln>
        </p:spPr>
        <p:style>
          <a:lnRef idx="0">
            <a:scrgbClr r="0" g="0" b="0"/>
          </a:lnRef>
          <a:fillRef idx="0">
            <a:scrgbClr r="0" g="0" b="0"/>
          </a:fillRef>
          <a:effectRef idx="0">
            <a:scrgbClr r="0" g="0" b="0"/>
          </a:effectRef>
          <a:fontRef idx="minor"/>
        </p:style>
      </p:sp>
      <p:sp>
        <p:nvSpPr>
          <p:cNvPr id="102" name="CustomShape 16"/>
          <p:cNvSpPr/>
          <p:nvPr/>
        </p:nvSpPr>
        <p:spPr>
          <a:xfrm>
            <a:off x="2698560" y="5241240"/>
            <a:ext cx="1374120" cy="1224720"/>
          </a:xfrm>
          <a:prstGeom prst="ellipse">
            <a:avLst/>
          </a:prstGeom>
          <a:solidFill>
            <a:srgbClr val="8FAADC"/>
          </a:solidFill>
          <a:ln w="25560">
            <a:solidFill>
              <a:srgbClr val="8FAADC"/>
            </a:solidFill>
            <a:round/>
          </a:ln>
        </p:spPr>
        <p:style>
          <a:lnRef idx="0">
            <a:scrgbClr r="0" g="0" b="0"/>
          </a:lnRef>
          <a:fillRef idx="0">
            <a:scrgbClr r="0" g="0" b="0"/>
          </a:fillRef>
          <a:effectRef idx="0">
            <a:scrgbClr r="0" g="0" b="0"/>
          </a:effectRef>
          <a:fontRef idx="minor"/>
        </p:style>
      </p:sp>
      <p:sp>
        <p:nvSpPr>
          <p:cNvPr id="103" name="CustomShape 17"/>
          <p:cNvSpPr/>
          <p:nvPr/>
        </p:nvSpPr>
        <p:spPr>
          <a:xfrm>
            <a:off x="2698560" y="5443920"/>
            <a:ext cx="1444680" cy="829543"/>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ctr">
              <a:lnSpc>
                <a:spcPct val="100000"/>
              </a:lnSpc>
            </a:pPr>
            <a:r>
              <a:rPr lang="en-US" sz="1200" b="0" strike="noStrike" spc="-1" dirty="0" smtClean="0">
                <a:solidFill>
                  <a:srgbClr val="FFFFFF"/>
                </a:solidFill>
                <a:latin typeface="Calibri"/>
                <a:ea typeface="DejaVu Sans"/>
              </a:rPr>
              <a:t>Persons  administering and granting virtual accounts</a:t>
            </a:r>
            <a:endParaRPr lang="en-US" sz="1200" b="0" strike="noStrike" spc="-1" dirty="0">
              <a:latin typeface="Arial"/>
            </a:endParaRPr>
          </a:p>
        </p:txBody>
      </p:sp>
      <p:sp>
        <p:nvSpPr>
          <p:cNvPr id="104" name="CustomShape 18"/>
          <p:cNvSpPr/>
          <p:nvPr/>
        </p:nvSpPr>
        <p:spPr>
          <a:xfrm>
            <a:off x="4984560" y="5257440"/>
            <a:ext cx="1404360" cy="1243440"/>
          </a:xfrm>
          <a:prstGeom prst="ellipse">
            <a:avLst/>
          </a:prstGeom>
          <a:solidFill>
            <a:srgbClr val="8FAADC"/>
          </a:solidFill>
          <a:ln w="25560">
            <a:solidFill>
              <a:srgbClr val="8FAADC"/>
            </a:solidFill>
            <a:round/>
          </a:ln>
        </p:spPr>
        <p:style>
          <a:lnRef idx="0">
            <a:scrgbClr r="0" g="0" b="0"/>
          </a:lnRef>
          <a:fillRef idx="0">
            <a:scrgbClr r="0" g="0" b="0"/>
          </a:fillRef>
          <a:effectRef idx="0">
            <a:scrgbClr r="0" g="0" b="0"/>
          </a:effectRef>
          <a:fontRef idx="minor"/>
        </p:style>
      </p:sp>
      <p:sp>
        <p:nvSpPr>
          <p:cNvPr id="105" name="CustomShape 19"/>
          <p:cNvSpPr/>
          <p:nvPr/>
        </p:nvSpPr>
        <p:spPr>
          <a:xfrm>
            <a:off x="5069160" y="5472000"/>
            <a:ext cx="1260360" cy="8197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ctr">
              <a:lnSpc>
                <a:spcPct val="100000"/>
              </a:lnSpc>
            </a:pPr>
            <a:r>
              <a:rPr lang="es-AR" sz="1200" b="0" strike="noStrike" spc="-1">
                <a:solidFill>
                  <a:srgbClr val="FFFFFF"/>
                </a:solidFill>
                <a:latin typeface="Calibri"/>
                <a:ea typeface="DejaVu Sans"/>
              </a:rPr>
              <a:t>Obliged to deposit their clients' funds in a bank account</a:t>
            </a:r>
            <a:endParaRPr lang="es-AR" sz="1200" b="0" strike="noStrike" spc="-1">
              <a:latin typeface="Arial"/>
            </a:endParaRPr>
          </a:p>
        </p:txBody>
      </p:sp>
      <p:sp>
        <p:nvSpPr>
          <p:cNvPr id="106" name="CustomShape 20"/>
          <p:cNvSpPr/>
          <p:nvPr/>
        </p:nvSpPr>
        <p:spPr>
          <a:xfrm>
            <a:off x="7295760" y="5265720"/>
            <a:ext cx="1404360" cy="1243440"/>
          </a:xfrm>
          <a:prstGeom prst="ellipse">
            <a:avLst/>
          </a:prstGeom>
          <a:solidFill>
            <a:srgbClr val="8FAADC"/>
          </a:solidFill>
          <a:ln w="25560">
            <a:solidFill>
              <a:srgbClr val="8FAADC"/>
            </a:solidFill>
            <a:round/>
          </a:ln>
        </p:spPr>
        <p:style>
          <a:lnRef idx="0">
            <a:scrgbClr r="0" g="0" b="0"/>
          </a:lnRef>
          <a:fillRef idx="0">
            <a:scrgbClr r="0" g="0" b="0"/>
          </a:fillRef>
          <a:effectRef idx="0">
            <a:scrgbClr r="0" g="0" b="0"/>
          </a:effectRef>
          <a:fontRef idx="minor"/>
        </p:style>
      </p:sp>
      <p:sp>
        <p:nvSpPr>
          <p:cNvPr id="107" name="CustomShape 21"/>
          <p:cNvSpPr/>
          <p:nvPr/>
        </p:nvSpPr>
        <p:spPr>
          <a:xfrm>
            <a:off x="7320136" y="5661248"/>
            <a:ext cx="1404360" cy="460211"/>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ctr">
              <a:lnSpc>
                <a:spcPct val="100000"/>
              </a:lnSpc>
            </a:pPr>
            <a:r>
              <a:rPr lang="en-US" sz="1200" b="0" strike="noStrike" spc="-1" dirty="0" smtClean="0">
                <a:solidFill>
                  <a:srgbClr val="FFFFFF"/>
                </a:solidFill>
                <a:latin typeface="Calibri"/>
                <a:ea typeface="DejaVu Sans"/>
              </a:rPr>
              <a:t>Funds will remain in the BCRA</a:t>
            </a:r>
            <a:endParaRPr lang="en-US" sz="1200" b="0" strike="noStrike" spc="-1" dirty="0">
              <a:latin typeface="Arial"/>
            </a:endParaRPr>
          </a:p>
        </p:txBody>
      </p:sp>
      <p:grpSp>
        <p:nvGrpSpPr>
          <p:cNvPr id="108" name="Group 22"/>
          <p:cNvGrpSpPr/>
          <p:nvPr/>
        </p:nvGrpSpPr>
        <p:grpSpPr>
          <a:xfrm>
            <a:off x="6531480" y="5981400"/>
            <a:ext cx="644760" cy="384120"/>
            <a:chOff x="6531480" y="5981400"/>
            <a:chExt cx="644760" cy="384120"/>
          </a:xfrm>
        </p:grpSpPr>
        <p:sp>
          <p:nvSpPr>
            <p:cNvPr id="109" name="CustomShape 23"/>
            <p:cNvSpPr/>
            <p:nvPr/>
          </p:nvSpPr>
          <p:spPr>
            <a:xfrm>
              <a:off x="6531480" y="5981400"/>
              <a:ext cx="644760" cy="384120"/>
            </a:xfrm>
            <a:prstGeom prst="roundRect">
              <a:avLst>
                <a:gd name="adj" fmla="val 10000"/>
              </a:avLst>
            </a:prstGeom>
            <a:solidFill>
              <a:srgbClr val="E0E0E0"/>
            </a:solidFill>
            <a:ln>
              <a:noFill/>
            </a:ln>
          </p:spPr>
          <p:style>
            <a:lnRef idx="0">
              <a:scrgbClr r="0" g="0" b="0"/>
            </a:lnRef>
            <a:fillRef idx="0">
              <a:scrgbClr r="0" g="0" b="0"/>
            </a:fillRef>
            <a:effectRef idx="0">
              <a:scrgbClr r="0" g="0" b="0"/>
            </a:effectRef>
            <a:fontRef idx="minor"/>
          </p:style>
        </p:sp>
        <p:sp>
          <p:nvSpPr>
            <p:cNvPr id="110" name="CustomShape 24"/>
            <p:cNvSpPr/>
            <p:nvPr/>
          </p:nvSpPr>
          <p:spPr>
            <a:xfrm>
              <a:off x="6532920" y="5992560"/>
              <a:ext cx="641880" cy="361440"/>
            </a:xfrm>
            <a:prstGeom prst="rect">
              <a:avLst/>
            </a:prstGeom>
            <a:noFill/>
            <a:ln>
              <a:noFill/>
            </a:ln>
          </p:spPr>
          <p:style>
            <a:lnRef idx="0">
              <a:scrgbClr r="0" g="0" b="0"/>
            </a:lnRef>
            <a:fillRef idx="0">
              <a:scrgbClr r="0" g="0" b="0"/>
            </a:fillRef>
            <a:effectRef idx="0">
              <a:scrgbClr r="0" g="0" b="0"/>
            </a:effectRef>
            <a:fontRef idx="minor"/>
          </p:style>
          <p:txBody>
            <a:bodyPr lIns="15120" tIns="15120" rIns="15120" bIns="15120" anchor="ctr">
              <a:noAutofit/>
            </a:bodyPr>
            <a:lstStyle/>
            <a:p>
              <a:pPr algn="ctr">
                <a:lnSpc>
                  <a:spcPct val="90000"/>
                </a:lnSpc>
                <a:spcAft>
                  <a:spcPts val="281"/>
                </a:spcAft>
              </a:pPr>
              <a:r>
                <a:rPr lang="es-AR" sz="800" b="1" spc="-1" dirty="0" smtClean="0">
                  <a:solidFill>
                    <a:srgbClr val="44546A"/>
                  </a:solidFill>
                  <a:latin typeface="Calibri"/>
                  <a:ea typeface="DejaVu Sans"/>
                </a:rPr>
                <a:t>As </a:t>
              </a:r>
              <a:r>
                <a:rPr lang="en-US" sz="800" b="1" spc="-1" dirty="0" smtClean="0">
                  <a:solidFill>
                    <a:srgbClr val="44546A"/>
                  </a:solidFill>
                  <a:latin typeface="Calibri"/>
                  <a:ea typeface="DejaVu Sans"/>
                </a:rPr>
                <a:t>fr</a:t>
              </a:r>
              <a:r>
                <a:rPr lang="en-US" sz="800" b="1" strike="noStrike" spc="-1" dirty="0" smtClean="0">
                  <a:solidFill>
                    <a:srgbClr val="44546A"/>
                  </a:solidFill>
                  <a:latin typeface="Calibri"/>
                  <a:ea typeface="DejaVu Sans"/>
                </a:rPr>
                <a:t>om</a:t>
              </a:r>
              <a:r>
                <a:rPr lang="es-AR" sz="800" b="1" strike="noStrike" spc="-1" dirty="0" smtClean="0">
                  <a:solidFill>
                    <a:srgbClr val="44546A"/>
                  </a:solidFill>
                  <a:latin typeface="Calibri"/>
                  <a:ea typeface="DejaVu Sans"/>
                </a:rPr>
                <a:t> </a:t>
              </a:r>
              <a:r>
                <a:rPr lang="en-US" sz="800" b="1" strike="noStrike" spc="-1" dirty="0" smtClean="0">
                  <a:solidFill>
                    <a:srgbClr val="44546A"/>
                  </a:solidFill>
                  <a:latin typeface="Calibri"/>
                  <a:ea typeface="DejaVu Sans"/>
                </a:rPr>
                <a:t>January</a:t>
              </a:r>
              <a:r>
                <a:rPr lang="es-AR" sz="800" b="1" strike="noStrike" spc="-1" dirty="0" smtClean="0">
                  <a:solidFill>
                    <a:srgbClr val="44546A"/>
                  </a:solidFill>
                  <a:latin typeface="Calibri"/>
                  <a:ea typeface="DejaVu Sans"/>
                </a:rPr>
                <a:t> </a:t>
              </a:r>
              <a:r>
                <a:rPr lang="es-AR" sz="800" b="1" strike="noStrike" spc="-1" dirty="0">
                  <a:solidFill>
                    <a:srgbClr val="44546A"/>
                  </a:solidFill>
                  <a:latin typeface="Calibri"/>
                  <a:ea typeface="DejaVu Sans"/>
                </a:rPr>
                <a:t>2022</a:t>
              </a:r>
              <a:endParaRPr lang="es-AR" sz="800" b="0" strike="noStrike" spc="-1" dirty="0">
                <a:latin typeface="Arial"/>
              </a:endParaRPr>
            </a:p>
          </p:txBody>
        </p:sp>
      </p:grpSp>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 name="CustomShape 1"/>
          <p:cNvSpPr/>
          <p:nvPr/>
        </p:nvSpPr>
        <p:spPr>
          <a:xfrm>
            <a:off x="0" y="1665000"/>
            <a:ext cx="12191040" cy="138240"/>
          </a:xfrm>
          <a:prstGeom prst="rect">
            <a:avLst/>
          </a:prstGeom>
          <a:solidFill>
            <a:srgbClr val="002060"/>
          </a:solidFill>
          <a:ln w="25560">
            <a:noFill/>
          </a:ln>
        </p:spPr>
        <p:style>
          <a:lnRef idx="0">
            <a:scrgbClr r="0" g="0" b="0"/>
          </a:lnRef>
          <a:fillRef idx="0">
            <a:scrgbClr r="0" g="0" b="0"/>
          </a:fillRef>
          <a:effectRef idx="0">
            <a:scrgbClr r="0" g="0" b="0"/>
          </a:effectRef>
          <a:fontRef idx="minor"/>
        </p:style>
      </p:sp>
      <p:sp>
        <p:nvSpPr>
          <p:cNvPr id="112" name="CustomShape 2"/>
          <p:cNvSpPr/>
          <p:nvPr/>
        </p:nvSpPr>
        <p:spPr>
          <a:xfrm>
            <a:off x="0" y="6698160"/>
            <a:ext cx="12191040" cy="171720"/>
          </a:xfrm>
          <a:prstGeom prst="rect">
            <a:avLst/>
          </a:prstGeom>
          <a:solidFill>
            <a:srgbClr val="A6A6A6"/>
          </a:solidFill>
          <a:ln w="25560">
            <a:noFill/>
          </a:ln>
        </p:spPr>
        <p:style>
          <a:lnRef idx="0">
            <a:scrgbClr r="0" g="0" b="0"/>
          </a:lnRef>
          <a:fillRef idx="0">
            <a:scrgbClr r="0" g="0" b="0"/>
          </a:fillRef>
          <a:effectRef idx="0">
            <a:scrgbClr r="0" g="0" b="0"/>
          </a:effectRef>
          <a:fontRef idx="minor"/>
        </p:style>
      </p:sp>
      <p:pic>
        <p:nvPicPr>
          <p:cNvPr id="113" name="Imagen 27"/>
          <p:cNvPicPr/>
          <p:nvPr/>
        </p:nvPicPr>
        <p:blipFill>
          <a:blip r:embed="rId2" cstate="print"/>
          <a:stretch/>
        </p:blipFill>
        <p:spPr>
          <a:xfrm>
            <a:off x="9793080" y="5926320"/>
            <a:ext cx="1617480" cy="464040"/>
          </a:xfrm>
          <a:prstGeom prst="rect">
            <a:avLst/>
          </a:prstGeom>
          <a:ln>
            <a:noFill/>
          </a:ln>
        </p:spPr>
      </p:pic>
      <p:pic>
        <p:nvPicPr>
          <p:cNvPr id="114" name="Imagen 17"/>
          <p:cNvPicPr/>
          <p:nvPr/>
        </p:nvPicPr>
        <p:blipFill>
          <a:blip r:embed="rId3" cstate="print"/>
          <a:stretch/>
        </p:blipFill>
        <p:spPr>
          <a:xfrm>
            <a:off x="378000" y="370800"/>
            <a:ext cx="3516120" cy="904320"/>
          </a:xfrm>
          <a:prstGeom prst="rect">
            <a:avLst/>
          </a:prstGeom>
          <a:ln>
            <a:noFill/>
          </a:ln>
        </p:spPr>
      </p:pic>
      <p:pic>
        <p:nvPicPr>
          <p:cNvPr id="115" name="Imagen 21"/>
          <p:cNvPicPr/>
          <p:nvPr/>
        </p:nvPicPr>
        <p:blipFill>
          <a:blip r:embed="rId4" cstate="print"/>
          <a:srcRect t="26523" b="29730"/>
          <a:stretch/>
        </p:blipFill>
        <p:spPr>
          <a:xfrm>
            <a:off x="8741520" y="531000"/>
            <a:ext cx="2669040" cy="583560"/>
          </a:xfrm>
          <a:prstGeom prst="rect">
            <a:avLst/>
          </a:prstGeom>
          <a:ln>
            <a:noFill/>
          </a:ln>
        </p:spPr>
      </p:pic>
      <p:grpSp>
        <p:nvGrpSpPr>
          <p:cNvPr id="116" name="Group 3"/>
          <p:cNvGrpSpPr/>
          <p:nvPr/>
        </p:nvGrpSpPr>
        <p:grpSpPr>
          <a:xfrm>
            <a:off x="628560" y="2013120"/>
            <a:ext cx="10700640" cy="388440"/>
            <a:chOff x="628560" y="2013120"/>
            <a:chExt cx="10700640" cy="388440"/>
          </a:xfrm>
        </p:grpSpPr>
        <p:sp>
          <p:nvSpPr>
            <p:cNvPr id="117" name="CustomShape 4"/>
            <p:cNvSpPr/>
            <p:nvPr/>
          </p:nvSpPr>
          <p:spPr>
            <a:xfrm>
              <a:off x="628560" y="2013120"/>
              <a:ext cx="10700640" cy="388440"/>
            </a:xfrm>
            <a:prstGeom prst="roundRect">
              <a:avLst>
                <a:gd name="adj" fmla="val 16667"/>
              </a:avLst>
            </a:prstGeom>
            <a:solidFill>
              <a:srgbClr val="387FA8"/>
            </a:solidFill>
            <a:ln>
              <a:noFill/>
            </a:ln>
            <a:effectLst>
              <a:outerShdw dist="28080" dir="5400000">
                <a:srgbClr val="000000">
                  <a:alpha val="32000"/>
                </a:srgbClr>
              </a:outerShdw>
            </a:effectLst>
          </p:spPr>
          <p:style>
            <a:lnRef idx="0">
              <a:scrgbClr r="0" g="0" b="0"/>
            </a:lnRef>
            <a:fillRef idx="0">
              <a:scrgbClr r="0" g="0" b="0"/>
            </a:fillRef>
            <a:effectRef idx="0">
              <a:scrgbClr r="0" g="0" b="0"/>
            </a:effectRef>
            <a:fontRef idx="minor"/>
          </p:style>
        </p:sp>
        <p:sp>
          <p:nvSpPr>
            <p:cNvPr id="118" name="CustomShape 5"/>
            <p:cNvSpPr/>
            <p:nvPr/>
          </p:nvSpPr>
          <p:spPr>
            <a:xfrm>
              <a:off x="890640" y="2032200"/>
              <a:ext cx="10177200" cy="350280"/>
            </a:xfrm>
            <a:prstGeom prst="rect">
              <a:avLst/>
            </a:prstGeom>
            <a:noFill/>
            <a:ln>
              <a:noFill/>
            </a:ln>
          </p:spPr>
          <p:style>
            <a:lnRef idx="0">
              <a:scrgbClr r="0" g="0" b="0"/>
            </a:lnRef>
            <a:fillRef idx="0">
              <a:scrgbClr r="0" g="0" b="0"/>
            </a:fillRef>
            <a:effectRef idx="0">
              <a:scrgbClr r="0" g="0" b="0"/>
            </a:effectRef>
            <a:fontRef idx="minor"/>
          </p:style>
          <p:txBody>
            <a:bodyPr lIns="167760" tIns="83880" rIns="167760" bIns="83880" anchor="ctr">
              <a:noAutofit/>
            </a:bodyPr>
            <a:lstStyle/>
            <a:p>
              <a:pPr algn="ctr">
                <a:lnSpc>
                  <a:spcPct val="90000"/>
                </a:lnSpc>
                <a:spcAft>
                  <a:spcPts val="629"/>
                </a:spcAft>
              </a:pPr>
              <a:r>
                <a:rPr lang="es-AR" sz="1800" b="0" strike="noStrike" spc="-1">
                  <a:solidFill>
                    <a:srgbClr val="FFFFFF"/>
                  </a:solidFill>
                  <a:latin typeface="Calibri"/>
                  <a:ea typeface="DejaVu Sans"/>
                </a:rPr>
                <a:t>Actions in Development</a:t>
              </a:r>
              <a:endParaRPr lang="es-AR" sz="1800" b="0" strike="noStrike" spc="-1">
                <a:latin typeface="Arial"/>
              </a:endParaRPr>
            </a:p>
          </p:txBody>
        </p:sp>
      </p:grpSp>
      <p:grpSp>
        <p:nvGrpSpPr>
          <p:cNvPr id="119" name="Group 6"/>
          <p:cNvGrpSpPr/>
          <p:nvPr/>
        </p:nvGrpSpPr>
        <p:grpSpPr>
          <a:xfrm>
            <a:off x="774360" y="2514600"/>
            <a:ext cx="10557000" cy="4342320"/>
            <a:chOff x="774360" y="2514600"/>
            <a:chExt cx="10557000" cy="4342320"/>
          </a:xfrm>
        </p:grpSpPr>
        <p:sp>
          <p:nvSpPr>
            <p:cNvPr id="120" name="CustomShape 7"/>
            <p:cNvSpPr/>
            <p:nvPr/>
          </p:nvSpPr>
          <p:spPr>
            <a:xfrm>
              <a:off x="774360" y="2514600"/>
              <a:ext cx="10557000" cy="4342320"/>
            </a:xfrm>
            <a:prstGeom prst="rect">
              <a:avLst/>
            </a:prstGeom>
            <a:noFill/>
            <a:ln>
              <a:noFill/>
            </a:ln>
          </p:spPr>
          <p:style>
            <a:lnRef idx="0">
              <a:scrgbClr r="0" g="0" b="0"/>
            </a:lnRef>
            <a:fillRef idx="0">
              <a:scrgbClr r="0" g="0" b="0"/>
            </a:fillRef>
            <a:effectRef idx="0">
              <a:scrgbClr r="0" g="0" b="0"/>
            </a:effectRef>
            <a:fontRef idx="minor"/>
          </p:style>
        </p:sp>
        <p:sp>
          <p:nvSpPr>
            <p:cNvPr id="121" name="CustomShape 8"/>
            <p:cNvSpPr/>
            <p:nvPr/>
          </p:nvSpPr>
          <p:spPr>
            <a:xfrm rot="5400000">
              <a:off x="1782000" y="2732040"/>
              <a:ext cx="1573560" cy="1231920"/>
            </a:xfrm>
            <a:prstGeom prst="chevron">
              <a:avLst>
                <a:gd name="adj" fmla="val 50000"/>
              </a:avLst>
            </a:prstGeom>
            <a:solidFill>
              <a:srgbClr val="4472C4"/>
            </a:solidFill>
            <a:ln w="12600">
              <a:solidFill>
                <a:srgbClr val="4472C4"/>
              </a:solidFill>
              <a:miter/>
            </a:ln>
          </p:spPr>
          <p:style>
            <a:lnRef idx="0">
              <a:scrgbClr r="0" g="0" b="0"/>
            </a:lnRef>
            <a:fillRef idx="0">
              <a:scrgbClr r="0" g="0" b="0"/>
            </a:fillRef>
            <a:effectRef idx="0">
              <a:scrgbClr r="0" g="0" b="0"/>
            </a:effectRef>
            <a:fontRef idx="minor"/>
          </p:style>
          <p:txBody>
            <a:bodyPr vert="vert270" lIns="8280" tIns="8280" rIns="8280" bIns="8280" anchor="ctr">
              <a:noAutofit/>
            </a:bodyPr>
            <a:lstStyle/>
            <a:p>
              <a:pPr algn="ctr">
                <a:lnSpc>
                  <a:spcPct val="90000"/>
                </a:lnSpc>
                <a:spcAft>
                  <a:spcPts val="437"/>
                </a:spcAft>
              </a:pPr>
              <a:endParaRPr lang="es-AR" sz="1800" b="0" strike="noStrike" spc="-1" dirty="0">
                <a:latin typeface="Arial"/>
              </a:endParaRPr>
            </a:p>
            <a:p>
              <a:pPr algn="ctr">
                <a:lnSpc>
                  <a:spcPct val="90000"/>
                </a:lnSpc>
                <a:spcAft>
                  <a:spcPts val="437"/>
                </a:spcAft>
              </a:pPr>
              <a:r>
                <a:rPr lang="en-US" sz="1250" b="1" strike="noStrike" spc="-1" dirty="0" smtClean="0">
                  <a:solidFill>
                    <a:srgbClr val="FFFFFF"/>
                  </a:solidFill>
                  <a:latin typeface="Arial"/>
                  <a:ea typeface="DejaVu Sans"/>
                </a:rPr>
                <a:t>E-Wallets Gathering</a:t>
              </a:r>
              <a:endParaRPr lang="en-US" sz="1250" b="0" strike="noStrike" spc="-1" dirty="0">
                <a:latin typeface="Arial"/>
              </a:endParaRPr>
            </a:p>
          </p:txBody>
        </p:sp>
        <p:sp>
          <p:nvSpPr>
            <p:cNvPr id="122" name="CustomShape 9"/>
            <p:cNvSpPr/>
            <p:nvPr/>
          </p:nvSpPr>
          <p:spPr>
            <a:xfrm>
              <a:off x="3287688" y="2636912"/>
              <a:ext cx="7344816" cy="1296144"/>
            </a:xfrm>
            <a:prstGeom prst="round2SameRect">
              <a:avLst>
                <a:gd name="adj1" fmla="val 16667"/>
                <a:gd name="adj2" fmla="val 0"/>
              </a:avLst>
            </a:prstGeom>
            <a:solidFill>
              <a:srgbClr val="FFFFFF">
                <a:alpha val="90000"/>
              </a:srgbClr>
            </a:solidFill>
            <a:ln w="12600">
              <a:noFill/>
            </a:ln>
          </p:spPr>
          <p:style>
            <a:lnRef idx="0">
              <a:scrgbClr r="0" g="0" b="0"/>
            </a:lnRef>
            <a:fillRef idx="0">
              <a:scrgbClr r="0" g="0" b="0"/>
            </a:fillRef>
            <a:effectRef idx="0">
              <a:scrgbClr r="0" g="0" b="0"/>
            </a:effectRef>
            <a:fontRef idx="minor"/>
          </p:style>
          <p:txBody>
            <a:bodyPr lIns="99720" tIns="9000" rIns="9000" bIns="9000" anchor="ctr">
              <a:noAutofit/>
            </a:bodyPr>
            <a:lstStyle/>
            <a:p>
              <a:pPr marL="114480" lvl="1" indent="-113760" algn="just">
                <a:lnSpc>
                  <a:spcPct val="90000"/>
                </a:lnSpc>
                <a:spcAft>
                  <a:spcPts val="210"/>
                </a:spcAft>
                <a:buClr>
                  <a:srgbClr val="000000"/>
                </a:buClr>
                <a:buFont typeface="Symbol"/>
                <a:buChar char=""/>
              </a:pPr>
              <a:r>
                <a:rPr lang="en-US" sz="1400" b="0" strike="noStrike" spc="-1" dirty="0" smtClean="0">
                  <a:solidFill>
                    <a:srgbClr val="000000"/>
                  </a:solidFill>
                  <a:latin typeface="Arial"/>
                  <a:ea typeface="DejaVu Sans"/>
                </a:rPr>
                <a:t>Draw up a list by type of currency, including all the companies operating under this </a:t>
              </a:r>
              <a:r>
                <a:rPr lang="en-US" sz="1400" spc="-1" dirty="0" smtClean="0">
                  <a:solidFill>
                    <a:srgbClr val="000000"/>
                  </a:solidFill>
                  <a:latin typeface="Arial"/>
                  <a:ea typeface="DejaVu Sans"/>
                </a:rPr>
                <a:t>method with</a:t>
              </a:r>
              <a:r>
                <a:rPr lang="en-US" sz="1400" b="0" strike="noStrike" spc="-1" dirty="0" smtClean="0">
                  <a:solidFill>
                    <a:srgbClr val="000000"/>
                  </a:solidFill>
                  <a:latin typeface="Arial"/>
                  <a:ea typeface="DejaVu Sans"/>
                </a:rPr>
                <a:t>in the country.</a:t>
              </a:r>
              <a:endParaRPr lang="en-US" sz="1400" b="0" strike="noStrike" spc="-1" dirty="0">
                <a:latin typeface="Arial"/>
              </a:endParaRPr>
            </a:p>
          </p:txBody>
        </p:sp>
        <p:sp>
          <p:nvSpPr>
            <p:cNvPr id="123" name="CustomShape 10"/>
            <p:cNvSpPr/>
            <p:nvPr/>
          </p:nvSpPr>
          <p:spPr>
            <a:xfrm rot="5400000">
              <a:off x="1806120" y="3977280"/>
              <a:ext cx="1573560" cy="1264320"/>
            </a:xfrm>
            <a:prstGeom prst="chevron">
              <a:avLst>
                <a:gd name="adj" fmla="val 50000"/>
              </a:avLst>
            </a:prstGeom>
            <a:solidFill>
              <a:srgbClr val="4472C4"/>
            </a:solidFill>
            <a:ln w="12600">
              <a:solidFill>
                <a:srgbClr val="4472C4"/>
              </a:solidFill>
              <a:miter/>
            </a:ln>
          </p:spPr>
          <p:style>
            <a:lnRef idx="0">
              <a:scrgbClr r="0" g="0" b="0"/>
            </a:lnRef>
            <a:fillRef idx="0">
              <a:scrgbClr r="0" g="0" b="0"/>
            </a:fillRef>
            <a:effectRef idx="0">
              <a:scrgbClr r="0" g="0" b="0"/>
            </a:effectRef>
            <a:fontRef idx="minor"/>
          </p:style>
          <p:txBody>
            <a:bodyPr vert="vert270" lIns="8280" tIns="8280" rIns="8280" bIns="8280" anchor="ctr">
              <a:noAutofit/>
            </a:bodyPr>
            <a:lstStyle/>
            <a:p>
              <a:pPr algn="ctr">
                <a:lnSpc>
                  <a:spcPct val="90000"/>
                </a:lnSpc>
                <a:spcAft>
                  <a:spcPts val="437"/>
                </a:spcAft>
              </a:pPr>
              <a:endParaRPr lang="es-AR" sz="1800" b="0" strike="noStrike" spc="-1" dirty="0">
                <a:latin typeface="Arial"/>
              </a:endParaRPr>
            </a:p>
            <a:p>
              <a:pPr algn="ctr">
                <a:lnSpc>
                  <a:spcPct val="90000"/>
                </a:lnSpc>
                <a:spcAft>
                  <a:spcPts val="437"/>
                </a:spcAft>
              </a:pPr>
              <a:r>
                <a:rPr lang="en-US" sz="1250" b="1" strike="noStrike" spc="-1" dirty="0" smtClean="0">
                  <a:solidFill>
                    <a:srgbClr val="FFFFFF"/>
                  </a:solidFill>
                  <a:latin typeface="Arial"/>
                  <a:ea typeface="DejaVu Sans"/>
                </a:rPr>
                <a:t>Reporting Regime</a:t>
              </a:r>
              <a:endParaRPr lang="en-US" sz="1250" b="0" strike="noStrike" spc="-1" dirty="0">
                <a:latin typeface="Arial"/>
              </a:endParaRPr>
            </a:p>
          </p:txBody>
        </p:sp>
        <p:sp>
          <p:nvSpPr>
            <p:cNvPr id="124" name="CustomShape 11"/>
            <p:cNvSpPr/>
            <p:nvPr/>
          </p:nvSpPr>
          <p:spPr>
            <a:xfrm>
              <a:off x="3287688" y="3645024"/>
              <a:ext cx="7344816" cy="1368152"/>
            </a:xfrm>
            <a:prstGeom prst="round2SameRect">
              <a:avLst>
                <a:gd name="adj1" fmla="val 16667"/>
                <a:gd name="adj2" fmla="val 0"/>
              </a:avLst>
            </a:prstGeom>
            <a:solidFill>
              <a:srgbClr val="FFFFFF">
                <a:alpha val="90000"/>
              </a:srgbClr>
            </a:solidFill>
            <a:ln w="12600">
              <a:noFill/>
            </a:ln>
          </p:spPr>
          <p:style>
            <a:lnRef idx="0">
              <a:scrgbClr r="0" g="0" b="0"/>
            </a:lnRef>
            <a:fillRef idx="0">
              <a:scrgbClr r="0" g="0" b="0"/>
            </a:fillRef>
            <a:effectRef idx="0">
              <a:scrgbClr r="0" g="0" b="0"/>
            </a:effectRef>
            <a:fontRef idx="minor"/>
          </p:style>
          <p:txBody>
            <a:bodyPr lIns="99720" tIns="9000" rIns="9000" bIns="9000" anchor="ctr">
              <a:noAutofit/>
            </a:bodyPr>
            <a:lstStyle/>
            <a:p>
              <a:pPr marL="114480" lvl="1" indent="-113760" algn="just">
                <a:lnSpc>
                  <a:spcPct val="90000"/>
                </a:lnSpc>
                <a:spcAft>
                  <a:spcPts val="210"/>
                </a:spcAft>
                <a:buClr>
                  <a:srgbClr val="000000"/>
                </a:buClr>
                <a:buFont typeface="Symbol"/>
                <a:buChar char=""/>
              </a:pPr>
              <a:r>
                <a:rPr lang="en-US" sz="1400" b="0" strike="noStrike" spc="-1" dirty="0" smtClean="0">
                  <a:solidFill>
                    <a:srgbClr val="000000"/>
                  </a:solidFill>
                  <a:latin typeface="Arial"/>
                  <a:ea typeface="DejaVu Sans"/>
                </a:rPr>
                <a:t>Since July 2021, by virtue of RG 5029/21, e-wallet administrators must report the transactions carried out by their clients on a monthly basis. A warning was </a:t>
              </a:r>
              <a:r>
                <a:rPr lang="en-US" sz="1400" spc="-1" dirty="0" smtClean="0">
                  <a:solidFill>
                    <a:srgbClr val="000000"/>
                  </a:solidFill>
                  <a:latin typeface="Arial"/>
                  <a:ea typeface="DejaVu Sans"/>
                </a:rPr>
                <a:t>issued f</a:t>
              </a:r>
              <a:r>
                <a:rPr lang="en-US" sz="1400" b="0" strike="noStrike" spc="-1" dirty="0" smtClean="0">
                  <a:solidFill>
                    <a:srgbClr val="000000"/>
                  </a:solidFill>
                  <a:latin typeface="Arial"/>
                  <a:ea typeface="DejaVu Sans"/>
                </a:rPr>
                <a:t>or those with irregularities or that did not file a report.</a:t>
              </a:r>
              <a:endParaRPr lang="en-US" sz="1400" b="0" strike="noStrike" spc="-1" dirty="0">
                <a:latin typeface="Arial"/>
              </a:endParaRPr>
            </a:p>
          </p:txBody>
        </p:sp>
        <p:sp>
          <p:nvSpPr>
            <p:cNvPr id="125" name="CustomShape 12"/>
            <p:cNvSpPr/>
            <p:nvPr/>
          </p:nvSpPr>
          <p:spPr>
            <a:xfrm rot="5400000">
              <a:off x="1773556" y="5087148"/>
              <a:ext cx="1573560" cy="1281600"/>
            </a:xfrm>
            <a:prstGeom prst="chevron">
              <a:avLst>
                <a:gd name="adj" fmla="val 50000"/>
              </a:avLst>
            </a:prstGeom>
            <a:solidFill>
              <a:srgbClr val="4472C4"/>
            </a:solidFill>
            <a:ln w="12600">
              <a:solidFill>
                <a:srgbClr val="4472C4"/>
              </a:solidFill>
              <a:miter/>
            </a:ln>
          </p:spPr>
          <p:style>
            <a:lnRef idx="0">
              <a:scrgbClr r="0" g="0" b="0"/>
            </a:lnRef>
            <a:fillRef idx="0">
              <a:scrgbClr r="0" g="0" b="0"/>
            </a:fillRef>
            <a:effectRef idx="0">
              <a:scrgbClr r="0" g="0" b="0"/>
            </a:effectRef>
            <a:fontRef idx="minor"/>
          </p:style>
          <p:txBody>
            <a:bodyPr vert="vert270" lIns="8280" tIns="8280" rIns="8280" bIns="8280" anchor="ctr">
              <a:noAutofit/>
            </a:bodyPr>
            <a:lstStyle/>
            <a:p>
              <a:pPr algn="ctr">
                <a:lnSpc>
                  <a:spcPct val="90000"/>
                </a:lnSpc>
                <a:spcAft>
                  <a:spcPts val="437"/>
                </a:spcAft>
              </a:pPr>
              <a:endParaRPr lang="es-AR" spc="-1" dirty="0">
                <a:latin typeface="Arial"/>
              </a:endParaRPr>
            </a:p>
            <a:p>
              <a:pPr algn="ctr">
                <a:lnSpc>
                  <a:spcPct val="90000"/>
                </a:lnSpc>
                <a:spcAft>
                  <a:spcPts val="437"/>
                </a:spcAft>
              </a:pPr>
              <a:r>
                <a:rPr lang="en-US" sz="1100" b="1" strike="noStrike" spc="-1" dirty="0" smtClean="0">
                  <a:solidFill>
                    <a:srgbClr val="FFFFFF"/>
                  </a:solidFill>
                  <a:latin typeface="Arial"/>
                  <a:ea typeface="DejaVu Sans"/>
                </a:rPr>
                <a:t>New Activities in Nomenclature</a:t>
              </a:r>
              <a:endParaRPr lang="en-US" sz="1100" b="0" strike="noStrike" spc="-1" dirty="0">
                <a:latin typeface="Arial"/>
              </a:endParaRPr>
            </a:p>
          </p:txBody>
        </p:sp>
        <p:sp>
          <p:nvSpPr>
            <p:cNvPr id="126" name="CustomShape 13"/>
            <p:cNvSpPr/>
            <p:nvPr/>
          </p:nvSpPr>
          <p:spPr>
            <a:xfrm>
              <a:off x="3215680" y="4797152"/>
              <a:ext cx="7560840" cy="1079872"/>
            </a:xfrm>
            <a:prstGeom prst="round2SameRect">
              <a:avLst>
                <a:gd name="adj1" fmla="val 16667"/>
                <a:gd name="adj2" fmla="val 0"/>
              </a:avLst>
            </a:prstGeom>
            <a:solidFill>
              <a:srgbClr val="FFFFFF">
                <a:alpha val="90000"/>
              </a:srgbClr>
            </a:solidFill>
            <a:ln w="12600">
              <a:noFill/>
            </a:ln>
          </p:spPr>
          <p:style>
            <a:lnRef idx="0">
              <a:scrgbClr r="0" g="0" b="0"/>
            </a:lnRef>
            <a:fillRef idx="0">
              <a:scrgbClr r="0" g="0" b="0"/>
            </a:fillRef>
            <a:effectRef idx="0">
              <a:scrgbClr r="0" g="0" b="0"/>
            </a:effectRef>
            <a:fontRef idx="minor"/>
          </p:style>
          <p:txBody>
            <a:bodyPr lIns="99720" tIns="9000" rIns="9000" bIns="9000" anchor="ctr">
              <a:noAutofit/>
            </a:bodyPr>
            <a:lstStyle/>
            <a:p>
              <a:pPr marL="114480" lvl="1" indent="-113760" algn="just">
                <a:lnSpc>
                  <a:spcPct val="90000"/>
                </a:lnSpc>
                <a:spcAft>
                  <a:spcPts val="210"/>
                </a:spcAft>
                <a:buClr>
                  <a:srgbClr val="000000"/>
                </a:buClr>
                <a:buFont typeface="Symbol"/>
                <a:buChar char=""/>
              </a:pPr>
              <a:r>
                <a:rPr lang="es-AR" sz="1400" spc="-1" dirty="0">
                  <a:solidFill>
                    <a:srgbClr val="000000"/>
                  </a:solidFill>
                  <a:latin typeface="Arial"/>
                  <a:ea typeface="DejaVu Sans"/>
                </a:rPr>
                <a:t> </a:t>
              </a:r>
              <a:r>
                <a:rPr lang="en-US" sz="1400" spc="-1" dirty="0" smtClean="0">
                  <a:solidFill>
                    <a:srgbClr val="000000"/>
                  </a:solidFill>
                  <a:latin typeface="Arial"/>
                  <a:ea typeface="DejaVu Sans"/>
                </a:rPr>
                <a:t>The Directorate of Tax Analysis and Statistics was requested to intervene in order to introduce </a:t>
              </a:r>
              <a:r>
                <a:rPr lang="en-US" sz="1400" spc="-1" dirty="0">
                  <a:solidFill>
                    <a:srgbClr val="000000"/>
                  </a:solidFill>
                </a:rPr>
                <a:t>those who operate as </a:t>
              </a:r>
              <a:r>
                <a:rPr lang="en-US" sz="1400" spc="-1" dirty="0" smtClean="0">
                  <a:solidFill>
                    <a:srgbClr val="000000"/>
                  </a:solidFill>
                </a:rPr>
                <a:t>E-Wallets in</a:t>
              </a:r>
              <a:r>
                <a:rPr lang="en-US" sz="1400" spc="-1" dirty="0" smtClean="0">
                  <a:solidFill>
                    <a:srgbClr val="000000"/>
                  </a:solidFill>
                  <a:latin typeface="Arial"/>
                  <a:ea typeface="DejaVu Sans"/>
                </a:rPr>
                <a:t>to the nomenclature of activities, who so far can only use generic activity codes.</a:t>
              </a:r>
              <a:endParaRPr lang="en-US" sz="1400" spc="-1" dirty="0">
                <a:solidFill>
                  <a:srgbClr val="000000"/>
                </a:solidFill>
                <a:latin typeface="Arial"/>
                <a:ea typeface="DejaVu Sans"/>
              </a:endParaRPr>
            </a:p>
          </p:txBody>
        </p:sp>
      </p:grpSp>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CustomShape 1"/>
          <p:cNvSpPr/>
          <p:nvPr/>
        </p:nvSpPr>
        <p:spPr>
          <a:xfrm>
            <a:off x="0" y="1665000"/>
            <a:ext cx="12191040" cy="138240"/>
          </a:xfrm>
          <a:prstGeom prst="rect">
            <a:avLst/>
          </a:prstGeom>
          <a:solidFill>
            <a:srgbClr val="FFFFFF">
              <a:alpha val="90000"/>
            </a:srgbClr>
          </a:solidFill>
          <a:ln w="25560">
            <a:noFill/>
          </a:ln>
        </p:spPr>
        <p:style>
          <a:lnRef idx="0">
            <a:scrgbClr r="0" g="0" b="0"/>
          </a:lnRef>
          <a:fillRef idx="0">
            <a:scrgbClr r="0" g="0" b="0"/>
          </a:fillRef>
          <a:effectRef idx="0">
            <a:scrgbClr r="0" g="0" b="0"/>
          </a:effectRef>
          <a:fontRef idx="minor"/>
        </p:style>
      </p:sp>
      <p:sp>
        <p:nvSpPr>
          <p:cNvPr id="128" name="CustomShape 2"/>
          <p:cNvSpPr/>
          <p:nvPr/>
        </p:nvSpPr>
        <p:spPr>
          <a:xfrm>
            <a:off x="0" y="6698160"/>
            <a:ext cx="12191040" cy="171720"/>
          </a:xfrm>
          <a:prstGeom prst="rect">
            <a:avLst/>
          </a:prstGeom>
          <a:solidFill>
            <a:srgbClr val="A6A6A6"/>
          </a:solidFill>
          <a:ln w="25560">
            <a:noFill/>
          </a:ln>
        </p:spPr>
        <p:style>
          <a:lnRef idx="0">
            <a:scrgbClr r="0" g="0" b="0"/>
          </a:lnRef>
          <a:fillRef idx="0">
            <a:scrgbClr r="0" g="0" b="0"/>
          </a:fillRef>
          <a:effectRef idx="0">
            <a:scrgbClr r="0" g="0" b="0"/>
          </a:effectRef>
          <a:fontRef idx="minor"/>
        </p:style>
      </p:sp>
      <p:pic>
        <p:nvPicPr>
          <p:cNvPr id="129" name="Imagen 27"/>
          <p:cNvPicPr/>
          <p:nvPr/>
        </p:nvPicPr>
        <p:blipFill>
          <a:blip r:embed="rId2" cstate="print"/>
          <a:stretch/>
        </p:blipFill>
        <p:spPr>
          <a:xfrm>
            <a:off x="9793080" y="5926320"/>
            <a:ext cx="1617480" cy="464040"/>
          </a:xfrm>
          <a:prstGeom prst="rect">
            <a:avLst/>
          </a:prstGeom>
          <a:ln>
            <a:noFill/>
          </a:ln>
        </p:spPr>
      </p:pic>
      <p:pic>
        <p:nvPicPr>
          <p:cNvPr id="130" name="Imagen 17"/>
          <p:cNvPicPr/>
          <p:nvPr/>
        </p:nvPicPr>
        <p:blipFill>
          <a:blip r:embed="rId3" cstate="print"/>
          <a:stretch/>
        </p:blipFill>
        <p:spPr>
          <a:xfrm>
            <a:off x="378000" y="370800"/>
            <a:ext cx="3516120" cy="904320"/>
          </a:xfrm>
          <a:prstGeom prst="rect">
            <a:avLst/>
          </a:prstGeom>
          <a:ln>
            <a:noFill/>
          </a:ln>
        </p:spPr>
      </p:pic>
      <p:pic>
        <p:nvPicPr>
          <p:cNvPr id="131" name="Imagen 21"/>
          <p:cNvPicPr/>
          <p:nvPr/>
        </p:nvPicPr>
        <p:blipFill>
          <a:blip r:embed="rId4" cstate="print"/>
          <a:srcRect t="26523" b="29730"/>
          <a:stretch/>
        </p:blipFill>
        <p:spPr>
          <a:xfrm>
            <a:off x="8741520" y="531000"/>
            <a:ext cx="2669040" cy="583560"/>
          </a:xfrm>
          <a:prstGeom prst="rect">
            <a:avLst/>
          </a:prstGeom>
          <a:ln>
            <a:noFill/>
          </a:ln>
        </p:spPr>
      </p:pic>
      <p:grpSp>
        <p:nvGrpSpPr>
          <p:cNvPr id="132" name="Group 3"/>
          <p:cNvGrpSpPr/>
          <p:nvPr/>
        </p:nvGrpSpPr>
        <p:grpSpPr>
          <a:xfrm>
            <a:off x="1018440" y="1913760"/>
            <a:ext cx="9305280" cy="635760"/>
            <a:chOff x="1018440" y="1913760"/>
            <a:chExt cx="9305280" cy="635760"/>
          </a:xfrm>
        </p:grpSpPr>
        <p:sp>
          <p:nvSpPr>
            <p:cNvPr id="133" name="CustomShape 4"/>
            <p:cNvSpPr/>
            <p:nvPr/>
          </p:nvSpPr>
          <p:spPr>
            <a:xfrm>
              <a:off x="1018440" y="1913760"/>
              <a:ext cx="9305280" cy="635760"/>
            </a:xfrm>
            <a:prstGeom prst="roundRect">
              <a:avLst>
                <a:gd name="adj" fmla="val 16667"/>
              </a:avLst>
            </a:prstGeom>
            <a:solidFill>
              <a:srgbClr val="2F5597"/>
            </a:solidFill>
            <a:ln>
              <a:noFill/>
            </a:ln>
            <a:effectLst>
              <a:outerShdw dist="28080" dir="5400000">
                <a:srgbClr val="000000">
                  <a:alpha val="32000"/>
                </a:srgbClr>
              </a:outerShdw>
            </a:effectLst>
          </p:spPr>
          <p:style>
            <a:lnRef idx="0">
              <a:scrgbClr r="0" g="0" b="0"/>
            </a:lnRef>
            <a:fillRef idx="0">
              <a:scrgbClr r="0" g="0" b="0"/>
            </a:fillRef>
            <a:effectRef idx="0">
              <a:scrgbClr r="0" g="0" b="0"/>
            </a:effectRef>
            <a:fontRef idx="minor"/>
          </p:style>
        </p:sp>
        <p:sp>
          <p:nvSpPr>
            <p:cNvPr id="134" name="CustomShape 5"/>
            <p:cNvSpPr/>
            <p:nvPr/>
          </p:nvSpPr>
          <p:spPr>
            <a:xfrm>
              <a:off x="1246320" y="1944720"/>
              <a:ext cx="8849520" cy="573480"/>
            </a:xfrm>
            <a:prstGeom prst="rect">
              <a:avLst/>
            </a:prstGeom>
            <a:solidFill>
              <a:srgbClr val="2F5597"/>
            </a:solidFill>
            <a:ln>
              <a:noFill/>
            </a:ln>
          </p:spPr>
          <p:style>
            <a:lnRef idx="0">
              <a:scrgbClr r="0" g="0" b="0"/>
            </a:lnRef>
            <a:fillRef idx="0">
              <a:scrgbClr r="0" g="0" b="0"/>
            </a:fillRef>
            <a:effectRef idx="0">
              <a:scrgbClr r="0" g="0" b="0"/>
            </a:effectRef>
            <a:fontRef idx="minor"/>
          </p:style>
          <p:txBody>
            <a:bodyPr lIns="167760" tIns="83880" rIns="167760" bIns="83880" anchor="ctr">
              <a:noAutofit/>
            </a:bodyPr>
            <a:lstStyle/>
            <a:p>
              <a:pPr algn="ctr">
                <a:lnSpc>
                  <a:spcPct val="100000"/>
                </a:lnSpc>
              </a:pPr>
              <a:r>
                <a:rPr lang="es-AR" sz="2800" b="0" strike="noStrike" spc="-1">
                  <a:solidFill>
                    <a:srgbClr val="FFFFFF"/>
                  </a:solidFill>
                  <a:latin typeface="Calibri"/>
                  <a:ea typeface="DejaVu Sans"/>
                </a:rPr>
                <a:t>Digital Currencies and Cryptoassets</a:t>
              </a:r>
              <a:endParaRPr lang="es-AR" sz="2800" b="0" strike="noStrike" spc="-1">
                <a:latin typeface="Arial"/>
              </a:endParaRPr>
            </a:p>
          </p:txBody>
        </p:sp>
      </p:grpSp>
      <p:sp>
        <p:nvSpPr>
          <p:cNvPr id="135" name="CustomShape 6"/>
          <p:cNvSpPr/>
          <p:nvPr/>
        </p:nvSpPr>
        <p:spPr>
          <a:xfrm>
            <a:off x="1049760" y="2819520"/>
            <a:ext cx="1429920" cy="1277280"/>
          </a:xfrm>
          <a:prstGeom prst="ellipse">
            <a:avLst/>
          </a:prstGeom>
          <a:solidFill>
            <a:srgbClr val="8FAADC"/>
          </a:solidFill>
          <a:ln w="25560">
            <a:solidFill>
              <a:srgbClr val="8FAADC"/>
            </a:solidFill>
            <a:round/>
          </a:ln>
        </p:spPr>
        <p:style>
          <a:lnRef idx="0">
            <a:scrgbClr r="0" g="0" b="0"/>
          </a:lnRef>
          <a:fillRef idx="0">
            <a:scrgbClr r="0" g="0" b="0"/>
          </a:fillRef>
          <a:effectRef idx="0">
            <a:scrgbClr r="0" g="0" b="0"/>
          </a:effectRef>
          <a:fontRef idx="minor"/>
        </p:style>
      </p:sp>
      <p:sp>
        <p:nvSpPr>
          <p:cNvPr id="136" name="CustomShape 7"/>
          <p:cNvSpPr/>
          <p:nvPr/>
        </p:nvSpPr>
        <p:spPr>
          <a:xfrm>
            <a:off x="1024560" y="3157920"/>
            <a:ext cx="1522800" cy="5763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ctr">
              <a:lnSpc>
                <a:spcPct val="100000"/>
              </a:lnSpc>
            </a:pPr>
            <a:r>
              <a:rPr lang="es-AR" sz="1600" b="0" strike="noStrike" spc="-1">
                <a:solidFill>
                  <a:srgbClr val="000000"/>
                </a:solidFill>
                <a:latin typeface="Calibri"/>
                <a:ea typeface="DejaVu Sans"/>
              </a:rPr>
              <a:t>Virtual Currencies</a:t>
            </a:r>
            <a:endParaRPr lang="es-AR" sz="1600" b="0" strike="noStrike" spc="-1">
              <a:latin typeface="Arial"/>
            </a:endParaRPr>
          </a:p>
        </p:txBody>
      </p:sp>
      <p:sp>
        <p:nvSpPr>
          <p:cNvPr id="137" name="CustomShape 8"/>
          <p:cNvSpPr/>
          <p:nvPr/>
        </p:nvSpPr>
        <p:spPr>
          <a:xfrm>
            <a:off x="2692440" y="3369600"/>
            <a:ext cx="667800" cy="185040"/>
          </a:xfrm>
          <a:prstGeom prst="stripedRightArrow">
            <a:avLst>
              <a:gd name="adj1" fmla="val 50000"/>
              <a:gd name="adj2" fmla="val 50000"/>
            </a:avLst>
          </a:prstGeom>
          <a:solidFill>
            <a:srgbClr val="33CCCC"/>
          </a:solidFill>
          <a:ln w="25560">
            <a:solidFill>
              <a:srgbClr val="33CCCC"/>
            </a:solidFill>
            <a:round/>
          </a:ln>
        </p:spPr>
        <p:style>
          <a:lnRef idx="0">
            <a:scrgbClr r="0" g="0" b="0"/>
          </a:lnRef>
          <a:fillRef idx="0">
            <a:scrgbClr r="0" g="0" b="0"/>
          </a:fillRef>
          <a:effectRef idx="0">
            <a:scrgbClr r="0" g="0" b="0"/>
          </a:effectRef>
          <a:fontRef idx="minor"/>
        </p:style>
      </p:sp>
      <p:sp>
        <p:nvSpPr>
          <p:cNvPr id="138" name="CustomShape 9"/>
          <p:cNvSpPr/>
          <p:nvPr/>
        </p:nvSpPr>
        <p:spPr>
          <a:xfrm>
            <a:off x="3593160" y="2937960"/>
            <a:ext cx="6785640" cy="1006560"/>
          </a:xfrm>
          <a:prstGeom prst="roundRect">
            <a:avLst>
              <a:gd name="adj" fmla="val 16667"/>
            </a:avLst>
          </a:prstGeom>
          <a:solidFill>
            <a:srgbClr val="8497B0"/>
          </a:solidFill>
          <a:ln w="2556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r>
              <a:rPr lang="es-AR" sz="1400" b="0" i="1" strike="noStrike" spc="-1" dirty="0" smtClean="0">
                <a:solidFill>
                  <a:srgbClr val="FFFFFF"/>
                </a:solidFill>
                <a:latin typeface="Calibri"/>
                <a:ea typeface="DejaVu Sans"/>
              </a:rPr>
              <a:t>"</a:t>
            </a:r>
            <a:r>
              <a:rPr lang="en-US" sz="1400" b="0" i="1" strike="noStrike" spc="-1" dirty="0" smtClean="0">
                <a:solidFill>
                  <a:srgbClr val="FFFFFF"/>
                </a:solidFill>
                <a:latin typeface="Calibri"/>
                <a:ea typeface="DejaVu Sans"/>
              </a:rPr>
              <a:t>The digital representation of value that can be digitally traded and whose functions are to constitute a medium of exchange, and/or a unit of account, and/or a store of value, without constituting legal tender, and that are not issued, nor guaranteed by any country or jurisdiction.“</a:t>
            </a:r>
            <a:endParaRPr lang="en-US" sz="1400" b="0" strike="noStrike" spc="-1" dirty="0">
              <a:latin typeface="Arial"/>
            </a:endParaRPr>
          </a:p>
        </p:txBody>
      </p:sp>
      <p:grpSp>
        <p:nvGrpSpPr>
          <p:cNvPr id="139" name="Group 10"/>
          <p:cNvGrpSpPr/>
          <p:nvPr/>
        </p:nvGrpSpPr>
        <p:grpSpPr>
          <a:xfrm>
            <a:off x="2681640" y="3687480"/>
            <a:ext cx="644760" cy="384120"/>
            <a:chOff x="2681640" y="3687480"/>
            <a:chExt cx="644760" cy="384120"/>
          </a:xfrm>
        </p:grpSpPr>
        <p:sp>
          <p:nvSpPr>
            <p:cNvPr id="140" name="CustomShape 11"/>
            <p:cNvSpPr/>
            <p:nvPr/>
          </p:nvSpPr>
          <p:spPr>
            <a:xfrm>
              <a:off x="2681640" y="3687480"/>
              <a:ext cx="644760" cy="384120"/>
            </a:xfrm>
            <a:prstGeom prst="roundRect">
              <a:avLst>
                <a:gd name="adj" fmla="val 10000"/>
              </a:avLst>
            </a:prstGeom>
            <a:solidFill>
              <a:srgbClr val="E0E0E0"/>
            </a:solidFill>
            <a:ln>
              <a:noFill/>
            </a:ln>
          </p:spPr>
          <p:style>
            <a:lnRef idx="0">
              <a:scrgbClr r="0" g="0" b="0"/>
            </a:lnRef>
            <a:fillRef idx="0">
              <a:scrgbClr r="0" g="0" b="0"/>
            </a:fillRef>
            <a:effectRef idx="0">
              <a:scrgbClr r="0" g="0" b="0"/>
            </a:effectRef>
            <a:fontRef idx="minor"/>
          </p:style>
        </p:sp>
        <p:sp>
          <p:nvSpPr>
            <p:cNvPr id="141" name="CustomShape 12"/>
            <p:cNvSpPr/>
            <p:nvPr/>
          </p:nvSpPr>
          <p:spPr>
            <a:xfrm>
              <a:off x="2683080" y="3698640"/>
              <a:ext cx="641880" cy="361440"/>
            </a:xfrm>
            <a:prstGeom prst="rect">
              <a:avLst/>
            </a:prstGeom>
            <a:noFill/>
            <a:ln>
              <a:noFill/>
            </a:ln>
          </p:spPr>
          <p:style>
            <a:lnRef idx="0">
              <a:scrgbClr r="0" g="0" b="0"/>
            </a:lnRef>
            <a:fillRef idx="0">
              <a:scrgbClr r="0" g="0" b="0"/>
            </a:fillRef>
            <a:effectRef idx="0">
              <a:scrgbClr r="0" g="0" b="0"/>
            </a:effectRef>
            <a:fontRef idx="minor"/>
          </p:style>
          <p:txBody>
            <a:bodyPr lIns="15120" tIns="15120" rIns="15120" bIns="15120" anchor="ctr">
              <a:noAutofit/>
            </a:bodyPr>
            <a:lstStyle/>
            <a:p>
              <a:pPr algn="ctr">
                <a:lnSpc>
                  <a:spcPct val="90000"/>
                </a:lnSpc>
                <a:spcAft>
                  <a:spcPts val="281"/>
                </a:spcAft>
              </a:pPr>
              <a:r>
                <a:rPr lang="es-AR" sz="800" b="1" strike="noStrike" spc="-1" dirty="0" smtClean="0">
                  <a:solidFill>
                    <a:srgbClr val="44546A"/>
                  </a:solidFill>
                  <a:latin typeface="Calibri"/>
                  <a:ea typeface="DejaVu Sans"/>
                </a:rPr>
                <a:t> </a:t>
              </a:r>
              <a:r>
                <a:rPr lang="en-US" sz="800" b="1" strike="noStrike" spc="-1" dirty="0" smtClean="0">
                  <a:solidFill>
                    <a:srgbClr val="44546A"/>
                  </a:solidFill>
                  <a:latin typeface="Calibri"/>
                  <a:ea typeface="DejaVu Sans"/>
                </a:rPr>
                <a:t>Financial Information Unit</a:t>
              </a:r>
              <a:endParaRPr lang="en-US" sz="800" b="0" strike="noStrike" spc="-1" dirty="0">
                <a:latin typeface="Arial"/>
              </a:endParaRPr>
            </a:p>
          </p:txBody>
        </p:sp>
      </p:grpSp>
      <p:sp>
        <p:nvSpPr>
          <p:cNvPr id="142" name="CustomShape 13"/>
          <p:cNvSpPr/>
          <p:nvPr/>
        </p:nvSpPr>
        <p:spPr>
          <a:xfrm>
            <a:off x="1092240" y="4487400"/>
            <a:ext cx="1429920" cy="1277280"/>
          </a:xfrm>
          <a:prstGeom prst="ellipse">
            <a:avLst/>
          </a:prstGeom>
          <a:solidFill>
            <a:srgbClr val="8FAADC"/>
          </a:solidFill>
          <a:ln w="25560">
            <a:solidFill>
              <a:srgbClr val="8FAADC"/>
            </a:solidFill>
            <a:round/>
          </a:ln>
        </p:spPr>
        <p:style>
          <a:lnRef idx="0">
            <a:scrgbClr r="0" g="0" b="0"/>
          </a:lnRef>
          <a:fillRef idx="0">
            <a:scrgbClr r="0" g="0" b="0"/>
          </a:fillRef>
          <a:effectRef idx="0">
            <a:scrgbClr r="0" g="0" b="0"/>
          </a:effectRef>
          <a:fontRef idx="minor"/>
        </p:style>
      </p:sp>
      <p:sp>
        <p:nvSpPr>
          <p:cNvPr id="143" name="CustomShape 14"/>
          <p:cNvSpPr/>
          <p:nvPr/>
        </p:nvSpPr>
        <p:spPr>
          <a:xfrm>
            <a:off x="1032840" y="4952880"/>
            <a:ext cx="1522800" cy="3330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ctr">
              <a:lnSpc>
                <a:spcPct val="100000"/>
              </a:lnSpc>
            </a:pPr>
            <a:r>
              <a:rPr lang="es-AR" sz="1600" b="0" strike="noStrike" spc="-1" dirty="0" err="1">
                <a:solidFill>
                  <a:srgbClr val="000000"/>
                </a:solidFill>
                <a:latin typeface="Calibri"/>
                <a:ea typeface="DejaVu Sans"/>
              </a:rPr>
              <a:t>Cryptoassets</a:t>
            </a:r>
            <a:endParaRPr lang="es-AR" sz="1600" b="0" strike="noStrike" spc="-1" dirty="0">
              <a:latin typeface="Arial"/>
            </a:endParaRPr>
          </a:p>
        </p:txBody>
      </p:sp>
      <p:sp>
        <p:nvSpPr>
          <p:cNvPr id="144" name="CustomShape 15"/>
          <p:cNvSpPr/>
          <p:nvPr/>
        </p:nvSpPr>
        <p:spPr>
          <a:xfrm>
            <a:off x="2675520" y="5012280"/>
            <a:ext cx="667800" cy="185040"/>
          </a:xfrm>
          <a:prstGeom prst="stripedRightArrow">
            <a:avLst>
              <a:gd name="adj1" fmla="val 50000"/>
              <a:gd name="adj2" fmla="val 50000"/>
            </a:avLst>
          </a:prstGeom>
          <a:solidFill>
            <a:srgbClr val="33CCCC"/>
          </a:solidFill>
          <a:ln w="25560">
            <a:solidFill>
              <a:srgbClr val="33CCCC"/>
            </a:solidFill>
            <a:round/>
          </a:ln>
        </p:spPr>
        <p:style>
          <a:lnRef idx="0">
            <a:scrgbClr r="0" g="0" b="0"/>
          </a:lnRef>
          <a:fillRef idx="0">
            <a:scrgbClr r="0" g="0" b="0"/>
          </a:fillRef>
          <a:effectRef idx="0">
            <a:scrgbClr r="0" g="0" b="0"/>
          </a:effectRef>
          <a:fontRef idx="minor"/>
        </p:style>
      </p:sp>
      <p:grpSp>
        <p:nvGrpSpPr>
          <p:cNvPr id="145" name="Group 16"/>
          <p:cNvGrpSpPr/>
          <p:nvPr/>
        </p:nvGrpSpPr>
        <p:grpSpPr>
          <a:xfrm>
            <a:off x="2605320" y="5287680"/>
            <a:ext cx="813960" cy="384120"/>
            <a:chOff x="2605320" y="5287680"/>
            <a:chExt cx="813960" cy="384120"/>
          </a:xfrm>
        </p:grpSpPr>
        <p:sp>
          <p:nvSpPr>
            <p:cNvPr id="146" name="CustomShape 17"/>
            <p:cNvSpPr/>
            <p:nvPr/>
          </p:nvSpPr>
          <p:spPr>
            <a:xfrm>
              <a:off x="2605320" y="5287680"/>
              <a:ext cx="813960" cy="384120"/>
            </a:xfrm>
            <a:prstGeom prst="roundRect">
              <a:avLst>
                <a:gd name="adj" fmla="val 10000"/>
              </a:avLst>
            </a:prstGeom>
            <a:solidFill>
              <a:srgbClr val="E0E0E0"/>
            </a:solidFill>
            <a:ln>
              <a:noFill/>
            </a:ln>
          </p:spPr>
          <p:style>
            <a:lnRef idx="0">
              <a:scrgbClr r="0" g="0" b="0"/>
            </a:lnRef>
            <a:fillRef idx="0">
              <a:scrgbClr r="0" g="0" b="0"/>
            </a:fillRef>
            <a:effectRef idx="0">
              <a:scrgbClr r="0" g="0" b="0"/>
            </a:effectRef>
            <a:fontRef idx="minor"/>
          </p:style>
        </p:sp>
        <p:sp>
          <p:nvSpPr>
            <p:cNvPr id="147" name="CustomShape 18"/>
            <p:cNvSpPr/>
            <p:nvPr/>
          </p:nvSpPr>
          <p:spPr>
            <a:xfrm>
              <a:off x="2607120" y="5298840"/>
              <a:ext cx="810720" cy="361440"/>
            </a:xfrm>
            <a:prstGeom prst="rect">
              <a:avLst/>
            </a:prstGeom>
            <a:noFill/>
            <a:ln>
              <a:noFill/>
            </a:ln>
          </p:spPr>
          <p:style>
            <a:lnRef idx="0">
              <a:scrgbClr r="0" g="0" b="0"/>
            </a:lnRef>
            <a:fillRef idx="0">
              <a:scrgbClr r="0" g="0" b="0"/>
            </a:fillRef>
            <a:effectRef idx="0">
              <a:scrgbClr r="0" g="0" b="0"/>
            </a:effectRef>
            <a:fontRef idx="minor"/>
          </p:style>
          <p:txBody>
            <a:bodyPr lIns="15120" tIns="15120" rIns="15120" bIns="15120" anchor="ctr">
              <a:noAutofit/>
            </a:bodyPr>
            <a:lstStyle/>
            <a:p>
              <a:pPr algn="ctr">
                <a:lnSpc>
                  <a:spcPct val="90000"/>
                </a:lnSpc>
                <a:spcAft>
                  <a:spcPts val="281"/>
                </a:spcAft>
              </a:pPr>
              <a:r>
                <a:rPr lang="en-US" sz="800" b="1" strike="noStrike" spc="-1" dirty="0" smtClean="0">
                  <a:solidFill>
                    <a:srgbClr val="44546A"/>
                  </a:solidFill>
                  <a:latin typeface="Calibri"/>
                  <a:ea typeface="DejaVu Sans"/>
                </a:rPr>
                <a:t> CNV - BCRA Joint Communiqué</a:t>
              </a:r>
              <a:endParaRPr lang="en-US" sz="800" b="0" strike="noStrike" spc="-1" dirty="0">
                <a:latin typeface="Arial"/>
              </a:endParaRPr>
            </a:p>
          </p:txBody>
        </p:sp>
      </p:grpSp>
      <p:sp>
        <p:nvSpPr>
          <p:cNvPr id="148" name="CustomShape 19"/>
          <p:cNvSpPr/>
          <p:nvPr/>
        </p:nvSpPr>
        <p:spPr>
          <a:xfrm>
            <a:off x="3584880" y="4605840"/>
            <a:ext cx="6785640" cy="1116360"/>
          </a:xfrm>
          <a:prstGeom prst="roundRect">
            <a:avLst>
              <a:gd name="adj" fmla="val 16667"/>
            </a:avLst>
          </a:prstGeom>
          <a:solidFill>
            <a:srgbClr val="8497B0"/>
          </a:solidFill>
          <a:ln w="2556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r>
              <a:rPr lang="en-US" sz="1400" b="0" i="1" strike="noStrike" spc="-1" dirty="0" smtClean="0">
                <a:solidFill>
                  <a:srgbClr val="FFFFFF"/>
                </a:solidFill>
                <a:latin typeface="Calibri"/>
                <a:ea typeface="DejaVu Sans"/>
              </a:rPr>
              <a:t>"A digital representation of value or rights that are electronically transferred and stored using Distributed Ledger Technology (DLT) or other similar technology. While these technologies could help promote greater financial efficiency and innovation, cryptoassets are not legal tender."</a:t>
            </a:r>
            <a:endParaRPr lang="en-US" sz="1400" b="0" strike="noStrike" spc="-1" dirty="0">
              <a:latin typeface="Arial"/>
            </a:endParaRPr>
          </a:p>
        </p:txBody>
      </p:sp>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 name="CustomShape 1"/>
          <p:cNvSpPr/>
          <p:nvPr/>
        </p:nvSpPr>
        <p:spPr>
          <a:xfrm>
            <a:off x="0" y="1665000"/>
            <a:ext cx="12191040" cy="138240"/>
          </a:xfrm>
          <a:prstGeom prst="rect">
            <a:avLst/>
          </a:prstGeom>
          <a:solidFill>
            <a:srgbClr val="002060"/>
          </a:solidFill>
          <a:ln w="25560">
            <a:noFill/>
          </a:ln>
        </p:spPr>
        <p:style>
          <a:lnRef idx="0">
            <a:scrgbClr r="0" g="0" b="0"/>
          </a:lnRef>
          <a:fillRef idx="0">
            <a:scrgbClr r="0" g="0" b="0"/>
          </a:fillRef>
          <a:effectRef idx="0">
            <a:scrgbClr r="0" g="0" b="0"/>
          </a:effectRef>
          <a:fontRef idx="minor"/>
        </p:style>
      </p:sp>
      <p:sp>
        <p:nvSpPr>
          <p:cNvPr id="150" name="CustomShape 2"/>
          <p:cNvSpPr/>
          <p:nvPr/>
        </p:nvSpPr>
        <p:spPr>
          <a:xfrm>
            <a:off x="0" y="6698160"/>
            <a:ext cx="12191040" cy="171720"/>
          </a:xfrm>
          <a:prstGeom prst="rect">
            <a:avLst/>
          </a:prstGeom>
          <a:solidFill>
            <a:srgbClr val="A6A6A6"/>
          </a:solidFill>
          <a:ln w="25560">
            <a:noFill/>
          </a:ln>
        </p:spPr>
        <p:style>
          <a:lnRef idx="0">
            <a:scrgbClr r="0" g="0" b="0"/>
          </a:lnRef>
          <a:fillRef idx="0">
            <a:scrgbClr r="0" g="0" b="0"/>
          </a:fillRef>
          <a:effectRef idx="0">
            <a:scrgbClr r="0" g="0" b="0"/>
          </a:effectRef>
          <a:fontRef idx="minor"/>
        </p:style>
      </p:sp>
      <p:pic>
        <p:nvPicPr>
          <p:cNvPr id="151" name="Imagen 17"/>
          <p:cNvPicPr/>
          <p:nvPr/>
        </p:nvPicPr>
        <p:blipFill>
          <a:blip r:embed="rId2" cstate="print"/>
          <a:stretch/>
        </p:blipFill>
        <p:spPr>
          <a:xfrm>
            <a:off x="378000" y="370800"/>
            <a:ext cx="3516120" cy="904320"/>
          </a:xfrm>
          <a:prstGeom prst="rect">
            <a:avLst/>
          </a:prstGeom>
          <a:ln>
            <a:noFill/>
          </a:ln>
        </p:spPr>
      </p:pic>
      <p:pic>
        <p:nvPicPr>
          <p:cNvPr id="152" name="Imagen 21"/>
          <p:cNvPicPr/>
          <p:nvPr/>
        </p:nvPicPr>
        <p:blipFill>
          <a:blip r:embed="rId3" cstate="print"/>
          <a:srcRect t="26523" b="29730"/>
          <a:stretch/>
        </p:blipFill>
        <p:spPr>
          <a:xfrm>
            <a:off x="8741520" y="531000"/>
            <a:ext cx="2669040" cy="583560"/>
          </a:xfrm>
          <a:prstGeom prst="rect">
            <a:avLst/>
          </a:prstGeom>
          <a:ln>
            <a:noFill/>
          </a:ln>
        </p:spPr>
      </p:pic>
      <p:sp>
        <p:nvSpPr>
          <p:cNvPr id="153" name="CustomShape 3"/>
          <p:cNvSpPr/>
          <p:nvPr/>
        </p:nvSpPr>
        <p:spPr>
          <a:xfrm>
            <a:off x="911424" y="1917712"/>
            <a:ext cx="9793088" cy="863216"/>
          </a:xfrm>
          <a:prstGeom prst="roundRect">
            <a:avLst>
              <a:gd name="adj" fmla="val 16667"/>
            </a:avLst>
          </a:prstGeom>
          <a:noFill/>
          <a:ln w="2556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just">
              <a:lnSpc>
                <a:spcPct val="100000"/>
              </a:lnSpc>
            </a:pPr>
            <a:r>
              <a:rPr lang="en-US" sz="1400" b="0" strike="noStrike" spc="-1" dirty="0" smtClean="0">
                <a:solidFill>
                  <a:srgbClr val="000000"/>
                </a:solidFill>
                <a:latin typeface="Calibri"/>
                <a:ea typeface="DejaVu Sans"/>
              </a:rPr>
              <a:t>National legislation does not use a uniform terminology to refer to the same asset, but rather we find different terms such as "virtual currencies", "digital currencies" or "cryptoassets". </a:t>
            </a:r>
            <a:endParaRPr lang="en-US" sz="1400" b="0" strike="noStrike" spc="-1" dirty="0" smtClean="0">
              <a:latin typeface="Arial"/>
            </a:endParaRPr>
          </a:p>
          <a:p>
            <a:pPr algn="just">
              <a:lnSpc>
                <a:spcPct val="100000"/>
              </a:lnSpc>
            </a:pPr>
            <a:endParaRPr lang="en-US" sz="1400" b="0" strike="noStrike" spc="-1" dirty="0" smtClean="0">
              <a:latin typeface="Arial"/>
            </a:endParaRPr>
          </a:p>
          <a:p>
            <a:pPr algn="just">
              <a:lnSpc>
                <a:spcPct val="100000"/>
              </a:lnSpc>
            </a:pPr>
            <a:r>
              <a:rPr lang="en-US" sz="1400" b="0" strike="noStrike" spc="-1" dirty="0" smtClean="0">
                <a:solidFill>
                  <a:srgbClr val="000000"/>
                </a:solidFill>
                <a:latin typeface="Calibri"/>
                <a:ea typeface="DejaVu Sans"/>
              </a:rPr>
              <a:t>In this sense, we could categorize "cryptoassets" into the following sub-types:</a:t>
            </a:r>
            <a:endParaRPr lang="en-US" sz="1400" b="0" strike="noStrike" spc="-1" dirty="0">
              <a:latin typeface="Arial"/>
            </a:endParaRPr>
          </a:p>
        </p:txBody>
      </p:sp>
      <p:grpSp>
        <p:nvGrpSpPr>
          <p:cNvPr id="154" name="Group 4"/>
          <p:cNvGrpSpPr/>
          <p:nvPr/>
        </p:nvGrpSpPr>
        <p:grpSpPr>
          <a:xfrm>
            <a:off x="829800" y="2904120"/>
            <a:ext cx="10573920" cy="3123000"/>
            <a:chOff x="829800" y="2904120"/>
            <a:chExt cx="10573920" cy="3123000"/>
          </a:xfrm>
        </p:grpSpPr>
        <p:sp>
          <p:nvSpPr>
            <p:cNvPr id="155" name="CustomShape 5"/>
            <p:cNvSpPr/>
            <p:nvPr/>
          </p:nvSpPr>
          <p:spPr>
            <a:xfrm>
              <a:off x="829800" y="2904120"/>
              <a:ext cx="10573920" cy="3123000"/>
            </a:xfrm>
            <a:prstGeom prst="rect">
              <a:avLst/>
            </a:prstGeom>
            <a:noFill/>
            <a:ln>
              <a:noFill/>
            </a:ln>
          </p:spPr>
          <p:style>
            <a:lnRef idx="0">
              <a:scrgbClr r="0" g="0" b="0"/>
            </a:lnRef>
            <a:fillRef idx="0">
              <a:scrgbClr r="0" g="0" b="0"/>
            </a:fillRef>
            <a:effectRef idx="0">
              <a:scrgbClr r="0" g="0" b="0"/>
            </a:effectRef>
            <a:fontRef idx="minor"/>
          </p:style>
        </p:sp>
        <p:sp>
          <p:nvSpPr>
            <p:cNvPr id="156" name="CustomShape 6"/>
            <p:cNvSpPr/>
            <p:nvPr/>
          </p:nvSpPr>
          <p:spPr>
            <a:xfrm>
              <a:off x="3379320" y="2904120"/>
              <a:ext cx="6338160" cy="748080"/>
            </a:xfrm>
            <a:prstGeom prst="rightArrow">
              <a:avLst>
                <a:gd name="adj1" fmla="val 75000"/>
                <a:gd name="adj2" fmla="val 50000"/>
              </a:avLst>
            </a:prstGeom>
            <a:ln/>
          </p:spPr>
          <p:style>
            <a:lnRef idx="1">
              <a:schemeClr val="accent1"/>
            </a:lnRef>
            <a:fillRef idx="2">
              <a:schemeClr val="accent1"/>
            </a:fillRef>
            <a:effectRef idx="1">
              <a:schemeClr val="accent1"/>
            </a:effectRef>
            <a:fontRef idx="minor">
              <a:schemeClr val="dk1"/>
            </a:fontRef>
          </p:style>
          <p:txBody>
            <a:bodyPr lIns="7560" tIns="7560" rIns="7560" bIns="7560">
              <a:noAutofit/>
            </a:bodyPr>
            <a:lstStyle/>
            <a:p>
              <a:pPr marL="114480" lvl="1" indent="-113760">
                <a:lnSpc>
                  <a:spcPct val="90000"/>
                </a:lnSpc>
                <a:spcAft>
                  <a:spcPts val="181"/>
                </a:spcAft>
                <a:buClr>
                  <a:srgbClr val="000000"/>
                </a:buClr>
                <a:buFont typeface="Symbol"/>
                <a:buChar char=""/>
              </a:pPr>
              <a:r>
                <a:rPr lang="en-US" sz="1200" b="0" strike="noStrike" spc="-1" dirty="0" smtClean="0">
                  <a:solidFill>
                    <a:srgbClr val="000000"/>
                  </a:solidFill>
                  <a:latin typeface="Calibri" pitchFamily="34" charset="0"/>
                  <a:ea typeface="DejaVu Sans"/>
                </a:rPr>
                <a:t>A cryptographically protected digital representation of value, which may be used as an exchange medium, and/or a unit of account, and/or a store of value but which are not legal tender, and are not issued or guaranteed by any country or jurisdiction.</a:t>
              </a:r>
              <a:endParaRPr lang="en-US" sz="1200" b="0" strike="noStrike" spc="-1" dirty="0">
                <a:latin typeface="Calibri" pitchFamily="34" charset="0"/>
              </a:endParaRPr>
            </a:p>
          </p:txBody>
        </p:sp>
        <p:sp>
          <p:nvSpPr>
            <p:cNvPr id="157" name="CustomShape 7"/>
            <p:cNvSpPr/>
            <p:nvPr/>
          </p:nvSpPr>
          <p:spPr>
            <a:xfrm>
              <a:off x="883440" y="2970360"/>
              <a:ext cx="2404248" cy="697240"/>
            </a:xfrm>
            <a:prstGeom prst="roundRect">
              <a:avLst>
                <a:gd name="adj" fmla="val 16667"/>
              </a:avLst>
            </a:prstGeom>
            <a:ln/>
          </p:spPr>
          <p:style>
            <a:lnRef idx="2">
              <a:schemeClr val="accent1">
                <a:shade val="50000"/>
              </a:schemeClr>
            </a:lnRef>
            <a:fillRef idx="1">
              <a:schemeClr val="accent1"/>
            </a:fillRef>
            <a:effectRef idx="0">
              <a:schemeClr val="accent1"/>
            </a:effectRef>
            <a:fontRef idx="minor">
              <a:schemeClr val="lt1"/>
            </a:fontRef>
          </p:style>
          <p:txBody>
            <a:bodyPr lIns="88560" tIns="58320" rIns="60840" bIns="58680" anchor="ctr">
              <a:noAutofit/>
            </a:bodyPr>
            <a:lstStyle/>
            <a:p>
              <a:pPr algn="ctr">
                <a:lnSpc>
                  <a:spcPct val="90000"/>
                </a:lnSpc>
                <a:spcAft>
                  <a:spcPts val="561"/>
                </a:spcAft>
              </a:pPr>
              <a:r>
                <a:rPr lang="en-US" sz="1600" b="0" strike="noStrike" spc="-1" dirty="0" smtClean="0">
                  <a:solidFill>
                    <a:srgbClr val="FFFFFF"/>
                  </a:solidFill>
                  <a:latin typeface="Calibri" pitchFamily="34" charset="0"/>
                  <a:ea typeface="DejaVu Sans"/>
                </a:rPr>
                <a:t>Digital Currencies or Cryptocurrencies</a:t>
              </a:r>
              <a:endParaRPr lang="en-US" sz="1600" b="0" strike="noStrike" spc="-1" dirty="0">
                <a:latin typeface="Calibri" pitchFamily="34" charset="0"/>
              </a:endParaRPr>
            </a:p>
          </p:txBody>
        </p:sp>
        <p:sp>
          <p:nvSpPr>
            <p:cNvPr id="158" name="CustomShape 8"/>
            <p:cNvSpPr/>
            <p:nvPr/>
          </p:nvSpPr>
          <p:spPr>
            <a:xfrm>
              <a:off x="3369960" y="3687840"/>
              <a:ext cx="6338160" cy="698040"/>
            </a:xfrm>
            <a:prstGeom prst="rightArrow">
              <a:avLst>
                <a:gd name="adj1" fmla="val 75000"/>
                <a:gd name="adj2" fmla="val 50000"/>
              </a:avLst>
            </a:prstGeom>
            <a:ln/>
          </p:spPr>
          <p:style>
            <a:lnRef idx="1">
              <a:schemeClr val="accent1"/>
            </a:lnRef>
            <a:fillRef idx="2">
              <a:schemeClr val="accent1"/>
            </a:fillRef>
            <a:effectRef idx="1">
              <a:schemeClr val="accent1"/>
            </a:effectRef>
            <a:fontRef idx="minor">
              <a:schemeClr val="dk1"/>
            </a:fontRef>
          </p:style>
          <p:txBody>
            <a:bodyPr lIns="7560" tIns="7560" rIns="7560" bIns="7560">
              <a:noAutofit/>
            </a:bodyPr>
            <a:lstStyle/>
            <a:p>
              <a:pPr marL="114480" lvl="1" indent="-113760">
                <a:lnSpc>
                  <a:spcPct val="90000"/>
                </a:lnSpc>
                <a:spcAft>
                  <a:spcPts val="181"/>
                </a:spcAft>
                <a:buClr>
                  <a:srgbClr val="000000"/>
                </a:buClr>
                <a:buFont typeface="Symbol"/>
                <a:buChar char=""/>
              </a:pPr>
              <a:r>
                <a:rPr lang="en-US" sz="1200" b="0" strike="noStrike" spc="-1" dirty="0" smtClean="0">
                  <a:solidFill>
                    <a:srgbClr val="000000"/>
                  </a:solidFill>
                  <a:latin typeface="Calibri" pitchFamily="34" charset="0"/>
                  <a:ea typeface="DejaVu Sans"/>
                </a:rPr>
                <a:t>They represent a right over an underlying asset or a future economic return (similar to a bond or share) of the token issuer. Their distinctive feature is that they are issued for speculative purposes and can be traded in secondary markets.</a:t>
              </a:r>
              <a:endParaRPr lang="en-US" sz="1200" b="0" strike="noStrike" spc="-1" dirty="0">
                <a:latin typeface="Calibri" pitchFamily="34" charset="0"/>
              </a:endParaRPr>
            </a:p>
          </p:txBody>
        </p:sp>
        <p:sp>
          <p:nvSpPr>
            <p:cNvPr id="159" name="CustomShape 9"/>
            <p:cNvSpPr/>
            <p:nvPr/>
          </p:nvSpPr>
          <p:spPr>
            <a:xfrm>
              <a:off x="883440" y="3751200"/>
              <a:ext cx="2404248" cy="613904"/>
            </a:xfrm>
            <a:prstGeom prst="roundRect">
              <a:avLst>
                <a:gd name="adj" fmla="val 16667"/>
              </a:avLst>
            </a:prstGeom>
            <a:ln/>
          </p:spPr>
          <p:style>
            <a:lnRef idx="2">
              <a:schemeClr val="accent1">
                <a:shade val="50000"/>
              </a:schemeClr>
            </a:lnRef>
            <a:fillRef idx="1">
              <a:schemeClr val="accent1"/>
            </a:fillRef>
            <a:effectRef idx="0">
              <a:schemeClr val="accent1"/>
            </a:effectRef>
            <a:fontRef idx="minor">
              <a:schemeClr val="lt1"/>
            </a:fontRef>
          </p:style>
          <p:txBody>
            <a:bodyPr lIns="88560" tIns="58320" rIns="60840" bIns="58680" anchor="ctr">
              <a:noAutofit/>
            </a:bodyPr>
            <a:lstStyle/>
            <a:p>
              <a:pPr algn="ctr">
                <a:lnSpc>
                  <a:spcPct val="90000"/>
                </a:lnSpc>
                <a:spcAft>
                  <a:spcPts val="561"/>
                </a:spcAft>
              </a:pPr>
              <a:r>
                <a:rPr lang="en-US" sz="1600" b="0" strike="noStrike" spc="-1" smtClean="0">
                  <a:solidFill>
                    <a:srgbClr val="FFFFFF"/>
                  </a:solidFill>
                  <a:latin typeface="Calibri" pitchFamily="34" charset="0"/>
                  <a:ea typeface="DejaVu Sans"/>
                </a:rPr>
                <a:t>Security tokens</a:t>
              </a:r>
              <a:endParaRPr lang="en-US" sz="1600" b="0" strike="noStrike" spc="-1">
                <a:latin typeface="Calibri" pitchFamily="34" charset="0"/>
              </a:endParaRPr>
            </a:p>
          </p:txBody>
        </p:sp>
        <p:sp>
          <p:nvSpPr>
            <p:cNvPr id="160" name="CustomShape 10"/>
            <p:cNvSpPr/>
            <p:nvPr/>
          </p:nvSpPr>
          <p:spPr>
            <a:xfrm>
              <a:off x="3367800" y="4386240"/>
              <a:ext cx="6344280" cy="685440"/>
            </a:xfrm>
            <a:prstGeom prst="rightArrow">
              <a:avLst>
                <a:gd name="adj1" fmla="val 75000"/>
                <a:gd name="adj2" fmla="val 50000"/>
              </a:avLst>
            </a:prstGeom>
            <a:ln/>
          </p:spPr>
          <p:style>
            <a:lnRef idx="1">
              <a:schemeClr val="accent1"/>
            </a:lnRef>
            <a:fillRef idx="2">
              <a:schemeClr val="accent1"/>
            </a:fillRef>
            <a:effectRef idx="1">
              <a:schemeClr val="accent1"/>
            </a:effectRef>
            <a:fontRef idx="minor">
              <a:schemeClr val="dk1"/>
            </a:fontRef>
          </p:style>
          <p:txBody>
            <a:bodyPr lIns="7560" tIns="7560" rIns="7560" bIns="7560">
              <a:noAutofit/>
            </a:bodyPr>
            <a:lstStyle/>
            <a:p>
              <a:pPr marL="114480" lvl="1" indent="-113760">
                <a:lnSpc>
                  <a:spcPct val="90000"/>
                </a:lnSpc>
                <a:spcAft>
                  <a:spcPts val="181"/>
                </a:spcAft>
                <a:buClr>
                  <a:srgbClr val="000000"/>
                </a:buClr>
                <a:buFont typeface="Symbol"/>
                <a:buChar char=""/>
              </a:pPr>
              <a:r>
                <a:rPr lang="en-US" sz="1200" b="0" strike="noStrike" spc="-1" dirty="0" smtClean="0">
                  <a:solidFill>
                    <a:srgbClr val="000000"/>
                  </a:solidFill>
                  <a:latin typeface="Calibri" pitchFamily="34" charset="0"/>
                  <a:ea typeface="DejaVu Sans"/>
                </a:rPr>
                <a:t>They are designed as an instrument that grants access to a good or service offered by the issuer. They do not grant ownership over the platform offered, but rather guarantee its use.</a:t>
              </a:r>
              <a:endParaRPr lang="en-US" sz="1200" b="0" strike="noStrike" spc="-1" dirty="0">
                <a:latin typeface="Calibri" pitchFamily="34" charset="0"/>
              </a:endParaRPr>
            </a:p>
          </p:txBody>
        </p:sp>
        <p:sp>
          <p:nvSpPr>
            <p:cNvPr id="161" name="CustomShape 11"/>
            <p:cNvSpPr/>
            <p:nvPr/>
          </p:nvSpPr>
          <p:spPr>
            <a:xfrm>
              <a:off x="879120" y="4443480"/>
              <a:ext cx="2406337" cy="697240"/>
            </a:xfrm>
            <a:prstGeom prst="roundRect">
              <a:avLst>
                <a:gd name="adj" fmla="val 16667"/>
              </a:avLst>
            </a:prstGeom>
            <a:ln/>
          </p:spPr>
          <p:style>
            <a:lnRef idx="2">
              <a:schemeClr val="accent1">
                <a:shade val="50000"/>
              </a:schemeClr>
            </a:lnRef>
            <a:fillRef idx="1">
              <a:schemeClr val="accent1"/>
            </a:fillRef>
            <a:effectRef idx="0">
              <a:schemeClr val="accent1"/>
            </a:effectRef>
            <a:fontRef idx="minor">
              <a:schemeClr val="lt1"/>
            </a:fontRef>
          </p:style>
          <p:txBody>
            <a:bodyPr lIns="88560" tIns="58320" rIns="60840" bIns="58680" anchor="ctr">
              <a:noAutofit/>
            </a:bodyPr>
            <a:lstStyle/>
            <a:p>
              <a:pPr algn="ctr">
                <a:lnSpc>
                  <a:spcPct val="90000"/>
                </a:lnSpc>
                <a:spcAft>
                  <a:spcPts val="561"/>
                </a:spcAft>
              </a:pPr>
              <a:r>
                <a:rPr lang="en-US" sz="1600" b="0" strike="noStrike" spc="-1" dirty="0" smtClean="0">
                  <a:solidFill>
                    <a:srgbClr val="FFFFFF"/>
                  </a:solidFill>
                  <a:latin typeface="Calibri" pitchFamily="34" charset="0"/>
                  <a:ea typeface="DejaVu Sans"/>
                </a:rPr>
                <a:t>Utility tokens</a:t>
              </a:r>
              <a:endParaRPr lang="en-US" sz="1600" b="0" strike="noStrike" spc="-1" dirty="0">
                <a:latin typeface="Calibri" pitchFamily="34" charset="0"/>
              </a:endParaRPr>
            </a:p>
          </p:txBody>
        </p:sp>
        <p:sp>
          <p:nvSpPr>
            <p:cNvPr id="162" name="CustomShape 12"/>
            <p:cNvSpPr/>
            <p:nvPr/>
          </p:nvSpPr>
          <p:spPr>
            <a:xfrm>
              <a:off x="3369960" y="5072040"/>
              <a:ext cx="6338160" cy="930600"/>
            </a:xfrm>
            <a:prstGeom prst="rightArrow">
              <a:avLst>
                <a:gd name="adj1" fmla="val 75000"/>
                <a:gd name="adj2" fmla="val 50000"/>
              </a:avLst>
            </a:prstGeom>
            <a:ln/>
          </p:spPr>
          <p:style>
            <a:lnRef idx="1">
              <a:schemeClr val="accent1"/>
            </a:lnRef>
            <a:fillRef idx="2">
              <a:schemeClr val="accent1"/>
            </a:fillRef>
            <a:effectRef idx="1">
              <a:schemeClr val="accent1"/>
            </a:effectRef>
            <a:fontRef idx="minor">
              <a:schemeClr val="dk1"/>
            </a:fontRef>
          </p:style>
          <p:txBody>
            <a:bodyPr lIns="7560" tIns="7560" rIns="7560" bIns="7560">
              <a:noAutofit/>
            </a:bodyPr>
            <a:lstStyle/>
            <a:p>
              <a:pPr marL="114480" lvl="1" indent="-113760">
                <a:lnSpc>
                  <a:spcPct val="90000"/>
                </a:lnSpc>
                <a:spcAft>
                  <a:spcPts val="181"/>
                </a:spcAft>
                <a:buClr>
                  <a:srgbClr val="000000"/>
                </a:buClr>
                <a:buFont typeface="Symbol"/>
                <a:buChar char=""/>
              </a:pPr>
              <a:r>
                <a:rPr lang="en-US" sz="1200" b="0" strike="noStrike" spc="-1" dirty="0" smtClean="0">
                  <a:solidFill>
                    <a:srgbClr val="000000"/>
                  </a:solidFill>
                  <a:latin typeface="Calibri" pitchFamily="34" charset="0"/>
                  <a:ea typeface="DejaVu Sans"/>
                </a:rPr>
                <a:t>They are unique and unrepeatable digital assets (therefore not fungible), whose authenticity is guaranteed through their registration in a </a:t>
              </a:r>
              <a:r>
                <a:rPr lang="en-US" sz="1200" b="0" strike="noStrike" spc="-1" dirty="0" err="1" smtClean="0">
                  <a:solidFill>
                    <a:srgbClr val="000000"/>
                  </a:solidFill>
                  <a:latin typeface="Calibri" pitchFamily="34" charset="0"/>
                  <a:ea typeface="DejaVu Sans"/>
                </a:rPr>
                <a:t>blockchain</a:t>
              </a:r>
              <a:r>
                <a:rPr lang="en-US" sz="1200" b="0" strike="noStrike" spc="-1" dirty="0" smtClean="0">
                  <a:solidFill>
                    <a:srgbClr val="000000"/>
                  </a:solidFill>
                  <a:latin typeface="Calibri" pitchFamily="34" charset="0"/>
                  <a:ea typeface="DejaVu Sans"/>
                </a:rPr>
                <a:t> by means of a smart contract. They are often used to authenticate digital art works or to digitalize tangible assets.</a:t>
              </a:r>
              <a:endParaRPr lang="en-US" sz="1200" b="0" strike="noStrike" spc="-1" dirty="0">
                <a:latin typeface="Calibri" pitchFamily="34" charset="0"/>
              </a:endParaRPr>
            </a:p>
          </p:txBody>
        </p:sp>
        <p:sp>
          <p:nvSpPr>
            <p:cNvPr id="163" name="CustomShape 13"/>
            <p:cNvSpPr/>
            <p:nvPr/>
          </p:nvSpPr>
          <p:spPr>
            <a:xfrm>
              <a:off x="883440" y="5252040"/>
              <a:ext cx="2404248" cy="697240"/>
            </a:xfrm>
            <a:prstGeom prst="roundRect">
              <a:avLst>
                <a:gd name="adj" fmla="val 16667"/>
              </a:avLst>
            </a:prstGeom>
            <a:ln/>
          </p:spPr>
          <p:style>
            <a:lnRef idx="2">
              <a:schemeClr val="accent1">
                <a:shade val="50000"/>
              </a:schemeClr>
            </a:lnRef>
            <a:fillRef idx="1">
              <a:schemeClr val="accent1"/>
            </a:fillRef>
            <a:effectRef idx="0">
              <a:schemeClr val="accent1"/>
            </a:effectRef>
            <a:fontRef idx="minor">
              <a:schemeClr val="lt1"/>
            </a:fontRef>
          </p:style>
          <p:txBody>
            <a:bodyPr lIns="88560" tIns="58320" rIns="60840" bIns="58680" anchor="ctr">
              <a:noAutofit/>
            </a:bodyPr>
            <a:lstStyle/>
            <a:p>
              <a:pPr algn="ctr">
                <a:lnSpc>
                  <a:spcPct val="90000"/>
                </a:lnSpc>
                <a:spcAft>
                  <a:spcPts val="561"/>
                </a:spcAft>
              </a:pPr>
              <a:r>
                <a:rPr lang="en-US" sz="1600" b="0" strike="noStrike" spc="-1" dirty="0" smtClean="0">
                  <a:solidFill>
                    <a:srgbClr val="FFFFFF"/>
                  </a:solidFill>
                  <a:latin typeface="Calibri" pitchFamily="34" charset="0"/>
                  <a:ea typeface="DejaVu Sans"/>
                </a:rPr>
                <a:t>Non-fungible tokens (NFT)</a:t>
              </a:r>
              <a:endParaRPr lang="en-US" sz="1600" b="0" strike="noStrike" spc="-1" dirty="0">
                <a:latin typeface="Calibri" pitchFamily="34" charset="0"/>
              </a:endParaRPr>
            </a:p>
          </p:txBody>
        </p:sp>
      </p:grpSp>
      <p:pic>
        <p:nvPicPr>
          <p:cNvPr id="164" name="Imagen 27"/>
          <p:cNvPicPr/>
          <p:nvPr/>
        </p:nvPicPr>
        <p:blipFill>
          <a:blip r:embed="rId4" cstate="print"/>
          <a:stretch/>
        </p:blipFill>
        <p:spPr>
          <a:xfrm>
            <a:off x="9793080" y="5926320"/>
            <a:ext cx="1617480" cy="464040"/>
          </a:xfrm>
          <a:prstGeom prst="rect">
            <a:avLst/>
          </a:prstGeom>
          <a:ln>
            <a:noFill/>
          </a:ln>
        </p:spPr>
      </p:pic>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 name="CustomShape 1"/>
          <p:cNvSpPr/>
          <p:nvPr/>
        </p:nvSpPr>
        <p:spPr>
          <a:xfrm>
            <a:off x="3220920" y="2025000"/>
            <a:ext cx="4931640" cy="336240"/>
          </a:xfrm>
          <a:prstGeom prst="roundRect">
            <a:avLst>
              <a:gd name="adj" fmla="val 16667"/>
            </a:avLst>
          </a:prstGeom>
          <a:noFill/>
          <a:ln w="2556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en-US" sz="1400" b="1" u="sng" strike="noStrike" spc="-1" dirty="0" smtClean="0">
                <a:solidFill>
                  <a:srgbClr val="000000"/>
                </a:solidFill>
                <a:uFillTx/>
                <a:latin typeface="Calibri"/>
                <a:ea typeface="DejaVu Sans"/>
              </a:rPr>
              <a:t> Implementation Level of Cryptocurrencies in Argentina</a:t>
            </a:r>
            <a:endParaRPr lang="en-US" sz="1400" b="0" strike="noStrike" spc="-1" dirty="0">
              <a:latin typeface="Arial"/>
            </a:endParaRPr>
          </a:p>
        </p:txBody>
      </p:sp>
      <p:sp>
        <p:nvSpPr>
          <p:cNvPr id="166" name="CustomShape 2"/>
          <p:cNvSpPr/>
          <p:nvPr/>
        </p:nvSpPr>
        <p:spPr>
          <a:xfrm>
            <a:off x="0" y="1665000"/>
            <a:ext cx="12191040" cy="138240"/>
          </a:xfrm>
          <a:prstGeom prst="rect">
            <a:avLst/>
          </a:prstGeom>
          <a:solidFill>
            <a:srgbClr val="002060"/>
          </a:solidFill>
          <a:ln w="25560">
            <a:noFill/>
          </a:ln>
        </p:spPr>
        <p:style>
          <a:lnRef idx="0">
            <a:scrgbClr r="0" g="0" b="0"/>
          </a:lnRef>
          <a:fillRef idx="0">
            <a:scrgbClr r="0" g="0" b="0"/>
          </a:fillRef>
          <a:effectRef idx="0">
            <a:scrgbClr r="0" g="0" b="0"/>
          </a:effectRef>
          <a:fontRef idx="minor"/>
        </p:style>
      </p:sp>
      <p:sp>
        <p:nvSpPr>
          <p:cNvPr id="167" name="CustomShape 3"/>
          <p:cNvSpPr/>
          <p:nvPr/>
        </p:nvSpPr>
        <p:spPr>
          <a:xfrm>
            <a:off x="0" y="6698160"/>
            <a:ext cx="12191040" cy="171720"/>
          </a:xfrm>
          <a:prstGeom prst="rect">
            <a:avLst/>
          </a:prstGeom>
          <a:solidFill>
            <a:srgbClr val="A6A6A6"/>
          </a:solidFill>
          <a:ln w="25560">
            <a:noFill/>
          </a:ln>
        </p:spPr>
        <p:style>
          <a:lnRef idx="0">
            <a:scrgbClr r="0" g="0" b="0"/>
          </a:lnRef>
          <a:fillRef idx="0">
            <a:scrgbClr r="0" g="0" b="0"/>
          </a:fillRef>
          <a:effectRef idx="0">
            <a:scrgbClr r="0" g="0" b="0"/>
          </a:effectRef>
          <a:fontRef idx="minor"/>
        </p:style>
      </p:sp>
      <p:pic>
        <p:nvPicPr>
          <p:cNvPr id="168" name="Imagen 27"/>
          <p:cNvPicPr/>
          <p:nvPr/>
        </p:nvPicPr>
        <p:blipFill>
          <a:blip r:embed="rId2" cstate="print"/>
          <a:stretch/>
        </p:blipFill>
        <p:spPr>
          <a:xfrm>
            <a:off x="9793080" y="5926320"/>
            <a:ext cx="1617480" cy="464040"/>
          </a:xfrm>
          <a:prstGeom prst="rect">
            <a:avLst/>
          </a:prstGeom>
          <a:ln>
            <a:noFill/>
          </a:ln>
        </p:spPr>
      </p:pic>
      <p:pic>
        <p:nvPicPr>
          <p:cNvPr id="169" name="Imagen 17"/>
          <p:cNvPicPr/>
          <p:nvPr/>
        </p:nvPicPr>
        <p:blipFill>
          <a:blip r:embed="rId3" cstate="print"/>
          <a:stretch/>
        </p:blipFill>
        <p:spPr>
          <a:xfrm>
            <a:off x="378000" y="370800"/>
            <a:ext cx="3516120" cy="904320"/>
          </a:xfrm>
          <a:prstGeom prst="rect">
            <a:avLst/>
          </a:prstGeom>
          <a:ln>
            <a:noFill/>
          </a:ln>
        </p:spPr>
      </p:pic>
      <p:pic>
        <p:nvPicPr>
          <p:cNvPr id="170" name="Imagen 21"/>
          <p:cNvPicPr/>
          <p:nvPr/>
        </p:nvPicPr>
        <p:blipFill>
          <a:blip r:embed="rId4" cstate="print"/>
          <a:srcRect t="26523" b="29730"/>
          <a:stretch/>
        </p:blipFill>
        <p:spPr>
          <a:xfrm>
            <a:off x="8741520" y="531000"/>
            <a:ext cx="2669040" cy="583560"/>
          </a:xfrm>
          <a:prstGeom prst="rect">
            <a:avLst/>
          </a:prstGeom>
          <a:ln>
            <a:noFill/>
          </a:ln>
        </p:spPr>
      </p:pic>
      <p:pic>
        <p:nvPicPr>
          <p:cNvPr id="171" name="Picture 4"/>
          <p:cNvPicPr/>
          <p:nvPr/>
        </p:nvPicPr>
        <p:blipFill>
          <a:blip r:embed="rId5" cstate="print"/>
          <a:stretch/>
        </p:blipFill>
        <p:spPr>
          <a:xfrm>
            <a:off x="3663360" y="2476440"/>
            <a:ext cx="5609160" cy="3427920"/>
          </a:xfrm>
          <a:prstGeom prst="rect">
            <a:avLst/>
          </a:prstGeom>
          <a:ln w="9360">
            <a:noFill/>
          </a:ln>
        </p:spPr>
      </p:pic>
      <p:sp>
        <p:nvSpPr>
          <p:cNvPr id="172" name="CustomShape 4"/>
          <p:cNvSpPr/>
          <p:nvPr/>
        </p:nvSpPr>
        <p:spPr>
          <a:xfrm>
            <a:off x="3703320" y="5902560"/>
            <a:ext cx="4931640" cy="336240"/>
          </a:xfrm>
          <a:prstGeom prst="roundRect">
            <a:avLst>
              <a:gd name="adj" fmla="val 16667"/>
            </a:avLst>
          </a:prstGeom>
          <a:noFill/>
          <a:ln w="2556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r>
              <a:rPr lang="en-US" sz="800" b="0" i="1" strike="noStrike" spc="-1" dirty="0" smtClean="0">
                <a:solidFill>
                  <a:srgbClr val="000000"/>
                </a:solidFill>
                <a:latin typeface="Calibri"/>
                <a:ea typeface="DejaVu Sans"/>
              </a:rPr>
              <a:t>World map segmented according to the implementation level of cryptocurrencies in period June 2020 to July 2021. Source: </a:t>
            </a:r>
            <a:r>
              <a:rPr lang="en-US" sz="800" b="0" i="1" strike="noStrike" spc="-1" dirty="0" err="1" smtClean="0">
                <a:solidFill>
                  <a:srgbClr val="000000"/>
                </a:solidFill>
                <a:latin typeface="Calibri"/>
                <a:ea typeface="DejaVu Sans"/>
              </a:rPr>
              <a:t>Chainalysis</a:t>
            </a:r>
            <a:r>
              <a:rPr lang="en-US" sz="800" b="0" i="1" strike="noStrike" spc="-1" dirty="0" smtClean="0">
                <a:solidFill>
                  <a:srgbClr val="000000"/>
                </a:solidFill>
                <a:latin typeface="Calibri"/>
                <a:ea typeface="DejaVu Sans"/>
              </a:rPr>
              <a:t>, The 2021 Global Crypto Adoption Index, October 2021.</a:t>
            </a:r>
            <a:endParaRPr lang="en-US" sz="800" b="0" strike="noStrike" spc="-1" dirty="0">
              <a:latin typeface="Arial"/>
            </a:endParaRPr>
          </a:p>
        </p:txBody>
      </p:sp>
      <p:sp>
        <p:nvSpPr>
          <p:cNvPr id="173" name="CustomShape 5"/>
          <p:cNvSpPr/>
          <p:nvPr/>
        </p:nvSpPr>
        <p:spPr>
          <a:xfrm>
            <a:off x="519840" y="2431440"/>
            <a:ext cx="3060360" cy="3468960"/>
          </a:xfrm>
          <a:prstGeom prst="roundRect">
            <a:avLst>
              <a:gd name="adj" fmla="val 16667"/>
            </a:avLst>
          </a:prstGeom>
          <a:noFill/>
          <a:ln w="2556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just">
              <a:lnSpc>
                <a:spcPct val="100000"/>
              </a:lnSpc>
            </a:pPr>
            <a:r>
              <a:rPr lang="en-US" sz="1100" b="0" strike="noStrike" spc="-1" dirty="0" smtClean="0">
                <a:solidFill>
                  <a:srgbClr val="000000"/>
                </a:solidFill>
                <a:latin typeface="Calibri"/>
                <a:ea typeface="DejaVu Sans"/>
              </a:rPr>
              <a:t>In October 2021</a:t>
            </a:r>
            <a:r>
              <a:rPr lang="en-US" sz="1100" spc="-1" dirty="0">
                <a:solidFill>
                  <a:srgbClr val="000000"/>
                </a:solidFill>
                <a:latin typeface="Calibri"/>
              </a:rPr>
              <a:t>, </a:t>
            </a:r>
            <a:r>
              <a:rPr lang="en-US" sz="1100" spc="-1" dirty="0" err="1">
                <a:solidFill>
                  <a:srgbClr val="000000"/>
                </a:solidFill>
                <a:latin typeface="Calibri"/>
              </a:rPr>
              <a:t>Chainalysis</a:t>
            </a:r>
            <a:r>
              <a:rPr lang="en-US" sz="1100" spc="-1" dirty="0">
                <a:solidFill>
                  <a:srgbClr val="000000"/>
                </a:solidFill>
                <a:latin typeface="Calibri"/>
              </a:rPr>
              <a:t> </a:t>
            </a:r>
            <a:r>
              <a:rPr lang="en-US" sz="1100" b="0" strike="noStrike" spc="-1" dirty="0" smtClean="0">
                <a:solidFill>
                  <a:srgbClr val="000000"/>
                </a:solidFill>
                <a:latin typeface="Calibri"/>
                <a:ea typeface="DejaVu Sans"/>
              </a:rPr>
              <a:t>consulting firm published its annual report entitled "</a:t>
            </a:r>
            <a:r>
              <a:rPr lang="en-US" sz="1100" b="0" i="1" strike="noStrike" spc="-1" dirty="0" smtClean="0">
                <a:solidFill>
                  <a:srgbClr val="000000"/>
                </a:solidFill>
                <a:latin typeface="Calibri"/>
                <a:ea typeface="DejaVu Sans"/>
              </a:rPr>
              <a:t>The 2021 Geography of Cryptocurrency Report"</a:t>
            </a:r>
            <a:r>
              <a:rPr lang="en-US" sz="1100" b="0" strike="noStrike" spc="-1" dirty="0" smtClean="0">
                <a:solidFill>
                  <a:srgbClr val="000000"/>
                </a:solidFill>
                <a:latin typeface="Calibri"/>
                <a:ea typeface="DejaVu Sans"/>
              </a:rPr>
              <a:t>, in which it was measured the implementation level of cryptocurrencies in 157 jurisdictions around the world.</a:t>
            </a:r>
            <a:endParaRPr lang="en-US" sz="1100" b="0" strike="noStrike" spc="-1" dirty="0" smtClean="0">
              <a:latin typeface="Arial"/>
            </a:endParaRPr>
          </a:p>
          <a:p>
            <a:pPr algn="just">
              <a:lnSpc>
                <a:spcPct val="100000"/>
              </a:lnSpc>
            </a:pPr>
            <a:endParaRPr lang="es-AR" sz="1100" b="0" strike="noStrike" spc="-1" dirty="0">
              <a:latin typeface="Arial"/>
            </a:endParaRPr>
          </a:p>
        </p:txBody>
      </p:sp>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CustomShape 1"/>
          <p:cNvSpPr/>
          <p:nvPr/>
        </p:nvSpPr>
        <p:spPr>
          <a:xfrm>
            <a:off x="0" y="1665000"/>
            <a:ext cx="12191040" cy="138240"/>
          </a:xfrm>
          <a:prstGeom prst="rect">
            <a:avLst/>
          </a:prstGeom>
          <a:solidFill>
            <a:srgbClr val="002060"/>
          </a:solidFill>
          <a:ln w="25560">
            <a:noFill/>
          </a:ln>
        </p:spPr>
        <p:style>
          <a:lnRef idx="0">
            <a:scrgbClr r="0" g="0" b="0"/>
          </a:lnRef>
          <a:fillRef idx="0">
            <a:scrgbClr r="0" g="0" b="0"/>
          </a:fillRef>
          <a:effectRef idx="0">
            <a:scrgbClr r="0" g="0" b="0"/>
          </a:effectRef>
          <a:fontRef idx="minor"/>
        </p:style>
      </p:sp>
      <p:sp>
        <p:nvSpPr>
          <p:cNvPr id="175" name="CustomShape 2"/>
          <p:cNvSpPr/>
          <p:nvPr/>
        </p:nvSpPr>
        <p:spPr>
          <a:xfrm>
            <a:off x="0" y="6698160"/>
            <a:ext cx="12191040" cy="171720"/>
          </a:xfrm>
          <a:prstGeom prst="rect">
            <a:avLst/>
          </a:prstGeom>
          <a:solidFill>
            <a:srgbClr val="A6A6A6"/>
          </a:solidFill>
          <a:ln w="25560">
            <a:noFill/>
          </a:ln>
        </p:spPr>
        <p:style>
          <a:lnRef idx="0">
            <a:scrgbClr r="0" g="0" b="0"/>
          </a:lnRef>
          <a:fillRef idx="0">
            <a:scrgbClr r="0" g="0" b="0"/>
          </a:fillRef>
          <a:effectRef idx="0">
            <a:scrgbClr r="0" g="0" b="0"/>
          </a:effectRef>
          <a:fontRef idx="minor"/>
        </p:style>
      </p:sp>
      <p:pic>
        <p:nvPicPr>
          <p:cNvPr id="176" name="Imagen 27"/>
          <p:cNvPicPr/>
          <p:nvPr/>
        </p:nvPicPr>
        <p:blipFill>
          <a:blip r:embed="rId2" cstate="print"/>
          <a:stretch/>
        </p:blipFill>
        <p:spPr>
          <a:xfrm>
            <a:off x="9793080" y="5926320"/>
            <a:ext cx="1617480" cy="464040"/>
          </a:xfrm>
          <a:prstGeom prst="rect">
            <a:avLst/>
          </a:prstGeom>
          <a:ln>
            <a:noFill/>
          </a:ln>
        </p:spPr>
      </p:pic>
      <p:pic>
        <p:nvPicPr>
          <p:cNvPr id="177" name="Imagen 17"/>
          <p:cNvPicPr/>
          <p:nvPr/>
        </p:nvPicPr>
        <p:blipFill>
          <a:blip r:embed="rId3" cstate="print"/>
          <a:stretch/>
        </p:blipFill>
        <p:spPr>
          <a:xfrm>
            <a:off x="378000" y="370800"/>
            <a:ext cx="3516120" cy="904320"/>
          </a:xfrm>
          <a:prstGeom prst="rect">
            <a:avLst/>
          </a:prstGeom>
          <a:ln>
            <a:noFill/>
          </a:ln>
        </p:spPr>
      </p:pic>
      <p:pic>
        <p:nvPicPr>
          <p:cNvPr id="178" name="Imagen 21"/>
          <p:cNvPicPr/>
          <p:nvPr/>
        </p:nvPicPr>
        <p:blipFill>
          <a:blip r:embed="rId4" cstate="print"/>
          <a:srcRect t="26523" b="29730"/>
          <a:stretch/>
        </p:blipFill>
        <p:spPr>
          <a:xfrm>
            <a:off x="8741520" y="531000"/>
            <a:ext cx="2669040" cy="583560"/>
          </a:xfrm>
          <a:prstGeom prst="rect">
            <a:avLst/>
          </a:prstGeom>
          <a:ln>
            <a:noFill/>
          </a:ln>
        </p:spPr>
      </p:pic>
      <p:sp>
        <p:nvSpPr>
          <p:cNvPr id="179" name="CustomShape 3"/>
          <p:cNvSpPr/>
          <p:nvPr/>
        </p:nvSpPr>
        <p:spPr>
          <a:xfrm>
            <a:off x="243000" y="1948680"/>
            <a:ext cx="11589840" cy="566280"/>
          </a:xfrm>
          <a:prstGeom prst="roundRect">
            <a:avLst>
              <a:gd name="adj" fmla="val 16667"/>
            </a:avLst>
          </a:prstGeom>
          <a:noFill/>
          <a:ln w="2556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en-US" sz="1600" b="1" u="sng" strike="noStrike" spc="-1" dirty="0" smtClean="0">
                <a:solidFill>
                  <a:srgbClr val="000000"/>
                </a:solidFill>
                <a:uFillTx/>
                <a:latin typeface="Calibri"/>
                <a:ea typeface="DejaVu Sans"/>
              </a:rPr>
              <a:t>Ranking of countries with the highest implementation of cryptocurrencies 2020 - 2021</a:t>
            </a:r>
            <a:endParaRPr lang="en-US" sz="1600" b="0" strike="noStrike" spc="-1" dirty="0">
              <a:latin typeface="Arial"/>
            </a:endParaRPr>
          </a:p>
        </p:txBody>
      </p:sp>
      <p:pic>
        <p:nvPicPr>
          <p:cNvPr id="180" name="Picture 2"/>
          <p:cNvPicPr/>
          <p:nvPr/>
        </p:nvPicPr>
        <p:blipFill>
          <a:blip r:embed="rId5" cstate="print"/>
          <a:stretch/>
        </p:blipFill>
        <p:spPr>
          <a:xfrm>
            <a:off x="3176640" y="2651400"/>
            <a:ext cx="5647320" cy="2218320"/>
          </a:xfrm>
          <a:prstGeom prst="rect">
            <a:avLst/>
          </a:prstGeom>
          <a:ln w="9360">
            <a:noFill/>
          </a:ln>
        </p:spPr>
      </p:pic>
      <p:sp>
        <p:nvSpPr>
          <p:cNvPr id="181" name="CustomShape 4"/>
          <p:cNvSpPr/>
          <p:nvPr/>
        </p:nvSpPr>
        <p:spPr>
          <a:xfrm>
            <a:off x="606960" y="5129280"/>
            <a:ext cx="11000520" cy="425520"/>
          </a:xfrm>
          <a:prstGeom prst="roundRect">
            <a:avLst>
              <a:gd name="adj" fmla="val 16667"/>
            </a:avLst>
          </a:prstGeom>
          <a:solidFill>
            <a:srgbClr val="B4C7E7"/>
          </a:solidFill>
          <a:ln w="2556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endParaRPr lang="es-AR" sz="1800" b="0" strike="noStrike" spc="-1" dirty="0">
              <a:latin typeface="Arial"/>
            </a:endParaRPr>
          </a:p>
          <a:p>
            <a:pPr algn="ctr">
              <a:lnSpc>
                <a:spcPct val="100000"/>
              </a:lnSpc>
            </a:pPr>
            <a:r>
              <a:rPr lang="en-US" sz="1400" b="1" strike="noStrike" spc="-1" dirty="0" smtClean="0">
                <a:solidFill>
                  <a:srgbClr val="000000"/>
                </a:solidFill>
                <a:latin typeface="Calibri"/>
                <a:ea typeface="DejaVu Sans"/>
              </a:rPr>
              <a:t>Argentina is in the Top 10 for </a:t>
            </a:r>
            <a:r>
              <a:rPr lang="en-US" sz="1400" b="1" strike="noStrike" spc="-1" dirty="0" err="1" smtClean="0">
                <a:solidFill>
                  <a:srgbClr val="000000"/>
                </a:solidFill>
                <a:latin typeface="Calibri"/>
                <a:ea typeface="DejaVu Sans"/>
              </a:rPr>
              <a:t>cryptocurrency</a:t>
            </a:r>
            <a:r>
              <a:rPr lang="en-US" sz="1400" b="1" strike="noStrike" spc="-1" dirty="0" smtClean="0">
                <a:solidFill>
                  <a:srgbClr val="000000"/>
                </a:solidFill>
                <a:latin typeface="Calibri"/>
                <a:ea typeface="DejaVu Sans"/>
              </a:rPr>
              <a:t> implementation globally</a:t>
            </a:r>
            <a:r>
              <a:rPr lang="en-US" sz="1400" b="0" strike="noStrike" spc="-1" dirty="0" smtClean="0">
                <a:solidFill>
                  <a:srgbClr val="000000"/>
                </a:solidFill>
                <a:latin typeface="Calibri"/>
                <a:ea typeface="DejaVu Sans"/>
              </a:rPr>
              <a:t>, being one of the countries that experienced higher annual growth</a:t>
            </a:r>
            <a:r>
              <a:rPr lang="es-AR" sz="1400" b="0" strike="noStrike" spc="-1" dirty="0" smtClean="0">
                <a:solidFill>
                  <a:srgbClr val="000000"/>
                </a:solidFill>
                <a:latin typeface="Calibri"/>
                <a:ea typeface="DejaVu Sans"/>
              </a:rPr>
              <a:t>.</a:t>
            </a:r>
            <a:endParaRPr lang="es-AR" sz="1400" b="0" strike="noStrike" spc="-1" dirty="0">
              <a:latin typeface="Arial"/>
            </a:endParaRPr>
          </a:p>
          <a:p>
            <a:pPr>
              <a:lnSpc>
                <a:spcPct val="100000"/>
              </a:lnSpc>
            </a:pPr>
            <a:endParaRPr lang="es-AR" sz="1400" b="0" strike="noStrike" spc="-1" dirty="0">
              <a:latin typeface="Arial"/>
            </a:endParaRPr>
          </a:p>
        </p:txBody>
      </p:sp>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1347</TotalTime>
  <Words>1386</Words>
  <Application>Microsoft Office PowerPoint</Application>
  <PresentationFormat>Personalizado</PresentationFormat>
  <Paragraphs>159</Paragraphs>
  <Slides>23</Slides>
  <Notes>0</Notes>
  <HiddenSlides>0</HiddenSlides>
  <MMClips>0</MMClips>
  <ScaleCrop>false</ScaleCrop>
  <HeadingPairs>
    <vt:vector size="4" baseType="variant">
      <vt:variant>
        <vt:lpstr>Tema</vt:lpstr>
      </vt:variant>
      <vt:variant>
        <vt:i4>1</vt:i4>
      </vt:variant>
      <vt:variant>
        <vt:lpstr>Títulos de diapositiva</vt:lpstr>
      </vt:variant>
      <vt:variant>
        <vt:i4>23</vt:i4>
      </vt:variant>
    </vt:vector>
  </HeadingPairs>
  <TitlesOfParts>
    <vt:vector size="24" baseType="lpstr">
      <vt:lpstr>Office Theme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Yanina Gallo</dc:creator>
  <cp:keywords>docId 3552BA58BA722159B949F01E3A185DD9</cp:keywords>
  <cp:lastModifiedBy>soportepc</cp:lastModifiedBy>
  <cp:revision>144</cp:revision>
  <cp:lastPrinted>2022-03-15T11:08:21Z</cp:lastPrinted>
  <dcterms:created xsi:type="dcterms:W3CDTF">2021-11-17T16:24:40Z</dcterms:created>
  <dcterms:modified xsi:type="dcterms:W3CDTF">2022-03-15T20:32:50Z</dcterms:modified>
  <dc:language>es-AR</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ClassificationContentMarkingFooterLocations">
    <vt:lpwstr>Tema de Office:8</vt:lpwstr>
  </property>
  <property fmtid="{D5CDD505-2E9C-101B-9397-08002B2CF9AE}" pid="4" name="ClassificationContentMarkingFooterText">
    <vt:lpwstr>Información Privada</vt:lpwstr>
  </property>
  <property fmtid="{D5CDD505-2E9C-101B-9397-08002B2CF9AE}" pid="5" name="HiddenSlides">
    <vt:i4>0</vt:i4>
  </property>
  <property fmtid="{D5CDD505-2E9C-101B-9397-08002B2CF9AE}" pid="6" name="HyperlinksChanged">
    <vt:bool>false</vt:bool>
  </property>
  <property fmtid="{D5CDD505-2E9C-101B-9397-08002B2CF9AE}" pid="7" name="LinksUpToDate">
    <vt:bool>false</vt:bool>
  </property>
  <property fmtid="{D5CDD505-2E9C-101B-9397-08002B2CF9AE}" pid="8" name="MMClips">
    <vt:i4>0</vt:i4>
  </property>
  <property fmtid="{D5CDD505-2E9C-101B-9397-08002B2CF9AE}" pid="9" name="MSIP_Label_825b89c4-10ef-4619-aae0-f7317c7587ef_ActionId">
    <vt:lpwstr>83782299-0a69-462c-b0f9-62671db6750a</vt:lpwstr>
  </property>
  <property fmtid="{D5CDD505-2E9C-101B-9397-08002B2CF9AE}" pid="10" name="MSIP_Label_825b89c4-10ef-4619-aae0-f7317c7587ef_ContentBits">
    <vt:lpwstr>2</vt:lpwstr>
  </property>
  <property fmtid="{D5CDD505-2E9C-101B-9397-08002B2CF9AE}" pid="11" name="MSIP_Label_825b89c4-10ef-4619-aae0-f7317c7587ef_Enabled">
    <vt:lpwstr>true</vt:lpwstr>
  </property>
  <property fmtid="{D5CDD505-2E9C-101B-9397-08002B2CF9AE}" pid="12" name="MSIP_Label_825b89c4-10ef-4619-aae0-f7317c7587ef_Method">
    <vt:lpwstr>Privileged</vt:lpwstr>
  </property>
  <property fmtid="{D5CDD505-2E9C-101B-9397-08002B2CF9AE}" pid="13" name="MSIP_Label_825b89c4-10ef-4619-aae0-f7317c7587ef_Name">
    <vt:lpwstr>Información Privada</vt:lpwstr>
  </property>
  <property fmtid="{D5CDD505-2E9C-101B-9397-08002B2CF9AE}" pid="14" name="MSIP_Label_825b89c4-10ef-4619-aae0-f7317c7587ef_SetDate">
    <vt:lpwstr>2022-02-14T17:47:25Z</vt:lpwstr>
  </property>
  <property fmtid="{D5CDD505-2E9C-101B-9397-08002B2CF9AE}" pid="15" name="MSIP_Label_825b89c4-10ef-4619-aae0-f7317c7587ef_SiteId">
    <vt:lpwstr>59132fa3-6ab0-488a-a1b6-f8f96893d1b7</vt:lpwstr>
  </property>
  <property fmtid="{D5CDD505-2E9C-101B-9397-08002B2CF9AE}" pid="16" name="Notes">
    <vt:i4>0</vt:i4>
  </property>
  <property fmtid="{D5CDD505-2E9C-101B-9397-08002B2CF9AE}" pid="17" name="PresentationFormat">
    <vt:lpwstr>Panorámica</vt:lpwstr>
  </property>
  <property fmtid="{D5CDD505-2E9C-101B-9397-08002B2CF9AE}" pid="18" name="ScaleCrop">
    <vt:bool>false</vt:bool>
  </property>
  <property fmtid="{D5CDD505-2E9C-101B-9397-08002B2CF9AE}" pid="19" name="ShareDoc">
    <vt:bool>false</vt:bool>
  </property>
  <property fmtid="{D5CDD505-2E9C-101B-9397-08002B2CF9AE}" pid="20" name="Slides">
    <vt:i4>25</vt:i4>
  </property>
</Properties>
</file>