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Lst>
  <p:notesMasterIdLst>
    <p:notesMasterId r:id="rId21"/>
  </p:notesMasterIdLst>
  <p:sldIdLst>
    <p:sldId id="294" r:id="rId2"/>
    <p:sldId id="297" r:id="rId3"/>
    <p:sldId id="295" r:id="rId4"/>
    <p:sldId id="269" r:id="rId5"/>
    <p:sldId id="298" r:id="rId6"/>
    <p:sldId id="303" r:id="rId7"/>
    <p:sldId id="273" r:id="rId8"/>
    <p:sldId id="274" r:id="rId9"/>
    <p:sldId id="275" r:id="rId10"/>
    <p:sldId id="282" r:id="rId11"/>
    <p:sldId id="283" r:id="rId12"/>
    <p:sldId id="270" r:id="rId13"/>
    <p:sldId id="300" r:id="rId14"/>
    <p:sldId id="301" r:id="rId15"/>
    <p:sldId id="299" r:id="rId16"/>
    <p:sldId id="290" r:id="rId17"/>
    <p:sldId id="291" r:id="rId18"/>
    <p:sldId id="268" r:id="rId19"/>
    <p:sldId id="266" r:id="rId20"/>
  </p:sldIdLst>
  <p:sldSz cx="13004800" cy="975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pjn.ar.387590@hotmail.com" initials="s" lastIdx="1" clrIdx="0">
    <p:extLst>
      <p:ext uri="{19B8F6BF-5375-455C-9EA6-DF929625EA0E}">
        <p15:presenceInfo xmlns:p15="http://schemas.microsoft.com/office/powerpoint/2012/main" userId="5c82f9b6795c3f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DIN Condensed"/>
          <a:ea typeface="DIN Condensed"/>
          <a:cs typeface="DIN Condensed"/>
        </a:font>
        <a:srgbClr val="5C5C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DDE"/>
          </a:solidFill>
        </a:fill>
      </a:tcStyle>
    </a:wholeTbl>
    <a:band2H>
      <a:tcTxStyle/>
      <a:tcStyle>
        <a:tcBdr/>
        <a:fill>
          <a:solidFill>
            <a:srgbClr val="ECEFEF"/>
          </a:solidFill>
        </a:fill>
      </a:tcStyle>
    </a:band2H>
    <a:firstCol>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DIN Condensed"/>
          <a:ea typeface="DIN Condensed"/>
          <a:cs typeface="DIN Condensed"/>
        </a:font>
        <a:srgbClr val="5C5C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E2D3"/>
          </a:solidFill>
        </a:fill>
      </a:tcStyle>
    </a:wholeTbl>
    <a:band2H>
      <a:tcTxStyle/>
      <a:tcStyle>
        <a:tcBdr/>
        <a:fill>
          <a:solidFill>
            <a:srgbClr val="F6F1EA"/>
          </a:solidFill>
        </a:fill>
      </a:tcStyle>
    </a:band2H>
    <a:firstCol>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DIN Condensed"/>
          <a:ea typeface="DIN Condensed"/>
          <a:cs typeface="DIN Condensed"/>
        </a:font>
        <a:srgbClr val="5C5C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D8DE"/>
          </a:solidFill>
        </a:fill>
      </a:tcStyle>
    </a:wholeTbl>
    <a:band2H>
      <a:tcTxStyle/>
      <a:tcStyle>
        <a:tcBdr/>
        <a:fill>
          <a:solidFill>
            <a:srgbClr val="EDEDEF"/>
          </a:solidFill>
        </a:fill>
      </a:tcStyle>
    </a:band2H>
    <a:firstCol>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DIN Condensed"/>
          <a:ea typeface="DIN Condensed"/>
          <a:cs typeface="DIN Condensed"/>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
          <a:latin typeface="DIN Condensed"/>
          <a:ea typeface="DIN Condensed"/>
          <a:cs typeface="DIN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DIN Condensed"/>
          <a:ea typeface="DIN Condensed"/>
          <a:cs typeface="DIN Condensed"/>
        </a:font>
        <a:srgbClr val="5C5C5C"/>
      </a:tcTxStyle>
      <a:tcStyle>
        <a:tcBdr>
          <a:left>
            <a:ln w="12700" cap="flat">
              <a:noFill/>
              <a:miter lim="400000"/>
            </a:ln>
          </a:left>
          <a:right>
            <a:ln w="12700" cap="flat">
              <a:noFill/>
              <a:miter lim="400000"/>
            </a:ln>
          </a:right>
          <a:top>
            <a:ln w="50800" cap="flat">
              <a:solidFill>
                <a:srgbClr val="5C5C5C"/>
              </a:solidFill>
              <a:prstDash val="solid"/>
              <a:round/>
            </a:ln>
          </a:top>
          <a:bottom>
            <a:ln w="25400" cap="flat">
              <a:solidFill>
                <a:srgbClr val="5C5C5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DIN Condensed"/>
          <a:ea typeface="DIN Condensed"/>
          <a:cs typeface="DIN Condensed"/>
        </a:font>
        <a:srgbClr val="FFFFFF"/>
      </a:tcTxStyle>
      <a:tcStyle>
        <a:tcBdr>
          <a:left>
            <a:ln w="12700" cap="flat">
              <a:noFill/>
              <a:miter lim="400000"/>
            </a:ln>
          </a:left>
          <a:right>
            <a:ln w="12700" cap="flat">
              <a:noFill/>
              <a:miter lim="400000"/>
            </a:ln>
          </a:right>
          <a:top>
            <a:ln w="25400" cap="flat">
              <a:solidFill>
                <a:srgbClr val="5C5C5C"/>
              </a:solidFill>
              <a:prstDash val="solid"/>
              <a:round/>
            </a:ln>
          </a:top>
          <a:bottom>
            <a:ln w="25400" cap="flat">
              <a:solidFill>
                <a:srgbClr val="5C5C5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DIN Condensed"/>
          <a:ea typeface="DIN Condensed"/>
          <a:cs typeface="DIN Condensed"/>
        </a:font>
        <a:srgbClr val="5C5C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C5C5C"/>
          </a:solidFill>
        </a:fill>
      </a:tcStyle>
    </a:firstCol>
    <a:la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C5C5C"/>
          </a:solidFill>
        </a:fill>
      </a:tcStyle>
    </a:lastRow>
    <a:fir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C5C5C"/>
          </a:solidFill>
        </a:fill>
      </a:tcStyle>
    </a:firstRow>
  </a:tblStyle>
  <a:tblStyle styleId="{2708684C-4D16-4618-839F-0558EEFCDFE6}" styleName="">
    <a:tblBg/>
    <a:wholeTbl>
      <a:tcTxStyle b="off" i="off">
        <a:font>
          <a:latin typeface="DIN Condensed"/>
          <a:ea typeface="DIN Condensed"/>
          <a:cs typeface="DIN Condensed"/>
        </a:font>
        <a:srgbClr val="5C5C5C"/>
      </a:tcTxStyle>
      <a:tcStyle>
        <a:tcBdr>
          <a:left>
            <a:ln w="12700" cap="flat">
              <a:solidFill>
                <a:srgbClr val="5C5C5C"/>
              </a:solidFill>
              <a:prstDash val="solid"/>
              <a:round/>
            </a:ln>
          </a:left>
          <a:right>
            <a:ln w="12700" cap="flat">
              <a:solidFill>
                <a:srgbClr val="5C5C5C"/>
              </a:solidFill>
              <a:prstDash val="solid"/>
              <a:round/>
            </a:ln>
          </a:right>
          <a:top>
            <a:ln w="12700" cap="flat">
              <a:solidFill>
                <a:srgbClr val="5C5C5C"/>
              </a:solidFill>
              <a:prstDash val="solid"/>
              <a:round/>
            </a:ln>
          </a:top>
          <a:bottom>
            <a:ln w="12700" cap="flat">
              <a:solidFill>
                <a:srgbClr val="5C5C5C"/>
              </a:solidFill>
              <a:prstDash val="solid"/>
              <a:round/>
            </a:ln>
          </a:bottom>
          <a:insideH>
            <a:ln w="12700" cap="flat">
              <a:solidFill>
                <a:srgbClr val="5C5C5C"/>
              </a:solidFill>
              <a:prstDash val="solid"/>
              <a:round/>
            </a:ln>
          </a:insideH>
          <a:insideV>
            <a:ln w="12700" cap="flat">
              <a:solidFill>
                <a:srgbClr val="5C5C5C"/>
              </a:solidFill>
              <a:prstDash val="solid"/>
              <a:round/>
            </a:ln>
          </a:insideV>
        </a:tcBdr>
        <a:fill>
          <a:solidFill>
            <a:srgbClr val="5C5C5C">
              <a:alpha val="20000"/>
            </a:srgbClr>
          </a:solidFill>
        </a:fill>
      </a:tcStyle>
    </a:wholeTbl>
    <a:band2H>
      <a:tcTxStyle/>
      <a:tcStyle>
        <a:tcBdr/>
        <a:fill>
          <a:solidFill>
            <a:srgbClr val="FFFFFF"/>
          </a:solidFill>
        </a:fill>
      </a:tcStyle>
    </a:band2H>
    <a:firstCol>
      <a:tcTxStyle b="on" i="off">
        <a:font>
          <a:latin typeface="DIN Condensed"/>
          <a:ea typeface="DIN Condensed"/>
          <a:cs typeface="DIN Condensed"/>
        </a:font>
        <a:srgbClr val="5C5C5C"/>
      </a:tcTxStyle>
      <a:tcStyle>
        <a:tcBdr>
          <a:left>
            <a:ln w="12700" cap="flat">
              <a:solidFill>
                <a:srgbClr val="5C5C5C"/>
              </a:solidFill>
              <a:prstDash val="solid"/>
              <a:round/>
            </a:ln>
          </a:left>
          <a:right>
            <a:ln w="12700" cap="flat">
              <a:solidFill>
                <a:srgbClr val="5C5C5C"/>
              </a:solidFill>
              <a:prstDash val="solid"/>
              <a:round/>
            </a:ln>
          </a:right>
          <a:top>
            <a:ln w="12700" cap="flat">
              <a:solidFill>
                <a:srgbClr val="5C5C5C"/>
              </a:solidFill>
              <a:prstDash val="solid"/>
              <a:round/>
            </a:ln>
          </a:top>
          <a:bottom>
            <a:ln w="12700" cap="flat">
              <a:solidFill>
                <a:srgbClr val="5C5C5C"/>
              </a:solidFill>
              <a:prstDash val="solid"/>
              <a:round/>
            </a:ln>
          </a:bottom>
          <a:insideH>
            <a:ln w="12700" cap="flat">
              <a:solidFill>
                <a:srgbClr val="5C5C5C"/>
              </a:solidFill>
              <a:prstDash val="solid"/>
              <a:round/>
            </a:ln>
          </a:insideH>
          <a:insideV>
            <a:ln w="12700" cap="flat">
              <a:solidFill>
                <a:srgbClr val="5C5C5C"/>
              </a:solidFill>
              <a:prstDash val="solid"/>
              <a:round/>
            </a:ln>
          </a:insideV>
        </a:tcBdr>
        <a:fill>
          <a:solidFill>
            <a:srgbClr val="5C5C5C">
              <a:alpha val="20000"/>
            </a:srgbClr>
          </a:solidFill>
        </a:fill>
      </a:tcStyle>
    </a:firstCol>
    <a:lastRow>
      <a:tcTxStyle b="on" i="off">
        <a:font>
          <a:latin typeface="DIN Condensed"/>
          <a:ea typeface="DIN Condensed"/>
          <a:cs typeface="DIN Condensed"/>
        </a:font>
        <a:srgbClr val="5C5C5C"/>
      </a:tcTxStyle>
      <a:tcStyle>
        <a:tcBdr>
          <a:left>
            <a:ln w="12700" cap="flat">
              <a:solidFill>
                <a:srgbClr val="5C5C5C"/>
              </a:solidFill>
              <a:prstDash val="solid"/>
              <a:round/>
            </a:ln>
          </a:left>
          <a:right>
            <a:ln w="12700" cap="flat">
              <a:solidFill>
                <a:srgbClr val="5C5C5C"/>
              </a:solidFill>
              <a:prstDash val="solid"/>
              <a:round/>
            </a:ln>
          </a:right>
          <a:top>
            <a:ln w="50800" cap="flat">
              <a:solidFill>
                <a:srgbClr val="5C5C5C"/>
              </a:solidFill>
              <a:prstDash val="solid"/>
              <a:round/>
            </a:ln>
          </a:top>
          <a:bottom>
            <a:ln w="12700" cap="flat">
              <a:solidFill>
                <a:srgbClr val="5C5C5C"/>
              </a:solidFill>
              <a:prstDash val="solid"/>
              <a:round/>
            </a:ln>
          </a:bottom>
          <a:insideH>
            <a:ln w="12700" cap="flat">
              <a:solidFill>
                <a:srgbClr val="5C5C5C"/>
              </a:solidFill>
              <a:prstDash val="solid"/>
              <a:round/>
            </a:ln>
          </a:insideH>
          <a:insideV>
            <a:ln w="12700" cap="flat">
              <a:solidFill>
                <a:srgbClr val="5C5C5C"/>
              </a:solidFill>
              <a:prstDash val="solid"/>
              <a:round/>
            </a:ln>
          </a:insideV>
        </a:tcBdr>
        <a:fill>
          <a:noFill/>
        </a:fill>
      </a:tcStyle>
    </a:lastRow>
    <a:firstRow>
      <a:tcTxStyle b="on" i="off">
        <a:font>
          <a:latin typeface="DIN Condensed"/>
          <a:ea typeface="DIN Condensed"/>
          <a:cs typeface="DIN Condensed"/>
        </a:font>
        <a:srgbClr val="5C5C5C"/>
      </a:tcTxStyle>
      <a:tcStyle>
        <a:tcBdr>
          <a:left>
            <a:ln w="12700" cap="flat">
              <a:solidFill>
                <a:srgbClr val="5C5C5C"/>
              </a:solidFill>
              <a:prstDash val="solid"/>
              <a:round/>
            </a:ln>
          </a:left>
          <a:right>
            <a:ln w="12700" cap="flat">
              <a:solidFill>
                <a:srgbClr val="5C5C5C"/>
              </a:solidFill>
              <a:prstDash val="solid"/>
              <a:round/>
            </a:ln>
          </a:right>
          <a:top>
            <a:ln w="12700" cap="flat">
              <a:solidFill>
                <a:srgbClr val="5C5C5C"/>
              </a:solidFill>
              <a:prstDash val="solid"/>
              <a:round/>
            </a:ln>
          </a:top>
          <a:bottom>
            <a:ln w="25400" cap="flat">
              <a:solidFill>
                <a:srgbClr val="5C5C5C"/>
              </a:solidFill>
              <a:prstDash val="solid"/>
              <a:round/>
            </a:ln>
          </a:bottom>
          <a:insideH>
            <a:ln w="12700" cap="flat">
              <a:solidFill>
                <a:srgbClr val="5C5C5C"/>
              </a:solidFill>
              <a:prstDash val="solid"/>
              <a:round/>
            </a:ln>
          </a:insideH>
          <a:insideV>
            <a:ln w="12700" cap="flat">
              <a:solidFill>
                <a:srgbClr val="5C5C5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1262"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8B3BCB-14D7-4DAA-AC98-B0445DB8D4A2}" type="doc">
      <dgm:prSet loTypeId="urn:microsoft.com/office/officeart/2005/8/layout/process1" loCatId="process" qsTypeId="urn:microsoft.com/office/officeart/2005/8/quickstyle/simple1" qsCatId="simple" csTypeId="urn:microsoft.com/office/officeart/2005/8/colors/accent1_2" csCatId="accent1" phldr="1"/>
      <dgm:spPr/>
    </dgm:pt>
    <dgm:pt modelId="{73EA6678-8158-4FAE-9CE7-DA9F1B54ED80}">
      <dgm:prSet phldrT="[Texto]"/>
      <dgm:spPr/>
      <dgm:t>
        <a:bodyPr/>
        <a:lstStyle/>
        <a:p>
          <a:r>
            <a:rPr lang="es-AR" dirty="0" err="1"/>
            <a:t>Organized</a:t>
          </a:r>
          <a:r>
            <a:rPr lang="es-AR" dirty="0"/>
            <a:t> </a:t>
          </a:r>
          <a:r>
            <a:rPr lang="es-AR" dirty="0" err="1"/>
            <a:t>Crime</a:t>
          </a:r>
          <a:endParaRPr lang="es-AR" dirty="0"/>
        </a:p>
        <a:p>
          <a:endParaRPr lang="es-AR" dirty="0"/>
        </a:p>
      </dgm:t>
    </dgm:pt>
    <dgm:pt modelId="{F0283585-0FB8-436C-B932-2DE43A8940AC}" type="parTrans" cxnId="{D5F23265-917D-4104-B7C2-6E7824E9506A}">
      <dgm:prSet/>
      <dgm:spPr/>
      <dgm:t>
        <a:bodyPr/>
        <a:lstStyle/>
        <a:p>
          <a:endParaRPr lang="es-AR"/>
        </a:p>
      </dgm:t>
    </dgm:pt>
    <dgm:pt modelId="{952980D8-9A5F-42AA-9600-F939517B4D66}" type="sibTrans" cxnId="{D5F23265-917D-4104-B7C2-6E7824E9506A}">
      <dgm:prSet/>
      <dgm:spPr/>
      <dgm:t>
        <a:bodyPr/>
        <a:lstStyle/>
        <a:p>
          <a:endParaRPr lang="es-AR"/>
        </a:p>
      </dgm:t>
    </dgm:pt>
    <dgm:pt modelId="{649050F0-F608-4C0E-AB81-D788D5C8E976}">
      <dgm:prSet phldrT="[Texto]"/>
      <dgm:spPr/>
      <dgm:t>
        <a:bodyPr/>
        <a:lstStyle/>
        <a:p>
          <a:r>
            <a:rPr lang="es-AR" dirty="0" err="1"/>
            <a:t>Economic</a:t>
          </a:r>
          <a:r>
            <a:rPr lang="es-AR" dirty="0"/>
            <a:t> </a:t>
          </a:r>
          <a:r>
            <a:rPr lang="es-AR" dirty="0" err="1"/>
            <a:t>crime</a:t>
          </a:r>
          <a:endParaRPr lang="es-AR" dirty="0"/>
        </a:p>
        <a:p>
          <a:endParaRPr lang="es-AR" dirty="0"/>
        </a:p>
      </dgm:t>
    </dgm:pt>
    <dgm:pt modelId="{FD1EE822-1E90-430D-AA77-D671A0228652}" type="parTrans" cxnId="{FECA7459-6800-4BE1-A315-7DC926F337C0}">
      <dgm:prSet/>
      <dgm:spPr/>
      <dgm:t>
        <a:bodyPr/>
        <a:lstStyle/>
        <a:p>
          <a:endParaRPr lang="es-AR"/>
        </a:p>
      </dgm:t>
    </dgm:pt>
    <dgm:pt modelId="{2B6CB8F4-6BF4-4B58-912F-5DA531DFEC29}" type="sibTrans" cxnId="{FECA7459-6800-4BE1-A315-7DC926F337C0}">
      <dgm:prSet/>
      <dgm:spPr/>
      <dgm:t>
        <a:bodyPr/>
        <a:lstStyle/>
        <a:p>
          <a:endParaRPr lang="es-AR"/>
        </a:p>
      </dgm:t>
    </dgm:pt>
    <dgm:pt modelId="{54C90EC8-E058-4E4E-A1CD-69CDDE44B245}" type="pres">
      <dgm:prSet presAssocID="{188B3BCB-14D7-4DAA-AC98-B0445DB8D4A2}" presName="Name0" presStyleCnt="0">
        <dgm:presLayoutVars>
          <dgm:dir/>
          <dgm:resizeHandles val="exact"/>
        </dgm:presLayoutVars>
      </dgm:prSet>
      <dgm:spPr/>
    </dgm:pt>
    <dgm:pt modelId="{AEC5B9D6-5FF9-48B7-9B06-750FD3727417}" type="pres">
      <dgm:prSet presAssocID="{73EA6678-8158-4FAE-9CE7-DA9F1B54ED80}" presName="node" presStyleLbl="node1" presStyleIdx="0" presStyleCnt="2">
        <dgm:presLayoutVars>
          <dgm:bulletEnabled val="1"/>
        </dgm:presLayoutVars>
      </dgm:prSet>
      <dgm:spPr/>
    </dgm:pt>
    <dgm:pt modelId="{B453FF3A-BFE7-4136-A28F-A30221DB0A99}" type="pres">
      <dgm:prSet presAssocID="{952980D8-9A5F-42AA-9600-F939517B4D66}" presName="sibTrans" presStyleLbl="sibTrans2D1" presStyleIdx="0" presStyleCnt="1"/>
      <dgm:spPr/>
    </dgm:pt>
    <dgm:pt modelId="{FB343040-22D5-4425-BBD6-F2DBC21944AF}" type="pres">
      <dgm:prSet presAssocID="{952980D8-9A5F-42AA-9600-F939517B4D66}" presName="connectorText" presStyleLbl="sibTrans2D1" presStyleIdx="0" presStyleCnt="1"/>
      <dgm:spPr/>
    </dgm:pt>
    <dgm:pt modelId="{1D32EA76-CBD4-4DA8-A703-0E8CD010859A}" type="pres">
      <dgm:prSet presAssocID="{649050F0-F608-4C0E-AB81-D788D5C8E976}" presName="node" presStyleLbl="node1" presStyleIdx="1" presStyleCnt="2">
        <dgm:presLayoutVars>
          <dgm:bulletEnabled val="1"/>
        </dgm:presLayoutVars>
      </dgm:prSet>
      <dgm:spPr/>
    </dgm:pt>
  </dgm:ptLst>
  <dgm:cxnLst>
    <dgm:cxn modelId="{D5F23265-917D-4104-B7C2-6E7824E9506A}" srcId="{188B3BCB-14D7-4DAA-AC98-B0445DB8D4A2}" destId="{73EA6678-8158-4FAE-9CE7-DA9F1B54ED80}" srcOrd="0" destOrd="0" parTransId="{F0283585-0FB8-436C-B932-2DE43A8940AC}" sibTransId="{952980D8-9A5F-42AA-9600-F939517B4D66}"/>
    <dgm:cxn modelId="{FECA7459-6800-4BE1-A315-7DC926F337C0}" srcId="{188B3BCB-14D7-4DAA-AC98-B0445DB8D4A2}" destId="{649050F0-F608-4C0E-AB81-D788D5C8E976}" srcOrd="1" destOrd="0" parTransId="{FD1EE822-1E90-430D-AA77-D671A0228652}" sibTransId="{2B6CB8F4-6BF4-4B58-912F-5DA531DFEC29}"/>
    <dgm:cxn modelId="{18F947B3-C5B7-47CA-AD81-8887AE3412C8}" type="presOf" srcId="{649050F0-F608-4C0E-AB81-D788D5C8E976}" destId="{1D32EA76-CBD4-4DA8-A703-0E8CD010859A}" srcOrd="0" destOrd="0" presId="urn:microsoft.com/office/officeart/2005/8/layout/process1"/>
    <dgm:cxn modelId="{EF4328B5-695A-493F-AE4F-21097B2FFB0D}" type="presOf" srcId="{73EA6678-8158-4FAE-9CE7-DA9F1B54ED80}" destId="{AEC5B9D6-5FF9-48B7-9B06-750FD3727417}" srcOrd="0" destOrd="0" presId="urn:microsoft.com/office/officeart/2005/8/layout/process1"/>
    <dgm:cxn modelId="{38BA65C6-64D1-4178-864B-08FA269BE494}" type="presOf" srcId="{188B3BCB-14D7-4DAA-AC98-B0445DB8D4A2}" destId="{54C90EC8-E058-4E4E-A1CD-69CDDE44B245}" srcOrd="0" destOrd="0" presId="urn:microsoft.com/office/officeart/2005/8/layout/process1"/>
    <dgm:cxn modelId="{75CC40E5-9105-4AB5-B719-5F1819ECFB60}" type="presOf" srcId="{952980D8-9A5F-42AA-9600-F939517B4D66}" destId="{B453FF3A-BFE7-4136-A28F-A30221DB0A99}" srcOrd="0" destOrd="0" presId="urn:microsoft.com/office/officeart/2005/8/layout/process1"/>
    <dgm:cxn modelId="{8B1719E9-E57F-4F0F-B110-5F0E0B8616EA}" type="presOf" srcId="{952980D8-9A5F-42AA-9600-F939517B4D66}" destId="{FB343040-22D5-4425-BBD6-F2DBC21944AF}" srcOrd="1" destOrd="0" presId="urn:microsoft.com/office/officeart/2005/8/layout/process1"/>
    <dgm:cxn modelId="{63836BF1-54C8-4863-A85A-1A42E7C03860}" type="presParOf" srcId="{54C90EC8-E058-4E4E-A1CD-69CDDE44B245}" destId="{AEC5B9D6-5FF9-48B7-9B06-750FD3727417}" srcOrd="0" destOrd="0" presId="urn:microsoft.com/office/officeart/2005/8/layout/process1"/>
    <dgm:cxn modelId="{F46DF40A-40A5-4FCF-85CA-82C9A1A4B178}" type="presParOf" srcId="{54C90EC8-E058-4E4E-A1CD-69CDDE44B245}" destId="{B453FF3A-BFE7-4136-A28F-A30221DB0A99}" srcOrd="1" destOrd="0" presId="urn:microsoft.com/office/officeart/2005/8/layout/process1"/>
    <dgm:cxn modelId="{2179DE68-B213-4D9A-B1C8-1117A2573595}" type="presParOf" srcId="{B453FF3A-BFE7-4136-A28F-A30221DB0A99}" destId="{FB343040-22D5-4425-BBD6-F2DBC21944AF}" srcOrd="0" destOrd="0" presId="urn:microsoft.com/office/officeart/2005/8/layout/process1"/>
    <dgm:cxn modelId="{AF134766-B3A3-4EAC-86B5-4D6627A4083A}" type="presParOf" srcId="{54C90EC8-E058-4E4E-A1CD-69CDDE44B245}" destId="{1D32EA76-CBD4-4DA8-A703-0E8CD010859A}"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4FE7DD5-A7BB-4A2B-9F03-414ABB491EE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AR"/>
        </a:p>
      </dgm:t>
    </dgm:pt>
    <dgm:pt modelId="{AFC312A5-AF2E-47DB-9112-F5FD6D6D0F6B}">
      <dgm:prSet phldrT="[Texto]"/>
      <dgm:spPr/>
      <dgm:t>
        <a:bodyPr/>
        <a:lstStyle/>
        <a:p>
          <a:r>
            <a:rPr lang="es-AR" dirty="0" err="1"/>
            <a:t>Characteristics</a:t>
          </a:r>
          <a:endParaRPr lang="es-AR" dirty="0"/>
        </a:p>
      </dgm:t>
    </dgm:pt>
    <dgm:pt modelId="{934B63EB-3225-4C4A-A991-4BE834388E9F}" type="parTrans" cxnId="{79651AD4-5DF0-4246-A676-82B7AC11857A}">
      <dgm:prSet/>
      <dgm:spPr/>
      <dgm:t>
        <a:bodyPr/>
        <a:lstStyle/>
        <a:p>
          <a:endParaRPr lang="es-AR"/>
        </a:p>
      </dgm:t>
    </dgm:pt>
    <dgm:pt modelId="{AEFE12B0-EB33-4610-AE0D-469F95798C8D}" type="sibTrans" cxnId="{79651AD4-5DF0-4246-A676-82B7AC11857A}">
      <dgm:prSet/>
      <dgm:spPr/>
      <dgm:t>
        <a:bodyPr/>
        <a:lstStyle/>
        <a:p>
          <a:endParaRPr lang="es-AR"/>
        </a:p>
      </dgm:t>
    </dgm:pt>
    <dgm:pt modelId="{8F26219E-F2FE-48EE-BE70-A183818B323C}">
      <dgm:prSet/>
      <dgm:spPr/>
      <dgm:t>
        <a:bodyPr/>
        <a:lstStyle/>
        <a:p>
          <a:r>
            <a:rPr lang="es-AR" dirty="0" err="1"/>
            <a:t>temporary</a:t>
          </a:r>
          <a:endParaRPr lang="es-AR" dirty="0"/>
        </a:p>
      </dgm:t>
    </dgm:pt>
    <dgm:pt modelId="{04291F78-FAF4-46E0-B875-D73B47586DF9}" type="parTrans" cxnId="{3DB88256-721D-4429-9797-B5B5ACA82497}">
      <dgm:prSet/>
      <dgm:spPr/>
      <dgm:t>
        <a:bodyPr/>
        <a:lstStyle/>
        <a:p>
          <a:endParaRPr lang="es-AR"/>
        </a:p>
      </dgm:t>
    </dgm:pt>
    <dgm:pt modelId="{B1AC1544-303B-4604-8612-14E47C81D683}" type="sibTrans" cxnId="{3DB88256-721D-4429-9797-B5B5ACA82497}">
      <dgm:prSet/>
      <dgm:spPr/>
      <dgm:t>
        <a:bodyPr/>
        <a:lstStyle/>
        <a:p>
          <a:endParaRPr lang="es-AR"/>
        </a:p>
      </dgm:t>
    </dgm:pt>
    <dgm:pt modelId="{B17AECBA-7796-435B-B2F5-4A722F97ED0F}">
      <dgm:prSet/>
      <dgm:spPr/>
      <dgm:t>
        <a:bodyPr/>
        <a:lstStyle/>
        <a:p>
          <a:r>
            <a:rPr lang="es-AR" dirty="0"/>
            <a:t> </a:t>
          </a:r>
          <a:r>
            <a:rPr lang="es-AR" dirty="0" err="1"/>
            <a:t>accessory</a:t>
          </a:r>
          <a:r>
            <a:rPr lang="es-AR" dirty="0"/>
            <a:t> (</a:t>
          </a:r>
          <a:r>
            <a:rPr lang="es-AR" dirty="0" err="1"/>
            <a:t>servant</a:t>
          </a:r>
          <a:r>
            <a:rPr lang="es-AR" dirty="0"/>
            <a:t>)</a:t>
          </a:r>
        </a:p>
      </dgm:t>
    </dgm:pt>
    <dgm:pt modelId="{259ED525-114C-4982-9718-9069F751506C}" type="parTrans" cxnId="{98E96E5A-A660-4CBB-9B00-2876B61A9066}">
      <dgm:prSet/>
      <dgm:spPr/>
      <dgm:t>
        <a:bodyPr/>
        <a:lstStyle/>
        <a:p>
          <a:endParaRPr lang="es-AR"/>
        </a:p>
      </dgm:t>
    </dgm:pt>
    <dgm:pt modelId="{7E9DD27E-28DB-48E5-8601-2CA1E48F7BA6}" type="sibTrans" cxnId="{98E96E5A-A660-4CBB-9B00-2876B61A9066}">
      <dgm:prSet/>
      <dgm:spPr/>
      <dgm:t>
        <a:bodyPr/>
        <a:lstStyle/>
        <a:p>
          <a:endParaRPr lang="es-AR"/>
        </a:p>
      </dgm:t>
    </dgm:pt>
    <dgm:pt modelId="{7657A8DA-8897-45B5-8AC6-C8653FF4EC76}">
      <dgm:prSet phldrT="[Texto]"/>
      <dgm:spPr/>
      <dgm:t>
        <a:bodyPr/>
        <a:lstStyle/>
        <a:p>
          <a:r>
            <a:rPr lang="es-AR" i="1" dirty="0"/>
            <a:t>In audita parte</a:t>
          </a:r>
        </a:p>
      </dgm:t>
    </dgm:pt>
    <dgm:pt modelId="{E51C4851-66DE-4B1E-9C1F-B9B5A42F5782}" type="sibTrans" cxnId="{94DB2787-E022-4BC0-8404-7713B23E80C7}">
      <dgm:prSet/>
      <dgm:spPr/>
      <dgm:t>
        <a:bodyPr/>
        <a:lstStyle/>
        <a:p>
          <a:endParaRPr lang="es-AR"/>
        </a:p>
      </dgm:t>
    </dgm:pt>
    <dgm:pt modelId="{A93E3E8F-8EE7-4916-9BF9-9991D4EDDED2}" type="parTrans" cxnId="{94DB2787-E022-4BC0-8404-7713B23E80C7}">
      <dgm:prSet/>
      <dgm:spPr/>
      <dgm:t>
        <a:bodyPr/>
        <a:lstStyle/>
        <a:p>
          <a:endParaRPr lang="es-AR"/>
        </a:p>
      </dgm:t>
    </dgm:pt>
    <dgm:pt modelId="{940360B2-ED56-4E23-BE1D-91B6D78E4A81}" type="pres">
      <dgm:prSet presAssocID="{E4FE7DD5-A7BB-4A2B-9F03-414ABB491EEE}" presName="diagram" presStyleCnt="0">
        <dgm:presLayoutVars>
          <dgm:chPref val="1"/>
          <dgm:dir/>
          <dgm:animOne val="branch"/>
          <dgm:animLvl val="lvl"/>
          <dgm:resizeHandles val="exact"/>
        </dgm:presLayoutVars>
      </dgm:prSet>
      <dgm:spPr/>
    </dgm:pt>
    <dgm:pt modelId="{A5D4C013-74AA-4508-8CF0-9D200B76BE27}" type="pres">
      <dgm:prSet presAssocID="{AFC312A5-AF2E-47DB-9112-F5FD6D6D0F6B}" presName="root1" presStyleCnt="0"/>
      <dgm:spPr/>
    </dgm:pt>
    <dgm:pt modelId="{063225F8-DFCC-4D20-ABC4-6F1C5DD91CC6}" type="pres">
      <dgm:prSet presAssocID="{AFC312A5-AF2E-47DB-9112-F5FD6D6D0F6B}" presName="LevelOneTextNode" presStyleLbl="node0" presStyleIdx="0" presStyleCnt="1">
        <dgm:presLayoutVars>
          <dgm:chPref val="3"/>
        </dgm:presLayoutVars>
      </dgm:prSet>
      <dgm:spPr/>
    </dgm:pt>
    <dgm:pt modelId="{66FEE785-837A-4595-A4E2-552E6FF6B5E1}" type="pres">
      <dgm:prSet presAssocID="{AFC312A5-AF2E-47DB-9112-F5FD6D6D0F6B}" presName="level2hierChild" presStyleCnt="0"/>
      <dgm:spPr/>
    </dgm:pt>
    <dgm:pt modelId="{6F69093E-1224-47DF-B5F7-D2F1F7AD5735}" type="pres">
      <dgm:prSet presAssocID="{259ED525-114C-4982-9718-9069F751506C}" presName="conn2-1" presStyleLbl="parChTrans1D2" presStyleIdx="0" presStyleCnt="3"/>
      <dgm:spPr/>
    </dgm:pt>
    <dgm:pt modelId="{4A51A055-7EA1-4F7D-86A6-EF57A71FCB2F}" type="pres">
      <dgm:prSet presAssocID="{259ED525-114C-4982-9718-9069F751506C}" presName="connTx" presStyleLbl="parChTrans1D2" presStyleIdx="0" presStyleCnt="3"/>
      <dgm:spPr/>
    </dgm:pt>
    <dgm:pt modelId="{C33699EF-1D9B-4BF0-BFD1-E6F49CB1A426}" type="pres">
      <dgm:prSet presAssocID="{B17AECBA-7796-435B-B2F5-4A722F97ED0F}" presName="root2" presStyleCnt="0"/>
      <dgm:spPr/>
    </dgm:pt>
    <dgm:pt modelId="{2601B828-86BB-4A86-A746-5F5436E4E5F5}" type="pres">
      <dgm:prSet presAssocID="{B17AECBA-7796-435B-B2F5-4A722F97ED0F}" presName="LevelTwoTextNode" presStyleLbl="node2" presStyleIdx="0" presStyleCnt="3">
        <dgm:presLayoutVars>
          <dgm:chPref val="3"/>
        </dgm:presLayoutVars>
      </dgm:prSet>
      <dgm:spPr/>
    </dgm:pt>
    <dgm:pt modelId="{0021115F-BCC4-47EC-BFA4-ADCFEEED5BD9}" type="pres">
      <dgm:prSet presAssocID="{B17AECBA-7796-435B-B2F5-4A722F97ED0F}" presName="level3hierChild" presStyleCnt="0"/>
      <dgm:spPr/>
    </dgm:pt>
    <dgm:pt modelId="{BEEE8E0F-CE18-4932-8EA9-367C8F5F5AC2}" type="pres">
      <dgm:prSet presAssocID="{04291F78-FAF4-46E0-B875-D73B47586DF9}" presName="conn2-1" presStyleLbl="parChTrans1D2" presStyleIdx="1" presStyleCnt="3"/>
      <dgm:spPr/>
    </dgm:pt>
    <dgm:pt modelId="{3A7BE9EC-16FC-4A60-A70A-7B5FB29BEA90}" type="pres">
      <dgm:prSet presAssocID="{04291F78-FAF4-46E0-B875-D73B47586DF9}" presName="connTx" presStyleLbl="parChTrans1D2" presStyleIdx="1" presStyleCnt="3"/>
      <dgm:spPr/>
    </dgm:pt>
    <dgm:pt modelId="{202D7D38-CA1C-41B3-867C-219A40C7A148}" type="pres">
      <dgm:prSet presAssocID="{8F26219E-F2FE-48EE-BE70-A183818B323C}" presName="root2" presStyleCnt="0"/>
      <dgm:spPr/>
    </dgm:pt>
    <dgm:pt modelId="{1A8066D4-924F-4932-A36E-46B421F5E298}" type="pres">
      <dgm:prSet presAssocID="{8F26219E-F2FE-48EE-BE70-A183818B323C}" presName="LevelTwoTextNode" presStyleLbl="node2" presStyleIdx="1" presStyleCnt="3">
        <dgm:presLayoutVars>
          <dgm:chPref val="3"/>
        </dgm:presLayoutVars>
      </dgm:prSet>
      <dgm:spPr/>
    </dgm:pt>
    <dgm:pt modelId="{91C714AD-1F78-40D5-B696-C15AED7BE3AC}" type="pres">
      <dgm:prSet presAssocID="{8F26219E-F2FE-48EE-BE70-A183818B323C}" presName="level3hierChild" presStyleCnt="0"/>
      <dgm:spPr/>
    </dgm:pt>
    <dgm:pt modelId="{47927906-786E-494B-A310-822260E98FB6}" type="pres">
      <dgm:prSet presAssocID="{A93E3E8F-8EE7-4916-9BF9-9991D4EDDED2}" presName="conn2-1" presStyleLbl="parChTrans1D2" presStyleIdx="2" presStyleCnt="3"/>
      <dgm:spPr/>
    </dgm:pt>
    <dgm:pt modelId="{E1CFA093-7A95-4C96-B23F-FA8476F4BD61}" type="pres">
      <dgm:prSet presAssocID="{A93E3E8F-8EE7-4916-9BF9-9991D4EDDED2}" presName="connTx" presStyleLbl="parChTrans1D2" presStyleIdx="2" presStyleCnt="3"/>
      <dgm:spPr/>
    </dgm:pt>
    <dgm:pt modelId="{4BDD39E8-5065-4223-B0E6-1A4B03F038C4}" type="pres">
      <dgm:prSet presAssocID="{7657A8DA-8897-45B5-8AC6-C8653FF4EC76}" presName="root2" presStyleCnt="0"/>
      <dgm:spPr/>
    </dgm:pt>
    <dgm:pt modelId="{7D860EA7-8CFA-45E5-8885-119BD41D874D}" type="pres">
      <dgm:prSet presAssocID="{7657A8DA-8897-45B5-8AC6-C8653FF4EC76}" presName="LevelTwoTextNode" presStyleLbl="node2" presStyleIdx="2" presStyleCnt="3">
        <dgm:presLayoutVars>
          <dgm:chPref val="3"/>
        </dgm:presLayoutVars>
      </dgm:prSet>
      <dgm:spPr/>
    </dgm:pt>
    <dgm:pt modelId="{DC91EE14-70E5-4A3C-A3C7-4F3DCAB20417}" type="pres">
      <dgm:prSet presAssocID="{7657A8DA-8897-45B5-8AC6-C8653FF4EC76}" presName="level3hierChild" presStyleCnt="0"/>
      <dgm:spPr/>
    </dgm:pt>
  </dgm:ptLst>
  <dgm:cxnLst>
    <dgm:cxn modelId="{FD57FE0F-E091-4B75-971B-75B6262327F0}" type="presOf" srcId="{04291F78-FAF4-46E0-B875-D73B47586DF9}" destId="{3A7BE9EC-16FC-4A60-A70A-7B5FB29BEA90}" srcOrd="1" destOrd="0" presId="urn:microsoft.com/office/officeart/2005/8/layout/hierarchy2"/>
    <dgm:cxn modelId="{9E552615-8D65-4C10-B0E4-9ED94D605C2D}" type="presOf" srcId="{04291F78-FAF4-46E0-B875-D73B47586DF9}" destId="{BEEE8E0F-CE18-4932-8EA9-367C8F5F5AC2}" srcOrd="0" destOrd="0" presId="urn:microsoft.com/office/officeart/2005/8/layout/hierarchy2"/>
    <dgm:cxn modelId="{3DFA651B-F78C-4C4C-82E5-4B3D5B96A09A}" type="presOf" srcId="{A93E3E8F-8EE7-4916-9BF9-9991D4EDDED2}" destId="{E1CFA093-7A95-4C96-B23F-FA8476F4BD61}" srcOrd="1" destOrd="0" presId="urn:microsoft.com/office/officeart/2005/8/layout/hierarchy2"/>
    <dgm:cxn modelId="{EBD41121-2536-4060-A503-24B4C68D6A4A}" type="presOf" srcId="{259ED525-114C-4982-9718-9069F751506C}" destId="{6F69093E-1224-47DF-B5F7-D2F1F7AD5735}" srcOrd="0" destOrd="0" presId="urn:microsoft.com/office/officeart/2005/8/layout/hierarchy2"/>
    <dgm:cxn modelId="{A5A1EB73-ECB7-47AC-91B9-D794058BEBEA}" type="presOf" srcId="{8F26219E-F2FE-48EE-BE70-A183818B323C}" destId="{1A8066D4-924F-4932-A36E-46B421F5E298}" srcOrd="0" destOrd="0" presId="urn:microsoft.com/office/officeart/2005/8/layout/hierarchy2"/>
    <dgm:cxn modelId="{3DB88256-721D-4429-9797-B5B5ACA82497}" srcId="{AFC312A5-AF2E-47DB-9112-F5FD6D6D0F6B}" destId="{8F26219E-F2FE-48EE-BE70-A183818B323C}" srcOrd="1" destOrd="0" parTransId="{04291F78-FAF4-46E0-B875-D73B47586DF9}" sibTransId="{B1AC1544-303B-4604-8612-14E47C81D683}"/>
    <dgm:cxn modelId="{98E96E5A-A660-4CBB-9B00-2876B61A9066}" srcId="{AFC312A5-AF2E-47DB-9112-F5FD6D6D0F6B}" destId="{B17AECBA-7796-435B-B2F5-4A722F97ED0F}" srcOrd="0" destOrd="0" parTransId="{259ED525-114C-4982-9718-9069F751506C}" sibTransId="{7E9DD27E-28DB-48E5-8601-2CA1E48F7BA6}"/>
    <dgm:cxn modelId="{94DB2787-E022-4BC0-8404-7713B23E80C7}" srcId="{AFC312A5-AF2E-47DB-9112-F5FD6D6D0F6B}" destId="{7657A8DA-8897-45B5-8AC6-C8653FF4EC76}" srcOrd="2" destOrd="0" parTransId="{A93E3E8F-8EE7-4916-9BF9-9991D4EDDED2}" sibTransId="{E51C4851-66DE-4B1E-9C1F-B9B5A42F5782}"/>
    <dgm:cxn modelId="{A1D7E292-29E0-4A85-9AA9-C0579819C5AC}" type="presOf" srcId="{A93E3E8F-8EE7-4916-9BF9-9991D4EDDED2}" destId="{47927906-786E-494B-A310-822260E98FB6}" srcOrd="0" destOrd="0" presId="urn:microsoft.com/office/officeart/2005/8/layout/hierarchy2"/>
    <dgm:cxn modelId="{498653A9-5AA2-418C-BF08-82C2B6C47E69}" type="presOf" srcId="{AFC312A5-AF2E-47DB-9112-F5FD6D6D0F6B}" destId="{063225F8-DFCC-4D20-ABC4-6F1C5DD91CC6}" srcOrd="0" destOrd="0" presId="urn:microsoft.com/office/officeart/2005/8/layout/hierarchy2"/>
    <dgm:cxn modelId="{9552FFCF-FA13-4AC5-9A0C-2ABDEB5A4991}" type="presOf" srcId="{B17AECBA-7796-435B-B2F5-4A722F97ED0F}" destId="{2601B828-86BB-4A86-A746-5F5436E4E5F5}" srcOrd="0" destOrd="0" presId="urn:microsoft.com/office/officeart/2005/8/layout/hierarchy2"/>
    <dgm:cxn modelId="{79651AD4-5DF0-4246-A676-82B7AC11857A}" srcId="{E4FE7DD5-A7BB-4A2B-9F03-414ABB491EEE}" destId="{AFC312A5-AF2E-47DB-9112-F5FD6D6D0F6B}" srcOrd="0" destOrd="0" parTransId="{934B63EB-3225-4C4A-A991-4BE834388E9F}" sibTransId="{AEFE12B0-EB33-4610-AE0D-469F95798C8D}"/>
    <dgm:cxn modelId="{CCA7A7DB-6E3C-4442-B530-FF6589FFD306}" type="presOf" srcId="{E4FE7DD5-A7BB-4A2B-9F03-414ABB491EEE}" destId="{940360B2-ED56-4E23-BE1D-91B6D78E4A81}" srcOrd="0" destOrd="0" presId="urn:microsoft.com/office/officeart/2005/8/layout/hierarchy2"/>
    <dgm:cxn modelId="{04E662E0-39B8-4004-9D81-7E3566FFD758}" type="presOf" srcId="{259ED525-114C-4982-9718-9069F751506C}" destId="{4A51A055-7EA1-4F7D-86A6-EF57A71FCB2F}" srcOrd="1" destOrd="0" presId="urn:microsoft.com/office/officeart/2005/8/layout/hierarchy2"/>
    <dgm:cxn modelId="{1EA0EAF2-4F2B-4345-82EC-510182A16001}" type="presOf" srcId="{7657A8DA-8897-45B5-8AC6-C8653FF4EC76}" destId="{7D860EA7-8CFA-45E5-8885-119BD41D874D}" srcOrd="0" destOrd="0" presId="urn:microsoft.com/office/officeart/2005/8/layout/hierarchy2"/>
    <dgm:cxn modelId="{1706F80F-E3DB-4C22-8732-1C79123D7213}" type="presParOf" srcId="{940360B2-ED56-4E23-BE1D-91B6D78E4A81}" destId="{A5D4C013-74AA-4508-8CF0-9D200B76BE27}" srcOrd="0" destOrd="0" presId="urn:microsoft.com/office/officeart/2005/8/layout/hierarchy2"/>
    <dgm:cxn modelId="{62FD78D8-456E-44F0-8F07-9CA62FA4E26C}" type="presParOf" srcId="{A5D4C013-74AA-4508-8CF0-9D200B76BE27}" destId="{063225F8-DFCC-4D20-ABC4-6F1C5DD91CC6}" srcOrd="0" destOrd="0" presId="urn:microsoft.com/office/officeart/2005/8/layout/hierarchy2"/>
    <dgm:cxn modelId="{E2394E6C-322F-4776-8AB3-C90D8C470AAE}" type="presParOf" srcId="{A5D4C013-74AA-4508-8CF0-9D200B76BE27}" destId="{66FEE785-837A-4595-A4E2-552E6FF6B5E1}" srcOrd="1" destOrd="0" presId="urn:microsoft.com/office/officeart/2005/8/layout/hierarchy2"/>
    <dgm:cxn modelId="{FB593618-6A9F-4EE0-818F-50DE505689D5}" type="presParOf" srcId="{66FEE785-837A-4595-A4E2-552E6FF6B5E1}" destId="{6F69093E-1224-47DF-B5F7-D2F1F7AD5735}" srcOrd="0" destOrd="0" presId="urn:microsoft.com/office/officeart/2005/8/layout/hierarchy2"/>
    <dgm:cxn modelId="{67448F77-E08F-4403-8817-652630C65C42}" type="presParOf" srcId="{6F69093E-1224-47DF-B5F7-D2F1F7AD5735}" destId="{4A51A055-7EA1-4F7D-86A6-EF57A71FCB2F}" srcOrd="0" destOrd="0" presId="urn:microsoft.com/office/officeart/2005/8/layout/hierarchy2"/>
    <dgm:cxn modelId="{C1A8C3CE-65CB-43F2-9A14-10850034DD4E}" type="presParOf" srcId="{66FEE785-837A-4595-A4E2-552E6FF6B5E1}" destId="{C33699EF-1D9B-4BF0-BFD1-E6F49CB1A426}" srcOrd="1" destOrd="0" presId="urn:microsoft.com/office/officeart/2005/8/layout/hierarchy2"/>
    <dgm:cxn modelId="{495E3F61-076F-4210-A55E-84299BCF2912}" type="presParOf" srcId="{C33699EF-1D9B-4BF0-BFD1-E6F49CB1A426}" destId="{2601B828-86BB-4A86-A746-5F5436E4E5F5}" srcOrd="0" destOrd="0" presId="urn:microsoft.com/office/officeart/2005/8/layout/hierarchy2"/>
    <dgm:cxn modelId="{289052FF-8BE5-4C3B-BA9D-4494B2AF5672}" type="presParOf" srcId="{C33699EF-1D9B-4BF0-BFD1-E6F49CB1A426}" destId="{0021115F-BCC4-47EC-BFA4-ADCFEEED5BD9}" srcOrd="1" destOrd="0" presId="urn:microsoft.com/office/officeart/2005/8/layout/hierarchy2"/>
    <dgm:cxn modelId="{AD74A884-68E4-4020-8E48-200B1443DEFA}" type="presParOf" srcId="{66FEE785-837A-4595-A4E2-552E6FF6B5E1}" destId="{BEEE8E0F-CE18-4932-8EA9-367C8F5F5AC2}" srcOrd="2" destOrd="0" presId="urn:microsoft.com/office/officeart/2005/8/layout/hierarchy2"/>
    <dgm:cxn modelId="{2CD0EB9B-A937-4B28-90CD-5F4BD28AD291}" type="presParOf" srcId="{BEEE8E0F-CE18-4932-8EA9-367C8F5F5AC2}" destId="{3A7BE9EC-16FC-4A60-A70A-7B5FB29BEA90}" srcOrd="0" destOrd="0" presId="urn:microsoft.com/office/officeart/2005/8/layout/hierarchy2"/>
    <dgm:cxn modelId="{8B1B1865-AA60-42AA-BDDA-454F70872D3E}" type="presParOf" srcId="{66FEE785-837A-4595-A4E2-552E6FF6B5E1}" destId="{202D7D38-CA1C-41B3-867C-219A40C7A148}" srcOrd="3" destOrd="0" presId="urn:microsoft.com/office/officeart/2005/8/layout/hierarchy2"/>
    <dgm:cxn modelId="{F8CD4167-B2E8-44F5-B80E-9C52E84FCA30}" type="presParOf" srcId="{202D7D38-CA1C-41B3-867C-219A40C7A148}" destId="{1A8066D4-924F-4932-A36E-46B421F5E298}" srcOrd="0" destOrd="0" presId="urn:microsoft.com/office/officeart/2005/8/layout/hierarchy2"/>
    <dgm:cxn modelId="{7D70D528-C4E3-4ABD-89BE-D2A310C3B855}" type="presParOf" srcId="{202D7D38-CA1C-41B3-867C-219A40C7A148}" destId="{91C714AD-1F78-40D5-B696-C15AED7BE3AC}" srcOrd="1" destOrd="0" presId="urn:microsoft.com/office/officeart/2005/8/layout/hierarchy2"/>
    <dgm:cxn modelId="{1B71F4A9-C318-48CC-9697-9BD357738B0B}" type="presParOf" srcId="{66FEE785-837A-4595-A4E2-552E6FF6B5E1}" destId="{47927906-786E-494B-A310-822260E98FB6}" srcOrd="4" destOrd="0" presId="urn:microsoft.com/office/officeart/2005/8/layout/hierarchy2"/>
    <dgm:cxn modelId="{14A19812-84C3-47F8-94E9-D0C95C7E5067}" type="presParOf" srcId="{47927906-786E-494B-A310-822260E98FB6}" destId="{E1CFA093-7A95-4C96-B23F-FA8476F4BD61}" srcOrd="0" destOrd="0" presId="urn:microsoft.com/office/officeart/2005/8/layout/hierarchy2"/>
    <dgm:cxn modelId="{50A20505-E1F4-4359-937B-78EA925E8D71}" type="presParOf" srcId="{66FEE785-837A-4595-A4E2-552E6FF6B5E1}" destId="{4BDD39E8-5065-4223-B0E6-1A4B03F038C4}" srcOrd="5" destOrd="0" presId="urn:microsoft.com/office/officeart/2005/8/layout/hierarchy2"/>
    <dgm:cxn modelId="{9B7A0CCE-0AF3-48B0-B567-B3CA2018CC2C}" type="presParOf" srcId="{4BDD39E8-5065-4223-B0E6-1A4B03F038C4}" destId="{7D860EA7-8CFA-45E5-8885-119BD41D874D}" srcOrd="0" destOrd="0" presId="urn:microsoft.com/office/officeart/2005/8/layout/hierarchy2"/>
    <dgm:cxn modelId="{FBF02D6C-C53C-4DC5-8C36-E4CE23531291}" type="presParOf" srcId="{4BDD39E8-5065-4223-B0E6-1A4B03F038C4}" destId="{DC91EE14-70E5-4A3C-A3C7-4F3DCAB2041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7C745F5-3A9E-41D0-B105-83F06E95C6A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AR"/>
        </a:p>
      </dgm:t>
    </dgm:pt>
    <dgm:pt modelId="{D6F1DCC3-579C-4C5A-8EE1-EF9522D81102}">
      <dgm:prSet phldrT="[Texto]"/>
      <dgm:spPr/>
      <dgm:t>
        <a:bodyPr/>
        <a:lstStyle/>
        <a:p>
          <a:r>
            <a:rPr lang="es-AR" dirty="0" err="1"/>
            <a:t>Need</a:t>
          </a:r>
          <a:r>
            <a:rPr lang="es-AR" dirty="0"/>
            <a:t> (ultima ratio)</a:t>
          </a:r>
        </a:p>
      </dgm:t>
    </dgm:pt>
    <dgm:pt modelId="{805BC3FC-3995-4B01-A972-BE1669B5F9D2}" type="parTrans" cxnId="{71EBE6A4-6386-485D-BF80-6F1477B51409}">
      <dgm:prSet/>
      <dgm:spPr/>
      <dgm:t>
        <a:bodyPr/>
        <a:lstStyle/>
        <a:p>
          <a:endParaRPr lang="es-AR"/>
        </a:p>
      </dgm:t>
    </dgm:pt>
    <dgm:pt modelId="{280AA2F6-FDA4-429C-A7B0-03141ADA02A0}" type="sibTrans" cxnId="{71EBE6A4-6386-485D-BF80-6F1477B51409}">
      <dgm:prSet/>
      <dgm:spPr/>
      <dgm:t>
        <a:bodyPr/>
        <a:lstStyle/>
        <a:p>
          <a:endParaRPr lang="es-AR"/>
        </a:p>
      </dgm:t>
    </dgm:pt>
    <dgm:pt modelId="{772E4EB0-D146-4EFC-8FFB-4465EA5F74F1}">
      <dgm:prSet phldrT="[Texto]"/>
      <dgm:spPr/>
      <dgm:t>
        <a:bodyPr/>
        <a:lstStyle/>
        <a:p>
          <a:r>
            <a:rPr lang="es-AR" dirty="0" err="1"/>
            <a:t>appropriate</a:t>
          </a:r>
          <a:endParaRPr lang="es-AR" dirty="0"/>
        </a:p>
      </dgm:t>
    </dgm:pt>
    <dgm:pt modelId="{EBFB3D59-F0C3-4C23-9549-04BADD0E27B8}" type="parTrans" cxnId="{6A1159DD-4A04-44E8-BFCC-B07556CD8D6C}">
      <dgm:prSet/>
      <dgm:spPr/>
      <dgm:t>
        <a:bodyPr/>
        <a:lstStyle/>
        <a:p>
          <a:endParaRPr lang="es-AR"/>
        </a:p>
      </dgm:t>
    </dgm:pt>
    <dgm:pt modelId="{EA6DDF43-3C74-442F-9FC6-F60FBD2567B0}" type="sibTrans" cxnId="{6A1159DD-4A04-44E8-BFCC-B07556CD8D6C}">
      <dgm:prSet/>
      <dgm:spPr/>
      <dgm:t>
        <a:bodyPr/>
        <a:lstStyle/>
        <a:p>
          <a:endParaRPr lang="es-AR"/>
        </a:p>
      </dgm:t>
    </dgm:pt>
    <dgm:pt modelId="{67E3D8C5-2169-4591-A527-947E02635F02}">
      <dgm:prSet phldrT="[Texto]"/>
      <dgm:spPr/>
      <dgm:t>
        <a:bodyPr/>
        <a:lstStyle/>
        <a:p>
          <a:r>
            <a:rPr lang="es-AR" dirty="0" err="1"/>
            <a:t>proportional</a:t>
          </a:r>
          <a:endParaRPr lang="es-AR" dirty="0"/>
        </a:p>
      </dgm:t>
    </dgm:pt>
    <dgm:pt modelId="{63749798-B095-4A5E-8CC3-D3DC286C8F42}" type="parTrans" cxnId="{64F052F3-9D9F-4A63-B114-4E8BCB98CE57}">
      <dgm:prSet/>
      <dgm:spPr/>
      <dgm:t>
        <a:bodyPr/>
        <a:lstStyle/>
        <a:p>
          <a:endParaRPr lang="es-AR"/>
        </a:p>
      </dgm:t>
    </dgm:pt>
    <dgm:pt modelId="{BAA5886D-3D66-42B9-BF56-E33EC89FAAF4}" type="sibTrans" cxnId="{64F052F3-9D9F-4A63-B114-4E8BCB98CE57}">
      <dgm:prSet/>
      <dgm:spPr/>
      <dgm:t>
        <a:bodyPr/>
        <a:lstStyle/>
        <a:p>
          <a:endParaRPr lang="es-AR"/>
        </a:p>
      </dgm:t>
    </dgm:pt>
    <dgm:pt modelId="{8E0CAA62-A35E-4776-85B6-7F9B97784BD8}" type="pres">
      <dgm:prSet presAssocID="{07C745F5-3A9E-41D0-B105-83F06E95C6A5}" presName="outerComposite" presStyleCnt="0">
        <dgm:presLayoutVars>
          <dgm:chMax val="5"/>
          <dgm:dir/>
          <dgm:resizeHandles val="exact"/>
        </dgm:presLayoutVars>
      </dgm:prSet>
      <dgm:spPr/>
    </dgm:pt>
    <dgm:pt modelId="{8EDA21E1-15C1-465E-85BB-AD1AEBEC632B}" type="pres">
      <dgm:prSet presAssocID="{07C745F5-3A9E-41D0-B105-83F06E95C6A5}" presName="dummyMaxCanvas" presStyleCnt="0">
        <dgm:presLayoutVars/>
      </dgm:prSet>
      <dgm:spPr/>
    </dgm:pt>
    <dgm:pt modelId="{A367A04D-9C2A-46CD-BDC3-4A170002A0D3}" type="pres">
      <dgm:prSet presAssocID="{07C745F5-3A9E-41D0-B105-83F06E95C6A5}" presName="ThreeNodes_1" presStyleLbl="node1" presStyleIdx="0" presStyleCnt="3" custLinFactNeighborX="261" custLinFactNeighborY="2135">
        <dgm:presLayoutVars>
          <dgm:bulletEnabled val="1"/>
        </dgm:presLayoutVars>
      </dgm:prSet>
      <dgm:spPr/>
    </dgm:pt>
    <dgm:pt modelId="{6525C3C8-5EA8-4393-9E69-BE65255723B5}" type="pres">
      <dgm:prSet presAssocID="{07C745F5-3A9E-41D0-B105-83F06E95C6A5}" presName="ThreeNodes_2" presStyleLbl="node1" presStyleIdx="1" presStyleCnt="3">
        <dgm:presLayoutVars>
          <dgm:bulletEnabled val="1"/>
        </dgm:presLayoutVars>
      </dgm:prSet>
      <dgm:spPr/>
    </dgm:pt>
    <dgm:pt modelId="{FCFEFB3E-5330-4B5F-99C7-F434401F40D1}" type="pres">
      <dgm:prSet presAssocID="{07C745F5-3A9E-41D0-B105-83F06E95C6A5}" presName="ThreeNodes_3" presStyleLbl="node1" presStyleIdx="2" presStyleCnt="3">
        <dgm:presLayoutVars>
          <dgm:bulletEnabled val="1"/>
        </dgm:presLayoutVars>
      </dgm:prSet>
      <dgm:spPr/>
    </dgm:pt>
    <dgm:pt modelId="{F184EBCE-99A7-4797-991A-694BC2748EFB}" type="pres">
      <dgm:prSet presAssocID="{07C745F5-3A9E-41D0-B105-83F06E95C6A5}" presName="ThreeConn_1-2" presStyleLbl="fgAccFollowNode1" presStyleIdx="0" presStyleCnt="2">
        <dgm:presLayoutVars>
          <dgm:bulletEnabled val="1"/>
        </dgm:presLayoutVars>
      </dgm:prSet>
      <dgm:spPr/>
    </dgm:pt>
    <dgm:pt modelId="{1C538437-9150-4AD1-97ED-EADB963E5D80}" type="pres">
      <dgm:prSet presAssocID="{07C745F5-3A9E-41D0-B105-83F06E95C6A5}" presName="ThreeConn_2-3" presStyleLbl="fgAccFollowNode1" presStyleIdx="1" presStyleCnt="2">
        <dgm:presLayoutVars>
          <dgm:bulletEnabled val="1"/>
        </dgm:presLayoutVars>
      </dgm:prSet>
      <dgm:spPr/>
    </dgm:pt>
    <dgm:pt modelId="{14C0D8A1-88AE-44EF-A604-E609CA130A81}" type="pres">
      <dgm:prSet presAssocID="{07C745F5-3A9E-41D0-B105-83F06E95C6A5}" presName="ThreeNodes_1_text" presStyleLbl="node1" presStyleIdx="2" presStyleCnt="3">
        <dgm:presLayoutVars>
          <dgm:bulletEnabled val="1"/>
        </dgm:presLayoutVars>
      </dgm:prSet>
      <dgm:spPr/>
    </dgm:pt>
    <dgm:pt modelId="{10A0208B-3B42-4515-BB7F-2E82B8FB5207}" type="pres">
      <dgm:prSet presAssocID="{07C745F5-3A9E-41D0-B105-83F06E95C6A5}" presName="ThreeNodes_2_text" presStyleLbl="node1" presStyleIdx="2" presStyleCnt="3">
        <dgm:presLayoutVars>
          <dgm:bulletEnabled val="1"/>
        </dgm:presLayoutVars>
      </dgm:prSet>
      <dgm:spPr/>
    </dgm:pt>
    <dgm:pt modelId="{5C6798E2-FB31-4DB6-B211-4C113352D2A0}" type="pres">
      <dgm:prSet presAssocID="{07C745F5-3A9E-41D0-B105-83F06E95C6A5}" presName="ThreeNodes_3_text" presStyleLbl="node1" presStyleIdx="2" presStyleCnt="3">
        <dgm:presLayoutVars>
          <dgm:bulletEnabled val="1"/>
        </dgm:presLayoutVars>
      </dgm:prSet>
      <dgm:spPr/>
    </dgm:pt>
  </dgm:ptLst>
  <dgm:cxnLst>
    <dgm:cxn modelId="{4765692C-1131-4AFB-BAE1-43B31E725B96}" type="presOf" srcId="{772E4EB0-D146-4EFC-8FFB-4465EA5F74F1}" destId="{10A0208B-3B42-4515-BB7F-2E82B8FB5207}" srcOrd="1" destOrd="0" presId="urn:microsoft.com/office/officeart/2005/8/layout/vProcess5"/>
    <dgm:cxn modelId="{5DA1925B-1B7B-4C8D-BD45-07994440B36A}" type="presOf" srcId="{EA6DDF43-3C74-442F-9FC6-F60FBD2567B0}" destId="{1C538437-9150-4AD1-97ED-EADB963E5D80}" srcOrd="0" destOrd="0" presId="urn:microsoft.com/office/officeart/2005/8/layout/vProcess5"/>
    <dgm:cxn modelId="{4DCC376B-DB0D-4E64-8F98-AEFD5F58BAE1}" type="presOf" srcId="{67E3D8C5-2169-4591-A527-947E02635F02}" destId="{FCFEFB3E-5330-4B5F-99C7-F434401F40D1}" srcOrd="0" destOrd="0" presId="urn:microsoft.com/office/officeart/2005/8/layout/vProcess5"/>
    <dgm:cxn modelId="{F0BB4B81-E846-441E-92E5-AD64863F6CE5}" type="presOf" srcId="{67E3D8C5-2169-4591-A527-947E02635F02}" destId="{5C6798E2-FB31-4DB6-B211-4C113352D2A0}" srcOrd="1" destOrd="0" presId="urn:microsoft.com/office/officeart/2005/8/layout/vProcess5"/>
    <dgm:cxn modelId="{71EBE6A4-6386-485D-BF80-6F1477B51409}" srcId="{07C745F5-3A9E-41D0-B105-83F06E95C6A5}" destId="{D6F1DCC3-579C-4C5A-8EE1-EF9522D81102}" srcOrd="0" destOrd="0" parTransId="{805BC3FC-3995-4B01-A972-BE1669B5F9D2}" sibTransId="{280AA2F6-FDA4-429C-A7B0-03141ADA02A0}"/>
    <dgm:cxn modelId="{641529B8-202B-4EED-9BA2-39427CF3300E}" type="presOf" srcId="{D6F1DCC3-579C-4C5A-8EE1-EF9522D81102}" destId="{A367A04D-9C2A-46CD-BDC3-4A170002A0D3}" srcOrd="0" destOrd="0" presId="urn:microsoft.com/office/officeart/2005/8/layout/vProcess5"/>
    <dgm:cxn modelId="{F14B4CC0-00EA-4C6F-AE0F-698D214D39D3}" type="presOf" srcId="{772E4EB0-D146-4EFC-8FFB-4465EA5F74F1}" destId="{6525C3C8-5EA8-4393-9E69-BE65255723B5}" srcOrd="0" destOrd="0" presId="urn:microsoft.com/office/officeart/2005/8/layout/vProcess5"/>
    <dgm:cxn modelId="{296B5BDD-44F2-41F5-A612-CF7CC7FA6201}" type="presOf" srcId="{280AA2F6-FDA4-429C-A7B0-03141ADA02A0}" destId="{F184EBCE-99A7-4797-991A-694BC2748EFB}" srcOrd="0" destOrd="0" presId="urn:microsoft.com/office/officeart/2005/8/layout/vProcess5"/>
    <dgm:cxn modelId="{6A1159DD-4A04-44E8-BFCC-B07556CD8D6C}" srcId="{07C745F5-3A9E-41D0-B105-83F06E95C6A5}" destId="{772E4EB0-D146-4EFC-8FFB-4465EA5F74F1}" srcOrd="1" destOrd="0" parTransId="{EBFB3D59-F0C3-4C23-9549-04BADD0E27B8}" sibTransId="{EA6DDF43-3C74-442F-9FC6-F60FBD2567B0}"/>
    <dgm:cxn modelId="{D8F688E0-DBD4-41F7-A6D0-CB10D6574977}" type="presOf" srcId="{D6F1DCC3-579C-4C5A-8EE1-EF9522D81102}" destId="{14C0D8A1-88AE-44EF-A604-E609CA130A81}" srcOrd="1" destOrd="0" presId="urn:microsoft.com/office/officeart/2005/8/layout/vProcess5"/>
    <dgm:cxn modelId="{930F8BEC-8C43-4DF7-AF82-D67AE665AE0D}" type="presOf" srcId="{07C745F5-3A9E-41D0-B105-83F06E95C6A5}" destId="{8E0CAA62-A35E-4776-85B6-7F9B97784BD8}" srcOrd="0" destOrd="0" presId="urn:microsoft.com/office/officeart/2005/8/layout/vProcess5"/>
    <dgm:cxn modelId="{64F052F3-9D9F-4A63-B114-4E8BCB98CE57}" srcId="{07C745F5-3A9E-41D0-B105-83F06E95C6A5}" destId="{67E3D8C5-2169-4591-A527-947E02635F02}" srcOrd="2" destOrd="0" parTransId="{63749798-B095-4A5E-8CC3-D3DC286C8F42}" sibTransId="{BAA5886D-3D66-42B9-BF56-E33EC89FAAF4}"/>
    <dgm:cxn modelId="{1C4F25D3-2F6F-4DC4-902B-8CE6D62818EB}" type="presParOf" srcId="{8E0CAA62-A35E-4776-85B6-7F9B97784BD8}" destId="{8EDA21E1-15C1-465E-85BB-AD1AEBEC632B}" srcOrd="0" destOrd="0" presId="urn:microsoft.com/office/officeart/2005/8/layout/vProcess5"/>
    <dgm:cxn modelId="{1834885B-7D94-4B30-BBD4-29FA9BFA6A42}" type="presParOf" srcId="{8E0CAA62-A35E-4776-85B6-7F9B97784BD8}" destId="{A367A04D-9C2A-46CD-BDC3-4A170002A0D3}" srcOrd="1" destOrd="0" presId="urn:microsoft.com/office/officeart/2005/8/layout/vProcess5"/>
    <dgm:cxn modelId="{F7157BB6-A983-46A9-8543-DA423AF8DC8C}" type="presParOf" srcId="{8E0CAA62-A35E-4776-85B6-7F9B97784BD8}" destId="{6525C3C8-5EA8-4393-9E69-BE65255723B5}" srcOrd="2" destOrd="0" presId="urn:microsoft.com/office/officeart/2005/8/layout/vProcess5"/>
    <dgm:cxn modelId="{724B100D-A131-46DE-A947-62C4BD7C5661}" type="presParOf" srcId="{8E0CAA62-A35E-4776-85B6-7F9B97784BD8}" destId="{FCFEFB3E-5330-4B5F-99C7-F434401F40D1}" srcOrd="3" destOrd="0" presId="urn:microsoft.com/office/officeart/2005/8/layout/vProcess5"/>
    <dgm:cxn modelId="{5CC6577F-FCE2-42A5-A509-897D1AF98673}" type="presParOf" srcId="{8E0CAA62-A35E-4776-85B6-7F9B97784BD8}" destId="{F184EBCE-99A7-4797-991A-694BC2748EFB}" srcOrd="4" destOrd="0" presId="urn:microsoft.com/office/officeart/2005/8/layout/vProcess5"/>
    <dgm:cxn modelId="{B7DAC65F-BDD1-4AEC-8DF4-D467744CBFD8}" type="presParOf" srcId="{8E0CAA62-A35E-4776-85B6-7F9B97784BD8}" destId="{1C538437-9150-4AD1-97ED-EADB963E5D80}" srcOrd="5" destOrd="0" presId="urn:microsoft.com/office/officeart/2005/8/layout/vProcess5"/>
    <dgm:cxn modelId="{5F3DCA1D-2739-4B93-A66A-47C02D9EF799}" type="presParOf" srcId="{8E0CAA62-A35E-4776-85B6-7F9B97784BD8}" destId="{14C0D8A1-88AE-44EF-A604-E609CA130A81}" srcOrd="6" destOrd="0" presId="urn:microsoft.com/office/officeart/2005/8/layout/vProcess5"/>
    <dgm:cxn modelId="{3A71C902-8DAC-4367-BBCE-2353020BA073}" type="presParOf" srcId="{8E0CAA62-A35E-4776-85B6-7F9B97784BD8}" destId="{10A0208B-3B42-4515-BB7F-2E82B8FB5207}" srcOrd="7" destOrd="0" presId="urn:microsoft.com/office/officeart/2005/8/layout/vProcess5"/>
    <dgm:cxn modelId="{27689DCC-34C3-4980-9BFB-896F64E60B5D}" type="presParOf" srcId="{8E0CAA62-A35E-4776-85B6-7F9B97784BD8}" destId="{5C6798E2-FB31-4DB6-B211-4C113352D2A0}" srcOrd="8"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93829D5-B493-450E-A666-C9AA0DE4B52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40303E32-15B0-4929-B177-F755AC11AD75}">
      <dgm:prSet phldrT="[Texto]"/>
      <dgm:spPr/>
      <dgm:t>
        <a:bodyPr/>
        <a:lstStyle/>
        <a:p>
          <a:r>
            <a:rPr lang="en-US" dirty="0"/>
            <a:t>Public Prosecutor's Office </a:t>
          </a:r>
        </a:p>
        <a:p>
          <a:r>
            <a:rPr lang="en-US" dirty="0"/>
            <a:t>(prove and accuse)</a:t>
          </a:r>
          <a:endParaRPr lang="es-AR" dirty="0"/>
        </a:p>
        <a:p>
          <a:endParaRPr lang="es-ES" dirty="0"/>
        </a:p>
      </dgm:t>
    </dgm:pt>
    <dgm:pt modelId="{B4E63027-0834-4183-8C3E-569631E74F8C}" type="parTrans" cxnId="{8E2EC18D-2FE6-48B1-ABE8-992FC78478E1}">
      <dgm:prSet/>
      <dgm:spPr/>
      <dgm:t>
        <a:bodyPr/>
        <a:lstStyle/>
        <a:p>
          <a:endParaRPr lang="es-ES"/>
        </a:p>
      </dgm:t>
    </dgm:pt>
    <dgm:pt modelId="{03D60F50-5E18-48D1-85EB-A1B0EC0C015F}" type="sibTrans" cxnId="{8E2EC18D-2FE6-48B1-ABE8-992FC78478E1}">
      <dgm:prSet/>
      <dgm:spPr/>
      <dgm:t>
        <a:bodyPr/>
        <a:lstStyle/>
        <a:p>
          <a:endParaRPr lang="es-ES"/>
        </a:p>
      </dgm:t>
    </dgm:pt>
    <dgm:pt modelId="{38F78B2D-A10A-43BA-86CA-6F7B61666A4B}">
      <dgm:prSet phldrT="[Texto]"/>
      <dgm:spPr/>
      <dgm:t>
        <a:bodyPr/>
        <a:lstStyle/>
        <a:p>
          <a:r>
            <a:rPr lang="es-AR" dirty="0" err="1"/>
            <a:t>Court</a:t>
          </a:r>
          <a:endParaRPr lang="es-AR" dirty="0"/>
        </a:p>
        <a:p>
          <a:r>
            <a:rPr lang="es-AR" dirty="0"/>
            <a:t>(</a:t>
          </a:r>
          <a:r>
            <a:rPr lang="es-AR" dirty="0" err="1"/>
            <a:t>judge</a:t>
          </a:r>
          <a:r>
            <a:rPr lang="es-AR" dirty="0"/>
            <a:t>)</a:t>
          </a:r>
        </a:p>
      </dgm:t>
    </dgm:pt>
    <dgm:pt modelId="{5E7D5EE4-5FB7-4ADA-A701-81692E53CFCE}" type="parTrans" cxnId="{769F4E8E-6179-41DE-BB4B-C8390C2551C3}">
      <dgm:prSet/>
      <dgm:spPr/>
      <dgm:t>
        <a:bodyPr/>
        <a:lstStyle/>
        <a:p>
          <a:endParaRPr lang="es-ES"/>
        </a:p>
      </dgm:t>
    </dgm:pt>
    <dgm:pt modelId="{DA2BF545-A275-4DFF-A17B-5F83737DE159}" type="sibTrans" cxnId="{769F4E8E-6179-41DE-BB4B-C8390C2551C3}">
      <dgm:prSet/>
      <dgm:spPr/>
      <dgm:t>
        <a:bodyPr/>
        <a:lstStyle/>
        <a:p>
          <a:endParaRPr lang="es-ES"/>
        </a:p>
      </dgm:t>
    </dgm:pt>
    <dgm:pt modelId="{8D9682C0-8010-433D-8476-1657ECB4B9B0}">
      <dgm:prSet phldrT="[Texto]"/>
      <dgm:spPr/>
      <dgm:t>
        <a:bodyPr/>
        <a:lstStyle/>
        <a:p>
          <a:r>
            <a:rPr lang="en-US"/>
            <a:t>provides for coercive measures (typicity, necessary, adequate and proportional) </a:t>
          </a:r>
          <a:endParaRPr lang="es-ES" dirty="0"/>
        </a:p>
      </dgm:t>
    </dgm:pt>
    <dgm:pt modelId="{ACF68F06-9D9B-40A5-8005-F0B49B55BD02}" type="parTrans" cxnId="{E04C55C0-7C4E-43E6-BE7F-C54DB02434A0}">
      <dgm:prSet/>
      <dgm:spPr/>
      <dgm:t>
        <a:bodyPr/>
        <a:lstStyle/>
        <a:p>
          <a:endParaRPr lang="es-ES"/>
        </a:p>
      </dgm:t>
    </dgm:pt>
    <dgm:pt modelId="{F4638FC6-BAC2-47EF-B6ED-89C5F4E96282}" type="sibTrans" cxnId="{E04C55C0-7C4E-43E6-BE7F-C54DB02434A0}">
      <dgm:prSet/>
      <dgm:spPr/>
      <dgm:t>
        <a:bodyPr/>
        <a:lstStyle/>
        <a:p>
          <a:endParaRPr lang="es-ES"/>
        </a:p>
      </dgm:t>
    </dgm:pt>
    <dgm:pt modelId="{E20E1204-8480-4C30-80DB-79B71FF205D7}">
      <dgm:prSet phldrT="[Texto]"/>
      <dgm:spPr/>
      <dgm:t>
        <a:bodyPr/>
        <a:lstStyle/>
        <a:p>
          <a:r>
            <a:rPr lang="en-US" dirty="0"/>
            <a:t>Identification and tracing of assets (MPF Resolutions -129/09,...).</a:t>
          </a:r>
          <a:endParaRPr lang="es-ES" dirty="0"/>
        </a:p>
      </dgm:t>
    </dgm:pt>
    <dgm:pt modelId="{8FE35CD9-7E2E-4713-AD16-DE1326658B4E}" type="parTrans" cxnId="{4F3F1D75-8ECF-46B3-A897-32BF9F489DAB}">
      <dgm:prSet/>
      <dgm:spPr/>
      <dgm:t>
        <a:bodyPr/>
        <a:lstStyle/>
        <a:p>
          <a:endParaRPr lang="es-AR"/>
        </a:p>
      </dgm:t>
    </dgm:pt>
    <dgm:pt modelId="{F08F08B5-6B12-40F8-8447-AB3CAC94AA9A}" type="sibTrans" cxnId="{4F3F1D75-8ECF-46B3-A897-32BF9F489DAB}">
      <dgm:prSet/>
      <dgm:spPr/>
      <dgm:t>
        <a:bodyPr/>
        <a:lstStyle/>
        <a:p>
          <a:endParaRPr lang="es-AR"/>
        </a:p>
      </dgm:t>
    </dgm:pt>
    <dgm:pt modelId="{6A42ACD6-4B86-4837-B903-D657408D59B3}">
      <dgm:prSet/>
      <dgm:spPr/>
      <dgm:t>
        <a:bodyPr/>
        <a:lstStyle/>
        <a:p>
          <a:r>
            <a:rPr lang="es-AR" dirty="0"/>
            <a:t>Request precautionary measures (preventive seizure -518 CPP-, general inhibition of assets -518 CPP-, preventive closure -law 23737-, seizure -231 CPP-, judicial </a:t>
          </a:r>
          <a:r>
            <a:rPr lang="es-AR" dirty="0" err="1"/>
            <a:t>administration</a:t>
          </a:r>
          <a:r>
            <a:rPr lang="es-AR" dirty="0"/>
            <a:t> (222 CPCCN), prohibition to innovate (230 CPCCN), litis </a:t>
          </a:r>
          <a:r>
            <a:rPr lang="es-AR" dirty="0" err="1"/>
            <a:t>record</a:t>
          </a:r>
          <a:r>
            <a:rPr lang="es-AR" dirty="0"/>
            <a:t> and generic measures -e.g. Freezing of bank accounts). </a:t>
          </a:r>
        </a:p>
      </dgm:t>
    </dgm:pt>
    <dgm:pt modelId="{69E12F29-C2C7-4290-80AF-4C8C6A5BB632}" type="parTrans" cxnId="{E1A6DF27-590B-4D0A-9B68-36F78BAD1BD5}">
      <dgm:prSet/>
      <dgm:spPr/>
      <dgm:t>
        <a:bodyPr/>
        <a:lstStyle/>
        <a:p>
          <a:endParaRPr lang="es-AR"/>
        </a:p>
      </dgm:t>
    </dgm:pt>
    <dgm:pt modelId="{B5689D04-A212-42DD-A95E-277FECBFE687}" type="sibTrans" cxnId="{E1A6DF27-590B-4D0A-9B68-36F78BAD1BD5}">
      <dgm:prSet/>
      <dgm:spPr/>
      <dgm:t>
        <a:bodyPr/>
        <a:lstStyle/>
        <a:p>
          <a:endParaRPr lang="es-AR"/>
        </a:p>
      </dgm:t>
    </dgm:pt>
    <dgm:pt modelId="{2E2F62A2-DE84-4D8F-BA4C-643E37BA9CF9}">
      <dgm:prSet/>
      <dgm:spPr/>
      <dgm:t>
        <a:bodyPr/>
        <a:lstStyle/>
        <a:p>
          <a:r>
            <a:rPr lang="es-AR" dirty="0"/>
            <a:t>International </a:t>
          </a:r>
          <a:r>
            <a:rPr lang="es-AR" dirty="0" err="1"/>
            <a:t>cooperation</a:t>
          </a:r>
          <a:endParaRPr lang="es-AR" dirty="0"/>
        </a:p>
      </dgm:t>
    </dgm:pt>
    <dgm:pt modelId="{CEBF7B47-1C47-47E8-9B06-3EC8C9A00069}" type="parTrans" cxnId="{EAA43EC4-EA64-4001-B7EE-CD46BCDCFAA5}">
      <dgm:prSet/>
      <dgm:spPr/>
      <dgm:t>
        <a:bodyPr/>
        <a:lstStyle/>
        <a:p>
          <a:endParaRPr lang="es-AR"/>
        </a:p>
      </dgm:t>
    </dgm:pt>
    <dgm:pt modelId="{2B36EF2F-C4EF-457E-8DB1-6BBC50B490E4}" type="sibTrans" cxnId="{EAA43EC4-EA64-4001-B7EE-CD46BCDCFAA5}">
      <dgm:prSet/>
      <dgm:spPr/>
      <dgm:t>
        <a:bodyPr/>
        <a:lstStyle/>
        <a:p>
          <a:endParaRPr lang="es-AR"/>
        </a:p>
      </dgm:t>
    </dgm:pt>
    <dgm:pt modelId="{588C6C7E-791F-487C-AC41-AF361E5BC17F}">
      <dgm:prSet/>
      <dgm:spPr/>
      <dgm:t>
        <a:bodyPr/>
        <a:lstStyle/>
        <a:p>
          <a:r>
            <a:rPr lang="en-US" dirty="0"/>
            <a:t>Collect evidence to offer to the Court </a:t>
          </a:r>
          <a:endParaRPr lang="es-AR" dirty="0"/>
        </a:p>
      </dgm:t>
    </dgm:pt>
    <dgm:pt modelId="{C28D8CC7-B0F4-4872-B537-266B6ECCDF8B}" type="parTrans" cxnId="{E16801A9-785C-4718-BCC5-BEE0AF0025E5}">
      <dgm:prSet/>
      <dgm:spPr/>
      <dgm:t>
        <a:bodyPr/>
        <a:lstStyle/>
        <a:p>
          <a:endParaRPr lang="es-AR"/>
        </a:p>
      </dgm:t>
    </dgm:pt>
    <dgm:pt modelId="{84D10904-A4CC-49A9-87AF-E6D2F76C4072}" type="sibTrans" cxnId="{E16801A9-785C-4718-BCC5-BEE0AF0025E5}">
      <dgm:prSet/>
      <dgm:spPr/>
      <dgm:t>
        <a:bodyPr/>
        <a:lstStyle/>
        <a:p>
          <a:endParaRPr lang="es-AR"/>
        </a:p>
      </dgm:t>
    </dgm:pt>
    <dgm:pt modelId="{348A74DB-AABA-4CD8-ABF1-1AB3865FDD1A}">
      <dgm:prSet/>
      <dgm:spPr/>
      <dgm:t>
        <a:bodyPr/>
        <a:lstStyle/>
        <a:p>
          <a:r>
            <a:rPr lang="es-AR" dirty="0"/>
            <a:t>Indict and prosecute</a:t>
          </a:r>
        </a:p>
      </dgm:t>
    </dgm:pt>
    <dgm:pt modelId="{1648DB67-7D3C-4221-9885-667D845765C5}" type="parTrans" cxnId="{A86B4178-3020-41EC-BA73-FD5D88536409}">
      <dgm:prSet/>
      <dgm:spPr/>
      <dgm:t>
        <a:bodyPr/>
        <a:lstStyle/>
        <a:p>
          <a:endParaRPr lang="es-AR"/>
        </a:p>
      </dgm:t>
    </dgm:pt>
    <dgm:pt modelId="{8FC0B01B-F0CB-47BA-A6E0-D58CE88C29D9}" type="sibTrans" cxnId="{A86B4178-3020-41EC-BA73-FD5D88536409}">
      <dgm:prSet/>
      <dgm:spPr/>
      <dgm:t>
        <a:bodyPr/>
        <a:lstStyle/>
        <a:p>
          <a:endParaRPr lang="es-AR"/>
        </a:p>
      </dgm:t>
    </dgm:pt>
    <dgm:pt modelId="{77905A26-C1FA-41A0-9DAD-D9A2712AD830}">
      <dgm:prSet/>
      <dgm:spPr/>
      <dgm:t>
        <a:bodyPr/>
        <a:lstStyle/>
        <a:p>
          <a:r>
            <a:rPr lang="es-AR" dirty="0"/>
            <a:t>International cooperation</a:t>
          </a:r>
        </a:p>
      </dgm:t>
    </dgm:pt>
    <dgm:pt modelId="{92EB0820-2A91-4013-9AE9-2A38B5FB5D08}" type="parTrans" cxnId="{A25D99CF-ACB4-4D17-B436-885D0AFFA754}">
      <dgm:prSet/>
      <dgm:spPr/>
      <dgm:t>
        <a:bodyPr/>
        <a:lstStyle/>
        <a:p>
          <a:endParaRPr lang="es-AR"/>
        </a:p>
      </dgm:t>
    </dgm:pt>
    <dgm:pt modelId="{EEB116F3-6254-4FC6-A090-305F468C45B0}" type="sibTrans" cxnId="{A25D99CF-ACB4-4D17-B436-885D0AFFA754}">
      <dgm:prSet/>
      <dgm:spPr/>
      <dgm:t>
        <a:bodyPr/>
        <a:lstStyle/>
        <a:p>
          <a:endParaRPr lang="es-AR"/>
        </a:p>
      </dgm:t>
    </dgm:pt>
    <dgm:pt modelId="{120D9BB7-A680-46E9-9AA6-CEA8591EBE62}">
      <dgm:prSet/>
      <dgm:spPr/>
      <dgm:t>
        <a:bodyPr/>
        <a:lstStyle/>
        <a:p>
          <a:r>
            <a:rPr lang="en-US" dirty="0"/>
            <a:t>Guarantees proper trial and judges</a:t>
          </a:r>
          <a:endParaRPr lang="es-AR" dirty="0"/>
        </a:p>
      </dgm:t>
    </dgm:pt>
    <dgm:pt modelId="{559BAC75-3D09-414A-B298-6FD5B24A1812}" type="parTrans" cxnId="{83A82EDD-B820-4147-919F-426AAB1A7AF0}">
      <dgm:prSet/>
      <dgm:spPr/>
      <dgm:t>
        <a:bodyPr/>
        <a:lstStyle/>
        <a:p>
          <a:endParaRPr lang="es-AR"/>
        </a:p>
      </dgm:t>
    </dgm:pt>
    <dgm:pt modelId="{8AF92BC9-71D1-4B3D-A2E8-5CFF04D8210B}" type="sibTrans" cxnId="{83A82EDD-B820-4147-919F-426AAB1A7AF0}">
      <dgm:prSet/>
      <dgm:spPr/>
      <dgm:t>
        <a:bodyPr/>
        <a:lstStyle/>
        <a:p>
          <a:endParaRPr lang="es-AR"/>
        </a:p>
      </dgm:t>
    </dgm:pt>
    <dgm:pt modelId="{97F81876-9CD0-44E7-A803-811D017C93D6}">
      <dgm:prSet/>
      <dgm:spPr/>
      <dgm:t>
        <a:bodyPr/>
        <a:lstStyle/>
        <a:p>
          <a:r>
            <a:rPr lang="es-AR" dirty="0"/>
            <a:t>Acquits/convicts</a:t>
          </a:r>
        </a:p>
      </dgm:t>
    </dgm:pt>
    <dgm:pt modelId="{51CE531B-1702-4187-B7B9-2DCAA2DE2D71}" type="parTrans" cxnId="{6E6336F9-36BF-4401-9F08-91A9B652DEAE}">
      <dgm:prSet/>
      <dgm:spPr/>
      <dgm:t>
        <a:bodyPr/>
        <a:lstStyle/>
        <a:p>
          <a:endParaRPr lang="es-AR"/>
        </a:p>
      </dgm:t>
    </dgm:pt>
    <dgm:pt modelId="{170D5329-BA0F-4958-848E-FA8E94CF26E7}" type="sibTrans" cxnId="{6E6336F9-36BF-4401-9F08-91A9B652DEAE}">
      <dgm:prSet/>
      <dgm:spPr/>
      <dgm:t>
        <a:bodyPr/>
        <a:lstStyle/>
        <a:p>
          <a:endParaRPr lang="es-AR"/>
        </a:p>
      </dgm:t>
    </dgm:pt>
    <dgm:pt modelId="{215CFD44-7C40-4CEB-A260-3BD8CAECBD71}">
      <dgm:prSet/>
      <dgm:spPr/>
      <dgm:t>
        <a:bodyPr/>
        <a:lstStyle/>
        <a:p>
          <a:r>
            <a:rPr lang="es-AR" dirty="0"/>
            <a:t>Provide restitution, repairs, compensation, forfeiture and fines.</a:t>
          </a:r>
        </a:p>
      </dgm:t>
    </dgm:pt>
    <dgm:pt modelId="{C7EC49A0-470B-40BD-9729-E8425C8261CC}" type="parTrans" cxnId="{C6ADF84B-03B4-4470-B2AD-AAC2BC9CA222}">
      <dgm:prSet/>
      <dgm:spPr/>
      <dgm:t>
        <a:bodyPr/>
        <a:lstStyle/>
        <a:p>
          <a:endParaRPr lang="es-AR"/>
        </a:p>
      </dgm:t>
    </dgm:pt>
    <dgm:pt modelId="{A040FC77-E810-456D-BC5E-6D8C677CB37B}" type="sibTrans" cxnId="{C6ADF84B-03B4-4470-B2AD-AAC2BC9CA222}">
      <dgm:prSet/>
      <dgm:spPr/>
      <dgm:t>
        <a:bodyPr/>
        <a:lstStyle/>
        <a:p>
          <a:endParaRPr lang="es-AR"/>
        </a:p>
      </dgm:t>
    </dgm:pt>
    <dgm:pt modelId="{E0AF35B7-4509-4018-9B0A-0DF18BF32F17}" type="pres">
      <dgm:prSet presAssocID="{593829D5-B493-450E-A666-C9AA0DE4B52A}" presName="Name0" presStyleCnt="0">
        <dgm:presLayoutVars>
          <dgm:dir/>
          <dgm:animLvl val="lvl"/>
          <dgm:resizeHandles/>
        </dgm:presLayoutVars>
      </dgm:prSet>
      <dgm:spPr/>
    </dgm:pt>
    <dgm:pt modelId="{BB199562-7571-4840-A6C4-B85CA3C0511D}" type="pres">
      <dgm:prSet presAssocID="{40303E32-15B0-4929-B177-F755AC11AD75}" presName="linNode" presStyleCnt="0"/>
      <dgm:spPr/>
    </dgm:pt>
    <dgm:pt modelId="{54C4FE53-E5ED-4FEF-B11B-13AE3398391E}" type="pres">
      <dgm:prSet presAssocID="{40303E32-15B0-4929-B177-F755AC11AD75}" presName="parentShp" presStyleLbl="node1" presStyleIdx="0" presStyleCnt="2">
        <dgm:presLayoutVars>
          <dgm:bulletEnabled val="1"/>
        </dgm:presLayoutVars>
      </dgm:prSet>
      <dgm:spPr/>
    </dgm:pt>
    <dgm:pt modelId="{A3280792-6FA2-49C7-B32B-A980792B7D84}" type="pres">
      <dgm:prSet presAssocID="{40303E32-15B0-4929-B177-F755AC11AD75}" presName="childShp" presStyleLbl="bgAccFollowNode1" presStyleIdx="0" presStyleCnt="2" custLinFactNeighborX="549" custLinFactNeighborY="-26">
        <dgm:presLayoutVars>
          <dgm:bulletEnabled val="1"/>
        </dgm:presLayoutVars>
      </dgm:prSet>
      <dgm:spPr/>
    </dgm:pt>
    <dgm:pt modelId="{A24CA871-87F6-4F44-9C97-578407C7B144}" type="pres">
      <dgm:prSet presAssocID="{03D60F50-5E18-48D1-85EB-A1B0EC0C015F}" presName="spacing" presStyleCnt="0"/>
      <dgm:spPr/>
    </dgm:pt>
    <dgm:pt modelId="{3CF82FB0-3B76-4645-9989-1AE107BBE17C}" type="pres">
      <dgm:prSet presAssocID="{38F78B2D-A10A-43BA-86CA-6F7B61666A4B}" presName="linNode" presStyleCnt="0"/>
      <dgm:spPr/>
    </dgm:pt>
    <dgm:pt modelId="{9EC4238F-50B4-42C3-A2EE-D3F090E20E9C}" type="pres">
      <dgm:prSet presAssocID="{38F78B2D-A10A-43BA-86CA-6F7B61666A4B}" presName="parentShp" presStyleLbl="node1" presStyleIdx="1" presStyleCnt="2">
        <dgm:presLayoutVars>
          <dgm:bulletEnabled val="1"/>
        </dgm:presLayoutVars>
      </dgm:prSet>
      <dgm:spPr/>
    </dgm:pt>
    <dgm:pt modelId="{5614D717-1A66-4C7A-A11B-499A7E432FA6}" type="pres">
      <dgm:prSet presAssocID="{38F78B2D-A10A-43BA-86CA-6F7B61666A4B}" presName="childShp" presStyleLbl="bgAccFollowNode1" presStyleIdx="1" presStyleCnt="2">
        <dgm:presLayoutVars>
          <dgm:bulletEnabled val="1"/>
        </dgm:presLayoutVars>
      </dgm:prSet>
      <dgm:spPr/>
    </dgm:pt>
  </dgm:ptLst>
  <dgm:cxnLst>
    <dgm:cxn modelId="{03E39617-0C28-4243-A504-6BC0D27F5C04}" type="presOf" srcId="{40303E32-15B0-4929-B177-F755AC11AD75}" destId="{54C4FE53-E5ED-4FEF-B11B-13AE3398391E}" srcOrd="0" destOrd="0" presId="urn:microsoft.com/office/officeart/2005/8/layout/vList6"/>
    <dgm:cxn modelId="{80812422-4DD7-4D59-A744-27317D525837}" type="presOf" srcId="{E20E1204-8480-4C30-80DB-79B71FF205D7}" destId="{A3280792-6FA2-49C7-B32B-A980792B7D84}" srcOrd="0" destOrd="0" presId="urn:microsoft.com/office/officeart/2005/8/layout/vList6"/>
    <dgm:cxn modelId="{E1A6DF27-590B-4D0A-9B68-36F78BAD1BD5}" srcId="{40303E32-15B0-4929-B177-F755AC11AD75}" destId="{6A42ACD6-4B86-4837-B903-D657408D59B3}" srcOrd="1" destOrd="0" parTransId="{69E12F29-C2C7-4290-80AF-4C8C6A5BB632}" sibTransId="{B5689D04-A212-42DD-A95E-277FECBFE687}"/>
    <dgm:cxn modelId="{F954F534-C184-4F23-AAB2-346D5845489B}" type="presOf" srcId="{6A42ACD6-4B86-4837-B903-D657408D59B3}" destId="{A3280792-6FA2-49C7-B32B-A980792B7D84}" srcOrd="0" destOrd="1" presId="urn:microsoft.com/office/officeart/2005/8/layout/vList6"/>
    <dgm:cxn modelId="{E7EA0B4A-8EAB-454C-BFD1-A315E005AD40}" type="presOf" srcId="{588C6C7E-791F-487C-AC41-AF361E5BC17F}" destId="{A3280792-6FA2-49C7-B32B-A980792B7D84}" srcOrd="0" destOrd="3" presId="urn:microsoft.com/office/officeart/2005/8/layout/vList6"/>
    <dgm:cxn modelId="{C6ADF84B-03B4-4470-B2AD-AAC2BC9CA222}" srcId="{38F78B2D-A10A-43BA-86CA-6F7B61666A4B}" destId="{215CFD44-7C40-4CEB-A260-3BD8CAECBD71}" srcOrd="4" destOrd="0" parTransId="{C7EC49A0-470B-40BD-9729-E8425C8261CC}" sibTransId="{A040FC77-E810-456D-BC5E-6D8C677CB37B}"/>
    <dgm:cxn modelId="{4F3F1D75-8ECF-46B3-A897-32BF9F489DAB}" srcId="{40303E32-15B0-4929-B177-F755AC11AD75}" destId="{E20E1204-8480-4C30-80DB-79B71FF205D7}" srcOrd="0" destOrd="0" parTransId="{8FE35CD9-7E2E-4713-AD16-DE1326658B4E}" sibTransId="{F08F08B5-6B12-40F8-8447-AB3CAC94AA9A}"/>
    <dgm:cxn modelId="{EB902456-59D7-4C4E-981A-F0831CAB46D5}" type="presOf" srcId="{348A74DB-AABA-4CD8-ABF1-1AB3865FDD1A}" destId="{A3280792-6FA2-49C7-B32B-A980792B7D84}" srcOrd="0" destOrd="4" presId="urn:microsoft.com/office/officeart/2005/8/layout/vList6"/>
    <dgm:cxn modelId="{A86B4178-3020-41EC-BA73-FD5D88536409}" srcId="{40303E32-15B0-4929-B177-F755AC11AD75}" destId="{348A74DB-AABA-4CD8-ABF1-1AB3865FDD1A}" srcOrd="4" destOrd="0" parTransId="{1648DB67-7D3C-4221-9885-667D845765C5}" sibTransId="{8FC0B01B-F0CB-47BA-A6E0-D58CE88C29D9}"/>
    <dgm:cxn modelId="{22C2117A-7FED-472C-BBEF-EDF303263B26}" type="presOf" srcId="{77905A26-C1FA-41A0-9DAD-D9A2712AD830}" destId="{5614D717-1A66-4C7A-A11B-499A7E432FA6}" srcOrd="0" destOrd="1" presId="urn:microsoft.com/office/officeart/2005/8/layout/vList6"/>
    <dgm:cxn modelId="{85C57F7F-7160-4939-9476-9F2F23A00FE6}" type="presOf" srcId="{38F78B2D-A10A-43BA-86CA-6F7B61666A4B}" destId="{9EC4238F-50B4-42C3-A2EE-D3F090E20E9C}" srcOrd="0" destOrd="0" presId="urn:microsoft.com/office/officeart/2005/8/layout/vList6"/>
    <dgm:cxn modelId="{81EEEF84-95CB-4414-9D2D-127A08365141}" type="presOf" srcId="{97F81876-9CD0-44E7-A803-811D017C93D6}" destId="{5614D717-1A66-4C7A-A11B-499A7E432FA6}" srcOrd="0" destOrd="3" presId="urn:microsoft.com/office/officeart/2005/8/layout/vList6"/>
    <dgm:cxn modelId="{8E2EC18D-2FE6-48B1-ABE8-992FC78478E1}" srcId="{593829D5-B493-450E-A666-C9AA0DE4B52A}" destId="{40303E32-15B0-4929-B177-F755AC11AD75}" srcOrd="0" destOrd="0" parTransId="{B4E63027-0834-4183-8C3E-569631E74F8C}" sibTransId="{03D60F50-5E18-48D1-85EB-A1B0EC0C015F}"/>
    <dgm:cxn modelId="{769F4E8E-6179-41DE-BB4B-C8390C2551C3}" srcId="{593829D5-B493-450E-A666-C9AA0DE4B52A}" destId="{38F78B2D-A10A-43BA-86CA-6F7B61666A4B}" srcOrd="1" destOrd="0" parTransId="{5E7D5EE4-5FB7-4ADA-A701-81692E53CFCE}" sibTransId="{DA2BF545-A275-4DFF-A17B-5F83737DE159}"/>
    <dgm:cxn modelId="{83FEDFA1-6C70-42C2-8D45-E7CAB78D50C2}" type="presOf" srcId="{8D9682C0-8010-433D-8476-1657ECB4B9B0}" destId="{5614D717-1A66-4C7A-A11B-499A7E432FA6}" srcOrd="0" destOrd="0" presId="urn:microsoft.com/office/officeart/2005/8/layout/vList6"/>
    <dgm:cxn modelId="{E16801A9-785C-4718-BCC5-BEE0AF0025E5}" srcId="{40303E32-15B0-4929-B177-F755AC11AD75}" destId="{588C6C7E-791F-487C-AC41-AF361E5BC17F}" srcOrd="3" destOrd="0" parTransId="{C28D8CC7-B0F4-4872-B537-266B6ECCDF8B}" sibTransId="{84D10904-A4CC-49A9-87AF-E6D2F76C4072}"/>
    <dgm:cxn modelId="{588D11A9-0E3B-4E00-A2C3-7259F6E0C0F6}" type="presOf" srcId="{2E2F62A2-DE84-4D8F-BA4C-643E37BA9CF9}" destId="{A3280792-6FA2-49C7-B32B-A980792B7D84}" srcOrd="0" destOrd="2" presId="urn:microsoft.com/office/officeart/2005/8/layout/vList6"/>
    <dgm:cxn modelId="{4DED5EB0-BDE1-4CEC-A23E-67FFADBF20A4}" type="presOf" srcId="{593829D5-B493-450E-A666-C9AA0DE4B52A}" destId="{E0AF35B7-4509-4018-9B0A-0DF18BF32F17}" srcOrd="0" destOrd="0" presId="urn:microsoft.com/office/officeart/2005/8/layout/vList6"/>
    <dgm:cxn modelId="{E04C55C0-7C4E-43E6-BE7F-C54DB02434A0}" srcId="{38F78B2D-A10A-43BA-86CA-6F7B61666A4B}" destId="{8D9682C0-8010-433D-8476-1657ECB4B9B0}" srcOrd="0" destOrd="0" parTransId="{ACF68F06-9D9B-40A5-8005-F0B49B55BD02}" sibTransId="{F4638FC6-BAC2-47EF-B6ED-89C5F4E96282}"/>
    <dgm:cxn modelId="{EAA43EC4-EA64-4001-B7EE-CD46BCDCFAA5}" srcId="{40303E32-15B0-4929-B177-F755AC11AD75}" destId="{2E2F62A2-DE84-4D8F-BA4C-643E37BA9CF9}" srcOrd="2" destOrd="0" parTransId="{CEBF7B47-1C47-47E8-9B06-3EC8C9A00069}" sibTransId="{2B36EF2F-C4EF-457E-8DB1-6BBC50B490E4}"/>
    <dgm:cxn modelId="{C95502CE-981F-42F0-8F3F-17E235877ABB}" type="presOf" srcId="{120D9BB7-A680-46E9-9AA6-CEA8591EBE62}" destId="{5614D717-1A66-4C7A-A11B-499A7E432FA6}" srcOrd="0" destOrd="2" presId="urn:microsoft.com/office/officeart/2005/8/layout/vList6"/>
    <dgm:cxn modelId="{A25D99CF-ACB4-4D17-B436-885D0AFFA754}" srcId="{38F78B2D-A10A-43BA-86CA-6F7B61666A4B}" destId="{77905A26-C1FA-41A0-9DAD-D9A2712AD830}" srcOrd="1" destOrd="0" parTransId="{92EB0820-2A91-4013-9AE9-2A38B5FB5D08}" sibTransId="{EEB116F3-6254-4FC6-A090-305F468C45B0}"/>
    <dgm:cxn modelId="{393C92D2-078C-422B-B512-659B7314A0ED}" type="presOf" srcId="{215CFD44-7C40-4CEB-A260-3BD8CAECBD71}" destId="{5614D717-1A66-4C7A-A11B-499A7E432FA6}" srcOrd="0" destOrd="4" presId="urn:microsoft.com/office/officeart/2005/8/layout/vList6"/>
    <dgm:cxn modelId="{83A82EDD-B820-4147-919F-426AAB1A7AF0}" srcId="{38F78B2D-A10A-43BA-86CA-6F7B61666A4B}" destId="{120D9BB7-A680-46E9-9AA6-CEA8591EBE62}" srcOrd="2" destOrd="0" parTransId="{559BAC75-3D09-414A-B298-6FD5B24A1812}" sibTransId="{8AF92BC9-71D1-4B3D-A2E8-5CFF04D8210B}"/>
    <dgm:cxn modelId="{6E6336F9-36BF-4401-9F08-91A9B652DEAE}" srcId="{38F78B2D-A10A-43BA-86CA-6F7B61666A4B}" destId="{97F81876-9CD0-44E7-A803-811D017C93D6}" srcOrd="3" destOrd="0" parTransId="{51CE531B-1702-4187-B7B9-2DCAA2DE2D71}" sibTransId="{170D5329-BA0F-4958-848E-FA8E94CF26E7}"/>
    <dgm:cxn modelId="{E97F3799-CD21-4F01-8FA4-075577A01A60}" type="presParOf" srcId="{E0AF35B7-4509-4018-9B0A-0DF18BF32F17}" destId="{BB199562-7571-4840-A6C4-B85CA3C0511D}" srcOrd="0" destOrd="0" presId="urn:microsoft.com/office/officeart/2005/8/layout/vList6"/>
    <dgm:cxn modelId="{BA3F5850-ABA3-4878-854A-AC54E3AC1D43}" type="presParOf" srcId="{BB199562-7571-4840-A6C4-B85CA3C0511D}" destId="{54C4FE53-E5ED-4FEF-B11B-13AE3398391E}" srcOrd="0" destOrd="0" presId="urn:microsoft.com/office/officeart/2005/8/layout/vList6"/>
    <dgm:cxn modelId="{08E13433-11AB-423F-BC94-2F6A51C1A463}" type="presParOf" srcId="{BB199562-7571-4840-A6C4-B85CA3C0511D}" destId="{A3280792-6FA2-49C7-B32B-A980792B7D84}" srcOrd="1" destOrd="0" presId="urn:microsoft.com/office/officeart/2005/8/layout/vList6"/>
    <dgm:cxn modelId="{FA4C023A-2E08-4762-9C1C-6B1D19F3A394}" type="presParOf" srcId="{E0AF35B7-4509-4018-9B0A-0DF18BF32F17}" destId="{A24CA871-87F6-4F44-9C97-578407C7B144}" srcOrd="1" destOrd="0" presId="urn:microsoft.com/office/officeart/2005/8/layout/vList6"/>
    <dgm:cxn modelId="{068CB175-E857-448E-A3C6-9B94CF898A62}" type="presParOf" srcId="{E0AF35B7-4509-4018-9B0A-0DF18BF32F17}" destId="{3CF82FB0-3B76-4645-9989-1AE107BBE17C}" srcOrd="2" destOrd="0" presId="urn:microsoft.com/office/officeart/2005/8/layout/vList6"/>
    <dgm:cxn modelId="{B9BA7913-ABDC-40FF-B57E-403A92E9F159}" type="presParOf" srcId="{3CF82FB0-3B76-4645-9989-1AE107BBE17C}" destId="{9EC4238F-50B4-42C3-A2EE-D3F090E20E9C}" srcOrd="0" destOrd="0" presId="urn:microsoft.com/office/officeart/2005/8/layout/vList6"/>
    <dgm:cxn modelId="{3AF17525-563D-455A-A8E9-2817EC1575E7}" type="presParOf" srcId="{3CF82FB0-3B76-4645-9989-1AE107BBE17C}" destId="{5614D717-1A66-4C7A-A11B-499A7E432FA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3ED5584-BCC4-4A75-BDFC-FBA6FD918D90}"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s-AR"/>
        </a:p>
      </dgm:t>
    </dgm:pt>
    <dgm:pt modelId="{059CD535-D69A-4A36-A7FD-9DB159E74EF7}">
      <dgm:prSet phldrT="[Texto]"/>
      <dgm:spPr/>
      <dgm:t>
        <a:bodyPr/>
        <a:lstStyle/>
        <a:p>
          <a:r>
            <a:rPr lang="en-US" dirty="0"/>
            <a:t>Challenges in obtaining direct evidence</a:t>
          </a:r>
          <a:endParaRPr lang="es-AR" dirty="0"/>
        </a:p>
      </dgm:t>
    </dgm:pt>
    <dgm:pt modelId="{6689637E-3F73-4061-BCFA-98518AB9FD11}" type="parTrans" cxnId="{1C177084-F1DF-40AE-AB07-C8528CF3302E}">
      <dgm:prSet/>
      <dgm:spPr/>
      <dgm:t>
        <a:bodyPr/>
        <a:lstStyle/>
        <a:p>
          <a:endParaRPr lang="es-AR"/>
        </a:p>
      </dgm:t>
    </dgm:pt>
    <dgm:pt modelId="{88B05D1D-0C60-4F19-B88C-B82F02F67027}" type="sibTrans" cxnId="{1C177084-F1DF-40AE-AB07-C8528CF3302E}">
      <dgm:prSet/>
      <dgm:spPr/>
      <dgm:t>
        <a:bodyPr/>
        <a:lstStyle/>
        <a:p>
          <a:endParaRPr lang="es-AR"/>
        </a:p>
      </dgm:t>
    </dgm:pt>
    <dgm:pt modelId="{D325DAFC-093E-41C3-87FC-FA8AAEF8FBD5}">
      <dgm:prSet phldrT="[Texto]"/>
      <dgm:spPr/>
      <dgm:t>
        <a:bodyPr/>
        <a:lstStyle/>
        <a:p>
          <a:r>
            <a:rPr lang="es-AR" dirty="0" err="1"/>
            <a:t>Indirect</a:t>
          </a:r>
          <a:r>
            <a:rPr lang="es-AR" dirty="0"/>
            <a:t> </a:t>
          </a:r>
          <a:r>
            <a:rPr lang="es-AR" dirty="0" err="1"/>
            <a:t>evidence</a:t>
          </a:r>
          <a:endParaRPr lang="es-AR" dirty="0"/>
        </a:p>
      </dgm:t>
    </dgm:pt>
    <dgm:pt modelId="{E774D28C-786F-431D-ACB7-70DBF6CF2E8A}" type="parTrans" cxnId="{F7E3F60A-DE57-42A2-9193-7C6406B9D5C7}">
      <dgm:prSet/>
      <dgm:spPr/>
      <dgm:t>
        <a:bodyPr/>
        <a:lstStyle/>
        <a:p>
          <a:endParaRPr lang="es-AR"/>
        </a:p>
      </dgm:t>
    </dgm:pt>
    <dgm:pt modelId="{BAA42256-3F7C-4908-BA64-F68D565ED47F}" type="sibTrans" cxnId="{F7E3F60A-DE57-42A2-9193-7C6406B9D5C7}">
      <dgm:prSet/>
      <dgm:spPr/>
      <dgm:t>
        <a:bodyPr/>
        <a:lstStyle/>
        <a:p>
          <a:endParaRPr lang="es-AR"/>
        </a:p>
      </dgm:t>
    </dgm:pt>
    <dgm:pt modelId="{9E15DB56-29FC-4FBD-B9C4-0BF413C74E64}" type="pres">
      <dgm:prSet presAssocID="{B3ED5584-BCC4-4A75-BDFC-FBA6FD918D90}" presName="compositeShape" presStyleCnt="0">
        <dgm:presLayoutVars>
          <dgm:chMax val="2"/>
          <dgm:dir/>
          <dgm:resizeHandles val="exact"/>
        </dgm:presLayoutVars>
      </dgm:prSet>
      <dgm:spPr/>
    </dgm:pt>
    <dgm:pt modelId="{2F6BF90C-D5F8-4AD7-BD5F-BEA3AD969845}" type="pres">
      <dgm:prSet presAssocID="{B3ED5584-BCC4-4A75-BDFC-FBA6FD918D90}" presName="divider" presStyleLbl="fgShp" presStyleIdx="0" presStyleCnt="1"/>
      <dgm:spPr/>
    </dgm:pt>
    <dgm:pt modelId="{C0171D0B-F0CF-4382-9E4B-4556A8EBC249}" type="pres">
      <dgm:prSet presAssocID="{059CD535-D69A-4A36-A7FD-9DB159E74EF7}" presName="downArrow" presStyleLbl="node1" presStyleIdx="0" presStyleCnt="2"/>
      <dgm:spPr/>
    </dgm:pt>
    <dgm:pt modelId="{95CE138D-1590-4BC8-BEAA-03F3F6B87666}" type="pres">
      <dgm:prSet presAssocID="{059CD535-D69A-4A36-A7FD-9DB159E74EF7}" presName="downArrowText" presStyleLbl="revTx" presStyleIdx="0" presStyleCnt="2">
        <dgm:presLayoutVars>
          <dgm:bulletEnabled val="1"/>
        </dgm:presLayoutVars>
      </dgm:prSet>
      <dgm:spPr/>
    </dgm:pt>
    <dgm:pt modelId="{C59A462D-B268-4283-834C-3C5B79144312}" type="pres">
      <dgm:prSet presAssocID="{D325DAFC-093E-41C3-87FC-FA8AAEF8FBD5}" presName="upArrow" presStyleLbl="node1" presStyleIdx="1" presStyleCnt="2"/>
      <dgm:spPr/>
    </dgm:pt>
    <dgm:pt modelId="{E0F44AF7-AEA7-4665-B5C4-BBEAB2A6C021}" type="pres">
      <dgm:prSet presAssocID="{D325DAFC-093E-41C3-87FC-FA8AAEF8FBD5}" presName="upArrowText" presStyleLbl="revTx" presStyleIdx="1" presStyleCnt="2">
        <dgm:presLayoutVars>
          <dgm:bulletEnabled val="1"/>
        </dgm:presLayoutVars>
      </dgm:prSet>
      <dgm:spPr/>
    </dgm:pt>
  </dgm:ptLst>
  <dgm:cxnLst>
    <dgm:cxn modelId="{F7E3F60A-DE57-42A2-9193-7C6406B9D5C7}" srcId="{B3ED5584-BCC4-4A75-BDFC-FBA6FD918D90}" destId="{D325DAFC-093E-41C3-87FC-FA8AAEF8FBD5}" srcOrd="1" destOrd="0" parTransId="{E774D28C-786F-431D-ACB7-70DBF6CF2E8A}" sibTransId="{BAA42256-3F7C-4908-BA64-F68D565ED47F}"/>
    <dgm:cxn modelId="{87E6AF15-67D6-43D9-9F02-81FE63B07E57}" type="presOf" srcId="{D325DAFC-093E-41C3-87FC-FA8AAEF8FBD5}" destId="{E0F44AF7-AEA7-4665-B5C4-BBEAB2A6C021}" srcOrd="0" destOrd="0" presId="urn:microsoft.com/office/officeart/2005/8/layout/arrow3"/>
    <dgm:cxn modelId="{1C177084-F1DF-40AE-AB07-C8528CF3302E}" srcId="{B3ED5584-BCC4-4A75-BDFC-FBA6FD918D90}" destId="{059CD535-D69A-4A36-A7FD-9DB159E74EF7}" srcOrd="0" destOrd="0" parTransId="{6689637E-3F73-4061-BCFA-98518AB9FD11}" sibTransId="{88B05D1D-0C60-4F19-B88C-B82F02F67027}"/>
    <dgm:cxn modelId="{6B408D95-84CF-490B-BADE-96360C4AD35C}" type="presOf" srcId="{B3ED5584-BCC4-4A75-BDFC-FBA6FD918D90}" destId="{9E15DB56-29FC-4FBD-B9C4-0BF413C74E64}" srcOrd="0" destOrd="0" presId="urn:microsoft.com/office/officeart/2005/8/layout/arrow3"/>
    <dgm:cxn modelId="{71B7E5B9-3A8A-4663-AE96-AB91E9274033}" type="presOf" srcId="{059CD535-D69A-4A36-A7FD-9DB159E74EF7}" destId="{95CE138D-1590-4BC8-BEAA-03F3F6B87666}" srcOrd="0" destOrd="0" presId="urn:microsoft.com/office/officeart/2005/8/layout/arrow3"/>
    <dgm:cxn modelId="{182DA4E5-FAA2-4E52-B601-D1B65FAEA579}" type="presParOf" srcId="{9E15DB56-29FC-4FBD-B9C4-0BF413C74E64}" destId="{2F6BF90C-D5F8-4AD7-BD5F-BEA3AD969845}" srcOrd="0" destOrd="0" presId="urn:microsoft.com/office/officeart/2005/8/layout/arrow3"/>
    <dgm:cxn modelId="{A1262BB9-1351-4A97-8E44-B85437E30C0F}" type="presParOf" srcId="{9E15DB56-29FC-4FBD-B9C4-0BF413C74E64}" destId="{C0171D0B-F0CF-4382-9E4B-4556A8EBC249}" srcOrd="1" destOrd="0" presId="urn:microsoft.com/office/officeart/2005/8/layout/arrow3"/>
    <dgm:cxn modelId="{308981EA-2B37-40BA-977D-671456065503}" type="presParOf" srcId="{9E15DB56-29FC-4FBD-B9C4-0BF413C74E64}" destId="{95CE138D-1590-4BC8-BEAA-03F3F6B87666}" srcOrd="2" destOrd="0" presId="urn:microsoft.com/office/officeart/2005/8/layout/arrow3"/>
    <dgm:cxn modelId="{C9155183-CB02-4827-9116-FFF4068EA933}" type="presParOf" srcId="{9E15DB56-29FC-4FBD-B9C4-0BF413C74E64}" destId="{C59A462D-B268-4283-834C-3C5B79144312}" srcOrd="3" destOrd="0" presId="urn:microsoft.com/office/officeart/2005/8/layout/arrow3"/>
    <dgm:cxn modelId="{DE7896FA-864A-4964-9DBF-0CA8D843120B}" type="presParOf" srcId="{9E15DB56-29FC-4FBD-B9C4-0BF413C74E64}" destId="{E0F44AF7-AEA7-4665-B5C4-BBEAB2A6C021}"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86A7688-751D-425B-A7CA-6329E7BC4447}"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AR"/>
        </a:p>
      </dgm:t>
    </dgm:pt>
    <dgm:pt modelId="{4D2EF86C-C617-4774-8722-5E58056FDD2C}">
      <dgm:prSet phldrT="[Texto]" custT="1"/>
      <dgm:spPr/>
      <dgm:t>
        <a:bodyPr/>
        <a:lstStyle/>
        <a:p>
          <a:r>
            <a:rPr lang="es-AR" sz="1400" dirty="0" err="1"/>
            <a:t>sophistication</a:t>
          </a:r>
          <a:endParaRPr lang="es-AR" sz="1400" dirty="0"/>
        </a:p>
        <a:p>
          <a:endParaRPr lang="es-AR" sz="1400" dirty="0"/>
        </a:p>
      </dgm:t>
    </dgm:pt>
    <dgm:pt modelId="{FDF5CF61-8C91-4288-ACB0-CECCB32B4F35}" type="parTrans" cxnId="{F3E540ED-7F75-4D3E-AAD0-93714A1001FA}">
      <dgm:prSet/>
      <dgm:spPr/>
      <dgm:t>
        <a:bodyPr/>
        <a:lstStyle/>
        <a:p>
          <a:endParaRPr lang="es-AR"/>
        </a:p>
      </dgm:t>
    </dgm:pt>
    <dgm:pt modelId="{77B7E961-A229-46D1-AFBA-FEA0CA8B5E0D}" type="sibTrans" cxnId="{F3E540ED-7F75-4D3E-AAD0-93714A1001FA}">
      <dgm:prSet/>
      <dgm:spPr/>
      <dgm:t>
        <a:bodyPr/>
        <a:lstStyle/>
        <a:p>
          <a:endParaRPr lang="es-AR"/>
        </a:p>
      </dgm:t>
    </dgm:pt>
    <dgm:pt modelId="{8B48828B-B1C5-4174-88BA-5696076AC04A}">
      <dgm:prSet phldrT="[Texto]" phldr="1"/>
      <dgm:spPr/>
      <dgm:t>
        <a:bodyPr/>
        <a:lstStyle/>
        <a:p>
          <a:endParaRPr lang="es-AR" dirty="0"/>
        </a:p>
      </dgm:t>
    </dgm:pt>
    <dgm:pt modelId="{4680B23B-770B-4158-86E5-C034AB94B76C}" type="parTrans" cxnId="{EDA7B27A-0B80-41D6-9C05-06870BFB8868}">
      <dgm:prSet/>
      <dgm:spPr/>
      <dgm:t>
        <a:bodyPr/>
        <a:lstStyle/>
        <a:p>
          <a:endParaRPr lang="es-AR"/>
        </a:p>
      </dgm:t>
    </dgm:pt>
    <dgm:pt modelId="{72B3A7A6-A22B-41D4-8B0B-72BF4D2ADF18}" type="sibTrans" cxnId="{EDA7B27A-0B80-41D6-9C05-06870BFB8868}">
      <dgm:prSet/>
      <dgm:spPr/>
      <dgm:t>
        <a:bodyPr/>
        <a:lstStyle/>
        <a:p>
          <a:endParaRPr lang="es-AR"/>
        </a:p>
      </dgm:t>
    </dgm:pt>
    <dgm:pt modelId="{9E07ED43-CDC8-4791-8423-5F6BC723F73B}">
      <dgm:prSet phldrT="[Texto]" custT="1"/>
      <dgm:spPr/>
      <dgm:t>
        <a:bodyPr/>
        <a:lstStyle/>
        <a:p>
          <a:r>
            <a:rPr lang="es-AR" sz="1200" dirty="0" err="1"/>
            <a:t>Legitimate</a:t>
          </a:r>
          <a:r>
            <a:rPr lang="es-AR" sz="1200" dirty="0"/>
            <a:t> </a:t>
          </a:r>
          <a:r>
            <a:rPr lang="es-AR" sz="1200" dirty="0" err="1"/>
            <a:t>adjacent</a:t>
          </a:r>
          <a:r>
            <a:rPr lang="es-AR" sz="1200" dirty="0"/>
            <a:t> </a:t>
          </a:r>
          <a:r>
            <a:rPr lang="es-AR" sz="1200" dirty="0" err="1"/>
            <a:t>activity</a:t>
          </a:r>
          <a:endParaRPr lang="es-AR" sz="1200" dirty="0"/>
        </a:p>
      </dgm:t>
    </dgm:pt>
    <dgm:pt modelId="{9B0413FE-F03A-451B-B830-CA10E7294D69}" type="parTrans" cxnId="{02AB65D9-94F3-49EE-8AD4-090179E9CAEE}">
      <dgm:prSet/>
      <dgm:spPr/>
      <dgm:t>
        <a:bodyPr/>
        <a:lstStyle/>
        <a:p>
          <a:endParaRPr lang="es-AR"/>
        </a:p>
      </dgm:t>
    </dgm:pt>
    <dgm:pt modelId="{32C81D03-CAD9-419C-AFE0-B9C2F0AC3FFA}" type="sibTrans" cxnId="{02AB65D9-94F3-49EE-8AD4-090179E9CAEE}">
      <dgm:prSet/>
      <dgm:spPr/>
      <dgm:t>
        <a:bodyPr/>
        <a:lstStyle/>
        <a:p>
          <a:endParaRPr lang="es-AR"/>
        </a:p>
      </dgm:t>
    </dgm:pt>
    <dgm:pt modelId="{E8CB9BA6-05B6-464F-8A0E-7DE0DEECF7B1}">
      <dgm:prSet phldrT="[Texto]" phldr="1"/>
      <dgm:spPr/>
      <dgm:t>
        <a:bodyPr/>
        <a:lstStyle/>
        <a:p>
          <a:endParaRPr lang="es-AR"/>
        </a:p>
      </dgm:t>
    </dgm:pt>
    <dgm:pt modelId="{B77CDEFD-F64F-4796-94F1-92F818E788BD}" type="parTrans" cxnId="{96D8E029-4602-4032-8DB1-03C4111DC264}">
      <dgm:prSet/>
      <dgm:spPr/>
      <dgm:t>
        <a:bodyPr/>
        <a:lstStyle/>
        <a:p>
          <a:endParaRPr lang="es-AR"/>
        </a:p>
      </dgm:t>
    </dgm:pt>
    <dgm:pt modelId="{8D2C7B60-D05F-488E-98ED-CEA0A5D2CA34}" type="sibTrans" cxnId="{96D8E029-4602-4032-8DB1-03C4111DC264}">
      <dgm:prSet/>
      <dgm:spPr/>
      <dgm:t>
        <a:bodyPr/>
        <a:lstStyle/>
        <a:p>
          <a:endParaRPr lang="es-AR"/>
        </a:p>
      </dgm:t>
    </dgm:pt>
    <dgm:pt modelId="{AC47D842-E669-4AF7-95E3-D791A5BF5BE6}">
      <dgm:prSet phldrT="[Texto]"/>
      <dgm:spPr/>
      <dgm:t>
        <a:bodyPr/>
        <a:lstStyle/>
        <a:p>
          <a:r>
            <a:rPr lang="es-AR" dirty="0" err="1"/>
            <a:t>dissembling</a:t>
          </a:r>
          <a:endParaRPr lang="es-AR" dirty="0"/>
        </a:p>
      </dgm:t>
    </dgm:pt>
    <dgm:pt modelId="{EB0D9AE0-C1C2-4039-9C41-E620094000B9}" type="parTrans" cxnId="{16AC9C4F-26B6-4FA3-951A-1EC9FF392B7D}">
      <dgm:prSet/>
      <dgm:spPr/>
      <dgm:t>
        <a:bodyPr/>
        <a:lstStyle/>
        <a:p>
          <a:endParaRPr lang="es-AR"/>
        </a:p>
      </dgm:t>
    </dgm:pt>
    <dgm:pt modelId="{AC38BA42-C12C-4D09-808A-F5677B291454}" type="sibTrans" cxnId="{16AC9C4F-26B6-4FA3-951A-1EC9FF392B7D}">
      <dgm:prSet/>
      <dgm:spPr/>
      <dgm:t>
        <a:bodyPr/>
        <a:lstStyle/>
        <a:p>
          <a:endParaRPr lang="es-AR"/>
        </a:p>
      </dgm:t>
    </dgm:pt>
    <dgm:pt modelId="{7B5AFBFA-2585-450A-819B-9386058F3CB5}">
      <dgm:prSet phldrT="[Texto]" phldr="1"/>
      <dgm:spPr/>
      <dgm:t>
        <a:bodyPr/>
        <a:lstStyle/>
        <a:p>
          <a:endParaRPr lang="es-AR"/>
        </a:p>
      </dgm:t>
    </dgm:pt>
    <dgm:pt modelId="{C12D31EF-7254-4796-87F4-4EA54A4ACA78}" type="parTrans" cxnId="{D42B4144-424B-4E32-9908-6994EA37A913}">
      <dgm:prSet/>
      <dgm:spPr/>
      <dgm:t>
        <a:bodyPr/>
        <a:lstStyle/>
        <a:p>
          <a:endParaRPr lang="es-AR"/>
        </a:p>
      </dgm:t>
    </dgm:pt>
    <dgm:pt modelId="{26AE0EA8-A413-40F7-88B0-F64305588E5F}" type="sibTrans" cxnId="{D42B4144-424B-4E32-9908-6994EA37A913}">
      <dgm:prSet/>
      <dgm:spPr/>
      <dgm:t>
        <a:bodyPr/>
        <a:lstStyle/>
        <a:p>
          <a:endParaRPr lang="es-AR"/>
        </a:p>
      </dgm:t>
    </dgm:pt>
    <dgm:pt modelId="{A386F4B7-F1CA-46DB-8227-3430DF522659}" type="pres">
      <dgm:prSet presAssocID="{986A7688-751D-425B-A7CA-6329E7BC4447}" presName="Name0" presStyleCnt="0">
        <dgm:presLayoutVars>
          <dgm:chMax/>
          <dgm:chPref/>
          <dgm:dir/>
          <dgm:animLvl val="lvl"/>
        </dgm:presLayoutVars>
      </dgm:prSet>
      <dgm:spPr/>
    </dgm:pt>
    <dgm:pt modelId="{79EAD8BF-DA78-4CD9-8C8D-8C93D86E770F}" type="pres">
      <dgm:prSet presAssocID="{4D2EF86C-C617-4774-8722-5E58056FDD2C}" presName="composite" presStyleCnt="0"/>
      <dgm:spPr/>
    </dgm:pt>
    <dgm:pt modelId="{8EA80B83-ECF8-4120-980C-2EB5456A9CF7}" type="pres">
      <dgm:prSet presAssocID="{4D2EF86C-C617-4774-8722-5E58056FDD2C}" presName="Parent1" presStyleLbl="node1" presStyleIdx="0" presStyleCnt="6" custScaleX="660584" custScaleY="393324">
        <dgm:presLayoutVars>
          <dgm:chMax val="1"/>
          <dgm:chPref val="1"/>
          <dgm:bulletEnabled val="1"/>
        </dgm:presLayoutVars>
      </dgm:prSet>
      <dgm:spPr/>
    </dgm:pt>
    <dgm:pt modelId="{A35D45D8-C6B3-42F5-A1F9-48233CDCD1C7}" type="pres">
      <dgm:prSet presAssocID="{4D2EF86C-C617-4774-8722-5E58056FDD2C}" presName="Childtext1" presStyleLbl="revTx" presStyleIdx="0" presStyleCnt="3">
        <dgm:presLayoutVars>
          <dgm:chMax val="0"/>
          <dgm:chPref val="0"/>
          <dgm:bulletEnabled val="1"/>
        </dgm:presLayoutVars>
      </dgm:prSet>
      <dgm:spPr/>
    </dgm:pt>
    <dgm:pt modelId="{EB1F2543-39D9-4250-819E-F735721F3895}" type="pres">
      <dgm:prSet presAssocID="{4D2EF86C-C617-4774-8722-5E58056FDD2C}" presName="BalanceSpacing" presStyleCnt="0"/>
      <dgm:spPr/>
    </dgm:pt>
    <dgm:pt modelId="{DD59E578-7C6C-4057-9B8A-14CDA3D24D96}" type="pres">
      <dgm:prSet presAssocID="{4D2EF86C-C617-4774-8722-5E58056FDD2C}" presName="BalanceSpacing1" presStyleCnt="0"/>
      <dgm:spPr/>
    </dgm:pt>
    <dgm:pt modelId="{AEB45ED3-5CE8-4362-A15E-29B0271A2D23}" type="pres">
      <dgm:prSet presAssocID="{77B7E961-A229-46D1-AFBA-FEA0CA8B5E0D}" presName="Accent1Text" presStyleLbl="node1" presStyleIdx="1" presStyleCnt="6" custLinFactX="-100000" custLinFactNeighborX="-126033" custLinFactNeighborY="15564"/>
      <dgm:spPr/>
    </dgm:pt>
    <dgm:pt modelId="{3095C23E-8172-440D-9CA3-3FC069F4CBFC}" type="pres">
      <dgm:prSet presAssocID="{77B7E961-A229-46D1-AFBA-FEA0CA8B5E0D}" presName="spaceBetweenRectangles" presStyleCnt="0"/>
      <dgm:spPr/>
    </dgm:pt>
    <dgm:pt modelId="{49961755-84C1-4961-90CC-903EDD357189}" type="pres">
      <dgm:prSet presAssocID="{9E07ED43-CDC8-4791-8423-5F6BC723F73B}" presName="composite" presStyleCnt="0"/>
      <dgm:spPr/>
    </dgm:pt>
    <dgm:pt modelId="{4F9F53D6-673A-4E86-BD77-13AB482CCFBF}" type="pres">
      <dgm:prSet presAssocID="{9E07ED43-CDC8-4791-8423-5F6BC723F73B}" presName="Parent1" presStyleLbl="node1" presStyleIdx="2" presStyleCnt="6" custScaleX="485181" custScaleY="368086" custLinFactX="-100000" custLinFactNeighborX="-111476" custLinFactNeighborY="30994">
        <dgm:presLayoutVars>
          <dgm:chMax val="1"/>
          <dgm:chPref val="1"/>
          <dgm:bulletEnabled val="1"/>
        </dgm:presLayoutVars>
      </dgm:prSet>
      <dgm:spPr/>
    </dgm:pt>
    <dgm:pt modelId="{97048B5D-4372-4DB0-B6B4-F158F3E923E4}" type="pres">
      <dgm:prSet presAssocID="{9E07ED43-CDC8-4791-8423-5F6BC723F73B}" presName="Childtext1" presStyleLbl="revTx" presStyleIdx="1" presStyleCnt="3">
        <dgm:presLayoutVars>
          <dgm:chMax val="0"/>
          <dgm:chPref val="0"/>
          <dgm:bulletEnabled val="1"/>
        </dgm:presLayoutVars>
      </dgm:prSet>
      <dgm:spPr/>
    </dgm:pt>
    <dgm:pt modelId="{B13B8346-75E1-4DF5-8C37-C132B8E4A91C}" type="pres">
      <dgm:prSet presAssocID="{9E07ED43-CDC8-4791-8423-5F6BC723F73B}" presName="BalanceSpacing" presStyleCnt="0"/>
      <dgm:spPr/>
    </dgm:pt>
    <dgm:pt modelId="{D8B427A9-1674-44D4-B87E-307F181236DF}" type="pres">
      <dgm:prSet presAssocID="{9E07ED43-CDC8-4791-8423-5F6BC723F73B}" presName="BalanceSpacing1" presStyleCnt="0"/>
      <dgm:spPr/>
    </dgm:pt>
    <dgm:pt modelId="{CA32AF26-14C7-4AEF-A6EA-EC7FB03C437F}" type="pres">
      <dgm:prSet presAssocID="{32C81D03-CAD9-419C-AFE0-B9C2F0AC3FFA}" presName="Accent1Text" presStyleLbl="node1" presStyleIdx="3" presStyleCnt="6" custLinFactX="200000" custLinFactY="-100811" custLinFactNeighborX="203396" custLinFactNeighborY="-200000"/>
      <dgm:spPr/>
    </dgm:pt>
    <dgm:pt modelId="{8B764672-E9D5-4DE8-B87E-9C4A5091FEE8}" type="pres">
      <dgm:prSet presAssocID="{32C81D03-CAD9-419C-AFE0-B9C2F0AC3FFA}" presName="spaceBetweenRectangles" presStyleCnt="0"/>
      <dgm:spPr/>
    </dgm:pt>
    <dgm:pt modelId="{BB61CA29-21F2-470A-864D-F8FA19418AED}" type="pres">
      <dgm:prSet presAssocID="{AC47D842-E669-4AF7-95E3-D791A5BF5BE6}" presName="composite" presStyleCnt="0"/>
      <dgm:spPr/>
    </dgm:pt>
    <dgm:pt modelId="{32ECF1B3-AA0D-4461-A9E8-6856589071FA}" type="pres">
      <dgm:prSet presAssocID="{AC47D842-E669-4AF7-95E3-D791A5BF5BE6}" presName="Parent1" presStyleLbl="node1" presStyleIdx="4" presStyleCnt="6" custScaleX="308337" custScaleY="407278" custLinFactX="100000" custLinFactY="-100000" custLinFactNeighborX="151383" custLinFactNeighborY="-157073">
        <dgm:presLayoutVars>
          <dgm:chMax val="1"/>
          <dgm:chPref val="1"/>
          <dgm:bulletEnabled val="1"/>
        </dgm:presLayoutVars>
      </dgm:prSet>
      <dgm:spPr/>
    </dgm:pt>
    <dgm:pt modelId="{C39A3CB8-E19A-47F2-9BBA-920380A7048E}" type="pres">
      <dgm:prSet presAssocID="{AC47D842-E669-4AF7-95E3-D791A5BF5BE6}" presName="Childtext1" presStyleLbl="revTx" presStyleIdx="2" presStyleCnt="3">
        <dgm:presLayoutVars>
          <dgm:chMax val="0"/>
          <dgm:chPref val="0"/>
          <dgm:bulletEnabled val="1"/>
        </dgm:presLayoutVars>
      </dgm:prSet>
      <dgm:spPr/>
    </dgm:pt>
    <dgm:pt modelId="{3193A7EC-3CD2-4CFE-BD0D-937D128A4CBB}" type="pres">
      <dgm:prSet presAssocID="{AC47D842-E669-4AF7-95E3-D791A5BF5BE6}" presName="BalanceSpacing" presStyleCnt="0"/>
      <dgm:spPr/>
    </dgm:pt>
    <dgm:pt modelId="{DDDD1CFF-EBA4-4137-B71D-253023B5171B}" type="pres">
      <dgm:prSet presAssocID="{AC47D842-E669-4AF7-95E3-D791A5BF5BE6}" presName="BalanceSpacing1" presStyleCnt="0"/>
      <dgm:spPr/>
    </dgm:pt>
    <dgm:pt modelId="{66775181-32F7-4128-ACDE-6120CE069427}" type="pres">
      <dgm:prSet presAssocID="{AC38BA42-C12C-4D09-808A-F5677B291454}" presName="Accent1Text" presStyleLbl="node1" presStyleIdx="5" presStyleCnt="6" custLinFactX="-13029" custLinFactNeighborX="-100000" custLinFactNeighborY="-61127"/>
      <dgm:spPr/>
    </dgm:pt>
  </dgm:ptLst>
  <dgm:cxnLst>
    <dgm:cxn modelId="{96D8E029-4602-4032-8DB1-03C4111DC264}" srcId="{9E07ED43-CDC8-4791-8423-5F6BC723F73B}" destId="{E8CB9BA6-05B6-464F-8A0E-7DE0DEECF7B1}" srcOrd="0" destOrd="0" parTransId="{B77CDEFD-F64F-4796-94F1-92F818E788BD}" sibTransId="{8D2C7B60-D05F-488E-98ED-CEA0A5D2CA34}"/>
    <dgm:cxn modelId="{33A9A02D-0842-4F8D-85A2-B86639F6079E}" type="presOf" srcId="{986A7688-751D-425B-A7CA-6329E7BC4447}" destId="{A386F4B7-F1CA-46DB-8227-3430DF522659}" srcOrd="0" destOrd="0" presId="urn:microsoft.com/office/officeart/2008/layout/AlternatingHexagons"/>
    <dgm:cxn modelId="{D42B4144-424B-4E32-9908-6994EA37A913}" srcId="{AC47D842-E669-4AF7-95E3-D791A5BF5BE6}" destId="{7B5AFBFA-2585-450A-819B-9386058F3CB5}" srcOrd="0" destOrd="0" parTransId="{C12D31EF-7254-4796-87F4-4EA54A4ACA78}" sibTransId="{26AE0EA8-A413-40F7-88B0-F64305588E5F}"/>
    <dgm:cxn modelId="{16AC9C4F-26B6-4FA3-951A-1EC9FF392B7D}" srcId="{986A7688-751D-425B-A7CA-6329E7BC4447}" destId="{AC47D842-E669-4AF7-95E3-D791A5BF5BE6}" srcOrd="2" destOrd="0" parTransId="{EB0D9AE0-C1C2-4039-9C41-E620094000B9}" sibTransId="{AC38BA42-C12C-4D09-808A-F5677B291454}"/>
    <dgm:cxn modelId="{9B0B8450-DA15-491A-9223-86BFF22B8281}" type="presOf" srcId="{77B7E961-A229-46D1-AFBA-FEA0CA8B5E0D}" destId="{AEB45ED3-5CE8-4362-A15E-29B0271A2D23}" srcOrd="0" destOrd="0" presId="urn:microsoft.com/office/officeart/2008/layout/AlternatingHexagons"/>
    <dgm:cxn modelId="{28AF9074-9155-4EEC-83A7-5A4459BC4071}" type="presOf" srcId="{32C81D03-CAD9-419C-AFE0-B9C2F0AC3FFA}" destId="{CA32AF26-14C7-4AEF-A6EA-EC7FB03C437F}" srcOrd="0" destOrd="0" presId="urn:microsoft.com/office/officeart/2008/layout/AlternatingHexagons"/>
    <dgm:cxn modelId="{E40EFB75-74DB-4F25-8654-55C50B328453}" type="presOf" srcId="{8B48828B-B1C5-4174-88BA-5696076AC04A}" destId="{A35D45D8-C6B3-42F5-A1F9-48233CDCD1C7}" srcOrd="0" destOrd="0" presId="urn:microsoft.com/office/officeart/2008/layout/AlternatingHexagons"/>
    <dgm:cxn modelId="{EDA7B27A-0B80-41D6-9C05-06870BFB8868}" srcId="{4D2EF86C-C617-4774-8722-5E58056FDD2C}" destId="{8B48828B-B1C5-4174-88BA-5696076AC04A}" srcOrd="0" destOrd="0" parTransId="{4680B23B-770B-4158-86E5-C034AB94B76C}" sibTransId="{72B3A7A6-A22B-41D4-8B0B-72BF4D2ADF18}"/>
    <dgm:cxn modelId="{F8718C7E-8B2F-4E9B-9B64-1A51BCE1268E}" type="presOf" srcId="{AC38BA42-C12C-4D09-808A-F5677B291454}" destId="{66775181-32F7-4128-ACDE-6120CE069427}" srcOrd="0" destOrd="0" presId="urn:microsoft.com/office/officeart/2008/layout/AlternatingHexagons"/>
    <dgm:cxn modelId="{3B173EA4-3B79-4C74-8C1F-BCA827E9A635}" type="presOf" srcId="{9E07ED43-CDC8-4791-8423-5F6BC723F73B}" destId="{4F9F53D6-673A-4E86-BD77-13AB482CCFBF}" srcOrd="0" destOrd="0" presId="urn:microsoft.com/office/officeart/2008/layout/AlternatingHexagons"/>
    <dgm:cxn modelId="{CBD6C6A7-033F-42AB-B99E-C9451239B12D}" type="presOf" srcId="{4D2EF86C-C617-4774-8722-5E58056FDD2C}" destId="{8EA80B83-ECF8-4120-980C-2EB5456A9CF7}" srcOrd="0" destOrd="0" presId="urn:microsoft.com/office/officeart/2008/layout/AlternatingHexagons"/>
    <dgm:cxn modelId="{EBF972A9-7820-4C54-80D9-E6413EBB29BC}" type="presOf" srcId="{E8CB9BA6-05B6-464F-8A0E-7DE0DEECF7B1}" destId="{97048B5D-4372-4DB0-B6B4-F158F3E923E4}" srcOrd="0" destOrd="0" presId="urn:microsoft.com/office/officeart/2008/layout/AlternatingHexagons"/>
    <dgm:cxn modelId="{9AFBD3CD-DD19-4CEB-B2DF-116089131C0C}" type="presOf" srcId="{AC47D842-E669-4AF7-95E3-D791A5BF5BE6}" destId="{32ECF1B3-AA0D-4461-A9E8-6856589071FA}" srcOrd="0" destOrd="0" presId="urn:microsoft.com/office/officeart/2008/layout/AlternatingHexagons"/>
    <dgm:cxn modelId="{72EBBACF-E5E7-4C74-B156-14C3B4067EA2}" type="presOf" srcId="{7B5AFBFA-2585-450A-819B-9386058F3CB5}" destId="{C39A3CB8-E19A-47F2-9BBA-920380A7048E}" srcOrd="0" destOrd="0" presId="urn:microsoft.com/office/officeart/2008/layout/AlternatingHexagons"/>
    <dgm:cxn modelId="{02AB65D9-94F3-49EE-8AD4-090179E9CAEE}" srcId="{986A7688-751D-425B-A7CA-6329E7BC4447}" destId="{9E07ED43-CDC8-4791-8423-5F6BC723F73B}" srcOrd="1" destOrd="0" parTransId="{9B0413FE-F03A-451B-B830-CA10E7294D69}" sibTransId="{32C81D03-CAD9-419C-AFE0-B9C2F0AC3FFA}"/>
    <dgm:cxn modelId="{F3E540ED-7F75-4D3E-AAD0-93714A1001FA}" srcId="{986A7688-751D-425B-A7CA-6329E7BC4447}" destId="{4D2EF86C-C617-4774-8722-5E58056FDD2C}" srcOrd="0" destOrd="0" parTransId="{FDF5CF61-8C91-4288-ACB0-CECCB32B4F35}" sibTransId="{77B7E961-A229-46D1-AFBA-FEA0CA8B5E0D}"/>
    <dgm:cxn modelId="{C2D58637-AB45-48B0-B679-B924C5DF28DE}" type="presParOf" srcId="{A386F4B7-F1CA-46DB-8227-3430DF522659}" destId="{79EAD8BF-DA78-4CD9-8C8D-8C93D86E770F}" srcOrd="0" destOrd="0" presId="urn:microsoft.com/office/officeart/2008/layout/AlternatingHexagons"/>
    <dgm:cxn modelId="{75C44546-D335-4A7D-A621-819A85294963}" type="presParOf" srcId="{79EAD8BF-DA78-4CD9-8C8D-8C93D86E770F}" destId="{8EA80B83-ECF8-4120-980C-2EB5456A9CF7}" srcOrd="0" destOrd="0" presId="urn:microsoft.com/office/officeart/2008/layout/AlternatingHexagons"/>
    <dgm:cxn modelId="{8F20AB7E-BCB8-4E3B-B157-AD8E8FB14FAA}" type="presParOf" srcId="{79EAD8BF-DA78-4CD9-8C8D-8C93D86E770F}" destId="{A35D45D8-C6B3-42F5-A1F9-48233CDCD1C7}" srcOrd="1" destOrd="0" presId="urn:microsoft.com/office/officeart/2008/layout/AlternatingHexagons"/>
    <dgm:cxn modelId="{84D17377-9383-4A55-AFAB-303E540BF553}" type="presParOf" srcId="{79EAD8BF-DA78-4CD9-8C8D-8C93D86E770F}" destId="{EB1F2543-39D9-4250-819E-F735721F3895}" srcOrd="2" destOrd="0" presId="urn:microsoft.com/office/officeart/2008/layout/AlternatingHexagons"/>
    <dgm:cxn modelId="{B1458B86-4626-477F-ABB2-29B9DC82F0B4}" type="presParOf" srcId="{79EAD8BF-DA78-4CD9-8C8D-8C93D86E770F}" destId="{DD59E578-7C6C-4057-9B8A-14CDA3D24D96}" srcOrd="3" destOrd="0" presId="urn:microsoft.com/office/officeart/2008/layout/AlternatingHexagons"/>
    <dgm:cxn modelId="{BBF72B26-0D2F-42E0-B62C-EA2D14FA0D9E}" type="presParOf" srcId="{79EAD8BF-DA78-4CD9-8C8D-8C93D86E770F}" destId="{AEB45ED3-5CE8-4362-A15E-29B0271A2D23}" srcOrd="4" destOrd="0" presId="urn:microsoft.com/office/officeart/2008/layout/AlternatingHexagons"/>
    <dgm:cxn modelId="{9E16B0FF-20CC-4997-9A2F-71202E257F1F}" type="presParOf" srcId="{A386F4B7-F1CA-46DB-8227-3430DF522659}" destId="{3095C23E-8172-440D-9CA3-3FC069F4CBFC}" srcOrd="1" destOrd="0" presId="urn:microsoft.com/office/officeart/2008/layout/AlternatingHexagons"/>
    <dgm:cxn modelId="{ABA071FA-18B5-46E1-AE9F-EEE3F2F1BC64}" type="presParOf" srcId="{A386F4B7-F1CA-46DB-8227-3430DF522659}" destId="{49961755-84C1-4961-90CC-903EDD357189}" srcOrd="2" destOrd="0" presId="urn:microsoft.com/office/officeart/2008/layout/AlternatingHexagons"/>
    <dgm:cxn modelId="{9C7D8F05-21E5-4D29-8B54-A2B996226FE4}" type="presParOf" srcId="{49961755-84C1-4961-90CC-903EDD357189}" destId="{4F9F53D6-673A-4E86-BD77-13AB482CCFBF}" srcOrd="0" destOrd="0" presId="urn:microsoft.com/office/officeart/2008/layout/AlternatingHexagons"/>
    <dgm:cxn modelId="{ED481CB2-59B0-491F-AEC1-B36FFD4A4DD8}" type="presParOf" srcId="{49961755-84C1-4961-90CC-903EDD357189}" destId="{97048B5D-4372-4DB0-B6B4-F158F3E923E4}" srcOrd="1" destOrd="0" presId="urn:microsoft.com/office/officeart/2008/layout/AlternatingHexagons"/>
    <dgm:cxn modelId="{332616FC-D730-442F-B1D7-3F5DD70FFAE6}" type="presParOf" srcId="{49961755-84C1-4961-90CC-903EDD357189}" destId="{B13B8346-75E1-4DF5-8C37-C132B8E4A91C}" srcOrd="2" destOrd="0" presId="urn:microsoft.com/office/officeart/2008/layout/AlternatingHexagons"/>
    <dgm:cxn modelId="{0F08B191-7E32-4083-A343-058C0CEA0A2E}" type="presParOf" srcId="{49961755-84C1-4961-90CC-903EDD357189}" destId="{D8B427A9-1674-44D4-B87E-307F181236DF}" srcOrd="3" destOrd="0" presId="urn:microsoft.com/office/officeart/2008/layout/AlternatingHexagons"/>
    <dgm:cxn modelId="{3E139AC2-59AD-41F0-8701-8EE5402D51C7}" type="presParOf" srcId="{49961755-84C1-4961-90CC-903EDD357189}" destId="{CA32AF26-14C7-4AEF-A6EA-EC7FB03C437F}" srcOrd="4" destOrd="0" presId="urn:microsoft.com/office/officeart/2008/layout/AlternatingHexagons"/>
    <dgm:cxn modelId="{0ECCDD3A-202F-4BA7-AE10-52752CF4BE42}" type="presParOf" srcId="{A386F4B7-F1CA-46DB-8227-3430DF522659}" destId="{8B764672-E9D5-4DE8-B87E-9C4A5091FEE8}" srcOrd="3" destOrd="0" presId="urn:microsoft.com/office/officeart/2008/layout/AlternatingHexagons"/>
    <dgm:cxn modelId="{070D1007-698A-4D87-801D-F258B87BA160}" type="presParOf" srcId="{A386F4B7-F1CA-46DB-8227-3430DF522659}" destId="{BB61CA29-21F2-470A-864D-F8FA19418AED}" srcOrd="4" destOrd="0" presId="urn:microsoft.com/office/officeart/2008/layout/AlternatingHexagons"/>
    <dgm:cxn modelId="{F24C8064-FFD8-4C02-B416-A45063144966}" type="presParOf" srcId="{BB61CA29-21F2-470A-864D-F8FA19418AED}" destId="{32ECF1B3-AA0D-4461-A9E8-6856589071FA}" srcOrd="0" destOrd="0" presId="urn:microsoft.com/office/officeart/2008/layout/AlternatingHexagons"/>
    <dgm:cxn modelId="{82DFBC13-C175-49D4-BECE-6B61C6E88AE3}" type="presParOf" srcId="{BB61CA29-21F2-470A-864D-F8FA19418AED}" destId="{C39A3CB8-E19A-47F2-9BBA-920380A7048E}" srcOrd="1" destOrd="0" presId="urn:microsoft.com/office/officeart/2008/layout/AlternatingHexagons"/>
    <dgm:cxn modelId="{7C00EE7E-223E-41E7-883B-4224D91E8EED}" type="presParOf" srcId="{BB61CA29-21F2-470A-864D-F8FA19418AED}" destId="{3193A7EC-3CD2-4CFE-BD0D-937D128A4CBB}" srcOrd="2" destOrd="0" presId="urn:microsoft.com/office/officeart/2008/layout/AlternatingHexagons"/>
    <dgm:cxn modelId="{EC174DEE-0BB8-4D3C-8201-1CDAE070008F}" type="presParOf" srcId="{BB61CA29-21F2-470A-864D-F8FA19418AED}" destId="{DDDD1CFF-EBA4-4137-B71D-253023B5171B}" srcOrd="3" destOrd="0" presId="urn:microsoft.com/office/officeart/2008/layout/AlternatingHexagons"/>
    <dgm:cxn modelId="{DF3999DE-FE62-4245-84A7-690E02685F79}" type="presParOf" srcId="{BB61CA29-21F2-470A-864D-F8FA19418AED}" destId="{66775181-32F7-4128-ACDE-6120CE069427}"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EDD4630-CEA3-422A-AC5F-91F889FED2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DF1F2679-9CAF-431F-9981-35B91745F8C1}">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i="1" dirty="0"/>
            <a:t>The knowledge, intent or purpose required as elements of any of the offenses set forth in paragraph 1 of this article may be inferred from the objective circumstances of the case.</a:t>
          </a:r>
          <a:endParaRPr lang="es-AR" sz="2000" i="1" dirty="0"/>
        </a:p>
      </dgm:t>
    </dgm:pt>
    <dgm:pt modelId="{985AD6C0-1245-4564-8B4F-DA0D36973428}" type="parTrans" cxnId="{A8BB825E-9B31-47BB-8581-97E531A5E186}">
      <dgm:prSet/>
      <dgm:spPr/>
      <dgm:t>
        <a:bodyPr/>
        <a:lstStyle/>
        <a:p>
          <a:endParaRPr lang="es-AR"/>
        </a:p>
      </dgm:t>
    </dgm:pt>
    <dgm:pt modelId="{C0578846-029F-4550-BDC9-6A0E995FAA51}" type="sibTrans" cxnId="{A8BB825E-9B31-47BB-8581-97E531A5E186}">
      <dgm:prSet/>
      <dgm:spPr/>
      <dgm:t>
        <a:bodyPr/>
        <a:lstStyle/>
        <a:p>
          <a:endParaRPr lang="es-AR"/>
        </a:p>
      </dgm:t>
    </dgm:pt>
    <dgm:pt modelId="{9B5B5719-4AE3-45D6-9F25-EF1B36976668}">
      <dgm:prSet phldrT="[Texto]" custT="1"/>
      <dgm:spPr/>
      <dgm:t>
        <a:bodyPr/>
        <a:lstStyle/>
        <a:p>
          <a:r>
            <a:rPr lang="en-US" sz="1600" dirty="0"/>
            <a:t>UN Convention against Illicit Traffic in Narcotic Drugs and Psychotropic Substances </a:t>
          </a:r>
          <a:endParaRPr lang="es-AR" sz="1600" dirty="0"/>
        </a:p>
      </dgm:t>
    </dgm:pt>
    <dgm:pt modelId="{B25A8AB8-B4B1-414B-AA2F-B974F92E45EE}" type="parTrans" cxnId="{2B383278-990F-4A0E-BA12-FCA5F23D28CC}">
      <dgm:prSet/>
      <dgm:spPr/>
      <dgm:t>
        <a:bodyPr/>
        <a:lstStyle/>
        <a:p>
          <a:endParaRPr lang="es-AR"/>
        </a:p>
      </dgm:t>
    </dgm:pt>
    <dgm:pt modelId="{0DFDD171-0267-4096-8F39-E2087E92ED1D}" type="sibTrans" cxnId="{2B383278-990F-4A0E-BA12-FCA5F23D28CC}">
      <dgm:prSet/>
      <dgm:spPr/>
      <dgm:t>
        <a:bodyPr/>
        <a:lstStyle/>
        <a:p>
          <a:endParaRPr lang="es-AR"/>
        </a:p>
      </dgm:t>
    </dgm:pt>
    <dgm:pt modelId="{687AF3A5-8569-4A4C-B0BB-D0761D443A80}">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i="1" dirty="0"/>
            <a:t>Article 6 Criminalization of laundering of proceeds of crime</a:t>
          </a:r>
          <a:endParaRPr lang="es-AR" sz="2000" i="1" dirty="0"/>
        </a:p>
        <a:p>
          <a:r>
            <a:rPr lang="en-US" sz="2000" i="1" dirty="0"/>
            <a:t>(f) The knowledge, intent or purpose required as an element of an offence established in paragraph 1 of this article may be inferred from </a:t>
          </a:r>
          <a:r>
            <a:rPr lang="en-US" sz="2000" b="1" i="1" dirty="0"/>
            <a:t>objective factual circumstances</a:t>
          </a:r>
          <a:r>
            <a:rPr lang="en-US" sz="2000" i="1" dirty="0"/>
            <a:t>.</a:t>
          </a:r>
          <a:endParaRPr lang="es-AR" sz="2000" i="1" dirty="0"/>
        </a:p>
      </dgm:t>
    </dgm:pt>
    <dgm:pt modelId="{23DFF475-8DD9-4F72-9E69-6FC53B6B1598}" type="parTrans" cxnId="{8329C484-E373-49BD-9D69-B1F70B0F50CB}">
      <dgm:prSet/>
      <dgm:spPr/>
      <dgm:t>
        <a:bodyPr/>
        <a:lstStyle/>
        <a:p>
          <a:endParaRPr lang="es-AR"/>
        </a:p>
      </dgm:t>
    </dgm:pt>
    <dgm:pt modelId="{79BB0B57-B497-4C5E-92C8-5EBB47A603F4}" type="sibTrans" cxnId="{8329C484-E373-49BD-9D69-B1F70B0F50CB}">
      <dgm:prSet/>
      <dgm:spPr/>
      <dgm:t>
        <a:bodyPr/>
        <a:lstStyle/>
        <a:p>
          <a:endParaRPr lang="es-AR"/>
        </a:p>
      </dgm:t>
    </dgm:pt>
    <dgm:pt modelId="{41469BC3-069D-4328-BAA9-85E92563F930}">
      <dgm:prSet phldrT="[Texto]" custT="1"/>
      <dgm:spPr/>
      <dgm:t>
        <a:bodyPr/>
        <a:lstStyle/>
        <a:p>
          <a:r>
            <a:rPr lang="es-AR" sz="1600" dirty="0"/>
            <a:t>UN </a:t>
          </a:r>
          <a:r>
            <a:rPr lang="en-US" sz="1600" dirty="0"/>
            <a:t>Convention against Transnational Organized Crime</a:t>
          </a:r>
          <a:r>
            <a:rPr lang="es-AR" sz="1600" dirty="0"/>
            <a:t> 2004</a:t>
          </a:r>
        </a:p>
      </dgm:t>
    </dgm:pt>
    <dgm:pt modelId="{82125A54-6FE2-42B8-828A-491C9B287A3C}" type="parTrans" cxnId="{AA9084F8-DA77-4F96-9BD6-167DB3BF984B}">
      <dgm:prSet/>
      <dgm:spPr/>
      <dgm:t>
        <a:bodyPr/>
        <a:lstStyle/>
        <a:p>
          <a:endParaRPr lang="es-AR"/>
        </a:p>
      </dgm:t>
    </dgm:pt>
    <dgm:pt modelId="{331055BA-9E92-4ECA-9569-C2A699D46A67}" type="sibTrans" cxnId="{AA9084F8-DA77-4F96-9BD6-167DB3BF984B}">
      <dgm:prSet/>
      <dgm:spPr/>
      <dgm:t>
        <a:bodyPr/>
        <a:lstStyle/>
        <a:p>
          <a:endParaRPr lang="es-AR"/>
        </a:p>
      </dgm:t>
    </dgm:pt>
    <dgm:pt modelId="{32E9D81F-21FA-4AF0-840B-031CF3B2DD6E}">
      <dgm:prSet custT="1"/>
      <dgm:spPr/>
      <dgm: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i="1" kern="1200" dirty="0"/>
            <a:t>Article 28 Knowledge, intent and purpose as elements of an offence</a:t>
          </a:r>
          <a:endParaRPr lang="es-AR" sz="1800" i="1" kern="1200" dirty="0"/>
        </a:p>
        <a:p>
          <a:r>
            <a:rPr lang="en-US" sz="1800" i="1" kern="1200" dirty="0"/>
            <a:t>Knowledge, intent or purpose required as an element of an offence established in accordance with this Convention may be </a:t>
          </a:r>
          <a:r>
            <a:rPr lang="en-US" sz="1800" b="1" i="1" kern="1200" dirty="0"/>
            <a:t>inferred from objective factual circumstances</a:t>
          </a:r>
          <a:r>
            <a:rPr lang="en-US" sz="1800" i="1" kern="1200" dirty="0"/>
            <a:t>.</a:t>
          </a:r>
          <a:endParaRPr lang="es-AR" sz="1800" i="1" kern="1200" dirty="0"/>
        </a:p>
      </dgm:t>
    </dgm:pt>
    <dgm:pt modelId="{59BD61EE-8148-4251-BB9E-82F03DBC5C43}" type="parTrans" cxnId="{7DCE1CEE-7736-4C5F-9A20-CDE602032618}">
      <dgm:prSet/>
      <dgm:spPr/>
      <dgm:t>
        <a:bodyPr/>
        <a:lstStyle/>
        <a:p>
          <a:endParaRPr lang="es-AR"/>
        </a:p>
      </dgm:t>
    </dgm:pt>
    <dgm:pt modelId="{C5B226E0-BF32-4EFA-B25E-E8EDEF575097}" type="sibTrans" cxnId="{7DCE1CEE-7736-4C5F-9A20-CDE602032618}">
      <dgm:prSet/>
      <dgm:spPr/>
      <dgm:t>
        <a:bodyPr/>
        <a:lstStyle/>
        <a:p>
          <a:endParaRPr lang="es-AR"/>
        </a:p>
      </dgm:t>
    </dgm:pt>
    <dgm:pt modelId="{51DB441B-E4D0-427F-A72C-ECD059172548}">
      <dgm:prSet custT="1"/>
      <dgm:spPr/>
      <dgm:t>
        <a:bodyPr/>
        <a:lstStyle/>
        <a:p>
          <a:r>
            <a:rPr lang="es-AR" sz="1600" dirty="0"/>
            <a:t>UN </a:t>
          </a:r>
          <a:r>
            <a:rPr lang="es-AR" sz="1600" dirty="0" err="1"/>
            <a:t>Convention</a:t>
          </a:r>
          <a:r>
            <a:rPr lang="es-AR" sz="1600" dirty="0"/>
            <a:t> </a:t>
          </a:r>
          <a:r>
            <a:rPr lang="es-AR" sz="1600" dirty="0" err="1"/>
            <a:t>against</a:t>
          </a:r>
          <a:r>
            <a:rPr lang="es-AR" sz="1600" dirty="0"/>
            <a:t> </a:t>
          </a:r>
          <a:r>
            <a:rPr lang="es-AR" sz="1600" dirty="0" err="1"/>
            <a:t>Corruption</a:t>
          </a:r>
          <a:r>
            <a:rPr lang="es-AR" sz="1600" dirty="0"/>
            <a:t> 2003</a:t>
          </a:r>
          <a:endParaRPr lang="es-AR" sz="1100" dirty="0"/>
        </a:p>
      </dgm:t>
    </dgm:pt>
    <dgm:pt modelId="{D2154DA9-3A91-4262-A4C4-0051165FA52E}" type="parTrans" cxnId="{78C2CDDE-BF8C-41C2-BE8D-56B3FED9C37C}">
      <dgm:prSet/>
      <dgm:spPr/>
      <dgm:t>
        <a:bodyPr/>
        <a:lstStyle/>
        <a:p>
          <a:endParaRPr lang="es-AR"/>
        </a:p>
      </dgm:t>
    </dgm:pt>
    <dgm:pt modelId="{81E4D765-CE90-4F0F-90B0-DEDDBA1FFD9B}" type="sibTrans" cxnId="{78C2CDDE-BF8C-41C2-BE8D-56B3FED9C37C}">
      <dgm:prSet/>
      <dgm:spPr/>
      <dgm:t>
        <a:bodyPr/>
        <a:lstStyle/>
        <a:p>
          <a:endParaRPr lang="es-AR"/>
        </a:p>
      </dgm:t>
    </dgm:pt>
    <dgm:pt modelId="{A46B8A19-81E0-431E-B2D0-36BDF42367F0}" type="pres">
      <dgm:prSet presAssocID="{BEDD4630-CEA3-422A-AC5F-91F889FED2EF}" presName="linear" presStyleCnt="0">
        <dgm:presLayoutVars>
          <dgm:animLvl val="lvl"/>
          <dgm:resizeHandles val="exact"/>
        </dgm:presLayoutVars>
      </dgm:prSet>
      <dgm:spPr/>
    </dgm:pt>
    <dgm:pt modelId="{AD69DA48-7A2E-4872-AE45-241AE7890C39}" type="pres">
      <dgm:prSet presAssocID="{DF1F2679-9CAF-431F-9981-35B91745F8C1}" presName="parentText" presStyleLbl="node1" presStyleIdx="0" presStyleCnt="3">
        <dgm:presLayoutVars>
          <dgm:chMax val="0"/>
          <dgm:bulletEnabled val="1"/>
        </dgm:presLayoutVars>
      </dgm:prSet>
      <dgm:spPr/>
    </dgm:pt>
    <dgm:pt modelId="{DDB91BE0-A1F7-455B-AC87-9E0C0402CAD0}" type="pres">
      <dgm:prSet presAssocID="{DF1F2679-9CAF-431F-9981-35B91745F8C1}" presName="childText" presStyleLbl="revTx" presStyleIdx="0" presStyleCnt="3">
        <dgm:presLayoutVars>
          <dgm:bulletEnabled val="1"/>
        </dgm:presLayoutVars>
      </dgm:prSet>
      <dgm:spPr/>
    </dgm:pt>
    <dgm:pt modelId="{72BA24F4-4EBA-4EA3-90C0-3F72F8CB7A6D}" type="pres">
      <dgm:prSet presAssocID="{687AF3A5-8569-4A4C-B0BB-D0761D443A80}" presName="parentText" presStyleLbl="node1" presStyleIdx="1" presStyleCnt="3" custScaleX="97939" custScaleY="96319" custLinFactNeighborX="1099" custLinFactNeighborY="5264">
        <dgm:presLayoutVars>
          <dgm:chMax val="0"/>
          <dgm:bulletEnabled val="1"/>
        </dgm:presLayoutVars>
      </dgm:prSet>
      <dgm:spPr/>
    </dgm:pt>
    <dgm:pt modelId="{DC4DB3FD-D454-4150-86CA-364C40A9C262}" type="pres">
      <dgm:prSet presAssocID="{687AF3A5-8569-4A4C-B0BB-D0761D443A80}" presName="childText" presStyleLbl="revTx" presStyleIdx="1" presStyleCnt="3">
        <dgm:presLayoutVars>
          <dgm:bulletEnabled val="1"/>
        </dgm:presLayoutVars>
      </dgm:prSet>
      <dgm:spPr/>
    </dgm:pt>
    <dgm:pt modelId="{4EB10B0B-1025-4513-A480-024932CB89E3}" type="pres">
      <dgm:prSet presAssocID="{32E9D81F-21FA-4AF0-840B-031CF3B2DD6E}" presName="parentText" presStyleLbl="node1" presStyleIdx="2" presStyleCnt="3">
        <dgm:presLayoutVars>
          <dgm:chMax val="0"/>
          <dgm:bulletEnabled val="1"/>
        </dgm:presLayoutVars>
      </dgm:prSet>
      <dgm:spPr/>
    </dgm:pt>
    <dgm:pt modelId="{FC786105-A92F-44F0-B34A-94507B46D727}" type="pres">
      <dgm:prSet presAssocID="{32E9D81F-21FA-4AF0-840B-031CF3B2DD6E}" presName="childText" presStyleLbl="revTx" presStyleIdx="2" presStyleCnt="3">
        <dgm:presLayoutVars>
          <dgm:bulletEnabled val="1"/>
        </dgm:presLayoutVars>
      </dgm:prSet>
      <dgm:spPr/>
    </dgm:pt>
  </dgm:ptLst>
  <dgm:cxnLst>
    <dgm:cxn modelId="{C2EE3023-5D78-47DD-B69B-88E575814A07}" type="presOf" srcId="{32E9D81F-21FA-4AF0-840B-031CF3B2DD6E}" destId="{4EB10B0B-1025-4513-A480-024932CB89E3}" srcOrd="0" destOrd="0" presId="urn:microsoft.com/office/officeart/2005/8/layout/vList2"/>
    <dgm:cxn modelId="{36662730-7F22-44C1-AC66-0EC2FD36D2D9}" type="presOf" srcId="{DF1F2679-9CAF-431F-9981-35B91745F8C1}" destId="{AD69DA48-7A2E-4872-AE45-241AE7890C39}" srcOrd="0" destOrd="0" presId="urn:microsoft.com/office/officeart/2005/8/layout/vList2"/>
    <dgm:cxn modelId="{C525A03A-51D8-4C34-B5F8-891CC68A5668}" type="presOf" srcId="{51DB441B-E4D0-427F-A72C-ECD059172548}" destId="{FC786105-A92F-44F0-B34A-94507B46D727}" srcOrd="0" destOrd="0" presId="urn:microsoft.com/office/officeart/2005/8/layout/vList2"/>
    <dgm:cxn modelId="{A8BB825E-9B31-47BB-8581-97E531A5E186}" srcId="{BEDD4630-CEA3-422A-AC5F-91F889FED2EF}" destId="{DF1F2679-9CAF-431F-9981-35B91745F8C1}" srcOrd="0" destOrd="0" parTransId="{985AD6C0-1245-4564-8B4F-DA0D36973428}" sibTransId="{C0578846-029F-4550-BDC9-6A0E995FAA51}"/>
    <dgm:cxn modelId="{86DB9F68-0200-47A2-A828-C3E8E7D332F2}" type="presOf" srcId="{9B5B5719-4AE3-45D6-9F25-EF1B36976668}" destId="{DDB91BE0-A1F7-455B-AC87-9E0C0402CAD0}" srcOrd="0" destOrd="0" presId="urn:microsoft.com/office/officeart/2005/8/layout/vList2"/>
    <dgm:cxn modelId="{A83FE872-3F0E-408A-831D-05D63B2C0CCA}" type="presOf" srcId="{41469BC3-069D-4328-BAA9-85E92563F930}" destId="{DC4DB3FD-D454-4150-86CA-364C40A9C262}" srcOrd="0" destOrd="0" presId="urn:microsoft.com/office/officeart/2005/8/layout/vList2"/>
    <dgm:cxn modelId="{2B383278-990F-4A0E-BA12-FCA5F23D28CC}" srcId="{DF1F2679-9CAF-431F-9981-35B91745F8C1}" destId="{9B5B5719-4AE3-45D6-9F25-EF1B36976668}" srcOrd="0" destOrd="0" parTransId="{B25A8AB8-B4B1-414B-AA2F-B974F92E45EE}" sibTransId="{0DFDD171-0267-4096-8F39-E2087E92ED1D}"/>
    <dgm:cxn modelId="{8329C484-E373-49BD-9D69-B1F70B0F50CB}" srcId="{BEDD4630-CEA3-422A-AC5F-91F889FED2EF}" destId="{687AF3A5-8569-4A4C-B0BB-D0761D443A80}" srcOrd="1" destOrd="0" parTransId="{23DFF475-8DD9-4F72-9E69-6FC53B6B1598}" sibTransId="{79BB0B57-B497-4C5E-92C8-5EBB47A603F4}"/>
    <dgm:cxn modelId="{FE8E7DC1-9F04-49AC-82BA-298241978D20}" type="presOf" srcId="{BEDD4630-CEA3-422A-AC5F-91F889FED2EF}" destId="{A46B8A19-81E0-431E-B2D0-36BDF42367F0}" srcOrd="0" destOrd="0" presId="urn:microsoft.com/office/officeart/2005/8/layout/vList2"/>
    <dgm:cxn modelId="{A45D48C6-F9BC-441D-AC26-20298E32491E}" type="presOf" srcId="{687AF3A5-8569-4A4C-B0BB-D0761D443A80}" destId="{72BA24F4-4EBA-4EA3-90C0-3F72F8CB7A6D}" srcOrd="0" destOrd="0" presId="urn:microsoft.com/office/officeart/2005/8/layout/vList2"/>
    <dgm:cxn modelId="{78C2CDDE-BF8C-41C2-BE8D-56B3FED9C37C}" srcId="{32E9D81F-21FA-4AF0-840B-031CF3B2DD6E}" destId="{51DB441B-E4D0-427F-A72C-ECD059172548}" srcOrd="0" destOrd="0" parTransId="{D2154DA9-3A91-4262-A4C4-0051165FA52E}" sibTransId="{81E4D765-CE90-4F0F-90B0-DEDDBA1FFD9B}"/>
    <dgm:cxn modelId="{7DCE1CEE-7736-4C5F-9A20-CDE602032618}" srcId="{BEDD4630-CEA3-422A-AC5F-91F889FED2EF}" destId="{32E9D81F-21FA-4AF0-840B-031CF3B2DD6E}" srcOrd="2" destOrd="0" parTransId="{59BD61EE-8148-4251-BB9E-82F03DBC5C43}" sibTransId="{C5B226E0-BF32-4EFA-B25E-E8EDEF575097}"/>
    <dgm:cxn modelId="{AA9084F8-DA77-4F96-9BD6-167DB3BF984B}" srcId="{687AF3A5-8569-4A4C-B0BB-D0761D443A80}" destId="{41469BC3-069D-4328-BAA9-85E92563F930}" srcOrd="0" destOrd="0" parTransId="{82125A54-6FE2-42B8-828A-491C9B287A3C}" sibTransId="{331055BA-9E92-4ECA-9569-C2A699D46A67}"/>
    <dgm:cxn modelId="{3DF701C0-15A5-4DE9-A22B-F6F654BA1DB7}" type="presParOf" srcId="{A46B8A19-81E0-431E-B2D0-36BDF42367F0}" destId="{AD69DA48-7A2E-4872-AE45-241AE7890C39}" srcOrd="0" destOrd="0" presId="urn:microsoft.com/office/officeart/2005/8/layout/vList2"/>
    <dgm:cxn modelId="{FE2D4C80-FDD8-482E-8EF3-E1137F64ADE5}" type="presParOf" srcId="{A46B8A19-81E0-431E-B2D0-36BDF42367F0}" destId="{DDB91BE0-A1F7-455B-AC87-9E0C0402CAD0}" srcOrd="1" destOrd="0" presId="urn:microsoft.com/office/officeart/2005/8/layout/vList2"/>
    <dgm:cxn modelId="{8895B90E-BE3F-461E-9CF3-B4088D8268BA}" type="presParOf" srcId="{A46B8A19-81E0-431E-B2D0-36BDF42367F0}" destId="{72BA24F4-4EBA-4EA3-90C0-3F72F8CB7A6D}" srcOrd="2" destOrd="0" presId="urn:microsoft.com/office/officeart/2005/8/layout/vList2"/>
    <dgm:cxn modelId="{F40F8D4C-62E3-41AB-BE08-C141A2949197}" type="presParOf" srcId="{A46B8A19-81E0-431E-B2D0-36BDF42367F0}" destId="{DC4DB3FD-D454-4150-86CA-364C40A9C262}" srcOrd="3" destOrd="0" presId="urn:microsoft.com/office/officeart/2005/8/layout/vList2"/>
    <dgm:cxn modelId="{7E1AA5EF-0C4E-4A0E-A9C8-3D9CC0A2C1DE}" type="presParOf" srcId="{A46B8A19-81E0-431E-B2D0-36BDF42367F0}" destId="{4EB10B0B-1025-4513-A480-024932CB89E3}" srcOrd="4" destOrd="0" presId="urn:microsoft.com/office/officeart/2005/8/layout/vList2"/>
    <dgm:cxn modelId="{CB36E51B-389A-487D-AF00-C64165B01EE2}" type="presParOf" srcId="{A46B8A19-81E0-431E-B2D0-36BDF42367F0}" destId="{FC786105-A92F-44F0-B34A-94507B46D72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8ED5B26-09C4-4B95-97F3-5845AF70B96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AR"/>
        </a:p>
      </dgm:t>
    </dgm:pt>
    <dgm:pt modelId="{0A27290C-1928-443A-A888-083091BC156E}">
      <dgm:prSet phldrT="[Texto]"/>
      <dgm:spPr/>
      <dgm:t>
        <a:bodyPr/>
        <a:lstStyle/>
        <a:p>
          <a:r>
            <a:rPr lang="es-AR" dirty="0" err="1"/>
            <a:t>Indirect</a:t>
          </a:r>
          <a:r>
            <a:rPr lang="es-AR" dirty="0"/>
            <a:t> </a:t>
          </a:r>
          <a:r>
            <a:rPr lang="es-AR" dirty="0" err="1"/>
            <a:t>evidence</a:t>
          </a:r>
          <a:endParaRPr lang="es-AR" dirty="0"/>
        </a:p>
      </dgm:t>
    </dgm:pt>
    <dgm:pt modelId="{D8F7FB15-2B06-4782-839A-F88668CBA7C8}" type="parTrans" cxnId="{E9C0F909-436C-4B85-A649-7A28ACB91352}">
      <dgm:prSet/>
      <dgm:spPr/>
      <dgm:t>
        <a:bodyPr/>
        <a:lstStyle/>
        <a:p>
          <a:endParaRPr lang="es-AR"/>
        </a:p>
      </dgm:t>
    </dgm:pt>
    <dgm:pt modelId="{AE03F27F-5B49-4852-A784-72CABF7317C3}" type="sibTrans" cxnId="{E9C0F909-436C-4B85-A649-7A28ACB91352}">
      <dgm:prSet/>
      <dgm:spPr/>
      <dgm:t>
        <a:bodyPr/>
        <a:lstStyle/>
        <a:p>
          <a:endParaRPr lang="es-AR"/>
        </a:p>
      </dgm:t>
    </dgm:pt>
    <dgm:pt modelId="{33DAAC7B-A2B5-4D45-A357-0BCF90C524D3}">
      <dgm:prSet phldrT="[Texto]"/>
      <dgm:spPr/>
      <dgm:t>
        <a:bodyPr/>
        <a:lstStyle/>
        <a:p>
          <a:r>
            <a:rPr lang="en-US" i="1" dirty="0"/>
            <a:t>material object or factual circumstance that makes it possible to formulate a supposition and serves as a starting point for a proof (Couture) </a:t>
          </a:r>
          <a:endParaRPr lang="es-AR" i="1" dirty="0"/>
        </a:p>
      </dgm:t>
    </dgm:pt>
    <dgm:pt modelId="{2BF037AD-7A54-4050-8CB1-9374125300AC}" type="parTrans" cxnId="{2D10B8B3-CD25-4316-AD91-9C300DB8D515}">
      <dgm:prSet/>
      <dgm:spPr/>
      <dgm:t>
        <a:bodyPr/>
        <a:lstStyle/>
        <a:p>
          <a:endParaRPr lang="es-AR"/>
        </a:p>
      </dgm:t>
    </dgm:pt>
    <dgm:pt modelId="{A19AD216-3924-45F3-BB80-86FC3856C018}" type="sibTrans" cxnId="{2D10B8B3-CD25-4316-AD91-9C300DB8D515}">
      <dgm:prSet/>
      <dgm:spPr/>
      <dgm:t>
        <a:bodyPr/>
        <a:lstStyle/>
        <a:p>
          <a:endParaRPr lang="es-AR"/>
        </a:p>
      </dgm:t>
    </dgm:pt>
    <dgm:pt modelId="{AA54775F-2647-489A-9EDF-F3B5A5A80920}">
      <dgm:prSet phldrT="[Texto]"/>
      <dgm:spPr/>
      <dgm:t>
        <a:bodyPr/>
        <a:lstStyle/>
        <a:p>
          <a:r>
            <a:rPr lang="en-US" i="1" dirty="0"/>
            <a:t>a fact (or circumstance) from which, by a logical operation, the existence of another can be inferred (</a:t>
          </a:r>
          <a:r>
            <a:rPr lang="en-US" i="1" dirty="0" err="1"/>
            <a:t>Cafferata</a:t>
          </a:r>
          <a:r>
            <a:rPr lang="en-US" i="1" dirty="0"/>
            <a:t>).</a:t>
          </a:r>
          <a:endParaRPr lang="es-AR" i="1" dirty="0"/>
        </a:p>
      </dgm:t>
    </dgm:pt>
    <dgm:pt modelId="{3339B3B6-326D-4BF6-B300-F415D2F57A3D}" type="parTrans" cxnId="{F01B9FBD-887D-4C40-9129-3E642B7C1130}">
      <dgm:prSet/>
      <dgm:spPr/>
      <dgm:t>
        <a:bodyPr/>
        <a:lstStyle/>
        <a:p>
          <a:endParaRPr lang="es-AR"/>
        </a:p>
      </dgm:t>
    </dgm:pt>
    <dgm:pt modelId="{D95E2A83-F24B-47BF-92D9-94071599ECB7}" type="sibTrans" cxnId="{F01B9FBD-887D-4C40-9129-3E642B7C1130}">
      <dgm:prSet/>
      <dgm:spPr/>
      <dgm:t>
        <a:bodyPr/>
        <a:lstStyle/>
        <a:p>
          <a:endParaRPr lang="es-AR"/>
        </a:p>
      </dgm:t>
    </dgm:pt>
    <dgm:pt modelId="{D8C5E652-C90F-424A-872A-418062794B78}" type="pres">
      <dgm:prSet presAssocID="{18ED5B26-09C4-4B95-97F3-5845AF70B964}" presName="hierChild1" presStyleCnt="0">
        <dgm:presLayoutVars>
          <dgm:orgChart val="1"/>
          <dgm:chPref val="1"/>
          <dgm:dir/>
          <dgm:animOne val="branch"/>
          <dgm:animLvl val="lvl"/>
          <dgm:resizeHandles/>
        </dgm:presLayoutVars>
      </dgm:prSet>
      <dgm:spPr/>
    </dgm:pt>
    <dgm:pt modelId="{919B355F-BBD5-426D-AF67-1BFDC2ADCED5}" type="pres">
      <dgm:prSet presAssocID="{0A27290C-1928-443A-A888-083091BC156E}" presName="hierRoot1" presStyleCnt="0">
        <dgm:presLayoutVars>
          <dgm:hierBranch val="init"/>
        </dgm:presLayoutVars>
      </dgm:prSet>
      <dgm:spPr/>
    </dgm:pt>
    <dgm:pt modelId="{418A1CAD-0B0B-408E-AD39-D60B176CA2EB}" type="pres">
      <dgm:prSet presAssocID="{0A27290C-1928-443A-A888-083091BC156E}" presName="rootComposite1" presStyleCnt="0"/>
      <dgm:spPr/>
    </dgm:pt>
    <dgm:pt modelId="{46595206-DD60-41DC-B641-6163DE715FA6}" type="pres">
      <dgm:prSet presAssocID="{0A27290C-1928-443A-A888-083091BC156E}" presName="rootText1" presStyleLbl="node0" presStyleIdx="0" presStyleCnt="1" custLinFactNeighborX="0" custLinFactNeighborY="1180">
        <dgm:presLayoutVars>
          <dgm:chPref val="3"/>
        </dgm:presLayoutVars>
      </dgm:prSet>
      <dgm:spPr/>
    </dgm:pt>
    <dgm:pt modelId="{4C00450D-74B1-4167-AB39-6441685AA47D}" type="pres">
      <dgm:prSet presAssocID="{0A27290C-1928-443A-A888-083091BC156E}" presName="rootConnector1" presStyleLbl="node1" presStyleIdx="0" presStyleCnt="0"/>
      <dgm:spPr/>
    </dgm:pt>
    <dgm:pt modelId="{BD201F2A-24C9-463E-8400-11A2E0E1551F}" type="pres">
      <dgm:prSet presAssocID="{0A27290C-1928-443A-A888-083091BC156E}" presName="hierChild2" presStyleCnt="0"/>
      <dgm:spPr/>
    </dgm:pt>
    <dgm:pt modelId="{8D761E52-B1EC-4142-9B82-9139C01B8D07}" type="pres">
      <dgm:prSet presAssocID="{2BF037AD-7A54-4050-8CB1-9374125300AC}" presName="Name37" presStyleLbl="parChTrans1D2" presStyleIdx="0" presStyleCnt="2"/>
      <dgm:spPr/>
    </dgm:pt>
    <dgm:pt modelId="{C3C5216A-7B14-4898-BA74-BE51A6DF3743}" type="pres">
      <dgm:prSet presAssocID="{33DAAC7B-A2B5-4D45-A357-0BCF90C524D3}" presName="hierRoot2" presStyleCnt="0">
        <dgm:presLayoutVars>
          <dgm:hierBranch val="init"/>
        </dgm:presLayoutVars>
      </dgm:prSet>
      <dgm:spPr/>
    </dgm:pt>
    <dgm:pt modelId="{855C362F-21B0-4B11-A92C-B23606A0034C}" type="pres">
      <dgm:prSet presAssocID="{33DAAC7B-A2B5-4D45-A357-0BCF90C524D3}" presName="rootComposite" presStyleCnt="0"/>
      <dgm:spPr/>
    </dgm:pt>
    <dgm:pt modelId="{6ED479A2-42E7-4406-B68F-9DAF5D02AD2D}" type="pres">
      <dgm:prSet presAssocID="{33DAAC7B-A2B5-4D45-A357-0BCF90C524D3}" presName="rootText" presStyleLbl="node2" presStyleIdx="0" presStyleCnt="2">
        <dgm:presLayoutVars>
          <dgm:chPref val="3"/>
        </dgm:presLayoutVars>
      </dgm:prSet>
      <dgm:spPr/>
    </dgm:pt>
    <dgm:pt modelId="{44CAE880-BEAA-4240-97E0-A99B05C46693}" type="pres">
      <dgm:prSet presAssocID="{33DAAC7B-A2B5-4D45-A357-0BCF90C524D3}" presName="rootConnector" presStyleLbl="node2" presStyleIdx="0" presStyleCnt="2"/>
      <dgm:spPr/>
    </dgm:pt>
    <dgm:pt modelId="{D0A27DD2-E564-424E-A78E-103FDA5A4AC4}" type="pres">
      <dgm:prSet presAssocID="{33DAAC7B-A2B5-4D45-A357-0BCF90C524D3}" presName="hierChild4" presStyleCnt="0"/>
      <dgm:spPr/>
    </dgm:pt>
    <dgm:pt modelId="{A6B2AAE2-21D3-48CA-BEC2-D4B3A97702D3}" type="pres">
      <dgm:prSet presAssocID="{33DAAC7B-A2B5-4D45-A357-0BCF90C524D3}" presName="hierChild5" presStyleCnt="0"/>
      <dgm:spPr/>
    </dgm:pt>
    <dgm:pt modelId="{A9155C33-2244-4EC3-A225-37012276F82F}" type="pres">
      <dgm:prSet presAssocID="{3339B3B6-326D-4BF6-B300-F415D2F57A3D}" presName="Name37" presStyleLbl="parChTrans1D2" presStyleIdx="1" presStyleCnt="2"/>
      <dgm:spPr/>
    </dgm:pt>
    <dgm:pt modelId="{C979510A-32C9-41EB-A5B9-30C0FD499D0C}" type="pres">
      <dgm:prSet presAssocID="{AA54775F-2647-489A-9EDF-F3B5A5A80920}" presName="hierRoot2" presStyleCnt="0">
        <dgm:presLayoutVars>
          <dgm:hierBranch val="init"/>
        </dgm:presLayoutVars>
      </dgm:prSet>
      <dgm:spPr/>
    </dgm:pt>
    <dgm:pt modelId="{04133BA1-2965-47E1-941C-3C01A6BF87D0}" type="pres">
      <dgm:prSet presAssocID="{AA54775F-2647-489A-9EDF-F3B5A5A80920}" presName="rootComposite" presStyleCnt="0"/>
      <dgm:spPr/>
    </dgm:pt>
    <dgm:pt modelId="{26F70EE4-7DAD-447E-BB2E-2C82D69505E5}" type="pres">
      <dgm:prSet presAssocID="{AA54775F-2647-489A-9EDF-F3B5A5A80920}" presName="rootText" presStyleLbl="node2" presStyleIdx="1" presStyleCnt="2">
        <dgm:presLayoutVars>
          <dgm:chPref val="3"/>
        </dgm:presLayoutVars>
      </dgm:prSet>
      <dgm:spPr/>
    </dgm:pt>
    <dgm:pt modelId="{519FB741-B97D-4D54-B5F2-EC8DE51AAAF5}" type="pres">
      <dgm:prSet presAssocID="{AA54775F-2647-489A-9EDF-F3B5A5A80920}" presName="rootConnector" presStyleLbl="node2" presStyleIdx="1" presStyleCnt="2"/>
      <dgm:spPr/>
    </dgm:pt>
    <dgm:pt modelId="{4DAA1BCA-7671-406D-ADE0-F5A8B4D13CD9}" type="pres">
      <dgm:prSet presAssocID="{AA54775F-2647-489A-9EDF-F3B5A5A80920}" presName="hierChild4" presStyleCnt="0"/>
      <dgm:spPr/>
    </dgm:pt>
    <dgm:pt modelId="{C33434BB-6A69-4A95-B058-341EFA503A29}" type="pres">
      <dgm:prSet presAssocID="{AA54775F-2647-489A-9EDF-F3B5A5A80920}" presName="hierChild5" presStyleCnt="0"/>
      <dgm:spPr/>
    </dgm:pt>
    <dgm:pt modelId="{EA95CA1A-7ED7-46D4-A128-D77049837CE7}" type="pres">
      <dgm:prSet presAssocID="{0A27290C-1928-443A-A888-083091BC156E}" presName="hierChild3" presStyleCnt="0"/>
      <dgm:spPr/>
    </dgm:pt>
  </dgm:ptLst>
  <dgm:cxnLst>
    <dgm:cxn modelId="{E9C0F909-436C-4B85-A649-7A28ACB91352}" srcId="{18ED5B26-09C4-4B95-97F3-5845AF70B964}" destId="{0A27290C-1928-443A-A888-083091BC156E}" srcOrd="0" destOrd="0" parTransId="{D8F7FB15-2B06-4782-839A-F88668CBA7C8}" sibTransId="{AE03F27F-5B49-4852-A784-72CABF7317C3}"/>
    <dgm:cxn modelId="{9339EB39-F7A6-4BE4-B794-768CE076FA74}" type="presOf" srcId="{33DAAC7B-A2B5-4D45-A357-0BCF90C524D3}" destId="{6ED479A2-42E7-4406-B68F-9DAF5D02AD2D}" srcOrd="0" destOrd="0" presId="urn:microsoft.com/office/officeart/2005/8/layout/orgChart1"/>
    <dgm:cxn modelId="{9B794643-E963-499E-9C31-4E64786E5923}" type="presOf" srcId="{AA54775F-2647-489A-9EDF-F3B5A5A80920}" destId="{519FB741-B97D-4D54-B5F2-EC8DE51AAAF5}" srcOrd="1" destOrd="0" presId="urn:microsoft.com/office/officeart/2005/8/layout/orgChart1"/>
    <dgm:cxn modelId="{9C0FC946-053B-42A6-B249-AE587A92A36C}" type="presOf" srcId="{33DAAC7B-A2B5-4D45-A357-0BCF90C524D3}" destId="{44CAE880-BEAA-4240-97E0-A99B05C46693}" srcOrd="1" destOrd="0" presId="urn:microsoft.com/office/officeart/2005/8/layout/orgChart1"/>
    <dgm:cxn modelId="{7F1A2656-3A5D-48B6-ABC5-A49269AE413B}" type="presOf" srcId="{0A27290C-1928-443A-A888-083091BC156E}" destId="{4C00450D-74B1-4167-AB39-6441685AA47D}" srcOrd="1" destOrd="0" presId="urn:microsoft.com/office/officeart/2005/8/layout/orgChart1"/>
    <dgm:cxn modelId="{1D9F4979-A486-4FFD-96AA-6BCC078EEB0C}" type="presOf" srcId="{AA54775F-2647-489A-9EDF-F3B5A5A80920}" destId="{26F70EE4-7DAD-447E-BB2E-2C82D69505E5}" srcOrd="0" destOrd="0" presId="urn:microsoft.com/office/officeart/2005/8/layout/orgChart1"/>
    <dgm:cxn modelId="{CC34155A-28E8-4075-912E-E544B8BCF57F}" type="presOf" srcId="{0A27290C-1928-443A-A888-083091BC156E}" destId="{46595206-DD60-41DC-B641-6163DE715FA6}" srcOrd="0" destOrd="0" presId="urn:microsoft.com/office/officeart/2005/8/layout/orgChart1"/>
    <dgm:cxn modelId="{9B53D97A-DC2E-41CD-BF7D-205537642661}" type="presOf" srcId="{18ED5B26-09C4-4B95-97F3-5845AF70B964}" destId="{D8C5E652-C90F-424A-872A-418062794B78}" srcOrd="0" destOrd="0" presId="urn:microsoft.com/office/officeart/2005/8/layout/orgChart1"/>
    <dgm:cxn modelId="{C43671A2-6930-420B-9136-70D5C0E1B9FB}" type="presOf" srcId="{3339B3B6-326D-4BF6-B300-F415D2F57A3D}" destId="{A9155C33-2244-4EC3-A225-37012276F82F}" srcOrd="0" destOrd="0" presId="urn:microsoft.com/office/officeart/2005/8/layout/orgChart1"/>
    <dgm:cxn modelId="{2D10B8B3-CD25-4316-AD91-9C300DB8D515}" srcId="{0A27290C-1928-443A-A888-083091BC156E}" destId="{33DAAC7B-A2B5-4D45-A357-0BCF90C524D3}" srcOrd="0" destOrd="0" parTransId="{2BF037AD-7A54-4050-8CB1-9374125300AC}" sibTransId="{A19AD216-3924-45F3-BB80-86FC3856C018}"/>
    <dgm:cxn modelId="{F01B9FBD-887D-4C40-9129-3E642B7C1130}" srcId="{0A27290C-1928-443A-A888-083091BC156E}" destId="{AA54775F-2647-489A-9EDF-F3B5A5A80920}" srcOrd="1" destOrd="0" parTransId="{3339B3B6-326D-4BF6-B300-F415D2F57A3D}" sibTransId="{D95E2A83-F24B-47BF-92D9-94071599ECB7}"/>
    <dgm:cxn modelId="{926B6ACE-60E3-4DFF-996E-388463B9814D}" type="presOf" srcId="{2BF037AD-7A54-4050-8CB1-9374125300AC}" destId="{8D761E52-B1EC-4142-9B82-9139C01B8D07}" srcOrd="0" destOrd="0" presId="urn:microsoft.com/office/officeart/2005/8/layout/orgChart1"/>
    <dgm:cxn modelId="{AB6A3304-DEAD-4FFE-881B-0DDB71A87C58}" type="presParOf" srcId="{D8C5E652-C90F-424A-872A-418062794B78}" destId="{919B355F-BBD5-426D-AF67-1BFDC2ADCED5}" srcOrd="0" destOrd="0" presId="urn:microsoft.com/office/officeart/2005/8/layout/orgChart1"/>
    <dgm:cxn modelId="{2D4F9FC2-40CE-4023-9D49-0D1472C36B16}" type="presParOf" srcId="{919B355F-BBD5-426D-AF67-1BFDC2ADCED5}" destId="{418A1CAD-0B0B-408E-AD39-D60B176CA2EB}" srcOrd="0" destOrd="0" presId="urn:microsoft.com/office/officeart/2005/8/layout/orgChart1"/>
    <dgm:cxn modelId="{8A556BAC-398A-4B7F-97EB-1A23C43FA53C}" type="presParOf" srcId="{418A1CAD-0B0B-408E-AD39-D60B176CA2EB}" destId="{46595206-DD60-41DC-B641-6163DE715FA6}" srcOrd="0" destOrd="0" presId="urn:microsoft.com/office/officeart/2005/8/layout/orgChart1"/>
    <dgm:cxn modelId="{72586306-4D1F-4532-824E-4A75537F61A4}" type="presParOf" srcId="{418A1CAD-0B0B-408E-AD39-D60B176CA2EB}" destId="{4C00450D-74B1-4167-AB39-6441685AA47D}" srcOrd="1" destOrd="0" presId="urn:microsoft.com/office/officeart/2005/8/layout/orgChart1"/>
    <dgm:cxn modelId="{69E51135-B828-420F-802B-E6088818A790}" type="presParOf" srcId="{919B355F-BBD5-426D-AF67-1BFDC2ADCED5}" destId="{BD201F2A-24C9-463E-8400-11A2E0E1551F}" srcOrd="1" destOrd="0" presId="urn:microsoft.com/office/officeart/2005/8/layout/orgChart1"/>
    <dgm:cxn modelId="{E03404F9-68E3-48E6-AAEA-77D10955E4F8}" type="presParOf" srcId="{BD201F2A-24C9-463E-8400-11A2E0E1551F}" destId="{8D761E52-B1EC-4142-9B82-9139C01B8D07}" srcOrd="0" destOrd="0" presId="urn:microsoft.com/office/officeart/2005/8/layout/orgChart1"/>
    <dgm:cxn modelId="{38099428-AC3F-4FF7-B0B8-52D2A70CB663}" type="presParOf" srcId="{BD201F2A-24C9-463E-8400-11A2E0E1551F}" destId="{C3C5216A-7B14-4898-BA74-BE51A6DF3743}" srcOrd="1" destOrd="0" presId="urn:microsoft.com/office/officeart/2005/8/layout/orgChart1"/>
    <dgm:cxn modelId="{B81BA91E-A9F2-41D6-9B05-73C7561EBB5F}" type="presParOf" srcId="{C3C5216A-7B14-4898-BA74-BE51A6DF3743}" destId="{855C362F-21B0-4B11-A92C-B23606A0034C}" srcOrd="0" destOrd="0" presId="urn:microsoft.com/office/officeart/2005/8/layout/orgChart1"/>
    <dgm:cxn modelId="{C07CCCC1-9809-41EB-90D6-B713E5D44B92}" type="presParOf" srcId="{855C362F-21B0-4B11-A92C-B23606A0034C}" destId="{6ED479A2-42E7-4406-B68F-9DAF5D02AD2D}" srcOrd="0" destOrd="0" presId="urn:microsoft.com/office/officeart/2005/8/layout/orgChart1"/>
    <dgm:cxn modelId="{096A2079-D883-429D-A340-EE4015ACCF88}" type="presParOf" srcId="{855C362F-21B0-4B11-A92C-B23606A0034C}" destId="{44CAE880-BEAA-4240-97E0-A99B05C46693}" srcOrd="1" destOrd="0" presId="urn:microsoft.com/office/officeart/2005/8/layout/orgChart1"/>
    <dgm:cxn modelId="{E976A833-9316-450F-935F-F5E874F794ED}" type="presParOf" srcId="{C3C5216A-7B14-4898-BA74-BE51A6DF3743}" destId="{D0A27DD2-E564-424E-A78E-103FDA5A4AC4}" srcOrd="1" destOrd="0" presId="urn:microsoft.com/office/officeart/2005/8/layout/orgChart1"/>
    <dgm:cxn modelId="{40C13365-C0BC-4E58-982A-E0AEACBAD88E}" type="presParOf" srcId="{C3C5216A-7B14-4898-BA74-BE51A6DF3743}" destId="{A6B2AAE2-21D3-48CA-BEC2-D4B3A97702D3}" srcOrd="2" destOrd="0" presId="urn:microsoft.com/office/officeart/2005/8/layout/orgChart1"/>
    <dgm:cxn modelId="{8D64454F-0C5C-4FC4-A34F-79C5987E30F4}" type="presParOf" srcId="{BD201F2A-24C9-463E-8400-11A2E0E1551F}" destId="{A9155C33-2244-4EC3-A225-37012276F82F}" srcOrd="2" destOrd="0" presId="urn:microsoft.com/office/officeart/2005/8/layout/orgChart1"/>
    <dgm:cxn modelId="{7292B3D7-29A3-4D86-9D5E-C5034A859D45}" type="presParOf" srcId="{BD201F2A-24C9-463E-8400-11A2E0E1551F}" destId="{C979510A-32C9-41EB-A5B9-30C0FD499D0C}" srcOrd="3" destOrd="0" presId="urn:microsoft.com/office/officeart/2005/8/layout/orgChart1"/>
    <dgm:cxn modelId="{64DBE1BC-78E4-4FEF-9848-79C23C897337}" type="presParOf" srcId="{C979510A-32C9-41EB-A5B9-30C0FD499D0C}" destId="{04133BA1-2965-47E1-941C-3C01A6BF87D0}" srcOrd="0" destOrd="0" presId="urn:microsoft.com/office/officeart/2005/8/layout/orgChart1"/>
    <dgm:cxn modelId="{3214A227-D58F-4B82-A28D-52251BE23C95}" type="presParOf" srcId="{04133BA1-2965-47E1-941C-3C01A6BF87D0}" destId="{26F70EE4-7DAD-447E-BB2E-2C82D69505E5}" srcOrd="0" destOrd="0" presId="urn:microsoft.com/office/officeart/2005/8/layout/orgChart1"/>
    <dgm:cxn modelId="{0840E9AC-7C8B-48F8-BD6B-D4008A3F09DE}" type="presParOf" srcId="{04133BA1-2965-47E1-941C-3C01A6BF87D0}" destId="{519FB741-B97D-4D54-B5F2-EC8DE51AAAF5}" srcOrd="1" destOrd="0" presId="urn:microsoft.com/office/officeart/2005/8/layout/orgChart1"/>
    <dgm:cxn modelId="{F98356EF-1041-4103-B1FD-AAD7AC1E7221}" type="presParOf" srcId="{C979510A-32C9-41EB-A5B9-30C0FD499D0C}" destId="{4DAA1BCA-7671-406D-ADE0-F5A8B4D13CD9}" srcOrd="1" destOrd="0" presId="urn:microsoft.com/office/officeart/2005/8/layout/orgChart1"/>
    <dgm:cxn modelId="{349934B1-CCBF-4BE0-9E36-75B684672EE0}" type="presParOf" srcId="{C979510A-32C9-41EB-A5B9-30C0FD499D0C}" destId="{C33434BB-6A69-4A95-B058-341EFA503A29}" srcOrd="2" destOrd="0" presId="urn:microsoft.com/office/officeart/2005/8/layout/orgChart1"/>
    <dgm:cxn modelId="{FD9B58FF-1652-4FAF-8DF6-95948461F6C8}" type="presParOf" srcId="{919B355F-BBD5-426D-AF67-1BFDC2ADCED5}" destId="{EA95CA1A-7ED7-46D4-A128-D77049837CE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22A6BA-1336-4635-A34F-BBE3D7F7FE4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AR"/>
        </a:p>
      </dgm:t>
    </dgm:pt>
    <dgm:pt modelId="{4FC9F910-6CD6-433B-BC91-1392E86AF3F9}">
      <dgm:prSet/>
      <dgm:spPr/>
      <dgm:t>
        <a:bodyPr/>
        <a:lstStyle/>
        <a:p>
          <a:r>
            <a:rPr lang="en-US" b="0" i="1" dirty="0"/>
            <a:t>Organized criminal group" shall mean a structured group of three or more persons, existing for a period of time and acting in concert with the aim of committing one or more serious crimes or offences established in accordance with this Convention in order to obtain, directly or indirectly, a financial or other material benefit (art. 2 Palermo Convention).</a:t>
          </a:r>
          <a:endParaRPr lang="es-AR" b="0" i="1" dirty="0"/>
        </a:p>
        <a:p>
          <a:endParaRPr lang="es-AR" i="1" dirty="0"/>
        </a:p>
      </dgm:t>
    </dgm:pt>
    <dgm:pt modelId="{F6961643-C8ED-4016-BD7A-905B5BAFA90C}" type="parTrans" cxnId="{8DA4C206-23A8-4287-9A1B-E9CE73F62F73}">
      <dgm:prSet/>
      <dgm:spPr/>
      <dgm:t>
        <a:bodyPr/>
        <a:lstStyle/>
        <a:p>
          <a:endParaRPr lang="es-AR"/>
        </a:p>
      </dgm:t>
    </dgm:pt>
    <dgm:pt modelId="{23C93FE1-CE89-47BA-BF7C-194C816256A7}" type="sibTrans" cxnId="{8DA4C206-23A8-4287-9A1B-E9CE73F62F73}">
      <dgm:prSet/>
      <dgm:spPr/>
      <dgm:t>
        <a:bodyPr/>
        <a:lstStyle/>
        <a:p>
          <a:endParaRPr lang="es-AR"/>
        </a:p>
      </dgm:t>
    </dgm:pt>
    <dgm:pt modelId="{000B8D28-8EA2-4459-B56F-58BC44893773}">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Characteristics (taken from the Federal Plan to Tackle Organized Crime 2021/2023, Ministry of Security, Argentine Republic)</a:t>
          </a:r>
          <a:endParaRPr lang="es-AR" dirty="0"/>
        </a:p>
      </dgm:t>
    </dgm:pt>
    <dgm:pt modelId="{BF918857-BD14-4F98-9C22-F945FB188DAF}" type="parTrans" cxnId="{01996CA7-EC30-460B-BF02-5DB9F3290A82}">
      <dgm:prSet/>
      <dgm:spPr/>
      <dgm:t>
        <a:bodyPr/>
        <a:lstStyle/>
        <a:p>
          <a:endParaRPr lang="es-AR"/>
        </a:p>
      </dgm:t>
    </dgm:pt>
    <dgm:pt modelId="{0E0858D1-0E7F-4E88-BC17-DAFF32821115}" type="sibTrans" cxnId="{01996CA7-EC30-460B-BF02-5DB9F3290A82}">
      <dgm:prSet/>
      <dgm:spPr/>
      <dgm:t>
        <a:bodyPr/>
        <a:lstStyle/>
        <a:p>
          <a:endParaRPr lang="es-AR"/>
        </a:p>
      </dgm:t>
    </dgm:pt>
    <dgm:pt modelId="{D111A833-487B-47E7-B83D-4B964BAD0A10}">
      <dgm:prSet/>
      <dgm:spPr/>
      <dgm:t>
        <a:bodyPr/>
        <a:lstStyle/>
        <a:p>
          <a:pPr marL="228600" lvl="1" indent="0" defTabSz="977900">
            <a:lnSpc>
              <a:spcPct val="90000"/>
            </a:lnSpc>
            <a:spcBef>
              <a:spcPct val="0"/>
            </a:spcBef>
            <a:spcAft>
              <a:spcPct val="15000"/>
            </a:spcAft>
          </a:pPr>
          <a:endParaRPr lang="es-AR" dirty="0"/>
        </a:p>
      </dgm:t>
    </dgm:pt>
    <dgm:pt modelId="{2557815E-1694-4309-9067-01DBE843D8F8}" type="parTrans" cxnId="{32F6E24E-10DA-4C76-9873-92F37AFB8E88}">
      <dgm:prSet/>
      <dgm:spPr/>
      <dgm:t>
        <a:bodyPr/>
        <a:lstStyle/>
        <a:p>
          <a:endParaRPr lang="es-AR"/>
        </a:p>
      </dgm:t>
    </dgm:pt>
    <dgm:pt modelId="{7A2F6AE2-ED71-4709-956E-B9D61250FE45}" type="sibTrans" cxnId="{32F6E24E-10DA-4C76-9873-92F37AFB8E88}">
      <dgm:prSet/>
      <dgm:spPr/>
      <dgm:t>
        <a:bodyPr/>
        <a:lstStyle/>
        <a:p>
          <a:endParaRPr lang="es-AR"/>
        </a:p>
      </dgm:t>
    </dgm:pt>
    <dgm:pt modelId="{CFC02ADA-FE86-4501-AFB0-A4BC4C42835F}">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s-AR" dirty="0"/>
        </a:p>
      </dgm:t>
    </dgm:pt>
    <dgm:pt modelId="{E70A5630-4A91-42D1-ACEC-B70069464E39}" type="parTrans" cxnId="{9B1A209D-9358-48A3-8548-FDF6F5F3AD09}">
      <dgm:prSet/>
      <dgm:spPr/>
      <dgm:t>
        <a:bodyPr/>
        <a:lstStyle/>
        <a:p>
          <a:endParaRPr lang="es-AR"/>
        </a:p>
      </dgm:t>
    </dgm:pt>
    <dgm:pt modelId="{756873D4-CB30-4F8A-B711-CDE4C5190F5B}" type="sibTrans" cxnId="{9B1A209D-9358-48A3-8548-FDF6F5F3AD09}">
      <dgm:prSet/>
      <dgm:spPr/>
      <dgm:t>
        <a:bodyPr/>
        <a:lstStyle/>
        <a:p>
          <a:endParaRPr lang="es-AR"/>
        </a:p>
      </dgm:t>
    </dgm:pt>
    <dgm:pt modelId="{A5A0A1DA-54A8-4E40-BB46-A811F3F68FCF}">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Cooperation of more than two people.</a:t>
          </a:r>
          <a:endParaRPr lang="es-AR" dirty="0"/>
        </a:p>
      </dgm:t>
    </dgm:pt>
    <dgm:pt modelId="{8A19FFA5-D3C0-4E4D-BA6C-EB0C717BF129}" type="parTrans" cxnId="{ABDB1C53-F2BD-438B-A27F-2F86B27815DC}">
      <dgm:prSet/>
      <dgm:spPr/>
      <dgm:t>
        <a:bodyPr/>
        <a:lstStyle/>
        <a:p>
          <a:endParaRPr lang="es-AR"/>
        </a:p>
      </dgm:t>
    </dgm:pt>
    <dgm:pt modelId="{65D44EC5-3E6F-49D2-8D21-827935F8E9DF}" type="sibTrans" cxnId="{ABDB1C53-F2BD-438B-A27F-2F86B27815DC}">
      <dgm:prSet/>
      <dgm:spPr/>
      <dgm:t>
        <a:bodyPr/>
        <a:lstStyle/>
        <a:p>
          <a:endParaRPr lang="es-AR"/>
        </a:p>
      </dgm:t>
    </dgm:pt>
    <dgm:pt modelId="{A02DEB46-666B-4405-8050-2A8624FC1278}">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AR" dirty="0"/>
            <a:t>Distribution of tasks.</a:t>
          </a:r>
        </a:p>
      </dgm:t>
    </dgm:pt>
    <dgm:pt modelId="{D42F5E19-FB08-453E-98CF-561615DF108B}" type="parTrans" cxnId="{8454C697-3D2B-456A-8F6B-F4DFC69119E6}">
      <dgm:prSet/>
      <dgm:spPr/>
      <dgm:t>
        <a:bodyPr/>
        <a:lstStyle/>
        <a:p>
          <a:endParaRPr lang="es-AR"/>
        </a:p>
      </dgm:t>
    </dgm:pt>
    <dgm:pt modelId="{EAC7A097-CA3E-442F-A2A8-BD745CE7B0E0}" type="sibTrans" cxnId="{8454C697-3D2B-456A-8F6B-F4DFC69119E6}">
      <dgm:prSet/>
      <dgm:spPr/>
      <dgm:t>
        <a:bodyPr/>
        <a:lstStyle/>
        <a:p>
          <a:endParaRPr lang="es-AR"/>
        </a:p>
      </dgm:t>
    </dgm:pt>
    <dgm:pt modelId="{5CE4036B-7005-42F4-B4A0-C9AA8B8CE012}">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AR" dirty="0"/>
            <a:t>Continuous or prolonged action.</a:t>
          </a:r>
        </a:p>
      </dgm:t>
    </dgm:pt>
    <dgm:pt modelId="{C0083DFC-6E09-438D-9477-51E21F375102}" type="parTrans" cxnId="{44146438-65DC-44DF-8675-643219EB1132}">
      <dgm:prSet/>
      <dgm:spPr/>
      <dgm:t>
        <a:bodyPr/>
        <a:lstStyle/>
        <a:p>
          <a:endParaRPr lang="es-AR"/>
        </a:p>
      </dgm:t>
    </dgm:pt>
    <dgm:pt modelId="{CA0000B1-F451-4F40-8ACB-13CE40E20044}" type="sibTrans" cxnId="{44146438-65DC-44DF-8675-643219EB1132}">
      <dgm:prSet/>
      <dgm:spPr/>
      <dgm:t>
        <a:bodyPr/>
        <a:lstStyle/>
        <a:p>
          <a:endParaRPr lang="es-AR"/>
        </a:p>
      </dgm:t>
    </dgm:pt>
    <dgm:pt modelId="{E4B97AE7-D254-40CA-BAEB-A788875DF344}">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Use of methods of discipline and internal control.</a:t>
          </a:r>
          <a:endParaRPr lang="es-AR" dirty="0"/>
        </a:p>
      </dgm:t>
    </dgm:pt>
    <dgm:pt modelId="{85DA997F-4057-47E1-8116-5BEF6D06B462}" type="parTrans" cxnId="{65942771-CE0F-4AAC-9A2F-EB19EB933560}">
      <dgm:prSet/>
      <dgm:spPr/>
      <dgm:t>
        <a:bodyPr/>
        <a:lstStyle/>
        <a:p>
          <a:endParaRPr lang="es-AR"/>
        </a:p>
      </dgm:t>
    </dgm:pt>
    <dgm:pt modelId="{9FAE7A61-5544-4CFA-9944-AD4B3F94CCAD}" type="sibTrans" cxnId="{65942771-CE0F-4AAC-9A2F-EB19EB933560}">
      <dgm:prSet/>
      <dgm:spPr/>
      <dgm:t>
        <a:bodyPr/>
        <a:lstStyle/>
        <a:p>
          <a:endParaRPr lang="es-AR"/>
        </a:p>
      </dgm:t>
    </dgm:pt>
    <dgm:pt modelId="{EF0491FA-1574-40B0-A37D-71932FC46BEA}">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Suspicion of the commission of serious crimes.</a:t>
          </a:r>
          <a:endParaRPr lang="es-AR" dirty="0"/>
        </a:p>
      </dgm:t>
    </dgm:pt>
    <dgm:pt modelId="{312DB364-A506-41F7-9B39-E6356D0449BF}" type="parTrans" cxnId="{2226C520-5305-462E-92E9-BF72D537A53D}">
      <dgm:prSet/>
      <dgm:spPr/>
      <dgm:t>
        <a:bodyPr/>
        <a:lstStyle/>
        <a:p>
          <a:endParaRPr lang="es-AR"/>
        </a:p>
      </dgm:t>
    </dgm:pt>
    <dgm:pt modelId="{DE3F7F63-738B-4B0A-ABD0-15892C1D05FB}" type="sibTrans" cxnId="{2226C520-5305-462E-92E9-BF72D537A53D}">
      <dgm:prSet/>
      <dgm:spPr/>
      <dgm:t>
        <a:bodyPr/>
        <a:lstStyle/>
        <a:p>
          <a:endParaRPr lang="es-AR"/>
        </a:p>
      </dgm:t>
    </dgm:pt>
    <dgm:pt modelId="{BA10DA5F-6DF2-4668-8666-F53BF27EC6C4}">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AR" dirty="0"/>
            <a:t>International operations.</a:t>
          </a:r>
        </a:p>
      </dgm:t>
    </dgm:pt>
    <dgm:pt modelId="{EF155AF6-2D5E-437D-8B94-09E1C25A77FF}" type="parTrans" cxnId="{CBC305C5-A348-4224-8379-0E8A0D522C21}">
      <dgm:prSet/>
      <dgm:spPr/>
      <dgm:t>
        <a:bodyPr/>
        <a:lstStyle/>
        <a:p>
          <a:endParaRPr lang="es-AR"/>
        </a:p>
      </dgm:t>
    </dgm:pt>
    <dgm:pt modelId="{F6E83B0D-4320-4345-8F35-FB48FCE2F34E}" type="sibTrans" cxnId="{CBC305C5-A348-4224-8379-0E8A0D522C21}">
      <dgm:prSet/>
      <dgm:spPr/>
      <dgm:t>
        <a:bodyPr/>
        <a:lstStyle/>
        <a:p>
          <a:endParaRPr lang="es-AR"/>
        </a:p>
      </dgm:t>
    </dgm:pt>
    <dgm:pt modelId="{CB24FFE6-654A-4814-92B6-4B04A64F9A49}">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Use of violence or other forms of intimidation.</a:t>
          </a:r>
          <a:endParaRPr lang="es-AR" dirty="0"/>
        </a:p>
      </dgm:t>
    </dgm:pt>
    <dgm:pt modelId="{21D96893-5B28-482F-AFE9-CF77B9D618D1}" type="parTrans" cxnId="{3B8CEADA-B67F-4370-A878-0ABCB90697E7}">
      <dgm:prSet/>
      <dgm:spPr/>
      <dgm:t>
        <a:bodyPr/>
        <a:lstStyle/>
        <a:p>
          <a:endParaRPr lang="es-AR"/>
        </a:p>
      </dgm:t>
    </dgm:pt>
    <dgm:pt modelId="{5780A851-5773-4B78-B289-F4722B6FB054}" type="sibTrans" cxnId="{3B8CEADA-B67F-4370-A878-0ABCB90697E7}">
      <dgm:prSet/>
      <dgm:spPr/>
      <dgm:t>
        <a:bodyPr/>
        <a:lstStyle/>
        <a:p>
          <a:endParaRPr lang="es-AR"/>
        </a:p>
      </dgm:t>
    </dgm:pt>
    <dgm:pt modelId="{EFE0727C-156B-4D36-9794-1E3847230E30}">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Use of business or commercial structures.</a:t>
          </a:r>
          <a:endParaRPr lang="es-AR" dirty="0"/>
        </a:p>
      </dgm:t>
    </dgm:pt>
    <dgm:pt modelId="{7084FB96-BA78-4509-B10E-E4A0D2AF7AB0}" type="parTrans" cxnId="{7937D7BD-A730-4B00-A42C-A36336C5A6EC}">
      <dgm:prSet/>
      <dgm:spPr/>
      <dgm:t>
        <a:bodyPr/>
        <a:lstStyle/>
        <a:p>
          <a:endParaRPr lang="es-AR"/>
        </a:p>
      </dgm:t>
    </dgm:pt>
    <dgm:pt modelId="{E7CD68C8-9A21-4699-B764-F1C59991C23A}" type="sibTrans" cxnId="{7937D7BD-A730-4B00-A42C-A36336C5A6EC}">
      <dgm:prSet/>
      <dgm:spPr/>
      <dgm:t>
        <a:bodyPr/>
        <a:lstStyle/>
        <a:p>
          <a:endParaRPr lang="es-AR"/>
        </a:p>
      </dgm:t>
    </dgm:pt>
    <dgm:pt modelId="{3E7F6433-17FF-4E64-A117-44C42006AAEC}">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AR" dirty="0"/>
            <a:t>Money laundering activities.</a:t>
          </a:r>
        </a:p>
      </dgm:t>
    </dgm:pt>
    <dgm:pt modelId="{6423D794-A611-4206-AE84-425B6FE7E9A1}" type="parTrans" cxnId="{5AC0063F-1767-4E66-9C48-B9A9EDE1834F}">
      <dgm:prSet/>
      <dgm:spPr/>
      <dgm:t>
        <a:bodyPr/>
        <a:lstStyle/>
        <a:p>
          <a:endParaRPr lang="es-AR"/>
        </a:p>
      </dgm:t>
    </dgm:pt>
    <dgm:pt modelId="{000C1FDE-81C7-4A7C-8DEB-766E8DDF6131}" type="sibTrans" cxnId="{5AC0063F-1767-4E66-9C48-B9A9EDE1834F}">
      <dgm:prSet/>
      <dgm:spPr/>
      <dgm:t>
        <a:bodyPr/>
        <a:lstStyle/>
        <a:p>
          <a:endParaRPr lang="es-AR"/>
        </a:p>
      </dgm:t>
    </dgm:pt>
    <dgm:pt modelId="{905906B2-1777-4966-A239-2C7BCF0FA174}">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AR" dirty="0"/>
            <a:t>Exercise of influence (politicians, media, etc.).</a:t>
          </a:r>
        </a:p>
      </dgm:t>
    </dgm:pt>
    <dgm:pt modelId="{0121DE16-6BCB-4B5D-9D46-804BDD65DBB4}" type="parTrans" cxnId="{B4401A5B-59D6-478D-9E47-D0E21522AA0E}">
      <dgm:prSet/>
      <dgm:spPr/>
      <dgm:t>
        <a:bodyPr/>
        <a:lstStyle/>
        <a:p>
          <a:endParaRPr lang="es-AR"/>
        </a:p>
      </dgm:t>
    </dgm:pt>
    <dgm:pt modelId="{725BAB2B-1E87-4068-A6B1-55F18C7F84FF}" type="sibTrans" cxnId="{B4401A5B-59D6-478D-9E47-D0E21522AA0E}">
      <dgm:prSet/>
      <dgm:spPr/>
      <dgm:t>
        <a:bodyPr/>
        <a:lstStyle/>
        <a:p>
          <a:endParaRPr lang="es-AR"/>
        </a:p>
      </dgm:t>
    </dgm:pt>
    <dgm:pt modelId="{3D1B51BF-D7A0-4410-A8D6-08BC2CADB7A9}">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Pursuit of profit or power.</a:t>
          </a:r>
          <a:endParaRPr lang="es-AR" dirty="0"/>
        </a:p>
      </dgm:t>
    </dgm:pt>
    <dgm:pt modelId="{2854D42D-3E26-4A0B-8E7B-E7F736BD542E}" type="parTrans" cxnId="{7DFED1D9-644B-47B9-9C4C-D0AD70A5D920}">
      <dgm:prSet/>
      <dgm:spPr/>
      <dgm:t>
        <a:bodyPr/>
        <a:lstStyle/>
        <a:p>
          <a:endParaRPr lang="es-AR"/>
        </a:p>
      </dgm:t>
    </dgm:pt>
    <dgm:pt modelId="{28488754-64C0-44A9-B6E9-13CBA2C9CD7B}" type="sibTrans" cxnId="{7DFED1D9-644B-47B9-9C4C-D0AD70A5D920}">
      <dgm:prSet/>
      <dgm:spPr/>
      <dgm:t>
        <a:bodyPr/>
        <a:lstStyle/>
        <a:p>
          <a:endParaRPr lang="es-AR"/>
        </a:p>
      </dgm:t>
    </dgm:pt>
    <dgm:pt modelId="{1214A0D8-7E68-4285-A15B-676BE12A4272}">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s-AR" dirty="0"/>
        </a:p>
      </dgm:t>
    </dgm:pt>
    <dgm:pt modelId="{2DC69B65-B1ED-4B09-8A02-8284924F0D70}" type="parTrans" cxnId="{46F6A0B8-2ECD-4A37-971B-BC24FFFA23BC}">
      <dgm:prSet/>
      <dgm:spPr/>
      <dgm:t>
        <a:bodyPr/>
        <a:lstStyle/>
        <a:p>
          <a:endParaRPr lang="es-AR"/>
        </a:p>
      </dgm:t>
    </dgm:pt>
    <dgm:pt modelId="{DC688246-8C7A-4F46-99A9-82BA6068915D}" type="sibTrans" cxnId="{46F6A0B8-2ECD-4A37-971B-BC24FFFA23BC}">
      <dgm:prSet/>
      <dgm:spPr/>
      <dgm:t>
        <a:bodyPr/>
        <a:lstStyle/>
        <a:p>
          <a:endParaRPr lang="es-AR"/>
        </a:p>
      </dgm:t>
    </dgm:pt>
    <dgm:pt modelId="{200A37AB-B3B5-4D70-B12B-BA4E4845C51F}" type="pres">
      <dgm:prSet presAssocID="{9222A6BA-1336-4635-A34F-BBE3D7F7FE42}" presName="Name0" presStyleCnt="0">
        <dgm:presLayoutVars>
          <dgm:dir/>
          <dgm:animLvl val="lvl"/>
          <dgm:resizeHandles val="exact"/>
        </dgm:presLayoutVars>
      </dgm:prSet>
      <dgm:spPr/>
    </dgm:pt>
    <dgm:pt modelId="{E019B673-DF74-46DD-9877-B3D20A9F9711}" type="pres">
      <dgm:prSet presAssocID="{4FC9F910-6CD6-433B-BC91-1392E86AF3F9}" presName="composite" presStyleCnt="0"/>
      <dgm:spPr/>
    </dgm:pt>
    <dgm:pt modelId="{598AA3C1-FF3E-4047-A40D-9DB42269A19B}" type="pres">
      <dgm:prSet presAssocID="{4FC9F910-6CD6-433B-BC91-1392E86AF3F9}" presName="parTx" presStyleLbl="alignNode1" presStyleIdx="0" presStyleCnt="1">
        <dgm:presLayoutVars>
          <dgm:chMax val="0"/>
          <dgm:chPref val="0"/>
          <dgm:bulletEnabled val="1"/>
        </dgm:presLayoutVars>
      </dgm:prSet>
      <dgm:spPr/>
    </dgm:pt>
    <dgm:pt modelId="{2485F0C6-D9E9-465A-92EB-F9F751EA0F2D}" type="pres">
      <dgm:prSet presAssocID="{4FC9F910-6CD6-433B-BC91-1392E86AF3F9}" presName="desTx" presStyleLbl="alignAccFollowNode1" presStyleIdx="0" presStyleCnt="1" custLinFactNeighborX="234">
        <dgm:presLayoutVars>
          <dgm:bulletEnabled val="1"/>
        </dgm:presLayoutVars>
      </dgm:prSet>
      <dgm:spPr/>
    </dgm:pt>
  </dgm:ptLst>
  <dgm:cxnLst>
    <dgm:cxn modelId="{ACC23F04-5CED-45AA-8272-8F7E85B9F86A}" type="presOf" srcId="{E4B97AE7-D254-40CA-BAEB-A788875DF344}" destId="{2485F0C6-D9E9-465A-92EB-F9F751EA0F2D}" srcOrd="0" destOrd="5" presId="urn:microsoft.com/office/officeart/2005/8/layout/hList1"/>
    <dgm:cxn modelId="{8DA4C206-23A8-4287-9A1B-E9CE73F62F73}" srcId="{9222A6BA-1336-4635-A34F-BBE3D7F7FE42}" destId="{4FC9F910-6CD6-433B-BC91-1392E86AF3F9}" srcOrd="0" destOrd="0" parTransId="{F6961643-C8ED-4016-BD7A-905B5BAFA90C}" sibTransId="{23C93FE1-CE89-47BA-BF7C-194C816256A7}"/>
    <dgm:cxn modelId="{1CDBB817-AE3E-45EF-A4F0-AC4A08E8B96E}" type="presOf" srcId="{4FC9F910-6CD6-433B-BC91-1392E86AF3F9}" destId="{598AA3C1-FF3E-4047-A40D-9DB42269A19B}" srcOrd="0" destOrd="0" presId="urn:microsoft.com/office/officeart/2005/8/layout/hList1"/>
    <dgm:cxn modelId="{D3D6E918-CA7B-4036-B235-27C4077DEC4F}" type="presOf" srcId="{EFE0727C-156B-4D36-9794-1E3847230E30}" destId="{2485F0C6-D9E9-465A-92EB-F9F751EA0F2D}" srcOrd="0" destOrd="9" presId="urn:microsoft.com/office/officeart/2005/8/layout/hList1"/>
    <dgm:cxn modelId="{2226C520-5305-462E-92E9-BF72D537A53D}" srcId="{4FC9F910-6CD6-433B-BC91-1392E86AF3F9}" destId="{EF0491FA-1574-40B0-A37D-71932FC46BEA}" srcOrd="6" destOrd="0" parTransId="{312DB364-A506-41F7-9B39-E6356D0449BF}" sibTransId="{DE3F7F63-738B-4B0A-ABD0-15892C1D05FB}"/>
    <dgm:cxn modelId="{7172C230-ACFA-4C47-853E-60DC33FBD229}" type="presOf" srcId="{BA10DA5F-6DF2-4668-8666-F53BF27EC6C4}" destId="{2485F0C6-D9E9-465A-92EB-F9F751EA0F2D}" srcOrd="0" destOrd="7" presId="urn:microsoft.com/office/officeart/2005/8/layout/hList1"/>
    <dgm:cxn modelId="{9185AB31-91BE-4A6B-84FD-F260A3291B12}" type="presOf" srcId="{1214A0D8-7E68-4285-A15B-676BE12A4272}" destId="{2485F0C6-D9E9-465A-92EB-F9F751EA0F2D}" srcOrd="0" destOrd="13" presId="urn:microsoft.com/office/officeart/2005/8/layout/hList1"/>
    <dgm:cxn modelId="{44146438-65DC-44DF-8675-643219EB1132}" srcId="{4FC9F910-6CD6-433B-BC91-1392E86AF3F9}" destId="{5CE4036B-7005-42F4-B4A0-C9AA8B8CE012}" srcOrd="4" destOrd="0" parTransId="{C0083DFC-6E09-438D-9477-51E21F375102}" sibTransId="{CA0000B1-F451-4F40-8ACB-13CE40E20044}"/>
    <dgm:cxn modelId="{966F7E3D-8B14-4019-9BAA-772469A79778}" type="presOf" srcId="{CFC02ADA-FE86-4501-AFB0-A4BC4C42835F}" destId="{2485F0C6-D9E9-465A-92EB-F9F751EA0F2D}" srcOrd="0" destOrd="1" presId="urn:microsoft.com/office/officeart/2005/8/layout/hList1"/>
    <dgm:cxn modelId="{5AC0063F-1767-4E66-9C48-B9A9EDE1834F}" srcId="{4FC9F910-6CD6-433B-BC91-1392E86AF3F9}" destId="{3E7F6433-17FF-4E64-A117-44C42006AAEC}" srcOrd="10" destOrd="0" parTransId="{6423D794-A611-4206-AE84-425B6FE7E9A1}" sibTransId="{000C1FDE-81C7-4A7C-8DEB-766E8DDF6131}"/>
    <dgm:cxn modelId="{B4401A5B-59D6-478D-9E47-D0E21522AA0E}" srcId="{4FC9F910-6CD6-433B-BC91-1392E86AF3F9}" destId="{905906B2-1777-4966-A239-2C7BCF0FA174}" srcOrd="11" destOrd="0" parTransId="{0121DE16-6BCB-4B5D-9D46-804BDD65DBB4}" sibTransId="{725BAB2B-1E87-4068-A6B1-55F18C7F84FF}"/>
    <dgm:cxn modelId="{9E8EEA5B-093C-4997-96A6-667F68DEB44B}" type="presOf" srcId="{A5A0A1DA-54A8-4E40-BB46-A811F3F68FCF}" destId="{2485F0C6-D9E9-465A-92EB-F9F751EA0F2D}" srcOrd="0" destOrd="2" presId="urn:microsoft.com/office/officeart/2005/8/layout/hList1"/>
    <dgm:cxn modelId="{083B616C-28AF-45F7-AAB2-F8DE8675CC4F}" type="presOf" srcId="{D111A833-487B-47E7-B83D-4B964BAD0A10}" destId="{2485F0C6-D9E9-465A-92EB-F9F751EA0F2D}" srcOrd="0" destOrd="14" presId="urn:microsoft.com/office/officeart/2005/8/layout/hList1"/>
    <dgm:cxn modelId="{32F6E24E-10DA-4C76-9873-92F37AFB8E88}" srcId="{4FC9F910-6CD6-433B-BC91-1392E86AF3F9}" destId="{D111A833-487B-47E7-B83D-4B964BAD0A10}" srcOrd="14" destOrd="0" parTransId="{2557815E-1694-4309-9067-01DBE843D8F8}" sibTransId="{7A2F6AE2-ED71-4709-956E-B9D61250FE45}"/>
    <dgm:cxn modelId="{65942771-CE0F-4AAC-9A2F-EB19EB933560}" srcId="{4FC9F910-6CD6-433B-BC91-1392E86AF3F9}" destId="{E4B97AE7-D254-40CA-BAEB-A788875DF344}" srcOrd="5" destOrd="0" parTransId="{85DA997F-4057-47E1-8116-5BEF6D06B462}" sibTransId="{9FAE7A61-5544-4CFA-9944-AD4B3F94CCAD}"/>
    <dgm:cxn modelId="{5C53B652-0C13-405A-8EA9-07443FD2C192}" type="presOf" srcId="{905906B2-1777-4966-A239-2C7BCF0FA174}" destId="{2485F0C6-D9E9-465A-92EB-F9F751EA0F2D}" srcOrd="0" destOrd="11" presId="urn:microsoft.com/office/officeart/2005/8/layout/hList1"/>
    <dgm:cxn modelId="{ABDB1C53-F2BD-438B-A27F-2F86B27815DC}" srcId="{4FC9F910-6CD6-433B-BC91-1392E86AF3F9}" destId="{A5A0A1DA-54A8-4E40-BB46-A811F3F68FCF}" srcOrd="2" destOrd="0" parTransId="{8A19FFA5-D3C0-4E4D-BA6C-EB0C717BF129}" sibTransId="{65D44EC5-3E6F-49D2-8D21-827935F8E9DF}"/>
    <dgm:cxn modelId="{E5E97253-92EB-4C56-92B3-65F40C24C235}" type="presOf" srcId="{9222A6BA-1336-4635-A34F-BBE3D7F7FE42}" destId="{200A37AB-B3B5-4D70-B12B-BA4E4845C51F}" srcOrd="0" destOrd="0" presId="urn:microsoft.com/office/officeart/2005/8/layout/hList1"/>
    <dgm:cxn modelId="{A7FC708B-5F55-4CC3-9E03-A105F990EBCF}" type="presOf" srcId="{CB24FFE6-654A-4814-92B6-4B04A64F9A49}" destId="{2485F0C6-D9E9-465A-92EB-F9F751EA0F2D}" srcOrd="0" destOrd="8" presId="urn:microsoft.com/office/officeart/2005/8/layout/hList1"/>
    <dgm:cxn modelId="{05E43996-5FD0-42DE-8F2A-A9B2C3542104}" type="presOf" srcId="{A02DEB46-666B-4405-8050-2A8624FC1278}" destId="{2485F0C6-D9E9-465A-92EB-F9F751EA0F2D}" srcOrd="0" destOrd="3" presId="urn:microsoft.com/office/officeart/2005/8/layout/hList1"/>
    <dgm:cxn modelId="{8454C697-3D2B-456A-8F6B-F4DFC69119E6}" srcId="{4FC9F910-6CD6-433B-BC91-1392E86AF3F9}" destId="{A02DEB46-666B-4405-8050-2A8624FC1278}" srcOrd="3" destOrd="0" parTransId="{D42F5E19-FB08-453E-98CF-561615DF108B}" sibTransId="{EAC7A097-CA3E-442F-A2A8-BD745CE7B0E0}"/>
    <dgm:cxn modelId="{E8690D9C-3DD8-4211-83DB-6401C5877565}" type="presOf" srcId="{3E7F6433-17FF-4E64-A117-44C42006AAEC}" destId="{2485F0C6-D9E9-465A-92EB-F9F751EA0F2D}" srcOrd="0" destOrd="10" presId="urn:microsoft.com/office/officeart/2005/8/layout/hList1"/>
    <dgm:cxn modelId="{9B1A209D-9358-48A3-8548-FDF6F5F3AD09}" srcId="{4FC9F910-6CD6-433B-BC91-1392E86AF3F9}" destId="{CFC02ADA-FE86-4501-AFB0-A4BC4C42835F}" srcOrd="1" destOrd="0" parTransId="{E70A5630-4A91-42D1-ACEC-B70069464E39}" sibTransId="{756873D4-CB30-4F8A-B711-CDE4C5190F5B}"/>
    <dgm:cxn modelId="{01996CA7-EC30-460B-BF02-5DB9F3290A82}" srcId="{4FC9F910-6CD6-433B-BC91-1392E86AF3F9}" destId="{000B8D28-8EA2-4459-B56F-58BC44893773}" srcOrd="0" destOrd="0" parTransId="{BF918857-BD14-4F98-9C22-F945FB188DAF}" sibTransId="{0E0858D1-0E7F-4E88-BC17-DAFF32821115}"/>
    <dgm:cxn modelId="{46F6A0B8-2ECD-4A37-971B-BC24FFFA23BC}" srcId="{4FC9F910-6CD6-433B-BC91-1392E86AF3F9}" destId="{1214A0D8-7E68-4285-A15B-676BE12A4272}" srcOrd="13" destOrd="0" parTransId="{2DC69B65-B1ED-4B09-8A02-8284924F0D70}" sibTransId="{DC688246-8C7A-4F46-99A9-82BA6068915D}"/>
    <dgm:cxn modelId="{7937D7BD-A730-4B00-A42C-A36336C5A6EC}" srcId="{4FC9F910-6CD6-433B-BC91-1392E86AF3F9}" destId="{EFE0727C-156B-4D36-9794-1E3847230E30}" srcOrd="9" destOrd="0" parTransId="{7084FB96-BA78-4509-B10E-E4A0D2AF7AB0}" sibTransId="{E7CD68C8-9A21-4699-B764-F1C59991C23A}"/>
    <dgm:cxn modelId="{CBC305C5-A348-4224-8379-0E8A0D522C21}" srcId="{4FC9F910-6CD6-433B-BC91-1392E86AF3F9}" destId="{BA10DA5F-6DF2-4668-8666-F53BF27EC6C4}" srcOrd="7" destOrd="0" parTransId="{EF155AF6-2D5E-437D-8B94-09E1C25A77FF}" sibTransId="{F6E83B0D-4320-4345-8F35-FB48FCE2F34E}"/>
    <dgm:cxn modelId="{178A25D8-FD5B-43F7-BF20-FA209A2E3925}" type="presOf" srcId="{000B8D28-8EA2-4459-B56F-58BC44893773}" destId="{2485F0C6-D9E9-465A-92EB-F9F751EA0F2D}" srcOrd="0" destOrd="0" presId="urn:microsoft.com/office/officeart/2005/8/layout/hList1"/>
    <dgm:cxn modelId="{7DFED1D9-644B-47B9-9C4C-D0AD70A5D920}" srcId="{4FC9F910-6CD6-433B-BC91-1392E86AF3F9}" destId="{3D1B51BF-D7A0-4410-A8D6-08BC2CADB7A9}" srcOrd="12" destOrd="0" parTransId="{2854D42D-3E26-4A0B-8E7B-E7F736BD542E}" sibTransId="{28488754-64C0-44A9-B6E9-13CBA2C9CD7B}"/>
    <dgm:cxn modelId="{B4FA5FDA-5C47-4910-81CD-48D1C2BC139E}" type="presOf" srcId="{5CE4036B-7005-42F4-B4A0-C9AA8B8CE012}" destId="{2485F0C6-D9E9-465A-92EB-F9F751EA0F2D}" srcOrd="0" destOrd="4" presId="urn:microsoft.com/office/officeart/2005/8/layout/hList1"/>
    <dgm:cxn modelId="{3B8CEADA-B67F-4370-A878-0ABCB90697E7}" srcId="{4FC9F910-6CD6-433B-BC91-1392E86AF3F9}" destId="{CB24FFE6-654A-4814-92B6-4B04A64F9A49}" srcOrd="8" destOrd="0" parTransId="{21D96893-5B28-482F-AFE9-CF77B9D618D1}" sibTransId="{5780A851-5773-4B78-B289-F4722B6FB054}"/>
    <dgm:cxn modelId="{7B1D03F9-3BCF-4362-AFB2-04D87B40F5DB}" type="presOf" srcId="{3D1B51BF-D7A0-4410-A8D6-08BC2CADB7A9}" destId="{2485F0C6-D9E9-465A-92EB-F9F751EA0F2D}" srcOrd="0" destOrd="12" presId="urn:microsoft.com/office/officeart/2005/8/layout/hList1"/>
    <dgm:cxn modelId="{85DD13FB-FC5A-408D-897D-158129063F38}" type="presOf" srcId="{EF0491FA-1574-40B0-A37D-71932FC46BEA}" destId="{2485F0C6-D9E9-465A-92EB-F9F751EA0F2D}" srcOrd="0" destOrd="6" presId="urn:microsoft.com/office/officeart/2005/8/layout/hList1"/>
    <dgm:cxn modelId="{0758B4F9-81A4-42C5-BF57-E210A1A6680D}" type="presParOf" srcId="{200A37AB-B3B5-4D70-B12B-BA4E4845C51F}" destId="{E019B673-DF74-46DD-9877-B3D20A9F9711}" srcOrd="0" destOrd="0" presId="urn:microsoft.com/office/officeart/2005/8/layout/hList1"/>
    <dgm:cxn modelId="{E726B40F-A0AF-4938-A9D0-39D3DD74D47B}" type="presParOf" srcId="{E019B673-DF74-46DD-9877-B3D20A9F9711}" destId="{598AA3C1-FF3E-4047-A40D-9DB42269A19B}" srcOrd="0" destOrd="0" presId="urn:microsoft.com/office/officeart/2005/8/layout/hList1"/>
    <dgm:cxn modelId="{7AC92213-C790-4445-BD38-A7732D14292B}" type="presParOf" srcId="{E019B673-DF74-46DD-9877-B3D20A9F9711}" destId="{2485F0C6-D9E9-465A-92EB-F9F751EA0F2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647A2B-B0B0-4F02-9AB2-E43A03554FD4}" type="doc">
      <dgm:prSet loTypeId="urn:microsoft.com/office/officeart/2005/8/layout/process1" loCatId="process" qsTypeId="urn:microsoft.com/office/officeart/2005/8/quickstyle/simple1" qsCatId="simple" csTypeId="urn:microsoft.com/office/officeart/2005/8/colors/accent1_2" csCatId="accent1" phldr="1"/>
      <dgm:spPr/>
    </dgm:pt>
    <dgm:pt modelId="{A0DC2E6E-3EC8-4B54-BA39-02B107391522}">
      <dgm:prSet phldrT="[Texto]"/>
      <dgm:spPr/>
      <dgm:t>
        <a:bodyPr/>
        <a:lstStyle/>
        <a:p>
          <a:r>
            <a:rPr lang="es-AR" dirty="0"/>
            <a:t>Criminal Enterprise</a:t>
          </a:r>
        </a:p>
      </dgm:t>
    </dgm:pt>
    <dgm:pt modelId="{DF70D418-A6FF-4DE1-9E88-B108FF4E5B3B}" type="parTrans" cxnId="{8069096E-7592-4152-B286-2C88794B3540}">
      <dgm:prSet/>
      <dgm:spPr/>
      <dgm:t>
        <a:bodyPr/>
        <a:lstStyle/>
        <a:p>
          <a:endParaRPr lang="es-AR"/>
        </a:p>
      </dgm:t>
    </dgm:pt>
    <dgm:pt modelId="{CB912E91-CFC2-4F16-997D-956E2CD88E16}" type="sibTrans" cxnId="{8069096E-7592-4152-B286-2C88794B3540}">
      <dgm:prSet/>
      <dgm:spPr/>
      <dgm:t>
        <a:bodyPr/>
        <a:lstStyle/>
        <a:p>
          <a:endParaRPr lang="es-AR"/>
        </a:p>
      </dgm:t>
    </dgm:pt>
    <dgm:pt modelId="{798B639D-5869-443E-9BBD-1234316F6C2C}">
      <dgm:prSet phldrT="[Texto]"/>
      <dgm:spPr/>
      <dgm:t>
        <a:bodyPr/>
        <a:lstStyle/>
        <a:p>
          <a:r>
            <a:rPr lang="es-AR" dirty="0" err="1"/>
            <a:t>Efficiency</a:t>
          </a:r>
          <a:endParaRPr lang="es-AR" dirty="0"/>
        </a:p>
      </dgm:t>
    </dgm:pt>
    <dgm:pt modelId="{186884FF-2A2C-4C73-AA9E-D55431770D32}" type="parTrans" cxnId="{A54B63FA-5725-48BE-BF2B-6C6817AB63A6}">
      <dgm:prSet/>
      <dgm:spPr/>
      <dgm:t>
        <a:bodyPr/>
        <a:lstStyle/>
        <a:p>
          <a:endParaRPr lang="es-AR"/>
        </a:p>
      </dgm:t>
    </dgm:pt>
    <dgm:pt modelId="{640EBDF0-AB5F-4F6D-A08D-7E12C840583D}" type="sibTrans" cxnId="{A54B63FA-5725-48BE-BF2B-6C6817AB63A6}">
      <dgm:prSet/>
      <dgm:spPr/>
      <dgm:t>
        <a:bodyPr/>
        <a:lstStyle/>
        <a:p>
          <a:endParaRPr lang="es-AR"/>
        </a:p>
      </dgm:t>
    </dgm:pt>
    <dgm:pt modelId="{ED8CD0C0-106D-423E-B431-CF6046068DCD}">
      <dgm:prSet phldrT="[Texto]"/>
      <dgm:spPr/>
      <dgm:t>
        <a:bodyPr/>
        <a:lstStyle/>
        <a:p>
          <a:r>
            <a:rPr lang="es-ES" dirty="0" err="1"/>
            <a:t>Outcomes</a:t>
          </a:r>
          <a:endParaRPr lang="es-AR" dirty="0"/>
        </a:p>
      </dgm:t>
    </dgm:pt>
    <dgm:pt modelId="{BC5C056A-FC83-4F05-9C78-D1B2E3D12E1D}" type="parTrans" cxnId="{EA2A5379-9EF4-4263-AEEC-6F9529F807A2}">
      <dgm:prSet/>
      <dgm:spPr/>
      <dgm:t>
        <a:bodyPr/>
        <a:lstStyle/>
        <a:p>
          <a:endParaRPr lang="es-AR"/>
        </a:p>
      </dgm:t>
    </dgm:pt>
    <dgm:pt modelId="{9907CA29-906B-4204-828A-D8995555CCAA}" type="sibTrans" cxnId="{EA2A5379-9EF4-4263-AEEC-6F9529F807A2}">
      <dgm:prSet/>
      <dgm:spPr/>
      <dgm:t>
        <a:bodyPr/>
        <a:lstStyle/>
        <a:p>
          <a:endParaRPr lang="es-AR"/>
        </a:p>
      </dgm:t>
    </dgm:pt>
    <dgm:pt modelId="{CC633BF1-8D38-4935-921E-F47A138EEDE2}" type="pres">
      <dgm:prSet presAssocID="{0B647A2B-B0B0-4F02-9AB2-E43A03554FD4}" presName="Name0" presStyleCnt="0">
        <dgm:presLayoutVars>
          <dgm:dir/>
          <dgm:resizeHandles val="exact"/>
        </dgm:presLayoutVars>
      </dgm:prSet>
      <dgm:spPr/>
    </dgm:pt>
    <dgm:pt modelId="{60058202-1A3C-4847-AACD-089BB5318DFA}" type="pres">
      <dgm:prSet presAssocID="{A0DC2E6E-3EC8-4B54-BA39-02B107391522}" presName="node" presStyleLbl="node1" presStyleIdx="0" presStyleCnt="3">
        <dgm:presLayoutVars>
          <dgm:bulletEnabled val="1"/>
        </dgm:presLayoutVars>
      </dgm:prSet>
      <dgm:spPr/>
    </dgm:pt>
    <dgm:pt modelId="{0B53B6D7-8D9E-4C17-8E5F-305491625409}" type="pres">
      <dgm:prSet presAssocID="{CB912E91-CFC2-4F16-997D-956E2CD88E16}" presName="sibTrans" presStyleLbl="sibTrans2D1" presStyleIdx="0" presStyleCnt="2"/>
      <dgm:spPr/>
    </dgm:pt>
    <dgm:pt modelId="{7B6D90BD-4D20-4DCD-BABC-B96959E16F36}" type="pres">
      <dgm:prSet presAssocID="{CB912E91-CFC2-4F16-997D-956E2CD88E16}" presName="connectorText" presStyleLbl="sibTrans2D1" presStyleIdx="0" presStyleCnt="2"/>
      <dgm:spPr/>
    </dgm:pt>
    <dgm:pt modelId="{D91AE7B0-0C00-4815-8BA0-C2DE19B6BF5E}" type="pres">
      <dgm:prSet presAssocID="{798B639D-5869-443E-9BBD-1234316F6C2C}" presName="node" presStyleLbl="node1" presStyleIdx="1" presStyleCnt="3">
        <dgm:presLayoutVars>
          <dgm:bulletEnabled val="1"/>
        </dgm:presLayoutVars>
      </dgm:prSet>
      <dgm:spPr/>
    </dgm:pt>
    <dgm:pt modelId="{BC289CD3-4E91-4BD0-A5C5-53EFD70EE6E3}" type="pres">
      <dgm:prSet presAssocID="{640EBDF0-AB5F-4F6D-A08D-7E12C840583D}" presName="sibTrans" presStyleLbl="sibTrans2D1" presStyleIdx="1" presStyleCnt="2"/>
      <dgm:spPr/>
    </dgm:pt>
    <dgm:pt modelId="{F22CD48D-9D23-4E92-94FF-91C1526C62F4}" type="pres">
      <dgm:prSet presAssocID="{640EBDF0-AB5F-4F6D-A08D-7E12C840583D}" presName="connectorText" presStyleLbl="sibTrans2D1" presStyleIdx="1" presStyleCnt="2"/>
      <dgm:spPr/>
    </dgm:pt>
    <dgm:pt modelId="{0619226C-673F-4BE6-9706-DA1D4B7A3A8B}" type="pres">
      <dgm:prSet presAssocID="{ED8CD0C0-106D-423E-B431-CF6046068DCD}" presName="node" presStyleLbl="node1" presStyleIdx="2" presStyleCnt="3">
        <dgm:presLayoutVars>
          <dgm:bulletEnabled val="1"/>
        </dgm:presLayoutVars>
      </dgm:prSet>
      <dgm:spPr/>
    </dgm:pt>
  </dgm:ptLst>
  <dgm:cxnLst>
    <dgm:cxn modelId="{3CA22500-2F74-4D56-A1ED-D61C0BE0055E}" type="presOf" srcId="{CB912E91-CFC2-4F16-997D-956E2CD88E16}" destId="{0B53B6D7-8D9E-4C17-8E5F-305491625409}" srcOrd="0" destOrd="0" presId="urn:microsoft.com/office/officeart/2005/8/layout/process1"/>
    <dgm:cxn modelId="{D387291B-AFAA-4DDD-9AAB-67AB2D64E3E9}" type="presOf" srcId="{798B639D-5869-443E-9BBD-1234316F6C2C}" destId="{D91AE7B0-0C00-4815-8BA0-C2DE19B6BF5E}" srcOrd="0" destOrd="0" presId="urn:microsoft.com/office/officeart/2005/8/layout/process1"/>
    <dgm:cxn modelId="{F40D251E-B871-4B86-A9F1-3F90D35EEB34}" type="presOf" srcId="{640EBDF0-AB5F-4F6D-A08D-7E12C840583D}" destId="{F22CD48D-9D23-4E92-94FF-91C1526C62F4}" srcOrd="1" destOrd="0" presId="urn:microsoft.com/office/officeart/2005/8/layout/process1"/>
    <dgm:cxn modelId="{BF868924-3E42-4E63-81E1-4633EF933522}" type="presOf" srcId="{A0DC2E6E-3EC8-4B54-BA39-02B107391522}" destId="{60058202-1A3C-4847-AACD-089BB5318DFA}" srcOrd="0" destOrd="0" presId="urn:microsoft.com/office/officeart/2005/8/layout/process1"/>
    <dgm:cxn modelId="{401AE448-FBF9-404B-AB3F-6C077FAF5209}" type="presOf" srcId="{ED8CD0C0-106D-423E-B431-CF6046068DCD}" destId="{0619226C-673F-4BE6-9706-DA1D4B7A3A8B}" srcOrd="0" destOrd="0" presId="urn:microsoft.com/office/officeart/2005/8/layout/process1"/>
    <dgm:cxn modelId="{B9C8C369-6E12-4CB7-BF90-DB9F50878F41}" type="presOf" srcId="{0B647A2B-B0B0-4F02-9AB2-E43A03554FD4}" destId="{CC633BF1-8D38-4935-921E-F47A138EEDE2}" srcOrd="0" destOrd="0" presId="urn:microsoft.com/office/officeart/2005/8/layout/process1"/>
    <dgm:cxn modelId="{8069096E-7592-4152-B286-2C88794B3540}" srcId="{0B647A2B-B0B0-4F02-9AB2-E43A03554FD4}" destId="{A0DC2E6E-3EC8-4B54-BA39-02B107391522}" srcOrd="0" destOrd="0" parTransId="{DF70D418-A6FF-4DE1-9E88-B108FF4E5B3B}" sibTransId="{CB912E91-CFC2-4F16-997D-956E2CD88E16}"/>
    <dgm:cxn modelId="{EA2A5379-9EF4-4263-AEEC-6F9529F807A2}" srcId="{0B647A2B-B0B0-4F02-9AB2-E43A03554FD4}" destId="{ED8CD0C0-106D-423E-B431-CF6046068DCD}" srcOrd="2" destOrd="0" parTransId="{BC5C056A-FC83-4F05-9C78-D1B2E3D12E1D}" sibTransId="{9907CA29-906B-4204-828A-D8995555CCAA}"/>
    <dgm:cxn modelId="{F00E02A6-4CAB-4B2D-A946-551B9D6B2B6E}" type="presOf" srcId="{CB912E91-CFC2-4F16-997D-956E2CD88E16}" destId="{7B6D90BD-4D20-4DCD-BABC-B96959E16F36}" srcOrd="1" destOrd="0" presId="urn:microsoft.com/office/officeart/2005/8/layout/process1"/>
    <dgm:cxn modelId="{7DB8A0D9-1CC1-4F94-B480-0E3A79C5CE2E}" type="presOf" srcId="{640EBDF0-AB5F-4F6D-A08D-7E12C840583D}" destId="{BC289CD3-4E91-4BD0-A5C5-53EFD70EE6E3}" srcOrd="0" destOrd="0" presId="urn:microsoft.com/office/officeart/2005/8/layout/process1"/>
    <dgm:cxn modelId="{A54B63FA-5725-48BE-BF2B-6C6817AB63A6}" srcId="{0B647A2B-B0B0-4F02-9AB2-E43A03554FD4}" destId="{798B639D-5869-443E-9BBD-1234316F6C2C}" srcOrd="1" destOrd="0" parTransId="{186884FF-2A2C-4C73-AA9E-D55431770D32}" sibTransId="{640EBDF0-AB5F-4F6D-A08D-7E12C840583D}"/>
    <dgm:cxn modelId="{831D258E-7D7D-4B16-A4F0-1A3F47E43F74}" type="presParOf" srcId="{CC633BF1-8D38-4935-921E-F47A138EEDE2}" destId="{60058202-1A3C-4847-AACD-089BB5318DFA}" srcOrd="0" destOrd="0" presId="urn:microsoft.com/office/officeart/2005/8/layout/process1"/>
    <dgm:cxn modelId="{E5C4379D-5FE7-428A-87DA-DD998653C4F6}" type="presParOf" srcId="{CC633BF1-8D38-4935-921E-F47A138EEDE2}" destId="{0B53B6D7-8D9E-4C17-8E5F-305491625409}" srcOrd="1" destOrd="0" presId="urn:microsoft.com/office/officeart/2005/8/layout/process1"/>
    <dgm:cxn modelId="{DD9A7882-D39D-4D2B-8B17-28A5DBCD6043}" type="presParOf" srcId="{0B53B6D7-8D9E-4C17-8E5F-305491625409}" destId="{7B6D90BD-4D20-4DCD-BABC-B96959E16F36}" srcOrd="0" destOrd="0" presId="urn:microsoft.com/office/officeart/2005/8/layout/process1"/>
    <dgm:cxn modelId="{F243ED71-078C-4B1D-87A3-50698C8E1835}" type="presParOf" srcId="{CC633BF1-8D38-4935-921E-F47A138EEDE2}" destId="{D91AE7B0-0C00-4815-8BA0-C2DE19B6BF5E}" srcOrd="2" destOrd="0" presId="urn:microsoft.com/office/officeart/2005/8/layout/process1"/>
    <dgm:cxn modelId="{4D76DCE3-2828-46AB-9371-1978E6449F8C}" type="presParOf" srcId="{CC633BF1-8D38-4935-921E-F47A138EEDE2}" destId="{BC289CD3-4E91-4BD0-A5C5-53EFD70EE6E3}" srcOrd="3" destOrd="0" presId="urn:microsoft.com/office/officeart/2005/8/layout/process1"/>
    <dgm:cxn modelId="{9424AE31-C39F-4842-862D-D4B602665339}" type="presParOf" srcId="{BC289CD3-4E91-4BD0-A5C5-53EFD70EE6E3}" destId="{F22CD48D-9D23-4E92-94FF-91C1526C62F4}" srcOrd="0" destOrd="0" presId="urn:microsoft.com/office/officeart/2005/8/layout/process1"/>
    <dgm:cxn modelId="{7F32BA85-FF92-4277-A470-0FABCBAAC244}" type="presParOf" srcId="{CC633BF1-8D38-4935-921E-F47A138EEDE2}" destId="{0619226C-673F-4BE6-9706-DA1D4B7A3A8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B63E41-E179-4D29-914A-F7A54F43F579}" type="doc">
      <dgm:prSet loTypeId="urn:microsoft.com/office/officeart/2005/8/layout/process1" loCatId="process" qsTypeId="urn:microsoft.com/office/officeart/2005/8/quickstyle/simple1" qsCatId="simple" csTypeId="urn:microsoft.com/office/officeart/2005/8/colors/accent1_2" csCatId="accent1" phldr="1"/>
      <dgm:spPr/>
    </dgm:pt>
    <dgm:pt modelId="{5EDE62FD-13D2-4D17-B442-F3D1AF531ECB}">
      <dgm:prSet phldrT="[Texto]"/>
      <dgm:spPr/>
      <dgm:t>
        <a:bodyPr/>
        <a:lstStyle/>
        <a:p>
          <a:r>
            <a:rPr lang="en-US" dirty="0"/>
            <a:t>Punishment of the crime by the State</a:t>
          </a:r>
          <a:endParaRPr lang="es-AR" dirty="0"/>
        </a:p>
      </dgm:t>
    </dgm:pt>
    <dgm:pt modelId="{086D9BAD-2253-4784-8480-1D484C998698}" type="parTrans" cxnId="{7F071723-E76B-42A4-9CF0-D97F06C2CCDF}">
      <dgm:prSet/>
      <dgm:spPr/>
      <dgm:t>
        <a:bodyPr/>
        <a:lstStyle/>
        <a:p>
          <a:endParaRPr lang="es-AR"/>
        </a:p>
      </dgm:t>
    </dgm:pt>
    <dgm:pt modelId="{40BF9CD5-4104-4976-9AA0-0FAA32A96FBF}" type="sibTrans" cxnId="{7F071723-E76B-42A4-9CF0-D97F06C2CCDF}">
      <dgm:prSet/>
      <dgm:spPr/>
      <dgm:t>
        <a:bodyPr/>
        <a:lstStyle/>
        <a:p>
          <a:endParaRPr lang="es-AR"/>
        </a:p>
      </dgm:t>
    </dgm:pt>
    <dgm:pt modelId="{95167BDB-BC80-4AF8-9DD5-6F9588E55E2B}">
      <dgm:prSet phldrT="[Texto]"/>
      <dgm:spPr/>
      <dgm:t>
        <a:bodyPr/>
        <a:lstStyle/>
        <a:p>
          <a:r>
            <a:rPr lang="es-AR" dirty="0"/>
            <a:t>…</a:t>
          </a:r>
        </a:p>
      </dgm:t>
    </dgm:pt>
    <dgm:pt modelId="{23CCB50C-42DD-4691-A064-4327E6EEBF81}" type="parTrans" cxnId="{1AC49352-32C6-4EF2-8AC6-746EBCFD4943}">
      <dgm:prSet/>
      <dgm:spPr/>
      <dgm:t>
        <a:bodyPr/>
        <a:lstStyle/>
        <a:p>
          <a:endParaRPr lang="es-AR"/>
        </a:p>
      </dgm:t>
    </dgm:pt>
    <dgm:pt modelId="{4AB94C96-DB5C-4B15-A94C-A7B92E51BA11}" type="sibTrans" cxnId="{1AC49352-32C6-4EF2-8AC6-746EBCFD4943}">
      <dgm:prSet/>
      <dgm:spPr/>
      <dgm:t>
        <a:bodyPr/>
        <a:lstStyle/>
        <a:p>
          <a:endParaRPr lang="es-AR"/>
        </a:p>
      </dgm:t>
    </dgm:pt>
    <dgm:pt modelId="{E8DBD64B-5A80-4560-A17F-77A8BED75810}">
      <dgm:prSet phldrT="[Texto]"/>
      <dgm:spPr/>
      <dgm:t>
        <a:bodyPr/>
        <a:lstStyle/>
        <a:p>
          <a:r>
            <a:rPr lang="es-AR" dirty="0"/>
            <a:t>…</a:t>
          </a:r>
        </a:p>
      </dgm:t>
    </dgm:pt>
    <dgm:pt modelId="{79A4FCE9-8675-4CC6-82EC-E1CCB9F9919D}" type="sibTrans" cxnId="{AAF25DC7-F9A5-4694-9764-5990B5759FF2}">
      <dgm:prSet/>
      <dgm:spPr/>
      <dgm:t>
        <a:bodyPr/>
        <a:lstStyle/>
        <a:p>
          <a:endParaRPr lang="es-AR"/>
        </a:p>
      </dgm:t>
    </dgm:pt>
    <dgm:pt modelId="{1E2B9A36-1CB1-4B6C-BE78-23756ED3A9FB}" type="parTrans" cxnId="{AAF25DC7-F9A5-4694-9764-5990B5759FF2}">
      <dgm:prSet/>
      <dgm:spPr/>
      <dgm:t>
        <a:bodyPr/>
        <a:lstStyle/>
        <a:p>
          <a:endParaRPr lang="es-AR"/>
        </a:p>
      </dgm:t>
    </dgm:pt>
    <dgm:pt modelId="{AE21B831-810B-47D4-BEBB-D0B8B2D74B2D}" type="pres">
      <dgm:prSet presAssocID="{E6B63E41-E179-4D29-914A-F7A54F43F579}" presName="Name0" presStyleCnt="0">
        <dgm:presLayoutVars>
          <dgm:dir/>
          <dgm:resizeHandles val="exact"/>
        </dgm:presLayoutVars>
      </dgm:prSet>
      <dgm:spPr/>
    </dgm:pt>
    <dgm:pt modelId="{7A515815-876A-46F9-8644-EB20CBA8517F}" type="pres">
      <dgm:prSet presAssocID="{5EDE62FD-13D2-4D17-B442-F3D1AF531ECB}" presName="node" presStyleLbl="node1" presStyleIdx="0" presStyleCnt="3" custLinFactNeighborX="-11524" custLinFactNeighborY="-971">
        <dgm:presLayoutVars>
          <dgm:bulletEnabled val="1"/>
        </dgm:presLayoutVars>
      </dgm:prSet>
      <dgm:spPr/>
    </dgm:pt>
    <dgm:pt modelId="{9601391D-664B-44FC-B746-DE054880B6BE}" type="pres">
      <dgm:prSet presAssocID="{40BF9CD5-4104-4976-9AA0-0FAA32A96FBF}" presName="sibTrans" presStyleLbl="sibTrans2D1" presStyleIdx="0" presStyleCnt="2"/>
      <dgm:spPr/>
    </dgm:pt>
    <dgm:pt modelId="{9DF06C7A-AC37-4784-9530-470875D0AF17}" type="pres">
      <dgm:prSet presAssocID="{40BF9CD5-4104-4976-9AA0-0FAA32A96FBF}" presName="connectorText" presStyleLbl="sibTrans2D1" presStyleIdx="0" presStyleCnt="2"/>
      <dgm:spPr/>
    </dgm:pt>
    <dgm:pt modelId="{A25658C3-0729-43D3-A7BE-7BFEBCF23D13}" type="pres">
      <dgm:prSet presAssocID="{E8DBD64B-5A80-4560-A17F-77A8BED75810}" presName="node" presStyleLbl="node1" presStyleIdx="1" presStyleCnt="3">
        <dgm:presLayoutVars>
          <dgm:bulletEnabled val="1"/>
        </dgm:presLayoutVars>
      </dgm:prSet>
      <dgm:spPr/>
    </dgm:pt>
    <dgm:pt modelId="{EC4799C2-11E0-47AA-A73D-A154D8D08823}" type="pres">
      <dgm:prSet presAssocID="{79A4FCE9-8675-4CC6-82EC-E1CCB9F9919D}" presName="sibTrans" presStyleLbl="sibTrans2D1" presStyleIdx="1" presStyleCnt="2"/>
      <dgm:spPr/>
    </dgm:pt>
    <dgm:pt modelId="{09394634-B3DF-4E94-A967-BC8E579A79D6}" type="pres">
      <dgm:prSet presAssocID="{79A4FCE9-8675-4CC6-82EC-E1CCB9F9919D}" presName="connectorText" presStyleLbl="sibTrans2D1" presStyleIdx="1" presStyleCnt="2"/>
      <dgm:spPr/>
    </dgm:pt>
    <dgm:pt modelId="{023A2776-CF68-4D7C-AE99-C93B11139E79}" type="pres">
      <dgm:prSet presAssocID="{95167BDB-BC80-4AF8-9DD5-6F9588E55E2B}" presName="node" presStyleLbl="node1" presStyleIdx="2" presStyleCnt="3">
        <dgm:presLayoutVars>
          <dgm:bulletEnabled val="1"/>
        </dgm:presLayoutVars>
      </dgm:prSet>
      <dgm:spPr/>
    </dgm:pt>
  </dgm:ptLst>
  <dgm:cxnLst>
    <dgm:cxn modelId="{4105D822-9248-485F-A28C-5CDE571732B3}" type="presOf" srcId="{95167BDB-BC80-4AF8-9DD5-6F9588E55E2B}" destId="{023A2776-CF68-4D7C-AE99-C93B11139E79}" srcOrd="0" destOrd="0" presId="urn:microsoft.com/office/officeart/2005/8/layout/process1"/>
    <dgm:cxn modelId="{7F071723-E76B-42A4-9CF0-D97F06C2CCDF}" srcId="{E6B63E41-E179-4D29-914A-F7A54F43F579}" destId="{5EDE62FD-13D2-4D17-B442-F3D1AF531ECB}" srcOrd="0" destOrd="0" parTransId="{086D9BAD-2253-4784-8480-1D484C998698}" sibTransId="{40BF9CD5-4104-4976-9AA0-0FAA32A96FBF}"/>
    <dgm:cxn modelId="{2E8C6023-7017-4E3F-9C97-80263A58A248}" type="presOf" srcId="{5EDE62FD-13D2-4D17-B442-F3D1AF531ECB}" destId="{7A515815-876A-46F9-8644-EB20CBA8517F}" srcOrd="0" destOrd="0" presId="urn:microsoft.com/office/officeart/2005/8/layout/process1"/>
    <dgm:cxn modelId="{A0427262-4A17-4E90-A074-EAB1814DA2EA}" type="presOf" srcId="{E8DBD64B-5A80-4560-A17F-77A8BED75810}" destId="{A25658C3-0729-43D3-A7BE-7BFEBCF23D13}" srcOrd="0" destOrd="0" presId="urn:microsoft.com/office/officeart/2005/8/layout/process1"/>
    <dgm:cxn modelId="{1AC49352-32C6-4EF2-8AC6-746EBCFD4943}" srcId="{E6B63E41-E179-4D29-914A-F7A54F43F579}" destId="{95167BDB-BC80-4AF8-9DD5-6F9588E55E2B}" srcOrd="2" destOrd="0" parTransId="{23CCB50C-42DD-4691-A064-4327E6EEBF81}" sibTransId="{4AB94C96-DB5C-4B15-A94C-A7B92E51BA11}"/>
    <dgm:cxn modelId="{6871297A-5F40-4CDC-A970-AC42CA0E28B2}" type="presOf" srcId="{40BF9CD5-4104-4976-9AA0-0FAA32A96FBF}" destId="{9601391D-664B-44FC-B746-DE054880B6BE}" srcOrd="0" destOrd="0" presId="urn:microsoft.com/office/officeart/2005/8/layout/process1"/>
    <dgm:cxn modelId="{C6E8EE94-3156-4842-A48D-C463A662BB60}" type="presOf" srcId="{40BF9CD5-4104-4976-9AA0-0FAA32A96FBF}" destId="{9DF06C7A-AC37-4784-9530-470875D0AF17}" srcOrd="1" destOrd="0" presId="urn:microsoft.com/office/officeart/2005/8/layout/process1"/>
    <dgm:cxn modelId="{C8BBEDC6-50E8-40C7-B5E8-4FC4A2A8DEEB}" type="presOf" srcId="{79A4FCE9-8675-4CC6-82EC-E1CCB9F9919D}" destId="{EC4799C2-11E0-47AA-A73D-A154D8D08823}" srcOrd="0" destOrd="0" presId="urn:microsoft.com/office/officeart/2005/8/layout/process1"/>
    <dgm:cxn modelId="{AAF25DC7-F9A5-4694-9764-5990B5759FF2}" srcId="{E6B63E41-E179-4D29-914A-F7A54F43F579}" destId="{E8DBD64B-5A80-4560-A17F-77A8BED75810}" srcOrd="1" destOrd="0" parTransId="{1E2B9A36-1CB1-4B6C-BE78-23756ED3A9FB}" sibTransId="{79A4FCE9-8675-4CC6-82EC-E1CCB9F9919D}"/>
    <dgm:cxn modelId="{544E12D8-2AF4-435F-A655-42245BB4023E}" type="presOf" srcId="{E6B63E41-E179-4D29-914A-F7A54F43F579}" destId="{AE21B831-810B-47D4-BEBB-D0B8B2D74B2D}" srcOrd="0" destOrd="0" presId="urn:microsoft.com/office/officeart/2005/8/layout/process1"/>
    <dgm:cxn modelId="{C8687AFE-6D0B-4C0E-B714-6EC93384D477}" type="presOf" srcId="{79A4FCE9-8675-4CC6-82EC-E1CCB9F9919D}" destId="{09394634-B3DF-4E94-A967-BC8E579A79D6}" srcOrd="1" destOrd="0" presId="urn:microsoft.com/office/officeart/2005/8/layout/process1"/>
    <dgm:cxn modelId="{DF9D7078-E494-4997-A180-E21578748418}" type="presParOf" srcId="{AE21B831-810B-47D4-BEBB-D0B8B2D74B2D}" destId="{7A515815-876A-46F9-8644-EB20CBA8517F}" srcOrd="0" destOrd="0" presId="urn:microsoft.com/office/officeart/2005/8/layout/process1"/>
    <dgm:cxn modelId="{D1B60464-9410-4040-8664-C860FF7ADC73}" type="presParOf" srcId="{AE21B831-810B-47D4-BEBB-D0B8B2D74B2D}" destId="{9601391D-664B-44FC-B746-DE054880B6BE}" srcOrd="1" destOrd="0" presId="urn:microsoft.com/office/officeart/2005/8/layout/process1"/>
    <dgm:cxn modelId="{8F9976B0-8E47-4E0F-A879-4AC3F0D9AB25}" type="presParOf" srcId="{9601391D-664B-44FC-B746-DE054880B6BE}" destId="{9DF06C7A-AC37-4784-9530-470875D0AF17}" srcOrd="0" destOrd="0" presId="urn:microsoft.com/office/officeart/2005/8/layout/process1"/>
    <dgm:cxn modelId="{CF7DE0EC-11EB-457B-887B-FB6B7CCB14C4}" type="presParOf" srcId="{AE21B831-810B-47D4-BEBB-D0B8B2D74B2D}" destId="{A25658C3-0729-43D3-A7BE-7BFEBCF23D13}" srcOrd="2" destOrd="0" presId="urn:microsoft.com/office/officeart/2005/8/layout/process1"/>
    <dgm:cxn modelId="{EE07BE22-861B-4DA6-8CAC-AEE9E99B56CF}" type="presParOf" srcId="{AE21B831-810B-47D4-BEBB-D0B8B2D74B2D}" destId="{EC4799C2-11E0-47AA-A73D-A154D8D08823}" srcOrd="3" destOrd="0" presId="urn:microsoft.com/office/officeart/2005/8/layout/process1"/>
    <dgm:cxn modelId="{DE48395D-0AFE-47D0-A8EB-028EE9152655}" type="presParOf" srcId="{EC4799C2-11E0-47AA-A73D-A154D8D08823}" destId="{09394634-B3DF-4E94-A967-BC8E579A79D6}" srcOrd="0" destOrd="0" presId="urn:microsoft.com/office/officeart/2005/8/layout/process1"/>
    <dgm:cxn modelId="{8F644D74-E3BD-4C8F-92B2-685B60B12EDF}" type="presParOf" srcId="{AE21B831-810B-47D4-BEBB-D0B8B2D74B2D}" destId="{023A2776-CF68-4D7C-AE99-C93B11139E79}"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094CC7-9E84-462B-A19D-75672390F3E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0A480C39-6ABA-4982-A842-758D006F42A6}">
      <dgm:prSet phldrT="[Texto]"/>
      <dgm:spPr/>
      <dgm:t>
        <a:bodyPr/>
        <a:lstStyle/>
        <a:p>
          <a:r>
            <a:rPr lang="es-AR"/>
            <a:t>Regulated procedures</a:t>
          </a:r>
          <a:endParaRPr lang="es-ES" dirty="0"/>
        </a:p>
      </dgm:t>
    </dgm:pt>
    <dgm:pt modelId="{86F4F0AB-EEBD-4C7C-8865-E83DAE99765F}" type="parTrans" cxnId="{9F89958D-955A-430F-AAA6-C1FCEFEF0408}">
      <dgm:prSet/>
      <dgm:spPr/>
      <dgm:t>
        <a:bodyPr/>
        <a:lstStyle/>
        <a:p>
          <a:endParaRPr lang="es-ES"/>
        </a:p>
      </dgm:t>
    </dgm:pt>
    <dgm:pt modelId="{9B0C9D63-7359-4E45-A406-B400409F60AF}" type="sibTrans" cxnId="{9F89958D-955A-430F-AAA6-C1FCEFEF0408}">
      <dgm:prSet/>
      <dgm:spPr/>
      <dgm:t>
        <a:bodyPr/>
        <a:lstStyle/>
        <a:p>
          <a:endParaRPr lang="es-ES"/>
        </a:p>
      </dgm:t>
    </dgm:pt>
    <dgm:pt modelId="{2F5ACDA6-D436-49AE-BCDB-E614D5AC7F96}">
      <dgm:prSet phldrT="[Texto]"/>
      <dgm:spPr/>
      <dgm:t>
        <a:bodyPr/>
        <a:lstStyle/>
        <a:p>
          <a:r>
            <a:rPr lang="es-AR" dirty="0"/>
            <a:t>Informal </a:t>
          </a:r>
          <a:r>
            <a:rPr lang="es-AR" dirty="0" err="1"/>
            <a:t>level</a:t>
          </a:r>
          <a:endParaRPr lang="es-AR" dirty="0"/>
        </a:p>
        <a:p>
          <a:r>
            <a:rPr lang="en-US" dirty="0"/>
            <a:t>(Prosecutors and other agencies)</a:t>
          </a:r>
          <a:endParaRPr lang="es-AR" dirty="0"/>
        </a:p>
      </dgm:t>
    </dgm:pt>
    <dgm:pt modelId="{6B3AFFD2-8434-4FC7-8B6B-ACFA54CE6B7F}" type="parTrans" cxnId="{C7EFA738-09FC-46E3-AB9F-39CAB81C0AEE}">
      <dgm:prSet/>
      <dgm:spPr/>
      <dgm:t>
        <a:bodyPr/>
        <a:lstStyle/>
        <a:p>
          <a:endParaRPr lang="es-ES"/>
        </a:p>
      </dgm:t>
    </dgm:pt>
    <dgm:pt modelId="{5A0FE2E6-9B23-47BC-9C37-ADEADF6876D6}" type="sibTrans" cxnId="{C7EFA738-09FC-46E3-AB9F-39CAB81C0AEE}">
      <dgm:prSet/>
      <dgm:spPr/>
      <dgm:t>
        <a:bodyPr/>
        <a:lstStyle/>
        <a:p>
          <a:endParaRPr lang="es-ES"/>
        </a:p>
      </dgm:t>
    </dgm:pt>
    <dgm:pt modelId="{115B97D1-95B6-48B0-A7F9-4C8E3333318B}">
      <dgm:prSet phldrT="[Texto]"/>
      <dgm:spPr/>
      <dgm:t>
        <a:bodyPr/>
        <a:lstStyle/>
        <a:p>
          <a:r>
            <a:rPr lang="es-AR"/>
            <a:t>Team meetings</a:t>
          </a:r>
          <a:endParaRPr lang="es-ES" dirty="0"/>
        </a:p>
      </dgm:t>
    </dgm:pt>
    <dgm:pt modelId="{3FD8AF34-1657-4D1A-905C-6F56CEAA8A37}" type="parTrans" cxnId="{C2D57AD0-A87F-4D5B-8BBA-554BF6B9A146}">
      <dgm:prSet/>
      <dgm:spPr/>
      <dgm:t>
        <a:bodyPr/>
        <a:lstStyle/>
        <a:p>
          <a:endParaRPr lang="es-ES"/>
        </a:p>
      </dgm:t>
    </dgm:pt>
    <dgm:pt modelId="{24CE726E-7027-4F9D-8EDB-01EECBD5D0DF}" type="sibTrans" cxnId="{C2D57AD0-A87F-4D5B-8BBA-554BF6B9A146}">
      <dgm:prSet/>
      <dgm:spPr/>
      <dgm:t>
        <a:bodyPr/>
        <a:lstStyle/>
        <a:p>
          <a:endParaRPr lang="es-ES"/>
        </a:p>
      </dgm:t>
    </dgm:pt>
    <dgm:pt modelId="{1EB6AC26-D5BC-4BB4-8750-31F9888148E5}">
      <dgm:prSet phldrT="[Texto]"/>
      <dgm:spPr/>
      <dgm:t>
        <a:bodyPr/>
        <a:lstStyle/>
        <a:p>
          <a:r>
            <a:rPr lang="es-ES" dirty="0"/>
            <a:t>……</a:t>
          </a:r>
        </a:p>
      </dgm:t>
    </dgm:pt>
    <dgm:pt modelId="{E7DD9A83-5048-462D-A7B4-6443AC68C545}" type="parTrans" cxnId="{33B28A2C-FE1B-4774-A426-CD011D6231B9}">
      <dgm:prSet/>
      <dgm:spPr/>
      <dgm:t>
        <a:bodyPr/>
        <a:lstStyle/>
        <a:p>
          <a:endParaRPr lang="es-ES"/>
        </a:p>
      </dgm:t>
    </dgm:pt>
    <dgm:pt modelId="{87F0F9C8-3809-4648-976A-A09E89E4F314}" type="sibTrans" cxnId="{33B28A2C-FE1B-4774-A426-CD011D6231B9}">
      <dgm:prSet/>
      <dgm:spPr/>
      <dgm:t>
        <a:bodyPr/>
        <a:lstStyle/>
        <a:p>
          <a:endParaRPr lang="es-ES"/>
        </a:p>
      </dgm:t>
    </dgm:pt>
    <dgm:pt modelId="{1255D592-C255-4D27-84D5-7512EA4A09E1}">
      <dgm:prSet phldrT="[Texto]"/>
      <dgm:spPr/>
      <dgm:t>
        <a:bodyPr/>
        <a:lstStyle/>
        <a:p>
          <a:r>
            <a:rPr lang="es-AR" dirty="0"/>
            <a:t>Formal </a:t>
          </a:r>
          <a:r>
            <a:rPr lang="es-AR" dirty="0" err="1"/>
            <a:t>level</a:t>
          </a:r>
          <a:endParaRPr lang="es-AR" dirty="0"/>
        </a:p>
        <a:p>
          <a:r>
            <a:rPr lang="es-AR" dirty="0"/>
            <a:t>(</a:t>
          </a:r>
          <a:r>
            <a:rPr lang="es-AR" dirty="0" err="1"/>
            <a:t>Courts</a:t>
          </a:r>
          <a:r>
            <a:rPr lang="es-AR" dirty="0"/>
            <a:t>)</a:t>
          </a:r>
        </a:p>
      </dgm:t>
    </dgm:pt>
    <dgm:pt modelId="{C3F1368E-4ECB-42A2-A79E-B819FE82134D}" type="sibTrans" cxnId="{0BAD3D5A-E72D-4308-954A-DEB1E0A1D69A}">
      <dgm:prSet/>
      <dgm:spPr/>
      <dgm:t>
        <a:bodyPr/>
        <a:lstStyle/>
        <a:p>
          <a:endParaRPr lang="es-ES"/>
        </a:p>
      </dgm:t>
    </dgm:pt>
    <dgm:pt modelId="{CD4819B9-7444-4BA5-A2E0-14A6011AF5F6}" type="parTrans" cxnId="{0BAD3D5A-E72D-4308-954A-DEB1E0A1D69A}">
      <dgm:prSet/>
      <dgm:spPr/>
      <dgm:t>
        <a:bodyPr/>
        <a:lstStyle/>
        <a:p>
          <a:endParaRPr lang="es-ES"/>
        </a:p>
      </dgm:t>
    </dgm:pt>
    <dgm:pt modelId="{DBD53748-B7FD-42FF-A3AF-A4841D1953F2}">
      <dgm:prSet/>
      <dgm:spPr/>
      <dgm:t>
        <a:bodyPr/>
        <a:lstStyle/>
        <a:p>
          <a:r>
            <a:rPr lang="es-AR" dirty="0"/>
            <a:t>Formal requests</a:t>
          </a:r>
        </a:p>
      </dgm:t>
    </dgm:pt>
    <dgm:pt modelId="{FE0DFCCB-36C3-42F4-A73F-D6D08CF1DC4B}" type="parTrans" cxnId="{507111D5-419F-4759-8940-271F205E6B1F}">
      <dgm:prSet/>
      <dgm:spPr/>
      <dgm:t>
        <a:bodyPr/>
        <a:lstStyle/>
        <a:p>
          <a:endParaRPr lang="es-AR"/>
        </a:p>
      </dgm:t>
    </dgm:pt>
    <dgm:pt modelId="{1332B405-888D-4292-B397-0703A25E2067}" type="sibTrans" cxnId="{507111D5-419F-4759-8940-271F205E6B1F}">
      <dgm:prSet/>
      <dgm:spPr/>
      <dgm:t>
        <a:bodyPr/>
        <a:lstStyle/>
        <a:p>
          <a:endParaRPr lang="es-AR"/>
        </a:p>
      </dgm:t>
    </dgm:pt>
    <dgm:pt modelId="{7B1C2501-38C0-47A2-B671-4C93E76D91C1}">
      <dgm:prSet/>
      <dgm:spPr/>
      <dgm:t>
        <a:bodyPr/>
        <a:lstStyle/>
        <a:p>
          <a:r>
            <a:rPr lang="es-AR" dirty="0"/>
            <a:t>Minutes</a:t>
          </a:r>
        </a:p>
      </dgm:t>
    </dgm:pt>
    <dgm:pt modelId="{169C8EE4-B39E-47DE-B500-1564F2346AC0}" type="parTrans" cxnId="{529F9624-47B8-4FF0-8EE7-3E06EB8AFA30}">
      <dgm:prSet/>
      <dgm:spPr/>
      <dgm:t>
        <a:bodyPr/>
        <a:lstStyle/>
        <a:p>
          <a:endParaRPr lang="es-AR"/>
        </a:p>
      </dgm:t>
    </dgm:pt>
    <dgm:pt modelId="{95ED335A-1455-4FB7-9383-1901389B7B74}" type="sibTrans" cxnId="{529F9624-47B8-4FF0-8EE7-3E06EB8AFA30}">
      <dgm:prSet/>
      <dgm:spPr/>
      <dgm:t>
        <a:bodyPr/>
        <a:lstStyle/>
        <a:p>
          <a:endParaRPr lang="es-AR"/>
        </a:p>
      </dgm:t>
    </dgm:pt>
    <dgm:pt modelId="{A3541D5E-083F-4097-B47B-C62B51387F7E}">
      <dgm:prSet/>
      <dgm:spPr/>
      <dgm:t>
        <a:bodyPr/>
        <a:lstStyle/>
        <a:p>
          <a:r>
            <a:rPr lang="es-AR" dirty="0"/>
            <a:t>Cooperation with other actors</a:t>
          </a:r>
        </a:p>
      </dgm:t>
    </dgm:pt>
    <dgm:pt modelId="{8CFD5885-F588-4E1A-A94E-37E6D0917E2E}" type="parTrans" cxnId="{EB133DAD-6C2C-49D4-97C2-8070600C4AFF}">
      <dgm:prSet/>
      <dgm:spPr/>
      <dgm:t>
        <a:bodyPr/>
        <a:lstStyle/>
        <a:p>
          <a:endParaRPr lang="es-AR"/>
        </a:p>
      </dgm:t>
    </dgm:pt>
    <dgm:pt modelId="{3A245B2F-59A5-4DA9-8E1F-8BE0BBBC9C16}" type="sibTrans" cxnId="{EB133DAD-6C2C-49D4-97C2-8070600C4AFF}">
      <dgm:prSet/>
      <dgm:spPr/>
      <dgm:t>
        <a:bodyPr/>
        <a:lstStyle/>
        <a:p>
          <a:endParaRPr lang="es-AR"/>
        </a:p>
      </dgm:t>
    </dgm:pt>
    <dgm:pt modelId="{F5E48389-9322-4B33-871E-2BC85054489C}">
      <dgm:prSet/>
      <dgm:spPr/>
      <dgm:t>
        <a:bodyPr/>
        <a:lstStyle/>
        <a:p>
          <a:r>
            <a:rPr lang="es-AR" dirty="0"/>
            <a:t>Telephone exchanges, mail, ...</a:t>
          </a:r>
        </a:p>
      </dgm:t>
    </dgm:pt>
    <dgm:pt modelId="{DB8F80C9-7779-4429-89D4-F734F66FC8FC}" type="parTrans" cxnId="{13F6BCC4-5781-49AE-8005-8749A1200F2C}">
      <dgm:prSet/>
      <dgm:spPr/>
      <dgm:t>
        <a:bodyPr/>
        <a:lstStyle/>
        <a:p>
          <a:endParaRPr lang="es-AR"/>
        </a:p>
      </dgm:t>
    </dgm:pt>
    <dgm:pt modelId="{5D4F0CF0-CD1A-4AB8-9BCF-BC5246367054}" type="sibTrans" cxnId="{13F6BCC4-5781-49AE-8005-8749A1200F2C}">
      <dgm:prSet/>
      <dgm:spPr/>
      <dgm:t>
        <a:bodyPr/>
        <a:lstStyle/>
        <a:p>
          <a:endParaRPr lang="es-AR"/>
        </a:p>
      </dgm:t>
    </dgm:pt>
    <dgm:pt modelId="{131EAA8E-8A29-43BB-B867-4C057C6EC777}">
      <dgm:prSet/>
      <dgm:spPr/>
      <dgm:t>
        <a:bodyPr/>
        <a:lstStyle/>
        <a:p>
          <a:r>
            <a:rPr lang="es-AR" dirty="0"/>
            <a:t>Drafts</a:t>
          </a:r>
        </a:p>
      </dgm:t>
    </dgm:pt>
    <dgm:pt modelId="{54D63AB3-D322-453D-A3BA-94881D181B06}" type="parTrans" cxnId="{C0C9FF9C-6A59-4852-BB3C-DCFBBBF86B26}">
      <dgm:prSet/>
      <dgm:spPr/>
      <dgm:t>
        <a:bodyPr/>
        <a:lstStyle/>
        <a:p>
          <a:endParaRPr lang="es-AR"/>
        </a:p>
      </dgm:t>
    </dgm:pt>
    <dgm:pt modelId="{200800CB-5A4F-4B3B-B6B9-0C7E352EB9C5}" type="sibTrans" cxnId="{C0C9FF9C-6A59-4852-BB3C-DCFBBBF86B26}">
      <dgm:prSet/>
      <dgm:spPr/>
      <dgm:t>
        <a:bodyPr/>
        <a:lstStyle/>
        <a:p>
          <a:endParaRPr lang="es-AR"/>
        </a:p>
      </dgm:t>
    </dgm:pt>
    <dgm:pt modelId="{8A349B24-B7BF-4EE0-B1A9-F0CD717F273D}" type="pres">
      <dgm:prSet presAssocID="{E6094CC7-9E84-462B-A19D-75672390F3E2}" presName="Name0" presStyleCnt="0">
        <dgm:presLayoutVars>
          <dgm:dir/>
          <dgm:animLvl val="lvl"/>
          <dgm:resizeHandles/>
        </dgm:presLayoutVars>
      </dgm:prSet>
      <dgm:spPr/>
    </dgm:pt>
    <dgm:pt modelId="{3EEE7935-B09F-47BE-8824-222374778C8A}" type="pres">
      <dgm:prSet presAssocID="{1255D592-C255-4D27-84D5-7512EA4A09E1}" presName="linNode" presStyleCnt="0"/>
      <dgm:spPr/>
    </dgm:pt>
    <dgm:pt modelId="{785AA41F-FC11-41F2-924B-308033EF5298}" type="pres">
      <dgm:prSet presAssocID="{1255D592-C255-4D27-84D5-7512EA4A09E1}" presName="parentShp" presStyleLbl="node1" presStyleIdx="0" presStyleCnt="2" custLinFactNeighborY="1667">
        <dgm:presLayoutVars>
          <dgm:bulletEnabled val="1"/>
        </dgm:presLayoutVars>
      </dgm:prSet>
      <dgm:spPr/>
    </dgm:pt>
    <dgm:pt modelId="{374931F9-D7BF-4EC5-BE7F-439DFABDBD2E}" type="pres">
      <dgm:prSet presAssocID="{1255D592-C255-4D27-84D5-7512EA4A09E1}" presName="childShp" presStyleLbl="bgAccFollowNode1" presStyleIdx="0" presStyleCnt="2" custLinFactNeighborY="2480">
        <dgm:presLayoutVars>
          <dgm:bulletEnabled val="1"/>
        </dgm:presLayoutVars>
      </dgm:prSet>
      <dgm:spPr/>
    </dgm:pt>
    <dgm:pt modelId="{3AD7DEBC-6259-40D9-8CB1-5E34E415BA17}" type="pres">
      <dgm:prSet presAssocID="{C3F1368E-4ECB-42A2-A79E-B819FE82134D}" presName="spacing" presStyleCnt="0"/>
      <dgm:spPr/>
    </dgm:pt>
    <dgm:pt modelId="{2EE5A0ED-1C18-48B0-BEC7-313C22B14B8C}" type="pres">
      <dgm:prSet presAssocID="{2F5ACDA6-D436-49AE-BCDB-E614D5AC7F96}" presName="linNode" presStyleCnt="0"/>
      <dgm:spPr/>
    </dgm:pt>
    <dgm:pt modelId="{D109DB98-1131-4CDC-989E-6EC22D7B4387}" type="pres">
      <dgm:prSet presAssocID="{2F5ACDA6-D436-49AE-BCDB-E614D5AC7F96}" presName="parentShp" presStyleLbl="node1" presStyleIdx="1" presStyleCnt="2">
        <dgm:presLayoutVars>
          <dgm:bulletEnabled val="1"/>
        </dgm:presLayoutVars>
      </dgm:prSet>
      <dgm:spPr/>
    </dgm:pt>
    <dgm:pt modelId="{BC8BDA83-362F-45A2-9265-5F38F32A3CC9}" type="pres">
      <dgm:prSet presAssocID="{2F5ACDA6-D436-49AE-BCDB-E614D5AC7F96}" presName="childShp" presStyleLbl="bgAccFollowNode1" presStyleIdx="1" presStyleCnt="2">
        <dgm:presLayoutVars>
          <dgm:bulletEnabled val="1"/>
        </dgm:presLayoutVars>
      </dgm:prSet>
      <dgm:spPr/>
    </dgm:pt>
  </dgm:ptLst>
  <dgm:cxnLst>
    <dgm:cxn modelId="{51D84309-C81E-42F6-9D5F-190D724A9678}" type="presOf" srcId="{DBD53748-B7FD-42FF-A3AF-A4841D1953F2}" destId="{374931F9-D7BF-4EC5-BE7F-439DFABDBD2E}" srcOrd="0" destOrd="1" presId="urn:microsoft.com/office/officeart/2005/8/layout/vList6"/>
    <dgm:cxn modelId="{3216C00F-32CB-4DB7-B6BA-FACA22F795DF}" type="presOf" srcId="{115B97D1-95B6-48B0-A7F9-4C8E3333318B}" destId="{BC8BDA83-362F-45A2-9265-5F38F32A3CC9}" srcOrd="0" destOrd="0" presId="urn:microsoft.com/office/officeart/2005/8/layout/vList6"/>
    <dgm:cxn modelId="{529F9624-47B8-4FF0-8EE7-3E06EB8AFA30}" srcId="{1255D592-C255-4D27-84D5-7512EA4A09E1}" destId="{7B1C2501-38C0-47A2-B671-4C93E76D91C1}" srcOrd="2" destOrd="0" parTransId="{169C8EE4-B39E-47DE-B500-1564F2346AC0}" sibTransId="{95ED335A-1455-4FB7-9383-1901389B7B74}"/>
    <dgm:cxn modelId="{33B28A2C-FE1B-4774-A426-CD011D6231B9}" srcId="{1255D592-C255-4D27-84D5-7512EA4A09E1}" destId="{1EB6AC26-D5BC-4BB4-8750-31F9888148E5}" srcOrd="3" destOrd="0" parTransId="{E7DD9A83-5048-462D-A7B4-6443AC68C545}" sibTransId="{87F0F9C8-3809-4648-976A-A09E89E4F314}"/>
    <dgm:cxn modelId="{6E869832-2658-4163-A1EF-A5EBFE4E3890}" type="presOf" srcId="{E6094CC7-9E84-462B-A19D-75672390F3E2}" destId="{8A349B24-B7BF-4EE0-B1A9-F0CD717F273D}" srcOrd="0" destOrd="0" presId="urn:microsoft.com/office/officeart/2005/8/layout/vList6"/>
    <dgm:cxn modelId="{C7EFA738-09FC-46E3-AB9F-39CAB81C0AEE}" srcId="{E6094CC7-9E84-462B-A19D-75672390F3E2}" destId="{2F5ACDA6-D436-49AE-BCDB-E614D5AC7F96}" srcOrd="1" destOrd="0" parTransId="{6B3AFFD2-8434-4FC7-8B6B-ACFA54CE6B7F}" sibTransId="{5A0FE2E6-9B23-47BC-9C37-ADEADF6876D6}"/>
    <dgm:cxn modelId="{39D5483A-F21A-4525-8F91-81AF567EBFCE}" type="presOf" srcId="{131EAA8E-8A29-43BB-B867-4C057C6EC777}" destId="{BC8BDA83-362F-45A2-9265-5F38F32A3CC9}" srcOrd="0" destOrd="3" presId="urn:microsoft.com/office/officeart/2005/8/layout/vList6"/>
    <dgm:cxn modelId="{A3ACBE6F-20FE-46B4-9C5D-3AA793B89F65}" type="presOf" srcId="{0A480C39-6ABA-4982-A842-758D006F42A6}" destId="{374931F9-D7BF-4EC5-BE7F-439DFABDBD2E}" srcOrd="0" destOrd="0" presId="urn:microsoft.com/office/officeart/2005/8/layout/vList6"/>
    <dgm:cxn modelId="{0BAD3D5A-E72D-4308-954A-DEB1E0A1D69A}" srcId="{E6094CC7-9E84-462B-A19D-75672390F3E2}" destId="{1255D592-C255-4D27-84D5-7512EA4A09E1}" srcOrd="0" destOrd="0" parTransId="{CD4819B9-7444-4BA5-A2E0-14A6011AF5F6}" sibTransId="{C3F1368E-4ECB-42A2-A79E-B819FE82134D}"/>
    <dgm:cxn modelId="{9F89958D-955A-430F-AAA6-C1FCEFEF0408}" srcId="{1255D592-C255-4D27-84D5-7512EA4A09E1}" destId="{0A480C39-6ABA-4982-A842-758D006F42A6}" srcOrd="0" destOrd="0" parTransId="{86F4F0AB-EEBD-4C7C-8865-E83DAE99765F}" sibTransId="{9B0C9D63-7359-4E45-A406-B400409F60AF}"/>
    <dgm:cxn modelId="{C0C9FF9C-6A59-4852-BB3C-DCFBBBF86B26}" srcId="{2F5ACDA6-D436-49AE-BCDB-E614D5AC7F96}" destId="{131EAA8E-8A29-43BB-B867-4C057C6EC777}" srcOrd="3" destOrd="0" parTransId="{54D63AB3-D322-453D-A3BA-94881D181B06}" sibTransId="{200800CB-5A4F-4B3B-B6B9-0C7E352EB9C5}"/>
    <dgm:cxn modelId="{DFC4C2A9-768E-4C03-9A0A-8B3F15C5D750}" type="presOf" srcId="{7B1C2501-38C0-47A2-B671-4C93E76D91C1}" destId="{374931F9-D7BF-4EC5-BE7F-439DFABDBD2E}" srcOrd="0" destOrd="2" presId="urn:microsoft.com/office/officeart/2005/8/layout/vList6"/>
    <dgm:cxn modelId="{EB133DAD-6C2C-49D4-97C2-8070600C4AFF}" srcId="{2F5ACDA6-D436-49AE-BCDB-E614D5AC7F96}" destId="{A3541D5E-083F-4097-B47B-C62B51387F7E}" srcOrd="1" destOrd="0" parTransId="{8CFD5885-F588-4E1A-A94E-37E6D0917E2E}" sibTransId="{3A245B2F-59A5-4DA9-8E1F-8BE0BBBC9C16}"/>
    <dgm:cxn modelId="{0B12ACB5-F9FC-40F8-A1F4-F03928D836C4}" type="presOf" srcId="{2F5ACDA6-D436-49AE-BCDB-E614D5AC7F96}" destId="{D109DB98-1131-4CDC-989E-6EC22D7B4387}" srcOrd="0" destOrd="0" presId="urn:microsoft.com/office/officeart/2005/8/layout/vList6"/>
    <dgm:cxn modelId="{13F6BCC4-5781-49AE-8005-8749A1200F2C}" srcId="{2F5ACDA6-D436-49AE-BCDB-E614D5AC7F96}" destId="{F5E48389-9322-4B33-871E-2BC85054489C}" srcOrd="2" destOrd="0" parTransId="{DB8F80C9-7779-4429-89D4-F734F66FC8FC}" sibTransId="{5D4F0CF0-CD1A-4AB8-9BCF-BC5246367054}"/>
    <dgm:cxn modelId="{BED87DC9-083F-4150-B4E7-BBE0A906121F}" type="presOf" srcId="{A3541D5E-083F-4097-B47B-C62B51387F7E}" destId="{BC8BDA83-362F-45A2-9265-5F38F32A3CC9}" srcOrd="0" destOrd="1" presId="urn:microsoft.com/office/officeart/2005/8/layout/vList6"/>
    <dgm:cxn modelId="{6B8F9EC9-CEC7-494F-B3D0-11EFA941FFE3}" type="presOf" srcId="{F5E48389-9322-4B33-871E-2BC85054489C}" destId="{BC8BDA83-362F-45A2-9265-5F38F32A3CC9}" srcOrd="0" destOrd="2" presId="urn:microsoft.com/office/officeart/2005/8/layout/vList6"/>
    <dgm:cxn modelId="{63F7DFC9-36B1-4365-8F0F-0B5E2AACC347}" type="presOf" srcId="{1EB6AC26-D5BC-4BB4-8750-31F9888148E5}" destId="{374931F9-D7BF-4EC5-BE7F-439DFABDBD2E}" srcOrd="0" destOrd="3" presId="urn:microsoft.com/office/officeart/2005/8/layout/vList6"/>
    <dgm:cxn modelId="{C2D57AD0-A87F-4D5B-8BBA-554BF6B9A146}" srcId="{2F5ACDA6-D436-49AE-BCDB-E614D5AC7F96}" destId="{115B97D1-95B6-48B0-A7F9-4C8E3333318B}" srcOrd="0" destOrd="0" parTransId="{3FD8AF34-1657-4D1A-905C-6F56CEAA8A37}" sibTransId="{24CE726E-7027-4F9D-8EDB-01EECBD5D0DF}"/>
    <dgm:cxn modelId="{507111D5-419F-4759-8940-271F205E6B1F}" srcId="{1255D592-C255-4D27-84D5-7512EA4A09E1}" destId="{DBD53748-B7FD-42FF-A3AF-A4841D1953F2}" srcOrd="1" destOrd="0" parTransId="{FE0DFCCB-36C3-42F4-A73F-D6D08CF1DC4B}" sibTransId="{1332B405-888D-4292-B397-0703A25E2067}"/>
    <dgm:cxn modelId="{21915EE5-157A-4AE5-82A2-A786C0C40871}" type="presOf" srcId="{1255D592-C255-4D27-84D5-7512EA4A09E1}" destId="{785AA41F-FC11-41F2-924B-308033EF5298}" srcOrd="0" destOrd="0" presId="urn:microsoft.com/office/officeart/2005/8/layout/vList6"/>
    <dgm:cxn modelId="{AD3E0102-EC09-4C6A-AFA2-975BB637D65D}" type="presParOf" srcId="{8A349B24-B7BF-4EE0-B1A9-F0CD717F273D}" destId="{3EEE7935-B09F-47BE-8824-222374778C8A}" srcOrd="0" destOrd="0" presId="urn:microsoft.com/office/officeart/2005/8/layout/vList6"/>
    <dgm:cxn modelId="{992CCEAF-2969-4484-8E8B-6E044235EA8F}" type="presParOf" srcId="{3EEE7935-B09F-47BE-8824-222374778C8A}" destId="{785AA41F-FC11-41F2-924B-308033EF5298}" srcOrd="0" destOrd="0" presId="urn:microsoft.com/office/officeart/2005/8/layout/vList6"/>
    <dgm:cxn modelId="{EBDA0787-AE35-4C33-8F2A-B98AF8317954}" type="presParOf" srcId="{3EEE7935-B09F-47BE-8824-222374778C8A}" destId="{374931F9-D7BF-4EC5-BE7F-439DFABDBD2E}" srcOrd="1" destOrd="0" presId="urn:microsoft.com/office/officeart/2005/8/layout/vList6"/>
    <dgm:cxn modelId="{F6D5FDD5-80E6-4311-B0C9-AEE7E3C440FB}" type="presParOf" srcId="{8A349B24-B7BF-4EE0-B1A9-F0CD717F273D}" destId="{3AD7DEBC-6259-40D9-8CB1-5E34E415BA17}" srcOrd="1" destOrd="0" presId="urn:microsoft.com/office/officeart/2005/8/layout/vList6"/>
    <dgm:cxn modelId="{E50E6550-CF90-4276-8636-FBF86D866E2B}" type="presParOf" srcId="{8A349B24-B7BF-4EE0-B1A9-F0CD717F273D}" destId="{2EE5A0ED-1C18-48B0-BEC7-313C22B14B8C}" srcOrd="2" destOrd="0" presId="urn:microsoft.com/office/officeart/2005/8/layout/vList6"/>
    <dgm:cxn modelId="{A9662FF3-D4D8-4633-A189-BEFD407C461A}" type="presParOf" srcId="{2EE5A0ED-1C18-48B0-BEC7-313C22B14B8C}" destId="{D109DB98-1131-4CDC-989E-6EC22D7B4387}" srcOrd="0" destOrd="0" presId="urn:microsoft.com/office/officeart/2005/8/layout/vList6"/>
    <dgm:cxn modelId="{9E20E6E6-0E74-4B18-9C25-7EB67CEA0A77}" type="presParOf" srcId="{2EE5A0ED-1C18-48B0-BEC7-313C22B14B8C}" destId="{BC8BDA83-362F-45A2-9265-5F38F32A3CC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7D2E16-A665-431D-9715-2AEAA210519D}"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S"/>
        </a:p>
      </dgm:t>
    </dgm:pt>
    <dgm:pt modelId="{4E2877B5-40CD-4EDF-ADD2-A9447CF26F92}">
      <dgm:prSet phldrT="[Texto]"/>
      <dgm:spPr/>
      <dgm:t>
        <a:bodyPr/>
        <a:lstStyle/>
        <a:p>
          <a:r>
            <a:rPr lang="en-US" b="1" dirty="0"/>
            <a:t>Launching of the investigation ( non-disclosure)</a:t>
          </a:r>
          <a:endParaRPr lang="es-AR" b="1" dirty="0"/>
        </a:p>
        <a:p>
          <a:r>
            <a:rPr lang="en-US" dirty="0"/>
            <a:t>Identification and tracing of assets</a:t>
          </a:r>
          <a:endParaRPr lang="es-AR" dirty="0"/>
        </a:p>
        <a:p>
          <a:r>
            <a:rPr lang="es-AR" dirty="0" err="1"/>
            <a:t>Cautionary</a:t>
          </a:r>
          <a:r>
            <a:rPr lang="es-AR" dirty="0"/>
            <a:t> </a:t>
          </a:r>
          <a:r>
            <a:rPr lang="es-AR" dirty="0" err="1"/>
            <a:t>actions</a:t>
          </a:r>
          <a:endParaRPr lang="es-ES" dirty="0"/>
        </a:p>
      </dgm:t>
    </dgm:pt>
    <dgm:pt modelId="{3AD82D78-991D-4E96-9FED-73326DA976CD}" type="parTrans" cxnId="{76E77274-BB96-4B17-8BFA-87CF28B82939}">
      <dgm:prSet/>
      <dgm:spPr/>
      <dgm:t>
        <a:bodyPr/>
        <a:lstStyle/>
        <a:p>
          <a:endParaRPr lang="es-ES"/>
        </a:p>
      </dgm:t>
    </dgm:pt>
    <dgm:pt modelId="{77B34241-BCF3-42A6-8EF6-37389BA8736D}" type="sibTrans" cxnId="{76E77274-BB96-4B17-8BFA-87CF28B82939}">
      <dgm:prSet/>
      <dgm:spPr/>
      <dgm:t>
        <a:bodyPr/>
        <a:lstStyle/>
        <a:p>
          <a:endParaRPr lang="es-ES"/>
        </a:p>
      </dgm:t>
    </dgm:pt>
    <dgm:pt modelId="{B7519D74-9A55-4B4C-B3E4-E308011BD1A6}">
      <dgm:prSet phldrT="[Texto]"/>
      <dgm:spPr/>
      <dgm:t>
        <a:bodyPr/>
        <a:lstStyle/>
        <a:p>
          <a:r>
            <a:rPr lang="en-US" b="1" dirty="0"/>
            <a:t>Entitlement</a:t>
          </a:r>
          <a:r>
            <a:rPr lang="en-US" dirty="0"/>
            <a:t> (knowledge of the charge)</a:t>
          </a:r>
          <a:endParaRPr lang="es-AR" dirty="0"/>
        </a:p>
        <a:p>
          <a:endParaRPr lang="es-ES" dirty="0"/>
        </a:p>
      </dgm:t>
    </dgm:pt>
    <dgm:pt modelId="{2FD98CE2-D7A5-4AEE-A1A9-BE7736BF4272}" type="parTrans" cxnId="{DD52BEB0-0168-44EF-A065-CD75A0B9B498}">
      <dgm:prSet/>
      <dgm:spPr/>
      <dgm:t>
        <a:bodyPr/>
        <a:lstStyle/>
        <a:p>
          <a:endParaRPr lang="es-ES"/>
        </a:p>
      </dgm:t>
    </dgm:pt>
    <dgm:pt modelId="{6E90EA59-4188-407F-9907-C2F2F412C91F}" type="sibTrans" cxnId="{DD52BEB0-0168-44EF-A065-CD75A0B9B498}">
      <dgm:prSet/>
      <dgm:spPr/>
      <dgm:t>
        <a:bodyPr/>
        <a:lstStyle/>
        <a:p>
          <a:endParaRPr lang="es-ES"/>
        </a:p>
      </dgm:t>
    </dgm:pt>
    <dgm:pt modelId="{B4B50AF6-2234-4768-A670-EA36718A33D5}">
      <dgm:prSet phldrT="[Texto]"/>
      <dgm:spPr/>
      <dgm:t>
        <a:bodyPr/>
        <a:lstStyle/>
        <a:p>
          <a:r>
            <a:rPr lang="es-AR" b="1" dirty="0" err="1"/>
            <a:t>Conviction</a:t>
          </a:r>
          <a:endParaRPr lang="es-AR" b="1" dirty="0"/>
        </a:p>
        <a:p>
          <a:r>
            <a:rPr lang="es-AR" dirty="0" err="1"/>
            <a:t>Restitution</a:t>
          </a:r>
          <a:r>
            <a:rPr lang="es-AR" dirty="0"/>
            <a:t>/</a:t>
          </a:r>
          <a:r>
            <a:rPr lang="es-AR" dirty="0" err="1"/>
            <a:t>Remediation</a:t>
          </a:r>
          <a:endParaRPr lang="es-AR" dirty="0"/>
        </a:p>
        <a:p>
          <a:r>
            <a:rPr lang="es-AR" dirty="0" err="1"/>
            <a:t>Compensation</a:t>
          </a:r>
          <a:endParaRPr lang="es-AR" dirty="0"/>
        </a:p>
        <a:p>
          <a:r>
            <a:rPr lang="es-AR" dirty="0" err="1"/>
            <a:t>Forfeiture</a:t>
          </a:r>
          <a:endParaRPr lang="es-AR" dirty="0"/>
        </a:p>
        <a:p>
          <a:r>
            <a:rPr lang="es-AR" dirty="0"/>
            <a:t>Fine</a:t>
          </a:r>
        </a:p>
      </dgm:t>
    </dgm:pt>
    <dgm:pt modelId="{5B06ED8B-A0D0-4B98-9952-D9806A9E728F}" type="parTrans" cxnId="{E206B98C-0F26-4AF2-8499-328DDBEF6113}">
      <dgm:prSet/>
      <dgm:spPr/>
      <dgm:t>
        <a:bodyPr/>
        <a:lstStyle/>
        <a:p>
          <a:endParaRPr lang="es-ES"/>
        </a:p>
      </dgm:t>
    </dgm:pt>
    <dgm:pt modelId="{F664F222-B416-48A6-80F6-7DD8805F70B8}" type="sibTrans" cxnId="{E206B98C-0F26-4AF2-8499-328DDBEF6113}">
      <dgm:prSet/>
      <dgm:spPr/>
      <dgm:t>
        <a:bodyPr/>
        <a:lstStyle/>
        <a:p>
          <a:endParaRPr lang="es-ES"/>
        </a:p>
      </dgm:t>
    </dgm:pt>
    <dgm:pt modelId="{F7181D02-831B-4D55-A80F-F28CBA9EBADD}" type="pres">
      <dgm:prSet presAssocID="{097D2E16-A665-431D-9715-2AEAA210519D}" presName="rootnode" presStyleCnt="0">
        <dgm:presLayoutVars>
          <dgm:chMax/>
          <dgm:chPref/>
          <dgm:dir/>
          <dgm:animLvl val="lvl"/>
        </dgm:presLayoutVars>
      </dgm:prSet>
      <dgm:spPr/>
    </dgm:pt>
    <dgm:pt modelId="{EC869540-E7E5-447E-8964-4A01BBEBEF37}" type="pres">
      <dgm:prSet presAssocID="{4E2877B5-40CD-4EDF-ADD2-A9447CF26F92}" presName="composite" presStyleCnt="0"/>
      <dgm:spPr/>
    </dgm:pt>
    <dgm:pt modelId="{EBD37E0E-ED3D-4B08-84E9-30040D02E619}" type="pres">
      <dgm:prSet presAssocID="{4E2877B5-40CD-4EDF-ADD2-A9447CF26F92}" presName="LShape" presStyleLbl="alignNode1" presStyleIdx="0" presStyleCnt="5"/>
      <dgm:spPr/>
    </dgm:pt>
    <dgm:pt modelId="{CDF07FFB-E1AF-48C6-B332-9D7A0846491E}" type="pres">
      <dgm:prSet presAssocID="{4E2877B5-40CD-4EDF-ADD2-A9447CF26F92}" presName="ParentText" presStyleLbl="revTx" presStyleIdx="0" presStyleCnt="3">
        <dgm:presLayoutVars>
          <dgm:chMax val="0"/>
          <dgm:chPref val="0"/>
          <dgm:bulletEnabled val="1"/>
        </dgm:presLayoutVars>
      </dgm:prSet>
      <dgm:spPr/>
    </dgm:pt>
    <dgm:pt modelId="{E8C87D4D-6989-4E45-B0A8-F4C0E13EA63F}" type="pres">
      <dgm:prSet presAssocID="{4E2877B5-40CD-4EDF-ADD2-A9447CF26F92}" presName="Triangle" presStyleLbl="alignNode1" presStyleIdx="1" presStyleCnt="5"/>
      <dgm:spPr/>
    </dgm:pt>
    <dgm:pt modelId="{D68AC27B-8A36-47C5-A05A-B37315CD55A1}" type="pres">
      <dgm:prSet presAssocID="{77B34241-BCF3-42A6-8EF6-37389BA8736D}" presName="sibTrans" presStyleCnt="0"/>
      <dgm:spPr/>
    </dgm:pt>
    <dgm:pt modelId="{10E6C581-6CC5-43F3-992F-56E5DB31647F}" type="pres">
      <dgm:prSet presAssocID="{77B34241-BCF3-42A6-8EF6-37389BA8736D}" presName="space" presStyleCnt="0"/>
      <dgm:spPr/>
    </dgm:pt>
    <dgm:pt modelId="{C63C6089-E33C-4367-8656-92917E04B5A0}" type="pres">
      <dgm:prSet presAssocID="{B7519D74-9A55-4B4C-B3E4-E308011BD1A6}" presName="composite" presStyleCnt="0"/>
      <dgm:spPr/>
    </dgm:pt>
    <dgm:pt modelId="{44FBCD69-4D4F-49FC-8368-930CF403AAFA}" type="pres">
      <dgm:prSet presAssocID="{B7519D74-9A55-4B4C-B3E4-E308011BD1A6}" presName="LShape" presStyleLbl="alignNode1" presStyleIdx="2" presStyleCnt="5"/>
      <dgm:spPr/>
    </dgm:pt>
    <dgm:pt modelId="{1E953A6D-35A6-4182-8F7F-3D9B9C151979}" type="pres">
      <dgm:prSet presAssocID="{B7519D74-9A55-4B4C-B3E4-E308011BD1A6}" presName="ParentText" presStyleLbl="revTx" presStyleIdx="1" presStyleCnt="3">
        <dgm:presLayoutVars>
          <dgm:chMax val="0"/>
          <dgm:chPref val="0"/>
          <dgm:bulletEnabled val="1"/>
        </dgm:presLayoutVars>
      </dgm:prSet>
      <dgm:spPr/>
    </dgm:pt>
    <dgm:pt modelId="{646B72F5-D1B8-4288-86EA-70810CAA6A5E}" type="pres">
      <dgm:prSet presAssocID="{B7519D74-9A55-4B4C-B3E4-E308011BD1A6}" presName="Triangle" presStyleLbl="alignNode1" presStyleIdx="3" presStyleCnt="5"/>
      <dgm:spPr/>
    </dgm:pt>
    <dgm:pt modelId="{3D1FCE87-89C2-4269-A683-16386FF4DE24}" type="pres">
      <dgm:prSet presAssocID="{6E90EA59-4188-407F-9907-C2F2F412C91F}" presName="sibTrans" presStyleCnt="0"/>
      <dgm:spPr/>
    </dgm:pt>
    <dgm:pt modelId="{0FC45E5A-8A7B-4B91-B27D-4F4649340A00}" type="pres">
      <dgm:prSet presAssocID="{6E90EA59-4188-407F-9907-C2F2F412C91F}" presName="space" presStyleCnt="0"/>
      <dgm:spPr/>
    </dgm:pt>
    <dgm:pt modelId="{85FC332F-ED6E-4662-959E-F7B7E96A9798}" type="pres">
      <dgm:prSet presAssocID="{B4B50AF6-2234-4768-A670-EA36718A33D5}" presName="composite" presStyleCnt="0"/>
      <dgm:spPr/>
    </dgm:pt>
    <dgm:pt modelId="{43761A75-41F1-41CC-BC3E-B9A7776CB364}" type="pres">
      <dgm:prSet presAssocID="{B4B50AF6-2234-4768-A670-EA36718A33D5}" presName="LShape" presStyleLbl="alignNode1" presStyleIdx="4" presStyleCnt="5"/>
      <dgm:spPr/>
    </dgm:pt>
    <dgm:pt modelId="{2E6FA115-50A3-42A8-9530-D71CFB6D4A01}" type="pres">
      <dgm:prSet presAssocID="{B4B50AF6-2234-4768-A670-EA36718A33D5}" presName="ParentText" presStyleLbl="revTx" presStyleIdx="2" presStyleCnt="3">
        <dgm:presLayoutVars>
          <dgm:chMax val="0"/>
          <dgm:chPref val="0"/>
          <dgm:bulletEnabled val="1"/>
        </dgm:presLayoutVars>
      </dgm:prSet>
      <dgm:spPr/>
    </dgm:pt>
  </dgm:ptLst>
  <dgm:cxnLst>
    <dgm:cxn modelId="{53F22C1F-9464-47FD-9893-47AA83FE63A8}" type="presOf" srcId="{B4B50AF6-2234-4768-A670-EA36718A33D5}" destId="{2E6FA115-50A3-42A8-9530-D71CFB6D4A01}" srcOrd="0" destOrd="0" presId="urn:microsoft.com/office/officeart/2009/3/layout/StepUpProcess"/>
    <dgm:cxn modelId="{7AA2DC23-89C9-4768-BC17-22F8672FE600}" type="presOf" srcId="{097D2E16-A665-431D-9715-2AEAA210519D}" destId="{F7181D02-831B-4D55-A80F-F28CBA9EBADD}" srcOrd="0" destOrd="0" presId="urn:microsoft.com/office/officeart/2009/3/layout/StepUpProcess"/>
    <dgm:cxn modelId="{76E77274-BB96-4B17-8BFA-87CF28B82939}" srcId="{097D2E16-A665-431D-9715-2AEAA210519D}" destId="{4E2877B5-40CD-4EDF-ADD2-A9447CF26F92}" srcOrd="0" destOrd="0" parTransId="{3AD82D78-991D-4E96-9FED-73326DA976CD}" sibTransId="{77B34241-BCF3-42A6-8EF6-37389BA8736D}"/>
    <dgm:cxn modelId="{D0A9F188-FF0A-42FA-9553-AA4CBDB49330}" type="presOf" srcId="{B7519D74-9A55-4B4C-B3E4-E308011BD1A6}" destId="{1E953A6D-35A6-4182-8F7F-3D9B9C151979}" srcOrd="0" destOrd="0" presId="urn:microsoft.com/office/officeart/2009/3/layout/StepUpProcess"/>
    <dgm:cxn modelId="{E206B98C-0F26-4AF2-8499-328DDBEF6113}" srcId="{097D2E16-A665-431D-9715-2AEAA210519D}" destId="{B4B50AF6-2234-4768-A670-EA36718A33D5}" srcOrd="2" destOrd="0" parTransId="{5B06ED8B-A0D0-4B98-9952-D9806A9E728F}" sibTransId="{F664F222-B416-48A6-80F6-7DD8805F70B8}"/>
    <dgm:cxn modelId="{DD52BEB0-0168-44EF-A065-CD75A0B9B498}" srcId="{097D2E16-A665-431D-9715-2AEAA210519D}" destId="{B7519D74-9A55-4B4C-B3E4-E308011BD1A6}" srcOrd="1" destOrd="0" parTransId="{2FD98CE2-D7A5-4AEE-A1A9-BE7736BF4272}" sibTransId="{6E90EA59-4188-407F-9907-C2F2F412C91F}"/>
    <dgm:cxn modelId="{5B168FB7-0255-4B6D-AC37-E01F4C6F905E}" type="presOf" srcId="{4E2877B5-40CD-4EDF-ADD2-A9447CF26F92}" destId="{CDF07FFB-E1AF-48C6-B332-9D7A0846491E}" srcOrd="0" destOrd="0" presId="urn:microsoft.com/office/officeart/2009/3/layout/StepUpProcess"/>
    <dgm:cxn modelId="{49BFA286-05B3-4896-9932-B562B5E05188}" type="presParOf" srcId="{F7181D02-831B-4D55-A80F-F28CBA9EBADD}" destId="{EC869540-E7E5-447E-8964-4A01BBEBEF37}" srcOrd="0" destOrd="0" presId="urn:microsoft.com/office/officeart/2009/3/layout/StepUpProcess"/>
    <dgm:cxn modelId="{B10B1BE9-BD54-4415-8559-B6C8B0686741}" type="presParOf" srcId="{EC869540-E7E5-447E-8964-4A01BBEBEF37}" destId="{EBD37E0E-ED3D-4B08-84E9-30040D02E619}" srcOrd="0" destOrd="0" presId="urn:microsoft.com/office/officeart/2009/3/layout/StepUpProcess"/>
    <dgm:cxn modelId="{56450CEA-39AA-4ABD-AF24-BEB52536EBFC}" type="presParOf" srcId="{EC869540-E7E5-447E-8964-4A01BBEBEF37}" destId="{CDF07FFB-E1AF-48C6-B332-9D7A0846491E}" srcOrd="1" destOrd="0" presId="urn:microsoft.com/office/officeart/2009/3/layout/StepUpProcess"/>
    <dgm:cxn modelId="{C428AFF1-FAB9-425B-8918-EA38AB0FB373}" type="presParOf" srcId="{EC869540-E7E5-447E-8964-4A01BBEBEF37}" destId="{E8C87D4D-6989-4E45-B0A8-F4C0E13EA63F}" srcOrd="2" destOrd="0" presId="urn:microsoft.com/office/officeart/2009/3/layout/StepUpProcess"/>
    <dgm:cxn modelId="{BF98B58B-790A-490F-881D-41649F2498FC}" type="presParOf" srcId="{F7181D02-831B-4D55-A80F-F28CBA9EBADD}" destId="{D68AC27B-8A36-47C5-A05A-B37315CD55A1}" srcOrd="1" destOrd="0" presId="urn:microsoft.com/office/officeart/2009/3/layout/StepUpProcess"/>
    <dgm:cxn modelId="{B52356B8-4B5D-4837-8CEC-09CBAF4515FC}" type="presParOf" srcId="{D68AC27B-8A36-47C5-A05A-B37315CD55A1}" destId="{10E6C581-6CC5-43F3-992F-56E5DB31647F}" srcOrd="0" destOrd="0" presId="urn:microsoft.com/office/officeart/2009/3/layout/StepUpProcess"/>
    <dgm:cxn modelId="{E396D57A-6E75-4978-8B68-527A4A0E1535}" type="presParOf" srcId="{F7181D02-831B-4D55-A80F-F28CBA9EBADD}" destId="{C63C6089-E33C-4367-8656-92917E04B5A0}" srcOrd="2" destOrd="0" presId="urn:microsoft.com/office/officeart/2009/3/layout/StepUpProcess"/>
    <dgm:cxn modelId="{FDDFED81-B90A-422F-B892-A13BCEFEA7D1}" type="presParOf" srcId="{C63C6089-E33C-4367-8656-92917E04B5A0}" destId="{44FBCD69-4D4F-49FC-8368-930CF403AAFA}" srcOrd="0" destOrd="0" presId="urn:microsoft.com/office/officeart/2009/3/layout/StepUpProcess"/>
    <dgm:cxn modelId="{AE4DACC9-3084-423A-86D8-388966FC590B}" type="presParOf" srcId="{C63C6089-E33C-4367-8656-92917E04B5A0}" destId="{1E953A6D-35A6-4182-8F7F-3D9B9C151979}" srcOrd="1" destOrd="0" presId="urn:microsoft.com/office/officeart/2009/3/layout/StepUpProcess"/>
    <dgm:cxn modelId="{007694D4-C4EF-4E81-AE42-7604E5203CCD}" type="presParOf" srcId="{C63C6089-E33C-4367-8656-92917E04B5A0}" destId="{646B72F5-D1B8-4288-86EA-70810CAA6A5E}" srcOrd="2" destOrd="0" presId="urn:microsoft.com/office/officeart/2009/3/layout/StepUpProcess"/>
    <dgm:cxn modelId="{CC68D4D5-B883-4DBA-982B-EDFB28F8631A}" type="presParOf" srcId="{F7181D02-831B-4D55-A80F-F28CBA9EBADD}" destId="{3D1FCE87-89C2-4269-A683-16386FF4DE24}" srcOrd="3" destOrd="0" presId="urn:microsoft.com/office/officeart/2009/3/layout/StepUpProcess"/>
    <dgm:cxn modelId="{8BFEA042-9621-43EF-9D9B-F5B877AB5D2E}" type="presParOf" srcId="{3D1FCE87-89C2-4269-A683-16386FF4DE24}" destId="{0FC45E5A-8A7B-4B91-B27D-4F4649340A00}" srcOrd="0" destOrd="0" presId="urn:microsoft.com/office/officeart/2009/3/layout/StepUpProcess"/>
    <dgm:cxn modelId="{2FD1EF85-1EF0-4096-B504-643D001D0357}" type="presParOf" srcId="{F7181D02-831B-4D55-A80F-F28CBA9EBADD}" destId="{85FC332F-ED6E-4662-959E-F7B7E96A9798}" srcOrd="4" destOrd="0" presId="urn:microsoft.com/office/officeart/2009/3/layout/StepUpProcess"/>
    <dgm:cxn modelId="{58CD3E6D-AFC3-4C23-980C-FF5B097033B5}" type="presParOf" srcId="{85FC332F-ED6E-4662-959E-F7B7E96A9798}" destId="{43761A75-41F1-41CC-BC3E-B9A7776CB364}" srcOrd="0" destOrd="0" presId="urn:microsoft.com/office/officeart/2009/3/layout/StepUpProcess"/>
    <dgm:cxn modelId="{8CE1C822-9887-4D74-BF29-9EE2F48C0870}" type="presParOf" srcId="{85FC332F-ED6E-4662-959E-F7B7E96A9798}" destId="{2E6FA115-50A3-42A8-9530-D71CFB6D4A0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AFAF8F-DA3D-4C64-995F-888FE55B7C7C}"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s-ES"/>
        </a:p>
      </dgm:t>
    </dgm:pt>
    <dgm:pt modelId="{34FA7946-9258-4C9E-AF27-CF545A52ADE4}">
      <dgm:prSet phldrT="[Texto]" custT="1"/>
      <dgm:spPr/>
      <dgm:t>
        <a:bodyPr/>
        <a:lstStyle/>
        <a:p>
          <a:r>
            <a:rPr lang="es-AR" sz="2400" b="1" dirty="0" err="1"/>
            <a:t>Dispersion</a:t>
          </a:r>
          <a:endParaRPr lang="es-AR" sz="2400" b="1" dirty="0"/>
        </a:p>
        <a:p>
          <a:r>
            <a:rPr lang="es-AR" sz="2400" b="1" dirty="0"/>
            <a:t>Trial and error</a:t>
          </a:r>
        </a:p>
        <a:p>
          <a:r>
            <a:rPr lang="es-AR" sz="2400" b="1" dirty="0" err="1"/>
            <a:t>Improvisation</a:t>
          </a:r>
          <a:endParaRPr lang="es-AR" sz="2400" b="1" dirty="0"/>
        </a:p>
        <a:p>
          <a:endParaRPr lang="es-ES" sz="2400" dirty="0"/>
        </a:p>
      </dgm:t>
    </dgm:pt>
    <dgm:pt modelId="{60DD5B9C-4E2C-4623-B5CD-7263CCB051F4}" type="parTrans" cxnId="{CBC49311-5468-4F97-8317-BEEC3FD2CC67}">
      <dgm:prSet/>
      <dgm:spPr/>
      <dgm:t>
        <a:bodyPr/>
        <a:lstStyle/>
        <a:p>
          <a:endParaRPr lang="es-ES" sz="2400"/>
        </a:p>
      </dgm:t>
    </dgm:pt>
    <dgm:pt modelId="{9C998006-7D71-4541-BF84-DE13D67FCCBB}" type="sibTrans" cxnId="{CBC49311-5468-4F97-8317-BEEC3FD2CC67}">
      <dgm:prSet/>
      <dgm:spPr/>
      <dgm:t>
        <a:bodyPr/>
        <a:lstStyle/>
        <a:p>
          <a:endParaRPr lang="es-ES" sz="2400"/>
        </a:p>
      </dgm:t>
    </dgm:pt>
    <dgm:pt modelId="{CF24010B-CB1E-4C91-8CA7-986462DD7DBB}">
      <dgm:prSet phldrT="[Texto]" custT="1"/>
      <dgm:spPr/>
      <dgm:t>
        <a:bodyPr/>
        <a:lstStyle/>
        <a:p>
          <a:endParaRPr lang="es-ES" sz="2400" dirty="0"/>
        </a:p>
      </dgm:t>
    </dgm:pt>
    <dgm:pt modelId="{6AEE091B-05B8-40DB-BD59-BAC727A04A1E}" type="parTrans" cxnId="{998773D9-5AA6-4679-9CB6-DF620E81B637}">
      <dgm:prSet/>
      <dgm:spPr/>
      <dgm:t>
        <a:bodyPr/>
        <a:lstStyle/>
        <a:p>
          <a:endParaRPr lang="es-ES" sz="2400"/>
        </a:p>
      </dgm:t>
    </dgm:pt>
    <dgm:pt modelId="{DABC9ADC-F4A1-45F8-9A9D-6BA99A2BA9AF}" type="sibTrans" cxnId="{998773D9-5AA6-4679-9CB6-DF620E81B637}">
      <dgm:prSet/>
      <dgm:spPr/>
      <dgm:t>
        <a:bodyPr/>
        <a:lstStyle/>
        <a:p>
          <a:endParaRPr lang="es-ES" sz="2400"/>
        </a:p>
      </dgm:t>
    </dgm:pt>
    <dgm:pt modelId="{D5470F01-8709-47B0-80BD-5E678F98E452}">
      <dgm:prSet phldrT="[Texto]" custT="1"/>
      <dgm:spPr/>
      <dgm:t>
        <a:bodyPr/>
        <a:lstStyle/>
        <a:p>
          <a:r>
            <a:rPr lang="es-AR" sz="2000" b="1" dirty="0" err="1"/>
            <a:t>Information</a:t>
          </a:r>
          <a:r>
            <a:rPr lang="es-AR" sz="2000" b="1" dirty="0"/>
            <a:t> </a:t>
          </a:r>
          <a:r>
            <a:rPr lang="es-AR" sz="2000" b="1" dirty="0" err="1"/>
            <a:t>Overload</a:t>
          </a:r>
          <a:endParaRPr lang="es-AR" sz="2000" b="1" dirty="0"/>
        </a:p>
        <a:p>
          <a:r>
            <a:rPr lang="es-AR" sz="2000" b="1" dirty="0" err="1"/>
            <a:t>Delays</a:t>
          </a:r>
          <a:endParaRPr lang="es-AR" sz="2000" b="1" dirty="0"/>
        </a:p>
        <a:p>
          <a:r>
            <a:rPr lang="es-AR" sz="2000" b="1" dirty="0"/>
            <a:t>Low </a:t>
          </a:r>
          <a:r>
            <a:rPr lang="es-AR" sz="2000" b="1" dirty="0" err="1"/>
            <a:t>expectation</a:t>
          </a:r>
          <a:r>
            <a:rPr lang="es-AR" sz="2000" b="1" dirty="0"/>
            <a:t> </a:t>
          </a:r>
          <a:r>
            <a:rPr lang="es-AR" sz="2000" b="1" dirty="0" err="1"/>
            <a:t>of</a:t>
          </a:r>
          <a:r>
            <a:rPr lang="es-AR" sz="2000" b="1" dirty="0"/>
            <a:t> </a:t>
          </a:r>
          <a:r>
            <a:rPr lang="es-AR" sz="2000" b="1" dirty="0" err="1"/>
            <a:t>success</a:t>
          </a:r>
          <a:endParaRPr lang="es-AR" sz="2000" b="1" dirty="0"/>
        </a:p>
        <a:p>
          <a:endParaRPr lang="es-ES" sz="2000" dirty="0"/>
        </a:p>
      </dgm:t>
    </dgm:pt>
    <dgm:pt modelId="{9D8999F6-BE42-4D3C-9C95-A80E2D95CA73}" type="parTrans" cxnId="{E51F4BA0-79CE-4E1D-A465-5ABA816DBA34}">
      <dgm:prSet/>
      <dgm:spPr/>
      <dgm:t>
        <a:bodyPr/>
        <a:lstStyle/>
        <a:p>
          <a:endParaRPr lang="es-ES" sz="2400"/>
        </a:p>
      </dgm:t>
    </dgm:pt>
    <dgm:pt modelId="{17721FC8-14F5-4FE7-AB4E-92BF382CF955}" type="sibTrans" cxnId="{E51F4BA0-79CE-4E1D-A465-5ABA816DBA34}">
      <dgm:prSet/>
      <dgm:spPr/>
      <dgm:t>
        <a:bodyPr/>
        <a:lstStyle/>
        <a:p>
          <a:endParaRPr lang="es-ES" sz="2400"/>
        </a:p>
      </dgm:t>
    </dgm:pt>
    <dgm:pt modelId="{8829B8A2-51C3-46DE-96DD-9D93DEE5BE36}">
      <dgm:prSet phldrT="[Texto]" custT="1"/>
      <dgm:spPr/>
      <dgm:t>
        <a:bodyPr/>
        <a:lstStyle/>
        <a:p>
          <a:endParaRPr lang="es-ES" sz="2400" dirty="0"/>
        </a:p>
      </dgm:t>
    </dgm:pt>
    <dgm:pt modelId="{5C0A2821-3409-4F14-A961-73A147F774F1}" type="parTrans" cxnId="{343CB672-0315-4E49-A7F5-8573BA288610}">
      <dgm:prSet/>
      <dgm:spPr/>
      <dgm:t>
        <a:bodyPr/>
        <a:lstStyle/>
        <a:p>
          <a:endParaRPr lang="es-ES" sz="2400"/>
        </a:p>
      </dgm:t>
    </dgm:pt>
    <dgm:pt modelId="{AE77449D-1F8D-4772-97BC-706AF6396DAB}" type="sibTrans" cxnId="{343CB672-0315-4E49-A7F5-8573BA288610}">
      <dgm:prSet/>
      <dgm:spPr/>
      <dgm:t>
        <a:bodyPr/>
        <a:lstStyle/>
        <a:p>
          <a:endParaRPr lang="es-ES" sz="2400"/>
        </a:p>
      </dgm:t>
    </dgm:pt>
    <dgm:pt modelId="{1B1B804A-F5F7-4346-A0A9-907F8AD284DC}" type="pres">
      <dgm:prSet presAssocID="{9DAFAF8F-DA3D-4C64-995F-888FE55B7C7C}" presName="Name0" presStyleCnt="0">
        <dgm:presLayoutVars>
          <dgm:dir/>
          <dgm:animOne val="branch"/>
          <dgm:animLvl val="lvl"/>
        </dgm:presLayoutVars>
      </dgm:prSet>
      <dgm:spPr/>
    </dgm:pt>
    <dgm:pt modelId="{A4F7BB14-EF33-44BB-9D59-3FF9328540B6}" type="pres">
      <dgm:prSet presAssocID="{34FA7946-9258-4C9E-AF27-CF545A52ADE4}" presName="chaos" presStyleCnt="0"/>
      <dgm:spPr/>
    </dgm:pt>
    <dgm:pt modelId="{9EF514D8-A6F9-48DB-BA1E-EE85630B225A}" type="pres">
      <dgm:prSet presAssocID="{34FA7946-9258-4C9E-AF27-CF545A52ADE4}" presName="parTx1" presStyleLbl="revTx" presStyleIdx="0" presStyleCnt="3"/>
      <dgm:spPr/>
    </dgm:pt>
    <dgm:pt modelId="{8245C55B-5716-4A2A-943C-CF4FF703D66D}" type="pres">
      <dgm:prSet presAssocID="{34FA7946-9258-4C9E-AF27-CF545A52ADE4}" presName="desTx1" presStyleLbl="revTx" presStyleIdx="1" presStyleCnt="3">
        <dgm:presLayoutVars>
          <dgm:bulletEnabled val="1"/>
        </dgm:presLayoutVars>
      </dgm:prSet>
      <dgm:spPr/>
    </dgm:pt>
    <dgm:pt modelId="{1F525635-555B-40A0-AAC3-4AC60C12C563}" type="pres">
      <dgm:prSet presAssocID="{34FA7946-9258-4C9E-AF27-CF545A52ADE4}" presName="c1" presStyleLbl="node1" presStyleIdx="0" presStyleCnt="19"/>
      <dgm:spPr/>
    </dgm:pt>
    <dgm:pt modelId="{EAA3E6E6-00CC-4249-A191-16FE9393D9A6}" type="pres">
      <dgm:prSet presAssocID="{34FA7946-9258-4C9E-AF27-CF545A52ADE4}" presName="c2" presStyleLbl="node1" presStyleIdx="1" presStyleCnt="19"/>
      <dgm:spPr/>
    </dgm:pt>
    <dgm:pt modelId="{144D9FA1-F2F1-4E8D-938A-B5FDD71A3718}" type="pres">
      <dgm:prSet presAssocID="{34FA7946-9258-4C9E-AF27-CF545A52ADE4}" presName="c3" presStyleLbl="node1" presStyleIdx="2" presStyleCnt="19" custLinFactY="-70108" custLinFactNeighborX="-68043" custLinFactNeighborY="-100000"/>
      <dgm:spPr/>
    </dgm:pt>
    <dgm:pt modelId="{DE3EC18E-E75A-4502-B437-EACD7453E9A5}" type="pres">
      <dgm:prSet presAssocID="{34FA7946-9258-4C9E-AF27-CF545A52ADE4}" presName="c4" presStyleLbl="node1" presStyleIdx="3" presStyleCnt="19"/>
      <dgm:spPr/>
    </dgm:pt>
    <dgm:pt modelId="{0F805383-ABCA-4EE8-9A76-29A9D8FD7260}" type="pres">
      <dgm:prSet presAssocID="{34FA7946-9258-4C9E-AF27-CF545A52ADE4}" presName="c5" presStyleLbl="node1" presStyleIdx="4" presStyleCnt="19"/>
      <dgm:spPr/>
    </dgm:pt>
    <dgm:pt modelId="{B6E7D6A2-C4EC-437C-B358-75BB942ED2CE}" type="pres">
      <dgm:prSet presAssocID="{34FA7946-9258-4C9E-AF27-CF545A52ADE4}" presName="c6" presStyleLbl="node1" presStyleIdx="5" presStyleCnt="19"/>
      <dgm:spPr/>
    </dgm:pt>
    <dgm:pt modelId="{479FE404-DC29-4E3C-8E82-D7A3413AB98B}" type="pres">
      <dgm:prSet presAssocID="{34FA7946-9258-4C9E-AF27-CF545A52ADE4}" presName="c7" presStyleLbl="node1" presStyleIdx="6" presStyleCnt="19"/>
      <dgm:spPr/>
    </dgm:pt>
    <dgm:pt modelId="{04658E36-D8E9-4CCC-A61C-8A68F8C8C24C}" type="pres">
      <dgm:prSet presAssocID="{34FA7946-9258-4C9E-AF27-CF545A52ADE4}" presName="c8" presStyleLbl="node1" presStyleIdx="7" presStyleCnt="19"/>
      <dgm:spPr/>
    </dgm:pt>
    <dgm:pt modelId="{EC4B3AF9-A9CB-46EE-BF2C-78F963BC1D6C}" type="pres">
      <dgm:prSet presAssocID="{34FA7946-9258-4C9E-AF27-CF545A52ADE4}" presName="c9" presStyleLbl="node1" presStyleIdx="8" presStyleCnt="19"/>
      <dgm:spPr/>
    </dgm:pt>
    <dgm:pt modelId="{07B0634B-7EC0-4F8A-BBE0-F3C490A7AD46}" type="pres">
      <dgm:prSet presAssocID="{34FA7946-9258-4C9E-AF27-CF545A52ADE4}" presName="c10" presStyleLbl="node1" presStyleIdx="9" presStyleCnt="19" custLinFactY="-61455" custLinFactNeighborX="90724" custLinFactNeighborY="-100000"/>
      <dgm:spPr/>
    </dgm:pt>
    <dgm:pt modelId="{CE158607-EEEA-4A07-9DAB-E05B97F1DA1E}" type="pres">
      <dgm:prSet presAssocID="{34FA7946-9258-4C9E-AF27-CF545A52ADE4}" presName="c11" presStyleLbl="node1" presStyleIdx="10" presStyleCnt="19"/>
      <dgm:spPr/>
    </dgm:pt>
    <dgm:pt modelId="{C3E73AD0-6889-43A2-8A53-BD5C0AE6246E}" type="pres">
      <dgm:prSet presAssocID="{34FA7946-9258-4C9E-AF27-CF545A52ADE4}" presName="c12" presStyleLbl="node1" presStyleIdx="11" presStyleCnt="19"/>
      <dgm:spPr/>
    </dgm:pt>
    <dgm:pt modelId="{BA7DCDC9-BD8E-4E64-900E-38854721E06B}" type="pres">
      <dgm:prSet presAssocID="{34FA7946-9258-4C9E-AF27-CF545A52ADE4}" presName="c13" presStyleLbl="node1" presStyleIdx="12" presStyleCnt="19"/>
      <dgm:spPr/>
    </dgm:pt>
    <dgm:pt modelId="{610D271C-F91F-47AA-9AED-2A1D8B9F655C}" type="pres">
      <dgm:prSet presAssocID="{34FA7946-9258-4C9E-AF27-CF545A52ADE4}" presName="c14" presStyleLbl="node1" presStyleIdx="13" presStyleCnt="19"/>
      <dgm:spPr/>
    </dgm:pt>
    <dgm:pt modelId="{94E5F551-BD98-4C74-B91C-D6185E1BB2AD}" type="pres">
      <dgm:prSet presAssocID="{34FA7946-9258-4C9E-AF27-CF545A52ADE4}" presName="c15" presStyleLbl="node1" presStyleIdx="14" presStyleCnt="19"/>
      <dgm:spPr/>
    </dgm:pt>
    <dgm:pt modelId="{179D264E-BCBE-4B96-B7C6-E71A1345DA3D}" type="pres">
      <dgm:prSet presAssocID="{34FA7946-9258-4C9E-AF27-CF545A52ADE4}" presName="c16" presStyleLbl="node1" presStyleIdx="15" presStyleCnt="19"/>
      <dgm:spPr/>
    </dgm:pt>
    <dgm:pt modelId="{C9D6086D-FA11-4346-8A4B-7329A894C143}" type="pres">
      <dgm:prSet presAssocID="{34FA7946-9258-4C9E-AF27-CF545A52ADE4}" presName="c17" presStyleLbl="node1" presStyleIdx="16" presStyleCnt="19"/>
      <dgm:spPr/>
    </dgm:pt>
    <dgm:pt modelId="{9B047026-4DE8-4F28-84DC-F463815CC28F}" type="pres">
      <dgm:prSet presAssocID="{34FA7946-9258-4C9E-AF27-CF545A52ADE4}" presName="c18" presStyleLbl="node1" presStyleIdx="17" presStyleCnt="19"/>
      <dgm:spPr/>
    </dgm:pt>
    <dgm:pt modelId="{4BB6707C-AC39-4A90-8C76-CDC6F5CECB6A}" type="pres">
      <dgm:prSet presAssocID="{9C998006-7D71-4541-BF84-DE13D67FCCBB}" presName="chevronComposite1" presStyleCnt="0"/>
      <dgm:spPr/>
    </dgm:pt>
    <dgm:pt modelId="{9EE2BBBE-5D5E-4750-8B5A-3390DF85355E}" type="pres">
      <dgm:prSet presAssocID="{9C998006-7D71-4541-BF84-DE13D67FCCBB}" presName="chevron1" presStyleLbl="sibTrans2D1" presStyleIdx="0" presStyleCnt="2"/>
      <dgm:spPr/>
    </dgm:pt>
    <dgm:pt modelId="{29A7DFD4-41AF-415D-AC72-7F4CA06BCBAD}" type="pres">
      <dgm:prSet presAssocID="{9C998006-7D71-4541-BF84-DE13D67FCCBB}" presName="spChevron1" presStyleCnt="0"/>
      <dgm:spPr/>
    </dgm:pt>
    <dgm:pt modelId="{0221F3C1-DA92-4A39-A06D-865E5102FA3F}" type="pres">
      <dgm:prSet presAssocID="{9C998006-7D71-4541-BF84-DE13D67FCCBB}" presName="overlap" presStyleCnt="0"/>
      <dgm:spPr/>
    </dgm:pt>
    <dgm:pt modelId="{968DED07-8F77-4CC9-8C28-9A830902ABBD}" type="pres">
      <dgm:prSet presAssocID="{9C998006-7D71-4541-BF84-DE13D67FCCBB}" presName="chevronComposite2" presStyleCnt="0"/>
      <dgm:spPr/>
    </dgm:pt>
    <dgm:pt modelId="{92869F6F-E0D1-409A-BB81-D3EBFA25AA17}" type="pres">
      <dgm:prSet presAssocID="{9C998006-7D71-4541-BF84-DE13D67FCCBB}" presName="chevron2" presStyleLbl="sibTrans2D1" presStyleIdx="1" presStyleCnt="2"/>
      <dgm:spPr/>
    </dgm:pt>
    <dgm:pt modelId="{0566640E-07DB-470F-88E4-8E1CC0211948}" type="pres">
      <dgm:prSet presAssocID="{9C998006-7D71-4541-BF84-DE13D67FCCBB}" presName="spChevron2" presStyleCnt="0"/>
      <dgm:spPr/>
    </dgm:pt>
    <dgm:pt modelId="{7D8E1B50-6E42-43CD-847B-5E82D1035E6F}" type="pres">
      <dgm:prSet presAssocID="{D5470F01-8709-47B0-80BD-5E678F98E452}" presName="last" presStyleCnt="0"/>
      <dgm:spPr/>
    </dgm:pt>
    <dgm:pt modelId="{C98F3E47-EA1C-49F9-8C3F-68F1059B4094}" type="pres">
      <dgm:prSet presAssocID="{D5470F01-8709-47B0-80BD-5E678F98E452}" presName="circleTx" presStyleLbl="node1" presStyleIdx="18" presStyleCnt="19" custScaleX="114677" custScaleY="114367" custLinFactNeighborX="28052" custLinFactNeighborY="-3640"/>
      <dgm:spPr/>
    </dgm:pt>
    <dgm:pt modelId="{D5D6EF6A-5995-4E77-839E-7F453C32B406}" type="pres">
      <dgm:prSet presAssocID="{D5470F01-8709-47B0-80BD-5E678F98E452}" presName="desTxN" presStyleLbl="revTx" presStyleIdx="2" presStyleCnt="3">
        <dgm:presLayoutVars>
          <dgm:bulletEnabled val="1"/>
        </dgm:presLayoutVars>
      </dgm:prSet>
      <dgm:spPr/>
    </dgm:pt>
    <dgm:pt modelId="{47B1651F-A5B0-438D-839C-B703F8AD35CE}" type="pres">
      <dgm:prSet presAssocID="{D5470F01-8709-47B0-80BD-5E678F98E452}" presName="spN" presStyleCnt="0"/>
      <dgm:spPr/>
    </dgm:pt>
  </dgm:ptLst>
  <dgm:cxnLst>
    <dgm:cxn modelId="{CBC49311-5468-4F97-8317-BEEC3FD2CC67}" srcId="{9DAFAF8F-DA3D-4C64-995F-888FE55B7C7C}" destId="{34FA7946-9258-4C9E-AF27-CF545A52ADE4}" srcOrd="0" destOrd="0" parTransId="{60DD5B9C-4E2C-4623-B5CD-7263CCB051F4}" sibTransId="{9C998006-7D71-4541-BF84-DE13D67FCCBB}"/>
    <dgm:cxn modelId="{E22E7E5B-EACE-4D7B-8AFE-AD16FB28C738}" type="presOf" srcId="{9DAFAF8F-DA3D-4C64-995F-888FE55B7C7C}" destId="{1B1B804A-F5F7-4346-A0A9-907F8AD284DC}" srcOrd="0" destOrd="0" presId="urn:microsoft.com/office/officeart/2009/3/layout/RandomtoResultProcess"/>
    <dgm:cxn modelId="{7CFCF24B-3432-48B3-8A53-E2B100298F7A}" type="presOf" srcId="{34FA7946-9258-4C9E-AF27-CF545A52ADE4}" destId="{9EF514D8-A6F9-48DB-BA1E-EE85630B225A}" srcOrd="0" destOrd="0" presId="urn:microsoft.com/office/officeart/2009/3/layout/RandomtoResultProcess"/>
    <dgm:cxn modelId="{343CB672-0315-4E49-A7F5-8573BA288610}" srcId="{D5470F01-8709-47B0-80BD-5E678F98E452}" destId="{8829B8A2-51C3-46DE-96DD-9D93DEE5BE36}" srcOrd="0" destOrd="0" parTransId="{5C0A2821-3409-4F14-A961-73A147F774F1}" sibTransId="{AE77449D-1F8D-4772-97BC-706AF6396DAB}"/>
    <dgm:cxn modelId="{4E418277-CEDF-4482-A07E-F9DFAD6599A6}" type="presOf" srcId="{8829B8A2-51C3-46DE-96DD-9D93DEE5BE36}" destId="{D5D6EF6A-5995-4E77-839E-7F453C32B406}" srcOrd="0" destOrd="0" presId="urn:microsoft.com/office/officeart/2009/3/layout/RandomtoResultProcess"/>
    <dgm:cxn modelId="{E51F4BA0-79CE-4E1D-A465-5ABA816DBA34}" srcId="{9DAFAF8F-DA3D-4C64-995F-888FE55B7C7C}" destId="{D5470F01-8709-47B0-80BD-5E678F98E452}" srcOrd="1" destOrd="0" parTransId="{9D8999F6-BE42-4D3C-9C95-A80E2D95CA73}" sibTransId="{17721FC8-14F5-4FE7-AB4E-92BF382CF955}"/>
    <dgm:cxn modelId="{1C2C2FB8-FCC1-4CFA-B4C0-E8E10A0E2F9B}" type="presOf" srcId="{CF24010B-CB1E-4C91-8CA7-986462DD7DBB}" destId="{8245C55B-5716-4A2A-943C-CF4FF703D66D}" srcOrd="0" destOrd="0" presId="urn:microsoft.com/office/officeart/2009/3/layout/RandomtoResultProcess"/>
    <dgm:cxn modelId="{B0DA76D8-8866-4269-82DF-A0CB322D958F}" type="presOf" srcId="{D5470F01-8709-47B0-80BD-5E678F98E452}" destId="{C98F3E47-EA1C-49F9-8C3F-68F1059B4094}" srcOrd="0" destOrd="0" presId="urn:microsoft.com/office/officeart/2009/3/layout/RandomtoResultProcess"/>
    <dgm:cxn modelId="{998773D9-5AA6-4679-9CB6-DF620E81B637}" srcId="{34FA7946-9258-4C9E-AF27-CF545A52ADE4}" destId="{CF24010B-CB1E-4C91-8CA7-986462DD7DBB}" srcOrd="0" destOrd="0" parTransId="{6AEE091B-05B8-40DB-BD59-BAC727A04A1E}" sibTransId="{DABC9ADC-F4A1-45F8-9A9D-6BA99A2BA9AF}"/>
    <dgm:cxn modelId="{287A98EC-FB70-41F2-BF39-D87BA32D243A}" type="presParOf" srcId="{1B1B804A-F5F7-4346-A0A9-907F8AD284DC}" destId="{A4F7BB14-EF33-44BB-9D59-3FF9328540B6}" srcOrd="0" destOrd="0" presId="urn:microsoft.com/office/officeart/2009/3/layout/RandomtoResultProcess"/>
    <dgm:cxn modelId="{43CAF464-C4A3-4A54-963F-84C835763348}" type="presParOf" srcId="{A4F7BB14-EF33-44BB-9D59-3FF9328540B6}" destId="{9EF514D8-A6F9-48DB-BA1E-EE85630B225A}" srcOrd="0" destOrd="0" presId="urn:microsoft.com/office/officeart/2009/3/layout/RandomtoResultProcess"/>
    <dgm:cxn modelId="{4ABBAE61-C995-4B65-929C-670383D62267}" type="presParOf" srcId="{A4F7BB14-EF33-44BB-9D59-3FF9328540B6}" destId="{8245C55B-5716-4A2A-943C-CF4FF703D66D}" srcOrd="1" destOrd="0" presId="urn:microsoft.com/office/officeart/2009/3/layout/RandomtoResultProcess"/>
    <dgm:cxn modelId="{A098ECA5-9324-4F12-85D3-E87D1498475A}" type="presParOf" srcId="{A4F7BB14-EF33-44BB-9D59-3FF9328540B6}" destId="{1F525635-555B-40A0-AAC3-4AC60C12C563}" srcOrd="2" destOrd="0" presId="urn:microsoft.com/office/officeart/2009/3/layout/RandomtoResultProcess"/>
    <dgm:cxn modelId="{D30410E7-3A6B-4A3F-8297-B6C15D13CEBE}" type="presParOf" srcId="{A4F7BB14-EF33-44BB-9D59-3FF9328540B6}" destId="{EAA3E6E6-00CC-4249-A191-16FE9393D9A6}" srcOrd="3" destOrd="0" presId="urn:microsoft.com/office/officeart/2009/3/layout/RandomtoResultProcess"/>
    <dgm:cxn modelId="{0EEE166A-545D-4196-932A-F0D857723318}" type="presParOf" srcId="{A4F7BB14-EF33-44BB-9D59-3FF9328540B6}" destId="{144D9FA1-F2F1-4E8D-938A-B5FDD71A3718}" srcOrd="4" destOrd="0" presId="urn:microsoft.com/office/officeart/2009/3/layout/RandomtoResultProcess"/>
    <dgm:cxn modelId="{DFD338AD-12F0-4059-B337-60E8AAE7B68D}" type="presParOf" srcId="{A4F7BB14-EF33-44BB-9D59-3FF9328540B6}" destId="{DE3EC18E-E75A-4502-B437-EACD7453E9A5}" srcOrd="5" destOrd="0" presId="urn:microsoft.com/office/officeart/2009/3/layout/RandomtoResultProcess"/>
    <dgm:cxn modelId="{F00D2547-2F36-4451-A553-479C957A4E8D}" type="presParOf" srcId="{A4F7BB14-EF33-44BB-9D59-3FF9328540B6}" destId="{0F805383-ABCA-4EE8-9A76-29A9D8FD7260}" srcOrd="6" destOrd="0" presId="urn:microsoft.com/office/officeart/2009/3/layout/RandomtoResultProcess"/>
    <dgm:cxn modelId="{CCFA7DAF-F8AE-4859-A821-328A47EEF3DC}" type="presParOf" srcId="{A4F7BB14-EF33-44BB-9D59-3FF9328540B6}" destId="{B6E7D6A2-C4EC-437C-B358-75BB942ED2CE}" srcOrd="7" destOrd="0" presId="urn:microsoft.com/office/officeart/2009/3/layout/RandomtoResultProcess"/>
    <dgm:cxn modelId="{0DE17BF1-7503-4F8C-8E8D-2D7EF68CD3BB}" type="presParOf" srcId="{A4F7BB14-EF33-44BB-9D59-3FF9328540B6}" destId="{479FE404-DC29-4E3C-8E82-D7A3413AB98B}" srcOrd="8" destOrd="0" presId="urn:microsoft.com/office/officeart/2009/3/layout/RandomtoResultProcess"/>
    <dgm:cxn modelId="{17AA32DC-626D-4158-A721-46DBAE58190A}" type="presParOf" srcId="{A4F7BB14-EF33-44BB-9D59-3FF9328540B6}" destId="{04658E36-D8E9-4CCC-A61C-8A68F8C8C24C}" srcOrd="9" destOrd="0" presId="urn:microsoft.com/office/officeart/2009/3/layout/RandomtoResultProcess"/>
    <dgm:cxn modelId="{930A9BFC-819E-490D-8066-1D220DD16392}" type="presParOf" srcId="{A4F7BB14-EF33-44BB-9D59-3FF9328540B6}" destId="{EC4B3AF9-A9CB-46EE-BF2C-78F963BC1D6C}" srcOrd="10" destOrd="0" presId="urn:microsoft.com/office/officeart/2009/3/layout/RandomtoResultProcess"/>
    <dgm:cxn modelId="{E9C2D5EB-7371-48F6-ADC3-574FD8EC28AD}" type="presParOf" srcId="{A4F7BB14-EF33-44BB-9D59-3FF9328540B6}" destId="{07B0634B-7EC0-4F8A-BBE0-F3C490A7AD46}" srcOrd="11" destOrd="0" presId="urn:microsoft.com/office/officeart/2009/3/layout/RandomtoResultProcess"/>
    <dgm:cxn modelId="{C367C51A-7027-4C03-86EB-AB18ECCA42BF}" type="presParOf" srcId="{A4F7BB14-EF33-44BB-9D59-3FF9328540B6}" destId="{CE158607-EEEA-4A07-9DAB-E05B97F1DA1E}" srcOrd="12" destOrd="0" presId="urn:microsoft.com/office/officeart/2009/3/layout/RandomtoResultProcess"/>
    <dgm:cxn modelId="{CDA58645-9439-439A-AC50-8DFA0745FAF7}" type="presParOf" srcId="{A4F7BB14-EF33-44BB-9D59-3FF9328540B6}" destId="{C3E73AD0-6889-43A2-8A53-BD5C0AE6246E}" srcOrd="13" destOrd="0" presId="urn:microsoft.com/office/officeart/2009/3/layout/RandomtoResultProcess"/>
    <dgm:cxn modelId="{5C88B0F3-34B9-4B81-A85B-12071BCF67AF}" type="presParOf" srcId="{A4F7BB14-EF33-44BB-9D59-3FF9328540B6}" destId="{BA7DCDC9-BD8E-4E64-900E-38854721E06B}" srcOrd="14" destOrd="0" presId="urn:microsoft.com/office/officeart/2009/3/layout/RandomtoResultProcess"/>
    <dgm:cxn modelId="{8865172C-55BD-4C72-BAB6-47A7336ABEDD}" type="presParOf" srcId="{A4F7BB14-EF33-44BB-9D59-3FF9328540B6}" destId="{610D271C-F91F-47AA-9AED-2A1D8B9F655C}" srcOrd="15" destOrd="0" presId="urn:microsoft.com/office/officeart/2009/3/layout/RandomtoResultProcess"/>
    <dgm:cxn modelId="{86C43CB9-62D6-47AF-A89E-CA7DEFFC0F9A}" type="presParOf" srcId="{A4F7BB14-EF33-44BB-9D59-3FF9328540B6}" destId="{94E5F551-BD98-4C74-B91C-D6185E1BB2AD}" srcOrd="16" destOrd="0" presId="urn:microsoft.com/office/officeart/2009/3/layout/RandomtoResultProcess"/>
    <dgm:cxn modelId="{CA1E45DC-B906-4E50-9B9C-B6990B0BD784}" type="presParOf" srcId="{A4F7BB14-EF33-44BB-9D59-3FF9328540B6}" destId="{179D264E-BCBE-4B96-B7C6-E71A1345DA3D}" srcOrd="17" destOrd="0" presId="urn:microsoft.com/office/officeart/2009/3/layout/RandomtoResultProcess"/>
    <dgm:cxn modelId="{5AA52F5C-A394-4BE6-BF8D-C9A53D0EB983}" type="presParOf" srcId="{A4F7BB14-EF33-44BB-9D59-3FF9328540B6}" destId="{C9D6086D-FA11-4346-8A4B-7329A894C143}" srcOrd="18" destOrd="0" presId="urn:microsoft.com/office/officeart/2009/3/layout/RandomtoResultProcess"/>
    <dgm:cxn modelId="{160681A2-CC50-4CBE-8C9A-72027E712B1D}" type="presParOf" srcId="{A4F7BB14-EF33-44BB-9D59-3FF9328540B6}" destId="{9B047026-4DE8-4F28-84DC-F463815CC28F}" srcOrd="19" destOrd="0" presId="urn:microsoft.com/office/officeart/2009/3/layout/RandomtoResultProcess"/>
    <dgm:cxn modelId="{759CE28F-B31D-480B-B958-E5A5152B8F80}" type="presParOf" srcId="{1B1B804A-F5F7-4346-A0A9-907F8AD284DC}" destId="{4BB6707C-AC39-4A90-8C76-CDC6F5CECB6A}" srcOrd="1" destOrd="0" presId="urn:microsoft.com/office/officeart/2009/3/layout/RandomtoResultProcess"/>
    <dgm:cxn modelId="{966BEA1A-C1F6-4298-955D-E3251FFF6A36}" type="presParOf" srcId="{4BB6707C-AC39-4A90-8C76-CDC6F5CECB6A}" destId="{9EE2BBBE-5D5E-4750-8B5A-3390DF85355E}" srcOrd="0" destOrd="0" presId="urn:microsoft.com/office/officeart/2009/3/layout/RandomtoResultProcess"/>
    <dgm:cxn modelId="{3EC827ED-85AC-4677-910F-59BA14ACC706}" type="presParOf" srcId="{4BB6707C-AC39-4A90-8C76-CDC6F5CECB6A}" destId="{29A7DFD4-41AF-415D-AC72-7F4CA06BCBAD}" srcOrd="1" destOrd="0" presId="urn:microsoft.com/office/officeart/2009/3/layout/RandomtoResultProcess"/>
    <dgm:cxn modelId="{590FA3FB-7558-4E01-B2B7-BA540F388A75}" type="presParOf" srcId="{1B1B804A-F5F7-4346-A0A9-907F8AD284DC}" destId="{0221F3C1-DA92-4A39-A06D-865E5102FA3F}" srcOrd="2" destOrd="0" presId="urn:microsoft.com/office/officeart/2009/3/layout/RandomtoResultProcess"/>
    <dgm:cxn modelId="{2F8524C3-845C-43B2-ABB6-B2BC6B73ACD3}" type="presParOf" srcId="{1B1B804A-F5F7-4346-A0A9-907F8AD284DC}" destId="{968DED07-8F77-4CC9-8C28-9A830902ABBD}" srcOrd="3" destOrd="0" presId="urn:microsoft.com/office/officeart/2009/3/layout/RandomtoResultProcess"/>
    <dgm:cxn modelId="{5A8EDC08-1240-4A45-AE2A-5D37CC3BE658}" type="presParOf" srcId="{968DED07-8F77-4CC9-8C28-9A830902ABBD}" destId="{92869F6F-E0D1-409A-BB81-D3EBFA25AA17}" srcOrd="0" destOrd="0" presId="urn:microsoft.com/office/officeart/2009/3/layout/RandomtoResultProcess"/>
    <dgm:cxn modelId="{82AC6B47-E16C-405E-BF2F-FCCB4107C9F3}" type="presParOf" srcId="{968DED07-8F77-4CC9-8C28-9A830902ABBD}" destId="{0566640E-07DB-470F-88E4-8E1CC0211948}" srcOrd="1" destOrd="0" presId="urn:microsoft.com/office/officeart/2009/3/layout/RandomtoResultProcess"/>
    <dgm:cxn modelId="{535C384D-36F4-43BB-A8FC-70B81F5D0AD3}" type="presParOf" srcId="{1B1B804A-F5F7-4346-A0A9-907F8AD284DC}" destId="{7D8E1B50-6E42-43CD-847B-5E82D1035E6F}" srcOrd="4" destOrd="0" presId="urn:microsoft.com/office/officeart/2009/3/layout/RandomtoResultProcess"/>
    <dgm:cxn modelId="{CC653A36-22A1-47D9-9EBC-548CC7C8F602}" type="presParOf" srcId="{7D8E1B50-6E42-43CD-847B-5E82D1035E6F}" destId="{C98F3E47-EA1C-49F9-8C3F-68F1059B4094}" srcOrd="0" destOrd="0" presId="urn:microsoft.com/office/officeart/2009/3/layout/RandomtoResultProcess"/>
    <dgm:cxn modelId="{8B3F91CC-062E-4FEC-9190-B687BA4C61DB}" type="presParOf" srcId="{7D8E1B50-6E42-43CD-847B-5E82D1035E6F}" destId="{D5D6EF6A-5995-4E77-839E-7F453C32B406}" srcOrd="1" destOrd="0" presId="urn:microsoft.com/office/officeart/2009/3/layout/RandomtoResultProcess"/>
    <dgm:cxn modelId="{C422F9BF-5A45-474A-8E00-A9FA8013ED7D}" type="presParOf" srcId="{7D8E1B50-6E42-43CD-847B-5E82D1035E6F}" destId="{47B1651F-A5B0-438D-839C-B703F8AD35CE}"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895287-7E70-46BA-A9C2-9B473E188B5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9C847141-A1C7-4FC5-9E17-085EF5E80100}">
      <dgm:prSet phldrT="[Texto]"/>
      <dgm:spPr/>
      <dgm:t>
        <a:bodyPr/>
        <a:lstStyle/>
        <a:p>
          <a:r>
            <a:rPr lang="en-US" b="0" u="sng" dirty="0"/>
            <a:t>Search planning for possible conviction</a:t>
          </a:r>
          <a:endParaRPr lang="es-AR" b="0" u="sng" dirty="0"/>
        </a:p>
      </dgm:t>
    </dgm:pt>
    <dgm:pt modelId="{FBB66AB0-9F79-4F86-A307-9EACECE9925B}" type="parTrans" cxnId="{E2BCFDEA-9B4B-4979-8CB6-D26F3BE34C42}">
      <dgm:prSet/>
      <dgm:spPr/>
      <dgm:t>
        <a:bodyPr/>
        <a:lstStyle/>
        <a:p>
          <a:endParaRPr lang="es-ES"/>
        </a:p>
      </dgm:t>
    </dgm:pt>
    <dgm:pt modelId="{CAA3C6C3-83E8-47F3-9928-339B8EB3A991}" type="sibTrans" cxnId="{E2BCFDEA-9B4B-4979-8CB6-D26F3BE34C42}">
      <dgm:prSet/>
      <dgm:spPr/>
      <dgm:t>
        <a:bodyPr/>
        <a:lstStyle/>
        <a:p>
          <a:endParaRPr lang="es-ES"/>
        </a:p>
      </dgm:t>
    </dgm:pt>
    <dgm:pt modelId="{85F83F38-34EE-4721-898D-E537646E968D}">
      <dgm:prSet phldrT="[Texto]"/>
      <dgm:spPr/>
      <dgm:t>
        <a:bodyPr/>
        <a:lstStyle/>
        <a:p>
          <a:r>
            <a:rPr lang="es-AR" dirty="0" err="1"/>
            <a:t>Identification</a:t>
          </a:r>
          <a:r>
            <a:rPr lang="es-AR" dirty="0"/>
            <a:t> </a:t>
          </a:r>
          <a:r>
            <a:rPr lang="es-AR" dirty="0" err="1"/>
            <a:t>of</a:t>
          </a:r>
          <a:r>
            <a:rPr lang="es-AR" dirty="0"/>
            <a:t> legal </a:t>
          </a:r>
          <a:r>
            <a:rPr lang="es-AR" dirty="0" err="1"/>
            <a:t>assets</a:t>
          </a:r>
          <a:endParaRPr lang="es-AR" dirty="0"/>
        </a:p>
      </dgm:t>
    </dgm:pt>
    <dgm:pt modelId="{FBB9C859-FB2C-43D3-91C3-68C330FFE5A2}" type="parTrans" cxnId="{708FE9CA-A85E-4158-B3CE-36B040103C83}">
      <dgm:prSet/>
      <dgm:spPr/>
      <dgm:t>
        <a:bodyPr/>
        <a:lstStyle/>
        <a:p>
          <a:endParaRPr lang="es-ES"/>
        </a:p>
      </dgm:t>
    </dgm:pt>
    <dgm:pt modelId="{0D65EC88-B59F-48CB-B472-1F819C7DD535}" type="sibTrans" cxnId="{708FE9CA-A85E-4158-B3CE-36B040103C83}">
      <dgm:prSet/>
      <dgm:spPr/>
      <dgm:t>
        <a:bodyPr/>
        <a:lstStyle/>
        <a:p>
          <a:endParaRPr lang="es-ES"/>
        </a:p>
      </dgm:t>
    </dgm:pt>
    <dgm:pt modelId="{3656321D-2785-440F-92F2-8D7264E22ABA}">
      <dgm:prSet phldrT="[Texto]"/>
      <dgm:spPr/>
      <dgm:t>
        <a:bodyPr/>
        <a:lstStyle/>
        <a:p>
          <a:r>
            <a:rPr lang="es-AR" dirty="0" err="1"/>
            <a:t>Compensations</a:t>
          </a:r>
          <a:endParaRPr lang="es-AR" dirty="0"/>
        </a:p>
        <a:p>
          <a:r>
            <a:rPr lang="es-AR" dirty="0"/>
            <a:t>Fines</a:t>
          </a:r>
        </a:p>
      </dgm:t>
    </dgm:pt>
    <dgm:pt modelId="{FF3ED0EF-7DAE-4341-93E8-BE0623A3B1B0}" type="parTrans" cxnId="{ABF37025-37FB-43DD-93E4-F6729B0AC9F2}">
      <dgm:prSet/>
      <dgm:spPr/>
      <dgm:t>
        <a:bodyPr/>
        <a:lstStyle/>
        <a:p>
          <a:endParaRPr lang="es-ES"/>
        </a:p>
      </dgm:t>
    </dgm:pt>
    <dgm:pt modelId="{9C8130F3-CD1A-45A7-AD17-EE92AF971E1F}" type="sibTrans" cxnId="{ABF37025-37FB-43DD-93E4-F6729B0AC9F2}">
      <dgm:prSet/>
      <dgm:spPr/>
      <dgm:t>
        <a:bodyPr/>
        <a:lstStyle/>
        <a:p>
          <a:endParaRPr lang="es-ES"/>
        </a:p>
      </dgm:t>
    </dgm:pt>
    <dgm:pt modelId="{6DAAD575-53D5-4C4F-BF17-6CBEF9EEBA4F}">
      <dgm:prSet phldrT="[Texto]"/>
      <dgm:spPr/>
      <dgm:t>
        <a:bodyPr/>
        <a:lstStyle/>
        <a:p>
          <a:r>
            <a:rPr lang="es-AR" dirty="0" err="1"/>
            <a:t>Identification</a:t>
          </a:r>
          <a:r>
            <a:rPr lang="es-AR" dirty="0"/>
            <a:t> </a:t>
          </a:r>
          <a:r>
            <a:rPr lang="es-AR" dirty="0" err="1"/>
            <a:t>of</a:t>
          </a:r>
          <a:r>
            <a:rPr lang="es-AR" dirty="0"/>
            <a:t> </a:t>
          </a:r>
          <a:r>
            <a:rPr lang="es-AR" dirty="0" err="1"/>
            <a:t>illicit</a:t>
          </a:r>
          <a:r>
            <a:rPr lang="es-AR" dirty="0"/>
            <a:t> </a:t>
          </a:r>
          <a:r>
            <a:rPr lang="es-AR" dirty="0" err="1"/>
            <a:t>assets</a:t>
          </a:r>
          <a:endParaRPr lang="es-AR" dirty="0"/>
        </a:p>
      </dgm:t>
    </dgm:pt>
    <dgm:pt modelId="{22E47F42-BCA8-47F7-A275-A7A72D50428F}" type="parTrans" cxnId="{05F00C6D-985F-48D8-86D3-071E79ACBB35}">
      <dgm:prSet/>
      <dgm:spPr/>
      <dgm:t>
        <a:bodyPr/>
        <a:lstStyle/>
        <a:p>
          <a:endParaRPr lang="es-ES"/>
        </a:p>
      </dgm:t>
    </dgm:pt>
    <dgm:pt modelId="{D009D6BB-ADDC-49DF-81A0-628C9B57E096}" type="sibTrans" cxnId="{05F00C6D-985F-48D8-86D3-071E79ACBB35}">
      <dgm:prSet/>
      <dgm:spPr/>
      <dgm:t>
        <a:bodyPr/>
        <a:lstStyle/>
        <a:p>
          <a:endParaRPr lang="es-ES"/>
        </a:p>
      </dgm:t>
    </dgm:pt>
    <dgm:pt modelId="{B084D27F-822C-485B-964E-278390F3786B}">
      <dgm:prSet phldrT="[Texto]"/>
      <dgm:spPr/>
      <dgm:t>
        <a:bodyPr/>
        <a:lstStyle/>
        <a:p>
          <a:r>
            <a:rPr lang="es-AR" dirty="0" err="1"/>
            <a:t>Restitutions</a:t>
          </a:r>
          <a:endParaRPr lang="es-AR" dirty="0"/>
        </a:p>
        <a:p>
          <a:r>
            <a:rPr lang="es-AR" dirty="0" err="1"/>
            <a:t>Forfeiture</a:t>
          </a:r>
          <a:endParaRPr lang="es-AR" dirty="0"/>
        </a:p>
      </dgm:t>
    </dgm:pt>
    <dgm:pt modelId="{33F79E24-9CDB-4947-BC09-204A36AFCA7B}" type="sibTrans" cxnId="{FEFE5427-36DC-41A2-AE19-EDD3918610A6}">
      <dgm:prSet/>
      <dgm:spPr/>
      <dgm:t>
        <a:bodyPr/>
        <a:lstStyle/>
        <a:p>
          <a:endParaRPr lang="es-ES"/>
        </a:p>
      </dgm:t>
    </dgm:pt>
    <dgm:pt modelId="{22F5088B-31A8-404B-9B74-452804E00592}" type="parTrans" cxnId="{FEFE5427-36DC-41A2-AE19-EDD3918610A6}">
      <dgm:prSet/>
      <dgm:spPr/>
      <dgm:t>
        <a:bodyPr/>
        <a:lstStyle/>
        <a:p>
          <a:endParaRPr lang="es-ES"/>
        </a:p>
      </dgm:t>
    </dgm:pt>
    <dgm:pt modelId="{A438D6B3-CBD3-4C2A-A17B-AF0E2BB9BA9B}">
      <dgm:prSet/>
      <dgm:spPr/>
      <dgm:t>
        <a:bodyPr/>
        <a:lstStyle/>
        <a:p>
          <a:r>
            <a:rPr lang="en-US" dirty="0"/>
            <a:t>Theory of the case (criminal liability)</a:t>
          </a:r>
          <a:endParaRPr lang="es-AR" dirty="0"/>
        </a:p>
      </dgm:t>
    </dgm:pt>
    <dgm:pt modelId="{C7B3A65D-C321-4093-AAB2-4367930F2C6B}" type="parTrans" cxnId="{6BA5961C-37C6-4E24-B4E6-D42941836144}">
      <dgm:prSet/>
      <dgm:spPr/>
      <dgm:t>
        <a:bodyPr/>
        <a:lstStyle/>
        <a:p>
          <a:endParaRPr lang="es-AR"/>
        </a:p>
      </dgm:t>
    </dgm:pt>
    <dgm:pt modelId="{FA60ECDD-48EF-4A39-B65F-374FA36B36E3}" type="sibTrans" cxnId="{6BA5961C-37C6-4E24-B4E6-D42941836144}">
      <dgm:prSet/>
      <dgm:spPr/>
      <dgm:t>
        <a:bodyPr/>
        <a:lstStyle/>
        <a:p>
          <a:endParaRPr lang="es-AR"/>
        </a:p>
      </dgm:t>
    </dgm:pt>
    <dgm:pt modelId="{5047F41A-6D4B-43AF-A3ED-1E28B4AA13DC}">
      <dgm:prSet/>
      <dgm:spPr/>
      <dgm:t>
        <a:bodyPr/>
        <a:lstStyle/>
        <a:p>
          <a:r>
            <a:rPr lang="en-US" dirty="0"/>
            <a:t>Factual theory, legal theory, evidentiary theory</a:t>
          </a:r>
          <a:endParaRPr lang="es-AR" dirty="0"/>
        </a:p>
      </dgm:t>
    </dgm:pt>
    <dgm:pt modelId="{A46DD67E-0E0E-4DC0-AF16-80BE5D26533B}" type="parTrans" cxnId="{57E12974-5296-4D15-A68D-C8C836B0339C}">
      <dgm:prSet/>
      <dgm:spPr/>
      <dgm:t>
        <a:bodyPr/>
        <a:lstStyle/>
        <a:p>
          <a:endParaRPr lang="es-AR"/>
        </a:p>
      </dgm:t>
    </dgm:pt>
    <dgm:pt modelId="{0357127B-3EA5-4165-8440-A05B41000D76}" type="sibTrans" cxnId="{57E12974-5296-4D15-A68D-C8C836B0339C}">
      <dgm:prSet/>
      <dgm:spPr/>
      <dgm:t>
        <a:bodyPr/>
        <a:lstStyle/>
        <a:p>
          <a:endParaRPr lang="es-AR"/>
        </a:p>
      </dgm:t>
    </dgm:pt>
    <dgm:pt modelId="{84E398F1-DE35-4CEC-A067-B06B6C84EABF}" type="pres">
      <dgm:prSet presAssocID="{E9895287-7E70-46BA-A9C2-9B473E188B5A}" presName="diagram" presStyleCnt="0">
        <dgm:presLayoutVars>
          <dgm:chPref val="1"/>
          <dgm:dir/>
          <dgm:animOne val="branch"/>
          <dgm:animLvl val="lvl"/>
          <dgm:resizeHandles val="exact"/>
        </dgm:presLayoutVars>
      </dgm:prSet>
      <dgm:spPr/>
    </dgm:pt>
    <dgm:pt modelId="{CC04D40E-6138-4E7D-B569-3F8A3341139E}" type="pres">
      <dgm:prSet presAssocID="{9C847141-A1C7-4FC5-9E17-085EF5E80100}" presName="root1" presStyleCnt="0"/>
      <dgm:spPr/>
    </dgm:pt>
    <dgm:pt modelId="{FA759153-D293-45A3-B3E5-85EA932108AB}" type="pres">
      <dgm:prSet presAssocID="{9C847141-A1C7-4FC5-9E17-085EF5E80100}" presName="LevelOneTextNode" presStyleLbl="node0" presStyleIdx="0" presStyleCnt="1">
        <dgm:presLayoutVars>
          <dgm:chPref val="3"/>
        </dgm:presLayoutVars>
      </dgm:prSet>
      <dgm:spPr/>
    </dgm:pt>
    <dgm:pt modelId="{3BA79948-4A5F-47CB-8DA4-ACF1F9366BCE}" type="pres">
      <dgm:prSet presAssocID="{9C847141-A1C7-4FC5-9E17-085EF5E80100}" presName="level2hierChild" presStyleCnt="0"/>
      <dgm:spPr/>
    </dgm:pt>
    <dgm:pt modelId="{424C2D74-EDA1-4CA6-9005-065B7FB6850A}" type="pres">
      <dgm:prSet presAssocID="{C7B3A65D-C321-4093-AAB2-4367930F2C6B}" presName="conn2-1" presStyleLbl="parChTrans1D2" presStyleIdx="0" presStyleCnt="3"/>
      <dgm:spPr/>
    </dgm:pt>
    <dgm:pt modelId="{35838A3D-3547-44C8-BA6D-BDA5C76706B6}" type="pres">
      <dgm:prSet presAssocID="{C7B3A65D-C321-4093-AAB2-4367930F2C6B}" presName="connTx" presStyleLbl="parChTrans1D2" presStyleIdx="0" presStyleCnt="3"/>
      <dgm:spPr/>
    </dgm:pt>
    <dgm:pt modelId="{843E8859-B271-487C-A6CD-7109BC54A118}" type="pres">
      <dgm:prSet presAssocID="{A438D6B3-CBD3-4C2A-A17B-AF0E2BB9BA9B}" presName="root2" presStyleCnt="0"/>
      <dgm:spPr/>
    </dgm:pt>
    <dgm:pt modelId="{A6DAF5A6-6A37-4795-B9E7-2E4A5DA48408}" type="pres">
      <dgm:prSet presAssocID="{A438D6B3-CBD3-4C2A-A17B-AF0E2BB9BA9B}" presName="LevelTwoTextNode" presStyleLbl="node2" presStyleIdx="0" presStyleCnt="3">
        <dgm:presLayoutVars>
          <dgm:chPref val="3"/>
        </dgm:presLayoutVars>
      </dgm:prSet>
      <dgm:spPr/>
    </dgm:pt>
    <dgm:pt modelId="{11C0D065-3944-4A0A-AAB7-78ADF4EC4745}" type="pres">
      <dgm:prSet presAssocID="{A438D6B3-CBD3-4C2A-A17B-AF0E2BB9BA9B}" presName="level3hierChild" presStyleCnt="0"/>
      <dgm:spPr/>
    </dgm:pt>
    <dgm:pt modelId="{B302F761-5AD7-411E-8FD9-AEABBDB69785}" type="pres">
      <dgm:prSet presAssocID="{A46DD67E-0E0E-4DC0-AF16-80BE5D26533B}" presName="conn2-1" presStyleLbl="parChTrans1D3" presStyleIdx="0" presStyleCnt="3"/>
      <dgm:spPr/>
    </dgm:pt>
    <dgm:pt modelId="{B61A5FC1-05C4-4AF8-8D15-0FCD1D880DFA}" type="pres">
      <dgm:prSet presAssocID="{A46DD67E-0E0E-4DC0-AF16-80BE5D26533B}" presName="connTx" presStyleLbl="parChTrans1D3" presStyleIdx="0" presStyleCnt="3"/>
      <dgm:spPr/>
    </dgm:pt>
    <dgm:pt modelId="{F233BA01-4BD7-41A5-906D-24A47C59448C}" type="pres">
      <dgm:prSet presAssocID="{5047F41A-6D4B-43AF-A3ED-1E28B4AA13DC}" presName="root2" presStyleCnt="0"/>
      <dgm:spPr/>
    </dgm:pt>
    <dgm:pt modelId="{0004634D-DC1E-40D4-9F0D-7273BA243E27}" type="pres">
      <dgm:prSet presAssocID="{5047F41A-6D4B-43AF-A3ED-1E28B4AA13DC}" presName="LevelTwoTextNode" presStyleLbl="node3" presStyleIdx="0" presStyleCnt="3">
        <dgm:presLayoutVars>
          <dgm:chPref val="3"/>
        </dgm:presLayoutVars>
      </dgm:prSet>
      <dgm:spPr/>
    </dgm:pt>
    <dgm:pt modelId="{04AB50F1-3CE7-41EB-8090-2F040799A22E}" type="pres">
      <dgm:prSet presAssocID="{5047F41A-6D4B-43AF-A3ED-1E28B4AA13DC}" presName="level3hierChild" presStyleCnt="0"/>
      <dgm:spPr/>
    </dgm:pt>
    <dgm:pt modelId="{3C1F9D39-339A-448E-B698-42E5E1B97D37}" type="pres">
      <dgm:prSet presAssocID="{FBB9C859-FB2C-43D3-91C3-68C330FFE5A2}" presName="conn2-1" presStyleLbl="parChTrans1D2" presStyleIdx="1" presStyleCnt="3"/>
      <dgm:spPr/>
    </dgm:pt>
    <dgm:pt modelId="{40526180-ABF7-443A-9BBA-3C830F298DDE}" type="pres">
      <dgm:prSet presAssocID="{FBB9C859-FB2C-43D3-91C3-68C330FFE5A2}" presName="connTx" presStyleLbl="parChTrans1D2" presStyleIdx="1" presStyleCnt="3"/>
      <dgm:spPr/>
    </dgm:pt>
    <dgm:pt modelId="{51819E2C-796D-49B2-9D3C-FD8C531ABE56}" type="pres">
      <dgm:prSet presAssocID="{85F83F38-34EE-4721-898D-E537646E968D}" presName="root2" presStyleCnt="0"/>
      <dgm:spPr/>
    </dgm:pt>
    <dgm:pt modelId="{E57A27A9-AACD-494C-A603-2415D3410929}" type="pres">
      <dgm:prSet presAssocID="{85F83F38-34EE-4721-898D-E537646E968D}" presName="LevelTwoTextNode" presStyleLbl="node2" presStyleIdx="1" presStyleCnt="3" custLinFactNeighborY="1192">
        <dgm:presLayoutVars>
          <dgm:chPref val="3"/>
        </dgm:presLayoutVars>
      </dgm:prSet>
      <dgm:spPr/>
    </dgm:pt>
    <dgm:pt modelId="{8715D8C6-B0EA-41CC-9F61-F5D2C5DCCDB5}" type="pres">
      <dgm:prSet presAssocID="{85F83F38-34EE-4721-898D-E537646E968D}" presName="level3hierChild" presStyleCnt="0"/>
      <dgm:spPr/>
    </dgm:pt>
    <dgm:pt modelId="{9CE16C58-478F-43FB-88F2-BCEBD7FC3D3F}" type="pres">
      <dgm:prSet presAssocID="{FF3ED0EF-7DAE-4341-93E8-BE0623A3B1B0}" presName="conn2-1" presStyleLbl="parChTrans1D3" presStyleIdx="1" presStyleCnt="3"/>
      <dgm:spPr/>
    </dgm:pt>
    <dgm:pt modelId="{449E168E-207F-42AC-A7AD-BA8FBA00D57F}" type="pres">
      <dgm:prSet presAssocID="{FF3ED0EF-7DAE-4341-93E8-BE0623A3B1B0}" presName="connTx" presStyleLbl="parChTrans1D3" presStyleIdx="1" presStyleCnt="3"/>
      <dgm:spPr/>
    </dgm:pt>
    <dgm:pt modelId="{E46ED46E-7B23-494A-993E-338C1A4F08AE}" type="pres">
      <dgm:prSet presAssocID="{3656321D-2785-440F-92F2-8D7264E22ABA}" presName="root2" presStyleCnt="0"/>
      <dgm:spPr/>
    </dgm:pt>
    <dgm:pt modelId="{A04C6CBE-B2C0-4BAE-B55F-A99E8C29D2B5}" type="pres">
      <dgm:prSet presAssocID="{3656321D-2785-440F-92F2-8D7264E22ABA}" presName="LevelTwoTextNode" presStyleLbl="node3" presStyleIdx="1" presStyleCnt="3">
        <dgm:presLayoutVars>
          <dgm:chPref val="3"/>
        </dgm:presLayoutVars>
      </dgm:prSet>
      <dgm:spPr/>
    </dgm:pt>
    <dgm:pt modelId="{5A3735B3-783A-4F26-8D04-9A99A6867FC5}" type="pres">
      <dgm:prSet presAssocID="{3656321D-2785-440F-92F2-8D7264E22ABA}" presName="level3hierChild" presStyleCnt="0"/>
      <dgm:spPr/>
    </dgm:pt>
    <dgm:pt modelId="{D545C30F-B959-4185-8BEC-828805D45C89}" type="pres">
      <dgm:prSet presAssocID="{22E47F42-BCA8-47F7-A275-A7A72D50428F}" presName="conn2-1" presStyleLbl="parChTrans1D2" presStyleIdx="2" presStyleCnt="3"/>
      <dgm:spPr/>
    </dgm:pt>
    <dgm:pt modelId="{4F6721A8-981E-4105-9E5F-5D6710A350FD}" type="pres">
      <dgm:prSet presAssocID="{22E47F42-BCA8-47F7-A275-A7A72D50428F}" presName="connTx" presStyleLbl="parChTrans1D2" presStyleIdx="2" presStyleCnt="3"/>
      <dgm:spPr/>
    </dgm:pt>
    <dgm:pt modelId="{749747A7-F719-4829-88A3-7EB566864485}" type="pres">
      <dgm:prSet presAssocID="{6DAAD575-53D5-4C4F-BF17-6CBEF9EEBA4F}" presName="root2" presStyleCnt="0"/>
      <dgm:spPr/>
    </dgm:pt>
    <dgm:pt modelId="{BF35E979-BC6C-4C94-B18B-BF4B67FBA77B}" type="pres">
      <dgm:prSet presAssocID="{6DAAD575-53D5-4C4F-BF17-6CBEF9EEBA4F}" presName="LevelTwoTextNode" presStyleLbl="node2" presStyleIdx="2" presStyleCnt="3">
        <dgm:presLayoutVars>
          <dgm:chPref val="3"/>
        </dgm:presLayoutVars>
      </dgm:prSet>
      <dgm:spPr/>
    </dgm:pt>
    <dgm:pt modelId="{A2AFC621-DD38-47B2-9468-FB5A479E0AD5}" type="pres">
      <dgm:prSet presAssocID="{6DAAD575-53D5-4C4F-BF17-6CBEF9EEBA4F}" presName="level3hierChild" presStyleCnt="0"/>
      <dgm:spPr/>
    </dgm:pt>
    <dgm:pt modelId="{098A0B00-4B81-459A-BA95-42770D70CE5B}" type="pres">
      <dgm:prSet presAssocID="{22F5088B-31A8-404B-9B74-452804E00592}" presName="conn2-1" presStyleLbl="parChTrans1D3" presStyleIdx="2" presStyleCnt="3"/>
      <dgm:spPr/>
    </dgm:pt>
    <dgm:pt modelId="{5CB806B2-D0AC-406E-88A8-3A0993194D3B}" type="pres">
      <dgm:prSet presAssocID="{22F5088B-31A8-404B-9B74-452804E00592}" presName="connTx" presStyleLbl="parChTrans1D3" presStyleIdx="2" presStyleCnt="3"/>
      <dgm:spPr/>
    </dgm:pt>
    <dgm:pt modelId="{485BAF23-7545-43F3-84A7-5D4730A8B1A2}" type="pres">
      <dgm:prSet presAssocID="{B084D27F-822C-485B-964E-278390F3786B}" presName="root2" presStyleCnt="0"/>
      <dgm:spPr/>
    </dgm:pt>
    <dgm:pt modelId="{1215360E-6B01-466C-BE98-2DF400FBDF1B}" type="pres">
      <dgm:prSet presAssocID="{B084D27F-822C-485B-964E-278390F3786B}" presName="LevelTwoTextNode" presStyleLbl="node3" presStyleIdx="2" presStyleCnt="3">
        <dgm:presLayoutVars>
          <dgm:chPref val="3"/>
        </dgm:presLayoutVars>
      </dgm:prSet>
      <dgm:spPr/>
    </dgm:pt>
    <dgm:pt modelId="{6444595D-D2D1-4783-8AD7-15D1B29A47E9}" type="pres">
      <dgm:prSet presAssocID="{B084D27F-822C-485B-964E-278390F3786B}" presName="level3hierChild" presStyleCnt="0"/>
      <dgm:spPr/>
    </dgm:pt>
  </dgm:ptLst>
  <dgm:cxnLst>
    <dgm:cxn modelId="{57A56902-C953-4567-ADA9-2EF1A4774419}" type="presOf" srcId="{22E47F42-BCA8-47F7-A275-A7A72D50428F}" destId="{4F6721A8-981E-4105-9E5F-5D6710A350FD}" srcOrd="1" destOrd="0" presId="urn:microsoft.com/office/officeart/2005/8/layout/hierarchy2"/>
    <dgm:cxn modelId="{FEF7CB19-C157-4833-AEE6-990B7A2CA626}" type="presOf" srcId="{A46DD67E-0E0E-4DC0-AF16-80BE5D26533B}" destId="{B61A5FC1-05C4-4AF8-8D15-0FCD1D880DFA}" srcOrd="1" destOrd="0" presId="urn:microsoft.com/office/officeart/2005/8/layout/hierarchy2"/>
    <dgm:cxn modelId="{543A001B-2CBD-44AE-B256-536CCA7956EA}" type="presOf" srcId="{E9895287-7E70-46BA-A9C2-9B473E188B5A}" destId="{84E398F1-DE35-4CEC-A067-B06B6C84EABF}" srcOrd="0" destOrd="0" presId="urn:microsoft.com/office/officeart/2005/8/layout/hierarchy2"/>
    <dgm:cxn modelId="{6BA5961C-37C6-4E24-B4E6-D42941836144}" srcId="{9C847141-A1C7-4FC5-9E17-085EF5E80100}" destId="{A438D6B3-CBD3-4C2A-A17B-AF0E2BB9BA9B}" srcOrd="0" destOrd="0" parTransId="{C7B3A65D-C321-4093-AAB2-4367930F2C6B}" sibTransId="{FA60ECDD-48EF-4A39-B65F-374FA36B36E3}"/>
    <dgm:cxn modelId="{3E7A331E-40C5-4FEB-879C-B72E48A7F157}" type="presOf" srcId="{22F5088B-31A8-404B-9B74-452804E00592}" destId="{5CB806B2-D0AC-406E-88A8-3A0993194D3B}" srcOrd="1" destOrd="0" presId="urn:microsoft.com/office/officeart/2005/8/layout/hierarchy2"/>
    <dgm:cxn modelId="{ABF37025-37FB-43DD-93E4-F6729B0AC9F2}" srcId="{85F83F38-34EE-4721-898D-E537646E968D}" destId="{3656321D-2785-440F-92F2-8D7264E22ABA}" srcOrd="0" destOrd="0" parTransId="{FF3ED0EF-7DAE-4341-93E8-BE0623A3B1B0}" sibTransId="{9C8130F3-CD1A-45A7-AD17-EE92AF971E1F}"/>
    <dgm:cxn modelId="{FEFE5427-36DC-41A2-AE19-EDD3918610A6}" srcId="{6DAAD575-53D5-4C4F-BF17-6CBEF9EEBA4F}" destId="{B084D27F-822C-485B-964E-278390F3786B}" srcOrd="0" destOrd="0" parTransId="{22F5088B-31A8-404B-9B74-452804E00592}" sibTransId="{33F79E24-9CDB-4947-BC09-204A36AFCA7B}"/>
    <dgm:cxn modelId="{F328B75F-1C1F-42BE-BB8A-669BD9BF2D19}" type="presOf" srcId="{5047F41A-6D4B-43AF-A3ED-1E28B4AA13DC}" destId="{0004634D-DC1E-40D4-9F0D-7273BA243E27}" srcOrd="0" destOrd="0" presId="urn:microsoft.com/office/officeart/2005/8/layout/hierarchy2"/>
    <dgm:cxn modelId="{05F00C6D-985F-48D8-86D3-071E79ACBB35}" srcId="{9C847141-A1C7-4FC5-9E17-085EF5E80100}" destId="{6DAAD575-53D5-4C4F-BF17-6CBEF9EEBA4F}" srcOrd="2" destOrd="0" parTransId="{22E47F42-BCA8-47F7-A275-A7A72D50428F}" sibTransId="{D009D6BB-ADDC-49DF-81A0-628C9B57E096}"/>
    <dgm:cxn modelId="{57E12974-5296-4D15-A68D-C8C836B0339C}" srcId="{A438D6B3-CBD3-4C2A-A17B-AF0E2BB9BA9B}" destId="{5047F41A-6D4B-43AF-A3ED-1E28B4AA13DC}" srcOrd="0" destOrd="0" parTransId="{A46DD67E-0E0E-4DC0-AF16-80BE5D26533B}" sibTransId="{0357127B-3EA5-4165-8440-A05B41000D76}"/>
    <dgm:cxn modelId="{1117097D-AA41-4D70-8C6A-56B197BC15BA}" type="presOf" srcId="{3656321D-2785-440F-92F2-8D7264E22ABA}" destId="{A04C6CBE-B2C0-4BAE-B55F-A99E8C29D2B5}" srcOrd="0" destOrd="0" presId="urn:microsoft.com/office/officeart/2005/8/layout/hierarchy2"/>
    <dgm:cxn modelId="{43645F89-C6A0-4789-AAAE-E5BB4428525C}" type="presOf" srcId="{C7B3A65D-C321-4093-AAB2-4367930F2C6B}" destId="{424C2D74-EDA1-4CA6-9005-065B7FB6850A}" srcOrd="0" destOrd="0" presId="urn:microsoft.com/office/officeart/2005/8/layout/hierarchy2"/>
    <dgm:cxn modelId="{DBB1008A-6863-4AA5-9F05-8CFD7D827CB3}" type="presOf" srcId="{6DAAD575-53D5-4C4F-BF17-6CBEF9EEBA4F}" destId="{BF35E979-BC6C-4C94-B18B-BF4B67FBA77B}" srcOrd="0" destOrd="0" presId="urn:microsoft.com/office/officeart/2005/8/layout/hierarchy2"/>
    <dgm:cxn modelId="{0C575A9F-A5FA-4E18-AB90-A6698FEB1B79}" type="presOf" srcId="{C7B3A65D-C321-4093-AAB2-4367930F2C6B}" destId="{35838A3D-3547-44C8-BA6D-BDA5C76706B6}" srcOrd="1" destOrd="0" presId="urn:microsoft.com/office/officeart/2005/8/layout/hierarchy2"/>
    <dgm:cxn modelId="{9B9C93A2-C97A-402A-9874-B848E5C599DA}" type="presOf" srcId="{22F5088B-31A8-404B-9B74-452804E00592}" destId="{098A0B00-4B81-459A-BA95-42770D70CE5B}" srcOrd="0" destOrd="0" presId="urn:microsoft.com/office/officeart/2005/8/layout/hierarchy2"/>
    <dgm:cxn modelId="{E2DB73AA-BA51-4EC1-A4F8-A2DB26229898}" type="presOf" srcId="{85F83F38-34EE-4721-898D-E537646E968D}" destId="{E57A27A9-AACD-494C-A603-2415D3410929}" srcOrd="0" destOrd="0" presId="urn:microsoft.com/office/officeart/2005/8/layout/hierarchy2"/>
    <dgm:cxn modelId="{487A28AB-C578-4709-9E2E-FAF77EE23C9E}" type="presOf" srcId="{FF3ED0EF-7DAE-4341-93E8-BE0623A3B1B0}" destId="{449E168E-207F-42AC-A7AD-BA8FBA00D57F}" srcOrd="1" destOrd="0" presId="urn:microsoft.com/office/officeart/2005/8/layout/hierarchy2"/>
    <dgm:cxn modelId="{A3C3D0AB-7BB8-4394-AA67-71082371504A}" type="presOf" srcId="{FF3ED0EF-7DAE-4341-93E8-BE0623A3B1B0}" destId="{9CE16C58-478F-43FB-88F2-BCEBD7FC3D3F}" srcOrd="0" destOrd="0" presId="urn:microsoft.com/office/officeart/2005/8/layout/hierarchy2"/>
    <dgm:cxn modelId="{13F5A9B2-0666-4174-82D1-EFAB1E42F555}" type="presOf" srcId="{9C847141-A1C7-4FC5-9E17-085EF5E80100}" destId="{FA759153-D293-45A3-B3E5-85EA932108AB}" srcOrd="0" destOrd="0" presId="urn:microsoft.com/office/officeart/2005/8/layout/hierarchy2"/>
    <dgm:cxn modelId="{C277DCC4-253D-4D70-8D7E-9DB0FDBEA24F}" type="presOf" srcId="{FBB9C859-FB2C-43D3-91C3-68C330FFE5A2}" destId="{3C1F9D39-339A-448E-B698-42E5E1B97D37}" srcOrd="0" destOrd="0" presId="urn:microsoft.com/office/officeart/2005/8/layout/hierarchy2"/>
    <dgm:cxn modelId="{D078BAC8-6270-4D9E-828E-36B149F10BCB}" type="presOf" srcId="{FBB9C859-FB2C-43D3-91C3-68C330FFE5A2}" destId="{40526180-ABF7-443A-9BBA-3C830F298DDE}" srcOrd="1" destOrd="0" presId="urn:microsoft.com/office/officeart/2005/8/layout/hierarchy2"/>
    <dgm:cxn modelId="{708FE9CA-A85E-4158-B3CE-36B040103C83}" srcId="{9C847141-A1C7-4FC5-9E17-085EF5E80100}" destId="{85F83F38-34EE-4721-898D-E537646E968D}" srcOrd="1" destOrd="0" parTransId="{FBB9C859-FB2C-43D3-91C3-68C330FFE5A2}" sibTransId="{0D65EC88-B59F-48CB-B472-1F819C7DD535}"/>
    <dgm:cxn modelId="{F9D8DEDF-B655-4DCF-B282-955A7651267E}" type="presOf" srcId="{22E47F42-BCA8-47F7-A275-A7A72D50428F}" destId="{D545C30F-B959-4185-8BEC-828805D45C89}" srcOrd="0" destOrd="0" presId="urn:microsoft.com/office/officeart/2005/8/layout/hierarchy2"/>
    <dgm:cxn modelId="{E2BCFDEA-9B4B-4979-8CB6-D26F3BE34C42}" srcId="{E9895287-7E70-46BA-A9C2-9B473E188B5A}" destId="{9C847141-A1C7-4FC5-9E17-085EF5E80100}" srcOrd="0" destOrd="0" parTransId="{FBB66AB0-9F79-4F86-A307-9EACECE9925B}" sibTransId="{CAA3C6C3-83E8-47F3-9928-339B8EB3A991}"/>
    <dgm:cxn modelId="{49C5F4EF-3AA9-4447-ADC3-6E6655016548}" type="presOf" srcId="{B084D27F-822C-485B-964E-278390F3786B}" destId="{1215360E-6B01-466C-BE98-2DF400FBDF1B}" srcOrd="0" destOrd="0" presId="urn:microsoft.com/office/officeart/2005/8/layout/hierarchy2"/>
    <dgm:cxn modelId="{03ABC9F4-E92C-4DD0-98F3-F8C887E82EB3}" type="presOf" srcId="{A438D6B3-CBD3-4C2A-A17B-AF0E2BB9BA9B}" destId="{A6DAF5A6-6A37-4795-B9E7-2E4A5DA48408}" srcOrd="0" destOrd="0" presId="urn:microsoft.com/office/officeart/2005/8/layout/hierarchy2"/>
    <dgm:cxn modelId="{FAFD7DFC-0C12-46B4-8E2D-E14B5CEDA04E}" type="presOf" srcId="{A46DD67E-0E0E-4DC0-AF16-80BE5D26533B}" destId="{B302F761-5AD7-411E-8FD9-AEABBDB69785}" srcOrd="0" destOrd="0" presId="urn:microsoft.com/office/officeart/2005/8/layout/hierarchy2"/>
    <dgm:cxn modelId="{9924CF94-C292-49EA-8145-377939696D29}" type="presParOf" srcId="{84E398F1-DE35-4CEC-A067-B06B6C84EABF}" destId="{CC04D40E-6138-4E7D-B569-3F8A3341139E}" srcOrd="0" destOrd="0" presId="urn:microsoft.com/office/officeart/2005/8/layout/hierarchy2"/>
    <dgm:cxn modelId="{7F2DAB88-73EF-40F6-94EA-82D1DB9900B1}" type="presParOf" srcId="{CC04D40E-6138-4E7D-B569-3F8A3341139E}" destId="{FA759153-D293-45A3-B3E5-85EA932108AB}" srcOrd="0" destOrd="0" presId="urn:microsoft.com/office/officeart/2005/8/layout/hierarchy2"/>
    <dgm:cxn modelId="{36BDCAD1-2203-46C1-B9EC-05CAB672144B}" type="presParOf" srcId="{CC04D40E-6138-4E7D-B569-3F8A3341139E}" destId="{3BA79948-4A5F-47CB-8DA4-ACF1F9366BCE}" srcOrd="1" destOrd="0" presId="urn:microsoft.com/office/officeart/2005/8/layout/hierarchy2"/>
    <dgm:cxn modelId="{F139738E-BC60-48D4-81F6-D72D16FCFF3C}" type="presParOf" srcId="{3BA79948-4A5F-47CB-8DA4-ACF1F9366BCE}" destId="{424C2D74-EDA1-4CA6-9005-065B7FB6850A}" srcOrd="0" destOrd="0" presId="urn:microsoft.com/office/officeart/2005/8/layout/hierarchy2"/>
    <dgm:cxn modelId="{3AC0CD16-CBA6-4059-B308-7605F0438428}" type="presParOf" srcId="{424C2D74-EDA1-4CA6-9005-065B7FB6850A}" destId="{35838A3D-3547-44C8-BA6D-BDA5C76706B6}" srcOrd="0" destOrd="0" presId="urn:microsoft.com/office/officeart/2005/8/layout/hierarchy2"/>
    <dgm:cxn modelId="{05A4D1DB-F8E3-4537-A46F-D199306C1EE5}" type="presParOf" srcId="{3BA79948-4A5F-47CB-8DA4-ACF1F9366BCE}" destId="{843E8859-B271-487C-A6CD-7109BC54A118}" srcOrd="1" destOrd="0" presId="urn:microsoft.com/office/officeart/2005/8/layout/hierarchy2"/>
    <dgm:cxn modelId="{B5C8F5D7-528D-4E12-99DD-BDD68658E4AA}" type="presParOf" srcId="{843E8859-B271-487C-A6CD-7109BC54A118}" destId="{A6DAF5A6-6A37-4795-B9E7-2E4A5DA48408}" srcOrd="0" destOrd="0" presId="urn:microsoft.com/office/officeart/2005/8/layout/hierarchy2"/>
    <dgm:cxn modelId="{2848D4C9-0876-48A9-BFB8-2E2BE89CCE38}" type="presParOf" srcId="{843E8859-B271-487C-A6CD-7109BC54A118}" destId="{11C0D065-3944-4A0A-AAB7-78ADF4EC4745}" srcOrd="1" destOrd="0" presId="urn:microsoft.com/office/officeart/2005/8/layout/hierarchy2"/>
    <dgm:cxn modelId="{F85145FD-3240-4ED2-9DF3-6FE9933526CE}" type="presParOf" srcId="{11C0D065-3944-4A0A-AAB7-78ADF4EC4745}" destId="{B302F761-5AD7-411E-8FD9-AEABBDB69785}" srcOrd="0" destOrd="0" presId="urn:microsoft.com/office/officeart/2005/8/layout/hierarchy2"/>
    <dgm:cxn modelId="{2A946267-35FC-45D5-89A7-DD8CDD4AD25A}" type="presParOf" srcId="{B302F761-5AD7-411E-8FD9-AEABBDB69785}" destId="{B61A5FC1-05C4-4AF8-8D15-0FCD1D880DFA}" srcOrd="0" destOrd="0" presId="urn:microsoft.com/office/officeart/2005/8/layout/hierarchy2"/>
    <dgm:cxn modelId="{DD303AF5-E78F-47AF-AB19-D3D1B320C75D}" type="presParOf" srcId="{11C0D065-3944-4A0A-AAB7-78ADF4EC4745}" destId="{F233BA01-4BD7-41A5-906D-24A47C59448C}" srcOrd="1" destOrd="0" presId="urn:microsoft.com/office/officeart/2005/8/layout/hierarchy2"/>
    <dgm:cxn modelId="{EA16A7DF-8AEA-49F3-B39D-6D0573762965}" type="presParOf" srcId="{F233BA01-4BD7-41A5-906D-24A47C59448C}" destId="{0004634D-DC1E-40D4-9F0D-7273BA243E27}" srcOrd="0" destOrd="0" presId="urn:microsoft.com/office/officeart/2005/8/layout/hierarchy2"/>
    <dgm:cxn modelId="{31F083BC-6EAD-456F-A060-249E1B9E8D00}" type="presParOf" srcId="{F233BA01-4BD7-41A5-906D-24A47C59448C}" destId="{04AB50F1-3CE7-41EB-8090-2F040799A22E}" srcOrd="1" destOrd="0" presId="urn:microsoft.com/office/officeart/2005/8/layout/hierarchy2"/>
    <dgm:cxn modelId="{1BDE8DB9-8036-4EC8-B7DE-BB648199DE9A}" type="presParOf" srcId="{3BA79948-4A5F-47CB-8DA4-ACF1F9366BCE}" destId="{3C1F9D39-339A-448E-B698-42E5E1B97D37}" srcOrd="2" destOrd="0" presId="urn:microsoft.com/office/officeart/2005/8/layout/hierarchy2"/>
    <dgm:cxn modelId="{11288C6B-9B2F-47D6-854A-AFD280D9B7DF}" type="presParOf" srcId="{3C1F9D39-339A-448E-B698-42E5E1B97D37}" destId="{40526180-ABF7-443A-9BBA-3C830F298DDE}" srcOrd="0" destOrd="0" presId="urn:microsoft.com/office/officeart/2005/8/layout/hierarchy2"/>
    <dgm:cxn modelId="{421BB201-FF10-4BC7-A1F2-774692E27654}" type="presParOf" srcId="{3BA79948-4A5F-47CB-8DA4-ACF1F9366BCE}" destId="{51819E2C-796D-49B2-9D3C-FD8C531ABE56}" srcOrd="3" destOrd="0" presId="urn:microsoft.com/office/officeart/2005/8/layout/hierarchy2"/>
    <dgm:cxn modelId="{F3E55A21-BE9A-4261-8E2C-174EBAC0DD03}" type="presParOf" srcId="{51819E2C-796D-49B2-9D3C-FD8C531ABE56}" destId="{E57A27A9-AACD-494C-A603-2415D3410929}" srcOrd="0" destOrd="0" presId="urn:microsoft.com/office/officeart/2005/8/layout/hierarchy2"/>
    <dgm:cxn modelId="{33D675FD-2813-4E17-B1EB-994297133939}" type="presParOf" srcId="{51819E2C-796D-49B2-9D3C-FD8C531ABE56}" destId="{8715D8C6-B0EA-41CC-9F61-F5D2C5DCCDB5}" srcOrd="1" destOrd="0" presId="urn:microsoft.com/office/officeart/2005/8/layout/hierarchy2"/>
    <dgm:cxn modelId="{19339D5B-133B-4130-8F0B-B2CE03FBBE42}" type="presParOf" srcId="{8715D8C6-B0EA-41CC-9F61-F5D2C5DCCDB5}" destId="{9CE16C58-478F-43FB-88F2-BCEBD7FC3D3F}" srcOrd="0" destOrd="0" presId="urn:microsoft.com/office/officeart/2005/8/layout/hierarchy2"/>
    <dgm:cxn modelId="{02A1561B-D318-48B7-A39E-C0BB3ABA5621}" type="presParOf" srcId="{9CE16C58-478F-43FB-88F2-BCEBD7FC3D3F}" destId="{449E168E-207F-42AC-A7AD-BA8FBA00D57F}" srcOrd="0" destOrd="0" presId="urn:microsoft.com/office/officeart/2005/8/layout/hierarchy2"/>
    <dgm:cxn modelId="{0DCD0C87-31C4-4BB6-8D91-666FF22B4E3F}" type="presParOf" srcId="{8715D8C6-B0EA-41CC-9F61-F5D2C5DCCDB5}" destId="{E46ED46E-7B23-494A-993E-338C1A4F08AE}" srcOrd="1" destOrd="0" presId="urn:microsoft.com/office/officeart/2005/8/layout/hierarchy2"/>
    <dgm:cxn modelId="{C38F45E0-B20C-4819-B838-31707A5B0DA1}" type="presParOf" srcId="{E46ED46E-7B23-494A-993E-338C1A4F08AE}" destId="{A04C6CBE-B2C0-4BAE-B55F-A99E8C29D2B5}" srcOrd="0" destOrd="0" presId="urn:microsoft.com/office/officeart/2005/8/layout/hierarchy2"/>
    <dgm:cxn modelId="{7B77D90A-081C-4CE3-A52C-3F0213716BB5}" type="presParOf" srcId="{E46ED46E-7B23-494A-993E-338C1A4F08AE}" destId="{5A3735B3-783A-4F26-8D04-9A99A6867FC5}" srcOrd="1" destOrd="0" presId="urn:microsoft.com/office/officeart/2005/8/layout/hierarchy2"/>
    <dgm:cxn modelId="{DD6D4D8E-94EE-4C7F-A62B-D1F967FC7E3B}" type="presParOf" srcId="{3BA79948-4A5F-47CB-8DA4-ACF1F9366BCE}" destId="{D545C30F-B959-4185-8BEC-828805D45C89}" srcOrd="4" destOrd="0" presId="urn:microsoft.com/office/officeart/2005/8/layout/hierarchy2"/>
    <dgm:cxn modelId="{3EE77AC7-CC16-4E56-A533-44AFD4A1EBEB}" type="presParOf" srcId="{D545C30F-B959-4185-8BEC-828805D45C89}" destId="{4F6721A8-981E-4105-9E5F-5D6710A350FD}" srcOrd="0" destOrd="0" presId="urn:microsoft.com/office/officeart/2005/8/layout/hierarchy2"/>
    <dgm:cxn modelId="{2A532F48-613A-49DD-BE58-7AE0DD6E3D96}" type="presParOf" srcId="{3BA79948-4A5F-47CB-8DA4-ACF1F9366BCE}" destId="{749747A7-F719-4829-88A3-7EB566864485}" srcOrd="5" destOrd="0" presId="urn:microsoft.com/office/officeart/2005/8/layout/hierarchy2"/>
    <dgm:cxn modelId="{23DF0A3A-7957-42AD-921F-847C714910DD}" type="presParOf" srcId="{749747A7-F719-4829-88A3-7EB566864485}" destId="{BF35E979-BC6C-4C94-B18B-BF4B67FBA77B}" srcOrd="0" destOrd="0" presId="urn:microsoft.com/office/officeart/2005/8/layout/hierarchy2"/>
    <dgm:cxn modelId="{1931F201-E28A-49A0-98F5-4A9BB3BC85E1}" type="presParOf" srcId="{749747A7-F719-4829-88A3-7EB566864485}" destId="{A2AFC621-DD38-47B2-9468-FB5A479E0AD5}" srcOrd="1" destOrd="0" presId="urn:microsoft.com/office/officeart/2005/8/layout/hierarchy2"/>
    <dgm:cxn modelId="{724C5E71-B541-470A-A4E5-A6B6A1EBC0E0}" type="presParOf" srcId="{A2AFC621-DD38-47B2-9468-FB5A479E0AD5}" destId="{098A0B00-4B81-459A-BA95-42770D70CE5B}" srcOrd="0" destOrd="0" presId="urn:microsoft.com/office/officeart/2005/8/layout/hierarchy2"/>
    <dgm:cxn modelId="{74491964-42CD-4810-9F1D-B663913E6278}" type="presParOf" srcId="{098A0B00-4B81-459A-BA95-42770D70CE5B}" destId="{5CB806B2-D0AC-406E-88A8-3A0993194D3B}" srcOrd="0" destOrd="0" presId="urn:microsoft.com/office/officeart/2005/8/layout/hierarchy2"/>
    <dgm:cxn modelId="{092DE148-1DFC-4EF1-90DC-69A6DD3864D8}" type="presParOf" srcId="{A2AFC621-DD38-47B2-9468-FB5A479E0AD5}" destId="{485BAF23-7545-43F3-84A7-5D4730A8B1A2}" srcOrd="1" destOrd="0" presId="urn:microsoft.com/office/officeart/2005/8/layout/hierarchy2"/>
    <dgm:cxn modelId="{412ECC43-48B5-4F9D-AB10-C0E674E46C51}" type="presParOf" srcId="{485BAF23-7545-43F3-84A7-5D4730A8B1A2}" destId="{1215360E-6B01-466C-BE98-2DF400FBDF1B}" srcOrd="0" destOrd="0" presId="urn:microsoft.com/office/officeart/2005/8/layout/hierarchy2"/>
    <dgm:cxn modelId="{B65E05EE-33D1-4840-AFA3-CF6B259333ED}" type="presParOf" srcId="{485BAF23-7545-43F3-84A7-5D4730A8B1A2}" destId="{6444595D-D2D1-4783-8AD7-15D1B29A47E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FD2E01-0F75-4D2B-8982-E796BCC028A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S"/>
        </a:p>
      </dgm:t>
    </dgm:pt>
    <dgm:pt modelId="{B78176D1-C3F0-4376-BFA3-632757154AEB}">
      <dgm:prSet phldrT="[Texto]"/>
      <dgm:spPr/>
      <dgm:t>
        <a:bodyPr/>
        <a:lstStyle/>
        <a:p>
          <a:r>
            <a:rPr lang="es-AR" dirty="0" err="1"/>
            <a:t>Delays</a:t>
          </a:r>
          <a:r>
            <a:rPr lang="es-AR" dirty="0"/>
            <a:t> </a:t>
          </a:r>
        </a:p>
        <a:p>
          <a:r>
            <a:rPr lang="en-US" dirty="0"/>
            <a:t>(precautionary measures, administration, modification of teams,...)</a:t>
          </a:r>
          <a:endParaRPr lang="es-AR" dirty="0"/>
        </a:p>
        <a:p>
          <a:endParaRPr lang="es-ES" dirty="0"/>
        </a:p>
      </dgm:t>
    </dgm:pt>
    <dgm:pt modelId="{979F126F-C0B0-4CFA-8660-74A7D57BB0CE}" type="parTrans" cxnId="{F3CBB993-F1E5-4799-BBB7-6208169BB71D}">
      <dgm:prSet/>
      <dgm:spPr/>
      <dgm:t>
        <a:bodyPr/>
        <a:lstStyle/>
        <a:p>
          <a:endParaRPr lang="es-ES"/>
        </a:p>
      </dgm:t>
    </dgm:pt>
    <dgm:pt modelId="{0D47B9E4-66E7-4315-950A-4614162BEC76}" type="sibTrans" cxnId="{F3CBB993-F1E5-4799-BBB7-6208169BB71D}">
      <dgm:prSet/>
      <dgm:spPr/>
      <dgm:t>
        <a:bodyPr/>
        <a:lstStyle/>
        <a:p>
          <a:endParaRPr lang="es-ES"/>
        </a:p>
      </dgm:t>
    </dgm:pt>
    <dgm:pt modelId="{525BE4BC-1041-471E-A888-EDEC66DFEE38}">
      <dgm:prSet phldrT="[Texto]" custT="1"/>
      <dgm:spPr/>
      <dgm:t>
        <a:bodyPr/>
        <a:lstStyle/>
        <a:p>
          <a:r>
            <a:rPr lang="es-ES" sz="1000" baseline="0" dirty="0" err="1"/>
            <a:t>Information</a:t>
          </a:r>
          <a:endParaRPr lang="es-ES" sz="1000" baseline="0" dirty="0"/>
        </a:p>
      </dgm:t>
    </dgm:pt>
    <dgm:pt modelId="{CE0F70CA-A76F-4BE1-BE81-3086F652C2AD}" type="parTrans" cxnId="{917D33B8-35CF-4FF9-9F17-532D1AE28309}">
      <dgm:prSet/>
      <dgm:spPr/>
      <dgm:t>
        <a:bodyPr/>
        <a:lstStyle/>
        <a:p>
          <a:endParaRPr lang="es-ES"/>
        </a:p>
      </dgm:t>
    </dgm:pt>
    <dgm:pt modelId="{3FE90DFF-F5AB-44EA-85F0-18C97FBCAD7C}" type="sibTrans" cxnId="{917D33B8-35CF-4FF9-9F17-532D1AE28309}">
      <dgm:prSet/>
      <dgm:spPr/>
      <dgm:t>
        <a:bodyPr/>
        <a:lstStyle/>
        <a:p>
          <a:endParaRPr lang="es-ES"/>
        </a:p>
      </dgm:t>
    </dgm:pt>
    <dgm:pt modelId="{58C0C6F0-4989-4012-BED3-20B4C63A6AF6}">
      <dgm:prSet phldrT="[Texto]"/>
      <dgm:spPr/>
      <dgm:t>
        <a:bodyPr/>
        <a:lstStyle/>
        <a:p>
          <a:r>
            <a:rPr lang="es-AR" dirty="0" err="1"/>
            <a:t>Requested</a:t>
          </a:r>
          <a:r>
            <a:rPr lang="es-AR" dirty="0"/>
            <a:t> </a:t>
          </a:r>
          <a:r>
            <a:rPr lang="es-AR" dirty="0" err="1"/>
            <a:t>authority</a:t>
          </a:r>
          <a:endParaRPr lang="es-ES" dirty="0"/>
        </a:p>
      </dgm:t>
    </dgm:pt>
    <dgm:pt modelId="{CDD78AB4-6A04-49F2-B9BD-319AE6FA262A}" type="parTrans" cxnId="{70FABDAE-27E3-4E55-8ED2-52C6FCFC61C8}">
      <dgm:prSet/>
      <dgm:spPr/>
      <dgm:t>
        <a:bodyPr/>
        <a:lstStyle/>
        <a:p>
          <a:endParaRPr lang="es-ES"/>
        </a:p>
      </dgm:t>
    </dgm:pt>
    <dgm:pt modelId="{9214BBAC-9348-4769-A721-96CE95823958}" type="sibTrans" cxnId="{70FABDAE-27E3-4E55-8ED2-52C6FCFC61C8}">
      <dgm:prSet/>
      <dgm:spPr/>
      <dgm:t>
        <a:bodyPr/>
        <a:lstStyle/>
        <a:p>
          <a:endParaRPr lang="es-ES"/>
        </a:p>
      </dgm:t>
    </dgm:pt>
    <dgm:pt modelId="{C08D8FE5-A4D4-40AA-A723-9CCAAD1C12B1}">
      <dgm:prSet phldrT="[Texto]"/>
      <dgm:spPr/>
      <dgm:t>
        <a:bodyPr/>
        <a:lstStyle/>
        <a:p>
          <a:r>
            <a:rPr lang="es-ES" dirty="0"/>
            <a:t>I</a:t>
          </a:r>
        </a:p>
        <a:p>
          <a:r>
            <a:rPr lang="es-ES" dirty="0" err="1"/>
            <a:t>Information</a:t>
          </a:r>
          <a:endParaRPr lang="es-ES" dirty="0"/>
        </a:p>
      </dgm:t>
    </dgm:pt>
    <dgm:pt modelId="{2CF3E919-E24A-4435-A8D3-F6BAB7B14F76}" type="parTrans" cxnId="{373EE601-C8B8-4590-86BD-1596E517368C}">
      <dgm:prSet/>
      <dgm:spPr/>
      <dgm:t>
        <a:bodyPr/>
        <a:lstStyle/>
        <a:p>
          <a:endParaRPr lang="es-ES"/>
        </a:p>
      </dgm:t>
    </dgm:pt>
    <dgm:pt modelId="{795D08CF-5ECE-49A3-B24D-9FA387D22DFB}" type="sibTrans" cxnId="{373EE601-C8B8-4590-86BD-1596E517368C}">
      <dgm:prSet/>
      <dgm:spPr/>
      <dgm:t>
        <a:bodyPr/>
        <a:lstStyle/>
        <a:p>
          <a:endParaRPr lang="es-ES"/>
        </a:p>
      </dgm:t>
    </dgm:pt>
    <dgm:pt modelId="{ACCFC4AB-FD82-4EE0-A51B-E35125B9B150}">
      <dgm:prSet phldrT="[Texto]"/>
      <dgm:spPr/>
      <dgm:t>
        <a:bodyPr/>
        <a:lstStyle/>
        <a:p>
          <a:r>
            <a:rPr lang="es-ES" dirty="0" err="1"/>
            <a:t>Requesting</a:t>
          </a:r>
          <a:r>
            <a:rPr lang="es-ES" dirty="0"/>
            <a:t> </a:t>
          </a:r>
          <a:r>
            <a:rPr lang="es-ES" dirty="0" err="1"/>
            <a:t>Authority</a:t>
          </a:r>
          <a:endParaRPr lang="es-ES" dirty="0"/>
        </a:p>
      </dgm:t>
    </dgm:pt>
    <dgm:pt modelId="{A71913BA-1DA3-4285-BF09-5EE1C2E69F53}" type="parTrans" cxnId="{1CEC21B8-14D8-49C8-8E81-438A4C43627D}">
      <dgm:prSet/>
      <dgm:spPr/>
      <dgm:t>
        <a:bodyPr/>
        <a:lstStyle/>
        <a:p>
          <a:endParaRPr lang="es-ES"/>
        </a:p>
      </dgm:t>
    </dgm:pt>
    <dgm:pt modelId="{ABCA0E8C-2E96-447F-ABF4-93E50DDEEBAA}" type="sibTrans" cxnId="{1CEC21B8-14D8-49C8-8E81-438A4C43627D}">
      <dgm:prSet/>
      <dgm:spPr/>
      <dgm:t>
        <a:bodyPr/>
        <a:lstStyle/>
        <a:p>
          <a:endParaRPr lang="es-ES"/>
        </a:p>
      </dgm:t>
    </dgm:pt>
    <dgm:pt modelId="{313DED6B-4F32-46FE-9FE7-06A93FE0B263}" type="pres">
      <dgm:prSet presAssocID="{3FFD2E01-0F75-4D2B-8982-E796BCC028A1}" presName="Name0" presStyleCnt="0">
        <dgm:presLayoutVars>
          <dgm:chMax val="1"/>
          <dgm:dir/>
          <dgm:animLvl val="ctr"/>
          <dgm:resizeHandles val="exact"/>
        </dgm:presLayoutVars>
      </dgm:prSet>
      <dgm:spPr/>
    </dgm:pt>
    <dgm:pt modelId="{AF49B8FB-0C17-44AA-8900-69D885A13728}" type="pres">
      <dgm:prSet presAssocID="{B78176D1-C3F0-4376-BFA3-632757154AEB}" presName="centerShape" presStyleLbl="node0" presStyleIdx="0" presStyleCnt="1"/>
      <dgm:spPr/>
    </dgm:pt>
    <dgm:pt modelId="{27A99C30-E627-4444-B469-D8B4B8133656}" type="pres">
      <dgm:prSet presAssocID="{525BE4BC-1041-471E-A888-EDEC66DFEE38}" presName="node" presStyleLbl="node1" presStyleIdx="0" presStyleCnt="4" custScaleX="127509" custScaleY="142643">
        <dgm:presLayoutVars>
          <dgm:bulletEnabled val="1"/>
        </dgm:presLayoutVars>
      </dgm:prSet>
      <dgm:spPr/>
    </dgm:pt>
    <dgm:pt modelId="{C6066EBB-6219-4FC3-BB3A-7829F1BA82A2}" type="pres">
      <dgm:prSet presAssocID="{525BE4BC-1041-471E-A888-EDEC66DFEE38}" presName="dummy" presStyleCnt="0"/>
      <dgm:spPr/>
    </dgm:pt>
    <dgm:pt modelId="{CDCED122-9DDF-491C-8234-62E03E266688}" type="pres">
      <dgm:prSet presAssocID="{3FE90DFF-F5AB-44EA-85F0-18C97FBCAD7C}" presName="sibTrans" presStyleLbl="sibTrans2D1" presStyleIdx="0" presStyleCnt="4"/>
      <dgm:spPr/>
    </dgm:pt>
    <dgm:pt modelId="{03232B65-6DFB-4BE1-9127-19912FD33B7B}" type="pres">
      <dgm:prSet presAssocID="{58C0C6F0-4989-4012-BED3-20B4C63A6AF6}" presName="node" presStyleLbl="node1" presStyleIdx="1" presStyleCnt="4" custScaleX="125527" custScaleY="126469">
        <dgm:presLayoutVars>
          <dgm:bulletEnabled val="1"/>
        </dgm:presLayoutVars>
      </dgm:prSet>
      <dgm:spPr/>
    </dgm:pt>
    <dgm:pt modelId="{0593A08E-A0DD-47AF-9856-792790037F40}" type="pres">
      <dgm:prSet presAssocID="{58C0C6F0-4989-4012-BED3-20B4C63A6AF6}" presName="dummy" presStyleCnt="0"/>
      <dgm:spPr/>
    </dgm:pt>
    <dgm:pt modelId="{ADF721B6-1B2E-481E-9C4F-D683DAF28DD4}" type="pres">
      <dgm:prSet presAssocID="{9214BBAC-9348-4769-A721-96CE95823958}" presName="sibTrans" presStyleLbl="sibTrans2D1" presStyleIdx="1" presStyleCnt="4"/>
      <dgm:spPr/>
    </dgm:pt>
    <dgm:pt modelId="{64B22FDC-85C8-4377-9E9E-E0F79AD1A549}" type="pres">
      <dgm:prSet presAssocID="{C08D8FE5-A4D4-40AA-A723-9CCAAD1C12B1}" presName="node" presStyleLbl="node1" presStyleIdx="2" presStyleCnt="4" custScaleX="123108" custScaleY="123737">
        <dgm:presLayoutVars>
          <dgm:bulletEnabled val="1"/>
        </dgm:presLayoutVars>
      </dgm:prSet>
      <dgm:spPr/>
    </dgm:pt>
    <dgm:pt modelId="{4FE0E37C-4949-4878-B747-1AF6F1F7F530}" type="pres">
      <dgm:prSet presAssocID="{C08D8FE5-A4D4-40AA-A723-9CCAAD1C12B1}" presName="dummy" presStyleCnt="0"/>
      <dgm:spPr/>
    </dgm:pt>
    <dgm:pt modelId="{D1BB755E-D666-46B1-92D7-0654B3D2E45D}" type="pres">
      <dgm:prSet presAssocID="{795D08CF-5ECE-49A3-B24D-9FA387D22DFB}" presName="sibTrans" presStyleLbl="sibTrans2D1" presStyleIdx="2" presStyleCnt="4" custLinFactNeighborY="103"/>
      <dgm:spPr/>
    </dgm:pt>
    <dgm:pt modelId="{A5218911-D5C2-4CF6-88B3-AFB5453C4AE2}" type="pres">
      <dgm:prSet presAssocID="{ACCFC4AB-FD82-4EE0-A51B-E35125B9B150}" presName="node" presStyleLbl="node1" presStyleIdx="3" presStyleCnt="4" custScaleX="137379" custScaleY="128247">
        <dgm:presLayoutVars>
          <dgm:bulletEnabled val="1"/>
        </dgm:presLayoutVars>
      </dgm:prSet>
      <dgm:spPr/>
    </dgm:pt>
    <dgm:pt modelId="{F7DD4E98-0C56-43BB-88D2-51EFF1ED731E}" type="pres">
      <dgm:prSet presAssocID="{ACCFC4AB-FD82-4EE0-A51B-E35125B9B150}" presName="dummy" presStyleCnt="0"/>
      <dgm:spPr/>
    </dgm:pt>
    <dgm:pt modelId="{42C63244-8338-483A-A26B-6CAC2B143C1C}" type="pres">
      <dgm:prSet presAssocID="{ABCA0E8C-2E96-447F-ABF4-93E50DDEEBAA}" presName="sibTrans" presStyleLbl="sibTrans2D1" presStyleIdx="3" presStyleCnt="4" custLinFactNeighborX="-1577" custLinFactNeighborY="-832"/>
      <dgm:spPr/>
    </dgm:pt>
  </dgm:ptLst>
  <dgm:cxnLst>
    <dgm:cxn modelId="{373EE601-C8B8-4590-86BD-1596E517368C}" srcId="{B78176D1-C3F0-4376-BFA3-632757154AEB}" destId="{C08D8FE5-A4D4-40AA-A723-9CCAAD1C12B1}" srcOrd="2" destOrd="0" parTransId="{2CF3E919-E24A-4435-A8D3-F6BAB7B14F76}" sibTransId="{795D08CF-5ECE-49A3-B24D-9FA387D22DFB}"/>
    <dgm:cxn modelId="{8CFD5B05-87C1-4F97-A082-DD483702272B}" type="presOf" srcId="{ABCA0E8C-2E96-447F-ABF4-93E50DDEEBAA}" destId="{42C63244-8338-483A-A26B-6CAC2B143C1C}" srcOrd="0" destOrd="0" presId="urn:microsoft.com/office/officeart/2005/8/layout/radial6"/>
    <dgm:cxn modelId="{B590F516-7B37-48C0-9584-FC0593A0F7C7}" type="presOf" srcId="{9214BBAC-9348-4769-A721-96CE95823958}" destId="{ADF721B6-1B2E-481E-9C4F-D683DAF28DD4}" srcOrd="0" destOrd="0" presId="urn:microsoft.com/office/officeart/2005/8/layout/radial6"/>
    <dgm:cxn modelId="{66A5197A-015C-4547-AFE3-7ACD4CDAA206}" type="presOf" srcId="{C08D8FE5-A4D4-40AA-A723-9CCAAD1C12B1}" destId="{64B22FDC-85C8-4377-9E9E-E0F79AD1A549}" srcOrd="0" destOrd="0" presId="urn:microsoft.com/office/officeart/2005/8/layout/radial6"/>
    <dgm:cxn modelId="{68E88984-DFA7-4BEA-952F-B924338646CC}" type="presOf" srcId="{795D08CF-5ECE-49A3-B24D-9FA387D22DFB}" destId="{D1BB755E-D666-46B1-92D7-0654B3D2E45D}" srcOrd="0" destOrd="0" presId="urn:microsoft.com/office/officeart/2005/8/layout/radial6"/>
    <dgm:cxn modelId="{F3CBB993-F1E5-4799-BBB7-6208169BB71D}" srcId="{3FFD2E01-0F75-4D2B-8982-E796BCC028A1}" destId="{B78176D1-C3F0-4376-BFA3-632757154AEB}" srcOrd="0" destOrd="0" parTransId="{979F126F-C0B0-4CFA-8660-74A7D57BB0CE}" sibTransId="{0D47B9E4-66E7-4315-950A-4614162BEC76}"/>
    <dgm:cxn modelId="{B9C95A9A-47A0-4145-980C-EA19CE30627B}" type="presOf" srcId="{3FE90DFF-F5AB-44EA-85F0-18C97FBCAD7C}" destId="{CDCED122-9DDF-491C-8234-62E03E266688}" srcOrd="0" destOrd="0" presId="urn:microsoft.com/office/officeart/2005/8/layout/radial6"/>
    <dgm:cxn modelId="{81D62FA9-0F73-46F4-8040-9F56EFAA975D}" type="presOf" srcId="{58C0C6F0-4989-4012-BED3-20B4C63A6AF6}" destId="{03232B65-6DFB-4BE1-9127-19912FD33B7B}" srcOrd="0" destOrd="0" presId="urn:microsoft.com/office/officeart/2005/8/layout/radial6"/>
    <dgm:cxn modelId="{70FABDAE-27E3-4E55-8ED2-52C6FCFC61C8}" srcId="{B78176D1-C3F0-4376-BFA3-632757154AEB}" destId="{58C0C6F0-4989-4012-BED3-20B4C63A6AF6}" srcOrd="1" destOrd="0" parTransId="{CDD78AB4-6A04-49F2-B9BD-319AE6FA262A}" sibTransId="{9214BBAC-9348-4769-A721-96CE95823958}"/>
    <dgm:cxn modelId="{CB78A8B0-FD99-4E64-AB86-1F264B35243F}" type="presOf" srcId="{B78176D1-C3F0-4376-BFA3-632757154AEB}" destId="{AF49B8FB-0C17-44AA-8900-69D885A13728}" srcOrd="0" destOrd="0" presId="urn:microsoft.com/office/officeart/2005/8/layout/radial6"/>
    <dgm:cxn modelId="{1CEC21B8-14D8-49C8-8E81-438A4C43627D}" srcId="{B78176D1-C3F0-4376-BFA3-632757154AEB}" destId="{ACCFC4AB-FD82-4EE0-A51B-E35125B9B150}" srcOrd="3" destOrd="0" parTransId="{A71913BA-1DA3-4285-BF09-5EE1C2E69F53}" sibTransId="{ABCA0E8C-2E96-447F-ABF4-93E50DDEEBAA}"/>
    <dgm:cxn modelId="{917D33B8-35CF-4FF9-9F17-532D1AE28309}" srcId="{B78176D1-C3F0-4376-BFA3-632757154AEB}" destId="{525BE4BC-1041-471E-A888-EDEC66DFEE38}" srcOrd="0" destOrd="0" parTransId="{CE0F70CA-A76F-4BE1-BE81-3086F652C2AD}" sibTransId="{3FE90DFF-F5AB-44EA-85F0-18C97FBCAD7C}"/>
    <dgm:cxn modelId="{AFF7C1D2-CD52-4E13-BACB-47B5C603C8C2}" type="presOf" srcId="{3FFD2E01-0F75-4D2B-8982-E796BCC028A1}" destId="{313DED6B-4F32-46FE-9FE7-06A93FE0B263}" srcOrd="0" destOrd="0" presId="urn:microsoft.com/office/officeart/2005/8/layout/radial6"/>
    <dgm:cxn modelId="{64E936EA-C971-46EE-B39C-BCBDA4A3132E}" type="presOf" srcId="{525BE4BC-1041-471E-A888-EDEC66DFEE38}" destId="{27A99C30-E627-4444-B469-D8B4B8133656}" srcOrd="0" destOrd="0" presId="urn:microsoft.com/office/officeart/2005/8/layout/radial6"/>
    <dgm:cxn modelId="{B0B9CAFF-1F46-4F1E-A69C-B9517F0BA3D7}" type="presOf" srcId="{ACCFC4AB-FD82-4EE0-A51B-E35125B9B150}" destId="{A5218911-D5C2-4CF6-88B3-AFB5453C4AE2}" srcOrd="0" destOrd="0" presId="urn:microsoft.com/office/officeart/2005/8/layout/radial6"/>
    <dgm:cxn modelId="{C98D3B88-9414-4931-BFE1-4310ACCD4821}" type="presParOf" srcId="{313DED6B-4F32-46FE-9FE7-06A93FE0B263}" destId="{AF49B8FB-0C17-44AA-8900-69D885A13728}" srcOrd="0" destOrd="0" presId="urn:microsoft.com/office/officeart/2005/8/layout/radial6"/>
    <dgm:cxn modelId="{9D93DA6E-94E2-4CD2-9928-D8845BF2185A}" type="presParOf" srcId="{313DED6B-4F32-46FE-9FE7-06A93FE0B263}" destId="{27A99C30-E627-4444-B469-D8B4B8133656}" srcOrd="1" destOrd="0" presId="urn:microsoft.com/office/officeart/2005/8/layout/radial6"/>
    <dgm:cxn modelId="{3F8C5298-65A6-4951-853C-BDC08F912143}" type="presParOf" srcId="{313DED6B-4F32-46FE-9FE7-06A93FE0B263}" destId="{C6066EBB-6219-4FC3-BB3A-7829F1BA82A2}" srcOrd="2" destOrd="0" presId="urn:microsoft.com/office/officeart/2005/8/layout/radial6"/>
    <dgm:cxn modelId="{C159C0FD-4DB5-493F-BD93-2349B463F37F}" type="presParOf" srcId="{313DED6B-4F32-46FE-9FE7-06A93FE0B263}" destId="{CDCED122-9DDF-491C-8234-62E03E266688}" srcOrd="3" destOrd="0" presId="urn:microsoft.com/office/officeart/2005/8/layout/radial6"/>
    <dgm:cxn modelId="{098CBA98-5666-4C2E-889A-17D82470336D}" type="presParOf" srcId="{313DED6B-4F32-46FE-9FE7-06A93FE0B263}" destId="{03232B65-6DFB-4BE1-9127-19912FD33B7B}" srcOrd="4" destOrd="0" presId="urn:microsoft.com/office/officeart/2005/8/layout/radial6"/>
    <dgm:cxn modelId="{FDF7752B-B0DC-49B1-B62F-DBCADCCCDE3E}" type="presParOf" srcId="{313DED6B-4F32-46FE-9FE7-06A93FE0B263}" destId="{0593A08E-A0DD-47AF-9856-792790037F40}" srcOrd="5" destOrd="0" presId="urn:microsoft.com/office/officeart/2005/8/layout/radial6"/>
    <dgm:cxn modelId="{C5A0FD8A-105B-41AB-8006-2DDD449D1FDE}" type="presParOf" srcId="{313DED6B-4F32-46FE-9FE7-06A93FE0B263}" destId="{ADF721B6-1B2E-481E-9C4F-D683DAF28DD4}" srcOrd="6" destOrd="0" presId="urn:microsoft.com/office/officeart/2005/8/layout/radial6"/>
    <dgm:cxn modelId="{63756984-E26C-4F51-BC23-22F44D310CAC}" type="presParOf" srcId="{313DED6B-4F32-46FE-9FE7-06A93FE0B263}" destId="{64B22FDC-85C8-4377-9E9E-E0F79AD1A549}" srcOrd="7" destOrd="0" presId="urn:microsoft.com/office/officeart/2005/8/layout/radial6"/>
    <dgm:cxn modelId="{FD5DF0A7-4BAC-481D-9570-5CCB3CA32055}" type="presParOf" srcId="{313DED6B-4F32-46FE-9FE7-06A93FE0B263}" destId="{4FE0E37C-4949-4878-B747-1AF6F1F7F530}" srcOrd="8" destOrd="0" presId="urn:microsoft.com/office/officeart/2005/8/layout/radial6"/>
    <dgm:cxn modelId="{2608E0CC-9508-4672-B2A0-A4DF165AB7DB}" type="presParOf" srcId="{313DED6B-4F32-46FE-9FE7-06A93FE0B263}" destId="{D1BB755E-D666-46B1-92D7-0654B3D2E45D}" srcOrd="9" destOrd="0" presId="urn:microsoft.com/office/officeart/2005/8/layout/radial6"/>
    <dgm:cxn modelId="{B76AB0E8-18B2-4265-A234-7577DF526DA5}" type="presParOf" srcId="{313DED6B-4F32-46FE-9FE7-06A93FE0B263}" destId="{A5218911-D5C2-4CF6-88B3-AFB5453C4AE2}" srcOrd="10" destOrd="0" presId="urn:microsoft.com/office/officeart/2005/8/layout/radial6"/>
    <dgm:cxn modelId="{AFA7E0B1-805E-4CB1-84DD-301D00F98685}" type="presParOf" srcId="{313DED6B-4F32-46FE-9FE7-06A93FE0B263}" destId="{F7DD4E98-0C56-43BB-88D2-51EFF1ED731E}" srcOrd="11" destOrd="0" presId="urn:microsoft.com/office/officeart/2005/8/layout/radial6"/>
    <dgm:cxn modelId="{CBC058E6-6BBA-45BD-A5F3-02EF6EEC3FDA}" type="presParOf" srcId="{313DED6B-4F32-46FE-9FE7-06A93FE0B263}" destId="{42C63244-8338-483A-A26B-6CAC2B143C1C}" srcOrd="12"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5B9D6-5FF9-48B7-9B06-750FD3727417}">
      <dsp:nvSpPr>
        <dsp:cNvPr id="0" name=""/>
        <dsp:cNvSpPr/>
      </dsp:nvSpPr>
      <dsp:spPr>
        <a:xfrm>
          <a:off x="1693" y="1409417"/>
          <a:ext cx="3611033" cy="216662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AR" sz="3700" kern="1200" dirty="0" err="1"/>
            <a:t>Organized</a:t>
          </a:r>
          <a:r>
            <a:rPr lang="es-AR" sz="3700" kern="1200" dirty="0"/>
            <a:t> </a:t>
          </a:r>
          <a:r>
            <a:rPr lang="es-AR" sz="3700" kern="1200" dirty="0" err="1"/>
            <a:t>Crime</a:t>
          </a:r>
          <a:endParaRPr lang="es-AR" sz="3700" kern="1200" dirty="0"/>
        </a:p>
        <a:p>
          <a:pPr marL="0" lvl="0" indent="0" algn="ctr" defTabSz="1644650">
            <a:lnSpc>
              <a:spcPct val="90000"/>
            </a:lnSpc>
            <a:spcBef>
              <a:spcPct val="0"/>
            </a:spcBef>
            <a:spcAft>
              <a:spcPct val="35000"/>
            </a:spcAft>
            <a:buNone/>
          </a:pPr>
          <a:endParaRPr lang="es-AR" sz="3700" kern="1200" dirty="0"/>
        </a:p>
      </dsp:txBody>
      <dsp:txXfrm>
        <a:off x="65151" y="1472875"/>
        <a:ext cx="3484117" cy="2039704"/>
      </dsp:txXfrm>
    </dsp:sp>
    <dsp:sp modelId="{B453FF3A-BFE7-4136-A28F-A30221DB0A99}">
      <dsp:nvSpPr>
        <dsp:cNvPr id="0" name=""/>
        <dsp:cNvSpPr/>
      </dsp:nvSpPr>
      <dsp:spPr>
        <a:xfrm>
          <a:off x="3973830" y="2044959"/>
          <a:ext cx="765539" cy="8955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AR" sz="3000" kern="1200"/>
        </a:p>
      </dsp:txBody>
      <dsp:txXfrm>
        <a:off x="3973830" y="2224066"/>
        <a:ext cx="535877" cy="537322"/>
      </dsp:txXfrm>
    </dsp:sp>
    <dsp:sp modelId="{1D32EA76-CBD4-4DA8-A703-0E8CD010859A}">
      <dsp:nvSpPr>
        <dsp:cNvPr id="0" name=""/>
        <dsp:cNvSpPr/>
      </dsp:nvSpPr>
      <dsp:spPr>
        <a:xfrm>
          <a:off x="5057140" y="1409417"/>
          <a:ext cx="3611033" cy="216662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AR" sz="3700" kern="1200" dirty="0" err="1"/>
            <a:t>Economic</a:t>
          </a:r>
          <a:r>
            <a:rPr lang="es-AR" sz="3700" kern="1200" dirty="0"/>
            <a:t> </a:t>
          </a:r>
          <a:r>
            <a:rPr lang="es-AR" sz="3700" kern="1200" dirty="0" err="1"/>
            <a:t>crime</a:t>
          </a:r>
          <a:endParaRPr lang="es-AR" sz="3700" kern="1200" dirty="0"/>
        </a:p>
        <a:p>
          <a:pPr marL="0" lvl="0" indent="0" algn="ctr" defTabSz="1644650">
            <a:lnSpc>
              <a:spcPct val="90000"/>
            </a:lnSpc>
            <a:spcBef>
              <a:spcPct val="0"/>
            </a:spcBef>
            <a:spcAft>
              <a:spcPct val="35000"/>
            </a:spcAft>
            <a:buNone/>
          </a:pPr>
          <a:endParaRPr lang="es-AR" sz="3700" kern="1200" dirty="0"/>
        </a:p>
      </dsp:txBody>
      <dsp:txXfrm>
        <a:off x="5120598" y="1472875"/>
        <a:ext cx="3484117" cy="20397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225F8-DFCC-4D20-ABC4-6F1C5DD91CC6}">
      <dsp:nvSpPr>
        <dsp:cNvPr id="0" name=""/>
        <dsp:cNvSpPr/>
      </dsp:nvSpPr>
      <dsp:spPr>
        <a:xfrm>
          <a:off x="739232" y="1045613"/>
          <a:ext cx="1815910" cy="90795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AR" sz="1900" kern="1200" dirty="0" err="1"/>
            <a:t>Characteristics</a:t>
          </a:r>
          <a:endParaRPr lang="es-AR" sz="1900" kern="1200" dirty="0"/>
        </a:p>
      </dsp:txBody>
      <dsp:txXfrm>
        <a:off x="765825" y="1072206"/>
        <a:ext cx="1762724" cy="854769"/>
      </dsp:txXfrm>
    </dsp:sp>
    <dsp:sp modelId="{6F69093E-1224-47DF-B5F7-D2F1F7AD5735}">
      <dsp:nvSpPr>
        <dsp:cNvPr id="0" name=""/>
        <dsp:cNvSpPr/>
      </dsp:nvSpPr>
      <dsp:spPr>
        <a:xfrm rot="18289469">
          <a:off x="2282351" y="950270"/>
          <a:ext cx="1271948" cy="54492"/>
        </a:xfrm>
        <a:custGeom>
          <a:avLst/>
          <a:gdLst/>
          <a:ahLst/>
          <a:cxnLst/>
          <a:rect l="0" t="0" r="0" b="0"/>
          <a:pathLst>
            <a:path>
              <a:moveTo>
                <a:pt x="0" y="27246"/>
              </a:moveTo>
              <a:lnTo>
                <a:pt x="1271948" y="2724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AR" sz="500" kern="1200"/>
        </a:p>
      </dsp:txBody>
      <dsp:txXfrm>
        <a:off x="2886527" y="945717"/>
        <a:ext cx="63597" cy="63597"/>
      </dsp:txXfrm>
    </dsp:sp>
    <dsp:sp modelId="{2601B828-86BB-4A86-A746-5F5436E4E5F5}">
      <dsp:nvSpPr>
        <dsp:cNvPr id="0" name=""/>
        <dsp:cNvSpPr/>
      </dsp:nvSpPr>
      <dsp:spPr>
        <a:xfrm>
          <a:off x="3281508" y="1464"/>
          <a:ext cx="1815910" cy="90795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AR" sz="1900" kern="1200" dirty="0"/>
            <a:t> </a:t>
          </a:r>
          <a:r>
            <a:rPr lang="es-AR" sz="1900" kern="1200" dirty="0" err="1"/>
            <a:t>accessory</a:t>
          </a:r>
          <a:r>
            <a:rPr lang="es-AR" sz="1900" kern="1200" dirty="0"/>
            <a:t> (</a:t>
          </a:r>
          <a:r>
            <a:rPr lang="es-AR" sz="1900" kern="1200" dirty="0" err="1"/>
            <a:t>servant</a:t>
          </a:r>
          <a:r>
            <a:rPr lang="es-AR" sz="1900" kern="1200" dirty="0"/>
            <a:t>)</a:t>
          </a:r>
        </a:p>
      </dsp:txBody>
      <dsp:txXfrm>
        <a:off x="3308101" y="28057"/>
        <a:ext cx="1762724" cy="854769"/>
      </dsp:txXfrm>
    </dsp:sp>
    <dsp:sp modelId="{BEEE8E0F-CE18-4932-8EA9-367C8F5F5AC2}">
      <dsp:nvSpPr>
        <dsp:cNvPr id="0" name=""/>
        <dsp:cNvSpPr/>
      </dsp:nvSpPr>
      <dsp:spPr>
        <a:xfrm>
          <a:off x="2555143" y="1472344"/>
          <a:ext cx="726364" cy="54492"/>
        </a:xfrm>
        <a:custGeom>
          <a:avLst/>
          <a:gdLst/>
          <a:ahLst/>
          <a:cxnLst/>
          <a:rect l="0" t="0" r="0" b="0"/>
          <a:pathLst>
            <a:path>
              <a:moveTo>
                <a:pt x="0" y="27246"/>
              </a:moveTo>
              <a:lnTo>
                <a:pt x="726364" y="2724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AR" sz="500" kern="1200"/>
        </a:p>
      </dsp:txBody>
      <dsp:txXfrm>
        <a:off x="2900166" y="1481431"/>
        <a:ext cx="36318" cy="36318"/>
      </dsp:txXfrm>
    </dsp:sp>
    <dsp:sp modelId="{1A8066D4-924F-4932-A36E-46B421F5E298}">
      <dsp:nvSpPr>
        <dsp:cNvPr id="0" name=""/>
        <dsp:cNvSpPr/>
      </dsp:nvSpPr>
      <dsp:spPr>
        <a:xfrm>
          <a:off x="3281508" y="1045613"/>
          <a:ext cx="1815910" cy="90795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AR" sz="1900" kern="1200" dirty="0" err="1"/>
            <a:t>temporary</a:t>
          </a:r>
          <a:endParaRPr lang="es-AR" sz="1900" kern="1200" dirty="0"/>
        </a:p>
      </dsp:txBody>
      <dsp:txXfrm>
        <a:off x="3308101" y="1072206"/>
        <a:ext cx="1762724" cy="854769"/>
      </dsp:txXfrm>
    </dsp:sp>
    <dsp:sp modelId="{47927906-786E-494B-A310-822260E98FB6}">
      <dsp:nvSpPr>
        <dsp:cNvPr id="0" name=""/>
        <dsp:cNvSpPr/>
      </dsp:nvSpPr>
      <dsp:spPr>
        <a:xfrm rot="3310531">
          <a:off x="2282351" y="1994419"/>
          <a:ext cx="1271948" cy="54492"/>
        </a:xfrm>
        <a:custGeom>
          <a:avLst/>
          <a:gdLst/>
          <a:ahLst/>
          <a:cxnLst/>
          <a:rect l="0" t="0" r="0" b="0"/>
          <a:pathLst>
            <a:path>
              <a:moveTo>
                <a:pt x="0" y="27246"/>
              </a:moveTo>
              <a:lnTo>
                <a:pt x="1271948" y="2724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AR" sz="500" kern="1200"/>
        </a:p>
      </dsp:txBody>
      <dsp:txXfrm>
        <a:off x="2886527" y="1989866"/>
        <a:ext cx="63597" cy="63597"/>
      </dsp:txXfrm>
    </dsp:sp>
    <dsp:sp modelId="{7D860EA7-8CFA-45E5-8885-119BD41D874D}">
      <dsp:nvSpPr>
        <dsp:cNvPr id="0" name=""/>
        <dsp:cNvSpPr/>
      </dsp:nvSpPr>
      <dsp:spPr>
        <a:xfrm>
          <a:off x="3281508" y="2089762"/>
          <a:ext cx="1815910" cy="90795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AR" sz="1900" i="1" kern="1200" dirty="0"/>
            <a:t>In audita parte</a:t>
          </a:r>
        </a:p>
      </dsp:txBody>
      <dsp:txXfrm>
        <a:off x="3308101" y="2116355"/>
        <a:ext cx="1762724" cy="8547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7A04D-9C2A-46CD-BDC3-4A170002A0D3}">
      <dsp:nvSpPr>
        <dsp:cNvPr id="0" name=""/>
        <dsp:cNvSpPr/>
      </dsp:nvSpPr>
      <dsp:spPr>
        <a:xfrm>
          <a:off x="12716" y="12698"/>
          <a:ext cx="4872143" cy="59476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AR" sz="2500" kern="1200" dirty="0" err="1"/>
            <a:t>Need</a:t>
          </a:r>
          <a:r>
            <a:rPr lang="es-AR" sz="2500" kern="1200" dirty="0"/>
            <a:t> (ultima ratio)</a:t>
          </a:r>
        </a:p>
      </dsp:txBody>
      <dsp:txXfrm>
        <a:off x="30136" y="30118"/>
        <a:ext cx="4230349" cy="559920"/>
      </dsp:txXfrm>
    </dsp:sp>
    <dsp:sp modelId="{6525C3C8-5EA8-4393-9E69-BE65255723B5}">
      <dsp:nvSpPr>
        <dsp:cNvPr id="0" name=""/>
        <dsp:cNvSpPr/>
      </dsp:nvSpPr>
      <dsp:spPr>
        <a:xfrm>
          <a:off x="429894" y="693887"/>
          <a:ext cx="4872143" cy="59476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AR" sz="2500" kern="1200" dirty="0" err="1"/>
            <a:t>appropriate</a:t>
          </a:r>
          <a:endParaRPr lang="es-AR" sz="2500" kern="1200" dirty="0"/>
        </a:p>
      </dsp:txBody>
      <dsp:txXfrm>
        <a:off x="447314" y="711307"/>
        <a:ext cx="4020813" cy="559920"/>
      </dsp:txXfrm>
    </dsp:sp>
    <dsp:sp modelId="{FCFEFB3E-5330-4B5F-99C7-F434401F40D1}">
      <dsp:nvSpPr>
        <dsp:cNvPr id="0" name=""/>
        <dsp:cNvSpPr/>
      </dsp:nvSpPr>
      <dsp:spPr>
        <a:xfrm>
          <a:off x="859789" y="1387774"/>
          <a:ext cx="4872143" cy="59476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AR" sz="2500" kern="1200" dirty="0" err="1"/>
            <a:t>proportional</a:t>
          </a:r>
          <a:endParaRPr lang="es-AR" sz="2500" kern="1200" dirty="0"/>
        </a:p>
      </dsp:txBody>
      <dsp:txXfrm>
        <a:off x="877209" y="1405194"/>
        <a:ext cx="4020813" cy="559920"/>
      </dsp:txXfrm>
    </dsp:sp>
    <dsp:sp modelId="{F184EBCE-99A7-4797-991A-694BC2748EFB}">
      <dsp:nvSpPr>
        <dsp:cNvPr id="0" name=""/>
        <dsp:cNvSpPr/>
      </dsp:nvSpPr>
      <dsp:spPr>
        <a:xfrm>
          <a:off x="4485548" y="451026"/>
          <a:ext cx="386594" cy="386594"/>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s-AR" sz="1700" kern="1200"/>
        </a:p>
      </dsp:txBody>
      <dsp:txXfrm>
        <a:off x="4572532" y="451026"/>
        <a:ext cx="212626" cy="290912"/>
      </dsp:txXfrm>
    </dsp:sp>
    <dsp:sp modelId="{1C538437-9150-4AD1-97ED-EADB963E5D80}">
      <dsp:nvSpPr>
        <dsp:cNvPr id="0" name=""/>
        <dsp:cNvSpPr/>
      </dsp:nvSpPr>
      <dsp:spPr>
        <a:xfrm>
          <a:off x="4915443" y="1140948"/>
          <a:ext cx="386594" cy="386594"/>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s-AR" sz="1700" kern="1200"/>
        </a:p>
      </dsp:txBody>
      <dsp:txXfrm>
        <a:off x="5002427" y="1140948"/>
        <a:ext cx="212626" cy="2909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80792-6FA2-49C7-B32B-A980792B7D84}">
      <dsp:nvSpPr>
        <dsp:cNvPr id="0" name=""/>
        <dsp:cNvSpPr/>
      </dsp:nvSpPr>
      <dsp:spPr>
        <a:xfrm>
          <a:off x="4691379" y="0"/>
          <a:ext cx="7037070" cy="2754353"/>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Identification and tracing of assets (MPF Resolutions -129/09,...).</a:t>
          </a:r>
          <a:endParaRPr lang="es-ES" sz="1500" kern="1200" dirty="0"/>
        </a:p>
        <a:p>
          <a:pPr marL="114300" lvl="1" indent="-114300" algn="l" defTabSz="666750">
            <a:lnSpc>
              <a:spcPct val="90000"/>
            </a:lnSpc>
            <a:spcBef>
              <a:spcPct val="0"/>
            </a:spcBef>
            <a:spcAft>
              <a:spcPct val="15000"/>
            </a:spcAft>
            <a:buChar char="•"/>
          </a:pPr>
          <a:r>
            <a:rPr lang="es-AR" sz="1500" kern="1200" dirty="0"/>
            <a:t>Request precautionary measures (preventive seizure -518 CPP-, general inhibition of assets -518 CPP-, preventive closure -law 23737-, seizure -231 CPP-, judicial </a:t>
          </a:r>
          <a:r>
            <a:rPr lang="es-AR" sz="1500" kern="1200" dirty="0" err="1"/>
            <a:t>administration</a:t>
          </a:r>
          <a:r>
            <a:rPr lang="es-AR" sz="1500" kern="1200" dirty="0"/>
            <a:t> (222 CPCCN), prohibition to innovate (230 CPCCN), litis </a:t>
          </a:r>
          <a:r>
            <a:rPr lang="es-AR" sz="1500" kern="1200" dirty="0" err="1"/>
            <a:t>record</a:t>
          </a:r>
          <a:r>
            <a:rPr lang="es-AR" sz="1500" kern="1200" dirty="0"/>
            <a:t> and generic measures -e.g. Freezing of bank accounts). </a:t>
          </a:r>
        </a:p>
        <a:p>
          <a:pPr marL="114300" lvl="1" indent="-114300" algn="l" defTabSz="666750">
            <a:lnSpc>
              <a:spcPct val="90000"/>
            </a:lnSpc>
            <a:spcBef>
              <a:spcPct val="0"/>
            </a:spcBef>
            <a:spcAft>
              <a:spcPct val="15000"/>
            </a:spcAft>
            <a:buChar char="•"/>
          </a:pPr>
          <a:r>
            <a:rPr lang="es-AR" sz="1500" kern="1200" dirty="0"/>
            <a:t>International </a:t>
          </a:r>
          <a:r>
            <a:rPr lang="es-AR" sz="1500" kern="1200" dirty="0" err="1"/>
            <a:t>cooperation</a:t>
          </a:r>
          <a:endParaRPr lang="es-AR" sz="1500" kern="1200" dirty="0"/>
        </a:p>
        <a:p>
          <a:pPr marL="114300" lvl="1" indent="-114300" algn="l" defTabSz="666750">
            <a:lnSpc>
              <a:spcPct val="90000"/>
            </a:lnSpc>
            <a:spcBef>
              <a:spcPct val="0"/>
            </a:spcBef>
            <a:spcAft>
              <a:spcPct val="15000"/>
            </a:spcAft>
            <a:buChar char="•"/>
          </a:pPr>
          <a:r>
            <a:rPr lang="en-US" sz="1500" kern="1200" dirty="0"/>
            <a:t>Collect evidence to offer to the Court </a:t>
          </a:r>
          <a:endParaRPr lang="es-AR" sz="1500" kern="1200" dirty="0"/>
        </a:p>
        <a:p>
          <a:pPr marL="114300" lvl="1" indent="-114300" algn="l" defTabSz="666750">
            <a:lnSpc>
              <a:spcPct val="90000"/>
            </a:lnSpc>
            <a:spcBef>
              <a:spcPct val="0"/>
            </a:spcBef>
            <a:spcAft>
              <a:spcPct val="15000"/>
            </a:spcAft>
            <a:buChar char="•"/>
          </a:pPr>
          <a:r>
            <a:rPr lang="es-AR" sz="1500" kern="1200" dirty="0"/>
            <a:t>Indict and prosecute</a:t>
          </a:r>
        </a:p>
      </dsp:txBody>
      <dsp:txXfrm>
        <a:off x="4691379" y="344294"/>
        <a:ext cx="6004188" cy="2065765"/>
      </dsp:txXfrm>
    </dsp:sp>
    <dsp:sp modelId="{54C4FE53-E5ED-4FEF-B11B-13AE3398391E}">
      <dsp:nvSpPr>
        <dsp:cNvPr id="0" name=""/>
        <dsp:cNvSpPr/>
      </dsp:nvSpPr>
      <dsp:spPr>
        <a:xfrm>
          <a:off x="0" y="706"/>
          <a:ext cx="4691379" cy="275435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Public Prosecutor's Office </a:t>
          </a:r>
        </a:p>
        <a:p>
          <a:pPr marL="0" lvl="0" indent="0" algn="ctr" defTabSz="1466850">
            <a:lnSpc>
              <a:spcPct val="90000"/>
            </a:lnSpc>
            <a:spcBef>
              <a:spcPct val="0"/>
            </a:spcBef>
            <a:spcAft>
              <a:spcPct val="35000"/>
            </a:spcAft>
            <a:buNone/>
          </a:pPr>
          <a:r>
            <a:rPr lang="en-US" sz="3300" kern="1200" dirty="0"/>
            <a:t>(prove and accuse)</a:t>
          </a:r>
          <a:endParaRPr lang="es-AR" sz="3300" kern="1200" dirty="0"/>
        </a:p>
        <a:p>
          <a:pPr marL="0" lvl="0" indent="0" algn="ctr" defTabSz="1466850">
            <a:lnSpc>
              <a:spcPct val="90000"/>
            </a:lnSpc>
            <a:spcBef>
              <a:spcPct val="0"/>
            </a:spcBef>
            <a:spcAft>
              <a:spcPct val="35000"/>
            </a:spcAft>
            <a:buNone/>
          </a:pPr>
          <a:endParaRPr lang="es-ES" sz="3300" kern="1200" dirty="0"/>
        </a:p>
      </dsp:txBody>
      <dsp:txXfrm>
        <a:off x="134456" y="135162"/>
        <a:ext cx="4422467" cy="2485441"/>
      </dsp:txXfrm>
    </dsp:sp>
    <dsp:sp modelId="{5614D717-1A66-4C7A-A11B-499A7E432FA6}">
      <dsp:nvSpPr>
        <dsp:cNvPr id="0" name=""/>
        <dsp:cNvSpPr/>
      </dsp:nvSpPr>
      <dsp:spPr>
        <a:xfrm>
          <a:off x="4691379" y="3030495"/>
          <a:ext cx="7037070" cy="2754353"/>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a:t>provides for coercive measures (typicity, necessary, adequate and proportional) </a:t>
          </a:r>
          <a:endParaRPr lang="es-ES" sz="1500" kern="1200" dirty="0"/>
        </a:p>
        <a:p>
          <a:pPr marL="114300" lvl="1" indent="-114300" algn="l" defTabSz="666750">
            <a:lnSpc>
              <a:spcPct val="90000"/>
            </a:lnSpc>
            <a:spcBef>
              <a:spcPct val="0"/>
            </a:spcBef>
            <a:spcAft>
              <a:spcPct val="15000"/>
            </a:spcAft>
            <a:buChar char="•"/>
          </a:pPr>
          <a:r>
            <a:rPr lang="es-AR" sz="1500" kern="1200" dirty="0"/>
            <a:t>International cooperation</a:t>
          </a:r>
        </a:p>
        <a:p>
          <a:pPr marL="114300" lvl="1" indent="-114300" algn="l" defTabSz="666750">
            <a:lnSpc>
              <a:spcPct val="90000"/>
            </a:lnSpc>
            <a:spcBef>
              <a:spcPct val="0"/>
            </a:spcBef>
            <a:spcAft>
              <a:spcPct val="15000"/>
            </a:spcAft>
            <a:buChar char="•"/>
          </a:pPr>
          <a:r>
            <a:rPr lang="en-US" sz="1500" kern="1200" dirty="0"/>
            <a:t>Guarantees proper trial and judges</a:t>
          </a:r>
          <a:endParaRPr lang="es-AR" sz="1500" kern="1200" dirty="0"/>
        </a:p>
        <a:p>
          <a:pPr marL="114300" lvl="1" indent="-114300" algn="l" defTabSz="666750">
            <a:lnSpc>
              <a:spcPct val="90000"/>
            </a:lnSpc>
            <a:spcBef>
              <a:spcPct val="0"/>
            </a:spcBef>
            <a:spcAft>
              <a:spcPct val="15000"/>
            </a:spcAft>
            <a:buChar char="•"/>
          </a:pPr>
          <a:r>
            <a:rPr lang="es-AR" sz="1500" kern="1200" dirty="0"/>
            <a:t>Acquits/convicts</a:t>
          </a:r>
        </a:p>
        <a:p>
          <a:pPr marL="114300" lvl="1" indent="-114300" algn="l" defTabSz="666750">
            <a:lnSpc>
              <a:spcPct val="90000"/>
            </a:lnSpc>
            <a:spcBef>
              <a:spcPct val="0"/>
            </a:spcBef>
            <a:spcAft>
              <a:spcPct val="15000"/>
            </a:spcAft>
            <a:buChar char="•"/>
          </a:pPr>
          <a:r>
            <a:rPr lang="es-AR" sz="1500" kern="1200" dirty="0"/>
            <a:t>Provide restitution, repairs, compensation, forfeiture and fines.</a:t>
          </a:r>
        </a:p>
      </dsp:txBody>
      <dsp:txXfrm>
        <a:off x="4691379" y="3374789"/>
        <a:ext cx="6004188" cy="2065765"/>
      </dsp:txXfrm>
    </dsp:sp>
    <dsp:sp modelId="{9EC4238F-50B4-42C3-A2EE-D3F090E20E9C}">
      <dsp:nvSpPr>
        <dsp:cNvPr id="0" name=""/>
        <dsp:cNvSpPr/>
      </dsp:nvSpPr>
      <dsp:spPr>
        <a:xfrm>
          <a:off x="0" y="3030495"/>
          <a:ext cx="4691379" cy="275435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s-AR" sz="3300" kern="1200" dirty="0" err="1"/>
            <a:t>Court</a:t>
          </a:r>
          <a:endParaRPr lang="es-AR" sz="3300" kern="1200" dirty="0"/>
        </a:p>
        <a:p>
          <a:pPr marL="0" lvl="0" indent="0" algn="ctr" defTabSz="1466850">
            <a:lnSpc>
              <a:spcPct val="90000"/>
            </a:lnSpc>
            <a:spcBef>
              <a:spcPct val="0"/>
            </a:spcBef>
            <a:spcAft>
              <a:spcPct val="35000"/>
            </a:spcAft>
            <a:buNone/>
          </a:pPr>
          <a:r>
            <a:rPr lang="es-AR" sz="3300" kern="1200" dirty="0"/>
            <a:t>(</a:t>
          </a:r>
          <a:r>
            <a:rPr lang="es-AR" sz="3300" kern="1200" dirty="0" err="1"/>
            <a:t>judge</a:t>
          </a:r>
          <a:r>
            <a:rPr lang="es-AR" sz="3300" kern="1200" dirty="0"/>
            <a:t>)</a:t>
          </a:r>
        </a:p>
      </dsp:txBody>
      <dsp:txXfrm>
        <a:off x="134456" y="3164951"/>
        <a:ext cx="4422467" cy="248544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BF90C-D5F8-4AD7-BD5F-BEA3AD969845}">
      <dsp:nvSpPr>
        <dsp:cNvPr id="0" name=""/>
        <dsp:cNvSpPr/>
      </dsp:nvSpPr>
      <dsp:spPr>
        <a:xfrm rot="21300000">
          <a:off x="24448" y="1761852"/>
          <a:ext cx="7918236" cy="906757"/>
        </a:xfrm>
        <a:prstGeom prst="mathMinus">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171D0B-F0CF-4382-9E4B-4556A8EBC249}">
      <dsp:nvSpPr>
        <dsp:cNvPr id="0" name=""/>
        <dsp:cNvSpPr/>
      </dsp:nvSpPr>
      <dsp:spPr>
        <a:xfrm>
          <a:off x="956056" y="221523"/>
          <a:ext cx="2390140" cy="1772185"/>
        </a:xfrm>
        <a:prstGeom prst="downArrow">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E138D-1590-4BC8-BEAA-03F3F6B87666}">
      <dsp:nvSpPr>
        <dsp:cNvPr id="0" name=""/>
        <dsp:cNvSpPr/>
      </dsp:nvSpPr>
      <dsp:spPr>
        <a:xfrm>
          <a:off x="4222581" y="0"/>
          <a:ext cx="2549482" cy="1860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Challenges in obtaining direct evidence</a:t>
          </a:r>
          <a:endParaRPr lang="es-AR" sz="2600" kern="1200" dirty="0"/>
        </a:p>
      </dsp:txBody>
      <dsp:txXfrm>
        <a:off x="4222581" y="0"/>
        <a:ext cx="2549482" cy="1860794"/>
      </dsp:txXfrm>
    </dsp:sp>
    <dsp:sp modelId="{C59A462D-B268-4283-834C-3C5B79144312}">
      <dsp:nvSpPr>
        <dsp:cNvPr id="0" name=""/>
        <dsp:cNvSpPr/>
      </dsp:nvSpPr>
      <dsp:spPr>
        <a:xfrm>
          <a:off x="4620937" y="2436754"/>
          <a:ext cx="2390140" cy="1772185"/>
        </a:xfrm>
        <a:prstGeom prst="upArrow">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F44AF7-AEA7-4665-B5C4-BBEAB2A6C021}">
      <dsp:nvSpPr>
        <dsp:cNvPr id="0" name=""/>
        <dsp:cNvSpPr/>
      </dsp:nvSpPr>
      <dsp:spPr>
        <a:xfrm>
          <a:off x="1195070" y="2569668"/>
          <a:ext cx="2549482" cy="1860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s-AR" sz="2600" kern="1200" dirty="0" err="1"/>
            <a:t>Indirect</a:t>
          </a:r>
          <a:r>
            <a:rPr lang="es-AR" sz="2600" kern="1200" dirty="0"/>
            <a:t> </a:t>
          </a:r>
          <a:r>
            <a:rPr lang="es-AR" sz="2600" kern="1200" dirty="0" err="1"/>
            <a:t>evidence</a:t>
          </a:r>
          <a:endParaRPr lang="es-AR" sz="2600" kern="1200" dirty="0"/>
        </a:p>
      </dsp:txBody>
      <dsp:txXfrm>
        <a:off x="1195070" y="2569668"/>
        <a:ext cx="2549482" cy="186079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80B83-ECF8-4120-980C-2EB5456A9CF7}">
      <dsp:nvSpPr>
        <dsp:cNvPr id="0" name=""/>
        <dsp:cNvSpPr/>
      </dsp:nvSpPr>
      <dsp:spPr>
        <a:xfrm rot="5400000">
          <a:off x="2504298" y="-309457"/>
          <a:ext cx="1345809" cy="1966438"/>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AR" sz="1400" kern="1200" dirty="0" err="1"/>
            <a:t>sophistication</a:t>
          </a:r>
          <a:endParaRPr lang="es-AR" sz="1400" kern="1200" dirty="0"/>
        </a:p>
        <a:p>
          <a:pPr marL="0" lvl="0" indent="0" algn="ctr" defTabSz="622300">
            <a:lnSpc>
              <a:spcPct val="90000"/>
            </a:lnSpc>
            <a:spcBef>
              <a:spcPct val="0"/>
            </a:spcBef>
            <a:spcAft>
              <a:spcPct val="35000"/>
            </a:spcAft>
            <a:buNone/>
          </a:pPr>
          <a:endParaRPr lang="es-AR" sz="1400" kern="1200" dirty="0"/>
        </a:p>
      </dsp:txBody>
      <dsp:txXfrm rot="-5400000">
        <a:off x="2521724" y="225160"/>
        <a:ext cx="1310958" cy="897206"/>
      </dsp:txXfrm>
    </dsp:sp>
    <dsp:sp modelId="{A35D45D8-C6B3-42F5-A1F9-48233CDCD1C7}">
      <dsp:nvSpPr>
        <dsp:cNvPr id="0" name=""/>
        <dsp:cNvSpPr/>
      </dsp:nvSpPr>
      <dsp:spPr>
        <a:xfrm>
          <a:off x="3335077" y="571113"/>
          <a:ext cx="381853" cy="205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endParaRPr lang="es-AR" sz="700" kern="1200" dirty="0"/>
        </a:p>
      </dsp:txBody>
      <dsp:txXfrm>
        <a:off x="3335077" y="571113"/>
        <a:ext cx="381853" cy="205297"/>
      </dsp:txXfrm>
    </dsp:sp>
    <dsp:sp modelId="{AEB45ED3-5CE8-4362-A15E-29B0271A2D23}">
      <dsp:nvSpPr>
        <dsp:cNvPr id="0" name=""/>
        <dsp:cNvSpPr/>
      </dsp:nvSpPr>
      <dsp:spPr>
        <a:xfrm rot="5400000">
          <a:off x="2011766" y="578175"/>
          <a:ext cx="342163" cy="297681"/>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AR" sz="1600" kern="1200"/>
        </a:p>
      </dsp:txBody>
      <dsp:txXfrm rot="-5400000">
        <a:off x="2080396" y="609254"/>
        <a:ext cx="204903" cy="235523"/>
      </dsp:txXfrm>
    </dsp:sp>
    <dsp:sp modelId="{4F9F53D6-673A-4E86-BD77-13AB482CCFBF}">
      <dsp:nvSpPr>
        <dsp:cNvPr id="0" name=""/>
        <dsp:cNvSpPr/>
      </dsp:nvSpPr>
      <dsp:spPr>
        <a:xfrm rot="5400000">
          <a:off x="1917950" y="1308560"/>
          <a:ext cx="1259454" cy="1444295"/>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AR" sz="1200" kern="1200" dirty="0" err="1"/>
            <a:t>Legitimate</a:t>
          </a:r>
          <a:r>
            <a:rPr lang="es-AR" sz="1200" kern="1200" dirty="0"/>
            <a:t> </a:t>
          </a:r>
          <a:r>
            <a:rPr lang="es-AR" sz="1200" kern="1200" dirty="0" err="1"/>
            <a:t>adjacent</a:t>
          </a:r>
          <a:r>
            <a:rPr lang="es-AR" sz="1200" kern="1200" dirty="0"/>
            <a:t> </a:t>
          </a:r>
          <a:r>
            <a:rPr lang="es-AR" sz="1200" kern="1200" dirty="0" err="1"/>
            <a:t>activity</a:t>
          </a:r>
          <a:endParaRPr lang="es-AR" sz="1200" kern="1200" dirty="0"/>
        </a:p>
      </dsp:txBody>
      <dsp:txXfrm rot="-5400000">
        <a:off x="2066246" y="1610889"/>
        <a:ext cx="962863" cy="839636"/>
      </dsp:txXfrm>
    </dsp:sp>
    <dsp:sp modelId="{97048B5D-4372-4DB0-B6B4-F158F3E923E4}">
      <dsp:nvSpPr>
        <dsp:cNvPr id="0" name=""/>
        <dsp:cNvSpPr/>
      </dsp:nvSpPr>
      <dsp:spPr>
        <a:xfrm>
          <a:off x="2646508" y="1822009"/>
          <a:ext cx="369536" cy="205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r" defTabSz="311150">
            <a:lnSpc>
              <a:spcPct val="90000"/>
            </a:lnSpc>
            <a:spcBef>
              <a:spcPct val="0"/>
            </a:spcBef>
            <a:spcAft>
              <a:spcPct val="35000"/>
            </a:spcAft>
            <a:buNone/>
          </a:pPr>
          <a:endParaRPr lang="es-AR" sz="700" kern="1200"/>
        </a:p>
      </dsp:txBody>
      <dsp:txXfrm>
        <a:off x="2646508" y="1822009"/>
        <a:ext cx="369536" cy="205297"/>
      </dsp:txXfrm>
    </dsp:sp>
    <dsp:sp modelId="{CA32AF26-14C7-4AEF-A6EA-EC7FB03C437F}">
      <dsp:nvSpPr>
        <dsp:cNvPr id="0" name=""/>
        <dsp:cNvSpPr/>
      </dsp:nvSpPr>
      <dsp:spPr>
        <a:xfrm rot="5400000">
          <a:off x="4528454" y="746553"/>
          <a:ext cx="342163" cy="297681"/>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AR" sz="1600" kern="1200"/>
        </a:p>
      </dsp:txBody>
      <dsp:txXfrm rot="-5400000">
        <a:off x="4597084" y="777632"/>
        <a:ext cx="204903" cy="235523"/>
      </dsp:txXfrm>
    </dsp:sp>
    <dsp:sp modelId="{32ECF1B3-AA0D-4461-A9E8-6856589071FA}">
      <dsp:nvSpPr>
        <dsp:cNvPr id="0" name=""/>
        <dsp:cNvSpPr/>
      </dsp:nvSpPr>
      <dsp:spPr>
        <a:xfrm rot="5400000">
          <a:off x="3304913" y="1860887"/>
          <a:ext cx="1393554" cy="917863"/>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AR" sz="800" kern="1200" dirty="0" err="1"/>
            <a:t>dissembling</a:t>
          </a:r>
          <a:endParaRPr lang="es-AR" sz="800" kern="1200" dirty="0"/>
        </a:p>
      </dsp:txBody>
      <dsp:txXfrm rot="-5400000">
        <a:off x="3669626" y="1815660"/>
        <a:ext cx="664127" cy="1008318"/>
      </dsp:txXfrm>
    </dsp:sp>
    <dsp:sp modelId="{C39A3CB8-E19A-47F2-9BBA-920380A7048E}">
      <dsp:nvSpPr>
        <dsp:cNvPr id="0" name=""/>
        <dsp:cNvSpPr/>
      </dsp:nvSpPr>
      <dsp:spPr>
        <a:xfrm>
          <a:off x="3411243" y="3096779"/>
          <a:ext cx="381853" cy="205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endParaRPr lang="es-AR" sz="700" kern="1200"/>
        </a:p>
      </dsp:txBody>
      <dsp:txXfrm>
        <a:off x="3411243" y="3096779"/>
        <a:ext cx="381853" cy="205297"/>
      </dsp:txXfrm>
    </dsp:sp>
    <dsp:sp modelId="{66775181-32F7-4128-ACDE-6120CE069427}">
      <dsp:nvSpPr>
        <dsp:cNvPr id="0" name=""/>
        <dsp:cNvSpPr/>
      </dsp:nvSpPr>
      <dsp:spPr>
        <a:xfrm rot="5400000">
          <a:off x="2424324" y="2841433"/>
          <a:ext cx="342163" cy="297681"/>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AR" sz="1600" kern="1200"/>
        </a:p>
      </dsp:txBody>
      <dsp:txXfrm rot="-5400000">
        <a:off x="2492954" y="2872512"/>
        <a:ext cx="204903" cy="23552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9DA48-7A2E-4872-AE45-241AE7890C39}">
      <dsp:nvSpPr>
        <dsp:cNvPr id="0" name=""/>
        <dsp:cNvSpPr/>
      </dsp:nvSpPr>
      <dsp:spPr>
        <a:xfrm>
          <a:off x="0" y="52346"/>
          <a:ext cx="9218083" cy="155003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i="1" kern="1200" dirty="0"/>
            <a:t>The knowledge, intent or purpose required as elements of any of the offenses set forth in paragraph 1 of this article may be inferred from the objective circumstances of the case.</a:t>
          </a:r>
          <a:endParaRPr lang="es-AR" sz="2000" i="1" kern="1200" dirty="0"/>
        </a:p>
      </dsp:txBody>
      <dsp:txXfrm>
        <a:off x="75666" y="128012"/>
        <a:ext cx="9066751" cy="1398698"/>
      </dsp:txXfrm>
    </dsp:sp>
    <dsp:sp modelId="{DDB91BE0-A1F7-455B-AC87-9E0C0402CAD0}">
      <dsp:nvSpPr>
        <dsp:cNvPr id="0" name=""/>
        <dsp:cNvSpPr/>
      </dsp:nvSpPr>
      <dsp:spPr>
        <a:xfrm>
          <a:off x="0" y="1602377"/>
          <a:ext cx="9218083"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67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UN Convention against Illicit Traffic in Narcotic Drugs and Psychotropic Substances </a:t>
          </a:r>
          <a:endParaRPr lang="es-AR" sz="1600" kern="1200" dirty="0"/>
        </a:p>
      </dsp:txBody>
      <dsp:txXfrm>
        <a:off x="0" y="1602377"/>
        <a:ext cx="9218083" cy="778320"/>
      </dsp:txXfrm>
    </dsp:sp>
    <dsp:sp modelId="{72BA24F4-4EBA-4EA3-90C0-3F72F8CB7A6D}">
      <dsp:nvSpPr>
        <dsp:cNvPr id="0" name=""/>
        <dsp:cNvSpPr/>
      </dsp:nvSpPr>
      <dsp:spPr>
        <a:xfrm>
          <a:off x="189984" y="2421667"/>
          <a:ext cx="9028098" cy="149297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i="1" kern="1200" dirty="0"/>
            <a:t>Article 6 Criminalization of laundering of proceeds of crime</a:t>
          </a:r>
          <a:endParaRPr lang="es-AR" sz="2000" i="1" kern="1200" dirty="0"/>
        </a:p>
        <a:p>
          <a:pPr algn="l">
            <a:spcBef>
              <a:spcPct val="0"/>
            </a:spcBef>
            <a:buNone/>
          </a:pPr>
          <a:r>
            <a:rPr lang="en-US" sz="2000" i="1" kern="1200" dirty="0"/>
            <a:t>(f) The knowledge, intent or purpose required as an element of an offence established in paragraph 1 of this article may be inferred from </a:t>
          </a:r>
          <a:r>
            <a:rPr lang="en-US" sz="2000" b="1" i="1" kern="1200" dirty="0"/>
            <a:t>objective factual circumstances</a:t>
          </a:r>
          <a:r>
            <a:rPr lang="en-US" sz="2000" i="1" kern="1200" dirty="0"/>
            <a:t>.</a:t>
          </a:r>
          <a:endParaRPr lang="es-AR" sz="2000" i="1" kern="1200" dirty="0"/>
        </a:p>
      </dsp:txBody>
      <dsp:txXfrm>
        <a:off x="262865" y="2494548"/>
        <a:ext cx="8882336" cy="1347211"/>
      </dsp:txXfrm>
    </dsp:sp>
    <dsp:sp modelId="{DC4DB3FD-D454-4150-86CA-364C40A9C262}">
      <dsp:nvSpPr>
        <dsp:cNvPr id="0" name=""/>
        <dsp:cNvSpPr/>
      </dsp:nvSpPr>
      <dsp:spPr>
        <a:xfrm>
          <a:off x="0" y="3873670"/>
          <a:ext cx="9218083"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67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AR" sz="1600" kern="1200" dirty="0"/>
            <a:t>UN </a:t>
          </a:r>
          <a:r>
            <a:rPr lang="en-US" sz="1600" kern="1200" dirty="0"/>
            <a:t>Convention against Transnational Organized Crime</a:t>
          </a:r>
          <a:r>
            <a:rPr lang="es-AR" sz="1600" kern="1200" dirty="0"/>
            <a:t> 2004</a:t>
          </a:r>
        </a:p>
      </dsp:txBody>
      <dsp:txXfrm>
        <a:off x="0" y="3873670"/>
        <a:ext cx="9218083" cy="778320"/>
      </dsp:txXfrm>
    </dsp:sp>
    <dsp:sp modelId="{4EB10B0B-1025-4513-A480-024932CB89E3}">
      <dsp:nvSpPr>
        <dsp:cNvPr id="0" name=""/>
        <dsp:cNvSpPr/>
      </dsp:nvSpPr>
      <dsp:spPr>
        <a:xfrm>
          <a:off x="0" y="4651990"/>
          <a:ext cx="9218083" cy="155003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i="1" kern="1200" dirty="0"/>
            <a:t>Article 28 Knowledge, intent and purpose as elements of an offence</a:t>
          </a:r>
          <a:endParaRPr lang="es-AR" sz="1800" i="1" kern="1200" dirty="0"/>
        </a:p>
        <a:p>
          <a:pPr>
            <a:spcBef>
              <a:spcPct val="0"/>
            </a:spcBef>
            <a:buNone/>
          </a:pPr>
          <a:r>
            <a:rPr lang="en-US" sz="1800" i="1" kern="1200" dirty="0"/>
            <a:t>Knowledge, intent or purpose required as an element of an offence established in accordance with this Convention may be </a:t>
          </a:r>
          <a:r>
            <a:rPr lang="en-US" sz="1800" b="1" i="1" kern="1200" dirty="0"/>
            <a:t>inferred from objective factual circumstances</a:t>
          </a:r>
          <a:r>
            <a:rPr lang="en-US" sz="1800" i="1" kern="1200" dirty="0"/>
            <a:t>.</a:t>
          </a:r>
          <a:endParaRPr lang="es-AR" sz="1800" i="1" kern="1200" dirty="0"/>
        </a:p>
      </dsp:txBody>
      <dsp:txXfrm>
        <a:off x="75666" y="4727656"/>
        <a:ext cx="9066751" cy="1398698"/>
      </dsp:txXfrm>
    </dsp:sp>
    <dsp:sp modelId="{FC786105-A92F-44F0-B34A-94507B46D727}">
      <dsp:nvSpPr>
        <dsp:cNvPr id="0" name=""/>
        <dsp:cNvSpPr/>
      </dsp:nvSpPr>
      <dsp:spPr>
        <a:xfrm>
          <a:off x="0" y="6202021"/>
          <a:ext cx="9218083"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67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AR" sz="1600" kern="1200" dirty="0"/>
            <a:t>UN </a:t>
          </a:r>
          <a:r>
            <a:rPr lang="es-AR" sz="1600" kern="1200" dirty="0" err="1"/>
            <a:t>Convention</a:t>
          </a:r>
          <a:r>
            <a:rPr lang="es-AR" sz="1600" kern="1200" dirty="0"/>
            <a:t> </a:t>
          </a:r>
          <a:r>
            <a:rPr lang="es-AR" sz="1600" kern="1200" dirty="0" err="1"/>
            <a:t>against</a:t>
          </a:r>
          <a:r>
            <a:rPr lang="es-AR" sz="1600" kern="1200" dirty="0"/>
            <a:t> </a:t>
          </a:r>
          <a:r>
            <a:rPr lang="es-AR" sz="1600" kern="1200" dirty="0" err="1"/>
            <a:t>Corruption</a:t>
          </a:r>
          <a:r>
            <a:rPr lang="es-AR" sz="1600" kern="1200" dirty="0"/>
            <a:t> 2003</a:t>
          </a:r>
          <a:endParaRPr lang="es-AR" sz="1100" kern="1200" dirty="0"/>
        </a:p>
      </dsp:txBody>
      <dsp:txXfrm>
        <a:off x="0" y="6202021"/>
        <a:ext cx="9218083" cy="7783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55C33-2244-4EC3-A225-37012276F82F}">
      <dsp:nvSpPr>
        <dsp:cNvPr id="0" name=""/>
        <dsp:cNvSpPr/>
      </dsp:nvSpPr>
      <dsp:spPr>
        <a:xfrm>
          <a:off x="4869391" y="1893609"/>
          <a:ext cx="2261990" cy="763094"/>
        </a:xfrm>
        <a:custGeom>
          <a:avLst/>
          <a:gdLst/>
          <a:ahLst/>
          <a:cxnLst/>
          <a:rect l="0" t="0" r="0" b="0"/>
          <a:pathLst>
            <a:path>
              <a:moveTo>
                <a:pt x="0" y="0"/>
              </a:moveTo>
              <a:lnTo>
                <a:pt x="0" y="370517"/>
              </a:lnTo>
              <a:lnTo>
                <a:pt x="2261990" y="370517"/>
              </a:lnTo>
              <a:lnTo>
                <a:pt x="2261990" y="76309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761E52-B1EC-4142-9B82-9139C01B8D07}">
      <dsp:nvSpPr>
        <dsp:cNvPr id="0" name=""/>
        <dsp:cNvSpPr/>
      </dsp:nvSpPr>
      <dsp:spPr>
        <a:xfrm>
          <a:off x="2607401" y="1893609"/>
          <a:ext cx="2261990" cy="763094"/>
        </a:xfrm>
        <a:custGeom>
          <a:avLst/>
          <a:gdLst/>
          <a:ahLst/>
          <a:cxnLst/>
          <a:rect l="0" t="0" r="0" b="0"/>
          <a:pathLst>
            <a:path>
              <a:moveTo>
                <a:pt x="2261990" y="0"/>
              </a:moveTo>
              <a:lnTo>
                <a:pt x="2261990" y="370517"/>
              </a:lnTo>
              <a:lnTo>
                <a:pt x="0" y="370517"/>
              </a:lnTo>
              <a:lnTo>
                <a:pt x="0" y="76309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595206-DD60-41DC-B641-6163DE715FA6}">
      <dsp:nvSpPr>
        <dsp:cNvPr id="0" name=""/>
        <dsp:cNvSpPr/>
      </dsp:nvSpPr>
      <dsp:spPr>
        <a:xfrm>
          <a:off x="2999977" y="24196"/>
          <a:ext cx="3738827" cy="186941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AR" sz="2100" kern="1200" dirty="0" err="1"/>
            <a:t>Indirect</a:t>
          </a:r>
          <a:r>
            <a:rPr lang="es-AR" sz="2100" kern="1200" dirty="0"/>
            <a:t> </a:t>
          </a:r>
          <a:r>
            <a:rPr lang="es-AR" sz="2100" kern="1200" dirty="0" err="1"/>
            <a:t>evidence</a:t>
          </a:r>
          <a:endParaRPr lang="es-AR" sz="2100" kern="1200" dirty="0"/>
        </a:p>
      </dsp:txBody>
      <dsp:txXfrm>
        <a:off x="2999977" y="24196"/>
        <a:ext cx="3738827" cy="1869413"/>
      </dsp:txXfrm>
    </dsp:sp>
    <dsp:sp modelId="{6ED479A2-42E7-4406-B68F-9DAF5D02AD2D}">
      <dsp:nvSpPr>
        <dsp:cNvPr id="0" name=""/>
        <dsp:cNvSpPr/>
      </dsp:nvSpPr>
      <dsp:spPr>
        <a:xfrm>
          <a:off x="737987" y="2656704"/>
          <a:ext cx="3738827" cy="186941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i="1" kern="1200" dirty="0"/>
            <a:t>material object or factual circumstance that makes it possible to formulate a supposition and serves as a starting point for a proof (Couture) </a:t>
          </a:r>
          <a:endParaRPr lang="es-AR" sz="2100" i="1" kern="1200" dirty="0"/>
        </a:p>
      </dsp:txBody>
      <dsp:txXfrm>
        <a:off x="737987" y="2656704"/>
        <a:ext cx="3738827" cy="1869413"/>
      </dsp:txXfrm>
    </dsp:sp>
    <dsp:sp modelId="{26F70EE4-7DAD-447E-BB2E-2C82D69505E5}">
      <dsp:nvSpPr>
        <dsp:cNvPr id="0" name=""/>
        <dsp:cNvSpPr/>
      </dsp:nvSpPr>
      <dsp:spPr>
        <a:xfrm>
          <a:off x="5261968" y="2656704"/>
          <a:ext cx="3738827" cy="186941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i="1" kern="1200" dirty="0"/>
            <a:t>a fact (or circumstance) from which, by a logical operation, the existence of another can be inferred (</a:t>
          </a:r>
          <a:r>
            <a:rPr lang="en-US" sz="2100" i="1" kern="1200" dirty="0" err="1"/>
            <a:t>Cafferata</a:t>
          </a:r>
          <a:r>
            <a:rPr lang="en-US" sz="2100" i="1" kern="1200" dirty="0"/>
            <a:t>).</a:t>
          </a:r>
          <a:endParaRPr lang="es-AR" sz="2100" i="1" kern="1200" dirty="0"/>
        </a:p>
      </dsp:txBody>
      <dsp:txXfrm>
        <a:off x="5261968" y="2656704"/>
        <a:ext cx="3738827" cy="1869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AA3C1-FF3E-4047-A40D-9DB42269A19B}">
      <dsp:nvSpPr>
        <dsp:cNvPr id="0" name=""/>
        <dsp:cNvSpPr/>
      </dsp:nvSpPr>
      <dsp:spPr>
        <a:xfrm>
          <a:off x="0" y="192472"/>
          <a:ext cx="9549342" cy="199513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0" i="1" kern="1200" dirty="0"/>
            <a:t>Organized criminal group" shall mean a structured group of three or more persons, existing for a period of time and acting in concert with the aim of committing one or more serious crimes or offences established in accordance with this Convention in order to obtain, directly or indirectly, a financial or other material benefit (art. 2 Palermo Convention).</a:t>
          </a:r>
          <a:endParaRPr lang="es-AR" sz="2000" b="0" i="1" kern="1200" dirty="0"/>
        </a:p>
        <a:p>
          <a:pPr marL="0" lvl="0" indent="0" algn="ctr" defTabSz="889000">
            <a:lnSpc>
              <a:spcPct val="90000"/>
            </a:lnSpc>
            <a:spcBef>
              <a:spcPct val="0"/>
            </a:spcBef>
            <a:spcAft>
              <a:spcPct val="35000"/>
            </a:spcAft>
            <a:buNone/>
          </a:pPr>
          <a:endParaRPr lang="es-AR" sz="2000" i="1" kern="1200" dirty="0"/>
        </a:p>
      </dsp:txBody>
      <dsp:txXfrm>
        <a:off x="0" y="192472"/>
        <a:ext cx="9549342" cy="1995134"/>
      </dsp:txXfrm>
    </dsp:sp>
    <dsp:sp modelId="{2485F0C6-D9E9-465A-92EB-F9F751EA0F2D}">
      <dsp:nvSpPr>
        <dsp:cNvPr id="0" name=""/>
        <dsp:cNvSpPr/>
      </dsp:nvSpPr>
      <dsp:spPr>
        <a:xfrm>
          <a:off x="0" y="2187606"/>
          <a:ext cx="9549342" cy="527039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kern="1200"/>
            <a:t>Characteristics (taken from the Federal Plan to Tackle Organized Crime 2021/2023, Ministry of Security, Argentine Republic)</a:t>
          </a:r>
          <a:endParaRPr lang="es-AR" sz="2000" kern="1200" dirty="0"/>
        </a:p>
        <a:p>
          <a:pPr marL="0" marR="0" lvl="0" indent="0" algn="l" defTabSz="914400" eaLnBrk="1" fontAlgn="auto" latinLnBrk="0" hangingPunct="1">
            <a:lnSpc>
              <a:spcPct val="100000"/>
            </a:lnSpc>
            <a:spcBef>
              <a:spcPct val="0"/>
            </a:spcBef>
            <a:spcAft>
              <a:spcPts val="0"/>
            </a:spcAft>
            <a:buClrTx/>
            <a:buSzTx/>
            <a:buFontTx/>
            <a:buNone/>
            <a:tabLst/>
            <a:defRPr/>
          </a:pPr>
          <a:endParaRPr lang="es-AR" sz="2000"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en-US" sz="2000" kern="1200" dirty="0"/>
            <a:t>Cooperation of more than two people.</a:t>
          </a:r>
          <a:endParaRPr lang="es-AR" sz="2000"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es-AR" sz="2000" kern="1200" dirty="0"/>
            <a:t>Distribution of tasks.</a:t>
          </a:r>
        </a:p>
        <a:p>
          <a:pPr marL="0" marR="0" lvl="0" indent="0" algn="l" defTabSz="914400" eaLnBrk="1" fontAlgn="auto" latinLnBrk="0" hangingPunct="1">
            <a:lnSpc>
              <a:spcPct val="100000"/>
            </a:lnSpc>
            <a:spcBef>
              <a:spcPct val="0"/>
            </a:spcBef>
            <a:spcAft>
              <a:spcPts val="0"/>
            </a:spcAft>
            <a:buClrTx/>
            <a:buSzTx/>
            <a:buFontTx/>
            <a:buNone/>
            <a:tabLst/>
            <a:defRPr/>
          </a:pPr>
          <a:r>
            <a:rPr lang="es-AR" sz="2000" kern="1200" dirty="0"/>
            <a:t>Continuous or prolonged action.</a:t>
          </a:r>
        </a:p>
        <a:p>
          <a:pPr marL="0" marR="0" lvl="0" indent="0" algn="l" defTabSz="914400" eaLnBrk="1" fontAlgn="auto" latinLnBrk="0" hangingPunct="1">
            <a:lnSpc>
              <a:spcPct val="100000"/>
            </a:lnSpc>
            <a:spcBef>
              <a:spcPct val="0"/>
            </a:spcBef>
            <a:spcAft>
              <a:spcPts val="0"/>
            </a:spcAft>
            <a:buClrTx/>
            <a:buSzTx/>
            <a:buFontTx/>
            <a:buNone/>
            <a:tabLst/>
            <a:defRPr/>
          </a:pPr>
          <a:r>
            <a:rPr lang="en-US" sz="2000" kern="1200" dirty="0"/>
            <a:t>Use of methods of discipline and internal control.</a:t>
          </a:r>
          <a:endParaRPr lang="es-AR" sz="2000"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en-US" sz="2000" kern="1200" dirty="0"/>
            <a:t>Suspicion of the commission of serious crimes.</a:t>
          </a:r>
          <a:endParaRPr lang="es-AR" sz="2000"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es-AR" sz="2000" kern="1200" dirty="0"/>
            <a:t>International operations.</a:t>
          </a:r>
        </a:p>
        <a:p>
          <a:pPr marL="0" marR="0" lvl="0" indent="0" algn="l" defTabSz="914400" eaLnBrk="1" fontAlgn="auto" latinLnBrk="0" hangingPunct="1">
            <a:lnSpc>
              <a:spcPct val="100000"/>
            </a:lnSpc>
            <a:spcBef>
              <a:spcPct val="0"/>
            </a:spcBef>
            <a:spcAft>
              <a:spcPts val="0"/>
            </a:spcAft>
            <a:buClrTx/>
            <a:buSzTx/>
            <a:buFontTx/>
            <a:buNone/>
            <a:tabLst/>
            <a:defRPr/>
          </a:pPr>
          <a:r>
            <a:rPr lang="en-US" sz="2000" kern="1200" dirty="0"/>
            <a:t>Use of violence or other forms of intimidation.</a:t>
          </a:r>
          <a:endParaRPr lang="es-AR" sz="2000"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en-US" sz="2000" kern="1200" dirty="0"/>
            <a:t>Use of business or commercial structures.</a:t>
          </a:r>
          <a:endParaRPr lang="es-AR" sz="2000"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es-AR" sz="2000" kern="1200" dirty="0"/>
            <a:t>Money laundering activities.</a:t>
          </a:r>
        </a:p>
        <a:p>
          <a:pPr marL="0" marR="0" lvl="0" indent="0" algn="l" defTabSz="914400" eaLnBrk="1" fontAlgn="auto" latinLnBrk="0" hangingPunct="1">
            <a:lnSpc>
              <a:spcPct val="100000"/>
            </a:lnSpc>
            <a:spcBef>
              <a:spcPct val="0"/>
            </a:spcBef>
            <a:spcAft>
              <a:spcPts val="0"/>
            </a:spcAft>
            <a:buClrTx/>
            <a:buSzTx/>
            <a:buFontTx/>
            <a:buNone/>
            <a:tabLst/>
            <a:defRPr/>
          </a:pPr>
          <a:r>
            <a:rPr lang="es-AR" sz="2000" kern="1200" dirty="0"/>
            <a:t>Exercise of influence (politicians, media, etc.).</a:t>
          </a:r>
        </a:p>
        <a:p>
          <a:pPr marL="0" marR="0" lvl="0" indent="0" algn="l" defTabSz="914400" eaLnBrk="1" fontAlgn="auto" latinLnBrk="0" hangingPunct="1">
            <a:lnSpc>
              <a:spcPct val="100000"/>
            </a:lnSpc>
            <a:spcBef>
              <a:spcPct val="0"/>
            </a:spcBef>
            <a:spcAft>
              <a:spcPts val="0"/>
            </a:spcAft>
            <a:buClrTx/>
            <a:buSzTx/>
            <a:buFontTx/>
            <a:buNone/>
            <a:tabLst/>
            <a:defRPr/>
          </a:pPr>
          <a:r>
            <a:rPr lang="en-US" sz="2000" kern="1200" dirty="0"/>
            <a:t>Pursuit of profit or power.</a:t>
          </a:r>
          <a:endParaRPr lang="es-AR" sz="2000" kern="1200" dirty="0"/>
        </a:p>
        <a:p>
          <a:pPr marL="0" marR="0" lvl="0" indent="0" algn="l" defTabSz="914400" eaLnBrk="1" fontAlgn="auto" latinLnBrk="0" hangingPunct="1">
            <a:lnSpc>
              <a:spcPct val="100000"/>
            </a:lnSpc>
            <a:spcBef>
              <a:spcPct val="0"/>
            </a:spcBef>
            <a:spcAft>
              <a:spcPts val="0"/>
            </a:spcAft>
            <a:buClrTx/>
            <a:buSzTx/>
            <a:buFontTx/>
            <a:buNone/>
            <a:tabLst/>
            <a:defRPr/>
          </a:pPr>
          <a:endParaRPr lang="es-AR" sz="2000" kern="1200" dirty="0"/>
        </a:p>
        <a:p>
          <a:pPr marL="228600" lvl="1" indent="0" algn="l" defTabSz="977900">
            <a:lnSpc>
              <a:spcPct val="90000"/>
            </a:lnSpc>
            <a:spcBef>
              <a:spcPct val="0"/>
            </a:spcBef>
            <a:spcAft>
              <a:spcPct val="15000"/>
            </a:spcAft>
            <a:buChar char="•"/>
          </a:pPr>
          <a:endParaRPr lang="es-AR" sz="2000" kern="1200" dirty="0"/>
        </a:p>
      </dsp:txBody>
      <dsp:txXfrm>
        <a:off x="0" y="2187606"/>
        <a:ext cx="9549342" cy="5270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58202-1A3C-4847-AACD-089BB5318DFA}">
      <dsp:nvSpPr>
        <dsp:cNvPr id="0" name=""/>
        <dsp:cNvSpPr/>
      </dsp:nvSpPr>
      <dsp:spPr>
        <a:xfrm>
          <a:off x="8248" y="983778"/>
          <a:ext cx="2465474" cy="14792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AR" sz="3200" kern="1200" dirty="0"/>
            <a:t>Criminal Enterprise</a:t>
          </a:r>
        </a:p>
      </dsp:txBody>
      <dsp:txXfrm>
        <a:off x="51575" y="1027105"/>
        <a:ext cx="2378820" cy="1392630"/>
      </dsp:txXfrm>
    </dsp:sp>
    <dsp:sp modelId="{0B53B6D7-8D9E-4C17-8E5F-305491625409}">
      <dsp:nvSpPr>
        <dsp:cNvPr id="0" name=""/>
        <dsp:cNvSpPr/>
      </dsp:nvSpPr>
      <dsp:spPr>
        <a:xfrm>
          <a:off x="2720270" y="1417702"/>
          <a:ext cx="522680" cy="6114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s-AR" sz="2600" kern="1200"/>
        </a:p>
      </dsp:txBody>
      <dsp:txXfrm>
        <a:off x="2720270" y="1539989"/>
        <a:ext cx="365876" cy="366863"/>
      </dsp:txXfrm>
    </dsp:sp>
    <dsp:sp modelId="{D91AE7B0-0C00-4815-8BA0-C2DE19B6BF5E}">
      <dsp:nvSpPr>
        <dsp:cNvPr id="0" name=""/>
        <dsp:cNvSpPr/>
      </dsp:nvSpPr>
      <dsp:spPr>
        <a:xfrm>
          <a:off x="3459913" y="983778"/>
          <a:ext cx="2465474" cy="14792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AR" sz="3200" kern="1200" dirty="0" err="1"/>
            <a:t>Efficiency</a:t>
          </a:r>
          <a:endParaRPr lang="es-AR" sz="3200" kern="1200" dirty="0"/>
        </a:p>
      </dsp:txBody>
      <dsp:txXfrm>
        <a:off x="3503240" y="1027105"/>
        <a:ext cx="2378820" cy="1392630"/>
      </dsp:txXfrm>
    </dsp:sp>
    <dsp:sp modelId="{BC289CD3-4E91-4BD0-A5C5-53EFD70EE6E3}">
      <dsp:nvSpPr>
        <dsp:cNvPr id="0" name=""/>
        <dsp:cNvSpPr/>
      </dsp:nvSpPr>
      <dsp:spPr>
        <a:xfrm>
          <a:off x="6171935" y="1417702"/>
          <a:ext cx="522680" cy="6114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s-AR" sz="2600" kern="1200"/>
        </a:p>
      </dsp:txBody>
      <dsp:txXfrm>
        <a:off x="6171935" y="1539989"/>
        <a:ext cx="365876" cy="366863"/>
      </dsp:txXfrm>
    </dsp:sp>
    <dsp:sp modelId="{0619226C-673F-4BE6-9706-DA1D4B7A3A8B}">
      <dsp:nvSpPr>
        <dsp:cNvPr id="0" name=""/>
        <dsp:cNvSpPr/>
      </dsp:nvSpPr>
      <dsp:spPr>
        <a:xfrm>
          <a:off x="6911577" y="983778"/>
          <a:ext cx="2465474" cy="14792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kern="1200" dirty="0" err="1"/>
            <a:t>Outcomes</a:t>
          </a:r>
          <a:endParaRPr lang="es-AR" sz="3200" kern="1200" dirty="0"/>
        </a:p>
      </dsp:txBody>
      <dsp:txXfrm>
        <a:off x="6954904" y="1027105"/>
        <a:ext cx="2378820" cy="13926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15815-876A-46F9-8644-EB20CBA8517F}">
      <dsp:nvSpPr>
        <dsp:cNvPr id="0" name=""/>
        <dsp:cNvSpPr/>
      </dsp:nvSpPr>
      <dsp:spPr>
        <a:xfrm>
          <a:off x="0" y="821712"/>
          <a:ext cx="2465474" cy="14792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Punishment of the crime by the State</a:t>
          </a:r>
          <a:endParaRPr lang="es-AR" sz="2800" kern="1200" dirty="0"/>
        </a:p>
      </dsp:txBody>
      <dsp:txXfrm>
        <a:off x="43327" y="865039"/>
        <a:ext cx="2378820" cy="1392630"/>
      </dsp:txXfrm>
    </dsp:sp>
    <dsp:sp modelId="{9601391D-664B-44FC-B746-DE054880B6BE}">
      <dsp:nvSpPr>
        <dsp:cNvPr id="0" name=""/>
        <dsp:cNvSpPr/>
      </dsp:nvSpPr>
      <dsp:spPr>
        <a:xfrm rot="14272">
          <a:off x="2714081" y="1262879"/>
          <a:ext cx="527057" cy="6114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AR" sz="2300" kern="1200"/>
        </a:p>
      </dsp:txBody>
      <dsp:txXfrm>
        <a:off x="2714082" y="1384838"/>
        <a:ext cx="368940" cy="366863"/>
      </dsp:txXfrm>
    </dsp:sp>
    <dsp:sp modelId="{A25658C3-0729-43D3-A7BE-7BFEBCF23D13}">
      <dsp:nvSpPr>
        <dsp:cNvPr id="0" name=""/>
        <dsp:cNvSpPr/>
      </dsp:nvSpPr>
      <dsp:spPr>
        <a:xfrm>
          <a:off x="3459913" y="836076"/>
          <a:ext cx="2465474" cy="14792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AR" sz="2800" kern="1200" dirty="0"/>
            <a:t>…</a:t>
          </a:r>
        </a:p>
      </dsp:txBody>
      <dsp:txXfrm>
        <a:off x="3503240" y="879403"/>
        <a:ext cx="2378820" cy="1392630"/>
      </dsp:txXfrm>
    </dsp:sp>
    <dsp:sp modelId="{EC4799C2-11E0-47AA-A73D-A154D8D08823}">
      <dsp:nvSpPr>
        <dsp:cNvPr id="0" name=""/>
        <dsp:cNvSpPr/>
      </dsp:nvSpPr>
      <dsp:spPr>
        <a:xfrm>
          <a:off x="6171935" y="1269999"/>
          <a:ext cx="522680" cy="6114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AR" sz="2300" kern="1200"/>
        </a:p>
      </dsp:txBody>
      <dsp:txXfrm>
        <a:off x="6171935" y="1392286"/>
        <a:ext cx="365876" cy="366863"/>
      </dsp:txXfrm>
    </dsp:sp>
    <dsp:sp modelId="{023A2776-CF68-4D7C-AE99-C93B11139E79}">
      <dsp:nvSpPr>
        <dsp:cNvPr id="0" name=""/>
        <dsp:cNvSpPr/>
      </dsp:nvSpPr>
      <dsp:spPr>
        <a:xfrm>
          <a:off x="6911577" y="836076"/>
          <a:ext cx="2465474" cy="14792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AR" sz="2800" kern="1200" dirty="0"/>
            <a:t>…</a:t>
          </a:r>
        </a:p>
      </dsp:txBody>
      <dsp:txXfrm>
        <a:off x="6954904" y="879403"/>
        <a:ext cx="2378820" cy="13926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931F9-D7BF-4EC5-BE7F-439DFABDBD2E}">
      <dsp:nvSpPr>
        <dsp:cNvPr id="0" name=""/>
        <dsp:cNvSpPr/>
      </dsp:nvSpPr>
      <dsp:spPr>
        <a:xfrm>
          <a:off x="3749758" y="28632"/>
          <a:ext cx="5624637" cy="1142720"/>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s-AR" sz="1300" kern="1200"/>
            <a:t>Regulated procedures</a:t>
          </a:r>
          <a:endParaRPr lang="es-ES" sz="1300" kern="1200" dirty="0"/>
        </a:p>
        <a:p>
          <a:pPr marL="114300" lvl="1" indent="-114300" algn="l" defTabSz="577850">
            <a:lnSpc>
              <a:spcPct val="90000"/>
            </a:lnSpc>
            <a:spcBef>
              <a:spcPct val="0"/>
            </a:spcBef>
            <a:spcAft>
              <a:spcPct val="15000"/>
            </a:spcAft>
            <a:buChar char="•"/>
          </a:pPr>
          <a:r>
            <a:rPr lang="es-AR" sz="1300" kern="1200" dirty="0"/>
            <a:t>Formal requests</a:t>
          </a:r>
        </a:p>
        <a:p>
          <a:pPr marL="114300" lvl="1" indent="-114300" algn="l" defTabSz="577850">
            <a:lnSpc>
              <a:spcPct val="90000"/>
            </a:lnSpc>
            <a:spcBef>
              <a:spcPct val="0"/>
            </a:spcBef>
            <a:spcAft>
              <a:spcPct val="15000"/>
            </a:spcAft>
            <a:buChar char="•"/>
          </a:pPr>
          <a:r>
            <a:rPr lang="es-AR" sz="1300" kern="1200" dirty="0"/>
            <a:t>Minutes</a:t>
          </a:r>
        </a:p>
        <a:p>
          <a:pPr marL="114300" lvl="1" indent="-114300" algn="l" defTabSz="577850">
            <a:lnSpc>
              <a:spcPct val="90000"/>
            </a:lnSpc>
            <a:spcBef>
              <a:spcPct val="0"/>
            </a:spcBef>
            <a:spcAft>
              <a:spcPct val="15000"/>
            </a:spcAft>
            <a:buChar char="•"/>
          </a:pPr>
          <a:r>
            <a:rPr lang="es-ES" sz="1300" kern="1200" dirty="0"/>
            <a:t>……</a:t>
          </a:r>
        </a:p>
      </dsp:txBody>
      <dsp:txXfrm>
        <a:off x="3749758" y="171472"/>
        <a:ext cx="5196117" cy="857040"/>
      </dsp:txXfrm>
    </dsp:sp>
    <dsp:sp modelId="{785AA41F-FC11-41F2-924B-308033EF5298}">
      <dsp:nvSpPr>
        <dsp:cNvPr id="0" name=""/>
        <dsp:cNvSpPr/>
      </dsp:nvSpPr>
      <dsp:spPr>
        <a:xfrm>
          <a:off x="0" y="19342"/>
          <a:ext cx="3749758" cy="11427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AR" sz="2000" kern="1200" dirty="0"/>
            <a:t>Formal </a:t>
          </a:r>
          <a:r>
            <a:rPr lang="es-AR" sz="2000" kern="1200" dirty="0" err="1"/>
            <a:t>level</a:t>
          </a:r>
          <a:endParaRPr lang="es-AR" sz="2000" kern="1200" dirty="0"/>
        </a:p>
        <a:p>
          <a:pPr marL="0" lvl="0" indent="0" algn="ctr" defTabSz="889000">
            <a:lnSpc>
              <a:spcPct val="90000"/>
            </a:lnSpc>
            <a:spcBef>
              <a:spcPct val="0"/>
            </a:spcBef>
            <a:spcAft>
              <a:spcPct val="35000"/>
            </a:spcAft>
            <a:buNone/>
          </a:pPr>
          <a:r>
            <a:rPr lang="es-AR" sz="2000" kern="1200" dirty="0"/>
            <a:t>(</a:t>
          </a:r>
          <a:r>
            <a:rPr lang="es-AR" sz="2000" kern="1200" dirty="0" err="1"/>
            <a:t>Courts</a:t>
          </a:r>
          <a:r>
            <a:rPr lang="es-AR" sz="2000" kern="1200" dirty="0"/>
            <a:t>)</a:t>
          </a:r>
        </a:p>
      </dsp:txBody>
      <dsp:txXfrm>
        <a:off x="55783" y="75125"/>
        <a:ext cx="3638192" cy="1031154"/>
      </dsp:txXfrm>
    </dsp:sp>
    <dsp:sp modelId="{BC8BDA83-362F-45A2-9265-5F38F32A3CC9}">
      <dsp:nvSpPr>
        <dsp:cNvPr id="0" name=""/>
        <dsp:cNvSpPr/>
      </dsp:nvSpPr>
      <dsp:spPr>
        <a:xfrm>
          <a:off x="3749758" y="1257286"/>
          <a:ext cx="5624637" cy="1142720"/>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s-AR" sz="1300" kern="1200"/>
            <a:t>Team meetings</a:t>
          </a:r>
          <a:endParaRPr lang="es-ES" sz="1300" kern="1200" dirty="0"/>
        </a:p>
        <a:p>
          <a:pPr marL="114300" lvl="1" indent="-114300" algn="l" defTabSz="577850">
            <a:lnSpc>
              <a:spcPct val="90000"/>
            </a:lnSpc>
            <a:spcBef>
              <a:spcPct val="0"/>
            </a:spcBef>
            <a:spcAft>
              <a:spcPct val="15000"/>
            </a:spcAft>
            <a:buChar char="•"/>
          </a:pPr>
          <a:r>
            <a:rPr lang="es-AR" sz="1300" kern="1200" dirty="0"/>
            <a:t>Cooperation with other actors</a:t>
          </a:r>
        </a:p>
        <a:p>
          <a:pPr marL="114300" lvl="1" indent="-114300" algn="l" defTabSz="577850">
            <a:lnSpc>
              <a:spcPct val="90000"/>
            </a:lnSpc>
            <a:spcBef>
              <a:spcPct val="0"/>
            </a:spcBef>
            <a:spcAft>
              <a:spcPct val="15000"/>
            </a:spcAft>
            <a:buChar char="•"/>
          </a:pPr>
          <a:r>
            <a:rPr lang="es-AR" sz="1300" kern="1200" dirty="0"/>
            <a:t>Telephone exchanges, mail, ...</a:t>
          </a:r>
        </a:p>
        <a:p>
          <a:pPr marL="114300" lvl="1" indent="-114300" algn="l" defTabSz="577850">
            <a:lnSpc>
              <a:spcPct val="90000"/>
            </a:lnSpc>
            <a:spcBef>
              <a:spcPct val="0"/>
            </a:spcBef>
            <a:spcAft>
              <a:spcPct val="15000"/>
            </a:spcAft>
            <a:buChar char="•"/>
          </a:pPr>
          <a:r>
            <a:rPr lang="es-AR" sz="1300" kern="1200" dirty="0"/>
            <a:t>Drafts</a:t>
          </a:r>
        </a:p>
      </dsp:txBody>
      <dsp:txXfrm>
        <a:off x="3749758" y="1400126"/>
        <a:ext cx="5196117" cy="857040"/>
      </dsp:txXfrm>
    </dsp:sp>
    <dsp:sp modelId="{D109DB98-1131-4CDC-989E-6EC22D7B4387}">
      <dsp:nvSpPr>
        <dsp:cNvPr id="0" name=""/>
        <dsp:cNvSpPr/>
      </dsp:nvSpPr>
      <dsp:spPr>
        <a:xfrm>
          <a:off x="0" y="1257286"/>
          <a:ext cx="3749758" cy="11427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AR" sz="2000" kern="1200" dirty="0"/>
            <a:t>Informal </a:t>
          </a:r>
          <a:r>
            <a:rPr lang="es-AR" sz="2000" kern="1200" dirty="0" err="1"/>
            <a:t>level</a:t>
          </a:r>
          <a:endParaRPr lang="es-AR" sz="2000" kern="1200" dirty="0"/>
        </a:p>
        <a:p>
          <a:pPr marL="0" lvl="0" indent="0" algn="ctr" defTabSz="889000">
            <a:lnSpc>
              <a:spcPct val="90000"/>
            </a:lnSpc>
            <a:spcBef>
              <a:spcPct val="0"/>
            </a:spcBef>
            <a:spcAft>
              <a:spcPct val="35000"/>
            </a:spcAft>
            <a:buNone/>
          </a:pPr>
          <a:r>
            <a:rPr lang="en-US" sz="2000" kern="1200" dirty="0"/>
            <a:t>(Prosecutors and other agencies)</a:t>
          </a:r>
          <a:endParaRPr lang="es-AR" sz="2000" kern="1200" dirty="0"/>
        </a:p>
      </dsp:txBody>
      <dsp:txXfrm>
        <a:off x="55783" y="1313069"/>
        <a:ext cx="3638192" cy="10311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37E0E-ED3D-4B08-84E9-30040D02E619}">
      <dsp:nvSpPr>
        <dsp:cNvPr id="0" name=""/>
        <dsp:cNvSpPr/>
      </dsp:nvSpPr>
      <dsp:spPr>
        <a:xfrm rot="5400000">
          <a:off x="541518" y="1888554"/>
          <a:ext cx="1620623" cy="2696681"/>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F07FFB-E1AF-48C6-B332-9D7A0846491E}">
      <dsp:nvSpPr>
        <dsp:cNvPr id="0" name=""/>
        <dsp:cNvSpPr/>
      </dsp:nvSpPr>
      <dsp:spPr>
        <a:xfrm>
          <a:off x="270996" y="2694281"/>
          <a:ext cx="2434579" cy="2134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Launching of the investigation ( non-disclosure)</a:t>
          </a:r>
          <a:endParaRPr lang="es-AR" sz="1500" b="1" kern="1200" dirty="0"/>
        </a:p>
        <a:p>
          <a:pPr marL="0" lvl="0" indent="0" algn="l" defTabSz="666750">
            <a:lnSpc>
              <a:spcPct val="90000"/>
            </a:lnSpc>
            <a:spcBef>
              <a:spcPct val="0"/>
            </a:spcBef>
            <a:spcAft>
              <a:spcPct val="35000"/>
            </a:spcAft>
            <a:buNone/>
          </a:pPr>
          <a:r>
            <a:rPr lang="en-US" sz="1500" kern="1200" dirty="0"/>
            <a:t>Identification and tracing of assets</a:t>
          </a:r>
          <a:endParaRPr lang="es-AR" sz="1500" kern="1200" dirty="0"/>
        </a:p>
        <a:p>
          <a:pPr marL="0" lvl="0" indent="0" algn="l" defTabSz="666750">
            <a:lnSpc>
              <a:spcPct val="90000"/>
            </a:lnSpc>
            <a:spcBef>
              <a:spcPct val="0"/>
            </a:spcBef>
            <a:spcAft>
              <a:spcPct val="35000"/>
            </a:spcAft>
            <a:buNone/>
          </a:pPr>
          <a:r>
            <a:rPr lang="es-AR" sz="1500" kern="1200" dirty="0" err="1"/>
            <a:t>Cautionary</a:t>
          </a:r>
          <a:r>
            <a:rPr lang="es-AR" sz="1500" kern="1200" dirty="0"/>
            <a:t> </a:t>
          </a:r>
          <a:r>
            <a:rPr lang="es-AR" sz="1500" kern="1200" dirty="0" err="1"/>
            <a:t>actions</a:t>
          </a:r>
          <a:endParaRPr lang="es-ES" sz="1500" kern="1200" dirty="0"/>
        </a:p>
      </dsp:txBody>
      <dsp:txXfrm>
        <a:off x="270996" y="2694281"/>
        <a:ext cx="2434579" cy="2134051"/>
      </dsp:txXfrm>
    </dsp:sp>
    <dsp:sp modelId="{E8C87D4D-6989-4E45-B0A8-F4C0E13EA63F}">
      <dsp:nvSpPr>
        <dsp:cNvPr id="0" name=""/>
        <dsp:cNvSpPr/>
      </dsp:nvSpPr>
      <dsp:spPr>
        <a:xfrm>
          <a:off x="2246221" y="1690022"/>
          <a:ext cx="459354" cy="459354"/>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FBCD69-4D4F-49FC-8368-930CF403AAFA}">
      <dsp:nvSpPr>
        <dsp:cNvPr id="0" name=""/>
        <dsp:cNvSpPr/>
      </dsp:nvSpPr>
      <dsp:spPr>
        <a:xfrm rot="5400000">
          <a:off x="3521919" y="1151051"/>
          <a:ext cx="1620623" cy="2696681"/>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953A6D-35A6-4182-8F7F-3D9B9C151979}">
      <dsp:nvSpPr>
        <dsp:cNvPr id="0" name=""/>
        <dsp:cNvSpPr/>
      </dsp:nvSpPr>
      <dsp:spPr>
        <a:xfrm>
          <a:off x="3251397" y="1956778"/>
          <a:ext cx="2434579" cy="2134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Entitlement</a:t>
          </a:r>
          <a:r>
            <a:rPr lang="en-US" sz="1500" kern="1200" dirty="0"/>
            <a:t> (knowledge of the charge)</a:t>
          </a:r>
          <a:endParaRPr lang="es-AR" sz="1500" kern="1200" dirty="0"/>
        </a:p>
        <a:p>
          <a:pPr marL="0" lvl="0" indent="0" algn="l" defTabSz="666750">
            <a:lnSpc>
              <a:spcPct val="90000"/>
            </a:lnSpc>
            <a:spcBef>
              <a:spcPct val="0"/>
            </a:spcBef>
            <a:spcAft>
              <a:spcPct val="35000"/>
            </a:spcAft>
            <a:buNone/>
          </a:pPr>
          <a:endParaRPr lang="es-ES" sz="1500" kern="1200" dirty="0"/>
        </a:p>
      </dsp:txBody>
      <dsp:txXfrm>
        <a:off x="3251397" y="1956778"/>
        <a:ext cx="2434579" cy="2134051"/>
      </dsp:txXfrm>
    </dsp:sp>
    <dsp:sp modelId="{646B72F5-D1B8-4288-86EA-70810CAA6A5E}">
      <dsp:nvSpPr>
        <dsp:cNvPr id="0" name=""/>
        <dsp:cNvSpPr/>
      </dsp:nvSpPr>
      <dsp:spPr>
        <a:xfrm>
          <a:off x="5226621" y="952519"/>
          <a:ext cx="459354" cy="459354"/>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61A75-41F1-41CC-BC3E-B9A7776CB364}">
      <dsp:nvSpPr>
        <dsp:cNvPr id="0" name=""/>
        <dsp:cNvSpPr/>
      </dsp:nvSpPr>
      <dsp:spPr>
        <a:xfrm rot="5400000">
          <a:off x="6502320" y="413548"/>
          <a:ext cx="1620623" cy="2696681"/>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6FA115-50A3-42A8-9530-D71CFB6D4A01}">
      <dsp:nvSpPr>
        <dsp:cNvPr id="0" name=""/>
        <dsp:cNvSpPr/>
      </dsp:nvSpPr>
      <dsp:spPr>
        <a:xfrm>
          <a:off x="6231797" y="1219275"/>
          <a:ext cx="2434579" cy="2134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AR" sz="1500" b="1" kern="1200" dirty="0" err="1"/>
            <a:t>Conviction</a:t>
          </a:r>
          <a:endParaRPr lang="es-AR" sz="1500" b="1" kern="1200" dirty="0"/>
        </a:p>
        <a:p>
          <a:pPr marL="0" lvl="0" indent="0" algn="l" defTabSz="666750">
            <a:lnSpc>
              <a:spcPct val="90000"/>
            </a:lnSpc>
            <a:spcBef>
              <a:spcPct val="0"/>
            </a:spcBef>
            <a:spcAft>
              <a:spcPct val="35000"/>
            </a:spcAft>
            <a:buNone/>
          </a:pPr>
          <a:r>
            <a:rPr lang="es-AR" sz="1500" kern="1200" dirty="0" err="1"/>
            <a:t>Restitution</a:t>
          </a:r>
          <a:r>
            <a:rPr lang="es-AR" sz="1500" kern="1200" dirty="0"/>
            <a:t>/</a:t>
          </a:r>
          <a:r>
            <a:rPr lang="es-AR" sz="1500" kern="1200" dirty="0" err="1"/>
            <a:t>Remediation</a:t>
          </a:r>
          <a:endParaRPr lang="es-AR" sz="1500" kern="1200" dirty="0"/>
        </a:p>
        <a:p>
          <a:pPr marL="0" lvl="0" indent="0" algn="l" defTabSz="666750">
            <a:lnSpc>
              <a:spcPct val="90000"/>
            </a:lnSpc>
            <a:spcBef>
              <a:spcPct val="0"/>
            </a:spcBef>
            <a:spcAft>
              <a:spcPct val="35000"/>
            </a:spcAft>
            <a:buNone/>
          </a:pPr>
          <a:r>
            <a:rPr lang="es-AR" sz="1500" kern="1200" dirty="0" err="1"/>
            <a:t>Compensation</a:t>
          </a:r>
          <a:endParaRPr lang="es-AR" sz="1500" kern="1200" dirty="0"/>
        </a:p>
        <a:p>
          <a:pPr marL="0" lvl="0" indent="0" algn="l" defTabSz="666750">
            <a:lnSpc>
              <a:spcPct val="90000"/>
            </a:lnSpc>
            <a:spcBef>
              <a:spcPct val="0"/>
            </a:spcBef>
            <a:spcAft>
              <a:spcPct val="35000"/>
            </a:spcAft>
            <a:buNone/>
          </a:pPr>
          <a:r>
            <a:rPr lang="es-AR" sz="1500" kern="1200" dirty="0" err="1"/>
            <a:t>Forfeiture</a:t>
          </a:r>
          <a:endParaRPr lang="es-AR" sz="1500" kern="1200" dirty="0"/>
        </a:p>
        <a:p>
          <a:pPr marL="0" lvl="0" indent="0" algn="l" defTabSz="666750">
            <a:lnSpc>
              <a:spcPct val="90000"/>
            </a:lnSpc>
            <a:spcBef>
              <a:spcPct val="0"/>
            </a:spcBef>
            <a:spcAft>
              <a:spcPct val="35000"/>
            </a:spcAft>
            <a:buNone/>
          </a:pPr>
          <a:r>
            <a:rPr lang="es-AR" sz="1500" kern="1200" dirty="0"/>
            <a:t>Fine</a:t>
          </a:r>
        </a:p>
      </dsp:txBody>
      <dsp:txXfrm>
        <a:off x="6231797" y="1219275"/>
        <a:ext cx="2434579" cy="21340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514D8-A6F9-48DB-BA1E-EE85630B225A}">
      <dsp:nvSpPr>
        <dsp:cNvPr id="0" name=""/>
        <dsp:cNvSpPr/>
      </dsp:nvSpPr>
      <dsp:spPr>
        <a:xfrm>
          <a:off x="213153" y="2164753"/>
          <a:ext cx="3112073" cy="1025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AR" sz="2400" b="1" kern="1200" dirty="0" err="1"/>
            <a:t>Dispersion</a:t>
          </a:r>
          <a:endParaRPr lang="es-AR" sz="2400" b="1" kern="1200" dirty="0"/>
        </a:p>
        <a:p>
          <a:pPr marL="0" lvl="0" indent="0" algn="ctr" defTabSz="1066800">
            <a:lnSpc>
              <a:spcPct val="90000"/>
            </a:lnSpc>
            <a:spcBef>
              <a:spcPct val="0"/>
            </a:spcBef>
            <a:spcAft>
              <a:spcPct val="35000"/>
            </a:spcAft>
            <a:buNone/>
          </a:pPr>
          <a:r>
            <a:rPr lang="es-AR" sz="2400" b="1" kern="1200" dirty="0"/>
            <a:t>Trial and error</a:t>
          </a:r>
        </a:p>
        <a:p>
          <a:pPr marL="0" lvl="0" indent="0" algn="ctr" defTabSz="1066800">
            <a:lnSpc>
              <a:spcPct val="90000"/>
            </a:lnSpc>
            <a:spcBef>
              <a:spcPct val="0"/>
            </a:spcBef>
            <a:spcAft>
              <a:spcPct val="35000"/>
            </a:spcAft>
            <a:buNone/>
          </a:pPr>
          <a:r>
            <a:rPr lang="es-AR" sz="2400" b="1" kern="1200" dirty="0" err="1"/>
            <a:t>Improvisation</a:t>
          </a:r>
          <a:endParaRPr lang="es-AR" sz="2400" b="1" kern="1200" dirty="0"/>
        </a:p>
        <a:p>
          <a:pPr marL="0" lvl="0" indent="0" algn="ctr" defTabSz="1066800">
            <a:lnSpc>
              <a:spcPct val="90000"/>
            </a:lnSpc>
            <a:spcBef>
              <a:spcPct val="0"/>
            </a:spcBef>
            <a:spcAft>
              <a:spcPct val="35000"/>
            </a:spcAft>
            <a:buNone/>
          </a:pPr>
          <a:endParaRPr lang="es-ES" sz="2400" kern="1200" dirty="0"/>
        </a:p>
      </dsp:txBody>
      <dsp:txXfrm>
        <a:off x="213153" y="2164753"/>
        <a:ext cx="3112073" cy="1025569"/>
      </dsp:txXfrm>
    </dsp:sp>
    <dsp:sp modelId="{8245C55B-5716-4A2A-943C-CF4FF703D66D}">
      <dsp:nvSpPr>
        <dsp:cNvPr id="0" name=""/>
        <dsp:cNvSpPr/>
      </dsp:nvSpPr>
      <dsp:spPr>
        <a:xfrm>
          <a:off x="213153" y="4327327"/>
          <a:ext cx="3112073" cy="1921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dirty="0"/>
        </a:p>
      </dsp:txBody>
      <dsp:txXfrm>
        <a:off x="213153" y="4327327"/>
        <a:ext cx="3112073" cy="1921417"/>
      </dsp:txXfrm>
    </dsp:sp>
    <dsp:sp modelId="{1F525635-555B-40A0-AAC3-4AC60C12C563}">
      <dsp:nvSpPr>
        <dsp:cNvPr id="0" name=""/>
        <dsp:cNvSpPr/>
      </dsp:nvSpPr>
      <dsp:spPr>
        <a:xfrm>
          <a:off x="209616" y="1852839"/>
          <a:ext cx="247551" cy="24755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A3E6E6-00CC-4249-A191-16FE9393D9A6}">
      <dsp:nvSpPr>
        <dsp:cNvPr id="0" name=""/>
        <dsp:cNvSpPr/>
      </dsp:nvSpPr>
      <dsp:spPr>
        <a:xfrm>
          <a:off x="382902" y="1506267"/>
          <a:ext cx="247551" cy="24755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4D9FA1-F2F1-4E8D-938A-B5FDD71A3718}">
      <dsp:nvSpPr>
        <dsp:cNvPr id="0" name=""/>
        <dsp:cNvSpPr/>
      </dsp:nvSpPr>
      <dsp:spPr>
        <a:xfrm>
          <a:off x="534095" y="913846"/>
          <a:ext cx="389009" cy="3890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3EC18E-E75A-4502-B437-EACD7453E9A5}">
      <dsp:nvSpPr>
        <dsp:cNvPr id="0" name=""/>
        <dsp:cNvSpPr/>
      </dsp:nvSpPr>
      <dsp:spPr>
        <a:xfrm>
          <a:off x="1145360" y="1194352"/>
          <a:ext cx="247551" cy="24755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805383-ABCA-4EE8-9A76-29A9D8FD7260}">
      <dsp:nvSpPr>
        <dsp:cNvPr id="0" name=""/>
        <dsp:cNvSpPr/>
      </dsp:nvSpPr>
      <dsp:spPr>
        <a:xfrm>
          <a:off x="1595904" y="1055724"/>
          <a:ext cx="247551" cy="24755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E7D6A2-C4EC-437C-B358-75BB942ED2CE}">
      <dsp:nvSpPr>
        <dsp:cNvPr id="0" name=""/>
        <dsp:cNvSpPr/>
      </dsp:nvSpPr>
      <dsp:spPr>
        <a:xfrm>
          <a:off x="2150419" y="1298324"/>
          <a:ext cx="247551" cy="24755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9FE404-DC29-4E3C-8E82-D7A3413AB98B}">
      <dsp:nvSpPr>
        <dsp:cNvPr id="0" name=""/>
        <dsp:cNvSpPr/>
      </dsp:nvSpPr>
      <dsp:spPr>
        <a:xfrm>
          <a:off x="2496990" y="1471610"/>
          <a:ext cx="389009" cy="3890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658E36-D8E9-4CCC-A61C-8A68F8C8C24C}">
      <dsp:nvSpPr>
        <dsp:cNvPr id="0" name=""/>
        <dsp:cNvSpPr/>
      </dsp:nvSpPr>
      <dsp:spPr>
        <a:xfrm>
          <a:off x="2982191" y="1852839"/>
          <a:ext cx="247551" cy="24755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4B3AF9-A9CB-46EE-BF2C-78F963BC1D6C}">
      <dsp:nvSpPr>
        <dsp:cNvPr id="0" name=""/>
        <dsp:cNvSpPr/>
      </dsp:nvSpPr>
      <dsp:spPr>
        <a:xfrm>
          <a:off x="3190134" y="2234068"/>
          <a:ext cx="247551" cy="24755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B0634B-7EC0-4F8A-BBE0-F3C490A7AD46}">
      <dsp:nvSpPr>
        <dsp:cNvPr id="0" name=""/>
        <dsp:cNvSpPr/>
      </dsp:nvSpPr>
      <dsp:spPr>
        <a:xfrm>
          <a:off x="1965474" y="478508"/>
          <a:ext cx="636560" cy="63656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158607-EEEA-4A07-9DAB-E05B97F1DA1E}">
      <dsp:nvSpPr>
        <dsp:cNvPr id="0" name=""/>
        <dsp:cNvSpPr/>
      </dsp:nvSpPr>
      <dsp:spPr>
        <a:xfrm>
          <a:off x="36330" y="2823240"/>
          <a:ext cx="247551" cy="24755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E73AD0-6889-43A2-8A53-BD5C0AE6246E}">
      <dsp:nvSpPr>
        <dsp:cNvPr id="0" name=""/>
        <dsp:cNvSpPr/>
      </dsp:nvSpPr>
      <dsp:spPr>
        <a:xfrm>
          <a:off x="244274" y="3135155"/>
          <a:ext cx="389009" cy="3890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7DCDC9-BD8E-4E64-900E-38854721E06B}">
      <dsp:nvSpPr>
        <dsp:cNvPr id="0" name=""/>
        <dsp:cNvSpPr/>
      </dsp:nvSpPr>
      <dsp:spPr>
        <a:xfrm>
          <a:off x="764131" y="3412412"/>
          <a:ext cx="565831" cy="56583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0D271C-F91F-47AA-9AED-2A1D8B9F655C}">
      <dsp:nvSpPr>
        <dsp:cNvPr id="0" name=""/>
        <dsp:cNvSpPr/>
      </dsp:nvSpPr>
      <dsp:spPr>
        <a:xfrm>
          <a:off x="1491932" y="3862955"/>
          <a:ext cx="247551" cy="24755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E5F551-BD98-4C74-B91C-D6185E1BB2AD}">
      <dsp:nvSpPr>
        <dsp:cNvPr id="0" name=""/>
        <dsp:cNvSpPr/>
      </dsp:nvSpPr>
      <dsp:spPr>
        <a:xfrm>
          <a:off x="1630561" y="3412412"/>
          <a:ext cx="389009" cy="3890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9D264E-BCBE-4B96-B7C6-E71A1345DA3D}">
      <dsp:nvSpPr>
        <dsp:cNvPr id="0" name=""/>
        <dsp:cNvSpPr/>
      </dsp:nvSpPr>
      <dsp:spPr>
        <a:xfrm>
          <a:off x="1977133" y="3897613"/>
          <a:ext cx="247551" cy="24755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D6086D-FA11-4346-8A4B-7329A894C143}">
      <dsp:nvSpPr>
        <dsp:cNvPr id="0" name=""/>
        <dsp:cNvSpPr/>
      </dsp:nvSpPr>
      <dsp:spPr>
        <a:xfrm>
          <a:off x="2289047" y="3343098"/>
          <a:ext cx="565831" cy="56583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047026-4DE8-4F28-84DC-F463815CC28F}">
      <dsp:nvSpPr>
        <dsp:cNvPr id="0" name=""/>
        <dsp:cNvSpPr/>
      </dsp:nvSpPr>
      <dsp:spPr>
        <a:xfrm>
          <a:off x="3051505" y="3204469"/>
          <a:ext cx="389009" cy="3890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E2BBBE-5D5E-4750-8B5A-3390DF85355E}">
      <dsp:nvSpPr>
        <dsp:cNvPr id="0" name=""/>
        <dsp:cNvSpPr/>
      </dsp:nvSpPr>
      <dsp:spPr>
        <a:xfrm>
          <a:off x="3440515" y="1575005"/>
          <a:ext cx="1142464" cy="2181089"/>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869F6F-E0D1-409A-BB81-D3EBFA25AA17}">
      <dsp:nvSpPr>
        <dsp:cNvPr id="0" name=""/>
        <dsp:cNvSpPr/>
      </dsp:nvSpPr>
      <dsp:spPr>
        <a:xfrm>
          <a:off x="4375258" y="1575005"/>
          <a:ext cx="1142464" cy="2181089"/>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8F3E47-EA1C-49F9-8C3F-68F1059B4094}">
      <dsp:nvSpPr>
        <dsp:cNvPr id="0" name=""/>
        <dsp:cNvSpPr/>
      </dsp:nvSpPr>
      <dsp:spPr>
        <a:xfrm>
          <a:off x="5632714" y="1133620"/>
          <a:ext cx="3037152" cy="302894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AR" sz="2000" b="1" kern="1200" dirty="0" err="1"/>
            <a:t>Information</a:t>
          </a:r>
          <a:r>
            <a:rPr lang="es-AR" sz="2000" b="1" kern="1200" dirty="0"/>
            <a:t> </a:t>
          </a:r>
          <a:r>
            <a:rPr lang="es-AR" sz="2000" b="1" kern="1200" dirty="0" err="1"/>
            <a:t>Overload</a:t>
          </a:r>
          <a:endParaRPr lang="es-AR" sz="2000" b="1" kern="1200" dirty="0"/>
        </a:p>
        <a:p>
          <a:pPr marL="0" lvl="0" indent="0" algn="ctr" defTabSz="889000">
            <a:lnSpc>
              <a:spcPct val="90000"/>
            </a:lnSpc>
            <a:spcBef>
              <a:spcPct val="0"/>
            </a:spcBef>
            <a:spcAft>
              <a:spcPct val="35000"/>
            </a:spcAft>
            <a:buNone/>
          </a:pPr>
          <a:r>
            <a:rPr lang="es-AR" sz="2000" b="1" kern="1200" dirty="0" err="1"/>
            <a:t>Delays</a:t>
          </a:r>
          <a:endParaRPr lang="es-AR" sz="2000" b="1" kern="1200" dirty="0"/>
        </a:p>
        <a:p>
          <a:pPr marL="0" lvl="0" indent="0" algn="ctr" defTabSz="889000">
            <a:lnSpc>
              <a:spcPct val="90000"/>
            </a:lnSpc>
            <a:spcBef>
              <a:spcPct val="0"/>
            </a:spcBef>
            <a:spcAft>
              <a:spcPct val="35000"/>
            </a:spcAft>
            <a:buNone/>
          </a:pPr>
          <a:r>
            <a:rPr lang="es-AR" sz="2000" b="1" kern="1200" dirty="0"/>
            <a:t>Low </a:t>
          </a:r>
          <a:r>
            <a:rPr lang="es-AR" sz="2000" b="1" kern="1200" dirty="0" err="1"/>
            <a:t>expectation</a:t>
          </a:r>
          <a:r>
            <a:rPr lang="es-AR" sz="2000" b="1" kern="1200" dirty="0"/>
            <a:t> </a:t>
          </a:r>
          <a:r>
            <a:rPr lang="es-AR" sz="2000" b="1" kern="1200" dirty="0" err="1"/>
            <a:t>of</a:t>
          </a:r>
          <a:r>
            <a:rPr lang="es-AR" sz="2000" b="1" kern="1200" dirty="0"/>
            <a:t> </a:t>
          </a:r>
          <a:r>
            <a:rPr lang="es-AR" sz="2000" b="1" kern="1200" dirty="0" err="1"/>
            <a:t>success</a:t>
          </a:r>
          <a:endParaRPr lang="es-AR" sz="2000" b="1" kern="1200" dirty="0"/>
        </a:p>
        <a:p>
          <a:pPr marL="0" lvl="0" indent="0" algn="ctr" defTabSz="889000">
            <a:lnSpc>
              <a:spcPct val="90000"/>
            </a:lnSpc>
            <a:spcBef>
              <a:spcPct val="0"/>
            </a:spcBef>
            <a:spcAft>
              <a:spcPct val="35000"/>
            </a:spcAft>
            <a:buNone/>
          </a:pPr>
          <a:endParaRPr lang="es-ES" sz="2000" kern="1200" dirty="0"/>
        </a:p>
      </dsp:txBody>
      <dsp:txXfrm>
        <a:off x="6077495" y="1577198"/>
        <a:ext cx="2147590" cy="2141786"/>
      </dsp:txXfrm>
    </dsp:sp>
    <dsp:sp modelId="{D5D6EF6A-5995-4E77-839E-7F453C32B406}">
      <dsp:nvSpPr>
        <dsp:cNvPr id="0" name=""/>
        <dsp:cNvSpPr/>
      </dsp:nvSpPr>
      <dsp:spPr>
        <a:xfrm>
          <a:off x="5517723" y="4327327"/>
          <a:ext cx="3115812" cy="1921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dirty="0"/>
        </a:p>
      </dsp:txBody>
      <dsp:txXfrm>
        <a:off x="5517723" y="4327327"/>
        <a:ext cx="3115812" cy="19214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59153-D293-45A3-B3E5-85EA932108AB}">
      <dsp:nvSpPr>
        <dsp:cNvPr id="0" name=""/>
        <dsp:cNvSpPr/>
      </dsp:nvSpPr>
      <dsp:spPr>
        <a:xfrm>
          <a:off x="4903" y="1453281"/>
          <a:ext cx="2252783" cy="11263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0" u="sng" kern="1200" dirty="0"/>
            <a:t>Search planning for possible conviction</a:t>
          </a:r>
          <a:endParaRPr lang="es-AR" sz="1900" b="0" u="sng" kern="1200" dirty="0"/>
        </a:p>
      </dsp:txBody>
      <dsp:txXfrm>
        <a:off x="37894" y="1486272"/>
        <a:ext cx="2186801" cy="1060409"/>
      </dsp:txXfrm>
    </dsp:sp>
    <dsp:sp modelId="{424C2D74-EDA1-4CA6-9005-065B7FB6850A}">
      <dsp:nvSpPr>
        <dsp:cNvPr id="0" name=""/>
        <dsp:cNvSpPr/>
      </dsp:nvSpPr>
      <dsp:spPr>
        <a:xfrm rot="18289469">
          <a:off x="1919266" y="1343665"/>
          <a:ext cx="1577953" cy="50273"/>
        </a:xfrm>
        <a:custGeom>
          <a:avLst/>
          <a:gdLst/>
          <a:ahLst/>
          <a:cxnLst/>
          <a:rect l="0" t="0" r="0" b="0"/>
          <a:pathLst>
            <a:path>
              <a:moveTo>
                <a:pt x="0" y="25136"/>
              </a:moveTo>
              <a:lnTo>
                <a:pt x="1577953" y="2513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AR" sz="500" kern="1200"/>
        </a:p>
      </dsp:txBody>
      <dsp:txXfrm>
        <a:off x="2668794" y="1329353"/>
        <a:ext cx="78897" cy="78897"/>
      </dsp:txXfrm>
    </dsp:sp>
    <dsp:sp modelId="{A6DAF5A6-6A37-4795-B9E7-2E4A5DA48408}">
      <dsp:nvSpPr>
        <dsp:cNvPr id="0" name=""/>
        <dsp:cNvSpPr/>
      </dsp:nvSpPr>
      <dsp:spPr>
        <a:xfrm>
          <a:off x="3158800" y="157931"/>
          <a:ext cx="2252783" cy="11263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Theory of the case (criminal liability)</a:t>
          </a:r>
          <a:endParaRPr lang="es-AR" sz="1900" kern="1200" dirty="0"/>
        </a:p>
      </dsp:txBody>
      <dsp:txXfrm>
        <a:off x="3191791" y="190922"/>
        <a:ext cx="2186801" cy="1060409"/>
      </dsp:txXfrm>
    </dsp:sp>
    <dsp:sp modelId="{B302F761-5AD7-411E-8FD9-AEABBDB69785}">
      <dsp:nvSpPr>
        <dsp:cNvPr id="0" name=""/>
        <dsp:cNvSpPr/>
      </dsp:nvSpPr>
      <dsp:spPr>
        <a:xfrm>
          <a:off x="5411583" y="695990"/>
          <a:ext cx="901113" cy="50273"/>
        </a:xfrm>
        <a:custGeom>
          <a:avLst/>
          <a:gdLst/>
          <a:ahLst/>
          <a:cxnLst/>
          <a:rect l="0" t="0" r="0" b="0"/>
          <a:pathLst>
            <a:path>
              <a:moveTo>
                <a:pt x="0" y="25136"/>
              </a:moveTo>
              <a:lnTo>
                <a:pt x="901113" y="2513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AR" sz="500" kern="1200"/>
        </a:p>
      </dsp:txBody>
      <dsp:txXfrm>
        <a:off x="5839612" y="698599"/>
        <a:ext cx="45055" cy="45055"/>
      </dsp:txXfrm>
    </dsp:sp>
    <dsp:sp modelId="{0004634D-DC1E-40D4-9F0D-7273BA243E27}">
      <dsp:nvSpPr>
        <dsp:cNvPr id="0" name=""/>
        <dsp:cNvSpPr/>
      </dsp:nvSpPr>
      <dsp:spPr>
        <a:xfrm>
          <a:off x="6312697" y="157931"/>
          <a:ext cx="2252783" cy="11263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Factual theory, legal theory, evidentiary theory</a:t>
          </a:r>
          <a:endParaRPr lang="es-AR" sz="1900" kern="1200" dirty="0"/>
        </a:p>
      </dsp:txBody>
      <dsp:txXfrm>
        <a:off x="6345688" y="190922"/>
        <a:ext cx="2186801" cy="1060409"/>
      </dsp:txXfrm>
    </dsp:sp>
    <dsp:sp modelId="{3C1F9D39-339A-448E-B698-42E5E1B97D37}">
      <dsp:nvSpPr>
        <dsp:cNvPr id="0" name=""/>
        <dsp:cNvSpPr/>
      </dsp:nvSpPr>
      <dsp:spPr>
        <a:xfrm rot="51219">
          <a:off x="2257636" y="1998054"/>
          <a:ext cx="901213" cy="50273"/>
        </a:xfrm>
        <a:custGeom>
          <a:avLst/>
          <a:gdLst/>
          <a:ahLst/>
          <a:cxnLst/>
          <a:rect l="0" t="0" r="0" b="0"/>
          <a:pathLst>
            <a:path>
              <a:moveTo>
                <a:pt x="0" y="25136"/>
              </a:moveTo>
              <a:lnTo>
                <a:pt x="901213" y="2513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685713" y="2000660"/>
        <a:ext cx="45060" cy="45060"/>
      </dsp:txXfrm>
    </dsp:sp>
    <dsp:sp modelId="{E57A27A9-AACD-494C-A603-2415D3410929}">
      <dsp:nvSpPr>
        <dsp:cNvPr id="0" name=""/>
        <dsp:cNvSpPr/>
      </dsp:nvSpPr>
      <dsp:spPr>
        <a:xfrm>
          <a:off x="3158800" y="1466708"/>
          <a:ext cx="2252783" cy="11263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AR" sz="1900" kern="1200" dirty="0" err="1"/>
            <a:t>Identification</a:t>
          </a:r>
          <a:r>
            <a:rPr lang="es-AR" sz="1900" kern="1200" dirty="0"/>
            <a:t> </a:t>
          </a:r>
          <a:r>
            <a:rPr lang="es-AR" sz="1900" kern="1200" dirty="0" err="1"/>
            <a:t>of</a:t>
          </a:r>
          <a:r>
            <a:rPr lang="es-AR" sz="1900" kern="1200" dirty="0"/>
            <a:t> legal </a:t>
          </a:r>
          <a:r>
            <a:rPr lang="es-AR" sz="1900" kern="1200" dirty="0" err="1"/>
            <a:t>assets</a:t>
          </a:r>
          <a:endParaRPr lang="es-AR" sz="1900" kern="1200" dirty="0"/>
        </a:p>
      </dsp:txBody>
      <dsp:txXfrm>
        <a:off x="3191791" y="1499699"/>
        <a:ext cx="2186801" cy="1060409"/>
      </dsp:txXfrm>
    </dsp:sp>
    <dsp:sp modelId="{9CE16C58-478F-43FB-88F2-BCEBD7FC3D3F}">
      <dsp:nvSpPr>
        <dsp:cNvPr id="0" name=""/>
        <dsp:cNvSpPr/>
      </dsp:nvSpPr>
      <dsp:spPr>
        <a:xfrm rot="21548781">
          <a:off x="5411533" y="1998054"/>
          <a:ext cx="901213" cy="50273"/>
        </a:xfrm>
        <a:custGeom>
          <a:avLst/>
          <a:gdLst/>
          <a:ahLst/>
          <a:cxnLst/>
          <a:rect l="0" t="0" r="0" b="0"/>
          <a:pathLst>
            <a:path>
              <a:moveTo>
                <a:pt x="0" y="25136"/>
              </a:moveTo>
              <a:lnTo>
                <a:pt x="901213" y="2513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839610" y="2000660"/>
        <a:ext cx="45060" cy="45060"/>
      </dsp:txXfrm>
    </dsp:sp>
    <dsp:sp modelId="{A04C6CBE-B2C0-4BAE-B55F-A99E8C29D2B5}">
      <dsp:nvSpPr>
        <dsp:cNvPr id="0" name=""/>
        <dsp:cNvSpPr/>
      </dsp:nvSpPr>
      <dsp:spPr>
        <a:xfrm>
          <a:off x="6312697" y="1453281"/>
          <a:ext cx="2252783" cy="11263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AR" sz="1900" kern="1200" dirty="0" err="1"/>
            <a:t>Compensations</a:t>
          </a:r>
          <a:endParaRPr lang="es-AR" sz="1900" kern="1200" dirty="0"/>
        </a:p>
        <a:p>
          <a:pPr marL="0" lvl="0" indent="0" algn="ctr" defTabSz="844550">
            <a:lnSpc>
              <a:spcPct val="90000"/>
            </a:lnSpc>
            <a:spcBef>
              <a:spcPct val="0"/>
            </a:spcBef>
            <a:spcAft>
              <a:spcPct val="35000"/>
            </a:spcAft>
            <a:buNone/>
          </a:pPr>
          <a:r>
            <a:rPr lang="es-AR" sz="1900" kern="1200" dirty="0"/>
            <a:t>Fines</a:t>
          </a:r>
        </a:p>
      </dsp:txBody>
      <dsp:txXfrm>
        <a:off x="6345688" y="1486272"/>
        <a:ext cx="2186801" cy="1060409"/>
      </dsp:txXfrm>
    </dsp:sp>
    <dsp:sp modelId="{D545C30F-B959-4185-8BEC-828805D45C89}">
      <dsp:nvSpPr>
        <dsp:cNvPr id="0" name=""/>
        <dsp:cNvSpPr/>
      </dsp:nvSpPr>
      <dsp:spPr>
        <a:xfrm rot="3310531">
          <a:off x="1919266" y="2639016"/>
          <a:ext cx="1577953" cy="50273"/>
        </a:xfrm>
        <a:custGeom>
          <a:avLst/>
          <a:gdLst/>
          <a:ahLst/>
          <a:cxnLst/>
          <a:rect l="0" t="0" r="0" b="0"/>
          <a:pathLst>
            <a:path>
              <a:moveTo>
                <a:pt x="0" y="25136"/>
              </a:moveTo>
              <a:lnTo>
                <a:pt x="1577953" y="2513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668794" y="2624703"/>
        <a:ext cx="78897" cy="78897"/>
      </dsp:txXfrm>
    </dsp:sp>
    <dsp:sp modelId="{BF35E979-BC6C-4C94-B18B-BF4B67FBA77B}">
      <dsp:nvSpPr>
        <dsp:cNvPr id="0" name=""/>
        <dsp:cNvSpPr/>
      </dsp:nvSpPr>
      <dsp:spPr>
        <a:xfrm>
          <a:off x="3158800" y="2748632"/>
          <a:ext cx="2252783" cy="11263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AR" sz="1900" kern="1200" dirty="0" err="1"/>
            <a:t>Identification</a:t>
          </a:r>
          <a:r>
            <a:rPr lang="es-AR" sz="1900" kern="1200" dirty="0"/>
            <a:t> </a:t>
          </a:r>
          <a:r>
            <a:rPr lang="es-AR" sz="1900" kern="1200" dirty="0" err="1"/>
            <a:t>of</a:t>
          </a:r>
          <a:r>
            <a:rPr lang="es-AR" sz="1900" kern="1200" dirty="0"/>
            <a:t> </a:t>
          </a:r>
          <a:r>
            <a:rPr lang="es-AR" sz="1900" kern="1200" dirty="0" err="1"/>
            <a:t>illicit</a:t>
          </a:r>
          <a:r>
            <a:rPr lang="es-AR" sz="1900" kern="1200" dirty="0"/>
            <a:t> </a:t>
          </a:r>
          <a:r>
            <a:rPr lang="es-AR" sz="1900" kern="1200" dirty="0" err="1"/>
            <a:t>assets</a:t>
          </a:r>
          <a:endParaRPr lang="es-AR" sz="1900" kern="1200" dirty="0"/>
        </a:p>
      </dsp:txBody>
      <dsp:txXfrm>
        <a:off x="3191791" y="2781623"/>
        <a:ext cx="2186801" cy="1060409"/>
      </dsp:txXfrm>
    </dsp:sp>
    <dsp:sp modelId="{098A0B00-4B81-459A-BA95-42770D70CE5B}">
      <dsp:nvSpPr>
        <dsp:cNvPr id="0" name=""/>
        <dsp:cNvSpPr/>
      </dsp:nvSpPr>
      <dsp:spPr>
        <a:xfrm>
          <a:off x="5411583" y="3286691"/>
          <a:ext cx="901113" cy="50273"/>
        </a:xfrm>
        <a:custGeom>
          <a:avLst/>
          <a:gdLst/>
          <a:ahLst/>
          <a:cxnLst/>
          <a:rect l="0" t="0" r="0" b="0"/>
          <a:pathLst>
            <a:path>
              <a:moveTo>
                <a:pt x="0" y="25136"/>
              </a:moveTo>
              <a:lnTo>
                <a:pt x="901113" y="2513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839612" y="3289300"/>
        <a:ext cx="45055" cy="45055"/>
      </dsp:txXfrm>
    </dsp:sp>
    <dsp:sp modelId="{1215360E-6B01-466C-BE98-2DF400FBDF1B}">
      <dsp:nvSpPr>
        <dsp:cNvPr id="0" name=""/>
        <dsp:cNvSpPr/>
      </dsp:nvSpPr>
      <dsp:spPr>
        <a:xfrm>
          <a:off x="6312697" y="2748632"/>
          <a:ext cx="2252783" cy="11263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AR" sz="1900" kern="1200" dirty="0" err="1"/>
            <a:t>Restitutions</a:t>
          </a:r>
          <a:endParaRPr lang="es-AR" sz="1900" kern="1200" dirty="0"/>
        </a:p>
        <a:p>
          <a:pPr marL="0" lvl="0" indent="0" algn="ctr" defTabSz="844550">
            <a:lnSpc>
              <a:spcPct val="90000"/>
            </a:lnSpc>
            <a:spcBef>
              <a:spcPct val="0"/>
            </a:spcBef>
            <a:spcAft>
              <a:spcPct val="35000"/>
            </a:spcAft>
            <a:buNone/>
          </a:pPr>
          <a:r>
            <a:rPr lang="es-AR" sz="1900" kern="1200" dirty="0" err="1"/>
            <a:t>Forfeiture</a:t>
          </a:r>
          <a:endParaRPr lang="es-AR" sz="1900" kern="1200" dirty="0"/>
        </a:p>
      </dsp:txBody>
      <dsp:txXfrm>
        <a:off x="6345688" y="2781623"/>
        <a:ext cx="2186801" cy="10604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63244-8338-483A-A26B-6CAC2B143C1C}">
      <dsp:nvSpPr>
        <dsp:cNvPr id="0" name=""/>
        <dsp:cNvSpPr/>
      </dsp:nvSpPr>
      <dsp:spPr>
        <a:xfrm>
          <a:off x="1290735" y="417541"/>
          <a:ext cx="2665394" cy="2665394"/>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BB755E-D666-46B1-92D7-0654B3D2E45D}">
      <dsp:nvSpPr>
        <dsp:cNvPr id="0" name=""/>
        <dsp:cNvSpPr/>
      </dsp:nvSpPr>
      <dsp:spPr>
        <a:xfrm>
          <a:off x="1332768" y="442462"/>
          <a:ext cx="2665394" cy="2665394"/>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F721B6-1B2E-481E-9C4F-D683DAF28DD4}">
      <dsp:nvSpPr>
        <dsp:cNvPr id="0" name=""/>
        <dsp:cNvSpPr/>
      </dsp:nvSpPr>
      <dsp:spPr>
        <a:xfrm>
          <a:off x="1332768" y="439717"/>
          <a:ext cx="2665394" cy="2665394"/>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CED122-9DDF-491C-8234-62E03E266688}">
      <dsp:nvSpPr>
        <dsp:cNvPr id="0" name=""/>
        <dsp:cNvSpPr/>
      </dsp:nvSpPr>
      <dsp:spPr>
        <a:xfrm>
          <a:off x="1332768" y="439717"/>
          <a:ext cx="2665394" cy="2665394"/>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49B8FB-0C17-44AA-8900-69D885A13728}">
      <dsp:nvSpPr>
        <dsp:cNvPr id="0" name=""/>
        <dsp:cNvSpPr/>
      </dsp:nvSpPr>
      <dsp:spPr>
        <a:xfrm>
          <a:off x="2051869" y="1158818"/>
          <a:ext cx="1227193" cy="122719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AR" sz="700" kern="1200" dirty="0" err="1"/>
            <a:t>Delays</a:t>
          </a:r>
          <a:r>
            <a:rPr lang="es-AR" sz="700" kern="1200" dirty="0"/>
            <a:t> </a:t>
          </a:r>
        </a:p>
        <a:p>
          <a:pPr marL="0" lvl="0" indent="0" algn="ctr" defTabSz="311150">
            <a:lnSpc>
              <a:spcPct val="90000"/>
            </a:lnSpc>
            <a:spcBef>
              <a:spcPct val="0"/>
            </a:spcBef>
            <a:spcAft>
              <a:spcPct val="35000"/>
            </a:spcAft>
            <a:buNone/>
          </a:pPr>
          <a:r>
            <a:rPr lang="en-US" sz="700" kern="1200" dirty="0"/>
            <a:t>(precautionary measures, administration, modification of teams,...)</a:t>
          </a:r>
          <a:endParaRPr lang="es-AR" sz="700" kern="1200" dirty="0"/>
        </a:p>
        <a:p>
          <a:pPr marL="0" lvl="0" indent="0" algn="ctr" defTabSz="311150">
            <a:lnSpc>
              <a:spcPct val="90000"/>
            </a:lnSpc>
            <a:spcBef>
              <a:spcPct val="0"/>
            </a:spcBef>
            <a:spcAft>
              <a:spcPct val="35000"/>
            </a:spcAft>
            <a:buNone/>
          </a:pPr>
          <a:endParaRPr lang="es-ES" sz="700" kern="1200" dirty="0"/>
        </a:p>
      </dsp:txBody>
      <dsp:txXfrm>
        <a:off x="2231587" y="1338536"/>
        <a:ext cx="867757" cy="867757"/>
      </dsp:txXfrm>
    </dsp:sp>
    <dsp:sp modelId="{27A99C30-E627-4444-B469-D8B4B8133656}">
      <dsp:nvSpPr>
        <dsp:cNvPr id="0" name=""/>
        <dsp:cNvSpPr/>
      </dsp:nvSpPr>
      <dsp:spPr>
        <a:xfrm>
          <a:off x="2117792" y="-142034"/>
          <a:ext cx="1095347" cy="122535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baseline="0" dirty="0" err="1"/>
            <a:t>Information</a:t>
          </a:r>
          <a:endParaRPr lang="es-ES" sz="1000" kern="1200" baseline="0" dirty="0"/>
        </a:p>
      </dsp:txBody>
      <dsp:txXfrm>
        <a:off x="2278202" y="37415"/>
        <a:ext cx="774527" cy="866455"/>
      </dsp:txXfrm>
    </dsp:sp>
    <dsp:sp modelId="{03232B65-6DFB-4BE1-9127-19912FD33B7B}">
      <dsp:nvSpPr>
        <dsp:cNvPr id="0" name=""/>
        <dsp:cNvSpPr/>
      </dsp:nvSpPr>
      <dsp:spPr>
        <a:xfrm>
          <a:off x="3428077" y="1229208"/>
          <a:ext cx="1078321" cy="108641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s-AR" sz="600" kern="1200" dirty="0" err="1"/>
            <a:t>Requested</a:t>
          </a:r>
          <a:r>
            <a:rPr lang="es-AR" sz="600" kern="1200" dirty="0"/>
            <a:t> </a:t>
          </a:r>
          <a:r>
            <a:rPr lang="es-AR" sz="600" kern="1200" dirty="0" err="1"/>
            <a:t>authority</a:t>
          </a:r>
          <a:endParaRPr lang="es-ES" sz="600" kern="1200" dirty="0"/>
        </a:p>
      </dsp:txBody>
      <dsp:txXfrm>
        <a:off x="3585993" y="1388310"/>
        <a:ext cx="762489" cy="768209"/>
      </dsp:txXfrm>
    </dsp:sp>
    <dsp:sp modelId="{64B22FDC-85C8-4377-9E9E-E0F79AD1A549}">
      <dsp:nvSpPr>
        <dsp:cNvPr id="0" name=""/>
        <dsp:cNvSpPr/>
      </dsp:nvSpPr>
      <dsp:spPr>
        <a:xfrm>
          <a:off x="2136695" y="2542714"/>
          <a:ext cx="1057541" cy="106294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s-ES" sz="600" kern="1200" dirty="0"/>
            <a:t>I</a:t>
          </a:r>
        </a:p>
        <a:p>
          <a:pPr marL="0" lvl="0" indent="0" algn="ctr" defTabSz="266700">
            <a:lnSpc>
              <a:spcPct val="90000"/>
            </a:lnSpc>
            <a:spcBef>
              <a:spcPct val="0"/>
            </a:spcBef>
            <a:spcAft>
              <a:spcPct val="35000"/>
            </a:spcAft>
            <a:buNone/>
          </a:pPr>
          <a:r>
            <a:rPr lang="es-ES" sz="600" kern="1200" dirty="0" err="1"/>
            <a:t>Information</a:t>
          </a:r>
          <a:endParaRPr lang="es-ES" sz="600" kern="1200" dirty="0"/>
        </a:p>
      </dsp:txBody>
      <dsp:txXfrm>
        <a:off x="2291568" y="2698379"/>
        <a:ext cx="747795" cy="751614"/>
      </dsp:txXfrm>
    </dsp:sp>
    <dsp:sp modelId="{A5218911-D5C2-4CF6-88B3-AFB5453C4AE2}">
      <dsp:nvSpPr>
        <dsp:cNvPr id="0" name=""/>
        <dsp:cNvSpPr/>
      </dsp:nvSpPr>
      <dsp:spPr>
        <a:xfrm>
          <a:off x="773626" y="1221571"/>
          <a:ext cx="1180134" cy="110168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s-ES" sz="600" kern="1200" dirty="0" err="1"/>
            <a:t>Requesting</a:t>
          </a:r>
          <a:r>
            <a:rPr lang="es-ES" sz="600" kern="1200" dirty="0"/>
            <a:t> </a:t>
          </a:r>
          <a:r>
            <a:rPr lang="es-ES" sz="600" kern="1200" dirty="0" err="1"/>
            <a:t>Authority</a:t>
          </a:r>
          <a:endParaRPr lang="es-ES" sz="600" kern="1200" dirty="0"/>
        </a:p>
      </dsp:txBody>
      <dsp:txXfrm>
        <a:off x="946453" y="1382909"/>
        <a:ext cx="834480" cy="7790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232273" y="2059096"/>
            <a:ext cx="9416488" cy="4735404"/>
          </a:xfrm>
        </p:spPr>
        <p:txBody>
          <a:bodyPr anchor="b"/>
          <a:lstStyle>
            <a:lvl1pPr>
              <a:defRPr sz="1024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32273" y="6794496"/>
            <a:ext cx="9416488" cy="1225131"/>
          </a:xfrm>
        </p:spPr>
        <p:txBody>
          <a:bodyPr anchor="t"/>
          <a:lstStyle>
            <a:lvl1pPr marL="0" indent="0" algn="l">
              <a:buNone/>
              <a:defRPr cap="all">
                <a:solidFill>
                  <a:schemeClr val="bg2">
                    <a:lumMod val="40000"/>
                    <a:lumOff val="60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4072821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32275" y="6827502"/>
            <a:ext cx="9416486" cy="806027"/>
          </a:xfrm>
        </p:spPr>
        <p:txBody>
          <a:bodyPr anchor="b">
            <a:normAutofit/>
          </a:bodyPr>
          <a:lstStyle>
            <a:lvl1pPr algn="l">
              <a:defRPr sz="3413"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32273" y="975360"/>
            <a:ext cx="9416488" cy="517783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32274" y="7633529"/>
            <a:ext cx="9416485" cy="702168"/>
          </a:xfrm>
        </p:spPr>
        <p:txBody>
          <a:bodyPr>
            <a:normAutofit/>
          </a:bodyPr>
          <a:lstStyle>
            <a:lvl1pPr marL="0" indent="0">
              <a:buNone/>
              <a:defRPr sz="1707"/>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1193882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32273" y="2059093"/>
            <a:ext cx="9416488" cy="2817707"/>
          </a:xfrm>
        </p:spPr>
        <p:txBody>
          <a:bodyPr/>
          <a:lstStyle>
            <a:lvl1pPr>
              <a:defRPr sz="6827"/>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232273" y="5201920"/>
            <a:ext cx="9416488" cy="3359573"/>
          </a:xfrm>
        </p:spPr>
        <p:txBody>
          <a:bodyPr anchor="ctr">
            <a:normAutofit/>
          </a:bodyPr>
          <a:lstStyle>
            <a:lvl1pPr marL="0" indent="0">
              <a:buNone/>
              <a:defRPr sz="2560"/>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1824117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680227" y="2059093"/>
            <a:ext cx="8534825" cy="3304354"/>
          </a:xfrm>
        </p:spPr>
        <p:txBody>
          <a:bodyPr/>
          <a:lstStyle>
            <a:lvl1pPr>
              <a:defRPr sz="6827"/>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2059630" y="5363448"/>
            <a:ext cx="7766982" cy="486647"/>
          </a:xfrm>
        </p:spPr>
        <p:txBody>
          <a:bodyPr vert="horz" lIns="91440" tIns="45720" rIns="91440" bIns="45720" rtlCol="0" anchor="t">
            <a:normAutofit/>
          </a:bodyPr>
          <a:lstStyle>
            <a:lvl1pPr marL="0" indent="0">
              <a:buNone/>
              <a:defRPr lang="en-US" sz="1991" b="0" i="0" kern="1200" cap="small" dirty="0">
                <a:solidFill>
                  <a:schemeClr val="bg2">
                    <a:lumMod val="40000"/>
                    <a:lumOff val="60000"/>
                  </a:schemeClr>
                </a:solidFill>
                <a:latin typeface="+mj-lt"/>
                <a:ea typeface="+mj-ea"/>
                <a:cs typeface="+mj-cs"/>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232273" y="6187601"/>
            <a:ext cx="9416488" cy="2384213"/>
          </a:xfrm>
        </p:spPr>
        <p:txBody>
          <a:bodyPr anchor="ctr">
            <a:normAutofit/>
          </a:bodyPr>
          <a:lstStyle>
            <a:lvl1pPr marL="0" indent="0">
              <a:buNone/>
              <a:defRPr sz="2560"/>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AR" smtClean="0"/>
              <a:t>‹Nº›</a:t>
            </a:fld>
            <a:endParaRPr lang="es-AR"/>
          </a:p>
        </p:txBody>
      </p:sp>
      <p:sp>
        <p:nvSpPr>
          <p:cNvPr id="12" name="TextBox 11"/>
          <p:cNvSpPr txBox="1"/>
          <p:nvPr/>
        </p:nvSpPr>
        <p:spPr>
          <a:xfrm>
            <a:off x="958432" y="1381339"/>
            <a:ext cx="855596" cy="2762423"/>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7351" dirty="0"/>
              <a:t>“</a:t>
            </a:r>
          </a:p>
        </p:txBody>
      </p:sp>
      <p:sp>
        <p:nvSpPr>
          <p:cNvPr id="15" name="TextBox 14"/>
          <p:cNvSpPr txBox="1"/>
          <p:nvPr/>
        </p:nvSpPr>
        <p:spPr>
          <a:xfrm>
            <a:off x="9955115" y="3717387"/>
            <a:ext cx="855596" cy="2762423"/>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7351" dirty="0"/>
              <a:t>”</a:t>
            </a:r>
          </a:p>
        </p:txBody>
      </p:sp>
    </p:spTree>
    <p:extLst>
      <p:ext uri="{BB962C8B-B14F-4D97-AF65-F5344CB8AC3E}">
        <p14:creationId xmlns:p14="http://schemas.microsoft.com/office/powerpoint/2010/main" val="2386004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32272" y="4443308"/>
            <a:ext cx="9416489" cy="2351189"/>
          </a:xfrm>
        </p:spPr>
        <p:txBody>
          <a:bodyPr anchor="b"/>
          <a:lstStyle>
            <a:lvl1pPr algn="l">
              <a:defRPr sz="5689"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32273" y="6794497"/>
            <a:ext cx="9416488" cy="1223680"/>
          </a:xfrm>
        </p:spPr>
        <p:txBody>
          <a:bodyPr anchor="t"/>
          <a:lstStyle>
            <a:lvl1pPr marL="0" indent="0" algn="l">
              <a:buNone/>
              <a:defRPr sz="2844" cap="none">
                <a:solidFill>
                  <a:schemeClr val="bg2">
                    <a:lumMod val="40000"/>
                    <a:lumOff val="6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3421750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97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320" y="2817706"/>
            <a:ext cx="3144142" cy="819573"/>
          </a:xfrm>
        </p:spPr>
        <p:txBody>
          <a:bodyPr anchor="b">
            <a:noAutofit/>
          </a:bodyPr>
          <a:lstStyle>
            <a:lvl1pPr marL="0" indent="0">
              <a:buNone/>
              <a:defRPr sz="3413" b="0">
                <a:solidFill>
                  <a:schemeClr val="bg2">
                    <a:lumMod val="40000"/>
                    <a:lumOff val="6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los estilos de texto del patrón</a:t>
            </a:r>
          </a:p>
        </p:txBody>
      </p:sp>
      <p:sp>
        <p:nvSpPr>
          <p:cNvPr id="16" name="Text Placeholder 3"/>
          <p:cNvSpPr>
            <a:spLocks noGrp="1"/>
          </p:cNvSpPr>
          <p:nvPr>
            <p:ph type="body" sz="half" idx="15"/>
          </p:nvPr>
        </p:nvSpPr>
        <p:spPr>
          <a:xfrm>
            <a:off x="696142" y="3793067"/>
            <a:ext cx="3123319" cy="5104836"/>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sp>
        <p:nvSpPr>
          <p:cNvPr id="5" name="Text Placeholder 4"/>
          <p:cNvSpPr>
            <a:spLocks noGrp="1"/>
          </p:cNvSpPr>
          <p:nvPr>
            <p:ph type="body" sz="quarter" idx="3"/>
          </p:nvPr>
        </p:nvSpPr>
        <p:spPr>
          <a:xfrm>
            <a:off x="4143650" y="2817706"/>
            <a:ext cx="3132806" cy="819573"/>
          </a:xfrm>
        </p:spPr>
        <p:txBody>
          <a:bodyPr anchor="b">
            <a:noAutofit/>
          </a:bodyPr>
          <a:lstStyle>
            <a:lvl1pPr marL="0" indent="0">
              <a:buNone/>
              <a:defRPr sz="3413" b="0">
                <a:solidFill>
                  <a:schemeClr val="bg2">
                    <a:lumMod val="40000"/>
                    <a:lumOff val="6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los estilos de texto del patrón</a:t>
            </a:r>
          </a:p>
        </p:txBody>
      </p:sp>
      <p:sp>
        <p:nvSpPr>
          <p:cNvPr id="19" name="Text Placeholder 3"/>
          <p:cNvSpPr>
            <a:spLocks noGrp="1"/>
          </p:cNvSpPr>
          <p:nvPr>
            <p:ph type="body" sz="half" idx="16"/>
          </p:nvPr>
        </p:nvSpPr>
        <p:spPr>
          <a:xfrm>
            <a:off x="4132390" y="3793067"/>
            <a:ext cx="3144065" cy="5104836"/>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601660" y="2817706"/>
            <a:ext cx="3128402" cy="819573"/>
          </a:xfrm>
        </p:spPr>
        <p:txBody>
          <a:bodyPr anchor="b">
            <a:noAutofit/>
          </a:bodyPr>
          <a:lstStyle>
            <a:lvl1pPr marL="0" indent="0">
              <a:buNone/>
              <a:defRPr sz="3413" b="0">
                <a:solidFill>
                  <a:schemeClr val="bg2">
                    <a:lumMod val="40000"/>
                    <a:lumOff val="6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los estilos de texto del patrón</a:t>
            </a:r>
          </a:p>
        </p:txBody>
      </p:sp>
      <p:sp>
        <p:nvSpPr>
          <p:cNvPr id="20" name="Text Placeholder 3"/>
          <p:cNvSpPr>
            <a:spLocks noGrp="1"/>
          </p:cNvSpPr>
          <p:nvPr>
            <p:ph type="body" sz="half" idx="17"/>
          </p:nvPr>
        </p:nvSpPr>
        <p:spPr>
          <a:xfrm>
            <a:off x="7601660" y="3793067"/>
            <a:ext cx="3128402" cy="5104836"/>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cxnSp>
        <p:nvCxnSpPr>
          <p:cNvPr id="17" name="Straight Connector 16"/>
          <p:cNvCxnSpPr/>
          <p:nvPr/>
        </p:nvCxnSpPr>
        <p:spPr>
          <a:xfrm>
            <a:off x="3975586" y="3034454"/>
            <a:ext cx="0" cy="563541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428309" y="3034453"/>
            <a:ext cx="0" cy="5641788"/>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46705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97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96142" y="6045794"/>
            <a:ext cx="3136870" cy="819573"/>
          </a:xfrm>
        </p:spPr>
        <p:txBody>
          <a:bodyPr anchor="b">
            <a:noAutofit/>
          </a:bodyPr>
          <a:lstStyle>
            <a:lvl1pPr marL="0" indent="0">
              <a:buNone/>
              <a:defRPr sz="3413" b="0">
                <a:solidFill>
                  <a:schemeClr val="bg2">
                    <a:lumMod val="40000"/>
                    <a:lumOff val="6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96142" y="3142827"/>
            <a:ext cx="3136870" cy="21674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96142" y="6865369"/>
            <a:ext cx="3136870" cy="937513"/>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sp>
        <p:nvSpPr>
          <p:cNvPr id="5" name="Text Placeholder 4"/>
          <p:cNvSpPr>
            <a:spLocks noGrp="1"/>
          </p:cNvSpPr>
          <p:nvPr>
            <p:ph type="body" sz="quarter" idx="3"/>
          </p:nvPr>
        </p:nvSpPr>
        <p:spPr>
          <a:xfrm>
            <a:off x="4149749" y="6045794"/>
            <a:ext cx="3126707" cy="819573"/>
          </a:xfrm>
        </p:spPr>
        <p:txBody>
          <a:bodyPr anchor="b">
            <a:noAutofit/>
          </a:bodyPr>
          <a:lstStyle>
            <a:lvl1pPr marL="0" indent="0">
              <a:buNone/>
              <a:defRPr sz="3413" b="0">
                <a:solidFill>
                  <a:schemeClr val="bg2">
                    <a:lumMod val="40000"/>
                    <a:lumOff val="6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4149747" y="3142827"/>
            <a:ext cx="3126707" cy="21674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148304" y="6865368"/>
            <a:ext cx="3130849" cy="937513"/>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601660" y="6045794"/>
            <a:ext cx="3128402" cy="819573"/>
          </a:xfrm>
        </p:spPr>
        <p:txBody>
          <a:bodyPr anchor="b">
            <a:noAutofit/>
          </a:bodyPr>
          <a:lstStyle>
            <a:lvl1pPr marL="0" indent="0">
              <a:buNone/>
              <a:defRPr sz="3413" b="0">
                <a:solidFill>
                  <a:schemeClr val="bg2">
                    <a:lumMod val="40000"/>
                    <a:lumOff val="6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601659" y="3142827"/>
            <a:ext cx="3128402" cy="21674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601528" y="6865365"/>
            <a:ext cx="3132545" cy="937513"/>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cxnSp>
        <p:nvCxnSpPr>
          <p:cNvPr id="19" name="Straight Connector 18"/>
          <p:cNvCxnSpPr/>
          <p:nvPr/>
        </p:nvCxnSpPr>
        <p:spPr>
          <a:xfrm>
            <a:off x="3975586" y="3034454"/>
            <a:ext cx="0" cy="563541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428309" y="3034453"/>
            <a:ext cx="0" cy="5641788"/>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874851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2128045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0135" y="611861"/>
            <a:ext cx="1869928" cy="8286044"/>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96142" y="1099669"/>
            <a:ext cx="7920088" cy="779823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2760602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61" name="Nivel de texto 1…"/>
          <p:cNvSpPr txBox="1">
            <a:spLocks noGrp="1"/>
          </p:cNvSpPr>
          <p:nvPr>
            <p:ph type="body" sz="quarter" idx="1"/>
          </p:nvPr>
        </p:nvSpPr>
        <p:spPr>
          <a:xfrm>
            <a:off x="571500" y="1574800"/>
            <a:ext cx="11861800" cy="1271"/>
          </a:xfrm>
          <a:prstGeom prst="rect">
            <a:avLst/>
          </a:prstGeom>
          <a:ln w="38100" cap="rnd">
            <a:solidFill>
              <a:srgbClr val="747676"/>
            </a:solidFill>
            <a:custDash>
              <a:ds d="100000" sp="200000"/>
            </a:custDash>
            <a:round/>
          </a:ln>
        </p:spPr>
        <p:txBody>
          <a:bodyPr anchor="ctr"/>
          <a:lstStyle/>
          <a:p>
            <a:r>
              <a:t>Nivel de texto 1</a:t>
            </a:r>
          </a:p>
          <a:p>
            <a:pPr lvl="1"/>
            <a:r>
              <a:t>Nivel de texto 2</a:t>
            </a:r>
          </a:p>
          <a:p>
            <a:pPr lvl="2"/>
            <a:r>
              <a:t>Nivel de texto 3</a:t>
            </a:r>
          </a:p>
          <a:p>
            <a:pPr lvl="3"/>
            <a:r>
              <a:t>Nivel de texto 4</a:t>
            </a:r>
          </a:p>
          <a:p>
            <a:pPr lvl="4"/>
            <a:r>
              <a:t>Nivel de texto 5</a:t>
            </a:r>
          </a:p>
        </p:txBody>
      </p:sp>
      <p:sp>
        <p:nvSpPr>
          <p:cNvPr id="62" name="Texto del título"/>
          <p:cNvSpPr txBox="1">
            <a:spLocks noGrp="1"/>
          </p:cNvSpPr>
          <p:nvPr>
            <p:ph type="title"/>
          </p:nvPr>
        </p:nvSpPr>
        <p:spPr>
          <a:xfrm>
            <a:off x="571500" y="723900"/>
            <a:ext cx="11861800" cy="723900"/>
          </a:xfrm>
          <a:prstGeom prst="rect">
            <a:avLst/>
          </a:prstGeom>
        </p:spPr>
        <p:txBody>
          <a:bodyPr/>
          <a:lstStyle/>
          <a:p>
            <a:r>
              <a:t>Texto del título</a:t>
            </a:r>
          </a:p>
        </p:txBody>
      </p:sp>
      <p:sp>
        <p:nvSpPr>
          <p:cNvPr id="63" name="Nivel de texto 1…"/>
          <p:cNvSpPr txBox="1">
            <a:spLocks noGrp="1"/>
          </p:cNvSpPr>
          <p:nvPr>
            <p:ph type="body" idx="13"/>
          </p:nvPr>
        </p:nvSpPr>
        <p:spPr>
          <a:prstGeom prst="rect">
            <a:avLst/>
          </a:prstGeom>
        </p:spPr>
        <p:txBody>
          <a:bodyPr/>
          <a:lstStyle/>
          <a:p>
            <a:endParaRPr/>
          </a:p>
        </p:txBody>
      </p:sp>
      <p:sp>
        <p:nvSpPr>
          <p:cNvPr id="6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62692368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52" name="Nivel de texto 1…"/>
          <p:cNvSpPr txBox="1">
            <a:spLocks noGrp="1"/>
          </p:cNvSpPr>
          <p:nvPr>
            <p:ph type="body" sz="quarter" idx="1"/>
          </p:nvPr>
        </p:nvSpPr>
        <p:spPr>
          <a:xfrm>
            <a:off x="571500" y="1574800"/>
            <a:ext cx="11861800" cy="1271"/>
          </a:xfrm>
          <a:prstGeom prst="rect">
            <a:avLst/>
          </a:prstGeom>
          <a:ln w="38100" cap="rnd">
            <a:solidFill>
              <a:srgbClr val="747676"/>
            </a:solidFill>
            <a:custDash>
              <a:ds d="100000" sp="200000"/>
            </a:custDash>
            <a:round/>
          </a:ln>
        </p:spPr>
        <p:txBody>
          <a:bodyPr anchor="ctr"/>
          <a:lstStyle/>
          <a:p>
            <a:r>
              <a:t>Nivel de texto 1</a:t>
            </a:r>
          </a:p>
          <a:p>
            <a:pPr lvl="1"/>
            <a:r>
              <a:t>Nivel de texto 2</a:t>
            </a:r>
          </a:p>
          <a:p>
            <a:pPr lvl="2"/>
            <a:r>
              <a:t>Nivel de texto 3</a:t>
            </a:r>
          </a:p>
          <a:p>
            <a:pPr lvl="3"/>
            <a:r>
              <a:t>Nivel de texto 4</a:t>
            </a:r>
          </a:p>
          <a:p>
            <a:pPr lvl="4"/>
            <a:r>
              <a:t>Nivel de texto 5</a:t>
            </a:r>
          </a:p>
        </p:txBody>
      </p:sp>
      <p:sp>
        <p:nvSpPr>
          <p:cNvPr id="53" name="Texto del título"/>
          <p:cNvSpPr txBox="1">
            <a:spLocks noGrp="1"/>
          </p:cNvSpPr>
          <p:nvPr>
            <p:ph type="title"/>
          </p:nvPr>
        </p:nvSpPr>
        <p:spPr>
          <a:xfrm>
            <a:off x="571500" y="723900"/>
            <a:ext cx="11861800" cy="723900"/>
          </a:xfrm>
          <a:prstGeom prst="rect">
            <a:avLst/>
          </a:prstGeom>
        </p:spPr>
        <p:txBody>
          <a:bodyPr/>
          <a:lstStyle/>
          <a:p>
            <a:r>
              <a:t>Texto del título</a:t>
            </a:r>
          </a:p>
        </p:txBody>
      </p:sp>
      <p:sp>
        <p:nvSpPr>
          <p:cNvPr id="5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85039566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3065371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32275" y="4070022"/>
            <a:ext cx="9416486" cy="2724476"/>
          </a:xfrm>
        </p:spPr>
        <p:txBody>
          <a:bodyPr anchor="b"/>
          <a:lstStyle>
            <a:lvl1pPr algn="l">
              <a:defRPr sz="5689"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32273" y="6794497"/>
            <a:ext cx="9416488" cy="1223680"/>
          </a:xfrm>
        </p:spPr>
        <p:txBody>
          <a:bodyPr anchor="t"/>
          <a:lstStyle>
            <a:lvl1pPr marL="0" indent="0" algn="l">
              <a:buNone/>
              <a:defRPr sz="2844" cap="all">
                <a:solidFill>
                  <a:schemeClr val="bg2">
                    <a:lumMod val="40000"/>
                    <a:lumOff val="6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401601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77174" y="2930598"/>
            <a:ext cx="4690650" cy="5967307"/>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033032" y="2924222"/>
            <a:ext cx="4690652" cy="5973682"/>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154155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7173" y="2709333"/>
            <a:ext cx="4690648" cy="819573"/>
          </a:xfrm>
        </p:spPr>
        <p:txBody>
          <a:bodyPr anchor="b">
            <a:noAutofit/>
          </a:bodyPr>
          <a:lstStyle>
            <a:lvl1pPr marL="0" indent="0">
              <a:buNone/>
              <a:defRPr sz="3413" b="0">
                <a:solidFill>
                  <a:schemeClr val="bg2">
                    <a:lumMod val="40000"/>
                    <a:lumOff val="6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los estilos de texto del patrón</a:t>
            </a:r>
          </a:p>
        </p:txBody>
      </p:sp>
      <p:sp>
        <p:nvSpPr>
          <p:cNvPr id="4" name="Content Placeholder 3"/>
          <p:cNvSpPr>
            <a:spLocks noGrp="1"/>
          </p:cNvSpPr>
          <p:nvPr>
            <p:ph sz="half" idx="2"/>
          </p:nvPr>
        </p:nvSpPr>
        <p:spPr>
          <a:xfrm>
            <a:off x="1177174" y="3576320"/>
            <a:ext cx="4690650" cy="5321583"/>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33033" y="2709333"/>
            <a:ext cx="4690650" cy="819573"/>
          </a:xfrm>
        </p:spPr>
        <p:txBody>
          <a:bodyPr anchor="b">
            <a:noAutofit/>
          </a:bodyPr>
          <a:lstStyle>
            <a:lvl1pPr marL="0" indent="0">
              <a:buNone/>
              <a:defRPr sz="3413" b="0">
                <a:solidFill>
                  <a:schemeClr val="bg2">
                    <a:lumMod val="40000"/>
                    <a:lumOff val="6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los estilos de texto del patrón</a:t>
            </a:r>
          </a:p>
        </p:txBody>
      </p:sp>
      <p:sp>
        <p:nvSpPr>
          <p:cNvPr id="6" name="Content Placeholder 5"/>
          <p:cNvSpPr>
            <a:spLocks noGrp="1"/>
          </p:cNvSpPr>
          <p:nvPr>
            <p:ph sz="quarter" idx="4"/>
          </p:nvPr>
        </p:nvSpPr>
        <p:spPr>
          <a:xfrm>
            <a:off x="6033033" y="3576320"/>
            <a:ext cx="4690650" cy="5321583"/>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416365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3/20/2022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647343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3/20/2022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717448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32272" y="2059094"/>
            <a:ext cx="3628746" cy="2059093"/>
          </a:xfrm>
        </p:spPr>
        <p:txBody>
          <a:bodyPr anchor="b"/>
          <a:lstStyle>
            <a:lvl1pPr algn="l">
              <a:defRPr sz="3413"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04921" y="2059093"/>
            <a:ext cx="5543841" cy="6502400"/>
          </a:xfrm>
        </p:spPr>
        <p:txBody>
          <a:bodyPr anchor="ctr">
            <a:normAutofit/>
          </a:bodyPr>
          <a:lstStyle>
            <a:lvl1pPr>
              <a:defRPr sz="2844"/>
            </a:lvl1pPr>
            <a:lvl2pPr>
              <a:defRPr sz="2560"/>
            </a:lvl2pPr>
            <a:lvl3pPr>
              <a:defRPr sz="2276"/>
            </a:lvl3pPr>
            <a:lvl4pPr>
              <a:defRPr sz="1991"/>
            </a:lvl4pPr>
            <a:lvl5pPr>
              <a:defRPr sz="1991"/>
            </a:lvl5pPr>
            <a:lvl6pPr>
              <a:defRPr sz="1991"/>
            </a:lvl6pPr>
            <a:lvl7pPr>
              <a:defRPr sz="1991"/>
            </a:lvl7pPr>
            <a:lvl8pPr>
              <a:defRPr sz="1991"/>
            </a:lvl8pPr>
            <a:lvl9pPr>
              <a:defRPr sz="199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32272" y="4450534"/>
            <a:ext cx="3628746" cy="4118185"/>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3/20/2022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2923944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31155" y="2637073"/>
            <a:ext cx="5433847" cy="2239727"/>
          </a:xfrm>
        </p:spPr>
        <p:txBody>
          <a:bodyPr anchor="b">
            <a:normAutofit/>
          </a:bodyPr>
          <a:lstStyle>
            <a:lvl1pPr algn="l">
              <a:defRPr sz="512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14780" y="1625600"/>
            <a:ext cx="3414649" cy="6502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32272" y="5201920"/>
            <a:ext cx="5425391" cy="1950720"/>
          </a:xfrm>
        </p:spPr>
        <p:txBody>
          <a:bodyPr>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s-AR" smtClean="0"/>
              <a:t>‹Nº›</a:t>
            </a:fld>
            <a:endParaRPr lang="es-AR"/>
          </a:p>
        </p:txBody>
      </p:sp>
    </p:spTree>
    <p:extLst>
      <p:ext uri="{BB962C8B-B14F-4D97-AF65-F5344CB8AC3E}">
        <p14:creationId xmlns:p14="http://schemas.microsoft.com/office/powerpoint/2010/main" val="337750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8959192" y="2384214"/>
            <a:ext cx="4009813" cy="4009813"/>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092206" y="-650240"/>
            <a:ext cx="2275840" cy="227584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959192" y="8669867"/>
            <a:ext cx="1408853" cy="1408853"/>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19005" y="3793067"/>
            <a:ext cx="5960533" cy="5960533"/>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94365" y="4118187"/>
            <a:ext cx="3359573" cy="3359573"/>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1016027" y="0"/>
            <a:ext cx="975360" cy="156367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89365" y="643866"/>
            <a:ext cx="10034318" cy="1991865"/>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7174" y="2919716"/>
            <a:ext cx="9545463" cy="596690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659541" y="2600919"/>
            <a:ext cx="1408852" cy="325204"/>
          </a:xfrm>
          <a:prstGeom prst="rect">
            <a:avLst/>
          </a:prstGeom>
        </p:spPr>
        <p:txBody>
          <a:bodyPr vert="horz" lIns="91440" tIns="45720" rIns="91440" bIns="45720" rtlCol="0" anchor="t"/>
          <a:lstStyle>
            <a:lvl1pPr algn="l">
              <a:defRPr sz="1564" b="0" i="0">
                <a:solidFill>
                  <a:schemeClr val="tx1">
                    <a:tint val="75000"/>
                    <a:alpha val="60000"/>
                  </a:schemeClr>
                </a:solidFill>
              </a:defRPr>
            </a:lvl1pPr>
          </a:lstStyle>
          <a:p>
            <a:fld id="{4AAD347D-5ACD-4C99-B74B-A9C85AD731AF}" type="datetimeFigureOut">
              <a:rPr lang="en-US" dirty="0"/>
              <a:t>3/20/2022</a:t>
            </a:fld>
            <a:endParaRPr lang="en-US" dirty="0"/>
          </a:p>
        </p:txBody>
      </p:sp>
      <p:sp>
        <p:nvSpPr>
          <p:cNvPr id="5" name="Footer Placeholder 4"/>
          <p:cNvSpPr>
            <a:spLocks noGrp="1"/>
          </p:cNvSpPr>
          <p:nvPr>
            <p:ph type="ftr" sz="quarter" idx="3"/>
          </p:nvPr>
        </p:nvSpPr>
        <p:spPr>
          <a:xfrm rot="5400000">
            <a:off x="8865188" y="4641239"/>
            <a:ext cx="5489486" cy="325205"/>
          </a:xfrm>
          <a:prstGeom prst="rect">
            <a:avLst/>
          </a:prstGeom>
        </p:spPr>
        <p:txBody>
          <a:bodyPr vert="horz" lIns="91440" tIns="45720" rIns="91440" bIns="45720" rtlCol="0" anchor="b"/>
          <a:lstStyle>
            <a:lvl1pPr algn="l">
              <a:defRPr sz="1564"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1045591" y="420603"/>
            <a:ext cx="894312" cy="1091822"/>
          </a:xfrm>
          <a:prstGeom prst="rect">
            <a:avLst/>
          </a:prstGeom>
        </p:spPr>
        <p:txBody>
          <a:bodyPr vert="horz" lIns="91440" tIns="45720" rIns="91440" bIns="45720" rtlCol="0" anchor="b"/>
          <a:lstStyle>
            <a:lvl1pPr algn="ctr">
              <a:defRPr sz="3984" b="0" i="0">
                <a:solidFill>
                  <a:schemeClr val="tx1">
                    <a:tint val="75000"/>
                  </a:schemeClr>
                </a:solidFill>
              </a:defRPr>
            </a:lvl1pPr>
          </a:lstStyle>
          <a:p>
            <a:fld id="{86CB4B4D-7CA3-9044-876B-883B54F8677D}" type="slidenum">
              <a:rPr lang="es-AR" smtClean="0"/>
              <a:t>‹Nº›</a:t>
            </a:fld>
            <a:endParaRPr lang="es-AR"/>
          </a:p>
        </p:txBody>
      </p:sp>
    </p:spTree>
    <p:extLst>
      <p:ext uri="{BB962C8B-B14F-4D97-AF65-F5344CB8AC3E}">
        <p14:creationId xmlns:p14="http://schemas.microsoft.com/office/powerpoint/2010/main" val="2408721660"/>
      </p:ext>
    </p:extLst>
  </p:cSld>
  <p:clrMap bg1="dk1" tx1="lt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Lst>
  <p:txStyles>
    <p:titleStyle>
      <a:lvl1pPr algn="l" defTabSz="650240" rtl="0" eaLnBrk="1" latinLnBrk="0" hangingPunct="1">
        <a:spcBef>
          <a:spcPct val="0"/>
        </a:spcBef>
        <a:buNone/>
        <a:defRPr sz="5973"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87681" indent="-487681" algn="l" defTabSz="650240" rtl="0" eaLnBrk="1" latinLnBrk="0" hangingPunct="1">
        <a:spcBef>
          <a:spcPts val="1422"/>
        </a:spcBef>
        <a:spcAft>
          <a:spcPts val="0"/>
        </a:spcAft>
        <a:buClr>
          <a:schemeClr val="bg2">
            <a:lumMod val="40000"/>
            <a:lumOff val="60000"/>
          </a:schemeClr>
        </a:buClr>
        <a:buSzPct val="80000"/>
        <a:buFont typeface="Wingdings 3" charset="2"/>
        <a:buChar char=""/>
        <a:defRPr sz="2844" b="0" i="0" kern="1200">
          <a:solidFill>
            <a:schemeClr val="tx1"/>
          </a:solidFill>
          <a:latin typeface="+mj-lt"/>
          <a:ea typeface="+mj-ea"/>
          <a:cs typeface="+mj-cs"/>
        </a:defRPr>
      </a:lvl1pPr>
      <a:lvl2pPr marL="1056641" indent="-406401" algn="l" defTabSz="650240" rtl="0" eaLnBrk="1" latinLnBrk="0" hangingPunct="1">
        <a:spcBef>
          <a:spcPts val="1422"/>
        </a:spcBef>
        <a:spcAft>
          <a:spcPts val="0"/>
        </a:spcAft>
        <a:buClr>
          <a:schemeClr val="bg2">
            <a:lumMod val="40000"/>
            <a:lumOff val="60000"/>
          </a:schemeClr>
        </a:buClr>
        <a:buSzPct val="80000"/>
        <a:buFont typeface="Wingdings 3" charset="2"/>
        <a:buChar char=""/>
        <a:defRPr sz="2560" b="0" i="0" kern="1200">
          <a:solidFill>
            <a:schemeClr val="tx1"/>
          </a:solidFill>
          <a:latin typeface="+mj-lt"/>
          <a:ea typeface="+mj-ea"/>
          <a:cs typeface="+mj-cs"/>
        </a:defRPr>
      </a:lvl2pPr>
      <a:lvl3pPr marL="1625603" indent="-325121" algn="l" defTabSz="650240" rtl="0" eaLnBrk="1" latinLnBrk="0" hangingPunct="1">
        <a:spcBef>
          <a:spcPts val="1422"/>
        </a:spcBef>
        <a:spcAft>
          <a:spcPts val="0"/>
        </a:spcAft>
        <a:buClr>
          <a:schemeClr val="bg2">
            <a:lumMod val="40000"/>
            <a:lumOff val="60000"/>
          </a:schemeClr>
        </a:buClr>
        <a:buSzPct val="80000"/>
        <a:buFont typeface="Wingdings 3" charset="2"/>
        <a:buChar char=""/>
        <a:defRPr sz="2276" b="0" i="0" kern="1200">
          <a:solidFill>
            <a:schemeClr val="tx1"/>
          </a:solidFill>
          <a:latin typeface="+mj-lt"/>
          <a:ea typeface="+mj-ea"/>
          <a:cs typeface="+mj-cs"/>
        </a:defRPr>
      </a:lvl3pPr>
      <a:lvl4pPr marL="2275843" indent="-325121" algn="l" defTabSz="650240" rtl="0" eaLnBrk="1" latinLnBrk="0" hangingPunct="1">
        <a:spcBef>
          <a:spcPts val="1422"/>
        </a:spcBef>
        <a:spcAft>
          <a:spcPts val="0"/>
        </a:spcAft>
        <a:buClr>
          <a:schemeClr val="bg2">
            <a:lumMod val="40000"/>
            <a:lumOff val="60000"/>
          </a:schemeClr>
        </a:buClr>
        <a:buSzPct val="80000"/>
        <a:buFont typeface="Wingdings 3" charset="2"/>
        <a:buChar char=""/>
        <a:defRPr sz="1991" b="0" i="0" kern="1200">
          <a:solidFill>
            <a:schemeClr val="tx1"/>
          </a:solidFill>
          <a:latin typeface="+mj-lt"/>
          <a:ea typeface="+mj-ea"/>
          <a:cs typeface="+mj-cs"/>
        </a:defRPr>
      </a:lvl4pPr>
      <a:lvl5pPr marL="2926083" indent="-325121" algn="l" defTabSz="650240" rtl="0" eaLnBrk="1" latinLnBrk="0" hangingPunct="1">
        <a:spcBef>
          <a:spcPts val="1422"/>
        </a:spcBef>
        <a:spcAft>
          <a:spcPts val="0"/>
        </a:spcAft>
        <a:buClr>
          <a:schemeClr val="bg2">
            <a:lumMod val="40000"/>
            <a:lumOff val="60000"/>
          </a:schemeClr>
        </a:buClr>
        <a:buSzPct val="80000"/>
        <a:buFont typeface="Wingdings 3" charset="2"/>
        <a:buChar char=""/>
        <a:defRPr sz="1991" b="0" i="0" kern="1200">
          <a:solidFill>
            <a:schemeClr val="tx1"/>
          </a:solidFill>
          <a:latin typeface="+mj-lt"/>
          <a:ea typeface="+mj-ea"/>
          <a:cs typeface="+mj-cs"/>
        </a:defRPr>
      </a:lvl5pPr>
      <a:lvl6pPr marL="3576324" indent="-325121" algn="l" defTabSz="650240" rtl="0" eaLnBrk="1" latinLnBrk="0" hangingPunct="1">
        <a:spcBef>
          <a:spcPts val="1422"/>
        </a:spcBef>
        <a:spcAft>
          <a:spcPts val="0"/>
        </a:spcAft>
        <a:buClr>
          <a:schemeClr val="bg2">
            <a:lumMod val="40000"/>
            <a:lumOff val="60000"/>
          </a:schemeClr>
        </a:buClr>
        <a:buSzPct val="80000"/>
        <a:buFont typeface="Wingdings 3" charset="2"/>
        <a:buChar char=""/>
        <a:defRPr sz="1991" b="0" i="0" kern="1200">
          <a:solidFill>
            <a:schemeClr val="tx1"/>
          </a:solidFill>
          <a:latin typeface="+mj-lt"/>
          <a:ea typeface="+mj-ea"/>
          <a:cs typeface="+mj-cs"/>
        </a:defRPr>
      </a:lvl6pPr>
      <a:lvl7pPr marL="4226564" indent="-325121" algn="l" defTabSz="650240" rtl="0" eaLnBrk="1" latinLnBrk="0" hangingPunct="1">
        <a:spcBef>
          <a:spcPts val="1422"/>
        </a:spcBef>
        <a:spcAft>
          <a:spcPts val="0"/>
        </a:spcAft>
        <a:buClr>
          <a:schemeClr val="bg2">
            <a:lumMod val="40000"/>
            <a:lumOff val="60000"/>
          </a:schemeClr>
        </a:buClr>
        <a:buSzPct val="80000"/>
        <a:buFont typeface="Wingdings 3" charset="2"/>
        <a:buChar char=""/>
        <a:defRPr sz="1991" b="0" i="0" kern="1200">
          <a:solidFill>
            <a:schemeClr val="tx1"/>
          </a:solidFill>
          <a:latin typeface="+mj-lt"/>
          <a:ea typeface="+mj-ea"/>
          <a:cs typeface="+mj-cs"/>
        </a:defRPr>
      </a:lvl7pPr>
      <a:lvl8pPr marL="4876805" indent="-325121" algn="l" defTabSz="650240" rtl="0" eaLnBrk="1" latinLnBrk="0" hangingPunct="1">
        <a:spcBef>
          <a:spcPts val="1422"/>
        </a:spcBef>
        <a:spcAft>
          <a:spcPts val="0"/>
        </a:spcAft>
        <a:buClr>
          <a:schemeClr val="bg2">
            <a:lumMod val="40000"/>
            <a:lumOff val="60000"/>
          </a:schemeClr>
        </a:buClr>
        <a:buSzPct val="80000"/>
        <a:buFont typeface="Wingdings 3" charset="2"/>
        <a:buChar char=""/>
        <a:defRPr sz="1991" b="0" i="0" kern="1200">
          <a:solidFill>
            <a:schemeClr val="tx1"/>
          </a:solidFill>
          <a:latin typeface="+mj-lt"/>
          <a:ea typeface="+mj-ea"/>
          <a:cs typeface="+mj-cs"/>
        </a:defRPr>
      </a:lvl8pPr>
      <a:lvl9pPr marL="5527045" indent="-325121" algn="l" defTabSz="650240" rtl="0" eaLnBrk="1" latinLnBrk="0" hangingPunct="1">
        <a:spcBef>
          <a:spcPts val="1422"/>
        </a:spcBef>
        <a:spcAft>
          <a:spcPts val="0"/>
        </a:spcAft>
        <a:buClr>
          <a:schemeClr val="bg2">
            <a:lumMod val="40000"/>
            <a:lumOff val="60000"/>
          </a:schemeClr>
        </a:buClr>
        <a:buSzPct val="80000"/>
        <a:buFont typeface="Wingdings 3" charset="2"/>
        <a:buChar char=""/>
        <a:defRPr sz="1991" b="0" i="0" kern="1200">
          <a:solidFill>
            <a:schemeClr val="tx1"/>
          </a:solidFill>
          <a:latin typeface="+mj-lt"/>
          <a:ea typeface="+mj-ea"/>
          <a:cs typeface="+mj-cs"/>
        </a:defRPr>
      </a:lvl9pPr>
    </p:bodyStyle>
    <p:otherStyle>
      <a:defPPr>
        <a:defRPr lang="en-US"/>
      </a:defPPr>
      <a:lvl1pPr marL="0" algn="l" defTabSz="650240" rtl="0" eaLnBrk="1" latinLnBrk="0" hangingPunct="1">
        <a:defRPr sz="2560" kern="1200">
          <a:solidFill>
            <a:schemeClr val="tx1"/>
          </a:solidFill>
          <a:latin typeface="+mn-lt"/>
          <a:ea typeface="+mn-ea"/>
          <a:cs typeface="+mn-cs"/>
        </a:defRPr>
      </a:lvl1pPr>
      <a:lvl2pPr marL="650240" algn="l" defTabSz="650240" rtl="0" eaLnBrk="1" latinLnBrk="0" hangingPunct="1">
        <a:defRPr sz="2560" kern="1200">
          <a:solidFill>
            <a:schemeClr val="tx1"/>
          </a:solidFill>
          <a:latin typeface="+mn-lt"/>
          <a:ea typeface="+mn-ea"/>
          <a:cs typeface="+mn-cs"/>
        </a:defRPr>
      </a:lvl2pPr>
      <a:lvl3pPr marL="1300481" algn="l" defTabSz="650240" rtl="0" eaLnBrk="1" latinLnBrk="0" hangingPunct="1">
        <a:defRPr sz="2560" kern="1200">
          <a:solidFill>
            <a:schemeClr val="tx1"/>
          </a:solidFill>
          <a:latin typeface="+mn-lt"/>
          <a:ea typeface="+mn-ea"/>
          <a:cs typeface="+mn-cs"/>
        </a:defRPr>
      </a:lvl3pPr>
      <a:lvl4pPr marL="1950721" algn="l" defTabSz="650240" rtl="0" eaLnBrk="1" latinLnBrk="0" hangingPunct="1">
        <a:defRPr sz="2560" kern="1200">
          <a:solidFill>
            <a:schemeClr val="tx1"/>
          </a:solidFill>
          <a:latin typeface="+mn-lt"/>
          <a:ea typeface="+mn-ea"/>
          <a:cs typeface="+mn-cs"/>
        </a:defRPr>
      </a:lvl4pPr>
      <a:lvl5pPr marL="2600963" algn="l" defTabSz="650240" rtl="0" eaLnBrk="1" latinLnBrk="0" hangingPunct="1">
        <a:defRPr sz="2560" kern="1200">
          <a:solidFill>
            <a:schemeClr val="tx1"/>
          </a:solidFill>
          <a:latin typeface="+mn-lt"/>
          <a:ea typeface="+mn-ea"/>
          <a:cs typeface="+mn-cs"/>
        </a:defRPr>
      </a:lvl5pPr>
      <a:lvl6pPr marL="3251203" algn="l" defTabSz="650240" rtl="0" eaLnBrk="1" latinLnBrk="0" hangingPunct="1">
        <a:defRPr sz="2560" kern="1200">
          <a:solidFill>
            <a:schemeClr val="tx1"/>
          </a:solidFill>
          <a:latin typeface="+mn-lt"/>
          <a:ea typeface="+mn-ea"/>
          <a:cs typeface="+mn-cs"/>
        </a:defRPr>
      </a:lvl6pPr>
      <a:lvl7pPr marL="3901444" algn="l" defTabSz="650240" rtl="0" eaLnBrk="1" latinLnBrk="0" hangingPunct="1">
        <a:defRPr sz="2560" kern="1200">
          <a:solidFill>
            <a:schemeClr val="tx1"/>
          </a:solidFill>
          <a:latin typeface="+mn-lt"/>
          <a:ea typeface="+mn-ea"/>
          <a:cs typeface="+mn-cs"/>
        </a:defRPr>
      </a:lvl7pPr>
      <a:lvl8pPr marL="4551684" algn="l" defTabSz="650240" rtl="0" eaLnBrk="1" latinLnBrk="0" hangingPunct="1">
        <a:defRPr sz="2560" kern="1200">
          <a:solidFill>
            <a:schemeClr val="tx1"/>
          </a:solidFill>
          <a:latin typeface="+mn-lt"/>
          <a:ea typeface="+mn-ea"/>
          <a:cs typeface="+mn-cs"/>
        </a:defRPr>
      </a:lvl8pPr>
      <a:lvl9pPr marL="5201925" algn="l" defTabSz="65024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19.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image" Target="../media/image14.jpg"/><Relationship Id="rId1" Type="http://schemas.openxmlformats.org/officeDocument/2006/relationships/slideLayout" Target="../slideLayouts/slideLayout19.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4.pn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3.jpg"/><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g"/><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Layout" Target="../diagrams/layout6.xml"/><Relationship Id="rId7" Type="http://schemas.openxmlformats.org/officeDocument/2006/relationships/image" Target="../media/image6.jpg"/><Relationship Id="rId2" Type="http://schemas.openxmlformats.org/officeDocument/2006/relationships/diagramData" Target="../diagrams/data6.xml"/><Relationship Id="rId1" Type="http://schemas.openxmlformats.org/officeDocument/2006/relationships/slideLayout" Target="../slideLayouts/slideLayout1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8.jpg"/></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Layout" Target="../diagrams/layout7.xml"/><Relationship Id="rId7" Type="http://schemas.openxmlformats.org/officeDocument/2006/relationships/image" Target="../media/image9.jpg"/><Relationship Id="rId2" Type="http://schemas.openxmlformats.org/officeDocument/2006/relationships/diagramData" Target="../diagrams/data7.xml"/><Relationship Id="rId1" Type="http://schemas.openxmlformats.org/officeDocument/2006/relationships/slideLayout" Target="../slideLayouts/slideLayout1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12.jpeg"/><Relationship Id="rId3" Type="http://schemas.openxmlformats.org/officeDocument/2006/relationships/diagramLayout" Target="../diagrams/layout8.xml"/><Relationship Id="rId7" Type="http://schemas.openxmlformats.org/officeDocument/2006/relationships/image" Target="../media/image11.jpg"/><Relationship Id="rId12" Type="http://schemas.microsoft.com/office/2007/relationships/diagramDrawing" Target="../diagrams/drawing9.xml"/><Relationship Id="rId2" Type="http://schemas.openxmlformats.org/officeDocument/2006/relationships/diagramData" Target="../diagrams/data8.xml"/><Relationship Id="rId1" Type="http://schemas.openxmlformats.org/officeDocument/2006/relationships/slideLayout" Target="../slideLayouts/slideLayout19.xml"/><Relationship Id="rId6" Type="http://schemas.microsoft.com/office/2007/relationships/diagramDrawing" Target="../diagrams/drawing8.xml"/><Relationship Id="rId11" Type="http://schemas.openxmlformats.org/officeDocument/2006/relationships/diagramColors" Target="../diagrams/colors9.xml"/><Relationship Id="rId5" Type="http://schemas.openxmlformats.org/officeDocument/2006/relationships/diagramColors" Target="../diagrams/colors8.xml"/><Relationship Id="rId10" Type="http://schemas.openxmlformats.org/officeDocument/2006/relationships/diagramQuickStyle" Target="../diagrams/quickStyle9.xml"/><Relationship Id="rId4" Type="http://schemas.openxmlformats.org/officeDocument/2006/relationships/diagramQuickStyle" Target="../diagrams/quickStyle8.xml"/><Relationship Id="rId9"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E25AF98-8651-4BE0-86CD-05843E9E4DC7}"/>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D0876F10-BA41-4A09-A294-657D27C3EAD9}"/>
              </a:ext>
            </a:extLst>
          </p:cNvPr>
          <p:cNvSpPr>
            <a:spLocks noGrp="1"/>
          </p:cNvSpPr>
          <p:nvPr>
            <p:ph type="title"/>
          </p:nvPr>
        </p:nvSpPr>
        <p:spPr/>
        <p:txBody>
          <a:bodyPr>
            <a:normAutofit fontScale="90000"/>
          </a:bodyPr>
          <a:lstStyle/>
          <a:p>
            <a:br>
              <a:rPr lang="en-US" dirty="0">
                <a:latin typeface="Cooper Black" panose="0208090404030B020404" pitchFamily="18" charset="0"/>
              </a:rPr>
            </a:br>
            <a:r>
              <a:rPr lang="en-US" dirty="0">
                <a:latin typeface="Cooper Black" panose="0208090404030B020404" pitchFamily="18" charset="0"/>
              </a:rPr>
              <a:t>KEYS to effective prosecution of ORGANIZED CRIME</a:t>
            </a:r>
            <a:endParaRPr lang="es-AR" dirty="0"/>
          </a:p>
        </p:txBody>
      </p:sp>
      <p:sp>
        <p:nvSpPr>
          <p:cNvPr id="4" name="Marcador de texto 3">
            <a:extLst>
              <a:ext uri="{FF2B5EF4-FFF2-40B4-BE49-F238E27FC236}">
                <a16:creationId xmlns:a16="http://schemas.microsoft.com/office/drawing/2014/main" id="{B7C64456-BAC5-4A17-946F-2646156DE1B3}"/>
              </a:ext>
            </a:extLst>
          </p:cNvPr>
          <p:cNvSpPr>
            <a:spLocks noGrp="1"/>
          </p:cNvSpPr>
          <p:nvPr>
            <p:ph type="body" idx="13"/>
          </p:nvPr>
        </p:nvSpPr>
        <p:spPr>
          <a:xfrm>
            <a:off x="654050" y="3289300"/>
            <a:ext cx="11639550" cy="3733795"/>
          </a:xfrm>
        </p:spPr>
        <p:txBody>
          <a:bodyPr/>
          <a:lstStyle/>
          <a:p>
            <a:endParaRPr lang="es-AR" dirty="0"/>
          </a:p>
        </p:txBody>
      </p:sp>
    </p:spTree>
    <p:extLst>
      <p:ext uri="{BB962C8B-B14F-4D97-AF65-F5344CB8AC3E}">
        <p14:creationId xmlns:p14="http://schemas.microsoft.com/office/powerpoint/2010/main" val="303863282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satOff val="-2530"/>
                <a:lumOff val="-11137"/>
              </a:schemeClr>
            </a:gs>
            <a:gs pos="100000">
              <a:schemeClr val="accent1">
                <a:lumOff val="22156"/>
              </a:schemeClr>
            </a:gs>
          </a:gsLst>
          <a:lin ang="16200000" scaled="0"/>
        </a:gradFill>
        <a:effectLst/>
      </p:bgPr>
    </p:bg>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0DB62A7-4B82-4D1F-B0BD-C32787221598}"/>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61FA7F24-CBBA-4D3D-A168-E31792693D67}"/>
              </a:ext>
            </a:extLst>
          </p:cNvPr>
          <p:cNvSpPr>
            <a:spLocks noGrp="1"/>
          </p:cNvSpPr>
          <p:nvPr>
            <p:ph type="title"/>
          </p:nvPr>
        </p:nvSpPr>
        <p:spPr/>
        <p:txBody>
          <a:bodyPr>
            <a:normAutofit fontScale="90000"/>
          </a:bodyPr>
          <a:lstStyle/>
          <a:p>
            <a:r>
              <a:rPr lang="en-US" sz="2800" dirty="0">
                <a:latin typeface="Cooper Black" panose="0208090404030B020404" pitchFamily="18" charset="0"/>
              </a:rPr>
              <a:t>Precautionary measures </a:t>
            </a:r>
            <a:br>
              <a:rPr lang="en-US" sz="2800" dirty="0">
                <a:latin typeface="Cooper Black" panose="0208090404030B020404" pitchFamily="18" charset="0"/>
              </a:rPr>
            </a:br>
            <a:r>
              <a:rPr lang="en-US" sz="2800" dirty="0">
                <a:latin typeface="Cooper Black" panose="0208090404030B020404" pitchFamily="18" charset="0"/>
              </a:rPr>
              <a:t>(key players in a good preliminary investigation)</a:t>
            </a:r>
            <a:endParaRPr lang="es-AR" sz="2800" dirty="0">
              <a:latin typeface="Cooper Black" panose="0208090404030B020404" pitchFamily="18" charset="0"/>
            </a:endParaRPr>
          </a:p>
        </p:txBody>
      </p:sp>
      <p:graphicFrame>
        <p:nvGraphicFramePr>
          <p:cNvPr id="4" name="Diagrama 3">
            <a:extLst>
              <a:ext uri="{FF2B5EF4-FFF2-40B4-BE49-F238E27FC236}">
                <a16:creationId xmlns:a16="http://schemas.microsoft.com/office/drawing/2014/main" id="{50BC4FE6-7EA8-4869-A187-D66CDA3FDFBA}"/>
              </a:ext>
            </a:extLst>
          </p:cNvPr>
          <p:cNvGraphicFramePr/>
          <p:nvPr>
            <p:extLst>
              <p:ext uri="{D42A27DB-BD31-4B8C-83A1-F6EECF244321}">
                <p14:modId xmlns:p14="http://schemas.microsoft.com/office/powerpoint/2010/main" val="3610915815"/>
              </p:ext>
            </p:extLst>
          </p:nvPr>
        </p:nvGraphicFramePr>
        <p:xfrm>
          <a:off x="1346201" y="2206868"/>
          <a:ext cx="5836652" cy="2999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a:extLst>
              <a:ext uri="{FF2B5EF4-FFF2-40B4-BE49-F238E27FC236}">
                <a16:creationId xmlns:a16="http://schemas.microsoft.com/office/drawing/2014/main" id="{F17DEE36-0163-43FC-9F81-6C9A14283D61}"/>
              </a:ext>
            </a:extLst>
          </p:cNvPr>
          <p:cNvGraphicFramePr/>
          <p:nvPr>
            <p:extLst>
              <p:ext uri="{D42A27DB-BD31-4B8C-83A1-F6EECF244321}">
                <p14:modId xmlns:p14="http://schemas.microsoft.com/office/powerpoint/2010/main" val="2226085349"/>
              </p:ext>
            </p:extLst>
          </p:nvPr>
        </p:nvGraphicFramePr>
        <p:xfrm>
          <a:off x="4677833" y="6551865"/>
          <a:ext cx="5731933" cy="1982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Explosión: 14 puntos 4">
            <a:extLst>
              <a:ext uri="{FF2B5EF4-FFF2-40B4-BE49-F238E27FC236}">
                <a16:creationId xmlns:a16="http://schemas.microsoft.com/office/drawing/2014/main" id="{E04EAACC-81E3-4281-97D8-77E673D289EE}"/>
              </a:ext>
            </a:extLst>
          </p:cNvPr>
          <p:cNvSpPr/>
          <p:nvPr/>
        </p:nvSpPr>
        <p:spPr>
          <a:xfrm rot="10800000" flipV="1">
            <a:off x="721784" y="5206049"/>
            <a:ext cx="3746500" cy="3539470"/>
          </a:xfrm>
          <a:prstGeom prst="irregularSeal2">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1400"/>
              </a:spcBef>
              <a:spcAft>
                <a:spcPts val="0"/>
              </a:spcAft>
              <a:buClrTx/>
              <a:buSzTx/>
              <a:buFontTx/>
              <a:buNone/>
              <a:tabLst/>
            </a:pPr>
            <a:r>
              <a:rPr kumimoji="0" lang="es-AR" sz="2800" b="0" i="1" u="none" strike="noStrike" cap="none" spc="28" normalizeH="0" baseline="0" dirty="0" err="1">
                <a:ln>
                  <a:noFill/>
                </a:ln>
                <a:solidFill>
                  <a:srgbClr val="5C5C5C"/>
                </a:solidFill>
                <a:effectLst/>
                <a:uFillTx/>
                <a:latin typeface="DIN Condensed"/>
                <a:ea typeface="DIN Condensed"/>
                <a:cs typeface="DIN Condensed"/>
                <a:sym typeface="DIN Condensed"/>
              </a:rPr>
              <a:t>Nulla</a:t>
            </a:r>
            <a:r>
              <a:rPr kumimoji="0" lang="es-AR" sz="2800" b="0" i="1" u="none" strike="noStrike" cap="none" spc="28" normalizeH="0" baseline="0" dirty="0">
                <a:ln>
                  <a:noFill/>
                </a:ln>
                <a:solidFill>
                  <a:srgbClr val="5C5C5C"/>
                </a:solidFill>
                <a:effectLst/>
                <a:uFillTx/>
                <a:latin typeface="DIN Condensed"/>
                <a:ea typeface="DIN Condensed"/>
                <a:cs typeface="DIN Condensed"/>
                <a:sym typeface="DIN Condensed"/>
              </a:rPr>
              <a:t> </a:t>
            </a:r>
            <a:r>
              <a:rPr kumimoji="0" lang="es-AR" sz="2800" b="0" i="1" u="none" strike="noStrike" cap="none" spc="28" normalizeH="0" baseline="0" dirty="0" err="1">
                <a:ln>
                  <a:noFill/>
                </a:ln>
                <a:solidFill>
                  <a:srgbClr val="5C5C5C"/>
                </a:solidFill>
                <a:effectLst/>
                <a:uFillTx/>
                <a:latin typeface="DIN Condensed"/>
                <a:ea typeface="DIN Condensed"/>
                <a:cs typeface="DIN Condensed"/>
                <a:sym typeface="DIN Condensed"/>
              </a:rPr>
              <a:t>coactio</a:t>
            </a:r>
            <a:r>
              <a:rPr kumimoji="0" lang="es-AR" sz="2800" b="0" i="1" u="none" strike="noStrike" cap="none" spc="28" normalizeH="0" baseline="0" dirty="0">
                <a:ln>
                  <a:noFill/>
                </a:ln>
                <a:solidFill>
                  <a:srgbClr val="5C5C5C"/>
                </a:solidFill>
                <a:effectLst/>
                <a:uFillTx/>
                <a:latin typeface="DIN Condensed"/>
                <a:ea typeface="DIN Condensed"/>
                <a:cs typeface="DIN Condensed"/>
                <a:sym typeface="DIN Condensed"/>
              </a:rPr>
              <a:t> sine lege</a:t>
            </a:r>
          </a:p>
        </p:txBody>
      </p:sp>
    </p:spTree>
    <p:extLst>
      <p:ext uri="{BB962C8B-B14F-4D97-AF65-F5344CB8AC3E}">
        <p14:creationId xmlns:p14="http://schemas.microsoft.com/office/powerpoint/2010/main" val="58445749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107F1B49-7F18-42DC-A828-CAD9E22E3FEF}"/>
              </a:ext>
            </a:extLst>
          </p:cNvPr>
          <p:cNvSpPr>
            <a:spLocks noGrp="1"/>
          </p:cNvSpPr>
          <p:nvPr>
            <p:ph type="body" sz="quarter" idx="1"/>
          </p:nvPr>
        </p:nvSpPr>
        <p:spPr/>
        <p:txBody>
          <a:bodyPr>
            <a:normAutofit fontScale="25000" lnSpcReduction="20000"/>
          </a:bodyPr>
          <a:lstStyle/>
          <a:p>
            <a:endParaRPr lang="es-AR"/>
          </a:p>
        </p:txBody>
      </p:sp>
      <p:sp>
        <p:nvSpPr>
          <p:cNvPr id="6" name="Título 5">
            <a:extLst>
              <a:ext uri="{FF2B5EF4-FFF2-40B4-BE49-F238E27FC236}">
                <a16:creationId xmlns:a16="http://schemas.microsoft.com/office/drawing/2014/main" id="{79527435-CC60-44B1-8302-1AA634DA87D1}"/>
              </a:ext>
            </a:extLst>
          </p:cNvPr>
          <p:cNvSpPr>
            <a:spLocks noGrp="1"/>
          </p:cNvSpPr>
          <p:nvPr>
            <p:ph type="title"/>
          </p:nvPr>
        </p:nvSpPr>
        <p:spPr/>
        <p:txBody>
          <a:bodyPr>
            <a:normAutofit/>
          </a:bodyPr>
          <a:lstStyle/>
          <a:p>
            <a:r>
              <a:rPr lang="es-AR" sz="2800" dirty="0">
                <a:latin typeface="Cooper Black" panose="0208090404030B020404" pitchFamily="18" charset="0"/>
              </a:rPr>
              <a:t>TYPOLOGY</a:t>
            </a:r>
          </a:p>
        </p:txBody>
      </p:sp>
      <p:pic>
        <p:nvPicPr>
          <p:cNvPr id="8" name="Imagen 7">
            <a:extLst>
              <a:ext uri="{FF2B5EF4-FFF2-40B4-BE49-F238E27FC236}">
                <a16:creationId xmlns:a16="http://schemas.microsoft.com/office/drawing/2014/main" id="{9298F99A-0804-4A0D-B3EE-4C0E53FCE3BD}"/>
              </a:ext>
            </a:extLst>
          </p:cNvPr>
          <p:cNvPicPr>
            <a:picLocks noChangeAspect="1"/>
          </p:cNvPicPr>
          <p:nvPr/>
        </p:nvPicPr>
        <p:blipFill>
          <a:blip r:embed="rId2"/>
          <a:stretch>
            <a:fillRect/>
          </a:stretch>
        </p:blipFill>
        <p:spPr>
          <a:xfrm>
            <a:off x="711812" y="2119002"/>
            <a:ext cx="10654688" cy="6910698"/>
          </a:xfrm>
          <a:prstGeom prst="rect">
            <a:avLst/>
          </a:prstGeom>
        </p:spPr>
      </p:pic>
      <p:sp>
        <p:nvSpPr>
          <p:cNvPr id="2" name="CuadroTexto 1">
            <a:extLst>
              <a:ext uri="{FF2B5EF4-FFF2-40B4-BE49-F238E27FC236}">
                <a16:creationId xmlns:a16="http://schemas.microsoft.com/office/drawing/2014/main" id="{19CF22D9-A604-4165-857E-B9B8B755D5B9}"/>
              </a:ext>
            </a:extLst>
          </p:cNvPr>
          <p:cNvSpPr txBox="1"/>
          <p:nvPr/>
        </p:nvSpPr>
        <p:spPr>
          <a:xfrm>
            <a:off x="711812" y="9222349"/>
            <a:ext cx="7289188" cy="369332"/>
          </a:xfrm>
          <a:prstGeom prst="rect">
            <a:avLst/>
          </a:prstGeom>
          <a:noFill/>
        </p:spPr>
        <p:txBody>
          <a:bodyPr wrap="square" rtlCol="0">
            <a:spAutoFit/>
          </a:bodyPr>
          <a:lstStyle/>
          <a:p>
            <a:r>
              <a:rPr lang="es-AR" dirty="0">
                <a:latin typeface="Cooper Black" panose="0208090404030B020404" pitchFamily="18" charset="0"/>
              </a:rPr>
              <a:t>* </a:t>
            </a:r>
            <a:r>
              <a:rPr lang="es-AR" dirty="0" err="1">
                <a:latin typeface="Cooper Black" panose="0208090404030B020404" pitchFamily="18" charset="0"/>
              </a:rPr>
              <a:t>Examples</a:t>
            </a:r>
            <a:r>
              <a:rPr lang="es-AR" dirty="0">
                <a:latin typeface="Cooper Black" panose="0208090404030B020404" pitchFamily="18" charset="0"/>
              </a:rPr>
              <a:t> </a:t>
            </a:r>
            <a:r>
              <a:rPr lang="es-AR" dirty="0" err="1">
                <a:latin typeface="Cooper Black" panose="0208090404030B020404" pitchFamily="18" charset="0"/>
              </a:rPr>
              <a:t>of</a:t>
            </a:r>
            <a:r>
              <a:rPr lang="es-AR" dirty="0">
                <a:latin typeface="Cooper Black" panose="0208090404030B020404" pitchFamily="18" charset="0"/>
              </a:rPr>
              <a:t> Argentine </a:t>
            </a:r>
            <a:r>
              <a:rPr lang="es-AR" dirty="0" err="1">
                <a:latin typeface="Cooper Black" panose="0208090404030B020404" pitchFamily="18" charset="0"/>
              </a:rPr>
              <a:t>legislation</a:t>
            </a:r>
            <a:endParaRPr lang="es-AR" dirty="0"/>
          </a:p>
        </p:txBody>
      </p:sp>
    </p:spTree>
    <p:extLst>
      <p:ext uri="{BB962C8B-B14F-4D97-AF65-F5344CB8AC3E}">
        <p14:creationId xmlns:p14="http://schemas.microsoft.com/office/powerpoint/2010/main" val="117918609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50E0ACB-69BD-4751-B0B6-FF2156F174E0}"/>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7925747E-BD03-4DA2-BC26-7BFC657A7A34}"/>
              </a:ext>
            </a:extLst>
          </p:cNvPr>
          <p:cNvSpPr>
            <a:spLocks noGrp="1"/>
          </p:cNvSpPr>
          <p:nvPr>
            <p:ph type="title"/>
          </p:nvPr>
        </p:nvSpPr>
        <p:spPr/>
        <p:txBody>
          <a:bodyPr>
            <a:normAutofit/>
          </a:bodyPr>
          <a:lstStyle/>
          <a:p>
            <a:r>
              <a:rPr lang="es-AR" sz="2800" dirty="0" err="1">
                <a:latin typeface="Cooper Black" panose="0208090404030B020404" pitchFamily="18" charset="0"/>
              </a:rPr>
              <a:t>Division</a:t>
            </a:r>
            <a:r>
              <a:rPr lang="es-AR" sz="2800" dirty="0">
                <a:latin typeface="Cooper Black" panose="0208090404030B020404" pitchFamily="18" charset="0"/>
              </a:rPr>
              <a:t> </a:t>
            </a:r>
            <a:r>
              <a:rPr lang="es-AR" sz="2800" dirty="0" err="1">
                <a:latin typeface="Cooper Black" panose="0208090404030B020404" pitchFamily="18" charset="0"/>
              </a:rPr>
              <a:t>of</a:t>
            </a:r>
            <a:r>
              <a:rPr lang="es-AR" sz="2800" dirty="0">
                <a:latin typeface="Cooper Black" panose="0208090404030B020404" pitchFamily="18" charset="0"/>
              </a:rPr>
              <a:t> Labor</a:t>
            </a:r>
          </a:p>
        </p:txBody>
      </p:sp>
      <p:graphicFrame>
        <p:nvGraphicFramePr>
          <p:cNvPr id="5" name="Diagrama 4">
            <a:extLst>
              <a:ext uri="{FF2B5EF4-FFF2-40B4-BE49-F238E27FC236}">
                <a16:creationId xmlns:a16="http://schemas.microsoft.com/office/drawing/2014/main" id="{0030B957-C60C-43B1-8AE0-DA17F7CC4D4A}"/>
              </a:ext>
            </a:extLst>
          </p:cNvPr>
          <p:cNvGraphicFramePr/>
          <p:nvPr>
            <p:extLst>
              <p:ext uri="{D42A27DB-BD31-4B8C-83A1-F6EECF244321}">
                <p14:modId xmlns:p14="http://schemas.microsoft.com/office/powerpoint/2010/main" val="3840399124"/>
              </p:ext>
            </p:extLst>
          </p:nvPr>
        </p:nvGraphicFramePr>
        <p:xfrm>
          <a:off x="704850" y="2743200"/>
          <a:ext cx="11728450" cy="5785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354430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41AE927-6E12-4BD7-BE88-4B4278305FE7}"/>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39E7D0BA-4546-40DE-95A9-7B1C7BB6655D}"/>
              </a:ext>
            </a:extLst>
          </p:cNvPr>
          <p:cNvSpPr>
            <a:spLocks noGrp="1"/>
          </p:cNvSpPr>
          <p:nvPr>
            <p:ph type="title"/>
          </p:nvPr>
        </p:nvSpPr>
        <p:spPr/>
        <p:txBody>
          <a:bodyPr>
            <a:normAutofit/>
          </a:bodyPr>
          <a:lstStyle/>
          <a:p>
            <a:r>
              <a:rPr lang="en-US" sz="2800" dirty="0">
                <a:latin typeface="Cooper Black" panose="0208090404030B020404" pitchFamily="18" charset="0"/>
              </a:rPr>
              <a:t>How to obtain evidence on organized crime?</a:t>
            </a:r>
            <a:endParaRPr lang="es-AR" sz="2800" dirty="0">
              <a:latin typeface="Cooper Black" panose="0208090404030B020404" pitchFamily="18" charset="0"/>
            </a:endParaRPr>
          </a:p>
        </p:txBody>
      </p:sp>
      <p:pic>
        <p:nvPicPr>
          <p:cNvPr id="5" name="Imagen 4">
            <a:extLst>
              <a:ext uri="{FF2B5EF4-FFF2-40B4-BE49-F238E27FC236}">
                <a16:creationId xmlns:a16="http://schemas.microsoft.com/office/drawing/2014/main" id="{488AA954-5FF8-474D-8336-B98FC7A38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2083013"/>
            <a:ext cx="7226300" cy="3010958"/>
          </a:xfrm>
          <a:prstGeom prst="rect">
            <a:avLst/>
          </a:prstGeom>
        </p:spPr>
      </p:pic>
      <p:graphicFrame>
        <p:nvGraphicFramePr>
          <p:cNvPr id="6" name="Diagrama 5">
            <a:extLst>
              <a:ext uri="{FF2B5EF4-FFF2-40B4-BE49-F238E27FC236}">
                <a16:creationId xmlns:a16="http://schemas.microsoft.com/office/drawing/2014/main" id="{9DD2E08B-4B11-4D85-9C3D-116791C15B18}"/>
              </a:ext>
            </a:extLst>
          </p:cNvPr>
          <p:cNvGraphicFramePr/>
          <p:nvPr>
            <p:extLst>
              <p:ext uri="{D42A27DB-BD31-4B8C-83A1-F6EECF244321}">
                <p14:modId xmlns:p14="http://schemas.microsoft.com/office/powerpoint/2010/main" val="3395948865"/>
              </p:ext>
            </p:extLst>
          </p:nvPr>
        </p:nvGraphicFramePr>
        <p:xfrm>
          <a:off x="2518833" y="5434329"/>
          <a:ext cx="7967134" cy="4430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a:extLst>
              <a:ext uri="{FF2B5EF4-FFF2-40B4-BE49-F238E27FC236}">
                <a16:creationId xmlns:a16="http://schemas.microsoft.com/office/drawing/2014/main" id="{2E4159CA-1936-41EE-BAC7-90F26813F783}"/>
              </a:ext>
            </a:extLst>
          </p:cNvPr>
          <p:cNvGraphicFramePr/>
          <p:nvPr>
            <p:extLst>
              <p:ext uri="{D42A27DB-BD31-4B8C-83A1-F6EECF244321}">
                <p14:modId xmlns:p14="http://schemas.microsoft.com/office/powerpoint/2010/main" val="2592109163"/>
              </p:ext>
            </p:extLst>
          </p:nvPr>
        </p:nvGraphicFramePr>
        <p:xfrm>
          <a:off x="7300210" y="1703071"/>
          <a:ext cx="6354407" cy="38970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2665968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6B5A70C-BAB6-4276-8C97-E8FC67F6B216}"/>
              </a:ext>
            </a:extLst>
          </p:cNvPr>
          <p:cNvSpPr>
            <a:spLocks noGrp="1"/>
          </p:cNvSpPr>
          <p:nvPr>
            <p:ph type="body" sz="quarter" idx="1"/>
          </p:nvPr>
        </p:nvSpPr>
        <p:spPr/>
        <p:txBody>
          <a:bodyPr>
            <a:normAutofit fontScale="25000" lnSpcReduction="20000"/>
          </a:bodyPr>
          <a:lstStyle/>
          <a:p>
            <a:endParaRPr lang="es-AR"/>
          </a:p>
        </p:txBody>
      </p:sp>
      <p:sp>
        <p:nvSpPr>
          <p:cNvPr id="10" name="Rectángulo: esquinas redondeadas 4">
            <a:extLst>
              <a:ext uri="{FF2B5EF4-FFF2-40B4-BE49-F238E27FC236}">
                <a16:creationId xmlns:a16="http://schemas.microsoft.com/office/drawing/2014/main" id="{11490FAE-A2F7-4D7D-88C5-3B6D7C4078D4}"/>
              </a:ext>
            </a:extLst>
          </p:cNvPr>
          <p:cNvSpPr txBox="1">
            <a:spLocks noGrp="1"/>
          </p:cNvSpPr>
          <p:nvPr>
            <p:ph type="title"/>
          </p:nvPr>
        </p:nvSpPr>
        <p:spPr>
          <a:xfrm>
            <a:off x="381000" y="723900"/>
            <a:ext cx="12052300" cy="7239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r>
              <a:rPr lang="es-AR" sz="2800" dirty="0" err="1">
                <a:latin typeface="Cooper Black" panose="0208090404030B020404" pitchFamily="18" charset="0"/>
              </a:rPr>
              <a:t>Circumstantial</a:t>
            </a:r>
            <a:r>
              <a:rPr lang="es-AR" sz="2800" dirty="0">
                <a:latin typeface="Cooper Black" panose="0208090404030B020404" pitchFamily="18" charset="0"/>
              </a:rPr>
              <a:t> </a:t>
            </a:r>
            <a:r>
              <a:rPr lang="es-AR" sz="2800" dirty="0" err="1">
                <a:latin typeface="Cooper Black" panose="0208090404030B020404" pitchFamily="18" charset="0"/>
              </a:rPr>
              <a:t>evidence</a:t>
            </a:r>
            <a:r>
              <a:rPr lang="es-AR" sz="2800" dirty="0">
                <a:latin typeface="Cooper Black" panose="0208090404030B020404" pitchFamily="18" charset="0"/>
              </a:rPr>
              <a:t> and </a:t>
            </a:r>
            <a:r>
              <a:rPr lang="es-AR" sz="2800" dirty="0" err="1">
                <a:latin typeface="Cooper Black" panose="0208090404030B020404" pitchFamily="18" charset="0"/>
              </a:rPr>
              <a:t>method</a:t>
            </a:r>
            <a:endParaRPr lang="es-AR" sz="2800" dirty="0">
              <a:latin typeface="Cooper Black" panose="0208090404030B020404" pitchFamily="18" charset="0"/>
            </a:endParaRPr>
          </a:p>
        </p:txBody>
      </p:sp>
      <p:graphicFrame>
        <p:nvGraphicFramePr>
          <p:cNvPr id="5" name="Diagrama 4">
            <a:extLst>
              <a:ext uri="{FF2B5EF4-FFF2-40B4-BE49-F238E27FC236}">
                <a16:creationId xmlns:a16="http://schemas.microsoft.com/office/drawing/2014/main" id="{D9D78C56-4608-4A73-A8AD-F437A7700B3A}"/>
              </a:ext>
            </a:extLst>
          </p:cNvPr>
          <p:cNvGraphicFramePr/>
          <p:nvPr>
            <p:extLst>
              <p:ext uri="{D42A27DB-BD31-4B8C-83A1-F6EECF244321}">
                <p14:modId xmlns:p14="http://schemas.microsoft.com/office/powerpoint/2010/main" val="1201691931"/>
              </p:ext>
            </p:extLst>
          </p:nvPr>
        </p:nvGraphicFramePr>
        <p:xfrm>
          <a:off x="1524000" y="1986844"/>
          <a:ext cx="9218083" cy="703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110743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D2F8BA-D1AE-4456-8F1C-28BBFF416425}"/>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3B4922E8-8354-4BCF-89E9-AF6A83CA198C}"/>
              </a:ext>
            </a:extLst>
          </p:cNvPr>
          <p:cNvSpPr>
            <a:spLocks noGrp="1"/>
          </p:cNvSpPr>
          <p:nvPr>
            <p:ph type="title"/>
          </p:nvPr>
        </p:nvSpPr>
        <p:spPr/>
        <p:txBody>
          <a:bodyPr>
            <a:normAutofit fontScale="90000"/>
          </a:bodyPr>
          <a:lstStyle/>
          <a:p>
            <a:endParaRPr lang="es-AR"/>
          </a:p>
        </p:txBody>
      </p:sp>
      <p:sp>
        <p:nvSpPr>
          <p:cNvPr id="4" name="Marcador de texto 3">
            <a:extLst>
              <a:ext uri="{FF2B5EF4-FFF2-40B4-BE49-F238E27FC236}">
                <a16:creationId xmlns:a16="http://schemas.microsoft.com/office/drawing/2014/main" id="{72C4998F-E0FD-4AA9-AF70-575936BAD66D}"/>
              </a:ext>
            </a:extLst>
          </p:cNvPr>
          <p:cNvSpPr>
            <a:spLocks noGrp="1"/>
          </p:cNvSpPr>
          <p:nvPr>
            <p:ph type="body" idx="13"/>
          </p:nvPr>
        </p:nvSpPr>
        <p:spPr>
          <a:xfrm>
            <a:off x="1238250" y="7319013"/>
            <a:ext cx="11195050" cy="1710686"/>
          </a:xfrm>
        </p:spPr>
        <p:txBody>
          <a:bodyPr>
            <a:normAutofit fontScale="55000" lnSpcReduction="20000"/>
          </a:bodyPr>
          <a:lstStyle/>
          <a:p>
            <a:r>
              <a:rPr lang="en-US" dirty="0"/>
              <a:t>Indirect Evidence must be plural</a:t>
            </a:r>
          </a:p>
          <a:p>
            <a:r>
              <a:rPr lang="en-US" dirty="0"/>
              <a:t>They must be related to each other</a:t>
            </a:r>
          </a:p>
          <a:p>
            <a:r>
              <a:rPr lang="en-US" dirty="0"/>
              <a:t>They must be concomitant</a:t>
            </a:r>
          </a:p>
          <a:p>
            <a:r>
              <a:rPr lang="en-US" dirty="0"/>
              <a:t>There must be a precise and direct logical link between the evidence and the fact to be established.</a:t>
            </a:r>
          </a:p>
          <a:p>
            <a:endParaRPr lang="es-AR" dirty="0"/>
          </a:p>
          <a:p>
            <a:endParaRPr lang="es-AR" dirty="0"/>
          </a:p>
        </p:txBody>
      </p:sp>
      <p:graphicFrame>
        <p:nvGraphicFramePr>
          <p:cNvPr id="5" name="Diagrama 4">
            <a:extLst>
              <a:ext uri="{FF2B5EF4-FFF2-40B4-BE49-F238E27FC236}">
                <a16:creationId xmlns:a16="http://schemas.microsoft.com/office/drawing/2014/main" id="{9763970F-068C-4E1D-955F-290ACEADB826}"/>
              </a:ext>
            </a:extLst>
          </p:cNvPr>
          <p:cNvGraphicFramePr/>
          <p:nvPr>
            <p:extLst>
              <p:ext uri="{D42A27DB-BD31-4B8C-83A1-F6EECF244321}">
                <p14:modId xmlns:p14="http://schemas.microsoft.com/office/powerpoint/2010/main" val="47001014"/>
              </p:ext>
            </p:extLst>
          </p:nvPr>
        </p:nvGraphicFramePr>
        <p:xfrm>
          <a:off x="1633008" y="2055143"/>
          <a:ext cx="9738783" cy="4528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185582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9123E18-5457-4560-8BBA-8E86F2A589ED}"/>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D77C24BC-53F2-4C3A-BDD5-35E5BCDC45B7}"/>
              </a:ext>
            </a:extLst>
          </p:cNvPr>
          <p:cNvSpPr>
            <a:spLocks noGrp="1"/>
          </p:cNvSpPr>
          <p:nvPr>
            <p:ph type="title"/>
          </p:nvPr>
        </p:nvSpPr>
        <p:spPr/>
        <p:txBody>
          <a:bodyPr>
            <a:normAutofit/>
          </a:bodyPr>
          <a:lstStyle/>
          <a:p>
            <a:r>
              <a:rPr lang="es-AR" sz="2800" dirty="0">
                <a:latin typeface="Cooper Black" panose="0208090404030B020404" pitchFamily="18" charset="0"/>
              </a:rPr>
              <a:t>Case </a:t>
            </a:r>
            <a:r>
              <a:rPr lang="es-AR" sz="2800" dirty="0" err="1">
                <a:latin typeface="Cooper Black" panose="0208090404030B020404" pitchFamily="18" charset="0"/>
              </a:rPr>
              <a:t>law</a:t>
            </a:r>
            <a:endParaRPr lang="es-AR" sz="2800" dirty="0">
              <a:latin typeface="Cooper Black" panose="0208090404030B020404" pitchFamily="18" charset="0"/>
            </a:endParaRPr>
          </a:p>
        </p:txBody>
      </p:sp>
      <p:sp>
        <p:nvSpPr>
          <p:cNvPr id="4" name="Marcador de texto 3">
            <a:extLst>
              <a:ext uri="{FF2B5EF4-FFF2-40B4-BE49-F238E27FC236}">
                <a16:creationId xmlns:a16="http://schemas.microsoft.com/office/drawing/2014/main" id="{D0B837A5-ADDF-473B-BA96-218CA7689CB3}"/>
              </a:ext>
            </a:extLst>
          </p:cNvPr>
          <p:cNvSpPr>
            <a:spLocks noGrp="1"/>
          </p:cNvSpPr>
          <p:nvPr>
            <p:ph type="body" idx="13"/>
          </p:nvPr>
        </p:nvSpPr>
        <p:spPr>
          <a:xfrm>
            <a:off x="1177174" y="2019301"/>
            <a:ext cx="10748126" cy="6417310"/>
          </a:xfrm>
        </p:spPr>
        <p:txBody>
          <a:bodyPr>
            <a:normAutofit fontScale="47500" lnSpcReduction="20000"/>
          </a:bodyPr>
          <a:lstStyle/>
          <a:p>
            <a:r>
              <a:rPr lang="en-US" dirty="0"/>
              <a:t>"In cases, such as the current one, in which the prosecution is charged with the crime of money laundering specifically from drug trafficking, the most decisive indications must consist firstly in the unusual increase in assets or the handling of sums of money which, due to their large amount, the dynamics of the transfers and the fact that they are in cash, reveal ordinary operations; secondly in the inexistence of licit businesses that justify the increase in assets or the monetary transmissions; and, thirdly, in the finding of some link or connection with drug trafficking activities or with persons or groups related to the same that are alien to commercial practices" (Spanish Supreme Court, STS of 23. 5.97)</a:t>
            </a:r>
          </a:p>
          <a:p>
            <a:r>
              <a:rPr lang="en-US" dirty="0"/>
              <a:t>"both for the importance of the amounts as well as for the dynamics of the transfers and the unusual handling of cash, even with suitcases full of banknotes, it is clear that these operations are completely alien to the commercial practices of legitimate business, which is indeed a first indication of special relevance to appreciate the concurrence of a crime of money laundering and the participation of the appellant in it; as regards the second relevant circumstantial element in this type of crime (non-existence of licit business activities that justify the capital increases or monetary transfers), the lack of reality of the alleged import operations to which the monetary transfers supposedly referred has been sufficiently accredited, even finding certification from the General Directorate of Customs accrediting the non-existence of these operations".</a:t>
            </a:r>
          </a:p>
          <a:p>
            <a:endParaRPr lang="en-US" dirty="0"/>
          </a:p>
          <a:p>
            <a:r>
              <a:rPr lang="en-US" dirty="0"/>
              <a:t>The lack of discrimination -by the a quo- of the "clean" funds from the "dirty" ones invested locally -laundering of assets-, should not be seen as arbitrary, since it would be placing on the prosecution -and then on the court- a truly diabolical test with the exclusive purpose of derogating, in the practice of its application, the provision of art. 278 of the Criminal Code". (CFCP, </a:t>
            </a:r>
            <a:r>
              <a:rPr lang="en-US" dirty="0" err="1"/>
              <a:t>Orentrajch</a:t>
            </a:r>
            <a:r>
              <a:rPr lang="en-US" dirty="0"/>
              <a:t>, 21/03/2006)</a:t>
            </a:r>
          </a:p>
          <a:p>
            <a:r>
              <a:rPr lang="en-US" dirty="0"/>
              <a:t>"The determination of the basic fact or predicate offense of money laundering is "extraordinarily relevant"; the demonstration -by means of circumstantial evidence- of the predicate offense allows to deduce the execution of the "consequent fact" -money laundering- as long as there is a precise and direct link between the former and the latter. Therefore, it is required to evidence a prior criminal activity in a generic way, which allows the exclusion of other possible origins, not being necessary to go beyond the circumstantial level, since the full demonstration of those links would lead us to the assessment of the conduct of the alleged perpetrator as a form of participation in the predicate offense -a circumstance unrelated to the crime in question-". (CFCP, </a:t>
            </a:r>
            <a:r>
              <a:rPr lang="en-US" dirty="0" err="1"/>
              <a:t>Orentrajch</a:t>
            </a:r>
            <a:r>
              <a:rPr lang="en-US" dirty="0"/>
              <a:t>, 21/03/2006)</a:t>
            </a:r>
          </a:p>
        </p:txBody>
      </p:sp>
    </p:spTree>
    <p:extLst>
      <p:ext uri="{BB962C8B-B14F-4D97-AF65-F5344CB8AC3E}">
        <p14:creationId xmlns:p14="http://schemas.microsoft.com/office/powerpoint/2010/main" val="297812865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966501-B3D5-4CAD-9472-FE228D0B5F03}"/>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8E0389A4-0843-4219-8DDA-EA004F8B487D}"/>
              </a:ext>
            </a:extLst>
          </p:cNvPr>
          <p:cNvSpPr>
            <a:spLocks noGrp="1"/>
          </p:cNvSpPr>
          <p:nvPr>
            <p:ph type="title"/>
          </p:nvPr>
        </p:nvSpPr>
        <p:spPr/>
        <p:txBody>
          <a:bodyPr>
            <a:normAutofit/>
          </a:bodyPr>
          <a:lstStyle/>
          <a:p>
            <a:r>
              <a:rPr lang="es-AR" sz="2800" dirty="0" err="1">
                <a:latin typeface="Cooper Black" panose="0208090404030B020404" pitchFamily="18" charset="0"/>
              </a:rPr>
              <a:t>Examples</a:t>
            </a:r>
            <a:endParaRPr lang="es-AR" sz="2800" dirty="0">
              <a:latin typeface="Cooper Black" panose="0208090404030B020404" pitchFamily="18" charset="0"/>
            </a:endParaRPr>
          </a:p>
        </p:txBody>
      </p:sp>
      <p:sp>
        <p:nvSpPr>
          <p:cNvPr id="4" name="Marcador de texto 3">
            <a:extLst>
              <a:ext uri="{FF2B5EF4-FFF2-40B4-BE49-F238E27FC236}">
                <a16:creationId xmlns:a16="http://schemas.microsoft.com/office/drawing/2014/main" id="{7DD0D968-C6AE-4965-A2A3-D22B02826C32}"/>
              </a:ext>
            </a:extLst>
          </p:cNvPr>
          <p:cNvSpPr>
            <a:spLocks noGrp="1"/>
          </p:cNvSpPr>
          <p:nvPr>
            <p:ph type="body" idx="13"/>
          </p:nvPr>
        </p:nvSpPr>
        <p:spPr/>
        <p:txBody>
          <a:bodyPr>
            <a:normAutofit fontScale="77500" lnSpcReduction="20000"/>
          </a:bodyPr>
          <a:lstStyle/>
          <a:p>
            <a:r>
              <a:rPr lang="en-US" dirty="0"/>
              <a:t>cash deposits in installments</a:t>
            </a:r>
          </a:p>
          <a:p>
            <a:r>
              <a:rPr lang="en-US" dirty="0"/>
              <a:t>opening accounts for short periods of time</a:t>
            </a:r>
          </a:p>
          <a:p>
            <a:r>
              <a:rPr lang="en-US" dirty="0"/>
              <a:t>absence of movements based on legitimate business activities</a:t>
            </a:r>
          </a:p>
          <a:p>
            <a:r>
              <a:rPr lang="en-US" dirty="0"/>
              <a:t>splitting of the income that was paid into the accounts</a:t>
            </a:r>
          </a:p>
          <a:p>
            <a:r>
              <a:rPr lang="en-US" dirty="0"/>
              <a:t>immediate conversion into nominative bank checks</a:t>
            </a:r>
          </a:p>
          <a:p>
            <a:r>
              <a:rPr lang="en-US" dirty="0"/>
              <a:t> use of false documents</a:t>
            </a:r>
          </a:p>
          <a:p>
            <a:r>
              <a:rPr lang="en-US" dirty="0"/>
              <a:t>disproportion between the value of the goods and effects concerned and the convicted person's income of lawful origin</a:t>
            </a:r>
          </a:p>
          <a:p>
            <a:r>
              <a:rPr lang="en-US" dirty="0"/>
              <a:t>concealment of the ownership or of any power of disposal over the goods or effects through the use of interposed natural or legal persons or entities without legal personality, or tax havens or territories of nil taxation which conceal or make it difficult to determine the true ownership of the assets</a:t>
            </a:r>
          </a:p>
          <a:p>
            <a:r>
              <a:rPr lang="en-US" dirty="0"/>
              <a:t>transfer of the goods or effects by means of operations that make their location or destination difficult or impossible and that lack valid legal or economic justification</a:t>
            </a:r>
          </a:p>
        </p:txBody>
      </p:sp>
    </p:spTree>
    <p:extLst>
      <p:ext uri="{BB962C8B-B14F-4D97-AF65-F5344CB8AC3E}">
        <p14:creationId xmlns:p14="http://schemas.microsoft.com/office/powerpoint/2010/main" val="92894741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C750A44-E79B-4D0A-B319-001801624320}"/>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05BF0CF0-24F0-483E-AEF1-6830399DA784}"/>
              </a:ext>
            </a:extLst>
          </p:cNvPr>
          <p:cNvSpPr>
            <a:spLocks noGrp="1"/>
          </p:cNvSpPr>
          <p:nvPr>
            <p:ph type="title"/>
          </p:nvPr>
        </p:nvSpPr>
        <p:spPr/>
        <p:txBody>
          <a:bodyPr>
            <a:normAutofit/>
          </a:bodyPr>
          <a:lstStyle/>
          <a:p>
            <a:r>
              <a:rPr lang="es-AR" sz="2800" dirty="0" err="1">
                <a:latin typeface="Cooper Black" panose="0208090404030B020404" pitchFamily="18" charset="0"/>
              </a:rPr>
              <a:t>Keys</a:t>
            </a:r>
            <a:endParaRPr lang="es-AR" sz="2800" dirty="0">
              <a:latin typeface="Cooper Black" panose="0208090404030B020404" pitchFamily="18" charset="0"/>
            </a:endParaRPr>
          </a:p>
        </p:txBody>
      </p:sp>
      <p:sp>
        <p:nvSpPr>
          <p:cNvPr id="4" name="Marcador de texto 3">
            <a:extLst>
              <a:ext uri="{FF2B5EF4-FFF2-40B4-BE49-F238E27FC236}">
                <a16:creationId xmlns:a16="http://schemas.microsoft.com/office/drawing/2014/main" id="{62E06370-BBCF-44F1-90E7-C328D4AFB56E}"/>
              </a:ext>
            </a:extLst>
          </p:cNvPr>
          <p:cNvSpPr>
            <a:spLocks noGrp="1"/>
          </p:cNvSpPr>
          <p:nvPr>
            <p:ph type="body" idx="13"/>
          </p:nvPr>
        </p:nvSpPr>
        <p:spPr>
          <a:xfrm>
            <a:off x="1177174" y="1981200"/>
            <a:ext cx="9545463" cy="6905422"/>
          </a:xfrm>
        </p:spPr>
        <p:txBody>
          <a:bodyPr>
            <a:normAutofit fontScale="70000" lnSpcReduction="20000"/>
          </a:bodyPr>
          <a:lstStyle/>
          <a:p>
            <a:r>
              <a:rPr lang="en-US" dirty="0"/>
              <a:t>Fidelity to the Constitution and the laws. To achieve justice through law. Nula </a:t>
            </a:r>
            <a:r>
              <a:rPr lang="en-US" dirty="0" err="1"/>
              <a:t>coactio</a:t>
            </a:r>
            <a:r>
              <a:rPr lang="en-US" dirty="0"/>
              <a:t> sine </a:t>
            </a:r>
            <a:r>
              <a:rPr lang="en-US" dirty="0" err="1"/>
              <a:t>lege</a:t>
            </a:r>
            <a:r>
              <a:rPr lang="en-US" dirty="0"/>
              <a:t>. Legal security.</a:t>
            </a:r>
          </a:p>
          <a:p>
            <a:r>
              <a:rPr lang="en-US" dirty="0"/>
              <a:t>Change in organizational culture. Efficiency through collective action and cooperation. </a:t>
            </a:r>
            <a:r>
              <a:rPr lang="en-US" dirty="0" err="1"/>
              <a:t>Deformalization</a:t>
            </a:r>
            <a:r>
              <a:rPr lang="en-US" dirty="0"/>
              <a:t>. Distinguishing and taking advantage of informal spaces.</a:t>
            </a:r>
          </a:p>
          <a:p>
            <a:r>
              <a:rPr lang="en-US" dirty="0"/>
              <a:t>Case planning (investigation/trial). Dealing with delays. </a:t>
            </a:r>
          </a:p>
          <a:p>
            <a:r>
              <a:rPr lang="en-US" dirty="0"/>
              <a:t>Proof of circumstantial evidence.</a:t>
            </a:r>
          </a:p>
          <a:p>
            <a:r>
              <a:rPr lang="en-US" dirty="0"/>
              <a:t>Use of new tools and best practice manuals inspired by multilateral agency guidelines. Comparative law.</a:t>
            </a:r>
          </a:p>
          <a:p>
            <a:r>
              <a:rPr lang="en-US" dirty="0"/>
              <a:t>Investigation of assets "from the beginning of the proceedings" -identification and tracing of assets (confiscation, fines, compensation)-.</a:t>
            </a:r>
          </a:p>
          <a:p>
            <a:r>
              <a:rPr lang="en-US" dirty="0"/>
              <a:t>Early precautionary measures to recover the money -restitutions and confiscation of illicit gains (direct proceeds - e.g. amount of money stolen- and indirect -e.g. interest-) -and cover attachments (possible fines, civil indemnities, fees) -legitimate assets- (typical, necessary, appropriate and proportional). </a:t>
            </a:r>
          </a:p>
          <a:p>
            <a:r>
              <a:rPr lang="en-US" dirty="0"/>
              <a:t>International collaboration. Bringing positions closer through joint work. Reciprocity. Need to homogenize procedures (practical guides). Be concrete.</a:t>
            </a:r>
          </a:p>
          <a:p>
            <a:r>
              <a:rPr lang="en-US" dirty="0"/>
              <a:t>Confiscation. Distinction between absence of criminal liability and good faith. Civil law guidelines (whoever opposes must prove legitimate origin and be an onerous acquirer in good faith -profits, </a:t>
            </a:r>
            <a:r>
              <a:rPr lang="en-US" dirty="0" err="1"/>
              <a:t>etc</a:t>
            </a:r>
            <a:r>
              <a:rPr lang="en-US" dirty="0"/>
              <a:t>-).</a:t>
            </a:r>
            <a:endParaRPr lang="es-AR" dirty="0"/>
          </a:p>
          <a:p>
            <a:endParaRPr lang="es-AR" dirty="0"/>
          </a:p>
          <a:p>
            <a:endParaRPr lang="es-AR" dirty="0"/>
          </a:p>
          <a:p>
            <a:endParaRPr lang="es-AR" dirty="0"/>
          </a:p>
          <a:p>
            <a:endParaRPr lang="es-AR" dirty="0"/>
          </a:p>
          <a:p>
            <a:endParaRPr lang="es-AR" dirty="0"/>
          </a:p>
          <a:p>
            <a:endParaRPr lang="es-AR" dirty="0"/>
          </a:p>
          <a:p>
            <a:endParaRPr lang="es-AR" dirty="0"/>
          </a:p>
          <a:p>
            <a:pPr marL="0" indent="0">
              <a:buNone/>
            </a:pPr>
            <a:endParaRPr lang="es-AR" dirty="0"/>
          </a:p>
          <a:p>
            <a:endParaRPr lang="es-AR" dirty="0"/>
          </a:p>
          <a:p>
            <a:endParaRPr lang="es-AR" dirty="0"/>
          </a:p>
          <a:p>
            <a:endParaRPr lang="es-AR" dirty="0"/>
          </a:p>
          <a:p>
            <a:endParaRPr lang="es-AR" dirty="0"/>
          </a:p>
          <a:p>
            <a:endParaRPr lang="es-AR" dirty="0"/>
          </a:p>
        </p:txBody>
      </p:sp>
    </p:spTree>
    <p:extLst>
      <p:ext uri="{BB962C8B-B14F-4D97-AF65-F5344CB8AC3E}">
        <p14:creationId xmlns:p14="http://schemas.microsoft.com/office/powerpoint/2010/main" val="131385039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atOff val="-2530"/>
                <a:lumOff val="-11137"/>
              </a:schemeClr>
            </a:gs>
            <a:gs pos="100000">
              <a:schemeClr val="accent1">
                <a:lumOff val="22156"/>
              </a:schemeClr>
            </a:gs>
          </a:gsLst>
          <a:lin ang="16200000" scaled="0"/>
        </a:gradFill>
        <a:effectLst/>
      </p:bgPr>
    </p:bg>
    <p:spTree>
      <p:nvGrpSpPr>
        <p:cNvPr id="1" name=""/>
        <p:cNvGrpSpPr/>
        <p:nvPr/>
      </p:nvGrpSpPr>
      <p:grpSpPr>
        <a:xfrm>
          <a:off x="0" y="0"/>
          <a:ext cx="0" cy="0"/>
          <a:chOff x="0" y="0"/>
          <a:chExt cx="0" cy="0"/>
        </a:xfrm>
      </p:grpSpPr>
      <p:sp>
        <p:nvSpPr>
          <p:cNvPr id="225" name="Título"/>
          <p:cNvSpPr txBox="1">
            <a:spLocks noGrp="1"/>
          </p:cNvSpPr>
          <p:nvPr>
            <p:ph type="title"/>
          </p:nvPr>
        </p:nvSpPr>
        <p:spPr>
          <a:xfrm>
            <a:off x="571500" y="617366"/>
            <a:ext cx="11861800" cy="8518868"/>
          </a:xfrm>
          <a:prstGeom prst="rect">
            <a:avLst/>
          </a:prstGeom>
          <a:gradFill>
            <a:gsLst>
              <a:gs pos="0">
                <a:schemeClr val="accent1"/>
              </a:gs>
              <a:gs pos="100000">
                <a:schemeClr val="accent1"/>
              </a:gs>
            </a:gsLst>
            <a:lin ang="16200000"/>
          </a:gradFill>
        </p:spPr>
        <p:txBody>
          <a:bodyPr/>
          <a:lstStyle/>
          <a:p>
            <a:pPr algn="l">
              <a:lnSpc>
                <a:spcPct val="100000"/>
              </a:lnSpc>
              <a:spcBef>
                <a:spcPts val="1400"/>
              </a:spcBef>
              <a:defRPr sz="3200" cap="none" spc="32">
                <a:solidFill>
                  <a:srgbClr val="FFFFFF"/>
                </a:solidFill>
              </a:defRPr>
            </a:pPr>
            <a:endParaRPr dirty="0"/>
          </a:p>
        </p:txBody>
      </p:sp>
      <p:sp>
        <p:nvSpPr>
          <p:cNvPr id="226" name="MUCHAS GRACIAS"/>
          <p:cNvSpPr txBox="1"/>
          <p:nvPr/>
        </p:nvSpPr>
        <p:spPr>
          <a:xfrm>
            <a:off x="5013452" y="4788098"/>
            <a:ext cx="1616725"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lang="es-AR" dirty="0">
                <a:latin typeface="Cooper Black" panose="0208090404030B020404" pitchFamily="18" charset="0"/>
              </a:rPr>
              <a:t>THANK YOU</a:t>
            </a:r>
            <a:endParaRPr dirty="0">
              <a:latin typeface="Cooper Black" panose="0208090404030B020404" pitchFamily="18"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C9B624A-1B0D-497D-A2AB-6EF764AC2E0B}"/>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C58C29A8-E50C-42B0-B001-C446CA0E9D52}"/>
              </a:ext>
            </a:extLst>
          </p:cNvPr>
          <p:cNvSpPr>
            <a:spLocks noGrp="1"/>
          </p:cNvSpPr>
          <p:nvPr>
            <p:ph type="title"/>
          </p:nvPr>
        </p:nvSpPr>
        <p:spPr/>
        <p:txBody>
          <a:bodyPr>
            <a:normAutofit/>
          </a:bodyPr>
          <a:lstStyle/>
          <a:p>
            <a:r>
              <a:rPr lang="es-AR" sz="2800" dirty="0" err="1">
                <a:latin typeface="Cooper Black" panose="0208090404030B020404" pitchFamily="18" charset="0"/>
              </a:rPr>
              <a:t>Starting</a:t>
            </a:r>
            <a:r>
              <a:rPr lang="es-AR" sz="2800" dirty="0">
                <a:latin typeface="Cooper Black" panose="0208090404030B020404" pitchFamily="18" charset="0"/>
              </a:rPr>
              <a:t> </a:t>
            </a:r>
            <a:r>
              <a:rPr lang="es-AR" sz="2800" dirty="0" err="1">
                <a:latin typeface="Cooper Black" panose="0208090404030B020404" pitchFamily="18" charset="0"/>
              </a:rPr>
              <a:t>point</a:t>
            </a:r>
            <a:endParaRPr lang="es-AR" sz="2800" dirty="0">
              <a:latin typeface="Cooper Black" panose="0208090404030B020404" pitchFamily="18" charset="0"/>
            </a:endParaRPr>
          </a:p>
        </p:txBody>
      </p:sp>
      <p:graphicFrame>
        <p:nvGraphicFramePr>
          <p:cNvPr id="5" name="Diagrama 4">
            <a:extLst>
              <a:ext uri="{FF2B5EF4-FFF2-40B4-BE49-F238E27FC236}">
                <a16:creationId xmlns:a16="http://schemas.microsoft.com/office/drawing/2014/main" id="{4DA24D12-52CA-42D4-85C9-0093C2F1FED4}"/>
              </a:ext>
            </a:extLst>
          </p:cNvPr>
          <p:cNvGraphicFramePr/>
          <p:nvPr>
            <p:extLst>
              <p:ext uri="{D42A27DB-BD31-4B8C-83A1-F6EECF244321}">
                <p14:modId xmlns:p14="http://schemas.microsoft.com/office/powerpoint/2010/main" val="2665625277"/>
              </p:ext>
            </p:extLst>
          </p:nvPr>
        </p:nvGraphicFramePr>
        <p:xfrm>
          <a:off x="2167466" y="1486959"/>
          <a:ext cx="8669867" cy="4985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5FFC7EB6-42B5-4D9C-9094-6D905C00C9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2961" y="5416550"/>
            <a:ext cx="6238875" cy="3505200"/>
          </a:xfrm>
          <a:prstGeom prst="rect">
            <a:avLst/>
          </a:prstGeom>
        </p:spPr>
      </p:pic>
    </p:spTree>
    <p:extLst>
      <p:ext uri="{BB962C8B-B14F-4D97-AF65-F5344CB8AC3E}">
        <p14:creationId xmlns:p14="http://schemas.microsoft.com/office/powerpoint/2010/main" val="11929408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F2F7C4E-2A86-47B4-8D72-1E636015ED81}"/>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496AACF5-6566-4C91-8B78-76FCD8531589}"/>
              </a:ext>
            </a:extLst>
          </p:cNvPr>
          <p:cNvSpPr>
            <a:spLocks noGrp="1"/>
          </p:cNvSpPr>
          <p:nvPr>
            <p:ph type="title"/>
          </p:nvPr>
        </p:nvSpPr>
        <p:spPr/>
        <p:txBody>
          <a:bodyPr>
            <a:normAutofit/>
          </a:bodyPr>
          <a:lstStyle/>
          <a:p>
            <a:r>
              <a:rPr lang="es-AR" sz="3100" dirty="0" err="1">
                <a:latin typeface="Cooper Black" panose="0208090404030B020404" pitchFamily="18" charset="0"/>
              </a:rPr>
              <a:t>Organized</a:t>
            </a:r>
            <a:r>
              <a:rPr lang="es-AR" sz="3100" dirty="0">
                <a:latin typeface="Cooper Black" panose="0208090404030B020404" pitchFamily="18" charset="0"/>
              </a:rPr>
              <a:t> </a:t>
            </a:r>
            <a:r>
              <a:rPr lang="es-AR" sz="3100" dirty="0" err="1">
                <a:latin typeface="Cooper Black" panose="0208090404030B020404" pitchFamily="18" charset="0"/>
              </a:rPr>
              <a:t>Crime</a:t>
            </a:r>
            <a:endParaRPr lang="es-AR" sz="3100" dirty="0">
              <a:latin typeface="Cooper Black" panose="0208090404030B020404" pitchFamily="18" charset="0"/>
            </a:endParaRPr>
          </a:p>
        </p:txBody>
      </p:sp>
      <p:graphicFrame>
        <p:nvGraphicFramePr>
          <p:cNvPr id="8" name="Diagrama 7">
            <a:extLst>
              <a:ext uri="{FF2B5EF4-FFF2-40B4-BE49-F238E27FC236}">
                <a16:creationId xmlns:a16="http://schemas.microsoft.com/office/drawing/2014/main" id="{430F6479-5221-4452-BB30-8A116DA31BD6}"/>
              </a:ext>
            </a:extLst>
          </p:cNvPr>
          <p:cNvGraphicFramePr/>
          <p:nvPr>
            <p:extLst>
              <p:ext uri="{D42A27DB-BD31-4B8C-83A1-F6EECF244321}">
                <p14:modId xmlns:p14="http://schemas.microsoft.com/office/powerpoint/2010/main" val="3159911580"/>
              </p:ext>
            </p:extLst>
          </p:nvPr>
        </p:nvGraphicFramePr>
        <p:xfrm>
          <a:off x="1727729" y="1703071"/>
          <a:ext cx="9549342" cy="7650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919146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06AB2A7-FCA5-44DA-A5DF-3472E3AFF4C1}"/>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95B108F1-CB24-4F60-B959-1835CAE357A0}"/>
              </a:ext>
            </a:extLst>
          </p:cNvPr>
          <p:cNvSpPr>
            <a:spLocks noGrp="1"/>
          </p:cNvSpPr>
          <p:nvPr>
            <p:ph type="title"/>
          </p:nvPr>
        </p:nvSpPr>
        <p:spPr/>
        <p:txBody>
          <a:bodyPr>
            <a:normAutofit fontScale="90000"/>
          </a:bodyPr>
          <a:lstStyle/>
          <a:p>
            <a:r>
              <a:rPr lang="en-US" sz="3100" dirty="0">
                <a:latin typeface="Cooper Black" panose="0208090404030B020404" pitchFamily="18" charset="0"/>
              </a:rPr>
              <a:t>Difficulties in investigating and judging</a:t>
            </a:r>
            <a:r>
              <a:rPr lang="es-AR" dirty="0"/>
              <a:t> </a:t>
            </a:r>
          </a:p>
        </p:txBody>
      </p:sp>
      <p:sp>
        <p:nvSpPr>
          <p:cNvPr id="4" name="Marcador de texto 3">
            <a:extLst>
              <a:ext uri="{FF2B5EF4-FFF2-40B4-BE49-F238E27FC236}">
                <a16:creationId xmlns:a16="http://schemas.microsoft.com/office/drawing/2014/main" id="{0330F537-85FF-4C7B-99F9-11057F94A9F1}"/>
              </a:ext>
            </a:extLst>
          </p:cNvPr>
          <p:cNvSpPr>
            <a:spLocks noGrp="1"/>
          </p:cNvSpPr>
          <p:nvPr>
            <p:ph type="body" idx="13"/>
          </p:nvPr>
        </p:nvSpPr>
        <p:spPr>
          <a:xfrm>
            <a:off x="438150" y="2343150"/>
            <a:ext cx="11995150" cy="6686550"/>
          </a:xfrm>
        </p:spPr>
        <p:txBody>
          <a:bodyPr>
            <a:normAutofit fontScale="92500" lnSpcReduction="20000"/>
          </a:bodyPr>
          <a:lstStyle/>
          <a:p>
            <a:r>
              <a:rPr lang="en-US" b="1" dirty="0"/>
              <a:t>Government agencies</a:t>
            </a:r>
            <a:r>
              <a:rPr lang="en-US" dirty="0"/>
              <a:t>. Bureaucracy. Self-interested rationality of agents in conflicting and interdependent interests. Difficulties to innovate (new criminal behaviors/multiple disciplines). </a:t>
            </a:r>
          </a:p>
          <a:p>
            <a:r>
              <a:rPr lang="en-US" b="1" dirty="0"/>
              <a:t>White collar crimes</a:t>
            </a:r>
            <a:r>
              <a:rPr lang="en-US" dirty="0"/>
              <a:t>. Difficulties in applying criminal laws to new conducts and establishing harm (Legal interest). Problems related to the prohibition of return: </a:t>
            </a:r>
            <a:r>
              <a:rPr lang="en-US" i="1" dirty="0"/>
              <a:t>"stereotypically generalized conduct is innocuous"</a:t>
            </a:r>
            <a:r>
              <a:rPr lang="en-US" dirty="0"/>
              <a:t> (civil servants, accountants, lawyers, financial advisors). increasing importance of circumstantial evidence.</a:t>
            </a:r>
          </a:p>
          <a:p>
            <a:r>
              <a:rPr lang="en-US" dirty="0"/>
              <a:t>Procedural restrictions vs. static and dynamic complexity of the offenses.</a:t>
            </a:r>
          </a:p>
          <a:p>
            <a:r>
              <a:rPr lang="en-US" dirty="0"/>
              <a:t>Risk of nullity proceedings (complex procedures, new techniques,...).</a:t>
            </a:r>
          </a:p>
          <a:p>
            <a:r>
              <a:rPr lang="en-US" dirty="0"/>
              <a:t>Insufficient knowledge of the general theory of coercive measures. </a:t>
            </a:r>
          </a:p>
          <a:p>
            <a:r>
              <a:rPr lang="en-US" dirty="0"/>
              <a:t>Complexity of international cooperation and assistance.</a:t>
            </a:r>
          </a:p>
          <a:p>
            <a:r>
              <a:rPr lang="en-US" dirty="0"/>
              <a:t>Shortage of jurisprudence (e.g. seizures, normative elements of the laundering offense, circumstantial evidence, criminal liability of legal persons, extinction of ownership,...). </a:t>
            </a:r>
          </a:p>
          <a:p>
            <a:endParaRPr lang="en-US" dirty="0"/>
          </a:p>
          <a:p>
            <a:endParaRPr lang="en-US" dirty="0"/>
          </a:p>
          <a:p>
            <a:endParaRPr lang="es-AR" dirty="0"/>
          </a:p>
          <a:p>
            <a:endParaRPr lang="es-AR" dirty="0"/>
          </a:p>
          <a:p>
            <a:endParaRPr lang="es-AR" dirty="0"/>
          </a:p>
          <a:p>
            <a:endParaRPr lang="es-AR" dirty="0"/>
          </a:p>
          <a:p>
            <a:endParaRPr lang="es-AR" dirty="0"/>
          </a:p>
          <a:p>
            <a:endParaRPr lang="es-AR" dirty="0"/>
          </a:p>
          <a:p>
            <a:endParaRPr lang="es-AR" dirty="0"/>
          </a:p>
        </p:txBody>
      </p:sp>
    </p:spTree>
    <p:extLst>
      <p:ext uri="{BB962C8B-B14F-4D97-AF65-F5344CB8AC3E}">
        <p14:creationId xmlns:p14="http://schemas.microsoft.com/office/powerpoint/2010/main" val="283575236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E8C13DE-61E6-43CA-BB0E-B386A143B9DB}"/>
              </a:ext>
            </a:extLst>
          </p:cNvPr>
          <p:cNvSpPr>
            <a:spLocks noGrp="1"/>
          </p:cNvSpPr>
          <p:nvPr>
            <p:ph type="body" sz="quarter" idx="1"/>
          </p:nvPr>
        </p:nvSpPr>
        <p:spPr>
          <a:xfrm rot="10800000" flipV="1">
            <a:off x="571499" y="381000"/>
            <a:ext cx="11861800" cy="1123949"/>
          </a:xfrm>
        </p:spPr>
        <p:txBody>
          <a:bodyPr>
            <a:normAutofit/>
          </a:bodyPr>
          <a:lstStyle/>
          <a:p>
            <a:pPr marL="0" indent="0" algn="just">
              <a:buNone/>
            </a:pPr>
            <a:r>
              <a:rPr lang="en-US" sz="2800" dirty="0">
                <a:latin typeface="Cooper Black" panose="0208090404030B020404" pitchFamily="18" charset="0"/>
              </a:rPr>
              <a:t>How do we achieve our goals?</a:t>
            </a:r>
            <a:endParaRPr lang="es-AR" sz="2800" dirty="0">
              <a:latin typeface="Cooper Black" panose="0208090404030B020404" pitchFamily="18" charset="0"/>
            </a:endParaRPr>
          </a:p>
        </p:txBody>
      </p:sp>
      <p:graphicFrame>
        <p:nvGraphicFramePr>
          <p:cNvPr id="8" name="Diagrama 7">
            <a:extLst>
              <a:ext uri="{FF2B5EF4-FFF2-40B4-BE49-F238E27FC236}">
                <a16:creationId xmlns:a16="http://schemas.microsoft.com/office/drawing/2014/main" id="{46DD4665-9E61-42BB-8340-F1378B3891A0}"/>
              </a:ext>
            </a:extLst>
          </p:cNvPr>
          <p:cNvGraphicFramePr/>
          <p:nvPr>
            <p:extLst>
              <p:ext uri="{D42A27DB-BD31-4B8C-83A1-F6EECF244321}">
                <p14:modId xmlns:p14="http://schemas.microsoft.com/office/powerpoint/2010/main" val="2219047879"/>
              </p:ext>
            </p:extLst>
          </p:nvPr>
        </p:nvGraphicFramePr>
        <p:xfrm>
          <a:off x="1809749" y="1253424"/>
          <a:ext cx="9385301" cy="3446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a 9">
            <a:extLst>
              <a:ext uri="{FF2B5EF4-FFF2-40B4-BE49-F238E27FC236}">
                <a16:creationId xmlns:a16="http://schemas.microsoft.com/office/drawing/2014/main" id="{1D27126A-902A-466B-8FD7-61747FC5BE95}"/>
              </a:ext>
            </a:extLst>
          </p:cNvPr>
          <p:cNvGraphicFramePr/>
          <p:nvPr>
            <p:extLst>
              <p:ext uri="{D42A27DB-BD31-4B8C-83A1-F6EECF244321}">
                <p14:modId xmlns:p14="http://schemas.microsoft.com/office/powerpoint/2010/main" val="2676056364"/>
              </p:ext>
            </p:extLst>
          </p:nvPr>
        </p:nvGraphicFramePr>
        <p:xfrm>
          <a:off x="1809749" y="6372489"/>
          <a:ext cx="9385301" cy="31514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2" name="Imagen 11">
            <a:extLst>
              <a:ext uri="{FF2B5EF4-FFF2-40B4-BE49-F238E27FC236}">
                <a16:creationId xmlns:a16="http://schemas.microsoft.com/office/drawing/2014/main" id="{6C7491D6-384B-4378-9974-2E3EE095CF6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09749" y="4055356"/>
            <a:ext cx="3122613" cy="2348868"/>
          </a:xfrm>
          <a:prstGeom prst="rect">
            <a:avLst/>
          </a:prstGeom>
        </p:spPr>
      </p:pic>
      <p:pic>
        <p:nvPicPr>
          <p:cNvPr id="14" name="Imagen 13">
            <a:extLst>
              <a:ext uri="{FF2B5EF4-FFF2-40B4-BE49-F238E27FC236}">
                <a16:creationId xmlns:a16="http://schemas.microsoft.com/office/drawing/2014/main" id="{E502249E-A348-48E2-BC1F-581DE4A23A9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70611" y="3868459"/>
            <a:ext cx="4840288" cy="2722662"/>
          </a:xfrm>
          <a:prstGeom prst="rect">
            <a:avLst/>
          </a:prstGeom>
        </p:spPr>
      </p:pic>
    </p:spTree>
    <p:extLst>
      <p:ext uri="{BB962C8B-B14F-4D97-AF65-F5344CB8AC3E}">
        <p14:creationId xmlns:p14="http://schemas.microsoft.com/office/powerpoint/2010/main" val="421497643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C6EBC12-F923-4EC8-A7F4-D608FBE37063}"/>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E2EF55B5-A3F5-4C9B-8C6F-F49BB4AC74E2}"/>
              </a:ext>
            </a:extLst>
          </p:cNvPr>
          <p:cNvSpPr>
            <a:spLocks noGrp="1"/>
          </p:cNvSpPr>
          <p:nvPr>
            <p:ph type="title"/>
          </p:nvPr>
        </p:nvSpPr>
        <p:spPr/>
        <p:txBody>
          <a:bodyPr>
            <a:normAutofit fontScale="90000"/>
          </a:bodyPr>
          <a:lstStyle/>
          <a:p>
            <a:r>
              <a:rPr lang="en-US" sz="2800" dirty="0">
                <a:latin typeface="Cooper Black" panose="0208090404030B020404" pitchFamily="18" charset="0"/>
              </a:rPr>
              <a:t>What does a criminal trial consist of? </a:t>
            </a:r>
            <a:br>
              <a:rPr lang="en-US" sz="2800" dirty="0">
                <a:latin typeface="Cooper Black" panose="0208090404030B020404" pitchFamily="18" charset="0"/>
              </a:rPr>
            </a:br>
            <a:r>
              <a:rPr lang="en-US" sz="2800" dirty="0">
                <a:latin typeface="Cooper Black" panose="0208090404030B020404" pitchFamily="18" charset="0"/>
              </a:rPr>
              <a:t>PROSECUTION</a:t>
            </a:r>
            <a:endParaRPr lang="es-AR" sz="2800" dirty="0">
              <a:latin typeface="Cooper Black" panose="0208090404030B020404" pitchFamily="18" charset="0"/>
            </a:endParaRPr>
          </a:p>
        </p:txBody>
      </p:sp>
      <p:sp>
        <p:nvSpPr>
          <p:cNvPr id="4" name="Marcador de texto 3">
            <a:extLst>
              <a:ext uri="{FF2B5EF4-FFF2-40B4-BE49-F238E27FC236}">
                <a16:creationId xmlns:a16="http://schemas.microsoft.com/office/drawing/2014/main" id="{0D8F7169-76B8-4AA8-82C3-9BA45F13256A}"/>
              </a:ext>
            </a:extLst>
          </p:cNvPr>
          <p:cNvSpPr>
            <a:spLocks noGrp="1"/>
          </p:cNvSpPr>
          <p:nvPr>
            <p:ph type="body" idx="13"/>
          </p:nvPr>
        </p:nvSpPr>
        <p:spPr/>
        <p:txBody>
          <a:bodyPr/>
          <a:lstStyle/>
          <a:p>
            <a:pPr marL="0" lvl="0" indent="0">
              <a:buNone/>
            </a:pPr>
            <a:endParaRPr lang="es-ES" sz="3200" dirty="0"/>
          </a:p>
          <a:p>
            <a:endParaRPr lang="es-AR" dirty="0"/>
          </a:p>
        </p:txBody>
      </p:sp>
      <p:pic>
        <p:nvPicPr>
          <p:cNvPr id="6" name="Imagen 5">
            <a:extLst>
              <a:ext uri="{FF2B5EF4-FFF2-40B4-BE49-F238E27FC236}">
                <a16:creationId xmlns:a16="http://schemas.microsoft.com/office/drawing/2014/main" id="{ADFCDDA3-157B-4AAF-A2C8-4039E1A53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1" y="2672192"/>
            <a:ext cx="9374396" cy="3726322"/>
          </a:xfrm>
          <a:prstGeom prst="rect">
            <a:avLst/>
          </a:prstGeom>
        </p:spPr>
      </p:pic>
      <p:graphicFrame>
        <p:nvGraphicFramePr>
          <p:cNvPr id="7" name="Diagrama 6">
            <a:extLst>
              <a:ext uri="{FF2B5EF4-FFF2-40B4-BE49-F238E27FC236}">
                <a16:creationId xmlns:a16="http://schemas.microsoft.com/office/drawing/2014/main" id="{01E68B79-0BF6-4BA5-8E63-E742AEF8E4BB}"/>
              </a:ext>
            </a:extLst>
          </p:cNvPr>
          <p:cNvGraphicFramePr/>
          <p:nvPr>
            <p:extLst>
              <p:ext uri="{D42A27DB-BD31-4B8C-83A1-F6EECF244321}">
                <p14:modId xmlns:p14="http://schemas.microsoft.com/office/powerpoint/2010/main" val="4259339641"/>
              </p:ext>
            </p:extLst>
          </p:nvPr>
        </p:nvGraphicFramePr>
        <p:xfrm>
          <a:off x="1619251" y="6629400"/>
          <a:ext cx="9374396" cy="240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506324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84DA9B2-2652-475A-BBF0-CC6289635700}"/>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379C1F4C-6725-453C-9EBD-883EE8F4F85B}"/>
              </a:ext>
            </a:extLst>
          </p:cNvPr>
          <p:cNvSpPr>
            <a:spLocks noGrp="1"/>
          </p:cNvSpPr>
          <p:nvPr>
            <p:ph type="title"/>
          </p:nvPr>
        </p:nvSpPr>
        <p:spPr/>
        <p:txBody>
          <a:bodyPr>
            <a:normAutofit/>
          </a:bodyPr>
          <a:lstStyle/>
          <a:p>
            <a:r>
              <a:rPr lang="en-US" sz="2800" dirty="0">
                <a:latin typeface="Cooper Black" panose="0208090404030B020404" pitchFamily="18" charset="0"/>
              </a:rPr>
              <a:t>Progressivity of the criminal process</a:t>
            </a:r>
            <a:endParaRPr lang="es-AR" sz="2800" dirty="0">
              <a:latin typeface="Cooper Black" panose="0208090404030B020404" pitchFamily="18" charset="0"/>
            </a:endParaRPr>
          </a:p>
        </p:txBody>
      </p:sp>
      <p:graphicFrame>
        <p:nvGraphicFramePr>
          <p:cNvPr id="4" name="Diagrama 3">
            <a:extLst>
              <a:ext uri="{FF2B5EF4-FFF2-40B4-BE49-F238E27FC236}">
                <a16:creationId xmlns:a16="http://schemas.microsoft.com/office/drawing/2014/main" id="{9EE887F5-B312-4CF0-971F-1684B6A9B655}"/>
              </a:ext>
            </a:extLst>
          </p:cNvPr>
          <p:cNvGraphicFramePr/>
          <p:nvPr>
            <p:extLst>
              <p:ext uri="{D42A27DB-BD31-4B8C-83A1-F6EECF244321}">
                <p14:modId xmlns:p14="http://schemas.microsoft.com/office/powerpoint/2010/main" val="3515932775"/>
              </p:ext>
            </p:extLst>
          </p:nvPr>
        </p:nvGraphicFramePr>
        <p:xfrm>
          <a:off x="2138437" y="1986844"/>
          <a:ext cx="8669867" cy="5779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0752970D-BCD6-4FB6-AB87-6D279C9EA0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8437" y="7200899"/>
            <a:ext cx="2899195" cy="2174397"/>
          </a:xfrm>
          <a:prstGeom prst="rect">
            <a:avLst/>
          </a:prstGeom>
        </p:spPr>
      </p:pic>
      <p:pic>
        <p:nvPicPr>
          <p:cNvPr id="9" name="Imagen 8">
            <a:extLst>
              <a:ext uri="{FF2B5EF4-FFF2-40B4-BE49-F238E27FC236}">
                <a16:creationId xmlns:a16="http://schemas.microsoft.com/office/drawing/2014/main" id="{4A6672DB-900D-43DA-8458-8F94D268E4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5587" y="7511809"/>
            <a:ext cx="2943225" cy="1552575"/>
          </a:xfrm>
          <a:prstGeom prst="rect">
            <a:avLst/>
          </a:prstGeom>
        </p:spPr>
      </p:pic>
      <p:pic>
        <p:nvPicPr>
          <p:cNvPr id="11" name="Imagen 10">
            <a:extLst>
              <a:ext uri="{FF2B5EF4-FFF2-40B4-BE49-F238E27FC236}">
                <a16:creationId xmlns:a16="http://schemas.microsoft.com/office/drawing/2014/main" id="{FD727ECA-A8C5-440B-A9D6-E4051D74C1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76767" y="7123039"/>
            <a:ext cx="3746609" cy="2108978"/>
          </a:xfrm>
          <a:prstGeom prst="rect">
            <a:avLst/>
          </a:prstGeom>
        </p:spPr>
      </p:pic>
    </p:spTree>
    <p:extLst>
      <p:ext uri="{BB962C8B-B14F-4D97-AF65-F5344CB8AC3E}">
        <p14:creationId xmlns:p14="http://schemas.microsoft.com/office/powerpoint/2010/main" val="16122901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220595A-C889-49A9-A13D-4DEAE2C8E4B0}"/>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BF1E7442-4911-461B-A692-6DB582C8FB02}"/>
              </a:ext>
            </a:extLst>
          </p:cNvPr>
          <p:cNvSpPr>
            <a:spLocks noGrp="1"/>
          </p:cNvSpPr>
          <p:nvPr>
            <p:ph type="title"/>
          </p:nvPr>
        </p:nvSpPr>
        <p:spPr/>
        <p:txBody>
          <a:bodyPr>
            <a:normAutofit/>
          </a:bodyPr>
          <a:lstStyle/>
          <a:p>
            <a:r>
              <a:rPr lang="es-AR" sz="2800" dirty="0">
                <a:latin typeface="Cooper Black" panose="0208090404030B020404" pitchFamily="18" charset="0"/>
              </a:rPr>
              <a:t>¿</a:t>
            </a:r>
            <a:r>
              <a:rPr lang="en-US" sz="2800" dirty="0">
                <a:latin typeface="Cooper Black" panose="0208090404030B020404" pitchFamily="18" charset="0"/>
              </a:rPr>
              <a:t>How to build a case? Inefficient procedure.</a:t>
            </a:r>
            <a:endParaRPr lang="es-AR" sz="2800" dirty="0">
              <a:latin typeface="Cooper Black" panose="0208090404030B020404" pitchFamily="18" charset="0"/>
            </a:endParaRPr>
          </a:p>
        </p:txBody>
      </p:sp>
      <p:graphicFrame>
        <p:nvGraphicFramePr>
          <p:cNvPr id="4" name="Diagrama 3">
            <a:extLst>
              <a:ext uri="{FF2B5EF4-FFF2-40B4-BE49-F238E27FC236}">
                <a16:creationId xmlns:a16="http://schemas.microsoft.com/office/drawing/2014/main" id="{D5523FCA-9D9A-4362-A2A7-3C868740FF17}"/>
              </a:ext>
            </a:extLst>
          </p:cNvPr>
          <p:cNvGraphicFramePr/>
          <p:nvPr>
            <p:extLst>
              <p:ext uri="{D42A27DB-BD31-4B8C-83A1-F6EECF244321}">
                <p14:modId xmlns:p14="http://schemas.microsoft.com/office/powerpoint/2010/main" val="2020876860"/>
              </p:ext>
            </p:extLst>
          </p:nvPr>
        </p:nvGraphicFramePr>
        <p:xfrm>
          <a:off x="2366433" y="1224565"/>
          <a:ext cx="8669867" cy="7304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31EED3DA-D2DB-4008-A673-B75A41355B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8500" y="5895894"/>
            <a:ext cx="3962400" cy="3444240"/>
          </a:xfrm>
          <a:prstGeom prst="rect">
            <a:avLst/>
          </a:prstGeom>
        </p:spPr>
      </p:pic>
      <p:pic>
        <p:nvPicPr>
          <p:cNvPr id="8" name="Imagen 7">
            <a:extLst>
              <a:ext uri="{FF2B5EF4-FFF2-40B4-BE49-F238E27FC236}">
                <a16:creationId xmlns:a16="http://schemas.microsoft.com/office/drawing/2014/main" id="{95170CE7-FC70-4C1F-B186-DA76BC239B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71885" y="5946580"/>
            <a:ext cx="3763431" cy="3083119"/>
          </a:xfrm>
          <a:prstGeom prst="rect">
            <a:avLst/>
          </a:prstGeom>
        </p:spPr>
      </p:pic>
    </p:spTree>
    <p:extLst>
      <p:ext uri="{BB962C8B-B14F-4D97-AF65-F5344CB8AC3E}">
        <p14:creationId xmlns:p14="http://schemas.microsoft.com/office/powerpoint/2010/main" val="341443542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249D01F-DEB4-4600-A612-B3A3425500B8}"/>
              </a:ext>
            </a:extLst>
          </p:cNvPr>
          <p:cNvSpPr>
            <a:spLocks noGrp="1"/>
          </p:cNvSpPr>
          <p:nvPr>
            <p:ph type="body" sz="quarter" idx="1"/>
          </p:nvPr>
        </p:nvSpPr>
        <p:spPr/>
        <p:txBody>
          <a:bodyPr>
            <a:normAutofit fontScale="25000" lnSpcReduction="20000"/>
          </a:bodyPr>
          <a:lstStyle/>
          <a:p>
            <a:endParaRPr lang="es-AR"/>
          </a:p>
        </p:txBody>
      </p:sp>
      <p:sp>
        <p:nvSpPr>
          <p:cNvPr id="3" name="Título 2">
            <a:extLst>
              <a:ext uri="{FF2B5EF4-FFF2-40B4-BE49-F238E27FC236}">
                <a16:creationId xmlns:a16="http://schemas.microsoft.com/office/drawing/2014/main" id="{21C21DB0-40B3-4370-AA8F-DCFB6CA62652}"/>
              </a:ext>
            </a:extLst>
          </p:cNvPr>
          <p:cNvSpPr>
            <a:spLocks noGrp="1"/>
          </p:cNvSpPr>
          <p:nvPr>
            <p:ph type="title"/>
          </p:nvPr>
        </p:nvSpPr>
        <p:spPr/>
        <p:txBody>
          <a:bodyPr>
            <a:noAutofit/>
          </a:bodyPr>
          <a:lstStyle/>
          <a:p>
            <a:r>
              <a:rPr lang="en-US" sz="2800" dirty="0">
                <a:latin typeface="Cooper Black" panose="0208090404030B020404" pitchFamily="18" charset="0"/>
              </a:rPr>
              <a:t>How to build a CASE? Effective procedure.</a:t>
            </a:r>
            <a:r>
              <a:rPr lang="es-AR" sz="2800" dirty="0">
                <a:latin typeface="Cooper Black" panose="0208090404030B020404" pitchFamily="18" charset="0"/>
              </a:rPr>
              <a:t> </a:t>
            </a:r>
            <a:br>
              <a:rPr lang="es-AR" sz="3600" dirty="0">
                <a:latin typeface="Cooper Black" panose="0208090404030B020404" pitchFamily="18" charset="0"/>
              </a:rPr>
            </a:br>
            <a:endParaRPr lang="es-AR" sz="3600" dirty="0">
              <a:latin typeface="Cooper Black" panose="0208090404030B020404" pitchFamily="18" charset="0"/>
            </a:endParaRPr>
          </a:p>
        </p:txBody>
      </p:sp>
      <p:graphicFrame>
        <p:nvGraphicFramePr>
          <p:cNvPr id="6" name="Diagrama 5">
            <a:extLst>
              <a:ext uri="{FF2B5EF4-FFF2-40B4-BE49-F238E27FC236}">
                <a16:creationId xmlns:a16="http://schemas.microsoft.com/office/drawing/2014/main" id="{7EC44ACE-609D-4978-9E93-E8288026E216}"/>
              </a:ext>
            </a:extLst>
          </p:cNvPr>
          <p:cNvGraphicFramePr/>
          <p:nvPr>
            <p:extLst>
              <p:ext uri="{D42A27DB-BD31-4B8C-83A1-F6EECF244321}">
                <p14:modId xmlns:p14="http://schemas.microsoft.com/office/powerpoint/2010/main" val="513604689"/>
              </p:ext>
            </p:extLst>
          </p:nvPr>
        </p:nvGraphicFramePr>
        <p:xfrm>
          <a:off x="1828799" y="1929920"/>
          <a:ext cx="8570384" cy="4032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16B0BDF2-4A86-40BF-A4B3-90DE00BB31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0020" y="5833883"/>
            <a:ext cx="4876800" cy="3721608"/>
          </a:xfrm>
          <a:prstGeom prst="rect">
            <a:avLst/>
          </a:prstGeom>
        </p:spPr>
      </p:pic>
      <p:graphicFrame>
        <p:nvGraphicFramePr>
          <p:cNvPr id="9" name="Diagrama 8">
            <a:extLst>
              <a:ext uri="{FF2B5EF4-FFF2-40B4-BE49-F238E27FC236}">
                <a16:creationId xmlns:a16="http://schemas.microsoft.com/office/drawing/2014/main" id="{5F6C8154-89FC-46EF-B08B-83856A2701BF}"/>
              </a:ext>
            </a:extLst>
          </p:cNvPr>
          <p:cNvGraphicFramePr/>
          <p:nvPr>
            <p:extLst>
              <p:ext uri="{D42A27DB-BD31-4B8C-83A1-F6EECF244321}">
                <p14:modId xmlns:p14="http://schemas.microsoft.com/office/powerpoint/2010/main" val="1345117661"/>
              </p:ext>
            </p:extLst>
          </p:nvPr>
        </p:nvGraphicFramePr>
        <p:xfrm>
          <a:off x="6265277" y="6070250"/>
          <a:ext cx="5280025" cy="34636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Imagen 7">
            <a:extLst>
              <a:ext uri="{FF2B5EF4-FFF2-40B4-BE49-F238E27FC236}">
                <a16:creationId xmlns:a16="http://schemas.microsoft.com/office/drawing/2014/main" id="{C7FAB8CD-6B1F-435D-ADE9-AE6B5C22822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131551" y="5962875"/>
            <a:ext cx="1601561" cy="1712438"/>
          </a:xfrm>
          <a:prstGeom prst="rect">
            <a:avLst/>
          </a:prstGeom>
        </p:spPr>
      </p:pic>
    </p:spTree>
    <p:extLst>
      <p:ext uri="{BB962C8B-B14F-4D97-AF65-F5344CB8AC3E}">
        <p14:creationId xmlns:p14="http://schemas.microsoft.com/office/powerpoint/2010/main" val="4206432935"/>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New_Template9">
  <a:themeElements>
    <a:clrScheme name="New_Template9">
      <a:dk1>
        <a:srgbClr val="000000"/>
      </a:dk1>
      <a:lt1>
        <a:srgbClr val="FFFFFF"/>
      </a:lt1>
      <a:dk2>
        <a:srgbClr val="A7A7A7"/>
      </a:dk2>
      <a:lt2>
        <a:srgbClr val="535353"/>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Helvetica Neue"/>
        <a:ea typeface="Helvetica Neue"/>
        <a:cs typeface="Helvetica Neue"/>
      </a:majorFont>
      <a:minorFont>
        <a:latin typeface="Helvetica"/>
        <a:ea typeface="Helvetica"/>
        <a:cs typeface="Helvetica"/>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Ion</Template>
  <TotalTime>9209</TotalTime>
  <Words>1778</Words>
  <Application>Microsoft Office PowerPoint</Application>
  <PresentationFormat>Personalizado</PresentationFormat>
  <Paragraphs>173</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Arial</vt:lpstr>
      <vt:lpstr>Century Gothic</vt:lpstr>
      <vt:lpstr>Cooper Black</vt:lpstr>
      <vt:lpstr>DIN Condensed</vt:lpstr>
      <vt:lpstr>Helvetica Neue</vt:lpstr>
      <vt:lpstr>Wingdings 3</vt:lpstr>
      <vt:lpstr>Ion</vt:lpstr>
      <vt:lpstr> KEYS to effective prosecution of ORGANIZED CRIME</vt:lpstr>
      <vt:lpstr>Starting point</vt:lpstr>
      <vt:lpstr>Organized Crime</vt:lpstr>
      <vt:lpstr>Difficulties in investigating and judging </vt:lpstr>
      <vt:lpstr>Presentación de PowerPoint</vt:lpstr>
      <vt:lpstr>What does a criminal trial consist of?  PROSECUTION</vt:lpstr>
      <vt:lpstr>Progressivity of the criminal process</vt:lpstr>
      <vt:lpstr>¿How to build a case? Inefficient procedure.</vt:lpstr>
      <vt:lpstr>How to build a CASE? Effective procedure.  </vt:lpstr>
      <vt:lpstr>Precautionary measures  (key players in a good preliminary investigation)</vt:lpstr>
      <vt:lpstr>TYPOLOGY</vt:lpstr>
      <vt:lpstr>Division of Labor</vt:lpstr>
      <vt:lpstr>How to obtain evidence on organized crime?</vt:lpstr>
      <vt:lpstr>Circumstantial evidence and method</vt:lpstr>
      <vt:lpstr>Presentación de PowerPoint</vt:lpstr>
      <vt:lpstr>Case law</vt:lpstr>
      <vt:lpstr>Examples</vt:lpstr>
      <vt:lpstr>Keys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PJN</dc:creator>
  <cp:lastModifiedBy>Ignacio Martin Irigaray</cp:lastModifiedBy>
  <cp:revision>107</cp:revision>
  <dcterms:modified xsi:type="dcterms:W3CDTF">2022-03-21T03:46:16Z</dcterms:modified>
</cp:coreProperties>
</file>