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5729A526-C5D3-4E9E-9CDC-907A1E79B080}">
          <p14:sldIdLst>
            <p14:sldId id="256"/>
            <p14:sldId id="257"/>
            <p14:sldId id="258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1B43FF-CECF-47A3-BD60-0D269F055499}" v="28" dt="2022-03-21T12:24:31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8DF97-F984-4986-A30F-E516B309329D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81F65-E803-4D2C-BC99-12A0C3685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06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0EB2E-0461-43F6-978D-5845BE021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F16DF0-995E-4909-8A12-D19F68C6B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2E2D61-E5EE-4B6F-B12F-CE38463F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3EB9-805C-4555-BFFC-9C404F2C7513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F9EC02-FDA4-4E8F-B915-20A4A8AC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CB4271-F85E-4A7F-AA30-D2F41552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8B09-6DCA-4A78-A6DD-B3290967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20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9B2DC-ED77-4C6C-8C05-4872CA47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CBDE99-9780-415A-92B3-65AC9ACA5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C45A5E-3700-464F-8ACA-D4312503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3EB9-805C-4555-BFFC-9C404F2C7513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37BC9-57A0-4C86-A9B4-5BE0EADF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51F042-5C32-4EB1-8E3F-B4EE002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8B09-6DCA-4A78-A6DD-B3290967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83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6347A4-F2DA-471B-B1E8-FF9DF9A98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99E4EE-AAE9-4924-98F4-C26C67B7E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9EB00C-5DF3-4AF9-821B-43EBE886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3EB9-805C-4555-BFFC-9C404F2C7513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07F6B3-C084-4CFE-8D8F-7D7B2982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9B3ECF-8B6D-4DBC-865E-405875FF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8B09-6DCA-4A78-A6DD-B3290967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29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3EFD2-A54A-4B9F-A39B-F124A716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36FFFA-9213-4364-9FD2-1B6B27E19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E2C320-4C70-4A96-A495-97B3B162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3EB9-805C-4555-BFFC-9C404F2C7513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D25BF3-2F9E-423B-AF96-36F9D5F2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D388C1-9227-447F-A63C-EF88ABE4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8B09-6DCA-4A78-A6DD-B3290967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93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4D8AE-B79C-479D-A0AA-B1EFC5A2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B63F40-2E56-41F4-8784-D1D70A96A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54E702-3A27-45AF-9247-3B2CD99C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3EB9-805C-4555-BFFC-9C404F2C7513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421514-A806-4059-A59A-2778C34B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48BE8-3669-4DEE-8668-C6E77969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8B09-6DCA-4A78-A6DD-B3290967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1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354A9-8142-4B3B-9B74-BE4D119C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99953A-0F6D-4CEB-A098-796CF5884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342B1B-2CDE-4983-82BA-43471E66F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55801E-A32B-4F17-AC1B-488CD371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3EB9-805C-4555-BFFC-9C404F2C7513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ED8CE9-DFFF-47AB-8CCF-A1D71585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173E2B-B693-405C-BE1A-28477E61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8B09-6DCA-4A78-A6DD-B3290967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3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61EFC-736D-42DB-8758-DF8EA0D7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A33C7E-1644-4F44-BE04-B432DD187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487436-7EC7-4BFF-9493-2C258726A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7F84B87-F9CC-4130-BE8D-3CE514579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96CB5F-035E-4F5B-BF39-CA83F48C7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8E40B19-D377-4EB8-9BFF-BFE7DA05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3EB9-805C-4555-BFFC-9C404F2C7513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EA388B-4D85-4FE0-A0F6-8683C2CB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9019111-6797-4914-8826-602201D8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8B09-6DCA-4A78-A6DD-B3290967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11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2629B-C407-451E-BABA-C99D9DD5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6A875EC-A10F-412C-B58C-C955A71F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3EB9-805C-4555-BFFC-9C404F2C7513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758A18A-14CF-4E42-807A-2F44D95D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7122467-5273-479D-9D5C-0AE42134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8B09-6DCA-4A78-A6DD-B3290967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89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317C160-BC3C-452D-AED7-0015640F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3EB9-805C-4555-BFFC-9C404F2C7513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BB8CB8C-550D-481C-B298-E37C25F9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DEDF66-36A1-497D-9B89-25061D18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8B09-6DCA-4A78-A6DD-B3290967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8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06836-3DD5-44F4-A206-83294333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071C27-8FEA-44B5-BEBC-9826CA6F5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CC6B5E-173F-45B6-B5A7-A39F356CA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315B81-344A-4E1C-A5F9-4CEFD3FC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3EB9-805C-4555-BFFC-9C404F2C7513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DD0469-F7C3-4456-8161-83E5C0F9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801974-1FBC-4601-8679-2DAB88D1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8B09-6DCA-4A78-A6DD-B3290967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80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03928-4C2A-4921-9B16-4CD2E4B31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2B5FEA1-B9E8-45A4-9BD7-0E370D98D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1FC3DE-A796-46ED-9F27-9FBF7D046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410696-18E5-40B7-9386-5CC38F6C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3EB9-805C-4555-BFFC-9C404F2C7513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7520F4-7EAC-4BE2-AAEE-F03628DA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E0D53D-5F30-4357-A343-9AADADE1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8B09-6DCA-4A78-A6DD-B3290967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11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51A7AB4-2B4F-4650-B8BD-3C844AFE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5FC5AB-409F-43FC-8EAE-A6A1A152C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FCA0E6-2746-4022-999C-D99A9C290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3EB9-805C-4555-BFFC-9C404F2C7513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DCF6DC-1D91-4CA0-8101-5114935F5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F580B2-1828-4C33-9824-33C207102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8B09-6DCA-4A78-A6DD-B3290967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51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E2911B19-6A52-4024-A712-42FA2939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888" y="1838959"/>
            <a:ext cx="10400911" cy="4338003"/>
          </a:xfrm>
        </p:spPr>
        <p:txBody>
          <a:bodyPr/>
          <a:lstStyle/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 err="1"/>
              <a:t>Participant</a:t>
            </a:r>
            <a:r>
              <a:rPr lang="pt-BR" b="1" dirty="0"/>
              <a:t> </a:t>
            </a:r>
            <a:r>
              <a:rPr lang="pt-BR" b="1" dirty="0" err="1"/>
              <a:t>Presentation</a:t>
            </a:r>
            <a:r>
              <a:rPr lang="pt-BR" b="1" dirty="0"/>
              <a:t> – ERIKA MARENA – Federal Police – </a:t>
            </a:r>
            <a:r>
              <a:rPr lang="pt-BR" b="1" dirty="0" err="1"/>
              <a:t>Brazil</a:t>
            </a:r>
            <a:endParaRPr lang="pt-BR" b="1" dirty="0"/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/>
              <a:t>22.03.2022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3A9BACC-CA6D-4339-BDF3-EDF5296D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64" y="2317073"/>
            <a:ext cx="10153347" cy="148961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FF31D53-27A1-4B32-902D-8D1AF5C59FEE}"/>
              </a:ext>
            </a:extLst>
          </p:cNvPr>
          <p:cNvSpPr/>
          <p:nvPr/>
        </p:nvSpPr>
        <p:spPr>
          <a:xfrm>
            <a:off x="1890944" y="229740"/>
            <a:ext cx="8913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	POLÍCIA FEDERAL</a:t>
            </a:r>
            <a:br>
              <a:rPr lang="pt-BR" sz="1600" b="1" dirty="0"/>
            </a:br>
            <a:r>
              <a:rPr lang="pt-BR" sz="1600" b="1" dirty="0"/>
              <a:t>	Superintendência Regional no Estado do Paraná</a:t>
            </a:r>
            <a:br>
              <a:rPr lang="pt-BR" sz="1600" b="1" dirty="0"/>
            </a:br>
            <a:r>
              <a:rPr lang="pt-BR" sz="1600" b="1" dirty="0"/>
              <a:t>	Delegacia Regional de Investigação e Combate ao Crime Organizado - 	DRCOR/SR/PF/PR</a:t>
            </a:r>
            <a:endParaRPr lang="pt-BR" sz="16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FDA51F1-2652-4450-9714-0FCEDDC4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4" y="229740"/>
            <a:ext cx="831484" cy="10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6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FF31D53-27A1-4B32-902D-8D1AF5C59FEE}"/>
              </a:ext>
            </a:extLst>
          </p:cNvPr>
          <p:cNvSpPr/>
          <p:nvPr/>
        </p:nvSpPr>
        <p:spPr>
          <a:xfrm>
            <a:off x="1890944" y="229740"/>
            <a:ext cx="8913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	POLÍCIA FEDERAL</a:t>
            </a:r>
            <a:br>
              <a:rPr lang="pt-BR" sz="1600" b="1" dirty="0"/>
            </a:br>
            <a:r>
              <a:rPr lang="pt-BR" sz="1600" b="1" dirty="0"/>
              <a:t>	Superintendência Regional no Estado do Paraná</a:t>
            </a:r>
            <a:br>
              <a:rPr lang="pt-BR" sz="1600" b="1" dirty="0"/>
            </a:br>
            <a:r>
              <a:rPr lang="pt-BR" sz="1600" b="1" dirty="0"/>
              <a:t>	Delegacia Regional de Investigação e Combate ao Crime Organizado - 	DRCOR/SR/PF/PR</a:t>
            </a:r>
            <a:endParaRPr lang="pt-BR" sz="16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FDA51F1-2652-4450-9714-0FCEDDC4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4" y="229740"/>
            <a:ext cx="831484" cy="10436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ED73758-5BAC-4F56-9DCF-95591287FFDB}"/>
              </a:ext>
            </a:extLst>
          </p:cNvPr>
          <p:cNvSpPr txBox="1"/>
          <p:nvPr/>
        </p:nvSpPr>
        <p:spPr>
          <a:xfrm>
            <a:off x="3906454" y="914400"/>
            <a:ext cx="792994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b="1" u="sng" dirty="0"/>
              <a:t>HOW DE CASE STARTED – ORIGEN DE LAS INVESTIGACIONES</a:t>
            </a:r>
          </a:p>
          <a:p>
            <a:endParaRPr lang="pt-BR" dirty="0"/>
          </a:p>
          <a:p>
            <a:pPr algn="just"/>
            <a:r>
              <a:rPr lang="pt-BR" b="1" dirty="0"/>
              <a:t>2007</a:t>
            </a:r>
            <a:r>
              <a:rPr lang="pt-BR" dirty="0"/>
              <a:t> – US </a:t>
            </a:r>
            <a:r>
              <a:rPr lang="pt-BR" dirty="0" err="1"/>
              <a:t>authorities</a:t>
            </a:r>
            <a:r>
              <a:rPr lang="pt-BR" dirty="0"/>
              <a:t> </a:t>
            </a:r>
            <a:r>
              <a:rPr lang="pt-BR" dirty="0" err="1"/>
              <a:t>shared</a:t>
            </a:r>
            <a:r>
              <a:rPr lang="pt-BR" dirty="0"/>
              <a:t> </a:t>
            </a:r>
            <a:r>
              <a:rPr lang="pt-BR" dirty="0" err="1"/>
              <a:t>information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Federal Police in Curitiba </a:t>
            </a:r>
            <a:r>
              <a:rPr lang="pt-BR" dirty="0" err="1"/>
              <a:t>about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drug</a:t>
            </a:r>
            <a:r>
              <a:rPr lang="pt-BR" dirty="0"/>
              <a:t> </a:t>
            </a:r>
            <a:r>
              <a:rPr lang="pt-BR" dirty="0" err="1"/>
              <a:t>trafficking</a:t>
            </a:r>
            <a:r>
              <a:rPr lang="pt-BR" dirty="0"/>
              <a:t> case </a:t>
            </a:r>
            <a:r>
              <a:rPr lang="pt-BR" dirty="0" err="1"/>
              <a:t>under</a:t>
            </a:r>
            <a:r>
              <a:rPr lang="pt-BR" dirty="0"/>
              <a:t> </a:t>
            </a:r>
            <a:r>
              <a:rPr lang="pt-BR" dirty="0" err="1"/>
              <a:t>investigation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State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Georgia/US. The </a:t>
            </a:r>
            <a:r>
              <a:rPr lang="pt-BR" dirty="0" err="1"/>
              <a:t>money</a:t>
            </a:r>
            <a:r>
              <a:rPr lang="pt-BR" dirty="0"/>
              <a:t> </a:t>
            </a:r>
            <a:r>
              <a:rPr lang="pt-BR" dirty="0" err="1"/>
              <a:t>remmiter</a:t>
            </a:r>
            <a:r>
              <a:rPr lang="pt-BR" dirty="0"/>
              <a:t> </a:t>
            </a:r>
            <a:r>
              <a:rPr lang="pt-BR" dirty="0" err="1"/>
              <a:t>used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drug</a:t>
            </a:r>
            <a:r>
              <a:rPr lang="pt-BR" dirty="0"/>
              <a:t> </a:t>
            </a:r>
            <a:r>
              <a:rPr lang="pt-BR" dirty="0" err="1"/>
              <a:t>deallers</a:t>
            </a:r>
            <a:r>
              <a:rPr lang="pt-BR" dirty="0"/>
              <a:t> </a:t>
            </a:r>
            <a:r>
              <a:rPr lang="pt-BR" dirty="0" err="1"/>
              <a:t>was</a:t>
            </a:r>
            <a:r>
              <a:rPr lang="pt-BR" dirty="0"/>
              <a:t> a </a:t>
            </a:r>
            <a:r>
              <a:rPr lang="pt-BR" dirty="0" err="1"/>
              <a:t>brazilian</a:t>
            </a:r>
            <a:r>
              <a:rPr lang="pt-BR" dirty="0"/>
              <a:t> </a:t>
            </a:r>
            <a:r>
              <a:rPr lang="pt-BR" dirty="0" err="1"/>
              <a:t>guy</a:t>
            </a:r>
            <a:r>
              <a:rPr lang="pt-BR" dirty="0"/>
              <a:t> </a:t>
            </a:r>
            <a:r>
              <a:rPr lang="pt-BR" dirty="0" err="1"/>
              <a:t>named</a:t>
            </a:r>
            <a:r>
              <a:rPr lang="pt-BR" dirty="0"/>
              <a:t> </a:t>
            </a:r>
            <a:r>
              <a:rPr lang="pt-BR" b="1" dirty="0"/>
              <a:t>ERICO DE OLIVEIRA. </a:t>
            </a:r>
            <a:r>
              <a:rPr lang="pt-BR" dirty="0"/>
              <a:t>He </a:t>
            </a:r>
            <a:r>
              <a:rPr lang="pt-BR" dirty="0" err="1"/>
              <a:t>lived</a:t>
            </a:r>
            <a:r>
              <a:rPr lang="pt-BR" dirty="0"/>
              <a:t> in Atlanta for </a:t>
            </a:r>
            <a:r>
              <a:rPr lang="pt-BR" dirty="0" err="1"/>
              <a:t>many</a:t>
            </a:r>
            <a:r>
              <a:rPr lang="pt-BR" dirty="0"/>
              <a:t> </a:t>
            </a:r>
            <a:r>
              <a:rPr lang="pt-BR" dirty="0" err="1"/>
              <a:t>years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operating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unlincensed</a:t>
            </a:r>
            <a:r>
              <a:rPr lang="pt-BR" dirty="0"/>
              <a:t> </a:t>
            </a:r>
            <a:r>
              <a:rPr lang="pt-BR" dirty="0" err="1"/>
              <a:t>remmitance</a:t>
            </a:r>
            <a:r>
              <a:rPr lang="pt-BR" dirty="0"/>
              <a:t> </a:t>
            </a:r>
            <a:r>
              <a:rPr lang="pt-BR" dirty="0" err="1"/>
              <a:t>house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had</a:t>
            </a:r>
            <a:r>
              <a:rPr lang="pt-BR" dirty="0"/>
              <a:t> </a:t>
            </a:r>
            <a:r>
              <a:rPr lang="pt-BR" dirty="0" err="1"/>
              <a:t>conecctions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counterparts</a:t>
            </a:r>
            <a:r>
              <a:rPr lang="pt-BR" dirty="0"/>
              <a:t> in </a:t>
            </a:r>
            <a:r>
              <a:rPr lang="pt-BR" dirty="0" err="1"/>
              <a:t>Brazil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Case </a:t>
            </a:r>
            <a:r>
              <a:rPr lang="pt-BR" b="1" dirty="0" err="1"/>
              <a:t>history</a:t>
            </a:r>
            <a:r>
              <a:rPr lang="pt-BR" dirty="0"/>
              <a:t> : </a:t>
            </a:r>
            <a:r>
              <a:rPr lang="pt-BR" dirty="0" err="1"/>
              <a:t>Brazilian</a:t>
            </a:r>
            <a:r>
              <a:rPr lang="pt-BR" dirty="0"/>
              <a:t> Federal Police in Curitiba </a:t>
            </a:r>
            <a:r>
              <a:rPr lang="pt-BR" dirty="0" err="1"/>
              <a:t>had</a:t>
            </a:r>
            <a:r>
              <a:rPr lang="pt-BR" dirty="0"/>
              <a:t> </a:t>
            </a:r>
            <a:r>
              <a:rPr lang="pt-BR" dirty="0" err="1"/>
              <a:t>investigated</a:t>
            </a:r>
            <a:r>
              <a:rPr lang="pt-BR" dirty="0"/>
              <a:t> </a:t>
            </a:r>
            <a:r>
              <a:rPr lang="pt-BR" dirty="0" err="1"/>
              <a:t>previously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2007 </a:t>
            </a:r>
            <a:r>
              <a:rPr lang="pt-BR" dirty="0" err="1"/>
              <a:t>many</a:t>
            </a:r>
            <a:r>
              <a:rPr lang="pt-BR" dirty="0"/>
              <a:t> ilegal </a:t>
            </a:r>
            <a:r>
              <a:rPr lang="pt-BR" dirty="0" err="1"/>
              <a:t>money</a:t>
            </a:r>
            <a:r>
              <a:rPr lang="pt-BR" dirty="0"/>
              <a:t> </a:t>
            </a:r>
            <a:r>
              <a:rPr lang="pt-BR" dirty="0" err="1"/>
              <a:t>remmitters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 over </a:t>
            </a:r>
            <a:r>
              <a:rPr lang="pt-BR" dirty="0" err="1"/>
              <a:t>Brazil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 </a:t>
            </a:r>
            <a:r>
              <a:rPr lang="pt-BR" dirty="0" err="1"/>
              <a:t>using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triple </a:t>
            </a:r>
            <a:r>
              <a:rPr lang="pt-BR" dirty="0" err="1"/>
              <a:t>border</a:t>
            </a:r>
            <a:r>
              <a:rPr lang="pt-BR" dirty="0"/>
              <a:t> (</a:t>
            </a:r>
            <a:r>
              <a:rPr lang="pt-BR" dirty="0" err="1"/>
              <a:t>Brazil</a:t>
            </a:r>
            <a:r>
              <a:rPr lang="pt-BR" dirty="0"/>
              <a:t>/</a:t>
            </a:r>
            <a:r>
              <a:rPr lang="pt-BR" dirty="0" err="1"/>
              <a:t>Paraguay</a:t>
            </a:r>
            <a:r>
              <a:rPr lang="pt-BR" dirty="0"/>
              <a:t>/Argentina) </a:t>
            </a:r>
            <a:r>
              <a:rPr lang="pt-BR" dirty="0" err="1"/>
              <a:t>operators</a:t>
            </a:r>
            <a:r>
              <a:rPr lang="pt-BR" dirty="0"/>
              <a:t>/</a:t>
            </a:r>
            <a:r>
              <a:rPr lang="pt-BR" dirty="0" err="1"/>
              <a:t>remmitance</a:t>
            </a:r>
            <a:r>
              <a:rPr lang="pt-BR" dirty="0"/>
              <a:t> </a:t>
            </a:r>
            <a:r>
              <a:rPr lang="pt-BR" dirty="0" err="1"/>
              <a:t>houses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move ilegal </a:t>
            </a:r>
            <a:r>
              <a:rPr lang="pt-BR" dirty="0" err="1"/>
              <a:t>funds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 over </a:t>
            </a:r>
            <a:r>
              <a:rPr lang="pt-BR" dirty="0" err="1"/>
              <a:t>the</a:t>
            </a:r>
            <a:r>
              <a:rPr lang="pt-BR" dirty="0"/>
              <a:t> world.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found</a:t>
            </a:r>
            <a:r>
              <a:rPr lang="pt-BR" dirty="0"/>
              <a:t> in </a:t>
            </a:r>
            <a:r>
              <a:rPr lang="pt-BR" dirty="0" err="1"/>
              <a:t>our</a:t>
            </a:r>
            <a:r>
              <a:rPr lang="pt-BR" dirty="0"/>
              <a:t> </a:t>
            </a:r>
            <a:r>
              <a:rPr lang="pt-BR" dirty="0" err="1"/>
              <a:t>database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these</a:t>
            </a:r>
            <a:r>
              <a:rPr lang="pt-BR" dirty="0"/>
              <a:t> </a:t>
            </a:r>
            <a:r>
              <a:rPr lang="pt-BR" dirty="0" err="1"/>
              <a:t>past</a:t>
            </a:r>
            <a:r>
              <a:rPr lang="pt-BR" dirty="0"/>
              <a:t> cases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name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money</a:t>
            </a:r>
            <a:r>
              <a:rPr lang="pt-BR" dirty="0"/>
              <a:t> </a:t>
            </a:r>
            <a:r>
              <a:rPr lang="pt-BR" dirty="0" err="1"/>
              <a:t>remmiter</a:t>
            </a:r>
            <a:r>
              <a:rPr lang="pt-BR" dirty="0"/>
              <a:t> </a:t>
            </a:r>
            <a:r>
              <a:rPr lang="pt-BR" dirty="0" err="1"/>
              <a:t>guy</a:t>
            </a:r>
            <a:r>
              <a:rPr lang="pt-BR" dirty="0"/>
              <a:t> </a:t>
            </a:r>
            <a:r>
              <a:rPr lang="pt-BR" dirty="0" err="1"/>
              <a:t>under</a:t>
            </a:r>
            <a:r>
              <a:rPr lang="pt-BR" dirty="0"/>
              <a:t> </a:t>
            </a:r>
            <a:r>
              <a:rPr lang="pt-BR" dirty="0" err="1"/>
              <a:t>investigation</a:t>
            </a:r>
            <a:r>
              <a:rPr lang="pt-BR" dirty="0"/>
              <a:t> in US, </a:t>
            </a:r>
            <a:r>
              <a:rPr lang="pt-BR" b="1" dirty="0"/>
              <a:t>ERICO DE OLIVEIRA</a:t>
            </a:r>
            <a:r>
              <a:rPr lang="pt-BR" dirty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 err="1"/>
              <a:t>Brazilian</a:t>
            </a:r>
            <a:r>
              <a:rPr lang="pt-BR" dirty="0"/>
              <a:t> Federal Police </a:t>
            </a:r>
            <a:r>
              <a:rPr lang="pt-BR" dirty="0" err="1"/>
              <a:t>then</a:t>
            </a:r>
            <a:r>
              <a:rPr lang="pt-BR" dirty="0"/>
              <a:t> </a:t>
            </a:r>
            <a:r>
              <a:rPr lang="pt-BR" dirty="0" err="1"/>
              <a:t>decided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open a case in </a:t>
            </a:r>
            <a:r>
              <a:rPr lang="pt-BR" dirty="0" err="1"/>
              <a:t>parallel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US case,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investigate</a:t>
            </a:r>
            <a:r>
              <a:rPr lang="pt-BR" dirty="0"/>
              <a:t>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brazilian</a:t>
            </a:r>
            <a:r>
              <a:rPr lang="pt-BR" dirty="0"/>
              <a:t> individual </a:t>
            </a:r>
            <a:r>
              <a:rPr lang="pt-BR" dirty="0" err="1"/>
              <a:t>had</a:t>
            </a:r>
            <a:r>
              <a:rPr lang="pt-BR" dirty="0"/>
              <a:t> some point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contact</a:t>
            </a:r>
            <a:r>
              <a:rPr lang="pt-BR" dirty="0"/>
              <a:t> in </a:t>
            </a:r>
            <a:r>
              <a:rPr lang="pt-BR" dirty="0" err="1"/>
              <a:t>Brazil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operate</a:t>
            </a:r>
            <a:r>
              <a:rPr lang="pt-BR" dirty="0"/>
              <a:t> </a:t>
            </a:r>
            <a:r>
              <a:rPr lang="pt-BR" dirty="0" err="1"/>
              <a:t>his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money</a:t>
            </a:r>
            <a:r>
              <a:rPr lang="pt-BR" dirty="0"/>
              <a:t> </a:t>
            </a:r>
            <a:r>
              <a:rPr lang="pt-BR" dirty="0" err="1"/>
              <a:t>laundering</a:t>
            </a:r>
            <a:r>
              <a:rPr lang="pt-BR" dirty="0"/>
              <a:t> </a:t>
            </a:r>
            <a:r>
              <a:rPr lang="pt-BR" dirty="0" err="1"/>
              <a:t>scheme</a:t>
            </a:r>
            <a:r>
              <a:rPr lang="pt-BR" dirty="0"/>
              <a:t>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" name="Espaço Reservado para Conteúdo 5">
            <a:extLst>
              <a:ext uri="{FF2B5EF4-FFF2-40B4-BE49-F238E27FC236}">
                <a16:creationId xmlns:a16="http://schemas.microsoft.com/office/drawing/2014/main" id="{D8B96DE3-F222-4D90-BF81-B76A5CABB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" y="1661805"/>
            <a:ext cx="3815014" cy="49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0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FF31D53-27A1-4B32-902D-8D1AF5C59FEE}"/>
              </a:ext>
            </a:extLst>
          </p:cNvPr>
          <p:cNvSpPr/>
          <p:nvPr/>
        </p:nvSpPr>
        <p:spPr>
          <a:xfrm>
            <a:off x="1890944" y="229740"/>
            <a:ext cx="8913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	POLÍCIA FEDERAL</a:t>
            </a:r>
            <a:br>
              <a:rPr lang="pt-BR" sz="1600" b="1" dirty="0"/>
            </a:br>
            <a:r>
              <a:rPr lang="pt-BR" sz="1600" b="1" dirty="0"/>
              <a:t>	Superintendência Regional no Estado do Paraná</a:t>
            </a:r>
            <a:br>
              <a:rPr lang="pt-BR" sz="1600" b="1" dirty="0"/>
            </a:br>
            <a:r>
              <a:rPr lang="pt-BR" sz="1600" b="1" dirty="0"/>
              <a:t>	Delegacia Regional de Investigação e Combate ao Crime Organizado - 	DRCOR/SR/PF/PR</a:t>
            </a:r>
            <a:endParaRPr lang="pt-BR" sz="16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FDA51F1-2652-4450-9714-0FCEDDC4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4" y="229740"/>
            <a:ext cx="831484" cy="104366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2FDB94F-F15D-4A8A-A754-685B635F6206}"/>
              </a:ext>
            </a:extLst>
          </p:cNvPr>
          <p:cNvSpPr txBox="1"/>
          <p:nvPr/>
        </p:nvSpPr>
        <p:spPr>
          <a:xfrm>
            <a:off x="1188720" y="1696720"/>
            <a:ext cx="1010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/>
              <a:t>INVESTIGATIVE TECHNIQUES USED</a:t>
            </a:r>
          </a:p>
          <a:p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b="1" dirty="0" err="1"/>
              <a:t>Unvercover</a:t>
            </a:r>
            <a:r>
              <a:rPr lang="pt-BR" b="1" dirty="0"/>
              <a:t> </a:t>
            </a:r>
            <a:r>
              <a:rPr lang="pt-BR" b="1" dirty="0" err="1"/>
              <a:t>agent</a:t>
            </a:r>
            <a:r>
              <a:rPr lang="pt-BR" b="1" dirty="0"/>
              <a:t> in US </a:t>
            </a:r>
            <a:r>
              <a:rPr lang="pt-BR" dirty="0" err="1"/>
              <a:t>approached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target </a:t>
            </a:r>
            <a:r>
              <a:rPr lang="pt-BR" b="1" dirty="0"/>
              <a:t>ERICO DE OLIVEIRA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started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give</a:t>
            </a:r>
            <a:r>
              <a:rPr lang="pt-BR" dirty="0"/>
              <a:t> </a:t>
            </a:r>
            <a:r>
              <a:rPr lang="pt-BR" dirty="0" err="1"/>
              <a:t>him</a:t>
            </a:r>
            <a:r>
              <a:rPr lang="pt-BR" dirty="0"/>
              <a:t> </a:t>
            </a:r>
            <a:r>
              <a:rPr lang="pt-BR" dirty="0" err="1"/>
              <a:t>periodically</a:t>
            </a:r>
            <a:r>
              <a:rPr lang="pt-BR" dirty="0"/>
              <a:t> </a:t>
            </a:r>
            <a:r>
              <a:rPr lang="pt-BR" dirty="0" err="1"/>
              <a:t>amounts</a:t>
            </a:r>
            <a:r>
              <a:rPr lang="pt-BR" dirty="0"/>
              <a:t> </a:t>
            </a:r>
            <a:r>
              <a:rPr lang="pt-BR" dirty="0" err="1"/>
              <a:t>up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USD 100.000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asked</a:t>
            </a:r>
            <a:r>
              <a:rPr lang="pt-BR" dirty="0"/>
              <a:t> </a:t>
            </a:r>
            <a:r>
              <a:rPr lang="pt-BR" dirty="0" err="1"/>
              <a:t>him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make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amount</a:t>
            </a:r>
            <a:r>
              <a:rPr lang="pt-BR" dirty="0"/>
              <a:t> </a:t>
            </a:r>
            <a:r>
              <a:rPr lang="pt-BR" dirty="0" err="1"/>
              <a:t>available</a:t>
            </a:r>
            <a:r>
              <a:rPr lang="pt-BR" dirty="0"/>
              <a:t> in </a:t>
            </a:r>
            <a:r>
              <a:rPr lang="pt-BR" dirty="0" err="1"/>
              <a:t>Brazil</a:t>
            </a:r>
            <a:r>
              <a:rPr lang="pt-BR" dirty="0"/>
              <a:t>;</a:t>
            </a:r>
          </a:p>
          <a:p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b="1" dirty="0" err="1"/>
              <a:t>Undercover</a:t>
            </a:r>
            <a:r>
              <a:rPr lang="pt-BR" b="1" dirty="0"/>
              <a:t> banking </a:t>
            </a:r>
            <a:r>
              <a:rPr lang="pt-BR" b="1" dirty="0" err="1"/>
              <a:t>account</a:t>
            </a:r>
            <a:r>
              <a:rPr lang="pt-BR" b="1" dirty="0"/>
              <a:t> in </a:t>
            </a:r>
            <a:r>
              <a:rPr lang="pt-BR" b="1" dirty="0" err="1"/>
              <a:t>Brazil</a:t>
            </a:r>
            <a:r>
              <a:rPr lang="pt-BR" dirty="0"/>
              <a:t>: Federal Police </a:t>
            </a:r>
            <a:r>
              <a:rPr lang="pt-BR" dirty="0" err="1"/>
              <a:t>asked</a:t>
            </a:r>
            <a:r>
              <a:rPr lang="pt-BR" dirty="0"/>
              <a:t> for a </a:t>
            </a:r>
            <a:r>
              <a:rPr lang="pt-BR" dirty="0" err="1"/>
              <a:t>Court</a:t>
            </a:r>
            <a:r>
              <a:rPr lang="pt-BR" dirty="0"/>
              <a:t> </a:t>
            </a:r>
            <a:r>
              <a:rPr lang="pt-BR" dirty="0" err="1"/>
              <a:t>authorization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open a banking </a:t>
            </a:r>
            <a:r>
              <a:rPr lang="pt-BR" dirty="0" err="1"/>
              <a:t>account</a:t>
            </a:r>
            <a:r>
              <a:rPr lang="pt-BR" dirty="0"/>
              <a:t> </a:t>
            </a:r>
            <a:r>
              <a:rPr lang="pt-BR" dirty="0" err="1"/>
              <a:t>under</a:t>
            </a:r>
            <a:r>
              <a:rPr lang="pt-BR" dirty="0"/>
              <a:t> a </a:t>
            </a:r>
            <a:r>
              <a:rPr lang="pt-BR" dirty="0" err="1"/>
              <a:t>fictitious</a:t>
            </a:r>
            <a:r>
              <a:rPr lang="pt-BR" dirty="0"/>
              <a:t> </a:t>
            </a:r>
            <a:r>
              <a:rPr lang="pt-BR" dirty="0" err="1"/>
              <a:t>name</a:t>
            </a:r>
            <a:r>
              <a:rPr lang="pt-BR" dirty="0"/>
              <a:t> as </a:t>
            </a:r>
            <a:r>
              <a:rPr lang="pt-BR" dirty="0" err="1"/>
              <a:t>account</a:t>
            </a:r>
            <a:r>
              <a:rPr lang="pt-BR" dirty="0"/>
              <a:t> </a:t>
            </a:r>
            <a:r>
              <a:rPr lang="pt-BR" dirty="0" err="1"/>
              <a:t>holder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used</a:t>
            </a:r>
            <a:r>
              <a:rPr lang="pt-BR" dirty="0"/>
              <a:t> in a joint </a:t>
            </a:r>
            <a:r>
              <a:rPr lang="pt-BR" dirty="0" err="1"/>
              <a:t>investigation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US </a:t>
            </a:r>
            <a:r>
              <a:rPr lang="pt-BR" dirty="0" err="1"/>
              <a:t>authorities</a:t>
            </a:r>
            <a:r>
              <a:rPr lang="pt-BR" dirty="0"/>
              <a:t>,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receive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money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US target </a:t>
            </a:r>
            <a:r>
              <a:rPr lang="pt-BR" b="1" dirty="0"/>
              <a:t>ERICO DE OLIVEIRA </a:t>
            </a:r>
            <a:r>
              <a:rPr lang="pt-BR" dirty="0" err="1"/>
              <a:t>would</a:t>
            </a:r>
            <a:r>
              <a:rPr lang="pt-BR" dirty="0"/>
              <a:t> </a:t>
            </a:r>
            <a:r>
              <a:rPr lang="pt-BR" dirty="0" err="1"/>
              <a:t>get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undercover</a:t>
            </a:r>
            <a:r>
              <a:rPr lang="pt-BR" dirty="0"/>
              <a:t> </a:t>
            </a:r>
            <a:r>
              <a:rPr lang="pt-BR" dirty="0" err="1"/>
              <a:t>agent</a:t>
            </a:r>
            <a:r>
              <a:rPr lang="pt-BR" dirty="0"/>
              <a:t> in US;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err="1"/>
              <a:t>After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money</a:t>
            </a:r>
            <a:r>
              <a:rPr lang="pt-BR" dirty="0"/>
              <a:t> </a:t>
            </a:r>
            <a:r>
              <a:rPr lang="pt-BR" dirty="0" err="1"/>
              <a:t>drop</a:t>
            </a:r>
            <a:r>
              <a:rPr lang="pt-BR" dirty="0"/>
              <a:t> in US,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equivalent</a:t>
            </a:r>
            <a:r>
              <a:rPr lang="pt-BR" dirty="0"/>
              <a:t> in </a:t>
            </a:r>
            <a:r>
              <a:rPr lang="pt-BR" dirty="0" err="1"/>
              <a:t>brazilian</a:t>
            </a:r>
            <a:r>
              <a:rPr lang="pt-BR" dirty="0"/>
              <a:t> </a:t>
            </a:r>
            <a:r>
              <a:rPr lang="pt-BR" dirty="0" err="1"/>
              <a:t>currency</a:t>
            </a:r>
            <a:r>
              <a:rPr lang="pt-BR" dirty="0"/>
              <a:t>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deposited</a:t>
            </a:r>
            <a:r>
              <a:rPr lang="pt-BR" dirty="0"/>
              <a:t> in </a:t>
            </a:r>
            <a:r>
              <a:rPr lang="pt-BR" dirty="0" err="1"/>
              <a:t>our</a:t>
            </a:r>
            <a:r>
              <a:rPr lang="pt-BR" dirty="0"/>
              <a:t> </a:t>
            </a:r>
            <a:r>
              <a:rPr lang="pt-BR" dirty="0" err="1"/>
              <a:t>account</a:t>
            </a:r>
            <a:r>
              <a:rPr lang="pt-BR" dirty="0"/>
              <a:t>, </a:t>
            </a:r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throught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wire</a:t>
            </a:r>
            <a:r>
              <a:rPr lang="pt-BR" dirty="0"/>
              <a:t> </a:t>
            </a:r>
            <a:r>
              <a:rPr lang="pt-BR" dirty="0" err="1"/>
              <a:t>transfer</a:t>
            </a:r>
            <a:r>
              <a:rPr lang="pt-BR" dirty="0"/>
              <a:t>, </a:t>
            </a:r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several</a:t>
            </a:r>
            <a:r>
              <a:rPr lang="pt-BR" dirty="0"/>
              <a:t> </a:t>
            </a:r>
            <a:r>
              <a:rPr lang="pt-BR" dirty="0" err="1"/>
              <a:t>domestic</a:t>
            </a:r>
            <a:r>
              <a:rPr lang="pt-BR" dirty="0"/>
              <a:t> </a:t>
            </a:r>
            <a:r>
              <a:rPr lang="pt-BR" dirty="0" err="1"/>
              <a:t>deposits</a:t>
            </a:r>
            <a:r>
              <a:rPr lang="pt-BR" dirty="0"/>
              <a:t>, </a:t>
            </a:r>
            <a:r>
              <a:rPr lang="pt-BR" dirty="0" err="1"/>
              <a:t>coming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diferent</a:t>
            </a:r>
            <a:r>
              <a:rPr lang="pt-BR" dirty="0"/>
              <a:t> </a:t>
            </a:r>
            <a:r>
              <a:rPr lang="pt-BR" dirty="0" err="1"/>
              <a:t>parts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Brazil</a:t>
            </a:r>
            <a:r>
              <a:rPr lang="pt-BR" dirty="0"/>
              <a:t>, </a:t>
            </a:r>
            <a:r>
              <a:rPr lang="pt-BR" dirty="0" err="1"/>
              <a:t>indicating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US target </a:t>
            </a:r>
            <a:r>
              <a:rPr lang="pt-BR" b="1" dirty="0"/>
              <a:t>ERICO DE OLIVEIRA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operating</a:t>
            </a:r>
            <a:r>
              <a:rPr lang="pt-BR" dirty="0"/>
              <a:t> a HAWALA </a:t>
            </a:r>
            <a:r>
              <a:rPr lang="pt-BR" dirty="0" err="1"/>
              <a:t>scheme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ilegal </a:t>
            </a:r>
            <a:r>
              <a:rPr lang="pt-BR" dirty="0" err="1"/>
              <a:t>money</a:t>
            </a:r>
            <a:r>
              <a:rPr lang="pt-BR" dirty="0"/>
              <a:t> </a:t>
            </a:r>
            <a:r>
              <a:rPr lang="pt-BR" dirty="0" err="1"/>
              <a:t>remmiters</a:t>
            </a:r>
            <a:r>
              <a:rPr lang="pt-BR" dirty="0"/>
              <a:t>/</a:t>
            </a:r>
            <a:r>
              <a:rPr lang="pt-BR" dirty="0" err="1"/>
              <a:t>money</a:t>
            </a:r>
            <a:r>
              <a:rPr lang="pt-BR" dirty="0"/>
              <a:t> </a:t>
            </a:r>
            <a:r>
              <a:rPr lang="pt-BR" dirty="0" err="1"/>
              <a:t>launderers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Brazil</a:t>
            </a:r>
            <a:r>
              <a:rPr lang="pt-BR" dirty="0"/>
              <a:t>.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started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b="1" dirty="0" err="1"/>
              <a:t>electronic</a:t>
            </a:r>
            <a:r>
              <a:rPr lang="pt-BR" b="1" dirty="0"/>
              <a:t> </a:t>
            </a:r>
            <a:r>
              <a:rPr lang="pt-BR" b="1" dirty="0" err="1"/>
              <a:t>surveillance</a:t>
            </a:r>
            <a:r>
              <a:rPr lang="pt-BR" b="1" dirty="0"/>
              <a:t> </a:t>
            </a:r>
            <a:r>
              <a:rPr lang="pt-BR" dirty="0"/>
              <a:t>in </a:t>
            </a:r>
            <a:r>
              <a:rPr lang="pt-BR" dirty="0" err="1"/>
              <a:t>Brazil</a:t>
            </a:r>
            <a:r>
              <a:rPr lang="pt-BR" dirty="0"/>
              <a:t> </a:t>
            </a:r>
            <a:r>
              <a:rPr lang="pt-BR" dirty="0" err="1"/>
              <a:t>related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individuals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could</a:t>
            </a:r>
            <a:r>
              <a:rPr lang="pt-BR" dirty="0"/>
              <a:t> </a:t>
            </a:r>
            <a:r>
              <a:rPr lang="pt-BR" dirty="0" err="1"/>
              <a:t>identified</a:t>
            </a:r>
            <a:r>
              <a:rPr lang="pt-BR" dirty="0"/>
              <a:t> as </a:t>
            </a:r>
            <a:r>
              <a:rPr lang="pt-BR" dirty="0" err="1"/>
              <a:t>the</a:t>
            </a:r>
            <a:r>
              <a:rPr lang="pt-BR" dirty="0"/>
              <a:t> real </a:t>
            </a:r>
            <a:r>
              <a:rPr lang="pt-BR" dirty="0" err="1"/>
              <a:t>controllers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those</a:t>
            </a:r>
            <a:r>
              <a:rPr lang="pt-BR" dirty="0"/>
              <a:t> </a:t>
            </a:r>
            <a:r>
              <a:rPr lang="pt-BR" dirty="0" err="1"/>
              <a:t>accounts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 </a:t>
            </a:r>
            <a:r>
              <a:rPr lang="pt-BR" dirty="0" err="1"/>
              <a:t>transfering</a:t>
            </a:r>
            <a:r>
              <a:rPr lang="pt-BR" dirty="0"/>
              <a:t> </a:t>
            </a:r>
            <a:r>
              <a:rPr lang="pt-BR" dirty="0" err="1"/>
              <a:t>money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our</a:t>
            </a:r>
            <a:r>
              <a:rPr lang="pt-BR" dirty="0"/>
              <a:t> </a:t>
            </a:r>
            <a:r>
              <a:rPr lang="pt-BR" dirty="0" err="1"/>
              <a:t>undercover</a:t>
            </a:r>
            <a:r>
              <a:rPr lang="pt-BR" dirty="0"/>
              <a:t> </a:t>
            </a:r>
            <a:r>
              <a:rPr lang="pt-BR" dirty="0" err="1"/>
              <a:t>account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954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FF31D53-27A1-4B32-902D-8D1AF5C59FEE}"/>
              </a:ext>
            </a:extLst>
          </p:cNvPr>
          <p:cNvSpPr/>
          <p:nvPr/>
        </p:nvSpPr>
        <p:spPr>
          <a:xfrm>
            <a:off x="1890944" y="229740"/>
            <a:ext cx="8913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	POLÍCIA FEDERAL</a:t>
            </a:r>
            <a:br>
              <a:rPr lang="pt-BR" sz="1600" b="1" dirty="0"/>
            </a:br>
            <a:r>
              <a:rPr lang="pt-BR" sz="1600" b="1" dirty="0"/>
              <a:t>	Superintendência Regional no Estado do Paraná</a:t>
            </a:r>
            <a:br>
              <a:rPr lang="pt-BR" sz="1600" b="1" dirty="0"/>
            </a:br>
            <a:r>
              <a:rPr lang="pt-BR" sz="1600" b="1" dirty="0"/>
              <a:t>	Delegacia Regional de Investigação e Combate ao Crime Organizado - 	DRCOR/SR/PF/PR</a:t>
            </a:r>
            <a:endParaRPr lang="pt-BR" sz="16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FDA51F1-2652-4450-9714-0FCEDDC4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4" y="229740"/>
            <a:ext cx="831484" cy="104366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2FDB94F-F15D-4A8A-A754-685B635F6206}"/>
              </a:ext>
            </a:extLst>
          </p:cNvPr>
          <p:cNvSpPr txBox="1"/>
          <p:nvPr/>
        </p:nvSpPr>
        <p:spPr>
          <a:xfrm>
            <a:off x="1188720" y="1696720"/>
            <a:ext cx="10109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/>
              <a:t>FINDINGS</a:t>
            </a:r>
          </a:p>
          <a:p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/>
              <a:t>Computer/</a:t>
            </a:r>
            <a:r>
              <a:rPr lang="pt-BR" dirty="0" err="1"/>
              <a:t>electronic</a:t>
            </a:r>
            <a:r>
              <a:rPr lang="pt-BR" dirty="0"/>
              <a:t> store </a:t>
            </a:r>
            <a:r>
              <a:rPr lang="pt-BR" dirty="0" err="1"/>
              <a:t>owners</a:t>
            </a:r>
            <a:r>
              <a:rPr lang="pt-BR" dirty="0"/>
              <a:t>, </a:t>
            </a:r>
            <a:r>
              <a:rPr lang="pt-BR" b="1" dirty="0"/>
              <a:t>in </a:t>
            </a:r>
            <a:r>
              <a:rPr lang="pt-BR" b="1" dirty="0" err="1"/>
              <a:t>Brazil</a:t>
            </a:r>
            <a:r>
              <a:rPr lang="pt-BR" dirty="0"/>
              <a:t>,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had</a:t>
            </a:r>
            <a:r>
              <a:rPr lang="pt-BR" dirty="0"/>
              <a:t> </a:t>
            </a:r>
            <a:r>
              <a:rPr lang="en-GB" dirty="0"/>
              <a:t>brought products illegally from abroad (smuggling) needed to pay their suppliers, mostly from US</a:t>
            </a:r>
            <a:r>
              <a:rPr lang="pt-BR" dirty="0"/>
              <a:t>. </a:t>
            </a:r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periodically</a:t>
            </a:r>
            <a:r>
              <a:rPr lang="pt-BR" dirty="0"/>
              <a:t> </a:t>
            </a:r>
            <a:r>
              <a:rPr lang="pt-BR" dirty="0" err="1"/>
              <a:t>gave</a:t>
            </a:r>
            <a:r>
              <a:rPr lang="pt-BR" dirty="0"/>
              <a:t> cash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brazilian</a:t>
            </a:r>
            <a:r>
              <a:rPr lang="pt-BR" dirty="0"/>
              <a:t> </a:t>
            </a:r>
            <a:r>
              <a:rPr lang="pt-BR" dirty="0" err="1"/>
              <a:t>operators</a:t>
            </a:r>
            <a:r>
              <a:rPr lang="pt-BR" dirty="0"/>
              <a:t>/</a:t>
            </a:r>
            <a:r>
              <a:rPr lang="pt-BR" dirty="0" err="1"/>
              <a:t>money</a:t>
            </a:r>
            <a:r>
              <a:rPr lang="pt-BR" dirty="0"/>
              <a:t> </a:t>
            </a:r>
            <a:r>
              <a:rPr lang="pt-BR" dirty="0" err="1"/>
              <a:t>launderers</a:t>
            </a:r>
            <a:r>
              <a:rPr lang="pt-BR" dirty="0"/>
              <a:t> </a:t>
            </a:r>
            <a:r>
              <a:rPr lang="pt-BR" dirty="0" err="1"/>
              <a:t>located</a:t>
            </a:r>
            <a:r>
              <a:rPr lang="pt-BR" dirty="0"/>
              <a:t> in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region</a:t>
            </a:r>
            <a:r>
              <a:rPr lang="pt-BR" dirty="0"/>
              <a:t>;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err="1"/>
              <a:t>Brazilian</a:t>
            </a:r>
            <a:r>
              <a:rPr lang="pt-BR" dirty="0"/>
              <a:t> </a:t>
            </a:r>
            <a:r>
              <a:rPr lang="pt-BR" dirty="0" err="1"/>
              <a:t>immigrants</a:t>
            </a:r>
            <a:r>
              <a:rPr lang="pt-BR" dirty="0"/>
              <a:t> living </a:t>
            </a:r>
            <a:r>
              <a:rPr lang="pt-BR" b="1" dirty="0"/>
              <a:t>in US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wanted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send</a:t>
            </a:r>
            <a:r>
              <a:rPr lang="pt-BR" dirty="0"/>
              <a:t> </a:t>
            </a:r>
            <a:r>
              <a:rPr lang="pt-BR" dirty="0" err="1"/>
              <a:t>money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families</a:t>
            </a:r>
            <a:r>
              <a:rPr lang="pt-BR" dirty="0"/>
              <a:t> in </a:t>
            </a:r>
            <a:r>
              <a:rPr lang="pt-BR" dirty="0" err="1"/>
              <a:t>Brazil</a:t>
            </a:r>
            <a:r>
              <a:rPr lang="pt-BR" dirty="0"/>
              <a:t> </a:t>
            </a:r>
            <a:r>
              <a:rPr lang="pt-BR" dirty="0" err="1"/>
              <a:t>went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remmitance</a:t>
            </a:r>
            <a:r>
              <a:rPr lang="pt-BR" dirty="0"/>
              <a:t> </a:t>
            </a:r>
            <a:r>
              <a:rPr lang="pt-BR" dirty="0" err="1"/>
              <a:t>houses</a:t>
            </a:r>
            <a:r>
              <a:rPr lang="pt-BR" dirty="0"/>
              <a:t>, </a:t>
            </a:r>
            <a:r>
              <a:rPr lang="pt-BR" dirty="0" err="1"/>
              <a:t>indicating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relatives</a:t>
            </a:r>
            <a:r>
              <a:rPr lang="pt-BR" dirty="0"/>
              <a:t>’ </a:t>
            </a:r>
            <a:r>
              <a:rPr lang="pt-BR" dirty="0" err="1"/>
              <a:t>accounts</a:t>
            </a:r>
            <a:r>
              <a:rPr lang="pt-BR" dirty="0"/>
              <a:t> in </a:t>
            </a:r>
            <a:r>
              <a:rPr lang="pt-BR" dirty="0" err="1"/>
              <a:t>Brazil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should</a:t>
            </a:r>
            <a:r>
              <a:rPr lang="pt-BR" dirty="0"/>
              <a:t> </a:t>
            </a:r>
            <a:r>
              <a:rPr lang="pt-BR" dirty="0" err="1"/>
              <a:t>receive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transfer</a:t>
            </a:r>
            <a:r>
              <a:rPr lang="pt-BR" dirty="0"/>
              <a:t>. Some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these</a:t>
            </a:r>
            <a:r>
              <a:rPr lang="pt-BR" dirty="0"/>
              <a:t> RH in US, as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unlicensed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operating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US target </a:t>
            </a:r>
            <a:r>
              <a:rPr lang="pt-BR" b="1" dirty="0"/>
              <a:t>ERICO DE OLIVEIRA</a:t>
            </a:r>
            <a:r>
              <a:rPr lang="pt-BR" dirty="0"/>
              <a:t>, </a:t>
            </a:r>
            <a:r>
              <a:rPr lang="pt-BR" dirty="0" err="1"/>
              <a:t>instead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carrying out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money</a:t>
            </a:r>
            <a:r>
              <a:rPr lang="pt-BR" dirty="0"/>
              <a:t> </a:t>
            </a:r>
            <a:r>
              <a:rPr lang="pt-BR" dirty="0" err="1"/>
              <a:t>transfer</a:t>
            </a:r>
            <a:r>
              <a:rPr lang="pt-BR" dirty="0"/>
              <a:t>, </a:t>
            </a:r>
            <a:r>
              <a:rPr lang="pt-BR" dirty="0" err="1"/>
              <a:t>kept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cash </a:t>
            </a:r>
            <a:r>
              <a:rPr lang="pt-BR" dirty="0" err="1"/>
              <a:t>to</a:t>
            </a:r>
            <a:r>
              <a:rPr lang="pt-BR" dirty="0"/>
              <a:t> make </a:t>
            </a:r>
            <a:r>
              <a:rPr lang="pt-BR" dirty="0" err="1"/>
              <a:t>payments</a:t>
            </a:r>
            <a:r>
              <a:rPr lang="pt-BR" dirty="0"/>
              <a:t> in US,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behalf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his</a:t>
            </a:r>
            <a:r>
              <a:rPr lang="pt-BR" dirty="0"/>
              <a:t> </a:t>
            </a:r>
            <a:r>
              <a:rPr lang="pt-BR" dirty="0" err="1"/>
              <a:t>counterparts</a:t>
            </a:r>
            <a:r>
              <a:rPr lang="pt-BR" dirty="0"/>
              <a:t> in </a:t>
            </a:r>
            <a:r>
              <a:rPr lang="pt-BR" dirty="0" err="1"/>
              <a:t>Brazil</a:t>
            </a:r>
            <a:r>
              <a:rPr lang="pt-BR" dirty="0"/>
              <a:t>;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/>
              <a:t>The US target </a:t>
            </a:r>
            <a:r>
              <a:rPr lang="pt-BR" b="1" dirty="0"/>
              <a:t>ERICO DE OLIVEIRA</a:t>
            </a:r>
            <a:r>
              <a:rPr lang="pt-BR" dirty="0"/>
              <a:t> </a:t>
            </a:r>
            <a:r>
              <a:rPr lang="pt-BR" dirty="0" err="1"/>
              <a:t>then</a:t>
            </a:r>
            <a:r>
              <a:rPr lang="pt-BR" dirty="0"/>
              <a:t> </a:t>
            </a:r>
            <a:r>
              <a:rPr lang="pt-BR" dirty="0" err="1"/>
              <a:t>provided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payments</a:t>
            </a:r>
            <a:r>
              <a:rPr lang="pt-BR" dirty="0"/>
              <a:t> </a:t>
            </a:r>
            <a:r>
              <a:rPr lang="pt-BR" dirty="0" err="1"/>
              <a:t>due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US </a:t>
            </a:r>
            <a:r>
              <a:rPr lang="pt-BR" dirty="0" err="1"/>
              <a:t>computer</a:t>
            </a:r>
            <a:r>
              <a:rPr lang="pt-BR" dirty="0"/>
              <a:t>/</a:t>
            </a:r>
            <a:r>
              <a:rPr lang="pt-BR" dirty="0" err="1"/>
              <a:t>electronic</a:t>
            </a:r>
            <a:r>
              <a:rPr lang="pt-BR" dirty="0"/>
              <a:t> </a:t>
            </a:r>
            <a:r>
              <a:rPr lang="pt-BR" dirty="0" err="1"/>
              <a:t>products</a:t>
            </a:r>
            <a:r>
              <a:rPr lang="pt-BR" dirty="0"/>
              <a:t> </a:t>
            </a:r>
            <a:r>
              <a:rPr lang="pt-BR" dirty="0" err="1"/>
              <a:t>suppliers</a:t>
            </a:r>
            <a:r>
              <a:rPr lang="pt-BR" dirty="0"/>
              <a:t>.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/>
              <a:t>In </a:t>
            </a:r>
            <a:r>
              <a:rPr lang="pt-BR" dirty="0" err="1"/>
              <a:t>turn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operators</a:t>
            </a:r>
            <a:r>
              <a:rPr lang="pt-BR" dirty="0"/>
              <a:t>/</a:t>
            </a:r>
            <a:r>
              <a:rPr lang="pt-BR" dirty="0" err="1"/>
              <a:t>money</a:t>
            </a:r>
            <a:r>
              <a:rPr lang="pt-BR" dirty="0"/>
              <a:t> </a:t>
            </a:r>
            <a:r>
              <a:rPr lang="pt-BR" dirty="0" err="1"/>
              <a:t>launderers</a:t>
            </a:r>
            <a:r>
              <a:rPr lang="pt-BR" dirty="0"/>
              <a:t> </a:t>
            </a:r>
            <a:r>
              <a:rPr lang="pt-BR" dirty="0" err="1"/>
              <a:t>located</a:t>
            </a:r>
            <a:r>
              <a:rPr lang="pt-BR" dirty="0"/>
              <a:t> </a:t>
            </a:r>
            <a:r>
              <a:rPr lang="pt-BR" b="1" dirty="0"/>
              <a:t>in </a:t>
            </a:r>
            <a:r>
              <a:rPr lang="pt-BR" b="1" dirty="0" err="1"/>
              <a:t>Brazil</a:t>
            </a:r>
            <a:r>
              <a:rPr lang="pt-BR" b="1" dirty="0"/>
              <a:t> </a:t>
            </a:r>
            <a:r>
              <a:rPr lang="pt-BR" dirty="0" err="1"/>
              <a:t>provided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deposit</a:t>
            </a:r>
            <a:r>
              <a:rPr lang="pt-BR" dirty="0"/>
              <a:t> in </a:t>
            </a:r>
            <a:r>
              <a:rPr lang="pt-BR" dirty="0" err="1"/>
              <a:t>accounts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 over </a:t>
            </a:r>
            <a:r>
              <a:rPr lang="pt-BR" dirty="0" err="1"/>
              <a:t>Brazil</a:t>
            </a:r>
            <a:r>
              <a:rPr lang="pt-BR" dirty="0"/>
              <a:t> </a:t>
            </a:r>
            <a:r>
              <a:rPr lang="pt-BR" dirty="0" err="1"/>
              <a:t>held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relatives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brazilian</a:t>
            </a:r>
            <a:r>
              <a:rPr lang="pt-BR" dirty="0"/>
              <a:t> </a:t>
            </a:r>
            <a:r>
              <a:rPr lang="pt-BR" dirty="0" err="1"/>
              <a:t>immigrants</a:t>
            </a:r>
            <a:r>
              <a:rPr lang="pt-BR" dirty="0"/>
              <a:t>. The </a:t>
            </a:r>
            <a:r>
              <a:rPr lang="pt-BR" dirty="0" err="1"/>
              <a:t>deposits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 </a:t>
            </a:r>
            <a:r>
              <a:rPr lang="pt-BR" dirty="0" err="1"/>
              <a:t>made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money</a:t>
            </a:r>
            <a:r>
              <a:rPr lang="pt-BR" dirty="0"/>
              <a:t> </a:t>
            </a:r>
            <a:r>
              <a:rPr lang="pt-BR" dirty="0" err="1"/>
              <a:t>received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computer</a:t>
            </a:r>
            <a:r>
              <a:rPr lang="pt-BR" dirty="0"/>
              <a:t>/</a:t>
            </a:r>
            <a:r>
              <a:rPr lang="pt-BR" dirty="0" err="1"/>
              <a:t>electronic</a:t>
            </a:r>
            <a:r>
              <a:rPr lang="pt-BR" dirty="0"/>
              <a:t> shop </a:t>
            </a:r>
            <a:r>
              <a:rPr lang="pt-BR" dirty="0" err="1"/>
              <a:t>owners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92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FF31D53-27A1-4B32-902D-8D1AF5C59FEE}"/>
              </a:ext>
            </a:extLst>
          </p:cNvPr>
          <p:cNvSpPr/>
          <p:nvPr/>
        </p:nvSpPr>
        <p:spPr>
          <a:xfrm>
            <a:off x="1890944" y="229740"/>
            <a:ext cx="8913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	POLÍCIA FEDERAL</a:t>
            </a:r>
            <a:br>
              <a:rPr lang="pt-BR" sz="1600" b="1" dirty="0"/>
            </a:br>
            <a:r>
              <a:rPr lang="pt-BR" sz="1600" b="1" dirty="0"/>
              <a:t>	Superintendência Regional no Estado do Paraná</a:t>
            </a:r>
            <a:br>
              <a:rPr lang="pt-BR" sz="1600" b="1" dirty="0"/>
            </a:br>
            <a:r>
              <a:rPr lang="pt-BR" sz="1600" b="1" dirty="0"/>
              <a:t>	Delegacia Regional de Investigação e Combate ao Crime Organizado - 	DRCOR/SR/PF/PR</a:t>
            </a:r>
            <a:endParaRPr lang="pt-BR" sz="16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FDA51F1-2652-4450-9714-0FCEDDC4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4" y="229740"/>
            <a:ext cx="831484" cy="104366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73315F3-A483-4BAC-AD2C-654C0EBD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412"/>
            <a:ext cx="12192000" cy="52718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A20625D-1B1D-4F4C-871E-DDC0C06BA7B7}"/>
              </a:ext>
            </a:extLst>
          </p:cNvPr>
          <p:cNvSpPr txBox="1"/>
          <p:nvPr/>
        </p:nvSpPr>
        <p:spPr>
          <a:xfrm>
            <a:off x="243840" y="646176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</a:t>
            </a:r>
            <a:r>
              <a:rPr lang="pt-BR" sz="1200" dirty="0" err="1"/>
              <a:t>images</a:t>
            </a:r>
            <a:r>
              <a:rPr lang="pt-BR" sz="1200" dirty="0"/>
              <a:t> </a:t>
            </a:r>
            <a:r>
              <a:rPr lang="pt-BR" sz="1200" dirty="0" err="1"/>
              <a:t>from</a:t>
            </a:r>
            <a:r>
              <a:rPr lang="pt-BR" sz="1200" dirty="0"/>
              <a:t> internet - </a:t>
            </a:r>
            <a:r>
              <a:rPr lang="pt-BR" sz="1200" dirty="0" err="1"/>
              <a:t>google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113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FF31D53-27A1-4B32-902D-8D1AF5C59FEE}"/>
              </a:ext>
            </a:extLst>
          </p:cNvPr>
          <p:cNvSpPr/>
          <p:nvPr/>
        </p:nvSpPr>
        <p:spPr>
          <a:xfrm>
            <a:off x="1890944" y="229740"/>
            <a:ext cx="8913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	POLÍCIA FEDERAL</a:t>
            </a:r>
            <a:br>
              <a:rPr lang="pt-BR" sz="1600" b="1" dirty="0"/>
            </a:br>
            <a:r>
              <a:rPr lang="pt-BR" sz="1600" b="1" dirty="0"/>
              <a:t>	Superintendência Regional no Estado do Paraná</a:t>
            </a:r>
            <a:br>
              <a:rPr lang="pt-BR" sz="1600" b="1" dirty="0"/>
            </a:br>
            <a:r>
              <a:rPr lang="pt-BR" sz="1600" b="1" dirty="0"/>
              <a:t>	Delegacia Regional de Investigação e Combate ao Crime Organizado - 	DRCOR/SR/PF/PR</a:t>
            </a:r>
            <a:endParaRPr lang="pt-BR" sz="16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FDA51F1-2652-4450-9714-0FCEDDC4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4" y="229740"/>
            <a:ext cx="831484" cy="104366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2FDB94F-F15D-4A8A-A754-685B635F6206}"/>
              </a:ext>
            </a:extLst>
          </p:cNvPr>
          <p:cNvSpPr txBox="1"/>
          <p:nvPr/>
        </p:nvSpPr>
        <p:spPr>
          <a:xfrm>
            <a:off x="694923" y="1178560"/>
            <a:ext cx="10109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u="sng" dirty="0"/>
          </a:p>
          <a:p>
            <a:r>
              <a:rPr lang="pt-BR" b="1" u="sng" dirty="0"/>
              <a:t>In </a:t>
            </a:r>
            <a:r>
              <a:rPr lang="pt-BR" b="1" u="sng" dirty="0" err="1"/>
              <a:t>february</a:t>
            </a:r>
            <a:r>
              <a:rPr lang="pt-BR" b="1" u="sng" dirty="0"/>
              <a:t> 2008 – </a:t>
            </a:r>
          </a:p>
          <a:p>
            <a:endParaRPr lang="pt-BR" b="1" u="sng" dirty="0"/>
          </a:p>
          <a:p>
            <a:pPr marL="285750" indent="-285750">
              <a:buFontTx/>
              <a:buChar char="-"/>
            </a:pPr>
            <a:r>
              <a:rPr lang="pt-BR" b="1" dirty="0" err="1"/>
              <a:t>Search</a:t>
            </a:r>
            <a:r>
              <a:rPr lang="pt-BR" b="1" dirty="0"/>
              <a:t> warrants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b="1" dirty="0" err="1"/>
              <a:t>Arrests</a:t>
            </a:r>
            <a:r>
              <a:rPr lang="pt-BR" dirty="0"/>
              <a:t> in </a:t>
            </a:r>
            <a:r>
              <a:rPr lang="pt-BR" dirty="0" err="1"/>
              <a:t>Brazil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in USA;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err="1"/>
              <a:t>Hawala</a:t>
            </a:r>
            <a:r>
              <a:rPr lang="pt-BR" dirty="0"/>
              <a:t> </a:t>
            </a:r>
            <a:r>
              <a:rPr lang="pt-BR" dirty="0" err="1"/>
              <a:t>operators</a:t>
            </a:r>
            <a:r>
              <a:rPr lang="pt-BR" dirty="0"/>
              <a:t> </a:t>
            </a:r>
            <a:r>
              <a:rPr lang="pt-BR" dirty="0" err="1"/>
              <a:t>identified</a:t>
            </a:r>
            <a:r>
              <a:rPr lang="pt-BR" dirty="0"/>
              <a:t> in </a:t>
            </a:r>
            <a:r>
              <a:rPr lang="pt-BR" dirty="0" err="1"/>
              <a:t>many</a:t>
            </a:r>
            <a:r>
              <a:rPr lang="pt-BR" dirty="0"/>
              <a:t> </a:t>
            </a:r>
            <a:r>
              <a:rPr lang="pt-BR" dirty="0" err="1"/>
              <a:t>States</a:t>
            </a:r>
            <a:r>
              <a:rPr lang="pt-BR" dirty="0"/>
              <a:t> in </a:t>
            </a:r>
            <a:r>
              <a:rPr lang="pt-BR" dirty="0" err="1"/>
              <a:t>Brazil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 </a:t>
            </a:r>
            <a:r>
              <a:rPr lang="pt-BR" dirty="0" err="1"/>
              <a:t>subject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new </a:t>
            </a:r>
            <a:r>
              <a:rPr lang="pt-BR" dirty="0" err="1"/>
              <a:t>investigations</a:t>
            </a:r>
            <a:r>
              <a:rPr lang="pt-BR" dirty="0"/>
              <a:t>;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The </a:t>
            </a:r>
            <a:r>
              <a:rPr lang="pt-BR" dirty="0" err="1"/>
              <a:t>ones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more </a:t>
            </a:r>
            <a:r>
              <a:rPr lang="pt-BR" dirty="0" err="1"/>
              <a:t>robust</a:t>
            </a:r>
            <a:r>
              <a:rPr lang="pt-BR" dirty="0"/>
              <a:t> </a:t>
            </a:r>
            <a:r>
              <a:rPr lang="pt-BR" dirty="0" err="1"/>
              <a:t>evidence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 </a:t>
            </a:r>
            <a:r>
              <a:rPr lang="pt-BR" dirty="0" err="1"/>
              <a:t>charged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crimes </a:t>
            </a:r>
            <a:r>
              <a:rPr lang="pt-BR" dirty="0" err="1"/>
              <a:t>below</a:t>
            </a:r>
            <a:r>
              <a:rPr lang="pt-BR" dirty="0"/>
              <a:t>:</a:t>
            </a:r>
          </a:p>
          <a:p>
            <a:endParaRPr lang="pt-BR" b="1" u="sng" dirty="0"/>
          </a:p>
          <a:p>
            <a:pPr lvl="1" algn="just"/>
            <a:r>
              <a:rPr lang="pt-BR" dirty="0"/>
              <a:t>(1) </a:t>
            </a:r>
            <a:r>
              <a:rPr lang="pt-BR" dirty="0" err="1"/>
              <a:t>Operating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exchange</a:t>
            </a:r>
            <a:r>
              <a:rPr lang="pt-BR" dirty="0"/>
              <a:t> broker </a:t>
            </a:r>
            <a:r>
              <a:rPr lang="pt-BR" dirty="0" err="1"/>
              <a:t>without</a:t>
            </a:r>
            <a:r>
              <a:rPr lang="pt-BR" dirty="0"/>
              <a:t> a </a:t>
            </a:r>
            <a:r>
              <a:rPr lang="pt-BR" dirty="0" err="1"/>
              <a:t>licence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Government</a:t>
            </a:r>
            <a:r>
              <a:rPr lang="pt-BR" dirty="0"/>
              <a:t> (cambio de </a:t>
            </a:r>
            <a:r>
              <a:rPr lang="pt-BR" dirty="0" err="1"/>
              <a:t>moneda</a:t>
            </a:r>
            <a:r>
              <a:rPr lang="pt-BR" dirty="0"/>
              <a:t> clandestino);</a:t>
            </a:r>
          </a:p>
          <a:p>
            <a:pPr marL="742950" lvl="1" indent="-285750" algn="just">
              <a:buFontTx/>
              <a:buChar char="-"/>
            </a:pPr>
            <a:endParaRPr lang="pt-BR" dirty="0"/>
          </a:p>
          <a:p>
            <a:pPr lvl="1" algn="just"/>
            <a:r>
              <a:rPr lang="pt-BR" dirty="0"/>
              <a:t>(2) Money </a:t>
            </a:r>
            <a:r>
              <a:rPr lang="pt-BR" dirty="0" err="1"/>
              <a:t>laundering</a:t>
            </a:r>
            <a:r>
              <a:rPr lang="pt-BR" dirty="0"/>
              <a:t>;</a:t>
            </a:r>
          </a:p>
          <a:p>
            <a:pPr marL="742950" lvl="1" indent="-285750" algn="just">
              <a:buFontTx/>
              <a:buChar char="-"/>
            </a:pPr>
            <a:endParaRPr lang="pt-BR" dirty="0"/>
          </a:p>
          <a:p>
            <a:pPr lvl="1" algn="just"/>
            <a:r>
              <a:rPr lang="pt-BR" dirty="0"/>
              <a:t>(3) </a:t>
            </a:r>
            <a:r>
              <a:rPr lang="pt-BR" dirty="0" err="1"/>
              <a:t>Tax</a:t>
            </a:r>
            <a:r>
              <a:rPr lang="pt-BR" dirty="0"/>
              <a:t> </a:t>
            </a:r>
            <a:r>
              <a:rPr lang="pt-BR" dirty="0" err="1"/>
              <a:t>evasion</a:t>
            </a:r>
            <a:r>
              <a:rPr lang="pt-BR" dirty="0"/>
              <a:t>;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err="1"/>
              <a:t>information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case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shared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brazilian</a:t>
            </a:r>
            <a:r>
              <a:rPr lang="pt-BR" dirty="0"/>
              <a:t> </a:t>
            </a:r>
            <a:r>
              <a:rPr lang="pt-BR" dirty="0" err="1"/>
              <a:t>Tax</a:t>
            </a:r>
            <a:r>
              <a:rPr lang="pt-BR" dirty="0"/>
              <a:t> </a:t>
            </a:r>
            <a:r>
              <a:rPr lang="pt-BR" dirty="0" err="1"/>
              <a:t>Authorities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567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FF31D53-27A1-4B32-902D-8D1AF5C59FEE}"/>
              </a:ext>
            </a:extLst>
          </p:cNvPr>
          <p:cNvSpPr/>
          <p:nvPr/>
        </p:nvSpPr>
        <p:spPr>
          <a:xfrm>
            <a:off x="1890944" y="229740"/>
            <a:ext cx="8913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	POLÍCIA FEDERAL</a:t>
            </a:r>
            <a:br>
              <a:rPr lang="pt-BR" sz="1600" b="1" dirty="0"/>
            </a:br>
            <a:r>
              <a:rPr lang="pt-BR" sz="1600" b="1" dirty="0"/>
              <a:t>	Superintendência Regional no Estado do Paraná</a:t>
            </a:r>
            <a:br>
              <a:rPr lang="pt-BR" sz="1600" b="1" dirty="0"/>
            </a:br>
            <a:r>
              <a:rPr lang="pt-BR" sz="1600" b="1" dirty="0"/>
              <a:t>	Delegacia Regional de Investigação e Combate ao Crime Organizado - 	DRCOR/SR/PF/PR</a:t>
            </a:r>
            <a:endParaRPr lang="pt-BR" sz="16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FDA51F1-2652-4450-9714-0FCEDDC4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4" y="229740"/>
            <a:ext cx="831484" cy="104366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2FDB94F-F15D-4A8A-A754-685B635F6206}"/>
              </a:ext>
            </a:extLst>
          </p:cNvPr>
          <p:cNvSpPr txBox="1"/>
          <p:nvPr/>
        </p:nvSpPr>
        <p:spPr>
          <a:xfrm>
            <a:off x="573003" y="2959967"/>
            <a:ext cx="1010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u="sng" dirty="0"/>
          </a:p>
          <a:p>
            <a:pPr algn="ctr"/>
            <a:r>
              <a:rPr lang="pt-BR" sz="6600" b="1" u="sng" dirty="0" err="1"/>
              <a:t>Thank</a:t>
            </a:r>
            <a:r>
              <a:rPr lang="pt-BR" sz="6600" b="1" u="sng" dirty="0"/>
              <a:t> </a:t>
            </a:r>
            <a:r>
              <a:rPr lang="pt-BR" sz="6600" b="1" u="sng" dirty="0" err="1"/>
              <a:t>you</a:t>
            </a:r>
            <a:endParaRPr lang="pt-BR" sz="6600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7853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8A09C421A6043B1710DBDC13FB67C" ma:contentTypeVersion="16" ma:contentTypeDescription="Create a new document." ma:contentTypeScope="" ma:versionID="cbf7648d1f30156506b6ab97414409fd">
  <xsd:schema xmlns:xsd="http://www.w3.org/2001/XMLSchema" xmlns:xs="http://www.w3.org/2001/XMLSchema" xmlns:p="http://schemas.microsoft.com/office/2006/metadata/properties" xmlns:ns1="http://schemas.microsoft.com/sharepoint/v3" xmlns:ns3="5c7d3b00-9859-4829-b06f-8e9ac074604c" xmlns:ns4="883697da-da0c-4f10-8d7f-a826092b663e" targetNamespace="http://schemas.microsoft.com/office/2006/metadata/properties" ma:root="true" ma:fieldsID="22dc2915d2c15575ef56d29ee3622352" ns1:_="" ns3:_="" ns4:_="">
    <xsd:import namespace="http://schemas.microsoft.com/sharepoint/v3"/>
    <xsd:import namespace="5c7d3b00-9859-4829-b06f-8e9ac074604c"/>
    <xsd:import namespace="883697da-da0c-4f10-8d7f-a826092b66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d3b00-9859-4829-b06f-8e9ac0746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697da-da0c-4f10-8d7f-a826092b66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5A7AE9-5E8F-4A71-810E-175E70C5F3E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3F38F14-41E9-4017-980C-F2DEDC43AF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BA7760-7796-4CBA-A69F-D4B0E8C26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c7d3b00-9859-4829-b06f-8e9ac074604c"/>
    <ds:schemaRef ds:uri="883697da-da0c-4f10-8d7f-a826092b66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7199</TotalTime>
  <Words>872</Words>
  <Application>Microsoft Office PowerPoint</Application>
  <PresentationFormat>Panorámica</PresentationFormat>
  <Paragraphs>67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Erika Mialik Marena</dc:creator>
  <cp:lastModifiedBy>Ignacio Martin Irigaray</cp:lastModifiedBy>
  <cp:revision>4</cp:revision>
  <dcterms:created xsi:type="dcterms:W3CDTF">2022-03-16T12:33:51Z</dcterms:created>
  <dcterms:modified xsi:type="dcterms:W3CDTF">2022-03-21T20:16:15Z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0x0101007248A09C421A6043B1710DBDC13FB67C</vt:lpwstr>
  </property>
</Properties>
</file>