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28AB8-8C2F-4977-97B3-5A288D1E0425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2BC0BBBD-34F9-43EE-9899-C2BF7CE76881}">
      <dgm:prSet phldrT="[Texte]" custT="1"/>
      <dgm:spPr>
        <a:noFill/>
      </dgm:spPr>
      <dgm:t>
        <a:bodyPr/>
        <a:lstStyle/>
        <a:p>
          <a:r>
            <a:rPr lang="fr-FR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Coffre-fort </a:t>
          </a:r>
          <a:r>
            <a:rPr lang="fr-FR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numérique </a:t>
          </a:r>
          <a:r>
            <a:rPr lang="fr-FR" sz="3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fr-FR" sz="35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F774F3-03C8-4708-A592-24F6C12F2F55}" type="parTrans" cxnId="{AE17357B-4519-4543-87F0-3D59F1F2C86B}">
      <dgm:prSet/>
      <dgm:spPr/>
      <dgm:t>
        <a:bodyPr/>
        <a:lstStyle/>
        <a:p>
          <a:endParaRPr lang="fr-FR"/>
        </a:p>
      </dgm:t>
    </dgm:pt>
    <dgm:pt modelId="{6EF6A66B-6648-42FA-A760-439290CC1739}" type="sibTrans" cxnId="{AE17357B-4519-4543-87F0-3D59F1F2C86B}">
      <dgm:prSet/>
      <dgm:spPr/>
      <dgm:t>
        <a:bodyPr/>
        <a:lstStyle/>
        <a:p>
          <a:endParaRPr lang="fr-FR"/>
        </a:p>
      </dgm:t>
    </dgm:pt>
    <dgm:pt modelId="{0B80043C-F9CB-49FA-8B8F-69464ACF7BB7}" type="pres">
      <dgm:prSet presAssocID="{04C28AB8-8C2F-4977-97B3-5A288D1E0425}" presName="Name0" presStyleCnt="0">
        <dgm:presLayoutVars>
          <dgm:dir/>
          <dgm:resizeHandles val="exact"/>
        </dgm:presLayoutVars>
      </dgm:prSet>
      <dgm:spPr/>
    </dgm:pt>
    <dgm:pt modelId="{884E9421-7726-4196-859D-715CE3471052}" type="pres">
      <dgm:prSet presAssocID="{2BC0BBBD-34F9-43EE-9899-C2BF7CE76881}" presName="composite" presStyleCnt="0"/>
      <dgm:spPr/>
    </dgm:pt>
    <dgm:pt modelId="{72A8C34F-DAC5-440C-8907-8D8A4E3DE3CD}" type="pres">
      <dgm:prSet presAssocID="{2BC0BBBD-34F9-43EE-9899-C2BF7CE76881}" presName="rect1" presStyleLbl="bgShp" presStyleIdx="0" presStyleCnt="1" custScaleX="152377" custLinFactNeighborX="201" custLinFactNeighborY="125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45863959-93CD-4FC5-91DD-D6B3BD7547F5}" type="pres">
      <dgm:prSet presAssocID="{2BC0BBBD-34F9-43EE-9899-C2BF7CE76881}" presName="rect2" presStyleLbl="trBgShp" presStyleIdx="0" presStyleCnt="1" custScaleX="87469" custScaleY="42418" custLinFactY="-27910" custLinFactNeighborX="-2999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E17357B-4519-4543-87F0-3D59F1F2C86B}" srcId="{04C28AB8-8C2F-4977-97B3-5A288D1E0425}" destId="{2BC0BBBD-34F9-43EE-9899-C2BF7CE76881}" srcOrd="0" destOrd="0" parTransId="{7EF774F3-03C8-4708-A592-24F6C12F2F55}" sibTransId="{6EF6A66B-6648-42FA-A760-439290CC1739}"/>
    <dgm:cxn modelId="{398C62C1-1A98-4122-B29B-F7A6C476F77A}" type="presOf" srcId="{04C28AB8-8C2F-4977-97B3-5A288D1E0425}" destId="{0B80043C-F9CB-49FA-8B8F-69464ACF7BB7}" srcOrd="0" destOrd="0" presId="urn:microsoft.com/office/officeart/2008/layout/BendingPictureSemiTransparentText"/>
    <dgm:cxn modelId="{77DB0477-5198-4306-AD36-E45D9F8C24CE}" type="presOf" srcId="{2BC0BBBD-34F9-43EE-9899-C2BF7CE76881}" destId="{45863959-93CD-4FC5-91DD-D6B3BD7547F5}" srcOrd="0" destOrd="0" presId="urn:microsoft.com/office/officeart/2008/layout/BendingPictureSemiTransparentText"/>
    <dgm:cxn modelId="{F7288F59-94A9-4A9B-908B-70008522D101}" type="presParOf" srcId="{0B80043C-F9CB-49FA-8B8F-69464ACF7BB7}" destId="{884E9421-7726-4196-859D-715CE3471052}" srcOrd="0" destOrd="0" presId="urn:microsoft.com/office/officeart/2008/layout/BendingPictureSemiTransparentText"/>
    <dgm:cxn modelId="{DD046F3E-CE0F-413E-8B4A-B93B0BD359A0}" type="presParOf" srcId="{884E9421-7726-4196-859D-715CE3471052}" destId="{72A8C34F-DAC5-440C-8907-8D8A4E3DE3CD}" srcOrd="0" destOrd="0" presId="urn:microsoft.com/office/officeart/2008/layout/BendingPictureSemiTransparentText"/>
    <dgm:cxn modelId="{A099ABF9-A511-43E2-9E7C-70409AB2E67E}" type="presParOf" srcId="{884E9421-7726-4196-859D-715CE3471052}" destId="{45863959-93CD-4FC5-91DD-D6B3BD7547F5}" srcOrd="1" destOrd="0" presId="urn:microsoft.com/office/officeart/2008/layout/BendingPictureSemiTransparentTex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8C34F-DAC5-440C-8907-8D8A4E3DE3CD}">
      <dsp:nvSpPr>
        <dsp:cNvPr id="0" name=""/>
        <dsp:cNvSpPr/>
      </dsp:nvSpPr>
      <dsp:spPr>
        <a:xfrm>
          <a:off x="10010" y="13394"/>
          <a:ext cx="12168219" cy="684460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63959-93CD-4FC5-91DD-D6B3BD7547F5}">
      <dsp:nvSpPr>
        <dsp:cNvPr id="0" name=""/>
        <dsp:cNvSpPr/>
      </dsp:nvSpPr>
      <dsp:spPr>
        <a:xfrm>
          <a:off x="201131" y="3169688"/>
          <a:ext cx="6984925" cy="69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Coffre-fort </a:t>
          </a:r>
          <a:r>
            <a:rPr lang="fr-FR" sz="4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numérique </a:t>
          </a:r>
          <a:r>
            <a:rPr lang="fr-FR" sz="35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fr-FR" sz="35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131" y="3169688"/>
        <a:ext cx="6984925" cy="696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149D-BE1C-435A-9F4F-B42DF96FC698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CF0E-107B-4A8C-89CF-BBC0ED1D3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62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149D-BE1C-435A-9F4F-B42DF96FC698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CF0E-107B-4A8C-89CF-BBC0ED1D3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86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149D-BE1C-435A-9F4F-B42DF96FC698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CF0E-107B-4A8C-89CF-BBC0ED1D3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13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149D-BE1C-435A-9F4F-B42DF96FC698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CF0E-107B-4A8C-89CF-BBC0ED1D3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00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149D-BE1C-435A-9F4F-B42DF96FC698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CF0E-107B-4A8C-89CF-BBC0ED1D3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30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149D-BE1C-435A-9F4F-B42DF96FC698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CF0E-107B-4A8C-89CF-BBC0ED1D3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69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149D-BE1C-435A-9F4F-B42DF96FC698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CF0E-107B-4A8C-89CF-BBC0ED1D3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08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149D-BE1C-435A-9F4F-B42DF96FC698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CF0E-107B-4A8C-89CF-BBC0ED1D3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44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149D-BE1C-435A-9F4F-B42DF96FC698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CF0E-107B-4A8C-89CF-BBC0ED1D3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94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149D-BE1C-435A-9F4F-B42DF96FC698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CF0E-107B-4A8C-89CF-BBC0ED1D3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97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149D-BE1C-435A-9F4F-B42DF96FC698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CF0E-107B-4A8C-89CF-BBC0ED1D3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7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9149D-BE1C-435A-9F4F-B42DF96FC698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CF0E-107B-4A8C-89CF-BBC0ED1D3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17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3319183975"/>
              </p:ext>
            </p:extLst>
          </p:nvPr>
        </p:nvGraphicFramePr>
        <p:xfrm>
          <a:off x="0" y="0"/>
          <a:ext cx="1217823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46752" y="730398"/>
            <a:ext cx="6286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Accueil, prévention, soin 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addictions 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5062" y="4188741"/>
            <a:ext cx="94653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30000"/>
              <a:buBlip>
                <a:blip r:embed="rId7"/>
              </a:buBlip>
            </a:pPr>
            <a:r>
              <a:rPr lang="fr-FR" sz="2600" dirty="0" smtClean="0">
                <a:solidFill>
                  <a:schemeClr val="bg1"/>
                </a:solidFill>
              </a:rPr>
              <a:t>Utilisé </a:t>
            </a:r>
            <a:r>
              <a:rPr lang="fr-FR" sz="2600" dirty="0" smtClean="0">
                <a:solidFill>
                  <a:schemeClr val="bg1"/>
                </a:solidFill>
              </a:rPr>
              <a:t>aux CSAPA, CAARUD, SCMR et programme TAPAJ</a:t>
            </a:r>
            <a:r>
              <a:rPr lang="fr-FR" sz="2600" dirty="0" smtClean="0">
                <a:solidFill>
                  <a:schemeClr val="bg1"/>
                </a:solidFill>
              </a:rPr>
              <a:t/>
            </a:r>
            <a:br>
              <a:rPr lang="fr-FR" sz="2600" dirty="0" smtClean="0">
                <a:solidFill>
                  <a:schemeClr val="bg1"/>
                </a:solidFill>
              </a:rPr>
            </a:br>
            <a:r>
              <a:rPr lang="fr-FR" sz="2600" dirty="0" smtClean="0">
                <a:solidFill>
                  <a:schemeClr val="bg1"/>
                </a:solidFill>
              </a:rPr>
              <a:t>Pour </a:t>
            </a:r>
            <a:r>
              <a:rPr lang="fr-FR" sz="2600" dirty="0" smtClean="0">
                <a:solidFill>
                  <a:schemeClr val="bg1"/>
                </a:solidFill>
              </a:rPr>
              <a:t>l’ensemble </a:t>
            </a:r>
            <a:r>
              <a:rPr lang="fr-FR" sz="2600" dirty="0" smtClean="0">
                <a:solidFill>
                  <a:schemeClr val="bg1"/>
                </a:solidFill>
              </a:rPr>
              <a:t>des publics en situation de précarité qui fréquentent les établissements de </a:t>
            </a:r>
            <a:r>
              <a:rPr lang="fr-FR" sz="2600" dirty="0" smtClean="0">
                <a:solidFill>
                  <a:schemeClr val="bg1"/>
                </a:solidFill>
              </a:rPr>
              <a:t>l’association </a:t>
            </a:r>
            <a:endParaRPr lang="fr-FR" sz="2600" dirty="0" smtClean="0">
              <a:solidFill>
                <a:schemeClr val="bg1"/>
              </a:solidFill>
            </a:endParaRPr>
          </a:p>
          <a:p>
            <a:endParaRPr lang="fr-FR" sz="2600" dirty="0">
              <a:solidFill>
                <a:schemeClr val="bg1"/>
              </a:solidFill>
            </a:endParaRPr>
          </a:p>
          <a:p>
            <a:pPr marL="457200" indent="-457200">
              <a:buBlip>
                <a:blip r:embed="rId7"/>
              </a:buBlip>
            </a:pPr>
            <a:r>
              <a:rPr lang="fr-FR" sz="2600" dirty="0" smtClean="0">
                <a:solidFill>
                  <a:schemeClr val="bg1"/>
                </a:solidFill>
              </a:rPr>
              <a:t>Utilisé par plus d’une vingtaine de </a:t>
            </a:r>
            <a:r>
              <a:rPr lang="fr-FR" sz="2600" dirty="0" smtClean="0">
                <a:solidFill>
                  <a:schemeClr val="bg1"/>
                </a:solidFill>
              </a:rPr>
              <a:t>professionnels</a:t>
            </a:r>
            <a:endParaRPr lang="fr-FR" sz="2600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75" y="-90613"/>
            <a:ext cx="2360469" cy="323895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52" y="2737418"/>
            <a:ext cx="3576763" cy="8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531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19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Di Giusto</dc:creator>
  <cp:lastModifiedBy>Julien Anthouard</cp:lastModifiedBy>
  <cp:revision>10</cp:revision>
  <dcterms:created xsi:type="dcterms:W3CDTF">2020-09-24T13:50:01Z</dcterms:created>
  <dcterms:modified xsi:type="dcterms:W3CDTF">2020-09-24T18:23:57Z</dcterms:modified>
</cp:coreProperties>
</file>