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8" r:id="rId5"/>
    <p:sldMasterId id="2147483983" r:id="rId6"/>
  </p:sldMasterIdLst>
  <p:notesMasterIdLst>
    <p:notesMasterId r:id="rId17"/>
  </p:notesMasterIdLst>
  <p:handoutMasterIdLst>
    <p:handoutMasterId r:id="rId18"/>
  </p:handoutMasterIdLst>
  <p:sldIdLst>
    <p:sldId id="308" r:id="rId7"/>
    <p:sldId id="346" r:id="rId8"/>
    <p:sldId id="1252" r:id="rId9"/>
    <p:sldId id="309" r:id="rId10"/>
    <p:sldId id="1253" r:id="rId11"/>
    <p:sldId id="1256" r:id="rId12"/>
    <p:sldId id="1255" r:id="rId13"/>
    <p:sldId id="1254" r:id="rId14"/>
    <p:sldId id="313" r:id="rId15"/>
    <p:sldId id="284"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000000"/>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231715-8F59-608D-48BF-C86F9C19C138}" name="TIGCHELAAR Nynke (DEFIS)" initials="TN(" userId="S::Nynke.TIGCHELAAR@ec.europa.eu::36e872aa-27cf-47d8-9203-1721900da0ad" providerId="AD"/>
  <p188:author id="{7C0EDB42-3DD9-EFE1-E5D7-5221E1B867D1}" name="KIRCHMAYR Anna Sophie (DEFIS)" initials="KAS(" userId="S::Anna-Sophie.KIRCHMAYR@ec.europa.eu::7c292127-1711-4dc4-a5b3-1ca5508457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E2B"/>
    <a:srgbClr val="585EA7"/>
    <a:srgbClr val="A4B8B7"/>
    <a:srgbClr val="013E5A"/>
    <a:srgbClr val="DDE4E1"/>
    <a:srgbClr val="3A5967"/>
    <a:srgbClr val="CCDFD6"/>
    <a:srgbClr val="81C5A4"/>
    <a:srgbClr val="FFFFFF"/>
    <a:srgbClr val="85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92" autoAdjust="0"/>
  </p:normalViewPr>
  <p:slideViewPr>
    <p:cSldViewPr snapToGrid="0" snapToObjects="1" showGuides="1">
      <p:cViewPr varScale="1">
        <p:scale>
          <a:sx n="101" d="100"/>
          <a:sy n="101" d="100"/>
        </p:scale>
        <p:origin x="138" y="15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14"/>
    </p:cViewPr>
  </p:sorterViewPr>
  <p:notesViewPr>
    <p:cSldViewPr snapToGrid="0" snapToObjects="1" showGuides="1">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480-4152-88A4-0EB20BA820E7}"/>
              </c:ext>
            </c:extLst>
          </c:dPt>
          <c:dPt>
            <c:idx val="1"/>
            <c:bubble3D val="0"/>
            <c:spPr>
              <a:solidFill>
                <a:schemeClr val="tx1"/>
              </a:solidFill>
              <a:ln w="19050">
                <a:noFill/>
              </a:ln>
              <a:effectLst/>
            </c:spPr>
            <c:extLst>
              <c:ext xmlns:c16="http://schemas.microsoft.com/office/drawing/2014/chart" uri="{C3380CC4-5D6E-409C-BE32-E72D297353CC}">
                <c16:uniqueId val="{00000003-6480-4152-88A4-0EB20BA820E7}"/>
              </c:ext>
            </c:extLst>
          </c:dPt>
          <c:dPt>
            <c:idx val="2"/>
            <c:bubble3D val="0"/>
            <c:spPr>
              <a:solidFill>
                <a:srgbClr val="859393"/>
              </a:solidFill>
              <a:ln w="19050">
                <a:noFill/>
              </a:ln>
              <a:effectLst/>
            </c:spPr>
            <c:extLst>
              <c:ext xmlns:c16="http://schemas.microsoft.com/office/drawing/2014/chart" uri="{C3380CC4-5D6E-409C-BE32-E72D297353CC}">
                <c16:uniqueId val="{00000005-6480-4152-88A4-0EB20BA820E7}"/>
              </c:ext>
            </c:extLst>
          </c:dPt>
          <c:dPt>
            <c:idx val="3"/>
            <c:bubble3D val="0"/>
            <c:spPr>
              <a:solidFill>
                <a:schemeClr val="accent2"/>
              </a:solidFill>
              <a:ln w="19050">
                <a:noFill/>
              </a:ln>
              <a:effectLst/>
            </c:spPr>
            <c:extLst>
              <c:ext xmlns:c16="http://schemas.microsoft.com/office/drawing/2014/chart" uri="{C3380CC4-5D6E-409C-BE32-E72D297353CC}">
                <c16:uniqueId val="{00000007-6480-4152-88A4-0EB20BA820E7}"/>
              </c:ext>
            </c:extLst>
          </c:dPt>
          <c:dPt>
            <c:idx val="4"/>
            <c:bubble3D val="0"/>
            <c:spPr>
              <a:solidFill>
                <a:schemeClr val="accent5"/>
              </a:solidFill>
              <a:ln w="19050">
                <a:noFill/>
              </a:ln>
              <a:effectLst/>
            </c:spPr>
            <c:extLst>
              <c:ext xmlns:c16="http://schemas.microsoft.com/office/drawing/2014/chart" uri="{C3380CC4-5D6E-409C-BE32-E72D297353CC}">
                <c16:uniqueId val="{00000009-B22D-4BBA-92CE-154FAA852DFB}"/>
              </c:ext>
            </c:extLst>
          </c:dPt>
          <c:cat>
            <c:strRef>
              <c:f>Feuil1!$A$2:$A$6</c:f>
              <c:strCache>
                <c:ptCount val="5"/>
                <c:pt idx="0">
                  <c:v>Migrate from Civil to Defence</c:v>
                </c:pt>
                <c:pt idx="1">
                  <c:v>Challenge your Idea</c:v>
                </c:pt>
                <c:pt idx="2">
                  <c:v>Test and Accelerate</c:v>
                </c:pt>
                <c:pt idx="3">
                  <c:v>Access to Finance</c:v>
                </c:pt>
                <c:pt idx="4">
                  <c:v>Matchmking</c:v>
                </c:pt>
              </c:strCache>
            </c:strRef>
          </c:cat>
          <c:val>
            <c:numRef>
              <c:f>Feuil1!$B$2:$B$6</c:f>
              <c:numCache>
                <c:formatCode>General</c:formatCode>
                <c:ptCount val="5"/>
                <c:pt idx="0">
                  <c:v>59</c:v>
                </c:pt>
                <c:pt idx="1">
                  <c:v>25.6</c:v>
                </c:pt>
                <c:pt idx="2">
                  <c:v>30</c:v>
                </c:pt>
                <c:pt idx="3">
                  <c:v>20</c:v>
                </c:pt>
                <c:pt idx="4">
                  <c:v>89.2</c:v>
                </c:pt>
              </c:numCache>
            </c:numRef>
          </c:val>
          <c:extLst>
            <c:ext xmlns:c16="http://schemas.microsoft.com/office/drawing/2014/chart" uri="{C3380CC4-5D6E-409C-BE32-E72D297353CC}">
              <c16:uniqueId val="{00000008-6480-4152-88A4-0EB20BA820E7}"/>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72DC789-D0FB-E229-45D2-4949E2392D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0CF1986-CF61-0295-A3B3-4BE58E60B7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D2A0B-0ACB-D14C-AEA9-DEE21F3AD111}" type="datetimeFigureOut">
              <a:rPr lang="fr-FR" smtClean="0"/>
              <a:t>17/04/2023</a:t>
            </a:fld>
            <a:endParaRPr lang="fr-FR"/>
          </a:p>
        </p:txBody>
      </p:sp>
      <p:sp>
        <p:nvSpPr>
          <p:cNvPr id="4" name="Espace réservé du pied de page 3">
            <a:extLst>
              <a:ext uri="{FF2B5EF4-FFF2-40B4-BE49-F238E27FC236}">
                <a16:creationId xmlns:a16="http://schemas.microsoft.com/office/drawing/2014/main" id="{9C9E741E-E8BD-DDC5-517F-D3BAAB86B8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A4D6778-AFBE-7965-FD4D-405193845B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4ED7E4-B9E6-494A-B536-79F21B616090}" type="slidenum">
              <a:rPr lang="fr-FR" smtClean="0"/>
              <a:t>‹#›</a:t>
            </a:fld>
            <a:endParaRPr lang="fr-FR"/>
          </a:p>
        </p:txBody>
      </p:sp>
    </p:spTree>
    <p:extLst>
      <p:ext uri="{BB962C8B-B14F-4D97-AF65-F5344CB8AC3E}">
        <p14:creationId xmlns:p14="http://schemas.microsoft.com/office/powerpoint/2010/main" val="31320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15298-9B4A-BA46-A29D-5A3E526936FB}" type="datetimeFigureOut">
              <a:rPr lang="fr-FR" smtClean="0"/>
              <a:t>17/04/2023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0E470-9A26-FD40-A483-FBDEFE9521C6}" type="slidenum">
              <a:rPr lang="fr-FR" smtClean="0"/>
              <a:t>‹#›</a:t>
            </a:fld>
            <a:endParaRPr lang="fr-FR"/>
          </a:p>
        </p:txBody>
      </p:sp>
    </p:spTree>
    <p:extLst>
      <p:ext uri="{BB962C8B-B14F-4D97-AF65-F5344CB8AC3E}">
        <p14:creationId xmlns:p14="http://schemas.microsoft.com/office/powerpoint/2010/main" val="99496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0E470-9A26-FD40-A483-FBDEFE9521C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80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3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Master" Target="../slideMasters/slideMaster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Master" Target="../slideMasters/slideMaster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6E483-AC2D-A99D-837C-5822F0F5BAA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B7D358A-0FFC-1307-5DDC-9C07A2AAC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9819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988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a:prstGeom prst="rect">
            <a:avLst/>
          </a:prstGeo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735496" y="532555"/>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5" name="TextBox 4"/>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75998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593789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F572EA-27B1-4DBF-730E-35A3EACF9CEC}"/>
              </a:ext>
            </a:extLst>
          </p:cNvPr>
          <p:cNvPicPr>
            <a:picLocks noChangeAspect="1"/>
          </p:cNvPicPr>
          <p:nvPr userDrawn="1"/>
        </p:nvPicPr>
        <p:blipFill>
          <a:blip r:embed="rId2"/>
          <a:stretch>
            <a:fillRect/>
          </a:stretch>
        </p:blipFill>
        <p:spPr>
          <a:xfrm rot="21008809">
            <a:off x="4880272" y="534230"/>
            <a:ext cx="6571305" cy="5710109"/>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14" name="Espace réservé du texte 6">
            <a:extLst>
              <a:ext uri="{FF2B5EF4-FFF2-40B4-BE49-F238E27FC236}">
                <a16:creationId xmlns:a16="http://schemas.microsoft.com/office/drawing/2014/main" id="{46CFBD68-42A0-DD0D-F401-0CEF7BC9D898}"/>
              </a:ext>
            </a:extLst>
          </p:cNvPr>
          <p:cNvSpPr>
            <a:spLocks noGrp="1"/>
          </p:cNvSpPr>
          <p:nvPr>
            <p:ph type="body" sz="quarter" idx="19" hasCustomPrompt="1"/>
          </p:nvPr>
        </p:nvSpPr>
        <p:spPr>
          <a:xfrm>
            <a:off x="4024593" y="2454002"/>
            <a:ext cx="4142813" cy="2398644"/>
          </a:xfrm>
          <a:prstGeom prst="rect">
            <a:avLst/>
          </a:prstGeom>
        </p:spPr>
        <p:txBody>
          <a:bodyPr anchor="ctr"/>
          <a:lstStyle>
            <a:lvl1pPr marL="0" indent="0" algn="l">
              <a:buNone/>
              <a:defRPr sz="3600" b="1" i="0">
                <a:solidFill>
                  <a:schemeClr val="tx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6" name="TextBox 5"/>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04799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6E483-AC2D-A99D-837C-5822F0F5BAA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0B7D358A-0FFC-1307-5DDC-9C07A2AAC5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0000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5DAE1E-9504-971D-A0E9-E44615302460}"/>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9DE7FB6D-2F7F-4F92-7492-50ABEB45C15F}"/>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Box 3"/>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54461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939EBED-989E-05BF-AB9E-E06DF5FF07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740" y="1657005"/>
            <a:ext cx="11575189" cy="3959933"/>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10" name="Espace réservé du texte 6">
            <a:extLst>
              <a:ext uri="{FF2B5EF4-FFF2-40B4-BE49-F238E27FC236}">
                <a16:creationId xmlns:a16="http://schemas.microsoft.com/office/drawing/2014/main" id="{A31E97FD-B522-7125-44E5-F07B438E71B9}"/>
              </a:ext>
            </a:extLst>
          </p:cNvPr>
          <p:cNvSpPr>
            <a:spLocks noGrp="1"/>
          </p:cNvSpPr>
          <p:nvPr>
            <p:ph type="body" sz="quarter" idx="13"/>
          </p:nvPr>
        </p:nvSpPr>
        <p:spPr>
          <a:xfrm>
            <a:off x="1166191" y="2197803"/>
            <a:ext cx="8335618" cy="2878335"/>
          </a:xfrm>
          <a:prstGeom prst="rect">
            <a:avLst/>
          </a:prstGeom>
        </p:spPr>
        <p:txBody>
          <a:bodyPr anchor="ctr"/>
          <a:lstStyle>
            <a:lvl1pPr marL="0" indent="0" algn="ctr">
              <a:buNone/>
              <a:defRPr sz="40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7" name="TextBox 6"/>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450401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5" name="Image 4">
            <a:extLst>
              <a:ext uri="{FF2B5EF4-FFF2-40B4-BE49-F238E27FC236}">
                <a16:creationId xmlns:a16="http://schemas.microsoft.com/office/drawing/2014/main" id="{A3A5C92F-5B78-8EFC-5884-CCE48BBCE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97865" y="1356098"/>
            <a:ext cx="8034890" cy="4807817"/>
          </a:xfrm>
          <a:prstGeom prst="rect">
            <a:avLst/>
          </a:prstGeom>
        </p:spPr>
      </p:pic>
      <p:sp>
        <p:nvSpPr>
          <p:cNvPr id="7" name="Espace réservé du texte 6">
            <a:extLst>
              <a:ext uri="{FF2B5EF4-FFF2-40B4-BE49-F238E27FC236}">
                <a16:creationId xmlns:a16="http://schemas.microsoft.com/office/drawing/2014/main" id="{8188F39B-0026-62BF-852F-A9DD627F9A61}"/>
              </a:ext>
            </a:extLst>
          </p:cNvPr>
          <p:cNvSpPr>
            <a:spLocks noGrp="1"/>
          </p:cNvSpPr>
          <p:nvPr>
            <p:ph type="body" sz="quarter" idx="10"/>
          </p:nvPr>
        </p:nvSpPr>
        <p:spPr>
          <a:xfrm>
            <a:off x="518371" y="3904454"/>
            <a:ext cx="2106054" cy="618448"/>
          </a:xfrm>
          <a:prstGeom prst="rect">
            <a:avLst/>
          </a:prstGeom>
        </p:spPr>
        <p:txBody>
          <a:bodyPr anchor="ctr"/>
          <a:lstStyle>
            <a:lvl1pPr marL="0" indent="0" algn="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8" name="Espace réservé du texte 6">
            <a:extLst>
              <a:ext uri="{FF2B5EF4-FFF2-40B4-BE49-F238E27FC236}">
                <a16:creationId xmlns:a16="http://schemas.microsoft.com/office/drawing/2014/main" id="{26458038-1E6C-1352-542C-DC75AFE9614F}"/>
              </a:ext>
            </a:extLst>
          </p:cNvPr>
          <p:cNvSpPr>
            <a:spLocks noGrp="1"/>
          </p:cNvSpPr>
          <p:nvPr>
            <p:ph type="body" sz="quarter" idx="11"/>
          </p:nvPr>
        </p:nvSpPr>
        <p:spPr>
          <a:xfrm>
            <a:off x="1244837" y="3141559"/>
            <a:ext cx="2106054" cy="618448"/>
          </a:xfrm>
          <a:prstGeom prst="rect">
            <a:avLst/>
          </a:prstGeom>
        </p:spPr>
        <p:txBody>
          <a:bodyPr anchor="ctr"/>
          <a:lstStyle>
            <a:lvl1pPr marL="0" indent="0" algn="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9" name="Espace réservé du texte 6">
            <a:extLst>
              <a:ext uri="{FF2B5EF4-FFF2-40B4-BE49-F238E27FC236}">
                <a16:creationId xmlns:a16="http://schemas.microsoft.com/office/drawing/2014/main" id="{EDB4BABB-99CA-28D8-CE55-9780CC971948}"/>
              </a:ext>
            </a:extLst>
          </p:cNvPr>
          <p:cNvSpPr>
            <a:spLocks noGrp="1"/>
          </p:cNvSpPr>
          <p:nvPr>
            <p:ph type="body" sz="quarter" idx="12"/>
          </p:nvPr>
        </p:nvSpPr>
        <p:spPr>
          <a:xfrm>
            <a:off x="2297864" y="2385221"/>
            <a:ext cx="2106054" cy="618448"/>
          </a:xfrm>
          <a:prstGeom prst="rect">
            <a:avLst/>
          </a:prstGeom>
        </p:spPr>
        <p:txBody>
          <a:bodyPr anchor="ctr"/>
          <a:lstStyle>
            <a:lvl1pPr marL="0" indent="0" algn="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0" name="Espace réservé du texte 6">
            <a:extLst>
              <a:ext uri="{FF2B5EF4-FFF2-40B4-BE49-F238E27FC236}">
                <a16:creationId xmlns:a16="http://schemas.microsoft.com/office/drawing/2014/main" id="{A31E97FD-B522-7125-44E5-F07B438E71B9}"/>
              </a:ext>
            </a:extLst>
          </p:cNvPr>
          <p:cNvSpPr>
            <a:spLocks noGrp="1"/>
          </p:cNvSpPr>
          <p:nvPr>
            <p:ph type="body" sz="quarter" idx="13"/>
          </p:nvPr>
        </p:nvSpPr>
        <p:spPr>
          <a:xfrm>
            <a:off x="3481859" y="1623234"/>
            <a:ext cx="2106054" cy="618448"/>
          </a:xfrm>
          <a:prstGeom prst="rect">
            <a:avLst/>
          </a:prstGeom>
        </p:spPr>
        <p:txBody>
          <a:bodyPr anchor="ctr"/>
          <a:lstStyle>
            <a:lvl1pPr marL="0" indent="0" algn="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1" name="Espace réservé du texte 6">
            <a:extLst>
              <a:ext uri="{FF2B5EF4-FFF2-40B4-BE49-F238E27FC236}">
                <a16:creationId xmlns:a16="http://schemas.microsoft.com/office/drawing/2014/main" id="{3B449801-9ACE-12C6-697D-C69351EA013B}"/>
              </a:ext>
            </a:extLst>
          </p:cNvPr>
          <p:cNvSpPr>
            <a:spLocks noGrp="1"/>
          </p:cNvSpPr>
          <p:nvPr>
            <p:ph type="body" sz="quarter" idx="14"/>
          </p:nvPr>
        </p:nvSpPr>
        <p:spPr>
          <a:xfrm>
            <a:off x="5776171" y="1046873"/>
            <a:ext cx="2106054" cy="618448"/>
          </a:xfrm>
          <a:prstGeom prst="rect">
            <a:avLst/>
          </a:prstGeom>
        </p:spPr>
        <p:txBody>
          <a:bodyPr anchor="ctr"/>
          <a:lstStyle>
            <a:lvl1pPr marL="0" indent="0" algn="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2" name="Espace réservé du texte 6">
            <a:extLst>
              <a:ext uri="{FF2B5EF4-FFF2-40B4-BE49-F238E27FC236}">
                <a16:creationId xmlns:a16="http://schemas.microsoft.com/office/drawing/2014/main" id="{1942AC81-D0DF-C0F9-20F6-397292D3107B}"/>
              </a:ext>
            </a:extLst>
          </p:cNvPr>
          <p:cNvSpPr>
            <a:spLocks noGrp="1"/>
          </p:cNvSpPr>
          <p:nvPr>
            <p:ph type="body" sz="quarter" idx="15"/>
          </p:nvPr>
        </p:nvSpPr>
        <p:spPr>
          <a:xfrm>
            <a:off x="6640940" y="3686669"/>
            <a:ext cx="2452172" cy="618448"/>
          </a:xfrm>
          <a:prstGeom prst="rect">
            <a:avLst/>
          </a:prstGeom>
        </p:spPr>
        <p:txBody>
          <a:bodyPr anchor="ctr"/>
          <a:lstStyle>
            <a:lvl1pPr marL="0" indent="0" algn="l">
              <a:buNone/>
              <a:defRPr sz="16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6" name="Rectangle 5"/>
          <p:cNvSpPr/>
          <p:nvPr userDrawn="1"/>
        </p:nvSpPr>
        <p:spPr>
          <a:xfrm>
            <a:off x="6004054" y="3249962"/>
            <a:ext cx="3758184" cy="138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925972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AC17B5A-C357-06D9-86C9-D165781F50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00920" y="104481"/>
            <a:ext cx="9700162" cy="5463600"/>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Espace réservé du texte 6">
            <a:extLst>
              <a:ext uri="{FF2B5EF4-FFF2-40B4-BE49-F238E27FC236}">
                <a16:creationId xmlns:a16="http://schemas.microsoft.com/office/drawing/2014/main" id="{EDB4BABB-99CA-28D8-CE55-9780CC971948}"/>
              </a:ext>
            </a:extLst>
          </p:cNvPr>
          <p:cNvSpPr>
            <a:spLocks noGrp="1"/>
          </p:cNvSpPr>
          <p:nvPr>
            <p:ph type="body" sz="quarter" idx="12"/>
          </p:nvPr>
        </p:nvSpPr>
        <p:spPr>
          <a:xfrm>
            <a:off x="3025261" y="5434168"/>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0" name="Espace réservé du texte 6">
            <a:extLst>
              <a:ext uri="{FF2B5EF4-FFF2-40B4-BE49-F238E27FC236}">
                <a16:creationId xmlns:a16="http://schemas.microsoft.com/office/drawing/2014/main" id="{A31E97FD-B522-7125-44E5-F07B438E71B9}"/>
              </a:ext>
            </a:extLst>
          </p:cNvPr>
          <p:cNvSpPr>
            <a:spLocks noGrp="1"/>
          </p:cNvSpPr>
          <p:nvPr>
            <p:ph type="body" sz="quarter" idx="13"/>
          </p:nvPr>
        </p:nvSpPr>
        <p:spPr>
          <a:xfrm>
            <a:off x="3025261" y="2502048"/>
            <a:ext cx="2106054" cy="618448"/>
          </a:xfrm>
          <a:prstGeom prst="rect">
            <a:avLst/>
          </a:prstGeom>
        </p:spPr>
        <p:txBody>
          <a:bodyPr anchor="ctr"/>
          <a:lstStyle>
            <a:lvl1pPr marL="0" indent="0" algn="ctr">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2" name="Espace réservé du texte 6">
            <a:extLst>
              <a:ext uri="{FF2B5EF4-FFF2-40B4-BE49-F238E27FC236}">
                <a16:creationId xmlns:a16="http://schemas.microsoft.com/office/drawing/2014/main" id="{1942AC81-D0DF-C0F9-20F6-397292D3107B}"/>
              </a:ext>
            </a:extLst>
          </p:cNvPr>
          <p:cNvSpPr>
            <a:spLocks noGrp="1"/>
          </p:cNvSpPr>
          <p:nvPr>
            <p:ph type="body" sz="quarter" idx="15"/>
          </p:nvPr>
        </p:nvSpPr>
        <p:spPr>
          <a:xfrm>
            <a:off x="7871436" y="4265949"/>
            <a:ext cx="2106054" cy="618448"/>
          </a:xfrm>
          <a:prstGeom prst="rect">
            <a:avLst/>
          </a:prstGeom>
        </p:spPr>
        <p:txBody>
          <a:bodyPr anchor="ctr"/>
          <a:lstStyle>
            <a:lvl1pPr marL="0" indent="0" algn="ctr">
              <a:buNone/>
              <a:defRPr sz="14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3" name="Espace réservé du texte 6">
            <a:extLst>
              <a:ext uri="{FF2B5EF4-FFF2-40B4-BE49-F238E27FC236}">
                <a16:creationId xmlns:a16="http://schemas.microsoft.com/office/drawing/2014/main" id="{91FF7B0D-9242-977B-ABF8-5DB536FFFC6B}"/>
              </a:ext>
            </a:extLst>
          </p:cNvPr>
          <p:cNvSpPr>
            <a:spLocks noGrp="1"/>
          </p:cNvSpPr>
          <p:nvPr>
            <p:ph type="body" sz="quarter" idx="16"/>
          </p:nvPr>
        </p:nvSpPr>
        <p:spPr>
          <a:xfrm>
            <a:off x="5390184" y="5407275"/>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4" name="Espace réservé du texte 6">
            <a:extLst>
              <a:ext uri="{FF2B5EF4-FFF2-40B4-BE49-F238E27FC236}">
                <a16:creationId xmlns:a16="http://schemas.microsoft.com/office/drawing/2014/main" id="{A3B30387-A817-261B-B919-EAC5305ADD4E}"/>
              </a:ext>
            </a:extLst>
          </p:cNvPr>
          <p:cNvSpPr>
            <a:spLocks noGrp="1"/>
          </p:cNvSpPr>
          <p:nvPr>
            <p:ph type="body" sz="quarter" idx="17"/>
          </p:nvPr>
        </p:nvSpPr>
        <p:spPr>
          <a:xfrm>
            <a:off x="7871436" y="5420723"/>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5" name="Espace réservé du texte 6">
            <a:extLst>
              <a:ext uri="{FF2B5EF4-FFF2-40B4-BE49-F238E27FC236}">
                <a16:creationId xmlns:a16="http://schemas.microsoft.com/office/drawing/2014/main" id="{2C3F7063-A489-79CA-B204-4C645FFD9AC3}"/>
              </a:ext>
            </a:extLst>
          </p:cNvPr>
          <p:cNvSpPr>
            <a:spLocks noGrp="1"/>
          </p:cNvSpPr>
          <p:nvPr>
            <p:ph type="body" sz="quarter" idx="18"/>
          </p:nvPr>
        </p:nvSpPr>
        <p:spPr>
          <a:xfrm>
            <a:off x="5390184" y="2891675"/>
            <a:ext cx="2106054" cy="618448"/>
          </a:xfrm>
          <a:prstGeom prst="rect">
            <a:avLst/>
          </a:prstGeom>
        </p:spPr>
        <p:txBody>
          <a:bodyPr anchor="ctr"/>
          <a:lstStyle>
            <a:lvl1pPr marL="0" indent="0" algn="ctr">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6" name="Espace réservé du texte 6">
            <a:extLst>
              <a:ext uri="{FF2B5EF4-FFF2-40B4-BE49-F238E27FC236}">
                <a16:creationId xmlns:a16="http://schemas.microsoft.com/office/drawing/2014/main" id="{7ECF84F2-0DDF-AABF-810A-0E5D0651E887}"/>
              </a:ext>
            </a:extLst>
          </p:cNvPr>
          <p:cNvSpPr>
            <a:spLocks noGrp="1"/>
          </p:cNvSpPr>
          <p:nvPr>
            <p:ph type="body" sz="quarter" idx="19"/>
          </p:nvPr>
        </p:nvSpPr>
        <p:spPr>
          <a:xfrm>
            <a:off x="7871436" y="2582451"/>
            <a:ext cx="2106054" cy="618448"/>
          </a:xfrm>
          <a:prstGeom prst="rect">
            <a:avLst/>
          </a:prstGeom>
        </p:spPr>
        <p:txBody>
          <a:bodyPr anchor="ctr"/>
          <a:lstStyle>
            <a:lvl1pPr marL="0" indent="0" algn="ctr">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7" name="TextBox 16"/>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565154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EEA9E95-2C24-4C6A-4382-09EA6AD95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8180" y="1679724"/>
            <a:ext cx="9520161" cy="3173387"/>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Espace réservé du texte 6">
            <a:extLst>
              <a:ext uri="{FF2B5EF4-FFF2-40B4-BE49-F238E27FC236}">
                <a16:creationId xmlns:a16="http://schemas.microsoft.com/office/drawing/2014/main" id="{EDB4BABB-99CA-28D8-CE55-9780CC971948}"/>
              </a:ext>
            </a:extLst>
          </p:cNvPr>
          <p:cNvSpPr>
            <a:spLocks noGrp="1"/>
          </p:cNvSpPr>
          <p:nvPr>
            <p:ph type="body" sz="quarter" idx="12"/>
          </p:nvPr>
        </p:nvSpPr>
        <p:spPr>
          <a:xfrm>
            <a:off x="1107973" y="5072326"/>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3" name="Espace réservé du texte 6">
            <a:extLst>
              <a:ext uri="{FF2B5EF4-FFF2-40B4-BE49-F238E27FC236}">
                <a16:creationId xmlns:a16="http://schemas.microsoft.com/office/drawing/2014/main" id="{91FF7B0D-9242-977B-ABF8-5DB536FFFC6B}"/>
              </a:ext>
            </a:extLst>
          </p:cNvPr>
          <p:cNvSpPr>
            <a:spLocks noGrp="1"/>
          </p:cNvSpPr>
          <p:nvPr>
            <p:ph type="body" sz="quarter" idx="16"/>
          </p:nvPr>
        </p:nvSpPr>
        <p:spPr>
          <a:xfrm>
            <a:off x="3380298" y="5072326"/>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4" name="Espace réservé du texte 6">
            <a:extLst>
              <a:ext uri="{FF2B5EF4-FFF2-40B4-BE49-F238E27FC236}">
                <a16:creationId xmlns:a16="http://schemas.microsoft.com/office/drawing/2014/main" id="{A3B30387-A817-261B-B919-EAC5305ADD4E}"/>
              </a:ext>
            </a:extLst>
          </p:cNvPr>
          <p:cNvSpPr>
            <a:spLocks noGrp="1"/>
          </p:cNvSpPr>
          <p:nvPr>
            <p:ph type="body" sz="quarter" idx="17"/>
          </p:nvPr>
        </p:nvSpPr>
        <p:spPr>
          <a:xfrm>
            <a:off x="5652623" y="5080669"/>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7" name="Espace réservé du texte 6">
            <a:extLst>
              <a:ext uri="{FF2B5EF4-FFF2-40B4-BE49-F238E27FC236}">
                <a16:creationId xmlns:a16="http://schemas.microsoft.com/office/drawing/2014/main" id="{3DE0F2A9-E987-B405-88D5-0CB8A64EE2FB}"/>
              </a:ext>
            </a:extLst>
          </p:cNvPr>
          <p:cNvSpPr>
            <a:spLocks noGrp="1"/>
          </p:cNvSpPr>
          <p:nvPr>
            <p:ph type="body" sz="quarter" idx="18" hasCustomPrompt="1"/>
          </p:nvPr>
        </p:nvSpPr>
        <p:spPr>
          <a:xfrm>
            <a:off x="3517043" y="3633863"/>
            <a:ext cx="1832565" cy="827170"/>
          </a:xfrm>
          <a:prstGeom prst="rect">
            <a:avLst/>
          </a:prstGeom>
        </p:spPr>
        <p:txBody>
          <a:bodyPr anchor="ctr"/>
          <a:lstStyle>
            <a:lvl1pPr marL="0" indent="0" algn="ctr">
              <a:buNone/>
              <a:defRPr sz="14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8" name="Espace réservé du texte 6">
            <a:extLst>
              <a:ext uri="{FF2B5EF4-FFF2-40B4-BE49-F238E27FC236}">
                <a16:creationId xmlns:a16="http://schemas.microsoft.com/office/drawing/2014/main" id="{50FAF94D-52EA-9FAB-971C-EC15EF71AAA2}"/>
              </a:ext>
            </a:extLst>
          </p:cNvPr>
          <p:cNvSpPr>
            <a:spLocks noGrp="1"/>
          </p:cNvSpPr>
          <p:nvPr>
            <p:ph type="body" sz="quarter" idx="19" hasCustomPrompt="1"/>
          </p:nvPr>
        </p:nvSpPr>
        <p:spPr>
          <a:xfrm>
            <a:off x="1279331" y="3633863"/>
            <a:ext cx="1832565" cy="827170"/>
          </a:xfrm>
          <a:prstGeom prst="rect">
            <a:avLst/>
          </a:prstGeom>
        </p:spPr>
        <p:txBody>
          <a:bodyPr anchor="ctr"/>
          <a:lstStyle>
            <a:lvl1pPr marL="0" indent="0" algn="ctr">
              <a:buNone/>
              <a:defRPr sz="14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9" name="Espace réservé du texte 6">
            <a:extLst>
              <a:ext uri="{FF2B5EF4-FFF2-40B4-BE49-F238E27FC236}">
                <a16:creationId xmlns:a16="http://schemas.microsoft.com/office/drawing/2014/main" id="{4D9C65FD-6799-0592-5E8A-8B7F00EECE7A}"/>
              </a:ext>
            </a:extLst>
          </p:cNvPr>
          <p:cNvSpPr>
            <a:spLocks noGrp="1"/>
          </p:cNvSpPr>
          <p:nvPr>
            <p:ph type="body" sz="quarter" idx="20" hasCustomPrompt="1"/>
          </p:nvPr>
        </p:nvSpPr>
        <p:spPr>
          <a:xfrm>
            <a:off x="5697025" y="3633863"/>
            <a:ext cx="1832565" cy="827170"/>
          </a:xfrm>
          <a:prstGeom prst="rect">
            <a:avLst/>
          </a:prstGeom>
        </p:spPr>
        <p:txBody>
          <a:bodyPr anchor="ctr"/>
          <a:lstStyle>
            <a:lvl1pPr marL="0" indent="0" algn="ctr">
              <a:buNone/>
              <a:defRPr sz="14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0" name="Espace réservé du texte 6">
            <a:extLst>
              <a:ext uri="{FF2B5EF4-FFF2-40B4-BE49-F238E27FC236}">
                <a16:creationId xmlns:a16="http://schemas.microsoft.com/office/drawing/2014/main" id="{85B007C6-B894-E12A-1AC2-DE1E1026D936}"/>
              </a:ext>
            </a:extLst>
          </p:cNvPr>
          <p:cNvSpPr>
            <a:spLocks noGrp="1"/>
          </p:cNvSpPr>
          <p:nvPr>
            <p:ph type="body" sz="quarter" idx="21" hasCustomPrompt="1"/>
          </p:nvPr>
        </p:nvSpPr>
        <p:spPr>
          <a:xfrm>
            <a:off x="8367338" y="3633863"/>
            <a:ext cx="1832565" cy="827170"/>
          </a:xfrm>
          <a:prstGeom prst="rect">
            <a:avLst/>
          </a:prstGeom>
        </p:spPr>
        <p:txBody>
          <a:bodyPr anchor="ctr"/>
          <a:lstStyle>
            <a:lvl1pPr marL="0" indent="0" algn="ctr">
              <a:buNone/>
              <a:defRPr sz="14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1" name="Espace réservé du texte 6">
            <a:extLst>
              <a:ext uri="{FF2B5EF4-FFF2-40B4-BE49-F238E27FC236}">
                <a16:creationId xmlns:a16="http://schemas.microsoft.com/office/drawing/2014/main" id="{A7098C06-049E-1214-210B-1B0C0D04A95C}"/>
              </a:ext>
            </a:extLst>
          </p:cNvPr>
          <p:cNvSpPr>
            <a:spLocks noGrp="1"/>
          </p:cNvSpPr>
          <p:nvPr>
            <p:ph type="body" sz="quarter" idx="22"/>
          </p:nvPr>
        </p:nvSpPr>
        <p:spPr>
          <a:xfrm>
            <a:off x="8093849" y="5080669"/>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5" name="TextBox 14"/>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189030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5DAE1E-9504-971D-A0E9-E446153024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E7FB6D-2F7F-4F92-7492-50ABEB45C15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Box 3"/>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cxnSp>
        <p:nvCxnSpPr>
          <p:cNvPr id="5" name="Straight Connector 4">
            <a:extLst>
              <a:ext uri="{FF2B5EF4-FFF2-40B4-BE49-F238E27FC236}">
                <a16:creationId xmlns:a16="http://schemas.microsoft.com/office/drawing/2014/main" id="{6A5F7C8F-9809-EB20-21CC-32D7B50ACCF3}"/>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57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18446D-2560-EFB1-A334-428604D463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91" y="2941981"/>
            <a:ext cx="12362182" cy="3200399"/>
          </a:xfrm>
          <a:prstGeom prst="rect">
            <a:avLst/>
          </a:prstGeom>
          <a:ln>
            <a:noFill/>
          </a:ln>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Espace réservé du texte 6">
            <a:extLst>
              <a:ext uri="{FF2B5EF4-FFF2-40B4-BE49-F238E27FC236}">
                <a16:creationId xmlns:a16="http://schemas.microsoft.com/office/drawing/2014/main" id="{EDB4BABB-99CA-28D8-CE55-9780CC971948}"/>
              </a:ext>
            </a:extLst>
          </p:cNvPr>
          <p:cNvSpPr>
            <a:spLocks noGrp="1"/>
          </p:cNvSpPr>
          <p:nvPr>
            <p:ph type="body" sz="quarter" idx="12"/>
          </p:nvPr>
        </p:nvSpPr>
        <p:spPr>
          <a:xfrm>
            <a:off x="387666" y="4168808"/>
            <a:ext cx="1622612"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3" name="Espace réservé du texte 6">
            <a:extLst>
              <a:ext uri="{FF2B5EF4-FFF2-40B4-BE49-F238E27FC236}">
                <a16:creationId xmlns:a16="http://schemas.microsoft.com/office/drawing/2014/main" id="{91FF7B0D-9242-977B-ABF8-5DB536FFFC6B}"/>
              </a:ext>
            </a:extLst>
          </p:cNvPr>
          <p:cNvSpPr>
            <a:spLocks noGrp="1"/>
          </p:cNvSpPr>
          <p:nvPr>
            <p:ph type="body" sz="quarter" idx="16"/>
          </p:nvPr>
        </p:nvSpPr>
        <p:spPr>
          <a:xfrm>
            <a:off x="3250510" y="2499743"/>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4" name="Espace réservé du texte 6">
            <a:extLst>
              <a:ext uri="{FF2B5EF4-FFF2-40B4-BE49-F238E27FC236}">
                <a16:creationId xmlns:a16="http://schemas.microsoft.com/office/drawing/2014/main" id="{A3B30387-A817-261B-B919-EAC5305ADD4E}"/>
              </a:ext>
            </a:extLst>
          </p:cNvPr>
          <p:cNvSpPr>
            <a:spLocks noGrp="1"/>
          </p:cNvSpPr>
          <p:nvPr>
            <p:ph type="body" sz="quarter" idx="17"/>
          </p:nvPr>
        </p:nvSpPr>
        <p:spPr>
          <a:xfrm>
            <a:off x="7477543" y="2530014"/>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1" name="Espace réservé du texte 6">
            <a:extLst>
              <a:ext uri="{FF2B5EF4-FFF2-40B4-BE49-F238E27FC236}">
                <a16:creationId xmlns:a16="http://schemas.microsoft.com/office/drawing/2014/main" id="{8FE42689-BA16-C052-28CB-28EB34AA5063}"/>
              </a:ext>
            </a:extLst>
          </p:cNvPr>
          <p:cNvSpPr>
            <a:spLocks noGrp="1"/>
          </p:cNvSpPr>
          <p:nvPr>
            <p:ph type="body" sz="quarter" idx="18"/>
          </p:nvPr>
        </p:nvSpPr>
        <p:spPr>
          <a:xfrm>
            <a:off x="2393519" y="4168808"/>
            <a:ext cx="1622612"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2" name="Espace réservé du texte 6">
            <a:extLst>
              <a:ext uri="{FF2B5EF4-FFF2-40B4-BE49-F238E27FC236}">
                <a16:creationId xmlns:a16="http://schemas.microsoft.com/office/drawing/2014/main" id="{61EED344-1DE0-5C23-8EB2-267EE898C37C}"/>
              </a:ext>
            </a:extLst>
          </p:cNvPr>
          <p:cNvSpPr>
            <a:spLocks noGrp="1"/>
          </p:cNvSpPr>
          <p:nvPr>
            <p:ph type="body" sz="quarter" idx="19"/>
          </p:nvPr>
        </p:nvSpPr>
        <p:spPr>
          <a:xfrm>
            <a:off x="4536547" y="4119218"/>
            <a:ext cx="1622612"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3" name="Espace réservé du texte 6">
            <a:extLst>
              <a:ext uri="{FF2B5EF4-FFF2-40B4-BE49-F238E27FC236}">
                <a16:creationId xmlns:a16="http://schemas.microsoft.com/office/drawing/2014/main" id="{B5028663-3195-2DD9-1152-658A8875F8D3}"/>
              </a:ext>
            </a:extLst>
          </p:cNvPr>
          <p:cNvSpPr>
            <a:spLocks noGrp="1"/>
          </p:cNvSpPr>
          <p:nvPr>
            <p:ph type="body" sz="quarter" idx="20"/>
          </p:nvPr>
        </p:nvSpPr>
        <p:spPr>
          <a:xfrm>
            <a:off x="6623205" y="4119218"/>
            <a:ext cx="1622612"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8709863" y="4123417"/>
            <a:ext cx="1622612"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5" name="Sous-titre 2">
            <a:extLst>
              <a:ext uri="{FF2B5EF4-FFF2-40B4-BE49-F238E27FC236}">
                <a16:creationId xmlns:a16="http://schemas.microsoft.com/office/drawing/2014/main" id="{A89C964A-F0DA-543D-D9BD-B618D36C1334}"/>
              </a:ext>
            </a:extLst>
          </p:cNvPr>
          <p:cNvSpPr>
            <a:spLocks noGrp="1"/>
          </p:cNvSpPr>
          <p:nvPr>
            <p:ph type="subTitle" idx="1"/>
          </p:nvPr>
        </p:nvSpPr>
        <p:spPr>
          <a:xfrm>
            <a:off x="192741" y="957345"/>
            <a:ext cx="10489358" cy="1167284"/>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26" name="Espace réservé du texte 6">
            <a:extLst>
              <a:ext uri="{FF2B5EF4-FFF2-40B4-BE49-F238E27FC236}">
                <a16:creationId xmlns:a16="http://schemas.microsoft.com/office/drawing/2014/main" id="{333C0367-D4AB-A518-67CF-0EBF4EF85196}"/>
              </a:ext>
            </a:extLst>
          </p:cNvPr>
          <p:cNvSpPr>
            <a:spLocks noGrp="1"/>
          </p:cNvSpPr>
          <p:nvPr>
            <p:ph type="body" sz="quarter" idx="22"/>
          </p:nvPr>
        </p:nvSpPr>
        <p:spPr>
          <a:xfrm>
            <a:off x="387666" y="2525096"/>
            <a:ext cx="2106054" cy="618448"/>
          </a:xfrm>
          <a:prstGeom prst="rect">
            <a:avLst/>
          </a:prstGeom>
        </p:spPr>
        <p:txBody>
          <a:bodyPr anchor="ctr"/>
          <a:lstStyle>
            <a:lvl1pPr marL="0" indent="0" algn="ctr">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2560E73B-633C-74B8-EF21-BE149E7C29AF}"/>
              </a:ext>
            </a:extLst>
          </p:cNvPr>
          <p:cNvSpPr>
            <a:spLocks noGrp="1"/>
          </p:cNvSpPr>
          <p:nvPr>
            <p:ph type="body" sz="quarter" idx="23"/>
          </p:nvPr>
        </p:nvSpPr>
        <p:spPr>
          <a:xfrm>
            <a:off x="3192494" y="5493212"/>
            <a:ext cx="2106054" cy="618448"/>
          </a:xfrm>
          <a:prstGeom prst="rect">
            <a:avLst/>
          </a:prstGeom>
        </p:spPr>
        <p:txBody>
          <a:bodyPr anchor="ctr"/>
          <a:lstStyle>
            <a:lvl1pPr marL="0" indent="0" algn="ctr">
              <a:buNone/>
              <a:defRPr sz="1200" b="0" i="0">
                <a:solidFill>
                  <a:schemeClr val="accent2"/>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0AB1FE3B-A7F0-160B-61CF-7A2C871D374B}"/>
              </a:ext>
            </a:extLst>
          </p:cNvPr>
          <p:cNvSpPr>
            <a:spLocks noGrp="1"/>
          </p:cNvSpPr>
          <p:nvPr>
            <p:ph type="body" sz="quarter" idx="24"/>
          </p:nvPr>
        </p:nvSpPr>
        <p:spPr>
          <a:xfrm>
            <a:off x="7477543" y="5493212"/>
            <a:ext cx="2106054" cy="618448"/>
          </a:xfrm>
          <a:prstGeom prst="rect">
            <a:avLst/>
          </a:prstGeom>
        </p:spPr>
        <p:txBody>
          <a:bodyPr anchor="ctr"/>
          <a:lstStyle>
            <a:lvl1pPr marL="0" indent="0" algn="ctr">
              <a:buNone/>
              <a:defRPr sz="1200" b="0" i="0">
                <a:solidFill>
                  <a:schemeClr val="accent2"/>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6" name="TextBox 15"/>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157508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Vide">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EE0B3BB-E891-EC4A-8E10-2F12C5B36F5B}"/>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5356564" y="89572"/>
            <a:ext cx="6615648" cy="6802004"/>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21" name="Espace réservé du texte 6">
            <a:extLst>
              <a:ext uri="{FF2B5EF4-FFF2-40B4-BE49-F238E27FC236}">
                <a16:creationId xmlns:a16="http://schemas.microsoft.com/office/drawing/2014/main" id="{8FE42689-BA16-C052-28CB-28EB34AA5063}"/>
              </a:ext>
            </a:extLst>
          </p:cNvPr>
          <p:cNvSpPr>
            <a:spLocks noGrp="1"/>
          </p:cNvSpPr>
          <p:nvPr>
            <p:ph type="body" sz="quarter" idx="18"/>
          </p:nvPr>
        </p:nvSpPr>
        <p:spPr>
          <a:xfrm>
            <a:off x="7724814" y="3025617"/>
            <a:ext cx="1622612" cy="806765"/>
          </a:xfrm>
          <a:prstGeom prst="rect">
            <a:avLst/>
          </a:prstGeom>
        </p:spPr>
        <p:txBody>
          <a:bodyPr anchor="ctr"/>
          <a:lstStyle>
            <a:lvl1pPr marL="0" indent="0" algn="ctr">
              <a:buNone/>
              <a:defRPr sz="14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5" name="Sous-titre 2">
            <a:extLst>
              <a:ext uri="{FF2B5EF4-FFF2-40B4-BE49-F238E27FC236}">
                <a16:creationId xmlns:a16="http://schemas.microsoft.com/office/drawing/2014/main" id="{A89C964A-F0DA-543D-D9BD-B618D36C1334}"/>
              </a:ext>
            </a:extLst>
          </p:cNvPr>
          <p:cNvSpPr>
            <a:spLocks noGrp="1"/>
          </p:cNvSpPr>
          <p:nvPr>
            <p:ph type="subTitle" idx="1"/>
          </p:nvPr>
        </p:nvSpPr>
        <p:spPr>
          <a:xfrm>
            <a:off x="192741" y="957344"/>
            <a:ext cx="4901627" cy="5154303"/>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8" name="Espace réservé du texte 6">
            <a:extLst>
              <a:ext uri="{FF2B5EF4-FFF2-40B4-BE49-F238E27FC236}">
                <a16:creationId xmlns:a16="http://schemas.microsoft.com/office/drawing/2014/main" id="{523AF049-9033-E355-F281-BB7CAFE4491D}"/>
              </a:ext>
            </a:extLst>
          </p:cNvPr>
          <p:cNvSpPr>
            <a:spLocks noGrp="1"/>
          </p:cNvSpPr>
          <p:nvPr>
            <p:ph type="body" sz="quarter" idx="24"/>
          </p:nvPr>
        </p:nvSpPr>
        <p:spPr>
          <a:xfrm>
            <a:off x="6913508" y="5089829"/>
            <a:ext cx="1622612" cy="806765"/>
          </a:xfrm>
          <a:prstGeom prst="rect">
            <a:avLst/>
          </a:prstGeom>
        </p:spPr>
        <p:txBody>
          <a:bodyPr anchor="ctr"/>
          <a:lstStyle>
            <a:lvl1pPr marL="0" indent="0" algn="ctr">
              <a:buNone/>
              <a:defRPr sz="14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9" name="Espace réservé du texte 6">
            <a:extLst>
              <a:ext uri="{FF2B5EF4-FFF2-40B4-BE49-F238E27FC236}">
                <a16:creationId xmlns:a16="http://schemas.microsoft.com/office/drawing/2014/main" id="{0A1F82E2-BEF9-2A8C-3D17-135B741398DD}"/>
              </a:ext>
            </a:extLst>
          </p:cNvPr>
          <p:cNvSpPr>
            <a:spLocks noGrp="1"/>
          </p:cNvSpPr>
          <p:nvPr>
            <p:ph type="body" sz="quarter" idx="25"/>
          </p:nvPr>
        </p:nvSpPr>
        <p:spPr>
          <a:xfrm>
            <a:off x="9593955" y="2096360"/>
            <a:ext cx="1622612" cy="806765"/>
          </a:xfrm>
          <a:prstGeom prst="rect">
            <a:avLst/>
          </a:prstGeom>
        </p:spPr>
        <p:txBody>
          <a:bodyPr anchor="ctr"/>
          <a:lstStyle>
            <a:lvl1pPr marL="0" indent="0" algn="ctr">
              <a:buNone/>
              <a:defRPr sz="14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0" name="Espace réservé du texte 6">
            <a:extLst>
              <a:ext uri="{FF2B5EF4-FFF2-40B4-BE49-F238E27FC236}">
                <a16:creationId xmlns:a16="http://schemas.microsoft.com/office/drawing/2014/main" id="{DCC402D0-A27E-F2B0-FD9F-ECE807EF7BBE}"/>
              </a:ext>
            </a:extLst>
          </p:cNvPr>
          <p:cNvSpPr>
            <a:spLocks noGrp="1"/>
          </p:cNvSpPr>
          <p:nvPr>
            <p:ph type="body" sz="quarter" idx="26"/>
          </p:nvPr>
        </p:nvSpPr>
        <p:spPr>
          <a:xfrm>
            <a:off x="7032811" y="1055481"/>
            <a:ext cx="1622612" cy="806765"/>
          </a:xfrm>
          <a:prstGeom prst="rect">
            <a:avLst/>
          </a:prstGeom>
        </p:spPr>
        <p:txBody>
          <a:bodyPr anchor="ctr"/>
          <a:lstStyle>
            <a:lvl1pPr marL="0" indent="0" algn="ctr">
              <a:buNone/>
              <a:defRPr sz="14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29" name="Espace réservé du texte 6">
            <a:extLst>
              <a:ext uri="{FF2B5EF4-FFF2-40B4-BE49-F238E27FC236}">
                <a16:creationId xmlns:a16="http://schemas.microsoft.com/office/drawing/2014/main" id="{40D3B0AB-BD5E-6816-DFC2-D3EDE5D7DD38}"/>
              </a:ext>
            </a:extLst>
          </p:cNvPr>
          <p:cNvSpPr>
            <a:spLocks noGrp="1"/>
          </p:cNvSpPr>
          <p:nvPr>
            <p:ph type="body" sz="quarter" idx="27"/>
          </p:nvPr>
        </p:nvSpPr>
        <p:spPr>
          <a:xfrm>
            <a:off x="5840006" y="2405584"/>
            <a:ext cx="1622612" cy="806765"/>
          </a:xfrm>
          <a:prstGeom prst="rect">
            <a:avLst/>
          </a:prstGeom>
        </p:spPr>
        <p:txBody>
          <a:bodyPr anchor="ctr"/>
          <a:lstStyle>
            <a:lvl1pPr marL="0" indent="0" algn="ctr">
              <a:buNone/>
              <a:defRPr sz="14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11" name="TextBox 10"/>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132828373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6" name="Image 5">
            <a:extLst>
              <a:ext uri="{FF2B5EF4-FFF2-40B4-BE49-F238E27FC236}">
                <a16:creationId xmlns:a16="http://schemas.microsoft.com/office/drawing/2014/main" id="{1A2C5565-B0C9-B405-8439-38DE26109D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0909" y="1924035"/>
            <a:ext cx="11061844" cy="4387084"/>
          </a:xfrm>
          <a:prstGeom prst="rect">
            <a:avLst/>
          </a:prstGeom>
        </p:spPr>
      </p:pic>
      <p:sp>
        <p:nvSpPr>
          <p:cNvPr id="21" name="Espace réservé du texte 6">
            <a:extLst>
              <a:ext uri="{FF2B5EF4-FFF2-40B4-BE49-F238E27FC236}">
                <a16:creationId xmlns:a16="http://schemas.microsoft.com/office/drawing/2014/main" id="{75F40643-8F0D-718D-1040-A558244D983F}"/>
              </a:ext>
            </a:extLst>
          </p:cNvPr>
          <p:cNvSpPr>
            <a:spLocks noGrp="1"/>
          </p:cNvSpPr>
          <p:nvPr>
            <p:ph type="body" sz="quarter" idx="22" hasCustomPrompt="1"/>
          </p:nvPr>
        </p:nvSpPr>
        <p:spPr>
          <a:xfrm>
            <a:off x="1532964" y="2619855"/>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a:t>
            </a:r>
            <a:r>
              <a:rPr lang="fr-FR" dirty="0" err="1"/>
              <a:t>textec</a:t>
            </a:r>
            <a:endParaRPr lang="en-GB" dirty="0"/>
          </a:p>
        </p:txBody>
      </p:sp>
      <p:sp>
        <p:nvSpPr>
          <p:cNvPr id="22" name="Espace réservé du texte 6">
            <a:extLst>
              <a:ext uri="{FF2B5EF4-FFF2-40B4-BE49-F238E27FC236}">
                <a16:creationId xmlns:a16="http://schemas.microsoft.com/office/drawing/2014/main" id="{7C813F8F-61A4-F0BF-DC55-66AF62EFE7D7}"/>
              </a:ext>
            </a:extLst>
          </p:cNvPr>
          <p:cNvSpPr>
            <a:spLocks noGrp="1"/>
          </p:cNvSpPr>
          <p:nvPr>
            <p:ph type="body" sz="quarter" idx="23"/>
          </p:nvPr>
        </p:nvSpPr>
        <p:spPr>
          <a:xfrm>
            <a:off x="1532964" y="3429000"/>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3" name="Espace réservé du texte 6">
            <a:extLst>
              <a:ext uri="{FF2B5EF4-FFF2-40B4-BE49-F238E27FC236}">
                <a16:creationId xmlns:a16="http://schemas.microsoft.com/office/drawing/2014/main" id="{826DAE1A-582D-6795-FF2B-C67D03D443FB}"/>
              </a:ext>
            </a:extLst>
          </p:cNvPr>
          <p:cNvSpPr>
            <a:spLocks noGrp="1"/>
          </p:cNvSpPr>
          <p:nvPr>
            <p:ph type="body" sz="quarter" idx="24"/>
          </p:nvPr>
        </p:nvSpPr>
        <p:spPr>
          <a:xfrm>
            <a:off x="1532964" y="4157692"/>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5" name="Espace réservé du texte 6">
            <a:extLst>
              <a:ext uri="{FF2B5EF4-FFF2-40B4-BE49-F238E27FC236}">
                <a16:creationId xmlns:a16="http://schemas.microsoft.com/office/drawing/2014/main" id="{1EE0A41E-BA3E-F642-09CF-BAC53AF86FA2}"/>
              </a:ext>
            </a:extLst>
          </p:cNvPr>
          <p:cNvSpPr>
            <a:spLocks noGrp="1"/>
          </p:cNvSpPr>
          <p:nvPr>
            <p:ph type="body" sz="quarter" idx="25"/>
          </p:nvPr>
        </p:nvSpPr>
        <p:spPr>
          <a:xfrm>
            <a:off x="1532964" y="4933965"/>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6" name="Espace réservé du texte 6">
            <a:extLst>
              <a:ext uri="{FF2B5EF4-FFF2-40B4-BE49-F238E27FC236}">
                <a16:creationId xmlns:a16="http://schemas.microsoft.com/office/drawing/2014/main" id="{8AF7F23D-C066-D341-B666-8E2C434A1609}"/>
              </a:ext>
            </a:extLst>
          </p:cNvPr>
          <p:cNvSpPr>
            <a:spLocks noGrp="1"/>
          </p:cNvSpPr>
          <p:nvPr>
            <p:ph type="body" sz="quarter" idx="26"/>
          </p:nvPr>
        </p:nvSpPr>
        <p:spPr>
          <a:xfrm>
            <a:off x="1532964" y="5874063"/>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A434E2BB-C47D-9C6C-9BB4-224127A1A9AE}"/>
              </a:ext>
            </a:extLst>
          </p:cNvPr>
          <p:cNvSpPr>
            <a:spLocks noGrp="1"/>
          </p:cNvSpPr>
          <p:nvPr>
            <p:ph type="body" sz="quarter" idx="27"/>
          </p:nvPr>
        </p:nvSpPr>
        <p:spPr>
          <a:xfrm>
            <a:off x="5450541" y="2497648"/>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4A181340-E247-B972-A5B4-D5554256248B}"/>
              </a:ext>
            </a:extLst>
          </p:cNvPr>
          <p:cNvSpPr>
            <a:spLocks noGrp="1"/>
          </p:cNvSpPr>
          <p:nvPr>
            <p:ph type="body" sz="quarter" idx="28"/>
          </p:nvPr>
        </p:nvSpPr>
        <p:spPr>
          <a:xfrm>
            <a:off x="5450541" y="3375133"/>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0" name="Espace réservé du texte 6">
            <a:extLst>
              <a:ext uri="{FF2B5EF4-FFF2-40B4-BE49-F238E27FC236}">
                <a16:creationId xmlns:a16="http://schemas.microsoft.com/office/drawing/2014/main" id="{CBE339E7-D8E8-8ED7-09F7-78D5962580F2}"/>
              </a:ext>
            </a:extLst>
          </p:cNvPr>
          <p:cNvSpPr>
            <a:spLocks noGrp="1"/>
          </p:cNvSpPr>
          <p:nvPr>
            <p:ph type="body" sz="quarter" idx="29"/>
          </p:nvPr>
        </p:nvSpPr>
        <p:spPr>
          <a:xfrm>
            <a:off x="5450541" y="4252618"/>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1" name="Espace réservé du texte 6">
            <a:extLst>
              <a:ext uri="{FF2B5EF4-FFF2-40B4-BE49-F238E27FC236}">
                <a16:creationId xmlns:a16="http://schemas.microsoft.com/office/drawing/2014/main" id="{4FAB5037-7070-C2E7-0BD6-ECABCC4DC154}"/>
              </a:ext>
            </a:extLst>
          </p:cNvPr>
          <p:cNvSpPr>
            <a:spLocks noGrp="1"/>
          </p:cNvSpPr>
          <p:nvPr>
            <p:ph type="body" sz="quarter" idx="30"/>
          </p:nvPr>
        </p:nvSpPr>
        <p:spPr>
          <a:xfrm>
            <a:off x="5499243" y="4933965"/>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2" name="Espace réservé du texte 6">
            <a:extLst>
              <a:ext uri="{FF2B5EF4-FFF2-40B4-BE49-F238E27FC236}">
                <a16:creationId xmlns:a16="http://schemas.microsoft.com/office/drawing/2014/main" id="{CE00B944-7A7F-3ED7-DAA5-D00EFA03C102}"/>
              </a:ext>
            </a:extLst>
          </p:cNvPr>
          <p:cNvSpPr>
            <a:spLocks noGrp="1"/>
          </p:cNvSpPr>
          <p:nvPr>
            <p:ph type="body" sz="quarter" idx="31"/>
          </p:nvPr>
        </p:nvSpPr>
        <p:spPr>
          <a:xfrm>
            <a:off x="5499243" y="5874063"/>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3" name="Espace réservé du texte 6">
            <a:extLst>
              <a:ext uri="{FF2B5EF4-FFF2-40B4-BE49-F238E27FC236}">
                <a16:creationId xmlns:a16="http://schemas.microsoft.com/office/drawing/2014/main" id="{BEF0EEBA-8D08-5C9A-EF9E-6BF60B2BA0CC}"/>
              </a:ext>
            </a:extLst>
          </p:cNvPr>
          <p:cNvSpPr>
            <a:spLocks noGrp="1"/>
          </p:cNvSpPr>
          <p:nvPr>
            <p:ph type="body" sz="quarter" idx="32"/>
          </p:nvPr>
        </p:nvSpPr>
        <p:spPr>
          <a:xfrm>
            <a:off x="8896867" y="2497648"/>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4" name="Espace réservé du texte 6">
            <a:extLst>
              <a:ext uri="{FF2B5EF4-FFF2-40B4-BE49-F238E27FC236}">
                <a16:creationId xmlns:a16="http://schemas.microsoft.com/office/drawing/2014/main" id="{6A8A9E59-000F-C47D-66E5-C45F0423258C}"/>
              </a:ext>
            </a:extLst>
          </p:cNvPr>
          <p:cNvSpPr>
            <a:spLocks noGrp="1"/>
          </p:cNvSpPr>
          <p:nvPr>
            <p:ph type="body" sz="quarter" idx="33"/>
          </p:nvPr>
        </p:nvSpPr>
        <p:spPr>
          <a:xfrm>
            <a:off x="8866697" y="3404389"/>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5" name="Espace réservé du texte 6">
            <a:extLst>
              <a:ext uri="{FF2B5EF4-FFF2-40B4-BE49-F238E27FC236}">
                <a16:creationId xmlns:a16="http://schemas.microsoft.com/office/drawing/2014/main" id="{A1D97C74-673D-551E-2F39-239ADE1EA82B}"/>
              </a:ext>
            </a:extLst>
          </p:cNvPr>
          <p:cNvSpPr>
            <a:spLocks noGrp="1"/>
          </p:cNvSpPr>
          <p:nvPr>
            <p:ph type="body" sz="quarter" idx="34"/>
          </p:nvPr>
        </p:nvSpPr>
        <p:spPr>
          <a:xfrm>
            <a:off x="8896867" y="4151620"/>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6" name="Espace réservé du texte 6">
            <a:extLst>
              <a:ext uri="{FF2B5EF4-FFF2-40B4-BE49-F238E27FC236}">
                <a16:creationId xmlns:a16="http://schemas.microsoft.com/office/drawing/2014/main" id="{9A175900-530C-0615-DA58-CD589B52CD53}"/>
              </a:ext>
            </a:extLst>
          </p:cNvPr>
          <p:cNvSpPr>
            <a:spLocks noGrp="1"/>
          </p:cNvSpPr>
          <p:nvPr>
            <p:ph type="body" sz="quarter" idx="35"/>
          </p:nvPr>
        </p:nvSpPr>
        <p:spPr>
          <a:xfrm>
            <a:off x="8896867" y="4933965"/>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7" name="Espace réservé du texte 6">
            <a:extLst>
              <a:ext uri="{FF2B5EF4-FFF2-40B4-BE49-F238E27FC236}">
                <a16:creationId xmlns:a16="http://schemas.microsoft.com/office/drawing/2014/main" id="{84596B9B-15C9-9630-02A3-E7717D80ADB0}"/>
              </a:ext>
            </a:extLst>
          </p:cNvPr>
          <p:cNvSpPr>
            <a:spLocks noGrp="1"/>
          </p:cNvSpPr>
          <p:nvPr>
            <p:ph type="body" sz="quarter" idx="36"/>
          </p:nvPr>
        </p:nvSpPr>
        <p:spPr>
          <a:xfrm>
            <a:off x="8866697" y="5874063"/>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pic>
        <p:nvPicPr>
          <p:cNvPr id="49" name="Image 48">
            <a:extLst>
              <a:ext uri="{FF2B5EF4-FFF2-40B4-BE49-F238E27FC236}">
                <a16:creationId xmlns:a16="http://schemas.microsoft.com/office/drawing/2014/main" id="{13B5404D-67C5-3754-917F-8CF8568B93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5046" y="948722"/>
            <a:ext cx="10515600" cy="1006399"/>
          </a:xfrm>
          <a:prstGeom prst="rect">
            <a:avLst/>
          </a:prstGeom>
        </p:spPr>
      </p:pic>
      <p:sp>
        <p:nvSpPr>
          <p:cNvPr id="50" name="Espace réservé du texte 6">
            <a:extLst>
              <a:ext uri="{FF2B5EF4-FFF2-40B4-BE49-F238E27FC236}">
                <a16:creationId xmlns:a16="http://schemas.microsoft.com/office/drawing/2014/main" id="{ABFF8A1F-0DCC-E7AA-190A-DE813191DFE1}"/>
              </a:ext>
            </a:extLst>
          </p:cNvPr>
          <p:cNvSpPr>
            <a:spLocks noGrp="1"/>
          </p:cNvSpPr>
          <p:nvPr>
            <p:ph type="body" sz="quarter" idx="12"/>
          </p:nvPr>
        </p:nvSpPr>
        <p:spPr>
          <a:xfrm>
            <a:off x="1532964" y="1186559"/>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1" name="Espace réservé du texte 6">
            <a:extLst>
              <a:ext uri="{FF2B5EF4-FFF2-40B4-BE49-F238E27FC236}">
                <a16:creationId xmlns:a16="http://schemas.microsoft.com/office/drawing/2014/main" id="{EF082320-8671-4786-57CF-814C7A310E1B}"/>
              </a:ext>
            </a:extLst>
          </p:cNvPr>
          <p:cNvSpPr>
            <a:spLocks noGrp="1"/>
          </p:cNvSpPr>
          <p:nvPr>
            <p:ph type="body" sz="quarter" idx="37"/>
          </p:nvPr>
        </p:nvSpPr>
        <p:spPr>
          <a:xfrm>
            <a:off x="3984810" y="1164151"/>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2" name="Espace réservé du texte 6">
            <a:extLst>
              <a:ext uri="{FF2B5EF4-FFF2-40B4-BE49-F238E27FC236}">
                <a16:creationId xmlns:a16="http://schemas.microsoft.com/office/drawing/2014/main" id="{D516ABD3-5B9A-1C42-EEA7-5E7B01E479D6}"/>
              </a:ext>
            </a:extLst>
          </p:cNvPr>
          <p:cNvSpPr>
            <a:spLocks noGrp="1"/>
          </p:cNvSpPr>
          <p:nvPr>
            <p:ph type="body" sz="quarter" idx="38"/>
          </p:nvPr>
        </p:nvSpPr>
        <p:spPr>
          <a:xfrm>
            <a:off x="6785677" y="1191744"/>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3" name="Espace réservé du texte 6">
            <a:extLst>
              <a:ext uri="{FF2B5EF4-FFF2-40B4-BE49-F238E27FC236}">
                <a16:creationId xmlns:a16="http://schemas.microsoft.com/office/drawing/2014/main" id="{42F6DCA0-9AE0-F78F-6F3D-94003A34BE6D}"/>
              </a:ext>
            </a:extLst>
          </p:cNvPr>
          <p:cNvSpPr>
            <a:spLocks noGrp="1"/>
          </p:cNvSpPr>
          <p:nvPr>
            <p:ph type="body" sz="quarter" idx="39"/>
          </p:nvPr>
        </p:nvSpPr>
        <p:spPr>
          <a:xfrm>
            <a:off x="9394406" y="1154566"/>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9" name="TextBox 28"/>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694435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C3C33CC-D6FD-B13C-CF4C-99B25E3FA1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71800" y="966612"/>
            <a:ext cx="6118412" cy="5686762"/>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Espace réservé du texte 6">
            <a:extLst>
              <a:ext uri="{FF2B5EF4-FFF2-40B4-BE49-F238E27FC236}">
                <a16:creationId xmlns:a16="http://schemas.microsoft.com/office/drawing/2014/main" id="{EDB4BABB-99CA-28D8-CE55-9780CC971948}"/>
              </a:ext>
            </a:extLst>
          </p:cNvPr>
          <p:cNvSpPr>
            <a:spLocks noGrp="1"/>
          </p:cNvSpPr>
          <p:nvPr>
            <p:ph type="body" sz="quarter" idx="12"/>
          </p:nvPr>
        </p:nvSpPr>
        <p:spPr>
          <a:xfrm>
            <a:off x="472290" y="2945487"/>
            <a:ext cx="2342203" cy="618448"/>
          </a:xfrm>
          <a:prstGeom prst="rect">
            <a:avLst/>
          </a:prstGeom>
        </p:spPr>
        <p:txBody>
          <a:bodyPr anchor="ctr"/>
          <a:lstStyle>
            <a:lvl1pPr marL="0" indent="0" algn="r">
              <a:buNone/>
              <a:defRPr sz="1200" b="1" i="0">
                <a:solidFill>
                  <a:schemeClr val="accent6"/>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9247519" y="3563935"/>
            <a:ext cx="2454276"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9" name="Espace réservé du texte 6">
            <a:extLst>
              <a:ext uri="{FF2B5EF4-FFF2-40B4-BE49-F238E27FC236}">
                <a16:creationId xmlns:a16="http://schemas.microsoft.com/office/drawing/2014/main" id="{BC737FC7-F4A1-79C1-2DF0-60192E2A6E5F}"/>
              </a:ext>
            </a:extLst>
          </p:cNvPr>
          <p:cNvSpPr>
            <a:spLocks noGrp="1"/>
          </p:cNvSpPr>
          <p:nvPr>
            <p:ph type="body" sz="quarter" idx="26"/>
          </p:nvPr>
        </p:nvSpPr>
        <p:spPr>
          <a:xfrm>
            <a:off x="7091269" y="3683466"/>
            <a:ext cx="1032249" cy="618448"/>
          </a:xfrm>
          <a:prstGeom prst="rect">
            <a:avLst/>
          </a:prstGeom>
        </p:spPr>
        <p:txBody>
          <a:bodyPr anchor="ctr"/>
          <a:lstStyle>
            <a:lvl1pPr marL="0" indent="0" algn="l">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29" name="Espace réservé du texte 6">
            <a:extLst>
              <a:ext uri="{FF2B5EF4-FFF2-40B4-BE49-F238E27FC236}">
                <a16:creationId xmlns:a16="http://schemas.microsoft.com/office/drawing/2014/main" id="{F7697BA2-AB40-5034-9551-F6D9E61D3E8F}"/>
              </a:ext>
            </a:extLst>
          </p:cNvPr>
          <p:cNvSpPr>
            <a:spLocks noGrp="1"/>
          </p:cNvSpPr>
          <p:nvPr>
            <p:ph type="body" sz="quarter" idx="28"/>
          </p:nvPr>
        </p:nvSpPr>
        <p:spPr>
          <a:xfrm>
            <a:off x="4160922" y="2506650"/>
            <a:ext cx="1032249" cy="618448"/>
          </a:xfrm>
          <a:prstGeom prst="rect">
            <a:avLst/>
          </a:prstGeom>
        </p:spPr>
        <p:txBody>
          <a:bodyPr anchor="ctr"/>
          <a:lstStyle>
            <a:lvl1pPr marL="0" indent="0" algn="r">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30" name="Espace réservé du texte 6">
            <a:extLst>
              <a:ext uri="{FF2B5EF4-FFF2-40B4-BE49-F238E27FC236}">
                <a16:creationId xmlns:a16="http://schemas.microsoft.com/office/drawing/2014/main" id="{546F9182-ABAA-69A5-D2C7-1295BB2C9710}"/>
              </a:ext>
            </a:extLst>
          </p:cNvPr>
          <p:cNvSpPr>
            <a:spLocks noGrp="1"/>
          </p:cNvSpPr>
          <p:nvPr>
            <p:ph type="body" sz="quarter" idx="29"/>
          </p:nvPr>
        </p:nvSpPr>
        <p:spPr>
          <a:xfrm>
            <a:off x="4558434" y="2177541"/>
            <a:ext cx="1032249" cy="618448"/>
          </a:xfrm>
          <a:prstGeom prst="rect">
            <a:avLst/>
          </a:prstGeom>
        </p:spPr>
        <p:txBody>
          <a:bodyPr anchor="ctr"/>
          <a:lstStyle>
            <a:lvl1pPr marL="0" indent="0" algn="r">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31" name="Espace réservé du texte 6">
            <a:extLst>
              <a:ext uri="{FF2B5EF4-FFF2-40B4-BE49-F238E27FC236}">
                <a16:creationId xmlns:a16="http://schemas.microsoft.com/office/drawing/2014/main" id="{D54BACDC-0E1A-0965-0B7B-BD569B186C83}"/>
              </a:ext>
            </a:extLst>
          </p:cNvPr>
          <p:cNvSpPr>
            <a:spLocks noGrp="1"/>
          </p:cNvSpPr>
          <p:nvPr>
            <p:ph type="body" sz="quarter" idx="30"/>
          </p:nvPr>
        </p:nvSpPr>
        <p:spPr>
          <a:xfrm>
            <a:off x="5104553" y="1934072"/>
            <a:ext cx="1032249" cy="618448"/>
          </a:xfrm>
          <a:prstGeom prst="rect">
            <a:avLst/>
          </a:prstGeom>
        </p:spPr>
        <p:txBody>
          <a:bodyPr anchor="ctr"/>
          <a:lstStyle>
            <a:lvl1pPr marL="0" indent="0" algn="r">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32" name="Espace réservé du texte 6">
            <a:extLst>
              <a:ext uri="{FF2B5EF4-FFF2-40B4-BE49-F238E27FC236}">
                <a16:creationId xmlns:a16="http://schemas.microsoft.com/office/drawing/2014/main" id="{40C03349-9B2F-062B-01EE-F6A0FFDFAD6A}"/>
              </a:ext>
            </a:extLst>
          </p:cNvPr>
          <p:cNvSpPr>
            <a:spLocks noGrp="1"/>
          </p:cNvSpPr>
          <p:nvPr>
            <p:ph type="body" sz="quarter" idx="31"/>
          </p:nvPr>
        </p:nvSpPr>
        <p:spPr>
          <a:xfrm>
            <a:off x="3844644" y="3195209"/>
            <a:ext cx="1032249" cy="618448"/>
          </a:xfrm>
          <a:prstGeom prst="rect">
            <a:avLst/>
          </a:prstGeom>
        </p:spPr>
        <p:txBody>
          <a:bodyPr anchor="ctr"/>
          <a:lstStyle>
            <a:lvl1pPr marL="0" indent="0" algn="r">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33" name="Espace réservé du texte 6">
            <a:extLst>
              <a:ext uri="{FF2B5EF4-FFF2-40B4-BE49-F238E27FC236}">
                <a16:creationId xmlns:a16="http://schemas.microsoft.com/office/drawing/2014/main" id="{E5A12FC3-D36F-597A-9AD6-30B2D0515DA7}"/>
              </a:ext>
            </a:extLst>
          </p:cNvPr>
          <p:cNvSpPr>
            <a:spLocks noGrp="1"/>
          </p:cNvSpPr>
          <p:nvPr>
            <p:ph type="body" sz="quarter" idx="32"/>
          </p:nvPr>
        </p:nvSpPr>
        <p:spPr>
          <a:xfrm>
            <a:off x="3692021" y="3906623"/>
            <a:ext cx="1032249" cy="618448"/>
          </a:xfrm>
          <a:prstGeom prst="rect">
            <a:avLst/>
          </a:prstGeom>
        </p:spPr>
        <p:txBody>
          <a:bodyPr anchor="ctr"/>
          <a:lstStyle>
            <a:lvl1pPr marL="0" indent="0" algn="r">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34" name="Espace réservé du texte 6">
            <a:extLst>
              <a:ext uri="{FF2B5EF4-FFF2-40B4-BE49-F238E27FC236}">
                <a16:creationId xmlns:a16="http://schemas.microsoft.com/office/drawing/2014/main" id="{D6B45AC7-3AC8-6CCE-9DA4-46806357E177}"/>
              </a:ext>
            </a:extLst>
          </p:cNvPr>
          <p:cNvSpPr>
            <a:spLocks noGrp="1"/>
          </p:cNvSpPr>
          <p:nvPr>
            <p:ph type="body" sz="quarter" idx="33"/>
          </p:nvPr>
        </p:nvSpPr>
        <p:spPr>
          <a:xfrm>
            <a:off x="4175922" y="4665136"/>
            <a:ext cx="1032249" cy="618448"/>
          </a:xfrm>
          <a:prstGeom prst="rect">
            <a:avLst/>
          </a:prstGeom>
        </p:spPr>
        <p:txBody>
          <a:bodyPr anchor="ctr"/>
          <a:lstStyle>
            <a:lvl1pPr marL="0" indent="0" algn="r">
              <a:buNone/>
              <a:defRPr sz="8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35" name="Espace réservé du texte 6">
            <a:extLst>
              <a:ext uri="{FF2B5EF4-FFF2-40B4-BE49-F238E27FC236}">
                <a16:creationId xmlns:a16="http://schemas.microsoft.com/office/drawing/2014/main" id="{E2A738CF-A0F4-10BB-ABC4-FB3AC8757B34}"/>
              </a:ext>
            </a:extLst>
          </p:cNvPr>
          <p:cNvSpPr>
            <a:spLocks noGrp="1"/>
          </p:cNvSpPr>
          <p:nvPr>
            <p:ph type="body" sz="quarter" idx="34"/>
          </p:nvPr>
        </p:nvSpPr>
        <p:spPr>
          <a:xfrm>
            <a:off x="472290" y="1681106"/>
            <a:ext cx="2342203" cy="618448"/>
          </a:xfrm>
          <a:prstGeom prst="rect">
            <a:avLst/>
          </a:prstGeom>
        </p:spPr>
        <p:txBody>
          <a:bodyPr anchor="ctr"/>
          <a:lstStyle>
            <a:lvl1pPr marL="0" indent="0" algn="r">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6" name="Espace réservé du texte 6">
            <a:extLst>
              <a:ext uri="{FF2B5EF4-FFF2-40B4-BE49-F238E27FC236}">
                <a16:creationId xmlns:a16="http://schemas.microsoft.com/office/drawing/2014/main" id="{85334264-1D55-F413-65FD-12C181EBF6B6}"/>
              </a:ext>
            </a:extLst>
          </p:cNvPr>
          <p:cNvSpPr>
            <a:spLocks noGrp="1"/>
          </p:cNvSpPr>
          <p:nvPr>
            <p:ph type="body" sz="quarter" idx="35"/>
          </p:nvPr>
        </p:nvSpPr>
        <p:spPr>
          <a:xfrm>
            <a:off x="472290" y="1046874"/>
            <a:ext cx="2367489" cy="618448"/>
          </a:xfrm>
          <a:prstGeom prst="rect">
            <a:avLst/>
          </a:prstGeom>
        </p:spPr>
        <p:txBody>
          <a:bodyPr anchor="ctr"/>
          <a:lstStyle>
            <a:lvl1pPr marL="0" indent="0" algn="r">
              <a:buNone/>
              <a:defRPr sz="1200" b="1" i="0">
                <a:solidFill>
                  <a:schemeClr val="accent3"/>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7" name="Espace réservé du texte 6">
            <a:extLst>
              <a:ext uri="{FF2B5EF4-FFF2-40B4-BE49-F238E27FC236}">
                <a16:creationId xmlns:a16="http://schemas.microsoft.com/office/drawing/2014/main" id="{F4630C73-1270-EFE4-3DD9-BD6EF51904B2}"/>
              </a:ext>
            </a:extLst>
          </p:cNvPr>
          <p:cNvSpPr>
            <a:spLocks noGrp="1"/>
          </p:cNvSpPr>
          <p:nvPr>
            <p:ph type="body" sz="quarter" idx="36"/>
          </p:nvPr>
        </p:nvSpPr>
        <p:spPr>
          <a:xfrm>
            <a:off x="472290" y="3984195"/>
            <a:ext cx="2318612" cy="618448"/>
          </a:xfrm>
          <a:prstGeom prst="rect">
            <a:avLst/>
          </a:prstGeom>
        </p:spPr>
        <p:txBody>
          <a:bodyPr anchor="ctr"/>
          <a:lstStyle>
            <a:lvl1pPr marL="0" indent="0" algn="r">
              <a:buNone/>
              <a:defRPr sz="1200" b="1" i="0">
                <a:solidFill>
                  <a:schemeClr val="accent5"/>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8" name="Espace réservé du texte 6">
            <a:extLst>
              <a:ext uri="{FF2B5EF4-FFF2-40B4-BE49-F238E27FC236}">
                <a16:creationId xmlns:a16="http://schemas.microsoft.com/office/drawing/2014/main" id="{83B29B52-89BD-6058-D72B-8C3016E87907}"/>
              </a:ext>
            </a:extLst>
          </p:cNvPr>
          <p:cNvSpPr>
            <a:spLocks noGrp="1"/>
          </p:cNvSpPr>
          <p:nvPr>
            <p:ph type="body" sz="quarter" idx="37"/>
          </p:nvPr>
        </p:nvSpPr>
        <p:spPr>
          <a:xfrm>
            <a:off x="472290" y="5000705"/>
            <a:ext cx="2318612" cy="618448"/>
          </a:xfrm>
          <a:prstGeom prst="rect">
            <a:avLst/>
          </a:prstGeom>
        </p:spPr>
        <p:txBody>
          <a:bodyPr anchor="ctr"/>
          <a:lstStyle>
            <a:lvl1pPr marL="0" indent="0" algn="r">
              <a:buNone/>
              <a:defRPr sz="1200" b="1" i="0">
                <a:solidFill>
                  <a:schemeClr val="accent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9" name="Espace réservé du texte 6">
            <a:extLst>
              <a:ext uri="{FF2B5EF4-FFF2-40B4-BE49-F238E27FC236}">
                <a16:creationId xmlns:a16="http://schemas.microsoft.com/office/drawing/2014/main" id="{BF871CAF-E412-7A1E-E69B-02A605366D37}"/>
              </a:ext>
            </a:extLst>
          </p:cNvPr>
          <p:cNvSpPr>
            <a:spLocks noGrp="1"/>
          </p:cNvSpPr>
          <p:nvPr>
            <p:ph type="body" sz="quarter" idx="38"/>
          </p:nvPr>
        </p:nvSpPr>
        <p:spPr>
          <a:xfrm>
            <a:off x="472290" y="2302698"/>
            <a:ext cx="2342203" cy="618448"/>
          </a:xfrm>
          <a:prstGeom prst="rect">
            <a:avLst/>
          </a:prstGeom>
        </p:spPr>
        <p:txBody>
          <a:bodyPr anchor="ctr"/>
          <a:lstStyle>
            <a:lvl1pPr marL="0" indent="0" algn="r">
              <a:buNone/>
              <a:defRPr sz="1200" b="1" i="0">
                <a:solidFill>
                  <a:schemeClr val="accent2">
                    <a:lumMod val="40000"/>
                    <a:lumOff val="60000"/>
                  </a:schemeClr>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0" name="TextBox 19"/>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651619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76BE753-8971-5E8C-33F6-D205FB4F69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74415" y="1537446"/>
            <a:ext cx="6507506" cy="4189736"/>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9395191" y="3241961"/>
            <a:ext cx="2454276"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5" name="Espace réservé du texte 6">
            <a:extLst>
              <a:ext uri="{FF2B5EF4-FFF2-40B4-BE49-F238E27FC236}">
                <a16:creationId xmlns:a16="http://schemas.microsoft.com/office/drawing/2014/main" id="{E2A738CF-A0F4-10BB-ABC4-FB3AC8757B34}"/>
              </a:ext>
            </a:extLst>
          </p:cNvPr>
          <p:cNvSpPr>
            <a:spLocks noGrp="1"/>
          </p:cNvSpPr>
          <p:nvPr>
            <p:ph type="body" sz="quarter" idx="34"/>
          </p:nvPr>
        </p:nvSpPr>
        <p:spPr>
          <a:xfrm>
            <a:off x="9395191" y="4283704"/>
            <a:ext cx="2342203" cy="618448"/>
          </a:xfrm>
          <a:prstGeom prst="rect">
            <a:avLst/>
          </a:prstGeom>
        </p:spPr>
        <p:txBody>
          <a:bodyPr anchor="ctr"/>
          <a:lstStyle>
            <a:lvl1pPr marL="0" indent="0" algn="r">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7" name="Espace réservé du texte 6">
            <a:extLst>
              <a:ext uri="{FF2B5EF4-FFF2-40B4-BE49-F238E27FC236}">
                <a16:creationId xmlns:a16="http://schemas.microsoft.com/office/drawing/2014/main" id="{F4630C73-1270-EFE4-3DD9-BD6EF51904B2}"/>
              </a:ext>
            </a:extLst>
          </p:cNvPr>
          <p:cNvSpPr>
            <a:spLocks noGrp="1"/>
          </p:cNvSpPr>
          <p:nvPr>
            <p:ph type="body" sz="quarter" idx="36"/>
          </p:nvPr>
        </p:nvSpPr>
        <p:spPr>
          <a:xfrm>
            <a:off x="9420958" y="5253321"/>
            <a:ext cx="2318612" cy="618448"/>
          </a:xfrm>
          <a:prstGeom prst="rect">
            <a:avLst/>
          </a:prstGeom>
        </p:spPr>
        <p:txBody>
          <a:bodyPr anchor="ctr"/>
          <a:lstStyle>
            <a:lvl1pPr marL="0" indent="0" algn="r">
              <a:buNone/>
              <a:defRPr sz="1200" b="1" i="0">
                <a:solidFill>
                  <a:schemeClr val="tx2">
                    <a:lumMod val="60000"/>
                    <a:lumOff val="40000"/>
                  </a:schemeClr>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8" name="Espace réservé du texte 6">
            <a:extLst>
              <a:ext uri="{FF2B5EF4-FFF2-40B4-BE49-F238E27FC236}">
                <a16:creationId xmlns:a16="http://schemas.microsoft.com/office/drawing/2014/main" id="{83B29B52-89BD-6058-D72B-8C3016E87907}"/>
              </a:ext>
            </a:extLst>
          </p:cNvPr>
          <p:cNvSpPr>
            <a:spLocks noGrp="1"/>
          </p:cNvSpPr>
          <p:nvPr>
            <p:ph type="body" sz="quarter" idx="37"/>
          </p:nvPr>
        </p:nvSpPr>
        <p:spPr>
          <a:xfrm>
            <a:off x="342533" y="3195209"/>
            <a:ext cx="2318612" cy="618448"/>
          </a:xfrm>
          <a:prstGeom prst="rect">
            <a:avLst/>
          </a:prstGeom>
        </p:spPr>
        <p:txBody>
          <a:bodyPr anchor="ctr"/>
          <a:lstStyle>
            <a:lvl1pPr marL="0" indent="0" algn="r">
              <a:buNone/>
              <a:defRPr sz="1200" b="1" i="0">
                <a:solidFill>
                  <a:schemeClr val="accent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9" name="TextBox 8"/>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88211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F4C6B50-F9B9-02EF-B75B-329AC7B6E3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7871" y="1434106"/>
            <a:ext cx="5257799" cy="4136566"/>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9735670" y="2660475"/>
            <a:ext cx="2454276"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5" name="Espace réservé du texte 6">
            <a:extLst>
              <a:ext uri="{FF2B5EF4-FFF2-40B4-BE49-F238E27FC236}">
                <a16:creationId xmlns:a16="http://schemas.microsoft.com/office/drawing/2014/main" id="{E2A738CF-A0F4-10BB-ABC4-FB3AC8757B34}"/>
              </a:ext>
            </a:extLst>
          </p:cNvPr>
          <p:cNvSpPr>
            <a:spLocks noGrp="1"/>
          </p:cNvSpPr>
          <p:nvPr>
            <p:ph type="body" sz="quarter" idx="34"/>
          </p:nvPr>
        </p:nvSpPr>
        <p:spPr>
          <a:xfrm>
            <a:off x="5008871" y="1392174"/>
            <a:ext cx="3919976" cy="618448"/>
          </a:xfrm>
          <a:prstGeom prst="rect">
            <a:avLst/>
          </a:prstGeom>
        </p:spPr>
        <p:txBody>
          <a:bodyPr anchor="ctr"/>
          <a:lstStyle>
            <a:lvl1pPr marL="0" indent="0" algn="l">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0" name="Espace réservé du texte 6">
            <a:extLst>
              <a:ext uri="{FF2B5EF4-FFF2-40B4-BE49-F238E27FC236}">
                <a16:creationId xmlns:a16="http://schemas.microsoft.com/office/drawing/2014/main" id="{8455AB39-C10C-A10B-53B8-8E8FAB126BC3}"/>
              </a:ext>
            </a:extLst>
          </p:cNvPr>
          <p:cNvSpPr>
            <a:spLocks noGrp="1"/>
          </p:cNvSpPr>
          <p:nvPr>
            <p:ph type="body" sz="quarter" idx="39"/>
          </p:nvPr>
        </p:nvSpPr>
        <p:spPr>
          <a:xfrm>
            <a:off x="9737724" y="4184869"/>
            <a:ext cx="2454276"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1" name="Espace réservé du texte 6">
            <a:extLst>
              <a:ext uri="{FF2B5EF4-FFF2-40B4-BE49-F238E27FC236}">
                <a16:creationId xmlns:a16="http://schemas.microsoft.com/office/drawing/2014/main" id="{0EC4D453-D9FE-A254-592E-916A8C31C383}"/>
              </a:ext>
            </a:extLst>
          </p:cNvPr>
          <p:cNvSpPr>
            <a:spLocks noGrp="1"/>
          </p:cNvSpPr>
          <p:nvPr>
            <p:ph type="body" sz="quarter" idx="40"/>
          </p:nvPr>
        </p:nvSpPr>
        <p:spPr>
          <a:xfrm>
            <a:off x="5008870" y="2214554"/>
            <a:ext cx="3919977" cy="618448"/>
          </a:xfrm>
          <a:prstGeom prst="rect">
            <a:avLst/>
          </a:prstGeom>
        </p:spPr>
        <p:txBody>
          <a:bodyPr anchor="ctr"/>
          <a:lstStyle>
            <a:lvl1pPr marL="0" indent="0" algn="l">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6" name="Espace réservé du texte 6">
            <a:extLst>
              <a:ext uri="{FF2B5EF4-FFF2-40B4-BE49-F238E27FC236}">
                <a16:creationId xmlns:a16="http://schemas.microsoft.com/office/drawing/2014/main" id="{B8A939CC-43E3-FF6F-09F7-9D2D53BFEBFC}"/>
              </a:ext>
            </a:extLst>
          </p:cNvPr>
          <p:cNvSpPr>
            <a:spLocks noGrp="1"/>
          </p:cNvSpPr>
          <p:nvPr>
            <p:ph type="body" sz="quarter" idx="41"/>
          </p:nvPr>
        </p:nvSpPr>
        <p:spPr>
          <a:xfrm>
            <a:off x="5030068" y="3036934"/>
            <a:ext cx="3926541" cy="618448"/>
          </a:xfrm>
          <a:prstGeom prst="rect">
            <a:avLst/>
          </a:prstGeom>
        </p:spPr>
        <p:txBody>
          <a:bodyPr anchor="ctr"/>
          <a:lstStyle>
            <a:lvl1pPr marL="0" indent="0" algn="l">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B334780F-C10E-0C40-ABF4-90523F54F276}"/>
              </a:ext>
            </a:extLst>
          </p:cNvPr>
          <p:cNvSpPr>
            <a:spLocks noGrp="1"/>
          </p:cNvSpPr>
          <p:nvPr>
            <p:ph type="body" sz="quarter" idx="42"/>
          </p:nvPr>
        </p:nvSpPr>
        <p:spPr>
          <a:xfrm>
            <a:off x="5002306" y="3838332"/>
            <a:ext cx="3926541" cy="618448"/>
          </a:xfrm>
          <a:prstGeom prst="rect">
            <a:avLst/>
          </a:prstGeom>
        </p:spPr>
        <p:txBody>
          <a:bodyPr anchor="ctr"/>
          <a:lstStyle>
            <a:lvl1pPr marL="0" indent="0" algn="l">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3FD5E796-3211-16BA-DCEC-4A1F3BF60652}"/>
              </a:ext>
            </a:extLst>
          </p:cNvPr>
          <p:cNvSpPr>
            <a:spLocks noGrp="1"/>
          </p:cNvSpPr>
          <p:nvPr>
            <p:ph type="body" sz="quarter" idx="43"/>
          </p:nvPr>
        </p:nvSpPr>
        <p:spPr>
          <a:xfrm>
            <a:off x="5008870" y="4601384"/>
            <a:ext cx="3919977" cy="618448"/>
          </a:xfrm>
          <a:prstGeom prst="rect">
            <a:avLst/>
          </a:prstGeom>
        </p:spPr>
        <p:txBody>
          <a:bodyPr anchor="ctr"/>
          <a:lstStyle>
            <a:lvl1pPr marL="0" indent="0" algn="l">
              <a:buNone/>
              <a:defRPr sz="12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41" name="Espace réservé du texte 6">
            <a:extLst>
              <a:ext uri="{FF2B5EF4-FFF2-40B4-BE49-F238E27FC236}">
                <a16:creationId xmlns:a16="http://schemas.microsoft.com/office/drawing/2014/main" id="{BB76F0C4-10ED-30F0-3BC5-DAADEF747441}"/>
              </a:ext>
            </a:extLst>
          </p:cNvPr>
          <p:cNvSpPr>
            <a:spLocks noGrp="1"/>
          </p:cNvSpPr>
          <p:nvPr>
            <p:ph type="body" sz="quarter" idx="26" hasCustomPrompt="1"/>
          </p:nvPr>
        </p:nvSpPr>
        <p:spPr>
          <a:xfrm>
            <a:off x="5002306" y="5380834"/>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2" name="Espace réservé du texte 6">
            <a:extLst>
              <a:ext uri="{FF2B5EF4-FFF2-40B4-BE49-F238E27FC236}">
                <a16:creationId xmlns:a16="http://schemas.microsoft.com/office/drawing/2014/main" id="{8DFB2ABD-07F8-D8BC-7F67-7599E13C84EC}"/>
              </a:ext>
            </a:extLst>
          </p:cNvPr>
          <p:cNvSpPr>
            <a:spLocks noGrp="1"/>
          </p:cNvSpPr>
          <p:nvPr>
            <p:ph type="body" sz="quarter" idx="44" hasCustomPrompt="1"/>
          </p:nvPr>
        </p:nvSpPr>
        <p:spPr>
          <a:xfrm>
            <a:off x="5002306" y="5811207"/>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pic>
        <p:nvPicPr>
          <p:cNvPr id="11" name="Image 10">
            <a:extLst>
              <a:ext uri="{FF2B5EF4-FFF2-40B4-BE49-F238E27FC236}">
                <a16:creationId xmlns:a16="http://schemas.microsoft.com/office/drawing/2014/main" id="{3A6EB794-3E40-F8A5-2B28-7008407D83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0262" y="1672352"/>
            <a:ext cx="4381913" cy="542202"/>
          </a:xfrm>
          <a:prstGeom prst="rect">
            <a:avLst/>
          </a:prstGeom>
        </p:spPr>
      </p:pic>
      <p:pic>
        <p:nvPicPr>
          <p:cNvPr id="43" name="Image 42">
            <a:extLst>
              <a:ext uri="{FF2B5EF4-FFF2-40B4-BE49-F238E27FC236}">
                <a16:creationId xmlns:a16="http://schemas.microsoft.com/office/drawing/2014/main" id="{665EA67C-0DFB-4DA9-7F1D-B0E61A48F3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0263" y="2602246"/>
            <a:ext cx="4342682" cy="542202"/>
          </a:xfrm>
          <a:prstGeom prst="rect">
            <a:avLst/>
          </a:prstGeom>
        </p:spPr>
      </p:pic>
      <p:pic>
        <p:nvPicPr>
          <p:cNvPr id="44" name="Image 43">
            <a:extLst>
              <a:ext uri="{FF2B5EF4-FFF2-40B4-BE49-F238E27FC236}">
                <a16:creationId xmlns:a16="http://schemas.microsoft.com/office/drawing/2014/main" id="{F96B4F17-32A4-F4D8-7C02-094E00CD5A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0262" y="3567231"/>
            <a:ext cx="4357755" cy="542202"/>
          </a:xfrm>
          <a:prstGeom prst="rect">
            <a:avLst/>
          </a:prstGeom>
        </p:spPr>
      </p:pic>
      <p:pic>
        <p:nvPicPr>
          <p:cNvPr id="45" name="Image 44">
            <a:extLst>
              <a:ext uri="{FF2B5EF4-FFF2-40B4-BE49-F238E27FC236}">
                <a16:creationId xmlns:a16="http://schemas.microsoft.com/office/drawing/2014/main" id="{FDFADE6D-3AB1-48BE-BF27-D297C767E62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0263" y="4532216"/>
            <a:ext cx="4357754" cy="542202"/>
          </a:xfrm>
          <a:prstGeom prst="rect">
            <a:avLst/>
          </a:prstGeom>
        </p:spPr>
      </p:pic>
      <p:sp>
        <p:nvSpPr>
          <p:cNvPr id="46" name="Espace réservé du texte 6">
            <a:extLst>
              <a:ext uri="{FF2B5EF4-FFF2-40B4-BE49-F238E27FC236}">
                <a16:creationId xmlns:a16="http://schemas.microsoft.com/office/drawing/2014/main" id="{5BE39BC2-9027-B750-BCC1-A0FAA0B599B7}"/>
              </a:ext>
            </a:extLst>
          </p:cNvPr>
          <p:cNvSpPr>
            <a:spLocks noGrp="1"/>
          </p:cNvSpPr>
          <p:nvPr>
            <p:ph type="body" sz="quarter" idx="45"/>
          </p:nvPr>
        </p:nvSpPr>
        <p:spPr>
          <a:xfrm>
            <a:off x="2662181" y="699913"/>
            <a:ext cx="3919976" cy="618448"/>
          </a:xfrm>
          <a:prstGeom prst="rect">
            <a:avLst/>
          </a:prstGeom>
        </p:spPr>
        <p:txBody>
          <a:bodyPr anchor="ctr"/>
          <a:lstStyle>
            <a:lvl1pPr marL="0" indent="0" algn="l">
              <a:buNone/>
              <a:defRPr sz="140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7" name="Espace réservé du texte 6">
            <a:extLst>
              <a:ext uri="{FF2B5EF4-FFF2-40B4-BE49-F238E27FC236}">
                <a16:creationId xmlns:a16="http://schemas.microsoft.com/office/drawing/2014/main" id="{FCB9A980-3283-C70D-1F9F-D43F3D14BD0C}"/>
              </a:ext>
            </a:extLst>
          </p:cNvPr>
          <p:cNvSpPr>
            <a:spLocks noGrp="1"/>
          </p:cNvSpPr>
          <p:nvPr>
            <p:ph type="body" sz="quarter" idx="46"/>
          </p:nvPr>
        </p:nvSpPr>
        <p:spPr>
          <a:xfrm>
            <a:off x="539794" y="2526000"/>
            <a:ext cx="3919976" cy="618448"/>
          </a:xfrm>
          <a:prstGeom prst="rect">
            <a:avLst/>
          </a:prstGeom>
        </p:spPr>
        <p:txBody>
          <a:bodyPr anchor="ctr"/>
          <a:lstStyle>
            <a:lvl1pPr marL="0" indent="0" algn="l">
              <a:buNone/>
              <a:defRPr sz="140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8" name="Espace réservé du texte 6">
            <a:extLst>
              <a:ext uri="{FF2B5EF4-FFF2-40B4-BE49-F238E27FC236}">
                <a16:creationId xmlns:a16="http://schemas.microsoft.com/office/drawing/2014/main" id="{D1DB8A58-B973-974E-3CA8-A3EA3D16090E}"/>
              </a:ext>
            </a:extLst>
          </p:cNvPr>
          <p:cNvSpPr>
            <a:spLocks noGrp="1"/>
          </p:cNvSpPr>
          <p:nvPr>
            <p:ph type="body" sz="quarter" idx="47"/>
          </p:nvPr>
        </p:nvSpPr>
        <p:spPr>
          <a:xfrm>
            <a:off x="588042" y="3502389"/>
            <a:ext cx="3919976" cy="618448"/>
          </a:xfrm>
          <a:prstGeom prst="rect">
            <a:avLst/>
          </a:prstGeom>
        </p:spPr>
        <p:txBody>
          <a:bodyPr anchor="ctr"/>
          <a:lstStyle>
            <a:lvl1pPr marL="0" indent="0" algn="l">
              <a:buNone/>
              <a:defRPr sz="140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9" name="Espace réservé du texte 6">
            <a:extLst>
              <a:ext uri="{FF2B5EF4-FFF2-40B4-BE49-F238E27FC236}">
                <a16:creationId xmlns:a16="http://schemas.microsoft.com/office/drawing/2014/main" id="{1EB8BE66-3FC3-D034-4ECC-F4B27A9F6996}"/>
              </a:ext>
            </a:extLst>
          </p:cNvPr>
          <p:cNvSpPr>
            <a:spLocks noGrp="1"/>
          </p:cNvSpPr>
          <p:nvPr>
            <p:ph type="body" sz="quarter" idx="48"/>
          </p:nvPr>
        </p:nvSpPr>
        <p:spPr>
          <a:xfrm>
            <a:off x="572969" y="4503585"/>
            <a:ext cx="3919976" cy="618448"/>
          </a:xfrm>
          <a:prstGeom prst="rect">
            <a:avLst/>
          </a:prstGeom>
        </p:spPr>
        <p:txBody>
          <a:bodyPr anchor="ctr"/>
          <a:lstStyle>
            <a:lvl1pPr marL="0" indent="0" algn="l">
              <a:buNone/>
              <a:defRPr sz="140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2" name="TextBox 21"/>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1253785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Vide">
    <p:spTree>
      <p:nvGrpSpPr>
        <p:cNvPr id="1" name=""/>
        <p:cNvGrpSpPr/>
        <p:nvPr/>
      </p:nvGrpSpPr>
      <p:grpSpPr>
        <a:xfrm>
          <a:off x="0" y="0"/>
          <a:ext cx="0" cy="0"/>
          <a:chOff x="0" y="0"/>
          <a:chExt cx="0" cy="0"/>
        </a:xfrm>
      </p:grpSpPr>
      <p:pic>
        <p:nvPicPr>
          <p:cNvPr id="50" name="Image 49">
            <a:extLst>
              <a:ext uri="{FF2B5EF4-FFF2-40B4-BE49-F238E27FC236}">
                <a16:creationId xmlns:a16="http://schemas.microsoft.com/office/drawing/2014/main" id="{69C8F15A-FFBF-27AF-6D10-6CED82B268EA}"/>
              </a:ext>
            </a:extLst>
          </p:cNvPr>
          <p:cNvPicPr>
            <a:picLocks noChangeAspect="1"/>
          </p:cNvPicPr>
          <p:nvPr userDrawn="1"/>
        </p:nvPicPr>
        <p:blipFill rotWithShape="1">
          <a:blip r:embed="rId2" cstate="email">
            <a:alphaModFix amt="44000"/>
            <a:extLst>
              <a:ext uri="{28A0092B-C50C-407E-A947-70E740481C1C}">
                <a14:useLocalDpi xmlns:a14="http://schemas.microsoft.com/office/drawing/2010/main"/>
              </a:ext>
            </a:extLst>
          </a:blip>
          <a:srcRect/>
          <a:stretch/>
        </p:blipFill>
        <p:spPr>
          <a:xfrm>
            <a:off x="-8115" y="19014"/>
            <a:ext cx="5719482" cy="6858000"/>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3" name="Image 2">
            <a:extLst>
              <a:ext uri="{FF2B5EF4-FFF2-40B4-BE49-F238E27FC236}">
                <a16:creationId xmlns:a16="http://schemas.microsoft.com/office/drawing/2014/main" id="{54DE6F71-AFC4-4786-83B8-86B88F74D4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11367" y="1431359"/>
            <a:ext cx="4581984" cy="4921619"/>
          </a:xfrm>
          <a:prstGeom prst="rect">
            <a:avLst/>
          </a:prstGeom>
        </p:spPr>
      </p:pic>
      <p:sp>
        <p:nvSpPr>
          <p:cNvPr id="23" name="Espace réservé du texte 6">
            <a:extLst>
              <a:ext uri="{FF2B5EF4-FFF2-40B4-BE49-F238E27FC236}">
                <a16:creationId xmlns:a16="http://schemas.microsoft.com/office/drawing/2014/main" id="{57B1D50D-7E8A-A2E2-C410-5E4DD5DB024C}"/>
              </a:ext>
            </a:extLst>
          </p:cNvPr>
          <p:cNvSpPr>
            <a:spLocks noGrp="1"/>
          </p:cNvSpPr>
          <p:nvPr>
            <p:ph type="body" sz="quarter" idx="39"/>
          </p:nvPr>
        </p:nvSpPr>
        <p:spPr>
          <a:xfrm>
            <a:off x="9737724" y="4812809"/>
            <a:ext cx="2454276"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5" name="Espace réservé du texte 6">
            <a:extLst>
              <a:ext uri="{FF2B5EF4-FFF2-40B4-BE49-F238E27FC236}">
                <a16:creationId xmlns:a16="http://schemas.microsoft.com/office/drawing/2014/main" id="{727B6AF0-BBD1-64CE-CEE2-C83E1050EE71}"/>
              </a:ext>
            </a:extLst>
          </p:cNvPr>
          <p:cNvSpPr>
            <a:spLocks noGrp="1"/>
          </p:cNvSpPr>
          <p:nvPr>
            <p:ph type="body" sz="quarter" idx="49"/>
          </p:nvPr>
        </p:nvSpPr>
        <p:spPr>
          <a:xfrm>
            <a:off x="9737724" y="978895"/>
            <a:ext cx="2454276"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9" name="Espace réservé du texte 6">
            <a:extLst>
              <a:ext uri="{FF2B5EF4-FFF2-40B4-BE49-F238E27FC236}">
                <a16:creationId xmlns:a16="http://schemas.microsoft.com/office/drawing/2014/main" id="{CDBC5E4F-0369-B1D6-1175-0A97A577952D}"/>
              </a:ext>
            </a:extLst>
          </p:cNvPr>
          <p:cNvSpPr>
            <a:spLocks noGrp="1"/>
          </p:cNvSpPr>
          <p:nvPr>
            <p:ph type="body" sz="quarter" idx="50"/>
          </p:nvPr>
        </p:nvSpPr>
        <p:spPr>
          <a:xfrm>
            <a:off x="6676277" y="1750929"/>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1" name="Espace réservé du texte 6">
            <a:extLst>
              <a:ext uri="{FF2B5EF4-FFF2-40B4-BE49-F238E27FC236}">
                <a16:creationId xmlns:a16="http://schemas.microsoft.com/office/drawing/2014/main" id="{36CD8B8E-E61A-DB5A-F5DC-4E00FA8850E8}"/>
              </a:ext>
            </a:extLst>
          </p:cNvPr>
          <p:cNvSpPr>
            <a:spLocks noGrp="1"/>
          </p:cNvSpPr>
          <p:nvPr>
            <p:ph type="body" sz="quarter" idx="51"/>
          </p:nvPr>
        </p:nvSpPr>
        <p:spPr>
          <a:xfrm>
            <a:off x="6676277" y="2317466"/>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2" name="Espace réservé du texte 6">
            <a:extLst>
              <a:ext uri="{FF2B5EF4-FFF2-40B4-BE49-F238E27FC236}">
                <a16:creationId xmlns:a16="http://schemas.microsoft.com/office/drawing/2014/main" id="{02DD3D41-89D1-E017-7C0C-FD3EAEB04971}"/>
              </a:ext>
            </a:extLst>
          </p:cNvPr>
          <p:cNvSpPr>
            <a:spLocks noGrp="1"/>
          </p:cNvSpPr>
          <p:nvPr>
            <p:ph type="body" sz="quarter" idx="52"/>
          </p:nvPr>
        </p:nvSpPr>
        <p:spPr>
          <a:xfrm>
            <a:off x="6676277" y="2781272"/>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3" name="Espace réservé du texte 6">
            <a:extLst>
              <a:ext uri="{FF2B5EF4-FFF2-40B4-BE49-F238E27FC236}">
                <a16:creationId xmlns:a16="http://schemas.microsoft.com/office/drawing/2014/main" id="{F61311AB-BAC1-EB16-66B7-FBDB19A94D55}"/>
              </a:ext>
            </a:extLst>
          </p:cNvPr>
          <p:cNvSpPr>
            <a:spLocks noGrp="1"/>
          </p:cNvSpPr>
          <p:nvPr>
            <p:ph type="body" sz="quarter" idx="53"/>
          </p:nvPr>
        </p:nvSpPr>
        <p:spPr>
          <a:xfrm>
            <a:off x="6676277" y="3182183"/>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4" name="Espace réservé du texte 6">
            <a:extLst>
              <a:ext uri="{FF2B5EF4-FFF2-40B4-BE49-F238E27FC236}">
                <a16:creationId xmlns:a16="http://schemas.microsoft.com/office/drawing/2014/main" id="{79B0C73E-AEC1-E5BE-9DD4-83E2CC794FDF}"/>
              </a:ext>
            </a:extLst>
          </p:cNvPr>
          <p:cNvSpPr>
            <a:spLocks noGrp="1"/>
          </p:cNvSpPr>
          <p:nvPr>
            <p:ph type="body" sz="quarter" idx="54"/>
          </p:nvPr>
        </p:nvSpPr>
        <p:spPr>
          <a:xfrm>
            <a:off x="6676277" y="3779825"/>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6" name="Espace réservé du texte 6">
            <a:extLst>
              <a:ext uri="{FF2B5EF4-FFF2-40B4-BE49-F238E27FC236}">
                <a16:creationId xmlns:a16="http://schemas.microsoft.com/office/drawing/2014/main" id="{4BC0671C-2477-06A5-B405-4675DD48E79C}"/>
              </a:ext>
            </a:extLst>
          </p:cNvPr>
          <p:cNvSpPr>
            <a:spLocks noGrp="1"/>
          </p:cNvSpPr>
          <p:nvPr>
            <p:ph type="body" sz="quarter" idx="55"/>
          </p:nvPr>
        </p:nvSpPr>
        <p:spPr>
          <a:xfrm>
            <a:off x="6676277" y="4297286"/>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7" name="Espace réservé du texte 6">
            <a:extLst>
              <a:ext uri="{FF2B5EF4-FFF2-40B4-BE49-F238E27FC236}">
                <a16:creationId xmlns:a16="http://schemas.microsoft.com/office/drawing/2014/main" id="{9125E562-C408-65CE-8938-01B129E76CC9}"/>
              </a:ext>
            </a:extLst>
          </p:cNvPr>
          <p:cNvSpPr>
            <a:spLocks noGrp="1"/>
          </p:cNvSpPr>
          <p:nvPr>
            <p:ph type="body" sz="quarter" idx="56"/>
          </p:nvPr>
        </p:nvSpPr>
        <p:spPr>
          <a:xfrm>
            <a:off x="6676277" y="4769551"/>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8" name="Espace réservé du texte 6">
            <a:extLst>
              <a:ext uri="{FF2B5EF4-FFF2-40B4-BE49-F238E27FC236}">
                <a16:creationId xmlns:a16="http://schemas.microsoft.com/office/drawing/2014/main" id="{14990094-286D-E38F-0BA6-E1F262E1FF2A}"/>
              </a:ext>
            </a:extLst>
          </p:cNvPr>
          <p:cNvSpPr>
            <a:spLocks noGrp="1"/>
          </p:cNvSpPr>
          <p:nvPr>
            <p:ph type="body" sz="quarter" idx="57"/>
          </p:nvPr>
        </p:nvSpPr>
        <p:spPr>
          <a:xfrm>
            <a:off x="6676277" y="5241816"/>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9" name="Espace réservé du texte 6">
            <a:extLst>
              <a:ext uri="{FF2B5EF4-FFF2-40B4-BE49-F238E27FC236}">
                <a16:creationId xmlns:a16="http://schemas.microsoft.com/office/drawing/2014/main" id="{CC6FB382-8898-FED4-64B4-4DBE117DF31B}"/>
              </a:ext>
            </a:extLst>
          </p:cNvPr>
          <p:cNvSpPr>
            <a:spLocks noGrp="1"/>
          </p:cNvSpPr>
          <p:nvPr>
            <p:ph type="body" sz="quarter" idx="58"/>
          </p:nvPr>
        </p:nvSpPr>
        <p:spPr>
          <a:xfrm>
            <a:off x="6676277" y="5688853"/>
            <a:ext cx="2104652" cy="385048"/>
          </a:xfrm>
          <a:prstGeom prst="rect">
            <a:avLst/>
          </a:prstGeom>
        </p:spPr>
        <p:txBody>
          <a:bodyPr anchor="ctr"/>
          <a:lstStyle>
            <a:lvl1pPr marL="0" indent="0" algn="l">
              <a:buNone/>
              <a:defRPr sz="105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0" name="Espace réservé du texte 6">
            <a:extLst>
              <a:ext uri="{FF2B5EF4-FFF2-40B4-BE49-F238E27FC236}">
                <a16:creationId xmlns:a16="http://schemas.microsoft.com/office/drawing/2014/main" id="{C38D19A6-DDC9-04FE-215E-667D8C046162}"/>
              </a:ext>
            </a:extLst>
          </p:cNvPr>
          <p:cNvSpPr>
            <a:spLocks noGrp="1"/>
          </p:cNvSpPr>
          <p:nvPr>
            <p:ph type="body" sz="quarter" idx="59"/>
          </p:nvPr>
        </p:nvSpPr>
        <p:spPr>
          <a:xfrm>
            <a:off x="10013756" y="2702514"/>
            <a:ext cx="2104652" cy="895884"/>
          </a:xfrm>
          <a:prstGeom prst="rect">
            <a:avLst/>
          </a:prstGeom>
        </p:spPr>
        <p:txBody>
          <a:bodyPr anchor="ctr"/>
          <a:lstStyle>
            <a:lvl1pPr marL="0" indent="0" algn="l">
              <a:buNone/>
              <a:defRPr sz="180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1" name="Sous-titre 2">
            <a:extLst>
              <a:ext uri="{FF2B5EF4-FFF2-40B4-BE49-F238E27FC236}">
                <a16:creationId xmlns:a16="http://schemas.microsoft.com/office/drawing/2014/main" id="{05BDA0F8-FB59-6DFC-0594-7BCCC840C93B}"/>
              </a:ext>
            </a:extLst>
          </p:cNvPr>
          <p:cNvSpPr>
            <a:spLocks noGrp="1"/>
          </p:cNvSpPr>
          <p:nvPr>
            <p:ph type="subTitle" idx="1"/>
          </p:nvPr>
        </p:nvSpPr>
        <p:spPr>
          <a:xfrm>
            <a:off x="193326" y="1405504"/>
            <a:ext cx="4901627" cy="1823923"/>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3" name="Sous-titre 2">
            <a:extLst>
              <a:ext uri="{FF2B5EF4-FFF2-40B4-BE49-F238E27FC236}">
                <a16:creationId xmlns:a16="http://schemas.microsoft.com/office/drawing/2014/main" id="{7E213B06-A80A-B044-BA50-C9D4B203C7E1}"/>
              </a:ext>
            </a:extLst>
          </p:cNvPr>
          <p:cNvSpPr txBox="1">
            <a:spLocks/>
          </p:cNvSpPr>
          <p:nvPr userDrawn="1"/>
        </p:nvSpPr>
        <p:spPr>
          <a:xfrm>
            <a:off x="262228" y="3770372"/>
            <a:ext cx="4901627" cy="18239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Modifiez le style des sous-titres du masque</a:t>
            </a:r>
          </a:p>
        </p:txBody>
      </p:sp>
      <p:sp>
        <p:nvSpPr>
          <p:cNvPr id="20" name="TextBox 19"/>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866825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5" name="Image 4">
            <a:extLst>
              <a:ext uri="{FF2B5EF4-FFF2-40B4-BE49-F238E27FC236}">
                <a16:creationId xmlns:a16="http://schemas.microsoft.com/office/drawing/2014/main" id="{AEFDDB58-5E92-318F-BE4A-E0E5A39127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94" y="1566382"/>
            <a:ext cx="12147605" cy="2230243"/>
          </a:xfrm>
          <a:prstGeom prst="rect">
            <a:avLst/>
          </a:prstGeom>
        </p:spPr>
      </p:pic>
      <p:pic>
        <p:nvPicPr>
          <p:cNvPr id="22" name="Image 21">
            <a:extLst>
              <a:ext uri="{FF2B5EF4-FFF2-40B4-BE49-F238E27FC236}">
                <a16:creationId xmlns:a16="http://schemas.microsoft.com/office/drawing/2014/main" id="{49A2D4F2-3AED-183B-9FFD-25ECDE9154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95" y="3818270"/>
            <a:ext cx="12147605" cy="2230243"/>
          </a:xfrm>
          <a:prstGeom prst="rect">
            <a:avLst/>
          </a:prstGeom>
        </p:spPr>
      </p:pic>
      <p:pic>
        <p:nvPicPr>
          <p:cNvPr id="23" name="Image 22">
            <a:extLst>
              <a:ext uri="{FF2B5EF4-FFF2-40B4-BE49-F238E27FC236}">
                <a16:creationId xmlns:a16="http://schemas.microsoft.com/office/drawing/2014/main" id="{5657D9C5-6F3F-8358-368C-716876BC6B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394" y="991557"/>
            <a:ext cx="12147605" cy="522382"/>
          </a:xfrm>
          <a:prstGeom prst="rect">
            <a:avLst/>
          </a:prstGeom>
        </p:spPr>
      </p:pic>
      <p:sp>
        <p:nvSpPr>
          <p:cNvPr id="26" name="Espace réservé du texte 6">
            <a:extLst>
              <a:ext uri="{FF2B5EF4-FFF2-40B4-BE49-F238E27FC236}">
                <a16:creationId xmlns:a16="http://schemas.microsoft.com/office/drawing/2014/main" id="{C2F24B68-6707-D425-E8CB-299C1DA98B28}"/>
              </a:ext>
            </a:extLst>
          </p:cNvPr>
          <p:cNvSpPr>
            <a:spLocks noGrp="1"/>
          </p:cNvSpPr>
          <p:nvPr>
            <p:ph type="body" sz="quarter" idx="12"/>
          </p:nvPr>
        </p:nvSpPr>
        <p:spPr>
          <a:xfrm>
            <a:off x="192741" y="1030635"/>
            <a:ext cx="2111190" cy="501180"/>
          </a:xfrm>
          <a:prstGeom prst="rect">
            <a:avLst/>
          </a:prstGeom>
        </p:spPr>
        <p:txBody>
          <a:bodyPr anchor="ctr"/>
          <a:lstStyle>
            <a:lvl1pPr marL="0" indent="0" algn="l">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4C73DD06-48C6-58BD-657A-E07C317F4D83}"/>
              </a:ext>
            </a:extLst>
          </p:cNvPr>
          <p:cNvSpPr>
            <a:spLocks noGrp="1"/>
          </p:cNvSpPr>
          <p:nvPr>
            <p:ph type="body" sz="quarter" idx="13"/>
          </p:nvPr>
        </p:nvSpPr>
        <p:spPr>
          <a:xfrm>
            <a:off x="3946711" y="1001937"/>
            <a:ext cx="3620280" cy="618448"/>
          </a:xfrm>
          <a:prstGeom prst="rect">
            <a:avLst/>
          </a:prstGeom>
        </p:spPr>
        <p:txBody>
          <a:bodyPr anchor="ctr"/>
          <a:lstStyle>
            <a:lvl1pPr marL="0" indent="0" algn="ctr">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9EADD6EB-ED17-C82C-2BF1-26860F95DF42}"/>
              </a:ext>
            </a:extLst>
          </p:cNvPr>
          <p:cNvSpPr>
            <a:spLocks noGrp="1"/>
          </p:cNvSpPr>
          <p:nvPr>
            <p:ph type="body" sz="quarter" idx="14"/>
          </p:nvPr>
        </p:nvSpPr>
        <p:spPr>
          <a:xfrm>
            <a:off x="9652746" y="991557"/>
            <a:ext cx="2111190" cy="618448"/>
          </a:xfrm>
          <a:prstGeom prst="rect">
            <a:avLst/>
          </a:prstGeom>
        </p:spPr>
        <p:txBody>
          <a:bodyPr anchor="ctr"/>
          <a:lstStyle>
            <a:lvl1pPr marL="0" indent="0" algn="ctr">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40" name="Espace réservé du texte 6">
            <a:extLst>
              <a:ext uri="{FF2B5EF4-FFF2-40B4-BE49-F238E27FC236}">
                <a16:creationId xmlns:a16="http://schemas.microsoft.com/office/drawing/2014/main" id="{3563D6C9-6612-6822-829F-9ECF3FFD0609}"/>
              </a:ext>
            </a:extLst>
          </p:cNvPr>
          <p:cNvSpPr>
            <a:spLocks noGrp="1"/>
          </p:cNvSpPr>
          <p:nvPr>
            <p:ph type="body" sz="quarter" idx="15"/>
          </p:nvPr>
        </p:nvSpPr>
        <p:spPr>
          <a:xfrm>
            <a:off x="2452276" y="1090039"/>
            <a:ext cx="1240151" cy="425489"/>
          </a:xfrm>
          <a:prstGeom prst="rect">
            <a:avLst/>
          </a:prstGeom>
        </p:spPr>
        <p:txBody>
          <a:bodyPr anchor="ctr"/>
          <a:lstStyle>
            <a:lvl1pPr marL="0" indent="0" algn="l">
              <a:buNone/>
              <a:defRPr sz="1200" b="1" i="0">
                <a:solidFill>
                  <a:schemeClr val="bg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42" name="Espace réservé du texte 6">
            <a:extLst>
              <a:ext uri="{FF2B5EF4-FFF2-40B4-BE49-F238E27FC236}">
                <a16:creationId xmlns:a16="http://schemas.microsoft.com/office/drawing/2014/main" id="{B257F508-7FDB-E99F-55BB-987264BDA97C}"/>
              </a:ext>
            </a:extLst>
          </p:cNvPr>
          <p:cNvSpPr>
            <a:spLocks noGrp="1"/>
          </p:cNvSpPr>
          <p:nvPr>
            <p:ph type="body" sz="quarter" idx="22"/>
          </p:nvPr>
        </p:nvSpPr>
        <p:spPr>
          <a:xfrm>
            <a:off x="330915" y="2344765"/>
            <a:ext cx="1834842" cy="618448"/>
          </a:xfrm>
          <a:prstGeom prst="rect">
            <a:avLst/>
          </a:prstGeom>
        </p:spPr>
        <p:txBody>
          <a:bodyPr anchor="ctr"/>
          <a:lstStyle>
            <a:lvl1pPr marL="0" indent="0" algn="l">
              <a:buNone/>
              <a:defRPr sz="16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43" name="Espace réservé du texte 6">
            <a:extLst>
              <a:ext uri="{FF2B5EF4-FFF2-40B4-BE49-F238E27FC236}">
                <a16:creationId xmlns:a16="http://schemas.microsoft.com/office/drawing/2014/main" id="{BBC52922-A01D-6996-5F60-A08D8A03FEF9}"/>
              </a:ext>
            </a:extLst>
          </p:cNvPr>
          <p:cNvSpPr>
            <a:spLocks noGrp="1"/>
          </p:cNvSpPr>
          <p:nvPr>
            <p:ph type="body" sz="quarter" idx="23"/>
          </p:nvPr>
        </p:nvSpPr>
        <p:spPr>
          <a:xfrm>
            <a:off x="330915" y="4700684"/>
            <a:ext cx="1834842" cy="618448"/>
          </a:xfrm>
          <a:prstGeom prst="rect">
            <a:avLst/>
          </a:prstGeom>
        </p:spPr>
        <p:txBody>
          <a:bodyPr anchor="ctr"/>
          <a:lstStyle>
            <a:lvl1pPr marL="0" indent="0" algn="l">
              <a:buNone/>
              <a:defRPr sz="1600" b="1" i="0">
                <a:solidFill>
                  <a:schemeClr val="accent5"/>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44" name="Espace réservé du texte 6">
            <a:extLst>
              <a:ext uri="{FF2B5EF4-FFF2-40B4-BE49-F238E27FC236}">
                <a16:creationId xmlns:a16="http://schemas.microsoft.com/office/drawing/2014/main" id="{57AC09D1-CEAA-FA49-A363-C4CBB6FB9098}"/>
              </a:ext>
            </a:extLst>
          </p:cNvPr>
          <p:cNvSpPr>
            <a:spLocks noGrp="1"/>
          </p:cNvSpPr>
          <p:nvPr>
            <p:ph type="body" sz="quarter" idx="24"/>
          </p:nvPr>
        </p:nvSpPr>
        <p:spPr>
          <a:xfrm>
            <a:off x="2452277" y="2385524"/>
            <a:ext cx="1240151" cy="618448"/>
          </a:xfrm>
          <a:prstGeom prst="rect">
            <a:avLst/>
          </a:prstGeom>
        </p:spPr>
        <p:txBody>
          <a:bodyPr anchor="ctr"/>
          <a:lstStyle>
            <a:lvl1pPr marL="0" indent="0" algn="l">
              <a:buNone/>
              <a:defRPr sz="1200" b="1" i="0">
                <a:solidFill>
                  <a:schemeClr val="accent5"/>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45" name="Espace réservé du texte 6">
            <a:extLst>
              <a:ext uri="{FF2B5EF4-FFF2-40B4-BE49-F238E27FC236}">
                <a16:creationId xmlns:a16="http://schemas.microsoft.com/office/drawing/2014/main" id="{0A1A6F4B-DAE3-E59F-43C0-106D4534E83E}"/>
              </a:ext>
            </a:extLst>
          </p:cNvPr>
          <p:cNvSpPr>
            <a:spLocks noGrp="1"/>
          </p:cNvSpPr>
          <p:nvPr>
            <p:ph type="body" sz="quarter" idx="25" hasCustomPrompt="1"/>
          </p:nvPr>
        </p:nvSpPr>
        <p:spPr>
          <a:xfrm>
            <a:off x="2501153" y="4707443"/>
            <a:ext cx="1240151" cy="618448"/>
          </a:xfrm>
          <a:prstGeom prst="rect">
            <a:avLst/>
          </a:prstGeom>
        </p:spPr>
        <p:txBody>
          <a:bodyPr anchor="ctr"/>
          <a:lstStyle>
            <a:lvl1pPr marL="0" indent="0" algn="l">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a:t>
            </a:r>
            <a:r>
              <a:rPr lang="fr-FR" dirty="0" err="1"/>
              <a:t>textec</a:t>
            </a:r>
            <a:endParaRPr lang="en-GB" dirty="0"/>
          </a:p>
        </p:txBody>
      </p:sp>
      <p:sp>
        <p:nvSpPr>
          <p:cNvPr id="46" name="Espace réservé du texte 6">
            <a:extLst>
              <a:ext uri="{FF2B5EF4-FFF2-40B4-BE49-F238E27FC236}">
                <a16:creationId xmlns:a16="http://schemas.microsoft.com/office/drawing/2014/main" id="{4E2EAB04-03E4-D3AC-81F2-4B12147F099F}"/>
              </a:ext>
            </a:extLst>
          </p:cNvPr>
          <p:cNvSpPr>
            <a:spLocks noGrp="1"/>
          </p:cNvSpPr>
          <p:nvPr>
            <p:ph type="body" sz="quarter" idx="26"/>
          </p:nvPr>
        </p:nvSpPr>
        <p:spPr>
          <a:xfrm>
            <a:off x="4021296" y="4082236"/>
            <a:ext cx="4460095" cy="618448"/>
          </a:xfrm>
          <a:prstGeom prst="rect">
            <a:avLst/>
          </a:prstGeom>
        </p:spPr>
        <p:txBody>
          <a:bodyPr anchor="ctr"/>
          <a:lstStyle>
            <a:lvl1pPr marL="0" indent="0" algn="l">
              <a:buNone/>
              <a:defRPr sz="1200" b="0" i="1">
                <a:solidFill>
                  <a:schemeClr val="accent5"/>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7" name="Espace réservé du texte 6">
            <a:extLst>
              <a:ext uri="{FF2B5EF4-FFF2-40B4-BE49-F238E27FC236}">
                <a16:creationId xmlns:a16="http://schemas.microsoft.com/office/drawing/2014/main" id="{86F57E7C-B398-54B4-E6D3-4BB4BAADE339}"/>
              </a:ext>
            </a:extLst>
          </p:cNvPr>
          <p:cNvSpPr>
            <a:spLocks noGrp="1"/>
          </p:cNvSpPr>
          <p:nvPr>
            <p:ph type="body" sz="quarter" idx="27"/>
          </p:nvPr>
        </p:nvSpPr>
        <p:spPr>
          <a:xfrm>
            <a:off x="4021295" y="4988880"/>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8" name="Espace réservé du texte 6">
            <a:extLst>
              <a:ext uri="{FF2B5EF4-FFF2-40B4-BE49-F238E27FC236}">
                <a16:creationId xmlns:a16="http://schemas.microsoft.com/office/drawing/2014/main" id="{FC013E00-5A5C-7026-C048-17F15F344318}"/>
              </a:ext>
            </a:extLst>
          </p:cNvPr>
          <p:cNvSpPr>
            <a:spLocks noGrp="1"/>
          </p:cNvSpPr>
          <p:nvPr>
            <p:ph type="body" sz="quarter" idx="28"/>
          </p:nvPr>
        </p:nvSpPr>
        <p:spPr>
          <a:xfrm>
            <a:off x="4021294" y="1802135"/>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9" name="Espace réservé du texte 6">
            <a:extLst>
              <a:ext uri="{FF2B5EF4-FFF2-40B4-BE49-F238E27FC236}">
                <a16:creationId xmlns:a16="http://schemas.microsoft.com/office/drawing/2014/main" id="{265BEAF6-502C-347C-5F53-0D36C730B60F}"/>
              </a:ext>
            </a:extLst>
          </p:cNvPr>
          <p:cNvSpPr>
            <a:spLocks noGrp="1"/>
          </p:cNvSpPr>
          <p:nvPr>
            <p:ph type="body" sz="quarter" idx="29"/>
          </p:nvPr>
        </p:nvSpPr>
        <p:spPr>
          <a:xfrm>
            <a:off x="4039479" y="2745653"/>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50" name="Espace réservé du texte 6">
            <a:extLst>
              <a:ext uri="{FF2B5EF4-FFF2-40B4-BE49-F238E27FC236}">
                <a16:creationId xmlns:a16="http://schemas.microsoft.com/office/drawing/2014/main" id="{29284A0D-BDBE-B54A-7F78-6647E0215E6E}"/>
              </a:ext>
            </a:extLst>
          </p:cNvPr>
          <p:cNvSpPr>
            <a:spLocks noGrp="1"/>
          </p:cNvSpPr>
          <p:nvPr>
            <p:ph type="body" sz="quarter" idx="30"/>
          </p:nvPr>
        </p:nvSpPr>
        <p:spPr>
          <a:xfrm>
            <a:off x="9955134" y="2344765"/>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51" name="Espace réservé du texte 6">
            <a:extLst>
              <a:ext uri="{FF2B5EF4-FFF2-40B4-BE49-F238E27FC236}">
                <a16:creationId xmlns:a16="http://schemas.microsoft.com/office/drawing/2014/main" id="{0649A10D-ECD1-4F78-CD07-4E8C7B9D6FB9}"/>
              </a:ext>
            </a:extLst>
          </p:cNvPr>
          <p:cNvSpPr>
            <a:spLocks noGrp="1"/>
          </p:cNvSpPr>
          <p:nvPr>
            <p:ph type="body" sz="quarter" idx="31"/>
          </p:nvPr>
        </p:nvSpPr>
        <p:spPr>
          <a:xfrm>
            <a:off x="9936631" y="4599937"/>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1" name="TextBox 20"/>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1789402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3" name="Image 2">
            <a:extLst>
              <a:ext uri="{FF2B5EF4-FFF2-40B4-BE49-F238E27FC236}">
                <a16:creationId xmlns:a16="http://schemas.microsoft.com/office/drawing/2014/main" id="{95578BAF-C748-3979-5BE2-18FC59F66B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2741" y="1153318"/>
            <a:ext cx="11463454" cy="522371"/>
          </a:xfrm>
          <a:prstGeom prst="rect">
            <a:avLst/>
          </a:prstGeom>
        </p:spPr>
      </p:pic>
      <p:pic>
        <p:nvPicPr>
          <p:cNvPr id="7" name="Image 6">
            <a:extLst>
              <a:ext uri="{FF2B5EF4-FFF2-40B4-BE49-F238E27FC236}">
                <a16:creationId xmlns:a16="http://schemas.microsoft.com/office/drawing/2014/main" id="{E3A913E2-6B4B-FEEE-8E21-AC7707B3D6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3452"/>
          <a:stretch/>
        </p:blipFill>
        <p:spPr>
          <a:xfrm>
            <a:off x="192741" y="1675689"/>
            <a:ext cx="11463454" cy="4348594"/>
          </a:xfrm>
          <a:prstGeom prst="rect">
            <a:avLst/>
          </a:prstGeom>
        </p:spPr>
      </p:pic>
      <p:sp>
        <p:nvSpPr>
          <p:cNvPr id="8" name="Espace réservé du texte 6">
            <a:extLst>
              <a:ext uri="{FF2B5EF4-FFF2-40B4-BE49-F238E27FC236}">
                <a16:creationId xmlns:a16="http://schemas.microsoft.com/office/drawing/2014/main" id="{1E0CD131-3950-C987-B8D7-A5A90DF6BE1C}"/>
              </a:ext>
            </a:extLst>
          </p:cNvPr>
          <p:cNvSpPr>
            <a:spLocks noGrp="1"/>
          </p:cNvSpPr>
          <p:nvPr>
            <p:ph type="body" sz="quarter" idx="12"/>
          </p:nvPr>
        </p:nvSpPr>
        <p:spPr>
          <a:xfrm>
            <a:off x="192741" y="1098013"/>
            <a:ext cx="2111190" cy="522372"/>
          </a:xfrm>
          <a:prstGeom prst="rect">
            <a:avLst/>
          </a:prstGeom>
        </p:spPr>
        <p:txBody>
          <a:bodyPr anchor="ctr"/>
          <a:lstStyle>
            <a:lvl1pPr marL="0" indent="0" algn="l">
              <a:buNone/>
              <a:defRPr sz="1200" b="1" i="0">
                <a:solidFill>
                  <a:schemeClr val="tx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9" name="Espace réservé du texte 6">
            <a:extLst>
              <a:ext uri="{FF2B5EF4-FFF2-40B4-BE49-F238E27FC236}">
                <a16:creationId xmlns:a16="http://schemas.microsoft.com/office/drawing/2014/main" id="{C7FF7953-36E4-D3A5-3DAD-FED59968A695}"/>
              </a:ext>
            </a:extLst>
          </p:cNvPr>
          <p:cNvSpPr>
            <a:spLocks noGrp="1"/>
          </p:cNvSpPr>
          <p:nvPr>
            <p:ph type="body" sz="quarter" idx="13"/>
          </p:nvPr>
        </p:nvSpPr>
        <p:spPr>
          <a:xfrm>
            <a:off x="3192166" y="1153317"/>
            <a:ext cx="3620280" cy="467068"/>
          </a:xfrm>
          <a:prstGeom prst="rect">
            <a:avLst/>
          </a:prstGeom>
        </p:spPr>
        <p:txBody>
          <a:bodyPr anchor="ctr"/>
          <a:lstStyle>
            <a:lvl1pPr marL="0" indent="0" algn="ctr">
              <a:buNone/>
              <a:defRPr sz="1200" b="1" i="0">
                <a:solidFill>
                  <a:schemeClr val="tx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1" name="Espace réservé du texte 6">
            <a:extLst>
              <a:ext uri="{FF2B5EF4-FFF2-40B4-BE49-F238E27FC236}">
                <a16:creationId xmlns:a16="http://schemas.microsoft.com/office/drawing/2014/main" id="{9D4E2FF0-2647-5C9F-2EA4-86507151B5CA}"/>
              </a:ext>
            </a:extLst>
          </p:cNvPr>
          <p:cNvSpPr>
            <a:spLocks noGrp="1"/>
          </p:cNvSpPr>
          <p:nvPr>
            <p:ph type="body" sz="quarter" idx="15"/>
          </p:nvPr>
        </p:nvSpPr>
        <p:spPr>
          <a:xfrm>
            <a:off x="10088265" y="1177904"/>
            <a:ext cx="1240151" cy="425489"/>
          </a:xfrm>
          <a:prstGeom prst="rect">
            <a:avLst/>
          </a:prstGeom>
        </p:spPr>
        <p:txBody>
          <a:bodyPr anchor="ctr"/>
          <a:lstStyle>
            <a:lvl1pPr marL="0" indent="0" algn="l">
              <a:buNone/>
              <a:defRPr sz="1200" b="1" i="0">
                <a:solidFill>
                  <a:schemeClr val="tx1"/>
                </a:solidFill>
                <a:latin typeface="Arial Black" panose="020B0604020202020204" pitchFamily="34" charset="0"/>
                <a:cs typeface="Arial Black" panose="020B0604020202020204" pitchFamily="34" charset="0"/>
              </a:defRPr>
            </a:lvl1pPr>
          </a:lstStyle>
          <a:p>
            <a:pPr lvl="0"/>
            <a:r>
              <a:rPr lang="fr-FR" dirty="0"/>
              <a:t>Cliquez</a:t>
            </a:r>
            <a:endParaRPr lang="en-GB" dirty="0"/>
          </a:p>
        </p:txBody>
      </p:sp>
      <p:sp>
        <p:nvSpPr>
          <p:cNvPr id="12" name="Espace réservé du texte 6">
            <a:extLst>
              <a:ext uri="{FF2B5EF4-FFF2-40B4-BE49-F238E27FC236}">
                <a16:creationId xmlns:a16="http://schemas.microsoft.com/office/drawing/2014/main" id="{2F3E6C3B-08E8-739A-8EDC-CD8CCFED44E9}"/>
              </a:ext>
            </a:extLst>
          </p:cNvPr>
          <p:cNvSpPr>
            <a:spLocks noGrp="1"/>
          </p:cNvSpPr>
          <p:nvPr>
            <p:ph type="body" sz="quarter" idx="28"/>
          </p:nvPr>
        </p:nvSpPr>
        <p:spPr>
          <a:xfrm>
            <a:off x="3220493" y="1692681"/>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3" name="Espace réservé du texte 6">
            <a:extLst>
              <a:ext uri="{FF2B5EF4-FFF2-40B4-BE49-F238E27FC236}">
                <a16:creationId xmlns:a16="http://schemas.microsoft.com/office/drawing/2014/main" id="{A9964F09-98EB-A104-0017-055A81287E3F}"/>
              </a:ext>
            </a:extLst>
          </p:cNvPr>
          <p:cNvSpPr>
            <a:spLocks noGrp="1"/>
          </p:cNvSpPr>
          <p:nvPr>
            <p:ph type="body" sz="quarter" idx="29"/>
          </p:nvPr>
        </p:nvSpPr>
        <p:spPr>
          <a:xfrm>
            <a:off x="3220493" y="2389566"/>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4" name="Espace réservé du texte 6">
            <a:extLst>
              <a:ext uri="{FF2B5EF4-FFF2-40B4-BE49-F238E27FC236}">
                <a16:creationId xmlns:a16="http://schemas.microsoft.com/office/drawing/2014/main" id="{362E6CF3-AF71-7C05-734C-5B45C7118344}"/>
              </a:ext>
            </a:extLst>
          </p:cNvPr>
          <p:cNvSpPr>
            <a:spLocks noGrp="1"/>
          </p:cNvSpPr>
          <p:nvPr>
            <p:ph type="body" sz="quarter" idx="30"/>
          </p:nvPr>
        </p:nvSpPr>
        <p:spPr>
          <a:xfrm>
            <a:off x="3220493" y="3019855"/>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5" name="Espace réservé du texte 6">
            <a:extLst>
              <a:ext uri="{FF2B5EF4-FFF2-40B4-BE49-F238E27FC236}">
                <a16:creationId xmlns:a16="http://schemas.microsoft.com/office/drawing/2014/main" id="{78BDCD25-46E6-290D-ECCC-24308B246CBF}"/>
              </a:ext>
            </a:extLst>
          </p:cNvPr>
          <p:cNvSpPr>
            <a:spLocks noGrp="1"/>
          </p:cNvSpPr>
          <p:nvPr>
            <p:ph type="body" sz="quarter" idx="31"/>
          </p:nvPr>
        </p:nvSpPr>
        <p:spPr>
          <a:xfrm>
            <a:off x="3220492" y="3755711"/>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6" name="Espace réservé du texte 6">
            <a:extLst>
              <a:ext uri="{FF2B5EF4-FFF2-40B4-BE49-F238E27FC236}">
                <a16:creationId xmlns:a16="http://schemas.microsoft.com/office/drawing/2014/main" id="{EEA38038-005F-FC34-FED5-9CE0EF56AC51}"/>
              </a:ext>
            </a:extLst>
          </p:cNvPr>
          <p:cNvSpPr>
            <a:spLocks noGrp="1"/>
          </p:cNvSpPr>
          <p:nvPr>
            <p:ph type="body" sz="quarter" idx="32"/>
          </p:nvPr>
        </p:nvSpPr>
        <p:spPr>
          <a:xfrm>
            <a:off x="3220493" y="4446455"/>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7" name="Espace réservé du texte 6">
            <a:extLst>
              <a:ext uri="{FF2B5EF4-FFF2-40B4-BE49-F238E27FC236}">
                <a16:creationId xmlns:a16="http://schemas.microsoft.com/office/drawing/2014/main" id="{5DB72445-D163-AD46-797A-455DD9DAF7FE}"/>
              </a:ext>
            </a:extLst>
          </p:cNvPr>
          <p:cNvSpPr>
            <a:spLocks noGrp="1"/>
          </p:cNvSpPr>
          <p:nvPr>
            <p:ph type="body" sz="quarter" idx="33"/>
          </p:nvPr>
        </p:nvSpPr>
        <p:spPr>
          <a:xfrm>
            <a:off x="3220493" y="5182311"/>
            <a:ext cx="4460095" cy="618448"/>
          </a:xfrm>
          <a:prstGeom prst="rect">
            <a:avLst/>
          </a:prstGeom>
        </p:spPr>
        <p:txBody>
          <a:bodyPr anchor="ctr"/>
          <a:lstStyle>
            <a:lvl1pPr marL="0" indent="0" algn="l">
              <a:buNone/>
              <a:defRPr sz="120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9" name="Espace réservé du texte 6">
            <a:extLst>
              <a:ext uri="{FF2B5EF4-FFF2-40B4-BE49-F238E27FC236}">
                <a16:creationId xmlns:a16="http://schemas.microsoft.com/office/drawing/2014/main" id="{848B16EF-928D-E700-4846-BB6E5C920EAE}"/>
              </a:ext>
            </a:extLst>
          </p:cNvPr>
          <p:cNvSpPr>
            <a:spLocks noGrp="1"/>
          </p:cNvSpPr>
          <p:nvPr>
            <p:ph type="body" sz="quarter" idx="24"/>
          </p:nvPr>
        </p:nvSpPr>
        <p:spPr>
          <a:xfrm>
            <a:off x="192741" y="1668099"/>
            <a:ext cx="2583549" cy="618448"/>
          </a:xfrm>
          <a:prstGeom prst="rect">
            <a:avLst/>
          </a:prstGeom>
        </p:spPr>
        <p:txBody>
          <a:bodyPr anchor="ctr"/>
          <a:lstStyle>
            <a:lvl1pPr marL="0" indent="0" algn="l">
              <a:buNone/>
              <a:defRPr sz="1200" b="1" i="0">
                <a:solidFill>
                  <a:schemeClr val="accent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1" name="Espace réservé du texte 6">
            <a:extLst>
              <a:ext uri="{FF2B5EF4-FFF2-40B4-BE49-F238E27FC236}">
                <a16:creationId xmlns:a16="http://schemas.microsoft.com/office/drawing/2014/main" id="{702BF4BC-8C98-F71D-0A92-294280CE6ADF}"/>
              </a:ext>
            </a:extLst>
          </p:cNvPr>
          <p:cNvSpPr>
            <a:spLocks noGrp="1"/>
          </p:cNvSpPr>
          <p:nvPr>
            <p:ph type="body" sz="quarter" idx="34"/>
          </p:nvPr>
        </p:nvSpPr>
        <p:spPr>
          <a:xfrm>
            <a:off x="192740" y="2311129"/>
            <a:ext cx="2583549" cy="618448"/>
          </a:xfrm>
          <a:prstGeom prst="rect">
            <a:avLst/>
          </a:prstGeom>
        </p:spPr>
        <p:txBody>
          <a:bodyPr anchor="ctr"/>
          <a:lstStyle>
            <a:lvl1pPr marL="0" indent="0" algn="l">
              <a:buNone/>
              <a:defRPr sz="1200" b="1" i="0">
                <a:solidFill>
                  <a:schemeClr val="accent1">
                    <a:lumMod val="40000"/>
                    <a:lumOff val="60000"/>
                  </a:schemeClr>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2" name="Espace réservé du texte 6">
            <a:extLst>
              <a:ext uri="{FF2B5EF4-FFF2-40B4-BE49-F238E27FC236}">
                <a16:creationId xmlns:a16="http://schemas.microsoft.com/office/drawing/2014/main" id="{61534BB5-2D02-5000-73CD-6E0EDD49FCA1}"/>
              </a:ext>
            </a:extLst>
          </p:cNvPr>
          <p:cNvSpPr>
            <a:spLocks noGrp="1"/>
          </p:cNvSpPr>
          <p:nvPr>
            <p:ph type="body" sz="quarter" idx="35"/>
          </p:nvPr>
        </p:nvSpPr>
        <p:spPr>
          <a:xfrm>
            <a:off x="192740" y="3029894"/>
            <a:ext cx="2583549" cy="618448"/>
          </a:xfrm>
          <a:prstGeom prst="rect">
            <a:avLst/>
          </a:prstGeom>
        </p:spPr>
        <p:txBody>
          <a:bodyPr anchor="ctr"/>
          <a:lstStyle>
            <a:lvl1pPr marL="0" indent="0" algn="l">
              <a:buNone/>
              <a:defRPr sz="1200" b="1" i="0">
                <a:solidFill>
                  <a:schemeClr val="accent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3" name="Espace réservé du texte 6">
            <a:extLst>
              <a:ext uri="{FF2B5EF4-FFF2-40B4-BE49-F238E27FC236}">
                <a16:creationId xmlns:a16="http://schemas.microsoft.com/office/drawing/2014/main" id="{9255376A-771D-0B6A-188E-221BD3B521FD}"/>
              </a:ext>
            </a:extLst>
          </p:cNvPr>
          <p:cNvSpPr>
            <a:spLocks noGrp="1"/>
          </p:cNvSpPr>
          <p:nvPr>
            <p:ph type="body" sz="quarter" idx="36"/>
          </p:nvPr>
        </p:nvSpPr>
        <p:spPr>
          <a:xfrm>
            <a:off x="226396" y="3782159"/>
            <a:ext cx="2583549" cy="618448"/>
          </a:xfrm>
          <a:prstGeom prst="rect">
            <a:avLst/>
          </a:prstGeom>
        </p:spPr>
        <p:txBody>
          <a:bodyPr anchor="ctr"/>
          <a:lstStyle>
            <a:lvl1pPr marL="0" indent="0" algn="l">
              <a:buNone/>
              <a:defRPr sz="1200" b="1" i="0">
                <a:solidFill>
                  <a:schemeClr val="accent1">
                    <a:lumMod val="40000"/>
                    <a:lumOff val="60000"/>
                  </a:schemeClr>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4" name="Espace réservé du texte 6">
            <a:extLst>
              <a:ext uri="{FF2B5EF4-FFF2-40B4-BE49-F238E27FC236}">
                <a16:creationId xmlns:a16="http://schemas.microsoft.com/office/drawing/2014/main" id="{C7FCC8AB-A7AF-E3AB-39E3-64C7CFA2AE85}"/>
              </a:ext>
            </a:extLst>
          </p:cNvPr>
          <p:cNvSpPr>
            <a:spLocks noGrp="1"/>
          </p:cNvSpPr>
          <p:nvPr>
            <p:ph type="body" sz="quarter" idx="37"/>
          </p:nvPr>
        </p:nvSpPr>
        <p:spPr>
          <a:xfrm>
            <a:off x="226396" y="4382664"/>
            <a:ext cx="2583549" cy="618448"/>
          </a:xfrm>
          <a:prstGeom prst="rect">
            <a:avLst/>
          </a:prstGeom>
        </p:spPr>
        <p:txBody>
          <a:bodyPr anchor="ctr"/>
          <a:lstStyle>
            <a:lvl1pPr marL="0" indent="0" algn="l">
              <a:buNone/>
              <a:defRPr sz="1200" b="1" i="0">
                <a:solidFill>
                  <a:schemeClr val="accent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5" name="Espace réservé du texte 6">
            <a:extLst>
              <a:ext uri="{FF2B5EF4-FFF2-40B4-BE49-F238E27FC236}">
                <a16:creationId xmlns:a16="http://schemas.microsoft.com/office/drawing/2014/main" id="{DD1AE0B4-F27F-F472-90C0-6F80836AF5CD}"/>
              </a:ext>
            </a:extLst>
          </p:cNvPr>
          <p:cNvSpPr>
            <a:spLocks noGrp="1"/>
          </p:cNvSpPr>
          <p:nvPr>
            <p:ph type="body" sz="quarter" idx="38"/>
          </p:nvPr>
        </p:nvSpPr>
        <p:spPr>
          <a:xfrm>
            <a:off x="252901" y="5182311"/>
            <a:ext cx="2583549" cy="618448"/>
          </a:xfrm>
          <a:prstGeom prst="rect">
            <a:avLst/>
          </a:prstGeom>
        </p:spPr>
        <p:txBody>
          <a:bodyPr anchor="ctr"/>
          <a:lstStyle>
            <a:lvl1pPr marL="0" indent="0" algn="l">
              <a:buNone/>
              <a:defRPr sz="1200" b="1" i="0">
                <a:solidFill>
                  <a:schemeClr val="accent1">
                    <a:lumMod val="40000"/>
                    <a:lumOff val="60000"/>
                  </a:schemeClr>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6" name="Espace réservé du texte 6">
            <a:extLst>
              <a:ext uri="{FF2B5EF4-FFF2-40B4-BE49-F238E27FC236}">
                <a16:creationId xmlns:a16="http://schemas.microsoft.com/office/drawing/2014/main" id="{5FC360DD-14D8-3163-D8EB-561C743D3BE2}"/>
              </a:ext>
            </a:extLst>
          </p:cNvPr>
          <p:cNvSpPr>
            <a:spLocks noGrp="1"/>
          </p:cNvSpPr>
          <p:nvPr>
            <p:ph type="body" sz="quarter" idx="39"/>
          </p:nvPr>
        </p:nvSpPr>
        <p:spPr>
          <a:xfrm>
            <a:off x="10088265" y="1713479"/>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CF165B44-A538-3897-3E71-3063358283AF}"/>
              </a:ext>
            </a:extLst>
          </p:cNvPr>
          <p:cNvSpPr>
            <a:spLocks noGrp="1"/>
          </p:cNvSpPr>
          <p:nvPr>
            <p:ph type="body" sz="quarter" idx="40"/>
          </p:nvPr>
        </p:nvSpPr>
        <p:spPr>
          <a:xfrm>
            <a:off x="10088265" y="2355279"/>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809F5333-92C2-5EDC-B7BB-8A148B143B44}"/>
              </a:ext>
            </a:extLst>
          </p:cNvPr>
          <p:cNvSpPr>
            <a:spLocks noGrp="1"/>
          </p:cNvSpPr>
          <p:nvPr>
            <p:ph type="body" sz="quarter" idx="41"/>
          </p:nvPr>
        </p:nvSpPr>
        <p:spPr>
          <a:xfrm>
            <a:off x="10088265" y="3025034"/>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9" name="Espace réservé du texte 6">
            <a:extLst>
              <a:ext uri="{FF2B5EF4-FFF2-40B4-BE49-F238E27FC236}">
                <a16:creationId xmlns:a16="http://schemas.microsoft.com/office/drawing/2014/main" id="{18738686-13E5-E66D-5A5E-BF3D5CB8DD7E}"/>
              </a:ext>
            </a:extLst>
          </p:cNvPr>
          <p:cNvSpPr>
            <a:spLocks noGrp="1"/>
          </p:cNvSpPr>
          <p:nvPr>
            <p:ph type="body" sz="quarter" idx="42"/>
          </p:nvPr>
        </p:nvSpPr>
        <p:spPr>
          <a:xfrm>
            <a:off x="10088265" y="3747748"/>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0" name="Espace réservé du texte 6">
            <a:extLst>
              <a:ext uri="{FF2B5EF4-FFF2-40B4-BE49-F238E27FC236}">
                <a16:creationId xmlns:a16="http://schemas.microsoft.com/office/drawing/2014/main" id="{9FAC0FA1-8074-CD68-C53E-8D7BEA631A45}"/>
              </a:ext>
            </a:extLst>
          </p:cNvPr>
          <p:cNvSpPr>
            <a:spLocks noGrp="1"/>
          </p:cNvSpPr>
          <p:nvPr>
            <p:ph type="body" sz="quarter" idx="43"/>
          </p:nvPr>
        </p:nvSpPr>
        <p:spPr>
          <a:xfrm>
            <a:off x="10139469" y="4438492"/>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1" name="Espace réservé du texte 6">
            <a:extLst>
              <a:ext uri="{FF2B5EF4-FFF2-40B4-BE49-F238E27FC236}">
                <a16:creationId xmlns:a16="http://schemas.microsoft.com/office/drawing/2014/main" id="{C62B3182-8DB7-B092-A220-A80141A13978}"/>
              </a:ext>
            </a:extLst>
          </p:cNvPr>
          <p:cNvSpPr>
            <a:spLocks noGrp="1"/>
          </p:cNvSpPr>
          <p:nvPr>
            <p:ph type="body" sz="quarter" idx="44"/>
          </p:nvPr>
        </p:nvSpPr>
        <p:spPr>
          <a:xfrm>
            <a:off x="10088265" y="5179089"/>
            <a:ext cx="1506414" cy="618448"/>
          </a:xfrm>
          <a:prstGeom prst="rect">
            <a:avLst/>
          </a:prstGeom>
        </p:spPr>
        <p:txBody>
          <a:bodyPr anchor="ctr"/>
          <a:lstStyle>
            <a:lvl1pPr marL="0" indent="0" algn="l">
              <a:buNone/>
              <a:defRPr sz="12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2" name="TextBox 31"/>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2562830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5" name="Image 4">
            <a:extLst>
              <a:ext uri="{FF2B5EF4-FFF2-40B4-BE49-F238E27FC236}">
                <a16:creationId xmlns:a16="http://schemas.microsoft.com/office/drawing/2014/main" id="{B5737D5D-60B1-0D1D-5B90-F262360851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741" y="1814398"/>
            <a:ext cx="11436612" cy="3457580"/>
          </a:xfrm>
          <a:prstGeom prst="rect">
            <a:avLst/>
          </a:prstGeom>
        </p:spPr>
      </p:pic>
      <p:sp>
        <p:nvSpPr>
          <p:cNvPr id="6" name="TextBox 5"/>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5268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xagon_Small_Graphic">
    <p:spTree>
      <p:nvGrpSpPr>
        <p:cNvPr id="1" name=""/>
        <p:cNvGrpSpPr/>
        <p:nvPr/>
      </p:nvGrpSpPr>
      <p:grpSpPr>
        <a:xfrm>
          <a:off x="0" y="0"/>
          <a:ext cx="0" cy="0"/>
          <a:chOff x="0" y="0"/>
          <a:chExt cx="0" cy="0"/>
        </a:xfrm>
      </p:grpSpPr>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299828" y="1995783"/>
            <a:ext cx="3137054" cy="618448"/>
          </a:xfrm>
          <a:prstGeom prst="rect">
            <a:avLst/>
          </a:prstGeom>
        </p:spPr>
        <p:txBody>
          <a:bodyPr anchor="ctr">
            <a:noAutofit/>
          </a:bodyPr>
          <a:lstStyle>
            <a:lvl1pPr marL="0" indent="0" algn="l">
              <a:buNone/>
              <a:defRPr sz="2000" b="1" i="0">
                <a:solidFill>
                  <a:srgbClr val="81C5A4"/>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5" name="Espace réservé du texte 6">
            <a:extLst>
              <a:ext uri="{FF2B5EF4-FFF2-40B4-BE49-F238E27FC236}">
                <a16:creationId xmlns:a16="http://schemas.microsoft.com/office/drawing/2014/main" id="{E2A738CF-A0F4-10BB-ABC4-FB3AC8757B34}"/>
              </a:ext>
            </a:extLst>
          </p:cNvPr>
          <p:cNvSpPr>
            <a:spLocks noGrp="1"/>
          </p:cNvSpPr>
          <p:nvPr>
            <p:ph type="body" sz="quarter" idx="34"/>
          </p:nvPr>
        </p:nvSpPr>
        <p:spPr>
          <a:xfrm>
            <a:off x="8693612" y="2251396"/>
            <a:ext cx="3198560" cy="618448"/>
          </a:xfrm>
          <a:prstGeom prst="rect">
            <a:avLst/>
          </a:prstGeom>
        </p:spPr>
        <p:txBody>
          <a:bodyPr anchor="ctr">
            <a:noAutofit/>
          </a:bodyPr>
          <a:lstStyle>
            <a:lvl1pPr marL="0" indent="0" algn="r">
              <a:buNone/>
              <a:defRPr sz="2000" b="1" i="0">
                <a:solidFill>
                  <a:srgbClr val="585EA7"/>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7" name="Espace réservé du texte 6">
            <a:extLst>
              <a:ext uri="{FF2B5EF4-FFF2-40B4-BE49-F238E27FC236}">
                <a16:creationId xmlns:a16="http://schemas.microsoft.com/office/drawing/2014/main" id="{F4630C73-1270-EFE4-3DD9-BD6EF51904B2}"/>
              </a:ext>
            </a:extLst>
          </p:cNvPr>
          <p:cNvSpPr>
            <a:spLocks noGrp="1"/>
          </p:cNvSpPr>
          <p:nvPr>
            <p:ph type="body" sz="quarter" idx="36"/>
          </p:nvPr>
        </p:nvSpPr>
        <p:spPr>
          <a:xfrm>
            <a:off x="8674759" y="3867893"/>
            <a:ext cx="3217413" cy="618448"/>
          </a:xfrm>
          <a:prstGeom prst="rect">
            <a:avLst/>
          </a:prstGeom>
        </p:spPr>
        <p:txBody>
          <a:bodyPr anchor="ctr">
            <a:noAutofit/>
          </a:bodyPr>
          <a:lstStyle>
            <a:lvl1pPr marL="0" indent="0" algn="r">
              <a:buNone/>
              <a:defRPr sz="2000" b="1" i="0">
                <a:solidFill>
                  <a:srgbClr val="013E5A"/>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8" name="Espace réservé du texte 6">
            <a:extLst>
              <a:ext uri="{FF2B5EF4-FFF2-40B4-BE49-F238E27FC236}">
                <a16:creationId xmlns:a16="http://schemas.microsoft.com/office/drawing/2014/main" id="{83B29B52-89BD-6058-D72B-8C3016E87907}"/>
              </a:ext>
            </a:extLst>
          </p:cNvPr>
          <p:cNvSpPr>
            <a:spLocks noGrp="1"/>
          </p:cNvSpPr>
          <p:nvPr>
            <p:ph type="body" sz="quarter" idx="37"/>
          </p:nvPr>
        </p:nvSpPr>
        <p:spPr>
          <a:xfrm>
            <a:off x="299828" y="5121892"/>
            <a:ext cx="3137054" cy="618448"/>
          </a:xfrm>
          <a:prstGeom prst="rect">
            <a:avLst/>
          </a:prstGeom>
        </p:spPr>
        <p:txBody>
          <a:bodyPr anchor="ctr">
            <a:noAutofit/>
          </a:bodyPr>
          <a:lstStyle>
            <a:lvl1pPr marL="0" indent="0" algn="r">
              <a:buNone/>
              <a:defRPr sz="2000" b="1" i="0">
                <a:solidFill>
                  <a:srgbClr val="EC6E2B"/>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8" name="contour pointillé">
            <a:extLst>
              <a:ext uri="{FF2B5EF4-FFF2-40B4-BE49-F238E27FC236}">
                <a16:creationId xmlns:a16="http://schemas.microsoft.com/office/drawing/2014/main" id="{DAE172D6-8D5B-D60E-380F-2E5B103AC7A2}"/>
              </a:ext>
            </a:extLst>
          </p:cNvPr>
          <p:cNvSpPr/>
          <p:nvPr userDrawn="1"/>
        </p:nvSpPr>
        <p:spPr>
          <a:xfrm>
            <a:off x="4134942" y="1781673"/>
            <a:ext cx="3843101" cy="3421930"/>
          </a:xfrm>
          <a:custGeom>
            <a:avLst/>
            <a:gdLst>
              <a:gd name="connsiteX0" fmla="*/ 598902 w 2730518"/>
              <a:gd name="connsiteY0" fmla="*/ 115896 h 2431276"/>
              <a:gd name="connsiteX1" fmla="*/ 31242 w 2730518"/>
              <a:gd name="connsiteY1" fmla="*/ 1101219 h 2431276"/>
              <a:gd name="connsiteX2" fmla="*/ 31242 w 2730518"/>
              <a:gd name="connsiteY2" fmla="*/ 1331170 h 2431276"/>
              <a:gd name="connsiteX3" fmla="*/ 598930 w 2730518"/>
              <a:gd name="connsiteY3" fmla="*/ 2316492 h 2431276"/>
              <a:gd name="connsiteX4" fmla="*/ 798494 w 2730518"/>
              <a:gd name="connsiteY4" fmla="*/ 2431832 h 2431276"/>
              <a:gd name="connsiteX5" fmla="*/ 1933082 w 2730518"/>
              <a:gd name="connsiteY5" fmla="*/ 2431832 h 2431276"/>
              <a:gd name="connsiteX6" fmla="*/ 2132477 w 2730518"/>
              <a:gd name="connsiteY6" fmla="*/ 2316492 h 2431276"/>
              <a:gd name="connsiteX7" fmla="*/ 2700249 w 2730518"/>
              <a:gd name="connsiteY7" fmla="*/ 1331141 h 2431276"/>
              <a:gd name="connsiteX8" fmla="*/ 2700249 w 2730518"/>
              <a:gd name="connsiteY8" fmla="*/ 1101191 h 2431276"/>
              <a:gd name="connsiteX9" fmla="*/ 2132561 w 2730518"/>
              <a:gd name="connsiteY9" fmla="*/ 115896 h 2431276"/>
              <a:gd name="connsiteX10" fmla="*/ 1932997 w 2730518"/>
              <a:gd name="connsiteY10" fmla="*/ 556 h 2431276"/>
              <a:gd name="connsiteX11" fmla="*/ 798409 w 2730518"/>
              <a:gd name="connsiteY11" fmla="*/ 556 h 2431276"/>
              <a:gd name="connsiteX12" fmla="*/ 598902 w 2730518"/>
              <a:gd name="connsiteY12" fmla="*/ 115896 h 243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18" h="2431276">
                <a:moveTo>
                  <a:pt x="598902" y="115896"/>
                </a:moveTo>
                <a:lnTo>
                  <a:pt x="31242" y="1101219"/>
                </a:lnTo>
                <a:cubicBezTo>
                  <a:pt x="-9766" y="1172384"/>
                  <a:pt x="-9766" y="1260004"/>
                  <a:pt x="31242" y="1331170"/>
                </a:cubicBezTo>
                <a:lnTo>
                  <a:pt x="598930" y="2316492"/>
                </a:lnTo>
                <a:cubicBezTo>
                  <a:pt x="640040" y="2387859"/>
                  <a:pt x="716133" y="2431838"/>
                  <a:pt x="798494" y="2431832"/>
                </a:cubicBezTo>
                <a:lnTo>
                  <a:pt x="1933082" y="2431832"/>
                </a:lnTo>
                <a:cubicBezTo>
                  <a:pt x="2015381" y="2431779"/>
                  <a:pt x="2091396" y="2387805"/>
                  <a:pt x="2132477" y="2316492"/>
                </a:cubicBezTo>
                <a:lnTo>
                  <a:pt x="2700249" y="1331141"/>
                </a:lnTo>
                <a:cubicBezTo>
                  <a:pt x="2741257" y="1259976"/>
                  <a:pt x="2741257" y="1172356"/>
                  <a:pt x="2700249" y="1101191"/>
                </a:cubicBezTo>
                <a:lnTo>
                  <a:pt x="2132561" y="115896"/>
                </a:lnTo>
                <a:cubicBezTo>
                  <a:pt x="2091452" y="44530"/>
                  <a:pt x="2015359" y="550"/>
                  <a:pt x="1932997" y="556"/>
                </a:cubicBezTo>
                <a:lnTo>
                  <a:pt x="798409" y="556"/>
                </a:lnTo>
                <a:cubicBezTo>
                  <a:pt x="716069" y="570"/>
                  <a:pt x="640001" y="44547"/>
                  <a:pt x="598902" y="115896"/>
                </a:cubicBezTo>
                <a:close/>
              </a:path>
            </a:pathLst>
          </a:custGeom>
          <a:noFill/>
          <a:ln w="15875" cap="rnd">
            <a:solidFill>
              <a:srgbClr val="398792"/>
            </a:solidFill>
            <a:prstDash val="lgDash"/>
            <a:round/>
          </a:ln>
        </p:spPr>
        <p:txBody>
          <a:bodyPr rtlCol="0" anchor="ctr"/>
          <a:lstStyle/>
          <a:p>
            <a:endParaRPr lang="fr-FR"/>
          </a:p>
        </p:txBody>
      </p:sp>
      <p:sp>
        <p:nvSpPr>
          <p:cNvPr id="9" name="contour pointillé">
            <a:extLst>
              <a:ext uri="{FF2B5EF4-FFF2-40B4-BE49-F238E27FC236}">
                <a16:creationId xmlns:a16="http://schemas.microsoft.com/office/drawing/2014/main" id="{B05008C8-CED3-B926-64AB-A792EA7722AF}"/>
              </a:ext>
            </a:extLst>
          </p:cNvPr>
          <p:cNvSpPr/>
          <p:nvPr userDrawn="1"/>
        </p:nvSpPr>
        <p:spPr>
          <a:xfrm>
            <a:off x="3718817" y="1373832"/>
            <a:ext cx="4692860" cy="4178563"/>
          </a:xfrm>
          <a:custGeom>
            <a:avLst/>
            <a:gdLst>
              <a:gd name="connsiteX0" fmla="*/ 598902 w 2730518"/>
              <a:gd name="connsiteY0" fmla="*/ 115896 h 2431276"/>
              <a:gd name="connsiteX1" fmla="*/ 31242 w 2730518"/>
              <a:gd name="connsiteY1" fmla="*/ 1101219 h 2431276"/>
              <a:gd name="connsiteX2" fmla="*/ 31242 w 2730518"/>
              <a:gd name="connsiteY2" fmla="*/ 1331170 h 2431276"/>
              <a:gd name="connsiteX3" fmla="*/ 598930 w 2730518"/>
              <a:gd name="connsiteY3" fmla="*/ 2316492 h 2431276"/>
              <a:gd name="connsiteX4" fmla="*/ 798494 w 2730518"/>
              <a:gd name="connsiteY4" fmla="*/ 2431832 h 2431276"/>
              <a:gd name="connsiteX5" fmla="*/ 1933082 w 2730518"/>
              <a:gd name="connsiteY5" fmla="*/ 2431832 h 2431276"/>
              <a:gd name="connsiteX6" fmla="*/ 2132477 w 2730518"/>
              <a:gd name="connsiteY6" fmla="*/ 2316492 h 2431276"/>
              <a:gd name="connsiteX7" fmla="*/ 2700249 w 2730518"/>
              <a:gd name="connsiteY7" fmla="*/ 1331141 h 2431276"/>
              <a:gd name="connsiteX8" fmla="*/ 2700249 w 2730518"/>
              <a:gd name="connsiteY8" fmla="*/ 1101191 h 2431276"/>
              <a:gd name="connsiteX9" fmla="*/ 2132561 w 2730518"/>
              <a:gd name="connsiteY9" fmla="*/ 115896 h 2431276"/>
              <a:gd name="connsiteX10" fmla="*/ 1932997 w 2730518"/>
              <a:gd name="connsiteY10" fmla="*/ 556 h 2431276"/>
              <a:gd name="connsiteX11" fmla="*/ 798409 w 2730518"/>
              <a:gd name="connsiteY11" fmla="*/ 556 h 2431276"/>
              <a:gd name="connsiteX12" fmla="*/ 598902 w 2730518"/>
              <a:gd name="connsiteY12" fmla="*/ 115896 h 243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18" h="2431276">
                <a:moveTo>
                  <a:pt x="598902" y="115896"/>
                </a:moveTo>
                <a:lnTo>
                  <a:pt x="31242" y="1101219"/>
                </a:lnTo>
                <a:cubicBezTo>
                  <a:pt x="-9766" y="1172384"/>
                  <a:pt x="-9766" y="1260004"/>
                  <a:pt x="31242" y="1331170"/>
                </a:cubicBezTo>
                <a:lnTo>
                  <a:pt x="598930" y="2316492"/>
                </a:lnTo>
                <a:cubicBezTo>
                  <a:pt x="640040" y="2387859"/>
                  <a:pt x="716133" y="2431838"/>
                  <a:pt x="798494" y="2431832"/>
                </a:cubicBezTo>
                <a:lnTo>
                  <a:pt x="1933082" y="2431832"/>
                </a:lnTo>
                <a:cubicBezTo>
                  <a:pt x="2015381" y="2431779"/>
                  <a:pt x="2091396" y="2387805"/>
                  <a:pt x="2132477" y="2316492"/>
                </a:cubicBezTo>
                <a:lnTo>
                  <a:pt x="2700249" y="1331141"/>
                </a:lnTo>
                <a:cubicBezTo>
                  <a:pt x="2741257" y="1259976"/>
                  <a:pt x="2741257" y="1172356"/>
                  <a:pt x="2700249" y="1101191"/>
                </a:cubicBezTo>
                <a:lnTo>
                  <a:pt x="2132561" y="115896"/>
                </a:lnTo>
                <a:cubicBezTo>
                  <a:pt x="2091452" y="44530"/>
                  <a:pt x="2015359" y="550"/>
                  <a:pt x="1932997" y="556"/>
                </a:cubicBezTo>
                <a:lnTo>
                  <a:pt x="798409" y="556"/>
                </a:lnTo>
                <a:cubicBezTo>
                  <a:pt x="716069" y="570"/>
                  <a:pt x="640001" y="44547"/>
                  <a:pt x="598902" y="115896"/>
                </a:cubicBezTo>
                <a:close/>
              </a:path>
            </a:pathLst>
          </a:custGeom>
          <a:noFill/>
          <a:ln w="15875" cap="rnd">
            <a:solidFill>
              <a:srgbClr val="F2C7B1"/>
            </a:solidFill>
            <a:prstDash val="solid"/>
            <a:round/>
          </a:ln>
        </p:spPr>
        <p:txBody>
          <a:bodyPr rtlCol="0" anchor="ctr"/>
          <a:lstStyle/>
          <a:p>
            <a:endParaRPr lang="fr-FR"/>
          </a:p>
        </p:txBody>
      </p:sp>
      <p:graphicFrame>
        <p:nvGraphicFramePr>
          <p:cNvPr id="10" name="camembert">
            <a:extLst>
              <a:ext uri="{FF2B5EF4-FFF2-40B4-BE49-F238E27FC236}">
                <a16:creationId xmlns:a16="http://schemas.microsoft.com/office/drawing/2014/main" id="{6FAB7532-6518-F1BF-28C9-2B9C64F312E5}"/>
              </a:ext>
            </a:extLst>
          </p:cNvPr>
          <p:cNvGraphicFramePr/>
          <p:nvPr userDrawn="1">
            <p:extLst>
              <p:ext uri="{D42A27DB-BD31-4B8C-83A1-F6EECF244321}">
                <p14:modId xmlns:p14="http://schemas.microsoft.com/office/powerpoint/2010/main" val="2303808438"/>
              </p:ext>
            </p:extLst>
          </p:nvPr>
        </p:nvGraphicFramePr>
        <p:xfrm>
          <a:off x="3737670" y="1781673"/>
          <a:ext cx="4675693" cy="3252247"/>
        </p:xfrm>
        <a:graphic>
          <a:graphicData uri="http://schemas.openxmlformats.org/drawingml/2006/chart">
            <c:chart xmlns:c="http://schemas.openxmlformats.org/drawingml/2006/chart" xmlns:r="http://schemas.openxmlformats.org/officeDocument/2006/relationships" r:id="rId2"/>
          </a:graphicData>
        </a:graphic>
      </p:graphicFrame>
      <p:sp>
        <p:nvSpPr>
          <p:cNvPr id="11" name="Forme libre : forme 12">
            <a:extLst>
              <a:ext uri="{FF2B5EF4-FFF2-40B4-BE49-F238E27FC236}">
                <a16:creationId xmlns:a16="http://schemas.microsoft.com/office/drawing/2014/main" id="{3192BE6E-663E-D201-3508-78854BAB33B5}"/>
              </a:ext>
            </a:extLst>
          </p:cNvPr>
          <p:cNvSpPr/>
          <p:nvPr userDrawn="1"/>
        </p:nvSpPr>
        <p:spPr>
          <a:xfrm>
            <a:off x="4321958" y="1901733"/>
            <a:ext cx="3507114" cy="3122762"/>
          </a:xfrm>
          <a:custGeom>
            <a:avLst/>
            <a:gdLst>
              <a:gd name="connsiteX0" fmla="*/ 1031875 w 3531108"/>
              <a:gd name="connsiteY0" fmla="*/ 0 h 3144125"/>
              <a:gd name="connsiteX1" fmla="*/ 2499124 w 3531108"/>
              <a:gd name="connsiteY1" fmla="*/ 0 h 3144125"/>
              <a:gd name="connsiteX2" fmla="*/ 2757200 w 3531108"/>
              <a:gd name="connsiteY2" fmla="*/ 149157 h 3144125"/>
              <a:gd name="connsiteX3" fmla="*/ 3491335 w 3531108"/>
              <a:gd name="connsiteY3" fmla="*/ 1423341 h 3144125"/>
              <a:gd name="connsiteX4" fmla="*/ 3491335 w 3531108"/>
              <a:gd name="connsiteY4" fmla="*/ 1720712 h 3144125"/>
              <a:gd name="connsiteX5" fmla="*/ 2757092 w 3531108"/>
              <a:gd name="connsiteY5" fmla="*/ 2994968 h 3144125"/>
              <a:gd name="connsiteX6" fmla="*/ 2499234 w 3531108"/>
              <a:gd name="connsiteY6" fmla="*/ 3144125 h 3144125"/>
              <a:gd name="connsiteX7" fmla="*/ 1031985 w 3531108"/>
              <a:gd name="connsiteY7" fmla="*/ 3144125 h 3144125"/>
              <a:gd name="connsiteX8" fmla="*/ 773908 w 3531108"/>
              <a:gd name="connsiteY8" fmla="*/ 2994968 h 3144125"/>
              <a:gd name="connsiteX9" fmla="*/ 39774 w 3531108"/>
              <a:gd name="connsiteY9" fmla="*/ 1720749 h 3144125"/>
              <a:gd name="connsiteX10" fmla="*/ 39774 w 3531108"/>
              <a:gd name="connsiteY10" fmla="*/ 1423377 h 3144125"/>
              <a:gd name="connsiteX11" fmla="*/ 773872 w 3531108"/>
              <a:gd name="connsiteY11" fmla="*/ 149157 h 3144125"/>
              <a:gd name="connsiteX12" fmla="*/ 1031875 w 3531108"/>
              <a:gd name="connsiteY12" fmla="*/ 0 h 3144125"/>
              <a:gd name="connsiteX13" fmla="*/ 1174545 w 3531108"/>
              <a:gd name="connsiteY13" fmla="*/ 305192 h 3144125"/>
              <a:gd name="connsiteX14" fmla="*/ 966535 w 3531108"/>
              <a:gd name="connsiteY14" fmla="*/ 425448 h 3144125"/>
              <a:gd name="connsiteX15" fmla="*/ 374681 w 3531108"/>
              <a:gd name="connsiteY15" fmla="*/ 1452767 h 3144125"/>
              <a:gd name="connsiteX16" fmla="*/ 374681 w 3531108"/>
              <a:gd name="connsiteY16" fmla="*/ 1692518 h 3144125"/>
              <a:gd name="connsiteX17" fmla="*/ 966564 w 3531108"/>
              <a:gd name="connsiteY17" fmla="*/ 2719836 h 3144125"/>
              <a:gd name="connsiteX18" fmla="*/ 1174634 w 3531108"/>
              <a:gd name="connsiteY18" fmla="*/ 2840092 h 3144125"/>
              <a:gd name="connsiteX19" fmla="*/ 2357579 w 3531108"/>
              <a:gd name="connsiteY19" fmla="*/ 2840092 h 3144125"/>
              <a:gd name="connsiteX20" fmla="*/ 2565472 w 3531108"/>
              <a:gd name="connsiteY20" fmla="*/ 2719836 h 3144125"/>
              <a:gd name="connsiteX21" fmla="*/ 3157443 w 3531108"/>
              <a:gd name="connsiteY21" fmla="*/ 1692488 h 3144125"/>
              <a:gd name="connsiteX22" fmla="*/ 3157443 w 3531108"/>
              <a:gd name="connsiteY22" fmla="*/ 1452737 h 3144125"/>
              <a:gd name="connsiteX23" fmla="*/ 2565560 w 3531108"/>
              <a:gd name="connsiteY23" fmla="*/ 425448 h 3144125"/>
              <a:gd name="connsiteX24" fmla="*/ 2357490 w 3531108"/>
              <a:gd name="connsiteY24" fmla="*/ 305192 h 3144125"/>
              <a:gd name="connsiteX25" fmla="*/ 1174545 w 3531108"/>
              <a:gd name="connsiteY25" fmla="*/ 305192 h 314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1108" h="3144125">
                <a:moveTo>
                  <a:pt x="1031875" y="0"/>
                </a:moveTo>
                <a:lnTo>
                  <a:pt x="2499124" y="0"/>
                </a:lnTo>
                <a:cubicBezTo>
                  <a:pt x="2605635" y="-8"/>
                  <a:pt x="2704038" y="56867"/>
                  <a:pt x="2757200" y="149157"/>
                </a:cubicBezTo>
                <a:lnTo>
                  <a:pt x="3491335" y="1423341"/>
                </a:lnTo>
                <a:cubicBezTo>
                  <a:pt x="3544366" y="1515371"/>
                  <a:pt x="3544366" y="1628681"/>
                  <a:pt x="3491335" y="1720712"/>
                </a:cubicBezTo>
                <a:lnTo>
                  <a:pt x="2757092" y="2994968"/>
                </a:lnTo>
                <a:cubicBezTo>
                  <a:pt x="2703966" y="3087189"/>
                  <a:pt x="2605663" y="3144057"/>
                  <a:pt x="2499234" y="3144125"/>
                </a:cubicBezTo>
                <a:lnTo>
                  <a:pt x="1031985" y="3144125"/>
                </a:lnTo>
                <a:cubicBezTo>
                  <a:pt x="925475" y="3144133"/>
                  <a:pt x="827072" y="3087259"/>
                  <a:pt x="773908" y="2994968"/>
                </a:cubicBezTo>
                <a:lnTo>
                  <a:pt x="39774" y="1720749"/>
                </a:lnTo>
                <a:cubicBezTo>
                  <a:pt x="-13258" y="1628718"/>
                  <a:pt x="-13258" y="1515408"/>
                  <a:pt x="39774" y="1423377"/>
                </a:cubicBezTo>
                <a:lnTo>
                  <a:pt x="773872" y="149157"/>
                </a:lnTo>
                <a:cubicBezTo>
                  <a:pt x="827022" y="56889"/>
                  <a:pt x="925393" y="18"/>
                  <a:pt x="1031875" y="0"/>
                </a:cubicBezTo>
                <a:close/>
                <a:moveTo>
                  <a:pt x="1174545" y="305192"/>
                </a:moveTo>
                <a:cubicBezTo>
                  <a:pt x="1088696" y="305206"/>
                  <a:pt x="1009386" y="351058"/>
                  <a:pt x="966535" y="425448"/>
                </a:cubicBezTo>
                <a:lnTo>
                  <a:pt x="374681" y="1452767"/>
                </a:lnTo>
                <a:cubicBezTo>
                  <a:pt x="331925" y="1526965"/>
                  <a:pt x="331925" y="1618319"/>
                  <a:pt x="374681" y="1692518"/>
                </a:cubicBezTo>
                <a:lnTo>
                  <a:pt x="966564" y="2719836"/>
                </a:lnTo>
                <a:cubicBezTo>
                  <a:pt x="1009426" y="2794245"/>
                  <a:pt x="1088762" y="2840098"/>
                  <a:pt x="1174634" y="2840092"/>
                </a:cubicBezTo>
                <a:lnTo>
                  <a:pt x="2357579" y="2840092"/>
                </a:lnTo>
                <a:cubicBezTo>
                  <a:pt x="2443385" y="2840037"/>
                  <a:pt x="2522640" y="2794188"/>
                  <a:pt x="2565472" y="2719836"/>
                </a:cubicBezTo>
                <a:lnTo>
                  <a:pt x="3157443" y="1692488"/>
                </a:lnTo>
                <a:cubicBezTo>
                  <a:pt x="3200199" y="1618290"/>
                  <a:pt x="3200199" y="1526935"/>
                  <a:pt x="3157443" y="1452737"/>
                </a:cubicBezTo>
                <a:lnTo>
                  <a:pt x="2565560" y="425448"/>
                </a:lnTo>
                <a:cubicBezTo>
                  <a:pt x="2522699" y="351040"/>
                  <a:pt x="2443362" y="305186"/>
                  <a:pt x="2357490" y="305192"/>
                </a:cubicBezTo>
                <a:lnTo>
                  <a:pt x="1174545" y="305192"/>
                </a:lnTo>
                <a:close/>
              </a:path>
            </a:pathLst>
          </a:custGeom>
          <a:solidFill>
            <a:schemeClr val="accent4"/>
          </a:solidFill>
          <a:ln w="15875" cap="rnd">
            <a:noFill/>
            <a:prstDash val="solid"/>
            <a:round/>
          </a:ln>
        </p:spPr>
        <p:txBody>
          <a:bodyPr rtlCol="0" anchor="ctr"/>
          <a:lstStyle/>
          <a:p>
            <a:endParaRPr lang="fr-FR"/>
          </a:p>
        </p:txBody>
      </p:sp>
      <p:sp>
        <p:nvSpPr>
          <p:cNvPr id="3" name="Titre 1">
            <a:extLst>
              <a:ext uri="{FF2B5EF4-FFF2-40B4-BE49-F238E27FC236}">
                <a16:creationId xmlns:a16="http://schemas.microsoft.com/office/drawing/2014/main" id="{CA2B6406-3D0F-102F-75A2-F481D5CB294D}"/>
              </a:ext>
            </a:extLst>
          </p:cNvPr>
          <p:cNvSpPr>
            <a:spLocks noGrp="1"/>
          </p:cNvSpPr>
          <p:nvPr>
            <p:ph type="title"/>
          </p:nvPr>
        </p:nvSpPr>
        <p:spPr>
          <a:xfrm>
            <a:off x="838200" y="365125"/>
            <a:ext cx="10515600" cy="1325563"/>
          </a:xfrm>
        </p:spPr>
        <p:txBody>
          <a:bodyPr/>
          <a:lstStyle/>
          <a:p>
            <a:r>
              <a:rPr lang="fr-FR" dirty="0"/>
              <a:t>Modifiez le style du titre</a:t>
            </a:r>
          </a:p>
        </p:txBody>
      </p:sp>
      <p:cxnSp>
        <p:nvCxnSpPr>
          <p:cNvPr id="5" name="Straight Connector 4">
            <a:extLst>
              <a:ext uri="{FF2B5EF4-FFF2-40B4-BE49-F238E27FC236}">
                <a16:creationId xmlns:a16="http://schemas.microsoft.com/office/drawing/2014/main" id="{6F537F3E-0133-A439-A8DC-81333954A7F8}"/>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Espace réservé du texte 6">
            <a:extLst>
              <a:ext uri="{FF2B5EF4-FFF2-40B4-BE49-F238E27FC236}">
                <a16:creationId xmlns:a16="http://schemas.microsoft.com/office/drawing/2014/main" id="{6CC666F3-EE38-66F2-C3E3-3601597DA2F2}"/>
              </a:ext>
            </a:extLst>
          </p:cNvPr>
          <p:cNvSpPr>
            <a:spLocks noGrp="1"/>
          </p:cNvSpPr>
          <p:nvPr>
            <p:ph type="body" sz="quarter" idx="38"/>
          </p:nvPr>
        </p:nvSpPr>
        <p:spPr>
          <a:xfrm>
            <a:off x="8693612" y="5121892"/>
            <a:ext cx="3217413" cy="618448"/>
          </a:xfrm>
          <a:prstGeom prst="rect">
            <a:avLst/>
          </a:prstGeom>
        </p:spPr>
        <p:txBody>
          <a:bodyPr anchor="ctr">
            <a:noAutofit/>
          </a:bodyPr>
          <a:lstStyle>
            <a:lvl1pPr marL="0" indent="0" algn="r">
              <a:buNone/>
              <a:defRPr sz="2000" b="1" i="0">
                <a:solidFill>
                  <a:srgbClr val="859393"/>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cxnSp>
        <p:nvCxnSpPr>
          <p:cNvPr id="22" name="Straight Connector 21">
            <a:extLst>
              <a:ext uri="{FF2B5EF4-FFF2-40B4-BE49-F238E27FC236}">
                <a16:creationId xmlns:a16="http://schemas.microsoft.com/office/drawing/2014/main" id="{EA815FCA-AEAC-33EE-D225-20E49C799FFB}"/>
              </a:ext>
            </a:extLst>
          </p:cNvPr>
          <p:cNvCxnSpPr>
            <a:cxnSpLocks/>
            <a:endCxn id="6" idx="1"/>
          </p:cNvCxnSpPr>
          <p:nvPr userDrawn="1"/>
        </p:nvCxnSpPr>
        <p:spPr>
          <a:xfrm>
            <a:off x="6461695" y="4473565"/>
            <a:ext cx="2231917" cy="957551"/>
          </a:xfrm>
          <a:prstGeom prst="line">
            <a:avLst/>
          </a:prstGeom>
          <a:ln w="15875">
            <a:solidFill>
              <a:srgbClr val="85939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850DB4-1D1D-B730-5EFF-FCE1361DD40B}"/>
              </a:ext>
            </a:extLst>
          </p:cNvPr>
          <p:cNvCxnSpPr>
            <a:cxnSpLocks/>
            <a:endCxn id="35" idx="1"/>
          </p:cNvCxnSpPr>
          <p:nvPr userDrawn="1"/>
        </p:nvCxnSpPr>
        <p:spPr>
          <a:xfrm flipV="1">
            <a:off x="7062952" y="2560620"/>
            <a:ext cx="1630660" cy="358706"/>
          </a:xfrm>
          <a:prstGeom prst="line">
            <a:avLst/>
          </a:prstGeom>
          <a:ln w="15875">
            <a:solidFill>
              <a:srgbClr val="585EA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B4C393A-6A57-AB73-9C21-E18FC4C651CA}"/>
              </a:ext>
            </a:extLst>
          </p:cNvPr>
          <p:cNvCxnSpPr>
            <a:cxnSpLocks/>
            <a:endCxn id="37" idx="1"/>
          </p:cNvCxnSpPr>
          <p:nvPr userDrawn="1"/>
        </p:nvCxnSpPr>
        <p:spPr>
          <a:xfrm>
            <a:off x="6910281" y="3929545"/>
            <a:ext cx="1764478" cy="247572"/>
          </a:xfrm>
          <a:prstGeom prst="line">
            <a:avLst/>
          </a:prstGeom>
          <a:ln w="15875">
            <a:solidFill>
              <a:srgbClr val="013E5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3212160-35AD-2E5A-28A5-4D1988B2118A}"/>
              </a:ext>
            </a:extLst>
          </p:cNvPr>
          <p:cNvCxnSpPr>
            <a:cxnSpLocks/>
            <a:stCxn id="38" idx="3"/>
          </p:cNvCxnSpPr>
          <p:nvPr userDrawn="1"/>
        </p:nvCxnSpPr>
        <p:spPr>
          <a:xfrm flipV="1">
            <a:off x="3436882" y="4574516"/>
            <a:ext cx="2091559" cy="856600"/>
          </a:xfrm>
          <a:prstGeom prst="line">
            <a:avLst/>
          </a:prstGeom>
          <a:ln w="15875">
            <a:solidFill>
              <a:srgbClr val="EC6E2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7560DA-F3A2-02F0-5C47-4EC2BCFA345E}"/>
              </a:ext>
            </a:extLst>
          </p:cNvPr>
          <p:cNvCxnSpPr>
            <a:cxnSpLocks/>
            <a:stCxn id="24" idx="3"/>
          </p:cNvCxnSpPr>
          <p:nvPr userDrawn="1"/>
        </p:nvCxnSpPr>
        <p:spPr>
          <a:xfrm>
            <a:off x="3436882" y="2305007"/>
            <a:ext cx="1538355" cy="614319"/>
          </a:xfrm>
          <a:prstGeom prst="line">
            <a:avLst/>
          </a:prstGeom>
          <a:ln w="15875">
            <a:solidFill>
              <a:srgbClr val="81C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435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8F4BC80-939F-9B88-EB5A-64183827CB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6788" y="662947"/>
            <a:ext cx="8326352" cy="5826001"/>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9228603" y="1185328"/>
            <a:ext cx="2454276" cy="618448"/>
          </a:xfrm>
          <a:prstGeom prst="rect">
            <a:avLst/>
          </a:prstGeom>
        </p:spPr>
        <p:txBody>
          <a:bodyPr anchor="ctr"/>
          <a:lstStyle>
            <a:lvl1pPr marL="0" indent="0" algn="l">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36" name="Espace réservé du texte 6">
            <a:extLst>
              <a:ext uri="{FF2B5EF4-FFF2-40B4-BE49-F238E27FC236}">
                <a16:creationId xmlns:a16="http://schemas.microsoft.com/office/drawing/2014/main" id="{85334264-1D55-F413-65FD-12C181EBF6B6}"/>
              </a:ext>
            </a:extLst>
          </p:cNvPr>
          <p:cNvSpPr>
            <a:spLocks noGrp="1"/>
          </p:cNvSpPr>
          <p:nvPr>
            <p:ph type="body" sz="quarter" idx="35"/>
          </p:nvPr>
        </p:nvSpPr>
        <p:spPr>
          <a:xfrm>
            <a:off x="4295419" y="1713055"/>
            <a:ext cx="1083252" cy="618448"/>
          </a:xfrm>
          <a:prstGeom prst="rect">
            <a:avLst/>
          </a:prstGeom>
        </p:spPr>
        <p:txBody>
          <a:bodyPr anchor="ctr"/>
          <a:lstStyle>
            <a:lvl1pPr marL="0" indent="0" algn="ctr">
              <a:buNone/>
              <a:defRPr sz="105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0" name="Espace réservé du texte 6">
            <a:extLst>
              <a:ext uri="{FF2B5EF4-FFF2-40B4-BE49-F238E27FC236}">
                <a16:creationId xmlns:a16="http://schemas.microsoft.com/office/drawing/2014/main" id="{B4A7E39E-4C67-F32F-08C9-94D24F0E556A}"/>
              </a:ext>
            </a:extLst>
          </p:cNvPr>
          <p:cNvSpPr>
            <a:spLocks noGrp="1"/>
          </p:cNvSpPr>
          <p:nvPr>
            <p:ph type="body" sz="quarter" idx="39"/>
          </p:nvPr>
        </p:nvSpPr>
        <p:spPr>
          <a:xfrm>
            <a:off x="9228603" y="2819563"/>
            <a:ext cx="2454276" cy="618448"/>
          </a:xfrm>
          <a:prstGeom prst="rect">
            <a:avLst/>
          </a:prstGeom>
        </p:spPr>
        <p:txBody>
          <a:bodyPr anchor="ctr"/>
          <a:lstStyle>
            <a:lvl1pPr marL="0" indent="0" algn="l">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1" name="Espace réservé du texte 6">
            <a:extLst>
              <a:ext uri="{FF2B5EF4-FFF2-40B4-BE49-F238E27FC236}">
                <a16:creationId xmlns:a16="http://schemas.microsoft.com/office/drawing/2014/main" id="{A628B452-A331-E1D1-0FEB-185EE587EC10}"/>
              </a:ext>
            </a:extLst>
          </p:cNvPr>
          <p:cNvSpPr>
            <a:spLocks noGrp="1"/>
          </p:cNvSpPr>
          <p:nvPr>
            <p:ph type="body" sz="quarter" idx="40"/>
          </p:nvPr>
        </p:nvSpPr>
        <p:spPr>
          <a:xfrm>
            <a:off x="9228603" y="4453798"/>
            <a:ext cx="2454276" cy="618448"/>
          </a:xfrm>
          <a:prstGeom prst="rect">
            <a:avLst/>
          </a:prstGeom>
        </p:spPr>
        <p:txBody>
          <a:bodyPr anchor="ctr"/>
          <a:lstStyle>
            <a:lvl1pPr marL="0" indent="0" algn="l">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2" name="Espace réservé du texte 6">
            <a:extLst>
              <a:ext uri="{FF2B5EF4-FFF2-40B4-BE49-F238E27FC236}">
                <a16:creationId xmlns:a16="http://schemas.microsoft.com/office/drawing/2014/main" id="{D96F2F05-E6CC-78A7-B459-E1F5B791013C}"/>
              </a:ext>
            </a:extLst>
          </p:cNvPr>
          <p:cNvSpPr>
            <a:spLocks noGrp="1"/>
          </p:cNvSpPr>
          <p:nvPr>
            <p:ph type="body" sz="quarter" idx="41"/>
          </p:nvPr>
        </p:nvSpPr>
        <p:spPr>
          <a:xfrm>
            <a:off x="3358165" y="3317344"/>
            <a:ext cx="1083252" cy="618448"/>
          </a:xfrm>
          <a:prstGeom prst="rect">
            <a:avLst/>
          </a:prstGeom>
        </p:spPr>
        <p:txBody>
          <a:bodyPr anchor="ctr"/>
          <a:lstStyle>
            <a:lvl1pPr marL="0" indent="0" algn="ctr">
              <a:buNone/>
              <a:defRPr sz="105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3" name="Espace réservé du texte 6">
            <a:extLst>
              <a:ext uri="{FF2B5EF4-FFF2-40B4-BE49-F238E27FC236}">
                <a16:creationId xmlns:a16="http://schemas.microsoft.com/office/drawing/2014/main" id="{2A40D0B2-A9A6-5668-DABF-B587D1750F23}"/>
              </a:ext>
            </a:extLst>
          </p:cNvPr>
          <p:cNvSpPr>
            <a:spLocks noGrp="1"/>
          </p:cNvSpPr>
          <p:nvPr>
            <p:ph type="body" sz="quarter" idx="42"/>
          </p:nvPr>
        </p:nvSpPr>
        <p:spPr>
          <a:xfrm>
            <a:off x="4295419" y="5001324"/>
            <a:ext cx="1083252" cy="618448"/>
          </a:xfrm>
          <a:prstGeom prst="rect">
            <a:avLst/>
          </a:prstGeom>
        </p:spPr>
        <p:txBody>
          <a:bodyPr anchor="ctr"/>
          <a:lstStyle>
            <a:lvl1pPr marL="0" indent="0" algn="ctr">
              <a:buNone/>
              <a:defRPr sz="105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5" name="Espace réservé du texte 6">
            <a:extLst>
              <a:ext uri="{FF2B5EF4-FFF2-40B4-BE49-F238E27FC236}">
                <a16:creationId xmlns:a16="http://schemas.microsoft.com/office/drawing/2014/main" id="{4292F9F6-DEE9-3EA6-C744-E6DF5F2F4C7D}"/>
              </a:ext>
            </a:extLst>
          </p:cNvPr>
          <p:cNvSpPr>
            <a:spLocks noGrp="1"/>
          </p:cNvSpPr>
          <p:nvPr>
            <p:ph type="body" sz="quarter" idx="43"/>
          </p:nvPr>
        </p:nvSpPr>
        <p:spPr>
          <a:xfrm>
            <a:off x="6813331" y="5001324"/>
            <a:ext cx="1083252" cy="618448"/>
          </a:xfrm>
          <a:prstGeom prst="rect">
            <a:avLst/>
          </a:prstGeom>
        </p:spPr>
        <p:txBody>
          <a:bodyPr anchor="ctr"/>
          <a:lstStyle>
            <a:lvl1pPr marL="0" indent="0" algn="ctr">
              <a:buNone/>
              <a:defRPr sz="105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6" name="Espace réservé du texte 6">
            <a:extLst>
              <a:ext uri="{FF2B5EF4-FFF2-40B4-BE49-F238E27FC236}">
                <a16:creationId xmlns:a16="http://schemas.microsoft.com/office/drawing/2014/main" id="{D9981D1F-6FA8-4075-5460-CCECCFA5AE7E}"/>
              </a:ext>
            </a:extLst>
          </p:cNvPr>
          <p:cNvSpPr>
            <a:spLocks noGrp="1"/>
          </p:cNvSpPr>
          <p:nvPr>
            <p:ph type="body" sz="quarter" idx="44"/>
          </p:nvPr>
        </p:nvSpPr>
        <p:spPr>
          <a:xfrm>
            <a:off x="7530507" y="3352108"/>
            <a:ext cx="1083252" cy="618448"/>
          </a:xfrm>
          <a:prstGeom prst="rect">
            <a:avLst/>
          </a:prstGeom>
        </p:spPr>
        <p:txBody>
          <a:bodyPr anchor="ctr"/>
          <a:lstStyle>
            <a:lvl1pPr marL="0" indent="0" algn="ctr">
              <a:buNone/>
              <a:defRPr sz="105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F0D507BF-8B8F-D858-CDF7-79D92E71FB27}"/>
              </a:ext>
            </a:extLst>
          </p:cNvPr>
          <p:cNvSpPr>
            <a:spLocks noGrp="1"/>
          </p:cNvSpPr>
          <p:nvPr>
            <p:ph type="body" sz="quarter" idx="45"/>
          </p:nvPr>
        </p:nvSpPr>
        <p:spPr>
          <a:xfrm>
            <a:off x="6813331" y="1671562"/>
            <a:ext cx="1083252" cy="618448"/>
          </a:xfrm>
          <a:prstGeom prst="rect">
            <a:avLst/>
          </a:prstGeom>
        </p:spPr>
        <p:txBody>
          <a:bodyPr anchor="ctr"/>
          <a:lstStyle>
            <a:lvl1pPr marL="0" indent="0" algn="ctr">
              <a:buNone/>
              <a:defRPr sz="1050" b="0" i="0">
                <a:solidFill>
                  <a:schemeClr val="bg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63955012-6426-5AA8-6AEE-6B93FE568CE4}"/>
              </a:ext>
            </a:extLst>
          </p:cNvPr>
          <p:cNvSpPr>
            <a:spLocks noGrp="1"/>
          </p:cNvSpPr>
          <p:nvPr>
            <p:ph type="body" sz="quarter" idx="46"/>
          </p:nvPr>
        </p:nvSpPr>
        <p:spPr>
          <a:xfrm>
            <a:off x="5542506" y="3361476"/>
            <a:ext cx="1083252" cy="618448"/>
          </a:xfrm>
          <a:prstGeom prst="rect">
            <a:avLst/>
          </a:prstGeom>
        </p:spPr>
        <p:txBody>
          <a:bodyPr anchor="ctr"/>
          <a:lstStyle>
            <a:lvl1pPr marL="0" indent="0" algn="ctr">
              <a:buNone/>
              <a:defRPr sz="1050" b="1" i="0">
                <a:solidFill>
                  <a:schemeClr val="accent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40" name="Espace réservé du texte 6">
            <a:extLst>
              <a:ext uri="{FF2B5EF4-FFF2-40B4-BE49-F238E27FC236}">
                <a16:creationId xmlns:a16="http://schemas.microsoft.com/office/drawing/2014/main" id="{DE0B15F3-4FE6-3BF5-0F40-638ADC47B245}"/>
              </a:ext>
            </a:extLst>
          </p:cNvPr>
          <p:cNvSpPr>
            <a:spLocks noGrp="1"/>
          </p:cNvSpPr>
          <p:nvPr>
            <p:ph type="body" sz="quarter" idx="47"/>
          </p:nvPr>
        </p:nvSpPr>
        <p:spPr>
          <a:xfrm>
            <a:off x="406483" y="1243185"/>
            <a:ext cx="2454276" cy="618448"/>
          </a:xfrm>
          <a:prstGeom prst="rect">
            <a:avLst/>
          </a:prstGeom>
        </p:spPr>
        <p:txBody>
          <a:bodyPr anchor="ctr"/>
          <a:lstStyle>
            <a:lvl1pPr marL="0" indent="0" algn="r">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1" name="Espace réservé du texte 6">
            <a:extLst>
              <a:ext uri="{FF2B5EF4-FFF2-40B4-BE49-F238E27FC236}">
                <a16:creationId xmlns:a16="http://schemas.microsoft.com/office/drawing/2014/main" id="{9E79A3C6-B382-B1EE-A0C8-62995F644B96}"/>
              </a:ext>
            </a:extLst>
          </p:cNvPr>
          <p:cNvSpPr>
            <a:spLocks noGrp="1"/>
          </p:cNvSpPr>
          <p:nvPr>
            <p:ph type="body" sz="quarter" idx="48"/>
          </p:nvPr>
        </p:nvSpPr>
        <p:spPr>
          <a:xfrm>
            <a:off x="406483" y="2877420"/>
            <a:ext cx="2454276" cy="618448"/>
          </a:xfrm>
          <a:prstGeom prst="rect">
            <a:avLst/>
          </a:prstGeom>
        </p:spPr>
        <p:txBody>
          <a:bodyPr anchor="ctr"/>
          <a:lstStyle>
            <a:lvl1pPr marL="0" indent="0" algn="r">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2" name="Espace réservé du texte 6">
            <a:extLst>
              <a:ext uri="{FF2B5EF4-FFF2-40B4-BE49-F238E27FC236}">
                <a16:creationId xmlns:a16="http://schemas.microsoft.com/office/drawing/2014/main" id="{28A6A7BF-A5B1-F54A-7569-C6CC53F96A0F}"/>
              </a:ext>
            </a:extLst>
          </p:cNvPr>
          <p:cNvSpPr>
            <a:spLocks noGrp="1"/>
          </p:cNvSpPr>
          <p:nvPr>
            <p:ph type="body" sz="quarter" idx="49"/>
          </p:nvPr>
        </p:nvSpPr>
        <p:spPr>
          <a:xfrm>
            <a:off x="406483" y="4511655"/>
            <a:ext cx="2454276" cy="618448"/>
          </a:xfrm>
          <a:prstGeom prst="rect">
            <a:avLst/>
          </a:prstGeom>
        </p:spPr>
        <p:txBody>
          <a:bodyPr anchor="ctr"/>
          <a:lstStyle>
            <a:lvl1pPr marL="0" indent="0" algn="r">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8" name="TextBox 17"/>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3419375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Vid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969B248-4EA7-B118-46AF-D04EBE682832}"/>
              </a:ext>
            </a:extLst>
          </p:cNvPr>
          <p:cNvPicPr>
            <a:picLocks noChangeAspect="1"/>
          </p:cNvPicPr>
          <p:nvPr userDrawn="1"/>
        </p:nvPicPr>
        <p:blipFill>
          <a:blip r:embed="rId2" cstate="email">
            <a:alphaModFix amt="44000"/>
            <a:extLst>
              <a:ext uri="{28A0092B-C50C-407E-A947-70E740481C1C}">
                <a14:useLocalDpi xmlns:a14="http://schemas.microsoft.com/office/drawing/2010/main"/>
              </a:ext>
            </a:extLst>
          </a:blip>
          <a:stretch>
            <a:fillRect/>
          </a:stretch>
        </p:blipFill>
        <p:spPr>
          <a:xfrm rot="21146494">
            <a:off x="4985920" y="354579"/>
            <a:ext cx="6466628" cy="5800003"/>
          </a:xfrm>
          <a:prstGeom prst="rect">
            <a:avLst/>
          </a:prstGeom>
        </p:spPr>
      </p:pic>
      <p:pic>
        <p:nvPicPr>
          <p:cNvPr id="7" name="Image 6">
            <a:extLst>
              <a:ext uri="{FF2B5EF4-FFF2-40B4-BE49-F238E27FC236}">
                <a16:creationId xmlns:a16="http://schemas.microsoft.com/office/drawing/2014/main" id="{3831CC27-6C52-74CB-EBF4-FB83C0B144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61895" y="1803088"/>
            <a:ext cx="6016522" cy="4470400"/>
          </a:xfrm>
          <a:prstGeom prst="rect">
            <a:avLst/>
          </a:prstGeom>
        </p:spPr>
      </p:pic>
      <p:pic>
        <p:nvPicPr>
          <p:cNvPr id="9" name="Image 8" descr="Une image contenant texte, signe&#10;&#10;Description générée automatiquement">
            <a:extLst>
              <a:ext uri="{FF2B5EF4-FFF2-40B4-BE49-F238E27FC236}">
                <a16:creationId xmlns:a16="http://schemas.microsoft.com/office/drawing/2014/main" id="{E16FB75D-682C-9B99-27F6-00092C49A3A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209433" y="2829042"/>
            <a:ext cx="2299512" cy="1930400"/>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24" name="Espace réservé du texte 6">
            <a:extLst>
              <a:ext uri="{FF2B5EF4-FFF2-40B4-BE49-F238E27FC236}">
                <a16:creationId xmlns:a16="http://schemas.microsoft.com/office/drawing/2014/main" id="{78D83779-30AB-59EC-351C-D5668423CA27}"/>
              </a:ext>
            </a:extLst>
          </p:cNvPr>
          <p:cNvSpPr>
            <a:spLocks noGrp="1"/>
          </p:cNvSpPr>
          <p:nvPr>
            <p:ph type="body" sz="quarter" idx="21"/>
          </p:nvPr>
        </p:nvSpPr>
        <p:spPr>
          <a:xfrm>
            <a:off x="8907191" y="1683152"/>
            <a:ext cx="2454276" cy="618448"/>
          </a:xfrm>
          <a:prstGeom prst="rect">
            <a:avLst/>
          </a:prstGeom>
        </p:spPr>
        <p:txBody>
          <a:bodyPr anchor="ctr"/>
          <a:lstStyle>
            <a:lvl1pPr marL="0" indent="0" algn="l">
              <a:buNone/>
              <a:defRPr sz="1600" b="0" i="0">
                <a:solidFill>
                  <a:schemeClr val="accent4">
                    <a:lumMod val="25000"/>
                  </a:schemeClr>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0" name="Espace réservé du texte 6">
            <a:extLst>
              <a:ext uri="{FF2B5EF4-FFF2-40B4-BE49-F238E27FC236}">
                <a16:creationId xmlns:a16="http://schemas.microsoft.com/office/drawing/2014/main" id="{B4A7E39E-4C67-F32F-08C9-94D24F0E556A}"/>
              </a:ext>
            </a:extLst>
          </p:cNvPr>
          <p:cNvSpPr>
            <a:spLocks noGrp="1"/>
          </p:cNvSpPr>
          <p:nvPr>
            <p:ph type="body" sz="quarter" idx="39"/>
          </p:nvPr>
        </p:nvSpPr>
        <p:spPr>
          <a:xfrm>
            <a:off x="9481203" y="3298155"/>
            <a:ext cx="2454276" cy="618448"/>
          </a:xfrm>
          <a:prstGeom prst="rect">
            <a:avLst/>
          </a:prstGeom>
        </p:spPr>
        <p:txBody>
          <a:bodyPr anchor="ctr"/>
          <a:lstStyle>
            <a:lvl1pPr marL="0" indent="0" algn="l">
              <a:buNone/>
              <a:defRPr sz="1600" b="0" i="0">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1" name="Espace réservé du texte 6">
            <a:extLst>
              <a:ext uri="{FF2B5EF4-FFF2-40B4-BE49-F238E27FC236}">
                <a16:creationId xmlns:a16="http://schemas.microsoft.com/office/drawing/2014/main" id="{A628B452-A331-E1D1-0FEB-185EE587EC10}"/>
              </a:ext>
            </a:extLst>
          </p:cNvPr>
          <p:cNvSpPr>
            <a:spLocks noGrp="1"/>
          </p:cNvSpPr>
          <p:nvPr>
            <p:ph type="body" sz="quarter" idx="40"/>
          </p:nvPr>
        </p:nvSpPr>
        <p:spPr>
          <a:xfrm>
            <a:off x="8893295" y="4939730"/>
            <a:ext cx="2454276" cy="618448"/>
          </a:xfrm>
          <a:prstGeom prst="rect">
            <a:avLst/>
          </a:prstGeom>
        </p:spPr>
        <p:txBody>
          <a:bodyPr anchor="ctr"/>
          <a:lstStyle>
            <a:lvl1pPr marL="0" indent="0" algn="l">
              <a:buNone/>
              <a:defRPr sz="1600" b="0" i="0">
                <a:solidFill>
                  <a:schemeClr val="accent2"/>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2" name="Espace réservé du texte 6">
            <a:extLst>
              <a:ext uri="{FF2B5EF4-FFF2-40B4-BE49-F238E27FC236}">
                <a16:creationId xmlns:a16="http://schemas.microsoft.com/office/drawing/2014/main" id="{28A6A7BF-A5B1-F54A-7569-C6CC53F96A0F}"/>
              </a:ext>
            </a:extLst>
          </p:cNvPr>
          <p:cNvSpPr>
            <a:spLocks noGrp="1"/>
          </p:cNvSpPr>
          <p:nvPr>
            <p:ph type="body" sz="quarter" idx="49"/>
          </p:nvPr>
        </p:nvSpPr>
        <p:spPr>
          <a:xfrm>
            <a:off x="192741" y="2687861"/>
            <a:ext cx="2454276" cy="618448"/>
          </a:xfrm>
          <a:prstGeom prst="rect">
            <a:avLst/>
          </a:prstGeom>
        </p:spPr>
        <p:txBody>
          <a:bodyPr anchor="ctr"/>
          <a:lstStyle>
            <a:lvl1pPr marL="0" indent="0" algn="r">
              <a:buNone/>
              <a:defRPr sz="1600" b="0" i="0">
                <a:solidFill>
                  <a:schemeClr val="accent1"/>
                </a:solidFill>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19" name="Sous-titre 2">
            <a:extLst>
              <a:ext uri="{FF2B5EF4-FFF2-40B4-BE49-F238E27FC236}">
                <a16:creationId xmlns:a16="http://schemas.microsoft.com/office/drawing/2014/main" id="{CA8E62CF-6FB9-D886-F312-5093D3E4E287}"/>
              </a:ext>
            </a:extLst>
          </p:cNvPr>
          <p:cNvSpPr>
            <a:spLocks noGrp="1"/>
          </p:cNvSpPr>
          <p:nvPr>
            <p:ph type="subTitle" idx="1"/>
          </p:nvPr>
        </p:nvSpPr>
        <p:spPr>
          <a:xfrm>
            <a:off x="192741" y="957345"/>
            <a:ext cx="5349765" cy="1167284"/>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31" name="Espace réservé du texte 6">
            <a:extLst>
              <a:ext uri="{FF2B5EF4-FFF2-40B4-BE49-F238E27FC236}">
                <a16:creationId xmlns:a16="http://schemas.microsoft.com/office/drawing/2014/main" id="{5FAB60B9-F1EA-99CC-EF02-A95D9F4433BD}"/>
              </a:ext>
            </a:extLst>
          </p:cNvPr>
          <p:cNvSpPr>
            <a:spLocks noGrp="1"/>
          </p:cNvSpPr>
          <p:nvPr>
            <p:ph type="body" sz="quarter" idx="50"/>
          </p:nvPr>
        </p:nvSpPr>
        <p:spPr>
          <a:xfrm>
            <a:off x="192741" y="5091096"/>
            <a:ext cx="2970397" cy="618448"/>
          </a:xfrm>
          <a:prstGeom prst="rect">
            <a:avLst/>
          </a:prstGeom>
        </p:spPr>
        <p:txBody>
          <a:bodyPr anchor="ctr"/>
          <a:lstStyle>
            <a:lvl1pPr marL="0" indent="0" algn="l">
              <a:buNone/>
              <a:defRPr sz="1600" b="1" i="0">
                <a:solidFill>
                  <a:schemeClr val="tx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13" name="TextBox 12"/>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3477688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Vid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6676622-F9D3-6A9A-C68D-824D38B69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7286" y="311335"/>
            <a:ext cx="6819216" cy="6858000"/>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19" name="Sous-titre 2">
            <a:extLst>
              <a:ext uri="{FF2B5EF4-FFF2-40B4-BE49-F238E27FC236}">
                <a16:creationId xmlns:a16="http://schemas.microsoft.com/office/drawing/2014/main" id="{CA8E62CF-6FB9-D886-F312-5093D3E4E287}"/>
              </a:ext>
            </a:extLst>
          </p:cNvPr>
          <p:cNvSpPr>
            <a:spLocks noGrp="1"/>
          </p:cNvSpPr>
          <p:nvPr>
            <p:ph type="subTitle" idx="1"/>
          </p:nvPr>
        </p:nvSpPr>
        <p:spPr>
          <a:xfrm>
            <a:off x="192741" y="957344"/>
            <a:ext cx="5349765" cy="5066931"/>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3" name="Image 12">
            <a:extLst>
              <a:ext uri="{FF2B5EF4-FFF2-40B4-BE49-F238E27FC236}">
                <a16:creationId xmlns:a16="http://schemas.microsoft.com/office/drawing/2014/main" id="{A74E6CF9-27BE-AE31-07D0-5473326F6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39442">
            <a:off x="6464664" y="1868982"/>
            <a:ext cx="3402515" cy="3040604"/>
          </a:xfrm>
          <a:prstGeom prst="rect">
            <a:avLst/>
          </a:prstGeom>
        </p:spPr>
      </p:pic>
      <p:sp>
        <p:nvSpPr>
          <p:cNvPr id="14" name="Espace réservé du texte 6">
            <a:extLst>
              <a:ext uri="{FF2B5EF4-FFF2-40B4-BE49-F238E27FC236}">
                <a16:creationId xmlns:a16="http://schemas.microsoft.com/office/drawing/2014/main" id="{46CFBD68-42A0-DD0D-F401-0CEF7BC9D898}"/>
              </a:ext>
            </a:extLst>
          </p:cNvPr>
          <p:cNvSpPr>
            <a:spLocks noGrp="1"/>
          </p:cNvSpPr>
          <p:nvPr>
            <p:ph type="body" sz="quarter" idx="19"/>
          </p:nvPr>
        </p:nvSpPr>
        <p:spPr>
          <a:xfrm>
            <a:off x="7186723" y="2796802"/>
            <a:ext cx="1958396" cy="1264396"/>
          </a:xfrm>
          <a:prstGeom prst="rect">
            <a:avLst/>
          </a:prstGeom>
        </p:spPr>
        <p:txBody>
          <a:bodyPr anchor="ctr"/>
          <a:lstStyle>
            <a:lvl1pPr marL="0" indent="0" algn="ctr">
              <a:buNone/>
              <a:defRPr sz="18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Tree>
    <p:extLst>
      <p:ext uri="{BB962C8B-B14F-4D97-AF65-F5344CB8AC3E}">
        <p14:creationId xmlns:p14="http://schemas.microsoft.com/office/powerpoint/2010/main" val="1750276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Vid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F572EA-27B1-4DBF-730E-35A3EACF9C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008809">
            <a:off x="4880272" y="534230"/>
            <a:ext cx="6571305" cy="5710109"/>
          </a:xfrm>
          <a:prstGeom prst="rect">
            <a:avLst/>
          </a:prstGeom>
        </p:spPr>
      </p:pic>
      <p:sp>
        <p:nvSpPr>
          <p:cNvPr id="2" name="Titre 1">
            <a:extLst>
              <a:ext uri="{FF2B5EF4-FFF2-40B4-BE49-F238E27FC236}">
                <a16:creationId xmlns:a16="http://schemas.microsoft.com/office/drawing/2014/main" id="{AB940A79-DC39-1FDD-21F9-A5A05DA50374}"/>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4" name="Connecteur droit 3">
            <a:extLst>
              <a:ext uri="{FF2B5EF4-FFF2-40B4-BE49-F238E27FC236}">
                <a16:creationId xmlns:a16="http://schemas.microsoft.com/office/drawing/2014/main" id="{5DB038B6-022A-A6DA-7E05-163DDD747CBB}"/>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sp>
        <p:nvSpPr>
          <p:cNvPr id="14" name="Espace réservé du texte 6">
            <a:extLst>
              <a:ext uri="{FF2B5EF4-FFF2-40B4-BE49-F238E27FC236}">
                <a16:creationId xmlns:a16="http://schemas.microsoft.com/office/drawing/2014/main" id="{46CFBD68-42A0-DD0D-F401-0CEF7BC9D898}"/>
              </a:ext>
            </a:extLst>
          </p:cNvPr>
          <p:cNvSpPr>
            <a:spLocks noGrp="1"/>
          </p:cNvSpPr>
          <p:nvPr>
            <p:ph type="body" sz="quarter" idx="19" hasCustomPrompt="1"/>
          </p:nvPr>
        </p:nvSpPr>
        <p:spPr>
          <a:xfrm>
            <a:off x="4024593" y="2454002"/>
            <a:ext cx="4142813" cy="2398644"/>
          </a:xfrm>
          <a:prstGeom prst="rect">
            <a:avLst/>
          </a:prstGeom>
        </p:spPr>
        <p:txBody>
          <a:bodyPr anchor="ctr"/>
          <a:lstStyle>
            <a:lvl1pPr marL="0" indent="0" algn="l">
              <a:buNone/>
              <a:defRPr sz="3600" b="1" i="0">
                <a:solidFill>
                  <a:schemeClr val="tx2"/>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6" name="TextBox 5"/>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1269653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42" name="Graphique 3">
            <a:extLst>
              <a:ext uri="{FF2B5EF4-FFF2-40B4-BE49-F238E27FC236}">
                <a16:creationId xmlns:a16="http://schemas.microsoft.com/office/drawing/2014/main" id="{F29C7745-5C50-6732-701C-33D41C3EA16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7134"/>
          <a:stretch/>
        </p:blipFill>
        <p:spPr>
          <a:xfrm>
            <a:off x="0" y="2180"/>
            <a:ext cx="2457336" cy="2943225"/>
          </a:xfrm>
          <a:prstGeom prst="rect">
            <a:avLst/>
          </a:prstGeom>
        </p:spPr>
      </p:pic>
      <p:pic>
        <p:nvPicPr>
          <p:cNvPr id="8" name="Graphique 3">
            <a:extLst>
              <a:ext uri="{FF2B5EF4-FFF2-40B4-BE49-F238E27FC236}">
                <a16:creationId xmlns:a16="http://schemas.microsoft.com/office/drawing/2014/main" id="{9F33EC83-E390-4567-BFDC-B80DC61064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0822" y="2271558"/>
            <a:ext cx="4648200" cy="2943225"/>
          </a:xfrm>
          <a:prstGeom prst="rect">
            <a:avLst/>
          </a:prstGeom>
        </p:spPr>
      </p:pic>
      <p:pic>
        <p:nvPicPr>
          <p:cNvPr id="9" name="Graphique 6">
            <a:extLst>
              <a:ext uri="{FF2B5EF4-FFF2-40B4-BE49-F238E27FC236}">
                <a16:creationId xmlns:a16="http://schemas.microsoft.com/office/drawing/2014/main" id="{219BAA17-CE0D-4644-8D5E-90D632E178B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212508" y="3176433"/>
            <a:ext cx="2047875" cy="2038350"/>
          </a:xfrm>
          <a:prstGeom prst="rect">
            <a:avLst/>
          </a:prstGeom>
          <a:effectLst/>
        </p:spPr>
      </p:pic>
      <p:sp>
        <p:nvSpPr>
          <p:cNvPr id="40" name="Titre 1">
            <a:extLst>
              <a:ext uri="{FF2B5EF4-FFF2-40B4-BE49-F238E27FC236}">
                <a16:creationId xmlns:a16="http://schemas.microsoft.com/office/drawing/2014/main" id="{D369FCAE-B61A-D026-FF3C-45CA3D072565}"/>
              </a:ext>
            </a:extLst>
          </p:cNvPr>
          <p:cNvSpPr txBox="1">
            <a:spLocks/>
          </p:cNvSpPr>
          <p:nvPr userDrawn="1"/>
        </p:nvSpPr>
        <p:spPr>
          <a:xfrm>
            <a:off x="192741" y="311336"/>
            <a:ext cx="10515600" cy="522381"/>
          </a:xfrm>
          <a:prstGeom prst="rect">
            <a:avLst/>
          </a:prstGeom>
        </p:spPr>
        <p:txBody>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endParaRPr lang="fr-FR" dirty="0"/>
          </a:p>
        </p:txBody>
      </p:sp>
      <p:cxnSp>
        <p:nvCxnSpPr>
          <p:cNvPr id="41" name="Connecteur droit 40">
            <a:extLst>
              <a:ext uri="{FF2B5EF4-FFF2-40B4-BE49-F238E27FC236}">
                <a16:creationId xmlns:a16="http://schemas.microsoft.com/office/drawing/2014/main" id="{8B190A52-1121-53BB-ED4A-232C46685EA2}"/>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46" name="Graphique 6">
            <a:extLst>
              <a:ext uri="{FF2B5EF4-FFF2-40B4-BE49-F238E27FC236}">
                <a16:creationId xmlns:a16="http://schemas.microsoft.com/office/drawing/2014/main" id="{AFD4845A-7142-9061-6F37-66468CD52C81}"/>
              </a:ext>
            </a:extLst>
          </p:cNvPr>
          <p:cNvPicPr>
            <a:picLocks noChangeAspect="1"/>
          </p:cNvPicPr>
          <p:nvPr userDrawn="1"/>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12076"/>
          <a:stretch/>
        </p:blipFill>
        <p:spPr>
          <a:xfrm rot="10800000">
            <a:off x="10391412" y="833717"/>
            <a:ext cx="1800587" cy="2038350"/>
          </a:xfrm>
          <a:prstGeom prst="rect">
            <a:avLst/>
          </a:prstGeom>
          <a:effectLst/>
        </p:spPr>
      </p:pic>
      <p:pic>
        <p:nvPicPr>
          <p:cNvPr id="5" name="Image 4">
            <a:extLst>
              <a:ext uri="{FF2B5EF4-FFF2-40B4-BE49-F238E27FC236}">
                <a16:creationId xmlns:a16="http://schemas.microsoft.com/office/drawing/2014/main" id="{3B0C1882-41BF-F68D-E33F-14F64DD2A87B}"/>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658190" y="1665254"/>
            <a:ext cx="2457335" cy="2195959"/>
          </a:xfrm>
          <a:prstGeom prst="rect">
            <a:avLst/>
          </a:prstGeom>
        </p:spPr>
      </p:pic>
      <p:pic>
        <p:nvPicPr>
          <p:cNvPr id="47" name="Image 46">
            <a:extLst>
              <a:ext uri="{FF2B5EF4-FFF2-40B4-BE49-F238E27FC236}">
                <a16:creationId xmlns:a16="http://schemas.microsoft.com/office/drawing/2014/main" id="{8D5122E9-A4A3-B9EB-51F2-0DBFD2B968B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83840" y="3823799"/>
            <a:ext cx="2457335" cy="2195959"/>
          </a:xfrm>
          <a:prstGeom prst="rect">
            <a:avLst/>
          </a:prstGeom>
        </p:spPr>
      </p:pic>
      <p:pic>
        <p:nvPicPr>
          <p:cNvPr id="48" name="Image 47">
            <a:extLst>
              <a:ext uri="{FF2B5EF4-FFF2-40B4-BE49-F238E27FC236}">
                <a16:creationId xmlns:a16="http://schemas.microsoft.com/office/drawing/2014/main" id="{030856FC-904A-8FAF-7F98-8D0F1F40A00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031715" y="1473792"/>
            <a:ext cx="2457335" cy="2195959"/>
          </a:xfrm>
          <a:prstGeom prst="rect">
            <a:avLst/>
          </a:prstGeom>
        </p:spPr>
      </p:pic>
      <p:pic>
        <p:nvPicPr>
          <p:cNvPr id="3" name="Image 2">
            <a:extLst>
              <a:ext uri="{FF2B5EF4-FFF2-40B4-BE49-F238E27FC236}">
                <a16:creationId xmlns:a16="http://schemas.microsoft.com/office/drawing/2014/main" id="{48344DEE-BE2D-E946-D52A-1FA33813024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519530" y="1620974"/>
            <a:ext cx="2429099" cy="2196000"/>
          </a:xfrm>
          <a:prstGeom prst="rect">
            <a:avLst/>
          </a:prstGeom>
        </p:spPr>
      </p:pic>
      <p:pic>
        <p:nvPicPr>
          <p:cNvPr id="49" name="Image 48">
            <a:extLst>
              <a:ext uri="{FF2B5EF4-FFF2-40B4-BE49-F238E27FC236}">
                <a16:creationId xmlns:a16="http://schemas.microsoft.com/office/drawing/2014/main" id="{0096F584-8414-039F-A03A-C65512464FF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854077" y="3791355"/>
            <a:ext cx="2429099" cy="2196000"/>
          </a:xfrm>
          <a:prstGeom prst="rect">
            <a:avLst/>
          </a:prstGeom>
        </p:spPr>
      </p:pic>
      <p:pic>
        <p:nvPicPr>
          <p:cNvPr id="50" name="Image 49">
            <a:extLst>
              <a:ext uri="{FF2B5EF4-FFF2-40B4-BE49-F238E27FC236}">
                <a16:creationId xmlns:a16="http://schemas.microsoft.com/office/drawing/2014/main" id="{3C0A8422-6328-0376-CCE3-ADCEA1D40E6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864819" y="1384786"/>
            <a:ext cx="2429099" cy="2196000"/>
          </a:xfrm>
          <a:prstGeom prst="rect">
            <a:avLst/>
          </a:prstGeom>
        </p:spPr>
      </p:pic>
      <p:sp>
        <p:nvSpPr>
          <p:cNvPr id="51" name="Espace réservé du texte 6">
            <a:extLst>
              <a:ext uri="{FF2B5EF4-FFF2-40B4-BE49-F238E27FC236}">
                <a16:creationId xmlns:a16="http://schemas.microsoft.com/office/drawing/2014/main" id="{16EFAB52-9CDE-E8E3-58F4-A0A26EA7AAD1}"/>
              </a:ext>
            </a:extLst>
          </p:cNvPr>
          <p:cNvSpPr>
            <a:spLocks noGrp="1"/>
          </p:cNvSpPr>
          <p:nvPr>
            <p:ph type="body" sz="quarter" idx="19"/>
          </p:nvPr>
        </p:nvSpPr>
        <p:spPr>
          <a:xfrm>
            <a:off x="1754881" y="2164604"/>
            <a:ext cx="1958396" cy="1264396"/>
          </a:xfrm>
          <a:prstGeom prst="rect">
            <a:avLst/>
          </a:prstGeom>
        </p:spPr>
        <p:txBody>
          <a:bodyPr anchor="ctr"/>
          <a:lstStyle>
            <a:lvl1pPr marL="0" indent="0" algn="ctr">
              <a:buNone/>
              <a:defRPr sz="18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2" name="Espace réservé du texte 6">
            <a:extLst>
              <a:ext uri="{FF2B5EF4-FFF2-40B4-BE49-F238E27FC236}">
                <a16:creationId xmlns:a16="http://schemas.microsoft.com/office/drawing/2014/main" id="{3A2E2CF6-BD24-773E-2267-23CBC42F9CDE}"/>
              </a:ext>
            </a:extLst>
          </p:cNvPr>
          <p:cNvSpPr>
            <a:spLocks noGrp="1"/>
          </p:cNvSpPr>
          <p:nvPr>
            <p:ph type="body" sz="quarter" idx="20"/>
          </p:nvPr>
        </p:nvSpPr>
        <p:spPr>
          <a:xfrm>
            <a:off x="7091180" y="4309826"/>
            <a:ext cx="1958396" cy="1264396"/>
          </a:xfrm>
          <a:prstGeom prst="rect">
            <a:avLst/>
          </a:prstGeom>
        </p:spPr>
        <p:txBody>
          <a:bodyPr anchor="ctr"/>
          <a:lstStyle>
            <a:lvl1pPr marL="0" indent="0" algn="ctr">
              <a:buNone/>
              <a:defRPr sz="18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3" name="Espace réservé du texte 6">
            <a:extLst>
              <a:ext uri="{FF2B5EF4-FFF2-40B4-BE49-F238E27FC236}">
                <a16:creationId xmlns:a16="http://schemas.microsoft.com/office/drawing/2014/main" id="{CE08DBC6-A242-D30B-5314-44201DC07226}"/>
              </a:ext>
            </a:extLst>
          </p:cNvPr>
          <p:cNvSpPr>
            <a:spLocks noGrp="1"/>
          </p:cNvSpPr>
          <p:nvPr>
            <p:ph type="body" sz="quarter" idx="21"/>
          </p:nvPr>
        </p:nvSpPr>
        <p:spPr>
          <a:xfrm>
            <a:off x="9117707" y="1922064"/>
            <a:ext cx="1958396" cy="1264396"/>
          </a:xfrm>
          <a:prstGeom prst="rect">
            <a:avLst/>
          </a:prstGeom>
        </p:spPr>
        <p:txBody>
          <a:bodyPr anchor="ctr"/>
          <a:lstStyle>
            <a:lvl1pPr marL="0" indent="0" algn="ctr">
              <a:buNone/>
              <a:defRPr sz="18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pic>
        <p:nvPicPr>
          <p:cNvPr id="54" name="Image 53" descr="Une image contenant peigne, grille&#10;&#10;Description générée automatiquement">
            <a:extLst>
              <a:ext uri="{FF2B5EF4-FFF2-40B4-BE49-F238E27FC236}">
                <a16:creationId xmlns:a16="http://schemas.microsoft.com/office/drawing/2014/main" id="{E5B0EA24-2BD3-E1E8-D8FB-B8280ADB4ED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805536" y="1822072"/>
            <a:ext cx="1005579" cy="898969"/>
          </a:xfrm>
          <a:prstGeom prst="rect">
            <a:avLst/>
          </a:prstGeom>
        </p:spPr>
      </p:pic>
      <p:pic>
        <p:nvPicPr>
          <p:cNvPr id="55" name="Image 54" descr="Une image contenant peigne, grille&#10;&#10;Description générée automatiquement">
            <a:extLst>
              <a:ext uri="{FF2B5EF4-FFF2-40B4-BE49-F238E27FC236}">
                <a16:creationId xmlns:a16="http://schemas.microsoft.com/office/drawing/2014/main" id="{A19EAF0D-690B-50F3-1875-00B24EB4913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603062" y="3954543"/>
            <a:ext cx="607813" cy="543374"/>
          </a:xfrm>
          <a:prstGeom prst="rect">
            <a:avLst/>
          </a:prstGeom>
        </p:spPr>
      </p:pic>
      <p:pic>
        <p:nvPicPr>
          <p:cNvPr id="57" name="Image 56" descr="Une image contenant peigne, grille&#10;&#10;Description générée automatiquement">
            <a:extLst>
              <a:ext uri="{FF2B5EF4-FFF2-40B4-BE49-F238E27FC236}">
                <a16:creationId xmlns:a16="http://schemas.microsoft.com/office/drawing/2014/main" id="{3E772C65-6E50-F323-EC8E-43E9A55356B4}"/>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1" y="2903068"/>
            <a:ext cx="1151983" cy="1986287"/>
          </a:xfrm>
          <a:prstGeom prst="rect">
            <a:avLst/>
          </a:prstGeom>
        </p:spPr>
      </p:pic>
      <p:sp>
        <p:nvSpPr>
          <p:cNvPr id="20" name="TextBox 19"/>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488351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p:bg>
      <p:bgPr>
        <a:solidFill>
          <a:schemeClr val="bg1"/>
        </a:solidFill>
        <a:effectLst/>
      </p:bgPr>
    </p:bg>
    <p:spTree>
      <p:nvGrpSpPr>
        <p:cNvPr id="1" name=""/>
        <p:cNvGrpSpPr/>
        <p:nvPr/>
      </p:nvGrpSpPr>
      <p:grpSpPr>
        <a:xfrm>
          <a:off x="0" y="0"/>
          <a:ext cx="0" cy="0"/>
          <a:chOff x="0" y="0"/>
          <a:chExt cx="0" cy="0"/>
        </a:xfrm>
      </p:grpSpPr>
      <p:sp>
        <p:nvSpPr>
          <p:cNvPr id="6" name="Triangle isocèle 20">
            <a:extLst>
              <a:ext uri="{FF2B5EF4-FFF2-40B4-BE49-F238E27FC236}">
                <a16:creationId xmlns:a16="http://schemas.microsoft.com/office/drawing/2014/main" id="{7E276DA5-CC65-4B48-9E02-118E9AE821FC}"/>
              </a:ext>
            </a:extLst>
          </p:cNvPr>
          <p:cNvSpPr/>
          <p:nvPr userDrawn="1"/>
        </p:nvSpPr>
        <p:spPr>
          <a:xfrm>
            <a:off x="0" y="0"/>
            <a:ext cx="12192000" cy="6858000"/>
          </a:xfrm>
          <a:prstGeom prst="triangle">
            <a:avLst>
              <a:gd name="adj" fmla="val 100000"/>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A7DCF1D9-3E95-F449-B628-2262EA67DE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7508" y="6016023"/>
            <a:ext cx="1476485" cy="841977"/>
          </a:xfrm>
          <a:prstGeom prst="rect">
            <a:avLst/>
          </a:prstGeom>
        </p:spPr>
      </p:pic>
      <p:pic>
        <p:nvPicPr>
          <p:cNvPr id="3" name="Image 2">
            <a:extLst>
              <a:ext uri="{FF2B5EF4-FFF2-40B4-BE49-F238E27FC236}">
                <a16:creationId xmlns:a16="http://schemas.microsoft.com/office/drawing/2014/main" id="{CA561AFC-86A5-3F47-9AA9-1B9BE083E5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7508" y="6016023"/>
            <a:ext cx="1476485" cy="841977"/>
          </a:xfrm>
          <a:prstGeom prst="rect">
            <a:avLst/>
          </a:prstGeom>
        </p:spPr>
      </p:pic>
      <p:sp>
        <p:nvSpPr>
          <p:cNvPr id="20" name="Titre 1">
            <a:extLst>
              <a:ext uri="{FF2B5EF4-FFF2-40B4-BE49-F238E27FC236}">
                <a16:creationId xmlns:a16="http://schemas.microsoft.com/office/drawing/2014/main" id="{451F6539-CE07-78B4-78E9-EFC53A4506C3}"/>
              </a:ext>
            </a:extLst>
          </p:cNvPr>
          <p:cNvSpPr>
            <a:spLocks noGrp="1"/>
          </p:cNvSpPr>
          <p:nvPr>
            <p:ph type="title"/>
          </p:nvPr>
        </p:nvSpPr>
        <p:spPr>
          <a:xfrm>
            <a:off x="192741" y="311336"/>
            <a:ext cx="10515600" cy="522381"/>
          </a:xfrm>
          <a:prstGeom prst="rect">
            <a:avLst/>
          </a:prstGeom>
        </p:spPr>
        <p:txBody>
          <a:bodyPr/>
          <a:lstStyle>
            <a:lvl1pPr>
              <a:defRPr sz="2800"/>
            </a:lvl1pPr>
          </a:lstStyle>
          <a:p>
            <a:r>
              <a:rPr lang="fr-FR" dirty="0"/>
              <a:t>Modifiez le style du titre</a:t>
            </a:r>
          </a:p>
        </p:txBody>
      </p:sp>
      <p:cxnSp>
        <p:nvCxnSpPr>
          <p:cNvPr id="33" name="Connecteur droit 32">
            <a:extLst>
              <a:ext uri="{FF2B5EF4-FFF2-40B4-BE49-F238E27FC236}">
                <a16:creationId xmlns:a16="http://schemas.microsoft.com/office/drawing/2014/main" id="{85ED92AD-CA71-1BD2-767F-4F170E391810}"/>
              </a:ext>
            </a:extLst>
          </p:cNvPr>
          <p:cNvCxnSpPr>
            <a:cxnSpLocks/>
          </p:cNvCxnSpPr>
          <p:nvPr userDrawn="1"/>
        </p:nvCxnSpPr>
        <p:spPr>
          <a:xfrm>
            <a:off x="5459506" y="4437529"/>
            <a:ext cx="18825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Connecteur droit 23">
            <a:extLst>
              <a:ext uri="{FF2B5EF4-FFF2-40B4-BE49-F238E27FC236}">
                <a16:creationId xmlns:a16="http://schemas.microsoft.com/office/drawing/2014/main" id="{52FBD869-DA67-F6E7-6A57-632B44879D88}"/>
              </a:ext>
            </a:extLst>
          </p:cNvPr>
          <p:cNvCxnSpPr/>
          <p:nvPr userDrawn="1"/>
        </p:nvCxnSpPr>
        <p:spPr>
          <a:xfrm>
            <a:off x="0" y="833717"/>
            <a:ext cx="5002306" cy="0"/>
          </a:xfrm>
          <a:prstGeom prst="line">
            <a:avLst/>
          </a:prstGeom>
        </p:spPr>
        <p:style>
          <a:lnRef idx="1">
            <a:schemeClr val="accent4"/>
          </a:lnRef>
          <a:fillRef idx="0">
            <a:schemeClr val="accent4"/>
          </a:fillRef>
          <a:effectRef idx="0">
            <a:schemeClr val="accent4"/>
          </a:effectRef>
          <a:fontRef idx="minor">
            <a:schemeClr val="tx1"/>
          </a:fontRef>
        </p:style>
      </p:cxnSp>
      <p:pic>
        <p:nvPicPr>
          <p:cNvPr id="25" name="Image 24">
            <a:extLst>
              <a:ext uri="{FF2B5EF4-FFF2-40B4-BE49-F238E27FC236}">
                <a16:creationId xmlns:a16="http://schemas.microsoft.com/office/drawing/2014/main" id="{AD83EB3E-9F24-CA84-72E1-85CCF778E7D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44906" y="3204790"/>
            <a:ext cx="2729753" cy="2435474"/>
          </a:xfrm>
          <a:prstGeom prst="rect">
            <a:avLst/>
          </a:prstGeom>
        </p:spPr>
      </p:pic>
      <p:cxnSp>
        <p:nvCxnSpPr>
          <p:cNvPr id="36" name="Connecteur droit 35">
            <a:extLst>
              <a:ext uri="{FF2B5EF4-FFF2-40B4-BE49-F238E27FC236}">
                <a16:creationId xmlns:a16="http://schemas.microsoft.com/office/drawing/2014/main" id="{2E4A5B21-D39D-BDCE-8C80-3B65C6A1295E}"/>
              </a:ext>
            </a:extLst>
          </p:cNvPr>
          <p:cNvCxnSpPr>
            <a:cxnSpLocks/>
          </p:cNvCxnSpPr>
          <p:nvPr userDrawn="1"/>
        </p:nvCxnSpPr>
        <p:spPr>
          <a:xfrm>
            <a:off x="4518212" y="2626658"/>
            <a:ext cx="1882588" cy="0"/>
          </a:xfrm>
          <a:prstGeom prst="line">
            <a:avLst/>
          </a:prstGeom>
        </p:spPr>
        <p:style>
          <a:lnRef idx="1">
            <a:schemeClr val="accent2"/>
          </a:lnRef>
          <a:fillRef idx="0">
            <a:schemeClr val="accent2"/>
          </a:fillRef>
          <a:effectRef idx="0">
            <a:schemeClr val="accent2"/>
          </a:effectRef>
          <a:fontRef idx="minor">
            <a:schemeClr val="tx1"/>
          </a:fontRef>
        </p:style>
      </p:cxnSp>
      <p:pic>
        <p:nvPicPr>
          <p:cNvPr id="28" name="Image 27" descr="Une image contenant texte, signe, clipart&#10;&#10;Description générée automatiquement">
            <a:extLst>
              <a:ext uri="{FF2B5EF4-FFF2-40B4-BE49-F238E27FC236}">
                <a16:creationId xmlns:a16="http://schemas.microsoft.com/office/drawing/2014/main" id="{FF46DB27-4A80-28C1-79D6-D3EF900136C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344" y="4125208"/>
            <a:ext cx="978274" cy="594637"/>
          </a:xfrm>
          <a:prstGeom prst="rect">
            <a:avLst/>
          </a:prstGeom>
        </p:spPr>
      </p:pic>
      <p:pic>
        <p:nvPicPr>
          <p:cNvPr id="29" name="Image 28">
            <a:extLst>
              <a:ext uri="{FF2B5EF4-FFF2-40B4-BE49-F238E27FC236}">
                <a16:creationId xmlns:a16="http://schemas.microsoft.com/office/drawing/2014/main" id="{C27DC6BA-71FF-7CB2-CA72-9CF389F8B93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129796" y="1410384"/>
            <a:ext cx="2729753" cy="2435474"/>
          </a:xfrm>
          <a:prstGeom prst="rect">
            <a:avLst/>
          </a:prstGeom>
        </p:spPr>
      </p:pic>
      <p:pic>
        <p:nvPicPr>
          <p:cNvPr id="30" name="Image 29" descr="Une image contenant texte, signe, clipart&#10;&#10;Description générée automatiquement">
            <a:extLst>
              <a:ext uri="{FF2B5EF4-FFF2-40B4-BE49-F238E27FC236}">
                <a16:creationId xmlns:a16="http://schemas.microsoft.com/office/drawing/2014/main" id="{D082BC38-92A6-F49B-0EDB-8998074A0E6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9564398" y="2330802"/>
            <a:ext cx="978274" cy="594637"/>
          </a:xfrm>
          <a:prstGeom prst="rect">
            <a:avLst/>
          </a:prstGeom>
        </p:spPr>
      </p:pic>
      <p:sp>
        <p:nvSpPr>
          <p:cNvPr id="31" name="Espace réservé du texte 6">
            <a:extLst>
              <a:ext uri="{FF2B5EF4-FFF2-40B4-BE49-F238E27FC236}">
                <a16:creationId xmlns:a16="http://schemas.microsoft.com/office/drawing/2014/main" id="{BEB8F372-B663-F747-2BFB-39FF7AD9B5EE}"/>
              </a:ext>
            </a:extLst>
          </p:cNvPr>
          <p:cNvSpPr>
            <a:spLocks noGrp="1"/>
          </p:cNvSpPr>
          <p:nvPr>
            <p:ph type="body" sz="quarter" idx="19"/>
          </p:nvPr>
        </p:nvSpPr>
        <p:spPr>
          <a:xfrm>
            <a:off x="3330584" y="3845858"/>
            <a:ext cx="1958396" cy="1264396"/>
          </a:xfrm>
          <a:prstGeom prst="rect">
            <a:avLst/>
          </a:prstGeom>
        </p:spPr>
        <p:txBody>
          <a:bodyPr anchor="ctr"/>
          <a:lstStyle>
            <a:lvl1pPr marL="0" indent="0" algn="ctr">
              <a:buNone/>
              <a:defRPr sz="18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2" name="Espace réservé du texte 6">
            <a:extLst>
              <a:ext uri="{FF2B5EF4-FFF2-40B4-BE49-F238E27FC236}">
                <a16:creationId xmlns:a16="http://schemas.microsoft.com/office/drawing/2014/main" id="{63D8CC44-6AE2-CDA5-2AE8-08A0537147A3}"/>
              </a:ext>
            </a:extLst>
          </p:cNvPr>
          <p:cNvSpPr>
            <a:spLocks noGrp="1"/>
          </p:cNvSpPr>
          <p:nvPr>
            <p:ph type="body" sz="quarter" idx="20"/>
          </p:nvPr>
        </p:nvSpPr>
        <p:spPr>
          <a:xfrm>
            <a:off x="6515474" y="1995922"/>
            <a:ext cx="1958396" cy="1264396"/>
          </a:xfrm>
          <a:prstGeom prst="rect">
            <a:avLst/>
          </a:prstGeom>
        </p:spPr>
        <p:txBody>
          <a:bodyPr anchor="ctr"/>
          <a:lstStyle>
            <a:lvl1pPr marL="0" indent="0" algn="ctr">
              <a:buNone/>
              <a:defRPr sz="18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7" name="Espace réservé du texte 6">
            <a:extLst>
              <a:ext uri="{FF2B5EF4-FFF2-40B4-BE49-F238E27FC236}">
                <a16:creationId xmlns:a16="http://schemas.microsoft.com/office/drawing/2014/main" id="{67249009-ED42-6935-B9AD-241502A724EF}"/>
              </a:ext>
            </a:extLst>
          </p:cNvPr>
          <p:cNvSpPr>
            <a:spLocks noGrp="1"/>
          </p:cNvSpPr>
          <p:nvPr>
            <p:ph type="body" sz="quarter" idx="21"/>
          </p:nvPr>
        </p:nvSpPr>
        <p:spPr>
          <a:xfrm>
            <a:off x="1270409" y="2289619"/>
            <a:ext cx="2986279" cy="594637"/>
          </a:xfrm>
          <a:prstGeom prst="rect">
            <a:avLst/>
          </a:prstGeom>
        </p:spPr>
        <p:txBody>
          <a:bodyPr anchor="ctr"/>
          <a:lstStyle>
            <a:lvl1pPr marL="0" indent="0" algn="ctr">
              <a:buNone/>
              <a:defRPr sz="1400" b="1" i="0">
                <a:solidFill>
                  <a:schemeClr val="tx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8" name="Espace réservé du texte 6">
            <a:extLst>
              <a:ext uri="{FF2B5EF4-FFF2-40B4-BE49-F238E27FC236}">
                <a16:creationId xmlns:a16="http://schemas.microsoft.com/office/drawing/2014/main" id="{8E18325D-C99C-3C01-3454-3C1890E9F871}"/>
              </a:ext>
            </a:extLst>
          </p:cNvPr>
          <p:cNvSpPr>
            <a:spLocks noGrp="1"/>
          </p:cNvSpPr>
          <p:nvPr>
            <p:ph type="body" sz="quarter" idx="22"/>
          </p:nvPr>
        </p:nvSpPr>
        <p:spPr>
          <a:xfrm>
            <a:off x="7556393" y="4162765"/>
            <a:ext cx="2986279" cy="594637"/>
          </a:xfrm>
          <a:prstGeom prst="rect">
            <a:avLst/>
          </a:prstGeom>
        </p:spPr>
        <p:txBody>
          <a:bodyPr anchor="ctr"/>
          <a:lstStyle>
            <a:lvl1pPr marL="0" indent="0" algn="ctr">
              <a:buNone/>
              <a:defRPr sz="1400" b="1" i="0">
                <a:solidFill>
                  <a:schemeClr val="bg1"/>
                </a:solidFill>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pic>
        <p:nvPicPr>
          <p:cNvPr id="41" name="Image 40">
            <a:extLst>
              <a:ext uri="{FF2B5EF4-FFF2-40B4-BE49-F238E27FC236}">
                <a16:creationId xmlns:a16="http://schemas.microsoft.com/office/drawing/2014/main" id="{D20FFE41-1BF3-2EBF-7FFE-03BA4692143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344" y="6436795"/>
            <a:ext cx="2631141" cy="219737"/>
          </a:xfrm>
          <a:prstGeom prst="rect">
            <a:avLst/>
          </a:prstGeom>
        </p:spPr>
      </p:pic>
      <p:sp>
        <p:nvSpPr>
          <p:cNvPr id="18" name="TextBox 17"/>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402408630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8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cons_Graphic">
    <p:spTree>
      <p:nvGrpSpPr>
        <p:cNvPr id="1" name=""/>
        <p:cNvGrpSpPr/>
        <p:nvPr/>
      </p:nvGrpSpPr>
      <p:grpSpPr>
        <a:xfrm>
          <a:off x="0" y="0"/>
          <a:ext cx="0" cy="0"/>
          <a:chOff x="0" y="0"/>
          <a:chExt cx="0" cy="0"/>
        </a:xfrm>
      </p:grpSpPr>
      <p:sp>
        <p:nvSpPr>
          <p:cNvPr id="80" name="Rectangle : coins arrondis 21">
            <a:extLst>
              <a:ext uri="{FF2B5EF4-FFF2-40B4-BE49-F238E27FC236}">
                <a16:creationId xmlns:a16="http://schemas.microsoft.com/office/drawing/2014/main" id="{532DDD41-32E4-45EA-6F84-0EC6018B1756}"/>
              </a:ext>
            </a:extLst>
          </p:cNvPr>
          <p:cNvSpPr/>
          <p:nvPr userDrawn="1"/>
        </p:nvSpPr>
        <p:spPr>
          <a:xfrm>
            <a:off x="1507330" y="1320660"/>
            <a:ext cx="2228709" cy="601440"/>
          </a:xfrm>
          <a:custGeom>
            <a:avLst/>
            <a:gdLst>
              <a:gd name="connsiteX0" fmla="*/ 0 w 2228331"/>
              <a:gd name="connsiteY0" fmla="*/ 99845 h 599058"/>
              <a:gd name="connsiteX1" fmla="*/ 99845 w 2228331"/>
              <a:gd name="connsiteY1" fmla="*/ 0 h 599058"/>
              <a:gd name="connsiteX2" fmla="*/ 2128486 w 2228331"/>
              <a:gd name="connsiteY2" fmla="*/ 0 h 599058"/>
              <a:gd name="connsiteX3" fmla="*/ 2228331 w 2228331"/>
              <a:gd name="connsiteY3" fmla="*/ 99845 h 599058"/>
              <a:gd name="connsiteX4" fmla="*/ 2228331 w 2228331"/>
              <a:gd name="connsiteY4" fmla="*/ 499213 h 599058"/>
              <a:gd name="connsiteX5" fmla="*/ 2128486 w 2228331"/>
              <a:gd name="connsiteY5" fmla="*/ 599058 h 599058"/>
              <a:gd name="connsiteX6" fmla="*/ 99845 w 2228331"/>
              <a:gd name="connsiteY6" fmla="*/ 599058 h 599058"/>
              <a:gd name="connsiteX7" fmla="*/ 0 w 2228331"/>
              <a:gd name="connsiteY7" fmla="*/ 499213 h 599058"/>
              <a:gd name="connsiteX8" fmla="*/ 0 w 2228331"/>
              <a:gd name="connsiteY8" fmla="*/ 99845 h 599058"/>
              <a:gd name="connsiteX0" fmla="*/ 72268 w 2300599"/>
              <a:gd name="connsiteY0" fmla="*/ 99845 h 599058"/>
              <a:gd name="connsiteX1" fmla="*/ 100465 w 2300599"/>
              <a:gd name="connsiteY1" fmla="*/ 30956 h 599058"/>
              <a:gd name="connsiteX2" fmla="*/ 172113 w 2300599"/>
              <a:gd name="connsiteY2" fmla="*/ 0 h 599058"/>
              <a:gd name="connsiteX3" fmla="*/ 2200754 w 2300599"/>
              <a:gd name="connsiteY3" fmla="*/ 0 h 599058"/>
              <a:gd name="connsiteX4" fmla="*/ 2300599 w 2300599"/>
              <a:gd name="connsiteY4" fmla="*/ 99845 h 599058"/>
              <a:gd name="connsiteX5" fmla="*/ 2300599 w 2300599"/>
              <a:gd name="connsiteY5" fmla="*/ 499213 h 599058"/>
              <a:gd name="connsiteX6" fmla="*/ 2200754 w 2300599"/>
              <a:gd name="connsiteY6" fmla="*/ 599058 h 599058"/>
              <a:gd name="connsiteX7" fmla="*/ 172113 w 2300599"/>
              <a:gd name="connsiteY7" fmla="*/ 599058 h 599058"/>
              <a:gd name="connsiteX8" fmla="*/ 72268 w 2300599"/>
              <a:gd name="connsiteY8" fmla="*/ 499213 h 599058"/>
              <a:gd name="connsiteX9" fmla="*/ 72268 w 2300599"/>
              <a:gd name="connsiteY9" fmla="*/ 99845 h 599058"/>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4366 w 2312697"/>
              <a:gd name="connsiteY0" fmla="*/ 107361 h 606574"/>
              <a:gd name="connsiteX1" fmla="*/ 88751 w 2312697"/>
              <a:gd name="connsiteY1" fmla="*/ 9897 h 606574"/>
              <a:gd name="connsiteX2" fmla="*/ 184211 w 2312697"/>
              <a:gd name="connsiteY2" fmla="*/ 7516 h 606574"/>
              <a:gd name="connsiteX3" fmla="*/ 2212852 w 2312697"/>
              <a:gd name="connsiteY3" fmla="*/ 7516 h 606574"/>
              <a:gd name="connsiteX4" fmla="*/ 2312697 w 2312697"/>
              <a:gd name="connsiteY4" fmla="*/ 107361 h 606574"/>
              <a:gd name="connsiteX5" fmla="*/ 2312697 w 2312697"/>
              <a:gd name="connsiteY5" fmla="*/ 506729 h 606574"/>
              <a:gd name="connsiteX6" fmla="*/ 2212852 w 2312697"/>
              <a:gd name="connsiteY6" fmla="*/ 606574 h 606574"/>
              <a:gd name="connsiteX7" fmla="*/ 184211 w 2312697"/>
              <a:gd name="connsiteY7" fmla="*/ 606574 h 606574"/>
              <a:gd name="connsiteX8" fmla="*/ 84366 w 2312697"/>
              <a:gd name="connsiteY8" fmla="*/ 506729 h 606574"/>
              <a:gd name="connsiteX9" fmla="*/ 84366 w 2312697"/>
              <a:gd name="connsiteY9" fmla="*/ 107361 h 606574"/>
              <a:gd name="connsiteX0" fmla="*/ 0 w 2228331"/>
              <a:gd name="connsiteY0" fmla="*/ 108434 h 607647"/>
              <a:gd name="connsiteX1" fmla="*/ 4385 w 2228331"/>
              <a:gd name="connsiteY1" fmla="*/ 10970 h 607647"/>
              <a:gd name="connsiteX2" fmla="*/ 99845 w 2228331"/>
              <a:gd name="connsiteY2" fmla="*/ 8589 h 607647"/>
              <a:gd name="connsiteX3" fmla="*/ 2128486 w 2228331"/>
              <a:gd name="connsiteY3" fmla="*/ 8589 h 607647"/>
              <a:gd name="connsiteX4" fmla="*/ 2228331 w 2228331"/>
              <a:gd name="connsiteY4" fmla="*/ 108434 h 607647"/>
              <a:gd name="connsiteX5" fmla="*/ 2228331 w 2228331"/>
              <a:gd name="connsiteY5" fmla="*/ 507802 h 607647"/>
              <a:gd name="connsiteX6" fmla="*/ 2128486 w 2228331"/>
              <a:gd name="connsiteY6" fmla="*/ 607647 h 607647"/>
              <a:gd name="connsiteX7" fmla="*/ 99845 w 2228331"/>
              <a:gd name="connsiteY7" fmla="*/ 607647 h 607647"/>
              <a:gd name="connsiteX8" fmla="*/ 0 w 2228331"/>
              <a:gd name="connsiteY8" fmla="*/ 507802 h 607647"/>
              <a:gd name="connsiteX9" fmla="*/ 0 w 2228331"/>
              <a:gd name="connsiteY9" fmla="*/ 108434 h 607647"/>
              <a:gd name="connsiteX0" fmla="*/ 17945 w 2246276"/>
              <a:gd name="connsiteY0" fmla="*/ 99845 h 599058"/>
              <a:gd name="connsiteX1" fmla="*/ 22330 w 2246276"/>
              <a:gd name="connsiteY1" fmla="*/ 2381 h 599058"/>
              <a:gd name="connsiteX2" fmla="*/ 117790 w 2246276"/>
              <a:gd name="connsiteY2" fmla="*/ 0 h 599058"/>
              <a:gd name="connsiteX3" fmla="*/ 2146431 w 2246276"/>
              <a:gd name="connsiteY3" fmla="*/ 0 h 599058"/>
              <a:gd name="connsiteX4" fmla="*/ 2246276 w 2246276"/>
              <a:gd name="connsiteY4" fmla="*/ 99845 h 599058"/>
              <a:gd name="connsiteX5" fmla="*/ 2246276 w 2246276"/>
              <a:gd name="connsiteY5" fmla="*/ 499213 h 599058"/>
              <a:gd name="connsiteX6" fmla="*/ 2146431 w 2246276"/>
              <a:gd name="connsiteY6" fmla="*/ 599058 h 599058"/>
              <a:gd name="connsiteX7" fmla="*/ 117790 w 2246276"/>
              <a:gd name="connsiteY7" fmla="*/ 599058 h 599058"/>
              <a:gd name="connsiteX8" fmla="*/ 17945 w 2246276"/>
              <a:gd name="connsiteY8" fmla="*/ 499213 h 599058"/>
              <a:gd name="connsiteX9" fmla="*/ 17945 w 2246276"/>
              <a:gd name="connsiteY9" fmla="*/ 99845 h 599058"/>
              <a:gd name="connsiteX0" fmla="*/ 0 w 2228331"/>
              <a:gd name="connsiteY0" fmla="*/ 99845 h 599058"/>
              <a:gd name="connsiteX1" fmla="*/ 4385 w 2228331"/>
              <a:gd name="connsiteY1" fmla="*/ 2381 h 599058"/>
              <a:gd name="connsiteX2" fmla="*/ 99845 w 2228331"/>
              <a:gd name="connsiteY2" fmla="*/ 0 h 599058"/>
              <a:gd name="connsiteX3" fmla="*/ 2128486 w 2228331"/>
              <a:gd name="connsiteY3" fmla="*/ 0 h 599058"/>
              <a:gd name="connsiteX4" fmla="*/ 2228331 w 2228331"/>
              <a:gd name="connsiteY4" fmla="*/ 99845 h 599058"/>
              <a:gd name="connsiteX5" fmla="*/ 2228331 w 2228331"/>
              <a:gd name="connsiteY5" fmla="*/ 499213 h 599058"/>
              <a:gd name="connsiteX6" fmla="*/ 2128486 w 2228331"/>
              <a:gd name="connsiteY6" fmla="*/ 599058 h 599058"/>
              <a:gd name="connsiteX7" fmla="*/ 99845 w 2228331"/>
              <a:gd name="connsiteY7" fmla="*/ 599058 h 599058"/>
              <a:gd name="connsiteX8" fmla="*/ 0 w 2228331"/>
              <a:gd name="connsiteY8" fmla="*/ 499213 h 599058"/>
              <a:gd name="connsiteX9" fmla="*/ 0 w 2228331"/>
              <a:gd name="connsiteY9" fmla="*/ 99845 h 599058"/>
              <a:gd name="connsiteX0" fmla="*/ 0 w 2228331"/>
              <a:gd name="connsiteY0" fmla="*/ 104608 h 603821"/>
              <a:gd name="connsiteX1" fmla="*/ 4385 w 2228331"/>
              <a:gd name="connsiteY1" fmla="*/ 0 h 603821"/>
              <a:gd name="connsiteX2" fmla="*/ 99845 w 2228331"/>
              <a:gd name="connsiteY2" fmla="*/ 4763 h 603821"/>
              <a:gd name="connsiteX3" fmla="*/ 2128486 w 2228331"/>
              <a:gd name="connsiteY3" fmla="*/ 4763 h 603821"/>
              <a:gd name="connsiteX4" fmla="*/ 2228331 w 2228331"/>
              <a:gd name="connsiteY4" fmla="*/ 104608 h 603821"/>
              <a:gd name="connsiteX5" fmla="*/ 2228331 w 2228331"/>
              <a:gd name="connsiteY5" fmla="*/ 503976 h 603821"/>
              <a:gd name="connsiteX6" fmla="*/ 2128486 w 2228331"/>
              <a:gd name="connsiteY6" fmla="*/ 603821 h 603821"/>
              <a:gd name="connsiteX7" fmla="*/ 99845 w 2228331"/>
              <a:gd name="connsiteY7" fmla="*/ 603821 h 603821"/>
              <a:gd name="connsiteX8" fmla="*/ 0 w 2228331"/>
              <a:gd name="connsiteY8" fmla="*/ 503976 h 603821"/>
              <a:gd name="connsiteX9" fmla="*/ 0 w 2228331"/>
              <a:gd name="connsiteY9" fmla="*/ 104608 h 603821"/>
              <a:gd name="connsiteX0" fmla="*/ 0 w 2228331"/>
              <a:gd name="connsiteY0" fmla="*/ 102227 h 601440"/>
              <a:gd name="connsiteX1" fmla="*/ 4385 w 2228331"/>
              <a:gd name="connsiteY1" fmla="*/ 0 h 601440"/>
              <a:gd name="connsiteX2" fmla="*/ 99845 w 2228331"/>
              <a:gd name="connsiteY2" fmla="*/ 2382 h 601440"/>
              <a:gd name="connsiteX3" fmla="*/ 2128486 w 2228331"/>
              <a:gd name="connsiteY3" fmla="*/ 2382 h 601440"/>
              <a:gd name="connsiteX4" fmla="*/ 2228331 w 2228331"/>
              <a:gd name="connsiteY4" fmla="*/ 102227 h 601440"/>
              <a:gd name="connsiteX5" fmla="*/ 2228331 w 2228331"/>
              <a:gd name="connsiteY5" fmla="*/ 501595 h 601440"/>
              <a:gd name="connsiteX6" fmla="*/ 2128486 w 2228331"/>
              <a:gd name="connsiteY6" fmla="*/ 601440 h 601440"/>
              <a:gd name="connsiteX7" fmla="*/ 99845 w 2228331"/>
              <a:gd name="connsiteY7" fmla="*/ 601440 h 601440"/>
              <a:gd name="connsiteX8" fmla="*/ 0 w 2228331"/>
              <a:gd name="connsiteY8" fmla="*/ 501595 h 601440"/>
              <a:gd name="connsiteX9" fmla="*/ 0 w 2228331"/>
              <a:gd name="connsiteY9" fmla="*/ 102227 h 601440"/>
              <a:gd name="connsiteX0" fmla="*/ 0 w 2228331"/>
              <a:gd name="connsiteY0" fmla="*/ 113718 h 612931"/>
              <a:gd name="connsiteX1" fmla="*/ 4385 w 2228331"/>
              <a:gd name="connsiteY1" fmla="*/ 11491 h 612931"/>
              <a:gd name="connsiteX2" fmla="*/ 2128486 w 2228331"/>
              <a:gd name="connsiteY2" fmla="*/ 13873 h 612931"/>
              <a:gd name="connsiteX3" fmla="*/ 2228331 w 2228331"/>
              <a:gd name="connsiteY3" fmla="*/ 113718 h 612931"/>
              <a:gd name="connsiteX4" fmla="*/ 2228331 w 2228331"/>
              <a:gd name="connsiteY4" fmla="*/ 513086 h 612931"/>
              <a:gd name="connsiteX5" fmla="*/ 2128486 w 2228331"/>
              <a:gd name="connsiteY5" fmla="*/ 612931 h 612931"/>
              <a:gd name="connsiteX6" fmla="*/ 99845 w 2228331"/>
              <a:gd name="connsiteY6" fmla="*/ 612931 h 612931"/>
              <a:gd name="connsiteX7" fmla="*/ 0 w 2228331"/>
              <a:gd name="connsiteY7" fmla="*/ 513086 h 612931"/>
              <a:gd name="connsiteX8" fmla="*/ 0 w 2228331"/>
              <a:gd name="connsiteY8" fmla="*/ 113718 h 612931"/>
              <a:gd name="connsiteX0" fmla="*/ 0 w 2228331"/>
              <a:gd name="connsiteY0" fmla="*/ 102227 h 601440"/>
              <a:gd name="connsiteX1" fmla="*/ 4385 w 2228331"/>
              <a:gd name="connsiteY1" fmla="*/ 0 h 601440"/>
              <a:gd name="connsiteX2" fmla="*/ 2128486 w 2228331"/>
              <a:gd name="connsiteY2" fmla="*/ 2382 h 601440"/>
              <a:gd name="connsiteX3" fmla="*/ 2228331 w 2228331"/>
              <a:gd name="connsiteY3" fmla="*/ 102227 h 601440"/>
              <a:gd name="connsiteX4" fmla="*/ 2228331 w 2228331"/>
              <a:gd name="connsiteY4" fmla="*/ 501595 h 601440"/>
              <a:gd name="connsiteX5" fmla="*/ 2128486 w 2228331"/>
              <a:gd name="connsiteY5" fmla="*/ 601440 h 601440"/>
              <a:gd name="connsiteX6" fmla="*/ 99845 w 2228331"/>
              <a:gd name="connsiteY6" fmla="*/ 601440 h 601440"/>
              <a:gd name="connsiteX7" fmla="*/ 0 w 2228331"/>
              <a:gd name="connsiteY7" fmla="*/ 501595 h 601440"/>
              <a:gd name="connsiteX8" fmla="*/ 0 w 2228331"/>
              <a:gd name="connsiteY8" fmla="*/ 102227 h 601440"/>
              <a:gd name="connsiteX0" fmla="*/ 1725 w 2230056"/>
              <a:gd name="connsiteY0" fmla="*/ 102227 h 601440"/>
              <a:gd name="connsiteX1" fmla="*/ 1347 w 2230056"/>
              <a:gd name="connsiteY1" fmla="*/ 0 h 601440"/>
              <a:gd name="connsiteX2" fmla="*/ 2130211 w 2230056"/>
              <a:gd name="connsiteY2" fmla="*/ 2382 h 601440"/>
              <a:gd name="connsiteX3" fmla="*/ 2230056 w 2230056"/>
              <a:gd name="connsiteY3" fmla="*/ 102227 h 601440"/>
              <a:gd name="connsiteX4" fmla="*/ 2230056 w 2230056"/>
              <a:gd name="connsiteY4" fmla="*/ 501595 h 601440"/>
              <a:gd name="connsiteX5" fmla="*/ 2130211 w 2230056"/>
              <a:gd name="connsiteY5" fmla="*/ 601440 h 601440"/>
              <a:gd name="connsiteX6" fmla="*/ 101570 w 2230056"/>
              <a:gd name="connsiteY6" fmla="*/ 601440 h 601440"/>
              <a:gd name="connsiteX7" fmla="*/ 1725 w 2230056"/>
              <a:gd name="connsiteY7" fmla="*/ 501595 h 601440"/>
              <a:gd name="connsiteX8" fmla="*/ 1725 w 2230056"/>
              <a:gd name="connsiteY8" fmla="*/ 102227 h 601440"/>
              <a:gd name="connsiteX0" fmla="*/ 378 w 2228709"/>
              <a:gd name="connsiteY0" fmla="*/ 501595 h 601440"/>
              <a:gd name="connsiteX1" fmla="*/ 0 w 2228709"/>
              <a:gd name="connsiteY1" fmla="*/ 0 h 601440"/>
              <a:gd name="connsiteX2" fmla="*/ 2128864 w 2228709"/>
              <a:gd name="connsiteY2" fmla="*/ 2382 h 601440"/>
              <a:gd name="connsiteX3" fmla="*/ 2228709 w 2228709"/>
              <a:gd name="connsiteY3" fmla="*/ 102227 h 601440"/>
              <a:gd name="connsiteX4" fmla="*/ 2228709 w 2228709"/>
              <a:gd name="connsiteY4" fmla="*/ 501595 h 601440"/>
              <a:gd name="connsiteX5" fmla="*/ 2128864 w 2228709"/>
              <a:gd name="connsiteY5" fmla="*/ 601440 h 601440"/>
              <a:gd name="connsiteX6" fmla="*/ 100223 w 2228709"/>
              <a:gd name="connsiteY6" fmla="*/ 601440 h 601440"/>
              <a:gd name="connsiteX7" fmla="*/ 378 w 2228709"/>
              <a:gd name="connsiteY7" fmla="*/ 501595 h 6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09" h="601440">
                <a:moveTo>
                  <a:pt x="378" y="501595"/>
                </a:moveTo>
                <a:lnTo>
                  <a:pt x="0" y="0"/>
                </a:lnTo>
                <a:lnTo>
                  <a:pt x="2128864" y="2382"/>
                </a:lnTo>
                <a:cubicBezTo>
                  <a:pt x="2184007" y="2382"/>
                  <a:pt x="2228709" y="47084"/>
                  <a:pt x="2228709" y="102227"/>
                </a:cubicBezTo>
                <a:lnTo>
                  <a:pt x="2228709" y="501595"/>
                </a:lnTo>
                <a:cubicBezTo>
                  <a:pt x="2228709" y="556738"/>
                  <a:pt x="2184007" y="601440"/>
                  <a:pt x="2128864" y="601440"/>
                </a:cubicBezTo>
                <a:lnTo>
                  <a:pt x="100223" y="601440"/>
                </a:lnTo>
                <a:cubicBezTo>
                  <a:pt x="45080" y="601440"/>
                  <a:pt x="378" y="556738"/>
                  <a:pt x="378" y="501595"/>
                </a:cubicBezTo>
                <a:close/>
              </a:path>
            </a:pathLst>
          </a:custGeom>
          <a:solidFill>
            <a:srgbClr val="A4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 coins arrondis 21">
            <a:extLst>
              <a:ext uri="{FF2B5EF4-FFF2-40B4-BE49-F238E27FC236}">
                <a16:creationId xmlns:a16="http://schemas.microsoft.com/office/drawing/2014/main" id="{61C63272-25FF-1103-FDFE-5525227325F4}"/>
              </a:ext>
            </a:extLst>
          </p:cNvPr>
          <p:cNvSpPr/>
          <p:nvPr userDrawn="1"/>
        </p:nvSpPr>
        <p:spPr>
          <a:xfrm>
            <a:off x="4106067" y="1320660"/>
            <a:ext cx="2228709" cy="601440"/>
          </a:xfrm>
          <a:custGeom>
            <a:avLst/>
            <a:gdLst>
              <a:gd name="connsiteX0" fmla="*/ 0 w 2228331"/>
              <a:gd name="connsiteY0" fmla="*/ 99845 h 599058"/>
              <a:gd name="connsiteX1" fmla="*/ 99845 w 2228331"/>
              <a:gd name="connsiteY1" fmla="*/ 0 h 599058"/>
              <a:gd name="connsiteX2" fmla="*/ 2128486 w 2228331"/>
              <a:gd name="connsiteY2" fmla="*/ 0 h 599058"/>
              <a:gd name="connsiteX3" fmla="*/ 2228331 w 2228331"/>
              <a:gd name="connsiteY3" fmla="*/ 99845 h 599058"/>
              <a:gd name="connsiteX4" fmla="*/ 2228331 w 2228331"/>
              <a:gd name="connsiteY4" fmla="*/ 499213 h 599058"/>
              <a:gd name="connsiteX5" fmla="*/ 2128486 w 2228331"/>
              <a:gd name="connsiteY5" fmla="*/ 599058 h 599058"/>
              <a:gd name="connsiteX6" fmla="*/ 99845 w 2228331"/>
              <a:gd name="connsiteY6" fmla="*/ 599058 h 599058"/>
              <a:gd name="connsiteX7" fmla="*/ 0 w 2228331"/>
              <a:gd name="connsiteY7" fmla="*/ 499213 h 599058"/>
              <a:gd name="connsiteX8" fmla="*/ 0 w 2228331"/>
              <a:gd name="connsiteY8" fmla="*/ 99845 h 599058"/>
              <a:gd name="connsiteX0" fmla="*/ 72268 w 2300599"/>
              <a:gd name="connsiteY0" fmla="*/ 99845 h 599058"/>
              <a:gd name="connsiteX1" fmla="*/ 100465 w 2300599"/>
              <a:gd name="connsiteY1" fmla="*/ 30956 h 599058"/>
              <a:gd name="connsiteX2" fmla="*/ 172113 w 2300599"/>
              <a:gd name="connsiteY2" fmla="*/ 0 h 599058"/>
              <a:gd name="connsiteX3" fmla="*/ 2200754 w 2300599"/>
              <a:gd name="connsiteY3" fmla="*/ 0 h 599058"/>
              <a:gd name="connsiteX4" fmla="*/ 2300599 w 2300599"/>
              <a:gd name="connsiteY4" fmla="*/ 99845 h 599058"/>
              <a:gd name="connsiteX5" fmla="*/ 2300599 w 2300599"/>
              <a:gd name="connsiteY5" fmla="*/ 499213 h 599058"/>
              <a:gd name="connsiteX6" fmla="*/ 2200754 w 2300599"/>
              <a:gd name="connsiteY6" fmla="*/ 599058 h 599058"/>
              <a:gd name="connsiteX7" fmla="*/ 172113 w 2300599"/>
              <a:gd name="connsiteY7" fmla="*/ 599058 h 599058"/>
              <a:gd name="connsiteX8" fmla="*/ 72268 w 2300599"/>
              <a:gd name="connsiteY8" fmla="*/ 499213 h 599058"/>
              <a:gd name="connsiteX9" fmla="*/ 72268 w 2300599"/>
              <a:gd name="connsiteY9" fmla="*/ 99845 h 599058"/>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4366 w 2312697"/>
              <a:gd name="connsiteY0" fmla="*/ 107361 h 606574"/>
              <a:gd name="connsiteX1" fmla="*/ 88751 w 2312697"/>
              <a:gd name="connsiteY1" fmla="*/ 9897 h 606574"/>
              <a:gd name="connsiteX2" fmla="*/ 184211 w 2312697"/>
              <a:gd name="connsiteY2" fmla="*/ 7516 h 606574"/>
              <a:gd name="connsiteX3" fmla="*/ 2212852 w 2312697"/>
              <a:gd name="connsiteY3" fmla="*/ 7516 h 606574"/>
              <a:gd name="connsiteX4" fmla="*/ 2312697 w 2312697"/>
              <a:gd name="connsiteY4" fmla="*/ 107361 h 606574"/>
              <a:gd name="connsiteX5" fmla="*/ 2312697 w 2312697"/>
              <a:gd name="connsiteY5" fmla="*/ 506729 h 606574"/>
              <a:gd name="connsiteX6" fmla="*/ 2212852 w 2312697"/>
              <a:gd name="connsiteY6" fmla="*/ 606574 h 606574"/>
              <a:gd name="connsiteX7" fmla="*/ 184211 w 2312697"/>
              <a:gd name="connsiteY7" fmla="*/ 606574 h 606574"/>
              <a:gd name="connsiteX8" fmla="*/ 84366 w 2312697"/>
              <a:gd name="connsiteY8" fmla="*/ 506729 h 606574"/>
              <a:gd name="connsiteX9" fmla="*/ 84366 w 2312697"/>
              <a:gd name="connsiteY9" fmla="*/ 107361 h 606574"/>
              <a:gd name="connsiteX0" fmla="*/ 0 w 2228331"/>
              <a:gd name="connsiteY0" fmla="*/ 108434 h 607647"/>
              <a:gd name="connsiteX1" fmla="*/ 4385 w 2228331"/>
              <a:gd name="connsiteY1" fmla="*/ 10970 h 607647"/>
              <a:gd name="connsiteX2" fmla="*/ 99845 w 2228331"/>
              <a:gd name="connsiteY2" fmla="*/ 8589 h 607647"/>
              <a:gd name="connsiteX3" fmla="*/ 2128486 w 2228331"/>
              <a:gd name="connsiteY3" fmla="*/ 8589 h 607647"/>
              <a:gd name="connsiteX4" fmla="*/ 2228331 w 2228331"/>
              <a:gd name="connsiteY4" fmla="*/ 108434 h 607647"/>
              <a:gd name="connsiteX5" fmla="*/ 2228331 w 2228331"/>
              <a:gd name="connsiteY5" fmla="*/ 507802 h 607647"/>
              <a:gd name="connsiteX6" fmla="*/ 2128486 w 2228331"/>
              <a:gd name="connsiteY6" fmla="*/ 607647 h 607647"/>
              <a:gd name="connsiteX7" fmla="*/ 99845 w 2228331"/>
              <a:gd name="connsiteY7" fmla="*/ 607647 h 607647"/>
              <a:gd name="connsiteX8" fmla="*/ 0 w 2228331"/>
              <a:gd name="connsiteY8" fmla="*/ 507802 h 607647"/>
              <a:gd name="connsiteX9" fmla="*/ 0 w 2228331"/>
              <a:gd name="connsiteY9" fmla="*/ 108434 h 607647"/>
              <a:gd name="connsiteX0" fmla="*/ 17945 w 2246276"/>
              <a:gd name="connsiteY0" fmla="*/ 99845 h 599058"/>
              <a:gd name="connsiteX1" fmla="*/ 22330 w 2246276"/>
              <a:gd name="connsiteY1" fmla="*/ 2381 h 599058"/>
              <a:gd name="connsiteX2" fmla="*/ 117790 w 2246276"/>
              <a:gd name="connsiteY2" fmla="*/ 0 h 599058"/>
              <a:gd name="connsiteX3" fmla="*/ 2146431 w 2246276"/>
              <a:gd name="connsiteY3" fmla="*/ 0 h 599058"/>
              <a:gd name="connsiteX4" fmla="*/ 2246276 w 2246276"/>
              <a:gd name="connsiteY4" fmla="*/ 99845 h 599058"/>
              <a:gd name="connsiteX5" fmla="*/ 2246276 w 2246276"/>
              <a:gd name="connsiteY5" fmla="*/ 499213 h 599058"/>
              <a:gd name="connsiteX6" fmla="*/ 2146431 w 2246276"/>
              <a:gd name="connsiteY6" fmla="*/ 599058 h 599058"/>
              <a:gd name="connsiteX7" fmla="*/ 117790 w 2246276"/>
              <a:gd name="connsiteY7" fmla="*/ 599058 h 599058"/>
              <a:gd name="connsiteX8" fmla="*/ 17945 w 2246276"/>
              <a:gd name="connsiteY8" fmla="*/ 499213 h 599058"/>
              <a:gd name="connsiteX9" fmla="*/ 17945 w 2246276"/>
              <a:gd name="connsiteY9" fmla="*/ 99845 h 599058"/>
              <a:gd name="connsiteX0" fmla="*/ 0 w 2228331"/>
              <a:gd name="connsiteY0" fmla="*/ 99845 h 599058"/>
              <a:gd name="connsiteX1" fmla="*/ 4385 w 2228331"/>
              <a:gd name="connsiteY1" fmla="*/ 2381 h 599058"/>
              <a:gd name="connsiteX2" fmla="*/ 99845 w 2228331"/>
              <a:gd name="connsiteY2" fmla="*/ 0 h 599058"/>
              <a:gd name="connsiteX3" fmla="*/ 2128486 w 2228331"/>
              <a:gd name="connsiteY3" fmla="*/ 0 h 599058"/>
              <a:gd name="connsiteX4" fmla="*/ 2228331 w 2228331"/>
              <a:gd name="connsiteY4" fmla="*/ 99845 h 599058"/>
              <a:gd name="connsiteX5" fmla="*/ 2228331 w 2228331"/>
              <a:gd name="connsiteY5" fmla="*/ 499213 h 599058"/>
              <a:gd name="connsiteX6" fmla="*/ 2128486 w 2228331"/>
              <a:gd name="connsiteY6" fmla="*/ 599058 h 599058"/>
              <a:gd name="connsiteX7" fmla="*/ 99845 w 2228331"/>
              <a:gd name="connsiteY7" fmla="*/ 599058 h 599058"/>
              <a:gd name="connsiteX8" fmla="*/ 0 w 2228331"/>
              <a:gd name="connsiteY8" fmla="*/ 499213 h 599058"/>
              <a:gd name="connsiteX9" fmla="*/ 0 w 2228331"/>
              <a:gd name="connsiteY9" fmla="*/ 99845 h 599058"/>
              <a:gd name="connsiteX0" fmla="*/ 0 w 2228331"/>
              <a:gd name="connsiteY0" fmla="*/ 104608 h 603821"/>
              <a:gd name="connsiteX1" fmla="*/ 4385 w 2228331"/>
              <a:gd name="connsiteY1" fmla="*/ 0 h 603821"/>
              <a:gd name="connsiteX2" fmla="*/ 99845 w 2228331"/>
              <a:gd name="connsiteY2" fmla="*/ 4763 h 603821"/>
              <a:gd name="connsiteX3" fmla="*/ 2128486 w 2228331"/>
              <a:gd name="connsiteY3" fmla="*/ 4763 h 603821"/>
              <a:gd name="connsiteX4" fmla="*/ 2228331 w 2228331"/>
              <a:gd name="connsiteY4" fmla="*/ 104608 h 603821"/>
              <a:gd name="connsiteX5" fmla="*/ 2228331 w 2228331"/>
              <a:gd name="connsiteY5" fmla="*/ 503976 h 603821"/>
              <a:gd name="connsiteX6" fmla="*/ 2128486 w 2228331"/>
              <a:gd name="connsiteY6" fmla="*/ 603821 h 603821"/>
              <a:gd name="connsiteX7" fmla="*/ 99845 w 2228331"/>
              <a:gd name="connsiteY7" fmla="*/ 603821 h 603821"/>
              <a:gd name="connsiteX8" fmla="*/ 0 w 2228331"/>
              <a:gd name="connsiteY8" fmla="*/ 503976 h 603821"/>
              <a:gd name="connsiteX9" fmla="*/ 0 w 2228331"/>
              <a:gd name="connsiteY9" fmla="*/ 104608 h 603821"/>
              <a:gd name="connsiteX0" fmla="*/ 0 w 2228331"/>
              <a:gd name="connsiteY0" fmla="*/ 102227 h 601440"/>
              <a:gd name="connsiteX1" fmla="*/ 4385 w 2228331"/>
              <a:gd name="connsiteY1" fmla="*/ 0 h 601440"/>
              <a:gd name="connsiteX2" fmla="*/ 99845 w 2228331"/>
              <a:gd name="connsiteY2" fmla="*/ 2382 h 601440"/>
              <a:gd name="connsiteX3" fmla="*/ 2128486 w 2228331"/>
              <a:gd name="connsiteY3" fmla="*/ 2382 h 601440"/>
              <a:gd name="connsiteX4" fmla="*/ 2228331 w 2228331"/>
              <a:gd name="connsiteY4" fmla="*/ 102227 h 601440"/>
              <a:gd name="connsiteX5" fmla="*/ 2228331 w 2228331"/>
              <a:gd name="connsiteY5" fmla="*/ 501595 h 601440"/>
              <a:gd name="connsiteX6" fmla="*/ 2128486 w 2228331"/>
              <a:gd name="connsiteY6" fmla="*/ 601440 h 601440"/>
              <a:gd name="connsiteX7" fmla="*/ 99845 w 2228331"/>
              <a:gd name="connsiteY7" fmla="*/ 601440 h 601440"/>
              <a:gd name="connsiteX8" fmla="*/ 0 w 2228331"/>
              <a:gd name="connsiteY8" fmla="*/ 501595 h 601440"/>
              <a:gd name="connsiteX9" fmla="*/ 0 w 2228331"/>
              <a:gd name="connsiteY9" fmla="*/ 102227 h 601440"/>
              <a:gd name="connsiteX0" fmla="*/ 0 w 2228331"/>
              <a:gd name="connsiteY0" fmla="*/ 113718 h 612931"/>
              <a:gd name="connsiteX1" fmla="*/ 4385 w 2228331"/>
              <a:gd name="connsiteY1" fmla="*/ 11491 h 612931"/>
              <a:gd name="connsiteX2" fmla="*/ 2128486 w 2228331"/>
              <a:gd name="connsiteY2" fmla="*/ 13873 h 612931"/>
              <a:gd name="connsiteX3" fmla="*/ 2228331 w 2228331"/>
              <a:gd name="connsiteY3" fmla="*/ 113718 h 612931"/>
              <a:gd name="connsiteX4" fmla="*/ 2228331 w 2228331"/>
              <a:gd name="connsiteY4" fmla="*/ 513086 h 612931"/>
              <a:gd name="connsiteX5" fmla="*/ 2128486 w 2228331"/>
              <a:gd name="connsiteY5" fmla="*/ 612931 h 612931"/>
              <a:gd name="connsiteX6" fmla="*/ 99845 w 2228331"/>
              <a:gd name="connsiteY6" fmla="*/ 612931 h 612931"/>
              <a:gd name="connsiteX7" fmla="*/ 0 w 2228331"/>
              <a:gd name="connsiteY7" fmla="*/ 513086 h 612931"/>
              <a:gd name="connsiteX8" fmla="*/ 0 w 2228331"/>
              <a:gd name="connsiteY8" fmla="*/ 113718 h 612931"/>
              <a:gd name="connsiteX0" fmla="*/ 0 w 2228331"/>
              <a:gd name="connsiteY0" fmla="*/ 102227 h 601440"/>
              <a:gd name="connsiteX1" fmla="*/ 4385 w 2228331"/>
              <a:gd name="connsiteY1" fmla="*/ 0 h 601440"/>
              <a:gd name="connsiteX2" fmla="*/ 2128486 w 2228331"/>
              <a:gd name="connsiteY2" fmla="*/ 2382 h 601440"/>
              <a:gd name="connsiteX3" fmla="*/ 2228331 w 2228331"/>
              <a:gd name="connsiteY3" fmla="*/ 102227 h 601440"/>
              <a:gd name="connsiteX4" fmla="*/ 2228331 w 2228331"/>
              <a:gd name="connsiteY4" fmla="*/ 501595 h 601440"/>
              <a:gd name="connsiteX5" fmla="*/ 2128486 w 2228331"/>
              <a:gd name="connsiteY5" fmla="*/ 601440 h 601440"/>
              <a:gd name="connsiteX6" fmla="*/ 99845 w 2228331"/>
              <a:gd name="connsiteY6" fmla="*/ 601440 h 601440"/>
              <a:gd name="connsiteX7" fmla="*/ 0 w 2228331"/>
              <a:gd name="connsiteY7" fmla="*/ 501595 h 601440"/>
              <a:gd name="connsiteX8" fmla="*/ 0 w 2228331"/>
              <a:gd name="connsiteY8" fmla="*/ 102227 h 601440"/>
              <a:gd name="connsiteX0" fmla="*/ 1725 w 2230056"/>
              <a:gd name="connsiteY0" fmla="*/ 102227 h 601440"/>
              <a:gd name="connsiteX1" fmla="*/ 1347 w 2230056"/>
              <a:gd name="connsiteY1" fmla="*/ 0 h 601440"/>
              <a:gd name="connsiteX2" fmla="*/ 2130211 w 2230056"/>
              <a:gd name="connsiteY2" fmla="*/ 2382 h 601440"/>
              <a:gd name="connsiteX3" fmla="*/ 2230056 w 2230056"/>
              <a:gd name="connsiteY3" fmla="*/ 102227 h 601440"/>
              <a:gd name="connsiteX4" fmla="*/ 2230056 w 2230056"/>
              <a:gd name="connsiteY4" fmla="*/ 501595 h 601440"/>
              <a:gd name="connsiteX5" fmla="*/ 2130211 w 2230056"/>
              <a:gd name="connsiteY5" fmla="*/ 601440 h 601440"/>
              <a:gd name="connsiteX6" fmla="*/ 101570 w 2230056"/>
              <a:gd name="connsiteY6" fmla="*/ 601440 h 601440"/>
              <a:gd name="connsiteX7" fmla="*/ 1725 w 2230056"/>
              <a:gd name="connsiteY7" fmla="*/ 501595 h 601440"/>
              <a:gd name="connsiteX8" fmla="*/ 1725 w 2230056"/>
              <a:gd name="connsiteY8" fmla="*/ 102227 h 601440"/>
              <a:gd name="connsiteX0" fmla="*/ 378 w 2228709"/>
              <a:gd name="connsiteY0" fmla="*/ 501595 h 601440"/>
              <a:gd name="connsiteX1" fmla="*/ 0 w 2228709"/>
              <a:gd name="connsiteY1" fmla="*/ 0 h 601440"/>
              <a:gd name="connsiteX2" fmla="*/ 2128864 w 2228709"/>
              <a:gd name="connsiteY2" fmla="*/ 2382 h 601440"/>
              <a:gd name="connsiteX3" fmla="*/ 2228709 w 2228709"/>
              <a:gd name="connsiteY3" fmla="*/ 102227 h 601440"/>
              <a:gd name="connsiteX4" fmla="*/ 2228709 w 2228709"/>
              <a:gd name="connsiteY4" fmla="*/ 501595 h 601440"/>
              <a:gd name="connsiteX5" fmla="*/ 2128864 w 2228709"/>
              <a:gd name="connsiteY5" fmla="*/ 601440 h 601440"/>
              <a:gd name="connsiteX6" fmla="*/ 100223 w 2228709"/>
              <a:gd name="connsiteY6" fmla="*/ 601440 h 601440"/>
              <a:gd name="connsiteX7" fmla="*/ 378 w 2228709"/>
              <a:gd name="connsiteY7" fmla="*/ 501595 h 6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09" h="601440">
                <a:moveTo>
                  <a:pt x="378" y="501595"/>
                </a:moveTo>
                <a:lnTo>
                  <a:pt x="0" y="0"/>
                </a:lnTo>
                <a:lnTo>
                  <a:pt x="2128864" y="2382"/>
                </a:lnTo>
                <a:cubicBezTo>
                  <a:pt x="2184007" y="2382"/>
                  <a:pt x="2228709" y="47084"/>
                  <a:pt x="2228709" y="102227"/>
                </a:cubicBezTo>
                <a:lnTo>
                  <a:pt x="2228709" y="501595"/>
                </a:lnTo>
                <a:cubicBezTo>
                  <a:pt x="2228709" y="556738"/>
                  <a:pt x="2184007" y="601440"/>
                  <a:pt x="2128864" y="601440"/>
                </a:cubicBezTo>
                <a:lnTo>
                  <a:pt x="100223" y="601440"/>
                </a:lnTo>
                <a:cubicBezTo>
                  <a:pt x="45080" y="601440"/>
                  <a:pt x="378" y="556738"/>
                  <a:pt x="378" y="501595"/>
                </a:cubicBezTo>
                <a:close/>
              </a:path>
            </a:pathLst>
          </a:custGeom>
          <a:solidFill>
            <a:srgbClr val="A4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 coins arrondis 21">
            <a:extLst>
              <a:ext uri="{FF2B5EF4-FFF2-40B4-BE49-F238E27FC236}">
                <a16:creationId xmlns:a16="http://schemas.microsoft.com/office/drawing/2014/main" id="{9BD368DB-6FE9-3EE0-7CCB-92B8EDCEF348}"/>
              </a:ext>
            </a:extLst>
          </p:cNvPr>
          <p:cNvSpPr/>
          <p:nvPr userDrawn="1"/>
        </p:nvSpPr>
        <p:spPr>
          <a:xfrm>
            <a:off x="6717504" y="1320660"/>
            <a:ext cx="2228709" cy="601440"/>
          </a:xfrm>
          <a:custGeom>
            <a:avLst/>
            <a:gdLst>
              <a:gd name="connsiteX0" fmla="*/ 0 w 2228331"/>
              <a:gd name="connsiteY0" fmla="*/ 99845 h 599058"/>
              <a:gd name="connsiteX1" fmla="*/ 99845 w 2228331"/>
              <a:gd name="connsiteY1" fmla="*/ 0 h 599058"/>
              <a:gd name="connsiteX2" fmla="*/ 2128486 w 2228331"/>
              <a:gd name="connsiteY2" fmla="*/ 0 h 599058"/>
              <a:gd name="connsiteX3" fmla="*/ 2228331 w 2228331"/>
              <a:gd name="connsiteY3" fmla="*/ 99845 h 599058"/>
              <a:gd name="connsiteX4" fmla="*/ 2228331 w 2228331"/>
              <a:gd name="connsiteY4" fmla="*/ 499213 h 599058"/>
              <a:gd name="connsiteX5" fmla="*/ 2128486 w 2228331"/>
              <a:gd name="connsiteY5" fmla="*/ 599058 h 599058"/>
              <a:gd name="connsiteX6" fmla="*/ 99845 w 2228331"/>
              <a:gd name="connsiteY6" fmla="*/ 599058 h 599058"/>
              <a:gd name="connsiteX7" fmla="*/ 0 w 2228331"/>
              <a:gd name="connsiteY7" fmla="*/ 499213 h 599058"/>
              <a:gd name="connsiteX8" fmla="*/ 0 w 2228331"/>
              <a:gd name="connsiteY8" fmla="*/ 99845 h 599058"/>
              <a:gd name="connsiteX0" fmla="*/ 72268 w 2300599"/>
              <a:gd name="connsiteY0" fmla="*/ 99845 h 599058"/>
              <a:gd name="connsiteX1" fmla="*/ 100465 w 2300599"/>
              <a:gd name="connsiteY1" fmla="*/ 30956 h 599058"/>
              <a:gd name="connsiteX2" fmla="*/ 172113 w 2300599"/>
              <a:gd name="connsiteY2" fmla="*/ 0 h 599058"/>
              <a:gd name="connsiteX3" fmla="*/ 2200754 w 2300599"/>
              <a:gd name="connsiteY3" fmla="*/ 0 h 599058"/>
              <a:gd name="connsiteX4" fmla="*/ 2300599 w 2300599"/>
              <a:gd name="connsiteY4" fmla="*/ 99845 h 599058"/>
              <a:gd name="connsiteX5" fmla="*/ 2300599 w 2300599"/>
              <a:gd name="connsiteY5" fmla="*/ 499213 h 599058"/>
              <a:gd name="connsiteX6" fmla="*/ 2200754 w 2300599"/>
              <a:gd name="connsiteY6" fmla="*/ 599058 h 599058"/>
              <a:gd name="connsiteX7" fmla="*/ 172113 w 2300599"/>
              <a:gd name="connsiteY7" fmla="*/ 599058 h 599058"/>
              <a:gd name="connsiteX8" fmla="*/ 72268 w 2300599"/>
              <a:gd name="connsiteY8" fmla="*/ 499213 h 599058"/>
              <a:gd name="connsiteX9" fmla="*/ 72268 w 2300599"/>
              <a:gd name="connsiteY9" fmla="*/ 99845 h 599058"/>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4366 w 2312697"/>
              <a:gd name="connsiteY0" fmla="*/ 107361 h 606574"/>
              <a:gd name="connsiteX1" fmla="*/ 88751 w 2312697"/>
              <a:gd name="connsiteY1" fmla="*/ 9897 h 606574"/>
              <a:gd name="connsiteX2" fmla="*/ 184211 w 2312697"/>
              <a:gd name="connsiteY2" fmla="*/ 7516 h 606574"/>
              <a:gd name="connsiteX3" fmla="*/ 2212852 w 2312697"/>
              <a:gd name="connsiteY3" fmla="*/ 7516 h 606574"/>
              <a:gd name="connsiteX4" fmla="*/ 2312697 w 2312697"/>
              <a:gd name="connsiteY4" fmla="*/ 107361 h 606574"/>
              <a:gd name="connsiteX5" fmla="*/ 2312697 w 2312697"/>
              <a:gd name="connsiteY5" fmla="*/ 506729 h 606574"/>
              <a:gd name="connsiteX6" fmla="*/ 2212852 w 2312697"/>
              <a:gd name="connsiteY6" fmla="*/ 606574 h 606574"/>
              <a:gd name="connsiteX7" fmla="*/ 184211 w 2312697"/>
              <a:gd name="connsiteY7" fmla="*/ 606574 h 606574"/>
              <a:gd name="connsiteX8" fmla="*/ 84366 w 2312697"/>
              <a:gd name="connsiteY8" fmla="*/ 506729 h 606574"/>
              <a:gd name="connsiteX9" fmla="*/ 84366 w 2312697"/>
              <a:gd name="connsiteY9" fmla="*/ 107361 h 606574"/>
              <a:gd name="connsiteX0" fmla="*/ 0 w 2228331"/>
              <a:gd name="connsiteY0" fmla="*/ 108434 h 607647"/>
              <a:gd name="connsiteX1" fmla="*/ 4385 w 2228331"/>
              <a:gd name="connsiteY1" fmla="*/ 10970 h 607647"/>
              <a:gd name="connsiteX2" fmla="*/ 99845 w 2228331"/>
              <a:gd name="connsiteY2" fmla="*/ 8589 h 607647"/>
              <a:gd name="connsiteX3" fmla="*/ 2128486 w 2228331"/>
              <a:gd name="connsiteY3" fmla="*/ 8589 h 607647"/>
              <a:gd name="connsiteX4" fmla="*/ 2228331 w 2228331"/>
              <a:gd name="connsiteY4" fmla="*/ 108434 h 607647"/>
              <a:gd name="connsiteX5" fmla="*/ 2228331 w 2228331"/>
              <a:gd name="connsiteY5" fmla="*/ 507802 h 607647"/>
              <a:gd name="connsiteX6" fmla="*/ 2128486 w 2228331"/>
              <a:gd name="connsiteY6" fmla="*/ 607647 h 607647"/>
              <a:gd name="connsiteX7" fmla="*/ 99845 w 2228331"/>
              <a:gd name="connsiteY7" fmla="*/ 607647 h 607647"/>
              <a:gd name="connsiteX8" fmla="*/ 0 w 2228331"/>
              <a:gd name="connsiteY8" fmla="*/ 507802 h 607647"/>
              <a:gd name="connsiteX9" fmla="*/ 0 w 2228331"/>
              <a:gd name="connsiteY9" fmla="*/ 108434 h 607647"/>
              <a:gd name="connsiteX0" fmla="*/ 17945 w 2246276"/>
              <a:gd name="connsiteY0" fmla="*/ 99845 h 599058"/>
              <a:gd name="connsiteX1" fmla="*/ 22330 w 2246276"/>
              <a:gd name="connsiteY1" fmla="*/ 2381 h 599058"/>
              <a:gd name="connsiteX2" fmla="*/ 117790 w 2246276"/>
              <a:gd name="connsiteY2" fmla="*/ 0 h 599058"/>
              <a:gd name="connsiteX3" fmla="*/ 2146431 w 2246276"/>
              <a:gd name="connsiteY3" fmla="*/ 0 h 599058"/>
              <a:gd name="connsiteX4" fmla="*/ 2246276 w 2246276"/>
              <a:gd name="connsiteY4" fmla="*/ 99845 h 599058"/>
              <a:gd name="connsiteX5" fmla="*/ 2246276 w 2246276"/>
              <a:gd name="connsiteY5" fmla="*/ 499213 h 599058"/>
              <a:gd name="connsiteX6" fmla="*/ 2146431 w 2246276"/>
              <a:gd name="connsiteY6" fmla="*/ 599058 h 599058"/>
              <a:gd name="connsiteX7" fmla="*/ 117790 w 2246276"/>
              <a:gd name="connsiteY7" fmla="*/ 599058 h 599058"/>
              <a:gd name="connsiteX8" fmla="*/ 17945 w 2246276"/>
              <a:gd name="connsiteY8" fmla="*/ 499213 h 599058"/>
              <a:gd name="connsiteX9" fmla="*/ 17945 w 2246276"/>
              <a:gd name="connsiteY9" fmla="*/ 99845 h 599058"/>
              <a:gd name="connsiteX0" fmla="*/ 0 w 2228331"/>
              <a:gd name="connsiteY0" fmla="*/ 99845 h 599058"/>
              <a:gd name="connsiteX1" fmla="*/ 4385 w 2228331"/>
              <a:gd name="connsiteY1" fmla="*/ 2381 h 599058"/>
              <a:gd name="connsiteX2" fmla="*/ 99845 w 2228331"/>
              <a:gd name="connsiteY2" fmla="*/ 0 h 599058"/>
              <a:gd name="connsiteX3" fmla="*/ 2128486 w 2228331"/>
              <a:gd name="connsiteY3" fmla="*/ 0 h 599058"/>
              <a:gd name="connsiteX4" fmla="*/ 2228331 w 2228331"/>
              <a:gd name="connsiteY4" fmla="*/ 99845 h 599058"/>
              <a:gd name="connsiteX5" fmla="*/ 2228331 w 2228331"/>
              <a:gd name="connsiteY5" fmla="*/ 499213 h 599058"/>
              <a:gd name="connsiteX6" fmla="*/ 2128486 w 2228331"/>
              <a:gd name="connsiteY6" fmla="*/ 599058 h 599058"/>
              <a:gd name="connsiteX7" fmla="*/ 99845 w 2228331"/>
              <a:gd name="connsiteY7" fmla="*/ 599058 h 599058"/>
              <a:gd name="connsiteX8" fmla="*/ 0 w 2228331"/>
              <a:gd name="connsiteY8" fmla="*/ 499213 h 599058"/>
              <a:gd name="connsiteX9" fmla="*/ 0 w 2228331"/>
              <a:gd name="connsiteY9" fmla="*/ 99845 h 599058"/>
              <a:gd name="connsiteX0" fmla="*/ 0 w 2228331"/>
              <a:gd name="connsiteY0" fmla="*/ 104608 h 603821"/>
              <a:gd name="connsiteX1" fmla="*/ 4385 w 2228331"/>
              <a:gd name="connsiteY1" fmla="*/ 0 h 603821"/>
              <a:gd name="connsiteX2" fmla="*/ 99845 w 2228331"/>
              <a:gd name="connsiteY2" fmla="*/ 4763 h 603821"/>
              <a:gd name="connsiteX3" fmla="*/ 2128486 w 2228331"/>
              <a:gd name="connsiteY3" fmla="*/ 4763 h 603821"/>
              <a:gd name="connsiteX4" fmla="*/ 2228331 w 2228331"/>
              <a:gd name="connsiteY4" fmla="*/ 104608 h 603821"/>
              <a:gd name="connsiteX5" fmla="*/ 2228331 w 2228331"/>
              <a:gd name="connsiteY5" fmla="*/ 503976 h 603821"/>
              <a:gd name="connsiteX6" fmla="*/ 2128486 w 2228331"/>
              <a:gd name="connsiteY6" fmla="*/ 603821 h 603821"/>
              <a:gd name="connsiteX7" fmla="*/ 99845 w 2228331"/>
              <a:gd name="connsiteY7" fmla="*/ 603821 h 603821"/>
              <a:gd name="connsiteX8" fmla="*/ 0 w 2228331"/>
              <a:gd name="connsiteY8" fmla="*/ 503976 h 603821"/>
              <a:gd name="connsiteX9" fmla="*/ 0 w 2228331"/>
              <a:gd name="connsiteY9" fmla="*/ 104608 h 603821"/>
              <a:gd name="connsiteX0" fmla="*/ 0 w 2228331"/>
              <a:gd name="connsiteY0" fmla="*/ 102227 h 601440"/>
              <a:gd name="connsiteX1" fmla="*/ 4385 w 2228331"/>
              <a:gd name="connsiteY1" fmla="*/ 0 h 601440"/>
              <a:gd name="connsiteX2" fmla="*/ 99845 w 2228331"/>
              <a:gd name="connsiteY2" fmla="*/ 2382 h 601440"/>
              <a:gd name="connsiteX3" fmla="*/ 2128486 w 2228331"/>
              <a:gd name="connsiteY3" fmla="*/ 2382 h 601440"/>
              <a:gd name="connsiteX4" fmla="*/ 2228331 w 2228331"/>
              <a:gd name="connsiteY4" fmla="*/ 102227 h 601440"/>
              <a:gd name="connsiteX5" fmla="*/ 2228331 w 2228331"/>
              <a:gd name="connsiteY5" fmla="*/ 501595 h 601440"/>
              <a:gd name="connsiteX6" fmla="*/ 2128486 w 2228331"/>
              <a:gd name="connsiteY6" fmla="*/ 601440 h 601440"/>
              <a:gd name="connsiteX7" fmla="*/ 99845 w 2228331"/>
              <a:gd name="connsiteY7" fmla="*/ 601440 h 601440"/>
              <a:gd name="connsiteX8" fmla="*/ 0 w 2228331"/>
              <a:gd name="connsiteY8" fmla="*/ 501595 h 601440"/>
              <a:gd name="connsiteX9" fmla="*/ 0 w 2228331"/>
              <a:gd name="connsiteY9" fmla="*/ 102227 h 601440"/>
              <a:gd name="connsiteX0" fmla="*/ 0 w 2228331"/>
              <a:gd name="connsiteY0" fmla="*/ 113718 h 612931"/>
              <a:gd name="connsiteX1" fmla="*/ 4385 w 2228331"/>
              <a:gd name="connsiteY1" fmla="*/ 11491 h 612931"/>
              <a:gd name="connsiteX2" fmla="*/ 2128486 w 2228331"/>
              <a:gd name="connsiteY2" fmla="*/ 13873 h 612931"/>
              <a:gd name="connsiteX3" fmla="*/ 2228331 w 2228331"/>
              <a:gd name="connsiteY3" fmla="*/ 113718 h 612931"/>
              <a:gd name="connsiteX4" fmla="*/ 2228331 w 2228331"/>
              <a:gd name="connsiteY4" fmla="*/ 513086 h 612931"/>
              <a:gd name="connsiteX5" fmla="*/ 2128486 w 2228331"/>
              <a:gd name="connsiteY5" fmla="*/ 612931 h 612931"/>
              <a:gd name="connsiteX6" fmla="*/ 99845 w 2228331"/>
              <a:gd name="connsiteY6" fmla="*/ 612931 h 612931"/>
              <a:gd name="connsiteX7" fmla="*/ 0 w 2228331"/>
              <a:gd name="connsiteY7" fmla="*/ 513086 h 612931"/>
              <a:gd name="connsiteX8" fmla="*/ 0 w 2228331"/>
              <a:gd name="connsiteY8" fmla="*/ 113718 h 612931"/>
              <a:gd name="connsiteX0" fmla="*/ 0 w 2228331"/>
              <a:gd name="connsiteY0" fmla="*/ 102227 h 601440"/>
              <a:gd name="connsiteX1" fmla="*/ 4385 w 2228331"/>
              <a:gd name="connsiteY1" fmla="*/ 0 h 601440"/>
              <a:gd name="connsiteX2" fmla="*/ 2128486 w 2228331"/>
              <a:gd name="connsiteY2" fmla="*/ 2382 h 601440"/>
              <a:gd name="connsiteX3" fmla="*/ 2228331 w 2228331"/>
              <a:gd name="connsiteY3" fmla="*/ 102227 h 601440"/>
              <a:gd name="connsiteX4" fmla="*/ 2228331 w 2228331"/>
              <a:gd name="connsiteY4" fmla="*/ 501595 h 601440"/>
              <a:gd name="connsiteX5" fmla="*/ 2128486 w 2228331"/>
              <a:gd name="connsiteY5" fmla="*/ 601440 h 601440"/>
              <a:gd name="connsiteX6" fmla="*/ 99845 w 2228331"/>
              <a:gd name="connsiteY6" fmla="*/ 601440 h 601440"/>
              <a:gd name="connsiteX7" fmla="*/ 0 w 2228331"/>
              <a:gd name="connsiteY7" fmla="*/ 501595 h 601440"/>
              <a:gd name="connsiteX8" fmla="*/ 0 w 2228331"/>
              <a:gd name="connsiteY8" fmla="*/ 102227 h 601440"/>
              <a:gd name="connsiteX0" fmla="*/ 1725 w 2230056"/>
              <a:gd name="connsiteY0" fmla="*/ 102227 h 601440"/>
              <a:gd name="connsiteX1" fmla="*/ 1347 w 2230056"/>
              <a:gd name="connsiteY1" fmla="*/ 0 h 601440"/>
              <a:gd name="connsiteX2" fmla="*/ 2130211 w 2230056"/>
              <a:gd name="connsiteY2" fmla="*/ 2382 h 601440"/>
              <a:gd name="connsiteX3" fmla="*/ 2230056 w 2230056"/>
              <a:gd name="connsiteY3" fmla="*/ 102227 h 601440"/>
              <a:gd name="connsiteX4" fmla="*/ 2230056 w 2230056"/>
              <a:gd name="connsiteY4" fmla="*/ 501595 h 601440"/>
              <a:gd name="connsiteX5" fmla="*/ 2130211 w 2230056"/>
              <a:gd name="connsiteY5" fmla="*/ 601440 h 601440"/>
              <a:gd name="connsiteX6" fmla="*/ 101570 w 2230056"/>
              <a:gd name="connsiteY6" fmla="*/ 601440 h 601440"/>
              <a:gd name="connsiteX7" fmla="*/ 1725 w 2230056"/>
              <a:gd name="connsiteY7" fmla="*/ 501595 h 601440"/>
              <a:gd name="connsiteX8" fmla="*/ 1725 w 2230056"/>
              <a:gd name="connsiteY8" fmla="*/ 102227 h 601440"/>
              <a:gd name="connsiteX0" fmla="*/ 378 w 2228709"/>
              <a:gd name="connsiteY0" fmla="*/ 501595 h 601440"/>
              <a:gd name="connsiteX1" fmla="*/ 0 w 2228709"/>
              <a:gd name="connsiteY1" fmla="*/ 0 h 601440"/>
              <a:gd name="connsiteX2" fmla="*/ 2128864 w 2228709"/>
              <a:gd name="connsiteY2" fmla="*/ 2382 h 601440"/>
              <a:gd name="connsiteX3" fmla="*/ 2228709 w 2228709"/>
              <a:gd name="connsiteY3" fmla="*/ 102227 h 601440"/>
              <a:gd name="connsiteX4" fmla="*/ 2228709 w 2228709"/>
              <a:gd name="connsiteY4" fmla="*/ 501595 h 601440"/>
              <a:gd name="connsiteX5" fmla="*/ 2128864 w 2228709"/>
              <a:gd name="connsiteY5" fmla="*/ 601440 h 601440"/>
              <a:gd name="connsiteX6" fmla="*/ 100223 w 2228709"/>
              <a:gd name="connsiteY6" fmla="*/ 601440 h 601440"/>
              <a:gd name="connsiteX7" fmla="*/ 378 w 2228709"/>
              <a:gd name="connsiteY7" fmla="*/ 501595 h 6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09" h="601440">
                <a:moveTo>
                  <a:pt x="378" y="501595"/>
                </a:moveTo>
                <a:lnTo>
                  <a:pt x="0" y="0"/>
                </a:lnTo>
                <a:lnTo>
                  <a:pt x="2128864" y="2382"/>
                </a:lnTo>
                <a:cubicBezTo>
                  <a:pt x="2184007" y="2382"/>
                  <a:pt x="2228709" y="47084"/>
                  <a:pt x="2228709" y="102227"/>
                </a:cubicBezTo>
                <a:lnTo>
                  <a:pt x="2228709" y="501595"/>
                </a:lnTo>
                <a:cubicBezTo>
                  <a:pt x="2228709" y="556738"/>
                  <a:pt x="2184007" y="601440"/>
                  <a:pt x="2128864" y="601440"/>
                </a:cubicBezTo>
                <a:lnTo>
                  <a:pt x="100223" y="601440"/>
                </a:lnTo>
                <a:cubicBezTo>
                  <a:pt x="45080" y="601440"/>
                  <a:pt x="378" y="556738"/>
                  <a:pt x="378" y="501595"/>
                </a:cubicBezTo>
                <a:close/>
              </a:path>
            </a:pathLst>
          </a:custGeom>
          <a:solidFill>
            <a:srgbClr val="A4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 coins arrondis 21">
            <a:extLst>
              <a:ext uri="{FF2B5EF4-FFF2-40B4-BE49-F238E27FC236}">
                <a16:creationId xmlns:a16="http://schemas.microsoft.com/office/drawing/2014/main" id="{D1FD3887-0F3C-2750-A078-DE9EABF97EC9}"/>
              </a:ext>
            </a:extLst>
          </p:cNvPr>
          <p:cNvSpPr/>
          <p:nvPr userDrawn="1"/>
        </p:nvSpPr>
        <p:spPr>
          <a:xfrm>
            <a:off x="9352754" y="1320660"/>
            <a:ext cx="2228709" cy="601440"/>
          </a:xfrm>
          <a:custGeom>
            <a:avLst/>
            <a:gdLst>
              <a:gd name="connsiteX0" fmla="*/ 0 w 2228331"/>
              <a:gd name="connsiteY0" fmla="*/ 99845 h 599058"/>
              <a:gd name="connsiteX1" fmla="*/ 99845 w 2228331"/>
              <a:gd name="connsiteY1" fmla="*/ 0 h 599058"/>
              <a:gd name="connsiteX2" fmla="*/ 2128486 w 2228331"/>
              <a:gd name="connsiteY2" fmla="*/ 0 h 599058"/>
              <a:gd name="connsiteX3" fmla="*/ 2228331 w 2228331"/>
              <a:gd name="connsiteY3" fmla="*/ 99845 h 599058"/>
              <a:gd name="connsiteX4" fmla="*/ 2228331 w 2228331"/>
              <a:gd name="connsiteY4" fmla="*/ 499213 h 599058"/>
              <a:gd name="connsiteX5" fmla="*/ 2128486 w 2228331"/>
              <a:gd name="connsiteY5" fmla="*/ 599058 h 599058"/>
              <a:gd name="connsiteX6" fmla="*/ 99845 w 2228331"/>
              <a:gd name="connsiteY6" fmla="*/ 599058 h 599058"/>
              <a:gd name="connsiteX7" fmla="*/ 0 w 2228331"/>
              <a:gd name="connsiteY7" fmla="*/ 499213 h 599058"/>
              <a:gd name="connsiteX8" fmla="*/ 0 w 2228331"/>
              <a:gd name="connsiteY8" fmla="*/ 99845 h 599058"/>
              <a:gd name="connsiteX0" fmla="*/ 72268 w 2300599"/>
              <a:gd name="connsiteY0" fmla="*/ 99845 h 599058"/>
              <a:gd name="connsiteX1" fmla="*/ 100465 w 2300599"/>
              <a:gd name="connsiteY1" fmla="*/ 30956 h 599058"/>
              <a:gd name="connsiteX2" fmla="*/ 172113 w 2300599"/>
              <a:gd name="connsiteY2" fmla="*/ 0 h 599058"/>
              <a:gd name="connsiteX3" fmla="*/ 2200754 w 2300599"/>
              <a:gd name="connsiteY3" fmla="*/ 0 h 599058"/>
              <a:gd name="connsiteX4" fmla="*/ 2300599 w 2300599"/>
              <a:gd name="connsiteY4" fmla="*/ 99845 h 599058"/>
              <a:gd name="connsiteX5" fmla="*/ 2300599 w 2300599"/>
              <a:gd name="connsiteY5" fmla="*/ 499213 h 599058"/>
              <a:gd name="connsiteX6" fmla="*/ 2200754 w 2300599"/>
              <a:gd name="connsiteY6" fmla="*/ 599058 h 599058"/>
              <a:gd name="connsiteX7" fmla="*/ 172113 w 2300599"/>
              <a:gd name="connsiteY7" fmla="*/ 599058 h 599058"/>
              <a:gd name="connsiteX8" fmla="*/ 72268 w 2300599"/>
              <a:gd name="connsiteY8" fmla="*/ 499213 h 599058"/>
              <a:gd name="connsiteX9" fmla="*/ 72268 w 2300599"/>
              <a:gd name="connsiteY9" fmla="*/ 99845 h 599058"/>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0191 w 2308522"/>
              <a:gd name="connsiteY0" fmla="*/ 104351 h 603564"/>
              <a:gd name="connsiteX1" fmla="*/ 84576 w 2308522"/>
              <a:gd name="connsiteY1" fmla="*/ 6887 h 603564"/>
              <a:gd name="connsiteX2" fmla="*/ 180036 w 2308522"/>
              <a:gd name="connsiteY2" fmla="*/ 4506 h 603564"/>
              <a:gd name="connsiteX3" fmla="*/ 2208677 w 2308522"/>
              <a:gd name="connsiteY3" fmla="*/ 4506 h 603564"/>
              <a:gd name="connsiteX4" fmla="*/ 2308522 w 2308522"/>
              <a:gd name="connsiteY4" fmla="*/ 104351 h 603564"/>
              <a:gd name="connsiteX5" fmla="*/ 2308522 w 2308522"/>
              <a:gd name="connsiteY5" fmla="*/ 503719 h 603564"/>
              <a:gd name="connsiteX6" fmla="*/ 2208677 w 2308522"/>
              <a:gd name="connsiteY6" fmla="*/ 603564 h 603564"/>
              <a:gd name="connsiteX7" fmla="*/ 180036 w 2308522"/>
              <a:gd name="connsiteY7" fmla="*/ 603564 h 603564"/>
              <a:gd name="connsiteX8" fmla="*/ 80191 w 2308522"/>
              <a:gd name="connsiteY8" fmla="*/ 503719 h 603564"/>
              <a:gd name="connsiteX9" fmla="*/ 80191 w 2308522"/>
              <a:gd name="connsiteY9" fmla="*/ 104351 h 603564"/>
              <a:gd name="connsiteX0" fmla="*/ 84366 w 2312697"/>
              <a:gd name="connsiteY0" fmla="*/ 107361 h 606574"/>
              <a:gd name="connsiteX1" fmla="*/ 88751 w 2312697"/>
              <a:gd name="connsiteY1" fmla="*/ 9897 h 606574"/>
              <a:gd name="connsiteX2" fmla="*/ 184211 w 2312697"/>
              <a:gd name="connsiteY2" fmla="*/ 7516 h 606574"/>
              <a:gd name="connsiteX3" fmla="*/ 2212852 w 2312697"/>
              <a:gd name="connsiteY3" fmla="*/ 7516 h 606574"/>
              <a:gd name="connsiteX4" fmla="*/ 2312697 w 2312697"/>
              <a:gd name="connsiteY4" fmla="*/ 107361 h 606574"/>
              <a:gd name="connsiteX5" fmla="*/ 2312697 w 2312697"/>
              <a:gd name="connsiteY5" fmla="*/ 506729 h 606574"/>
              <a:gd name="connsiteX6" fmla="*/ 2212852 w 2312697"/>
              <a:gd name="connsiteY6" fmla="*/ 606574 h 606574"/>
              <a:gd name="connsiteX7" fmla="*/ 184211 w 2312697"/>
              <a:gd name="connsiteY7" fmla="*/ 606574 h 606574"/>
              <a:gd name="connsiteX8" fmla="*/ 84366 w 2312697"/>
              <a:gd name="connsiteY8" fmla="*/ 506729 h 606574"/>
              <a:gd name="connsiteX9" fmla="*/ 84366 w 2312697"/>
              <a:gd name="connsiteY9" fmla="*/ 107361 h 606574"/>
              <a:gd name="connsiteX0" fmla="*/ 0 w 2228331"/>
              <a:gd name="connsiteY0" fmla="*/ 108434 h 607647"/>
              <a:gd name="connsiteX1" fmla="*/ 4385 w 2228331"/>
              <a:gd name="connsiteY1" fmla="*/ 10970 h 607647"/>
              <a:gd name="connsiteX2" fmla="*/ 99845 w 2228331"/>
              <a:gd name="connsiteY2" fmla="*/ 8589 h 607647"/>
              <a:gd name="connsiteX3" fmla="*/ 2128486 w 2228331"/>
              <a:gd name="connsiteY3" fmla="*/ 8589 h 607647"/>
              <a:gd name="connsiteX4" fmla="*/ 2228331 w 2228331"/>
              <a:gd name="connsiteY4" fmla="*/ 108434 h 607647"/>
              <a:gd name="connsiteX5" fmla="*/ 2228331 w 2228331"/>
              <a:gd name="connsiteY5" fmla="*/ 507802 h 607647"/>
              <a:gd name="connsiteX6" fmla="*/ 2128486 w 2228331"/>
              <a:gd name="connsiteY6" fmla="*/ 607647 h 607647"/>
              <a:gd name="connsiteX7" fmla="*/ 99845 w 2228331"/>
              <a:gd name="connsiteY7" fmla="*/ 607647 h 607647"/>
              <a:gd name="connsiteX8" fmla="*/ 0 w 2228331"/>
              <a:gd name="connsiteY8" fmla="*/ 507802 h 607647"/>
              <a:gd name="connsiteX9" fmla="*/ 0 w 2228331"/>
              <a:gd name="connsiteY9" fmla="*/ 108434 h 607647"/>
              <a:gd name="connsiteX0" fmla="*/ 17945 w 2246276"/>
              <a:gd name="connsiteY0" fmla="*/ 99845 h 599058"/>
              <a:gd name="connsiteX1" fmla="*/ 22330 w 2246276"/>
              <a:gd name="connsiteY1" fmla="*/ 2381 h 599058"/>
              <a:gd name="connsiteX2" fmla="*/ 117790 w 2246276"/>
              <a:gd name="connsiteY2" fmla="*/ 0 h 599058"/>
              <a:gd name="connsiteX3" fmla="*/ 2146431 w 2246276"/>
              <a:gd name="connsiteY3" fmla="*/ 0 h 599058"/>
              <a:gd name="connsiteX4" fmla="*/ 2246276 w 2246276"/>
              <a:gd name="connsiteY4" fmla="*/ 99845 h 599058"/>
              <a:gd name="connsiteX5" fmla="*/ 2246276 w 2246276"/>
              <a:gd name="connsiteY5" fmla="*/ 499213 h 599058"/>
              <a:gd name="connsiteX6" fmla="*/ 2146431 w 2246276"/>
              <a:gd name="connsiteY6" fmla="*/ 599058 h 599058"/>
              <a:gd name="connsiteX7" fmla="*/ 117790 w 2246276"/>
              <a:gd name="connsiteY7" fmla="*/ 599058 h 599058"/>
              <a:gd name="connsiteX8" fmla="*/ 17945 w 2246276"/>
              <a:gd name="connsiteY8" fmla="*/ 499213 h 599058"/>
              <a:gd name="connsiteX9" fmla="*/ 17945 w 2246276"/>
              <a:gd name="connsiteY9" fmla="*/ 99845 h 599058"/>
              <a:gd name="connsiteX0" fmla="*/ 0 w 2228331"/>
              <a:gd name="connsiteY0" fmla="*/ 99845 h 599058"/>
              <a:gd name="connsiteX1" fmla="*/ 4385 w 2228331"/>
              <a:gd name="connsiteY1" fmla="*/ 2381 h 599058"/>
              <a:gd name="connsiteX2" fmla="*/ 99845 w 2228331"/>
              <a:gd name="connsiteY2" fmla="*/ 0 h 599058"/>
              <a:gd name="connsiteX3" fmla="*/ 2128486 w 2228331"/>
              <a:gd name="connsiteY3" fmla="*/ 0 h 599058"/>
              <a:gd name="connsiteX4" fmla="*/ 2228331 w 2228331"/>
              <a:gd name="connsiteY4" fmla="*/ 99845 h 599058"/>
              <a:gd name="connsiteX5" fmla="*/ 2228331 w 2228331"/>
              <a:gd name="connsiteY5" fmla="*/ 499213 h 599058"/>
              <a:gd name="connsiteX6" fmla="*/ 2128486 w 2228331"/>
              <a:gd name="connsiteY6" fmla="*/ 599058 h 599058"/>
              <a:gd name="connsiteX7" fmla="*/ 99845 w 2228331"/>
              <a:gd name="connsiteY7" fmla="*/ 599058 h 599058"/>
              <a:gd name="connsiteX8" fmla="*/ 0 w 2228331"/>
              <a:gd name="connsiteY8" fmla="*/ 499213 h 599058"/>
              <a:gd name="connsiteX9" fmla="*/ 0 w 2228331"/>
              <a:gd name="connsiteY9" fmla="*/ 99845 h 599058"/>
              <a:gd name="connsiteX0" fmla="*/ 0 w 2228331"/>
              <a:gd name="connsiteY0" fmla="*/ 104608 h 603821"/>
              <a:gd name="connsiteX1" fmla="*/ 4385 w 2228331"/>
              <a:gd name="connsiteY1" fmla="*/ 0 h 603821"/>
              <a:gd name="connsiteX2" fmla="*/ 99845 w 2228331"/>
              <a:gd name="connsiteY2" fmla="*/ 4763 h 603821"/>
              <a:gd name="connsiteX3" fmla="*/ 2128486 w 2228331"/>
              <a:gd name="connsiteY3" fmla="*/ 4763 h 603821"/>
              <a:gd name="connsiteX4" fmla="*/ 2228331 w 2228331"/>
              <a:gd name="connsiteY4" fmla="*/ 104608 h 603821"/>
              <a:gd name="connsiteX5" fmla="*/ 2228331 w 2228331"/>
              <a:gd name="connsiteY5" fmla="*/ 503976 h 603821"/>
              <a:gd name="connsiteX6" fmla="*/ 2128486 w 2228331"/>
              <a:gd name="connsiteY6" fmla="*/ 603821 h 603821"/>
              <a:gd name="connsiteX7" fmla="*/ 99845 w 2228331"/>
              <a:gd name="connsiteY7" fmla="*/ 603821 h 603821"/>
              <a:gd name="connsiteX8" fmla="*/ 0 w 2228331"/>
              <a:gd name="connsiteY8" fmla="*/ 503976 h 603821"/>
              <a:gd name="connsiteX9" fmla="*/ 0 w 2228331"/>
              <a:gd name="connsiteY9" fmla="*/ 104608 h 603821"/>
              <a:gd name="connsiteX0" fmla="*/ 0 w 2228331"/>
              <a:gd name="connsiteY0" fmla="*/ 102227 h 601440"/>
              <a:gd name="connsiteX1" fmla="*/ 4385 w 2228331"/>
              <a:gd name="connsiteY1" fmla="*/ 0 h 601440"/>
              <a:gd name="connsiteX2" fmla="*/ 99845 w 2228331"/>
              <a:gd name="connsiteY2" fmla="*/ 2382 h 601440"/>
              <a:gd name="connsiteX3" fmla="*/ 2128486 w 2228331"/>
              <a:gd name="connsiteY3" fmla="*/ 2382 h 601440"/>
              <a:gd name="connsiteX4" fmla="*/ 2228331 w 2228331"/>
              <a:gd name="connsiteY4" fmla="*/ 102227 h 601440"/>
              <a:gd name="connsiteX5" fmla="*/ 2228331 w 2228331"/>
              <a:gd name="connsiteY5" fmla="*/ 501595 h 601440"/>
              <a:gd name="connsiteX6" fmla="*/ 2128486 w 2228331"/>
              <a:gd name="connsiteY6" fmla="*/ 601440 h 601440"/>
              <a:gd name="connsiteX7" fmla="*/ 99845 w 2228331"/>
              <a:gd name="connsiteY7" fmla="*/ 601440 h 601440"/>
              <a:gd name="connsiteX8" fmla="*/ 0 w 2228331"/>
              <a:gd name="connsiteY8" fmla="*/ 501595 h 601440"/>
              <a:gd name="connsiteX9" fmla="*/ 0 w 2228331"/>
              <a:gd name="connsiteY9" fmla="*/ 102227 h 601440"/>
              <a:gd name="connsiteX0" fmla="*/ 0 w 2228331"/>
              <a:gd name="connsiteY0" fmla="*/ 113718 h 612931"/>
              <a:gd name="connsiteX1" fmla="*/ 4385 w 2228331"/>
              <a:gd name="connsiteY1" fmla="*/ 11491 h 612931"/>
              <a:gd name="connsiteX2" fmla="*/ 2128486 w 2228331"/>
              <a:gd name="connsiteY2" fmla="*/ 13873 h 612931"/>
              <a:gd name="connsiteX3" fmla="*/ 2228331 w 2228331"/>
              <a:gd name="connsiteY3" fmla="*/ 113718 h 612931"/>
              <a:gd name="connsiteX4" fmla="*/ 2228331 w 2228331"/>
              <a:gd name="connsiteY4" fmla="*/ 513086 h 612931"/>
              <a:gd name="connsiteX5" fmla="*/ 2128486 w 2228331"/>
              <a:gd name="connsiteY5" fmla="*/ 612931 h 612931"/>
              <a:gd name="connsiteX6" fmla="*/ 99845 w 2228331"/>
              <a:gd name="connsiteY6" fmla="*/ 612931 h 612931"/>
              <a:gd name="connsiteX7" fmla="*/ 0 w 2228331"/>
              <a:gd name="connsiteY7" fmla="*/ 513086 h 612931"/>
              <a:gd name="connsiteX8" fmla="*/ 0 w 2228331"/>
              <a:gd name="connsiteY8" fmla="*/ 113718 h 612931"/>
              <a:gd name="connsiteX0" fmla="*/ 0 w 2228331"/>
              <a:gd name="connsiteY0" fmla="*/ 102227 h 601440"/>
              <a:gd name="connsiteX1" fmla="*/ 4385 w 2228331"/>
              <a:gd name="connsiteY1" fmla="*/ 0 h 601440"/>
              <a:gd name="connsiteX2" fmla="*/ 2128486 w 2228331"/>
              <a:gd name="connsiteY2" fmla="*/ 2382 h 601440"/>
              <a:gd name="connsiteX3" fmla="*/ 2228331 w 2228331"/>
              <a:gd name="connsiteY3" fmla="*/ 102227 h 601440"/>
              <a:gd name="connsiteX4" fmla="*/ 2228331 w 2228331"/>
              <a:gd name="connsiteY4" fmla="*/ 501595 h 601440"/>
              <a:gd name="connsiteX5" fmla="*/ 2128486 w 2228331"/>
              <a:gd name="connsiteY5" fmla="*/ 601440 h 601440"/>
              <a:gd name="connsiteX6" fmla="*/ 99845 w 2228331"/>
              <a:gd name="connsiteY6" fmla="*/ 601440 h 601440"/>
              <a:gd name="connsiteX7" fmla="*/ 0 w 2228331"/>
              <a:gd name="connsiteY7" fmla="*/ 501595 h 601440"/>
              <a:gd name="connsiteX8" fmla="*/ 0 w 2228331"/>
              <a:gd name="connsiteY8" fmla="*/ 102227 h 601440"/>
              <a:gd name="connsiteX0" fmla="*/ 1725 w 2230056"/>
              <a:gd name="connsiteY0" fmla="*/ 102227 h 601440"/>
              <a:gd name="connsiteX1" fmla="*/ 1347 w 2230056"/>
              <a:gd name="connsiteY1" fmla="*/ 0 h 601440"/>
              <a:gd name="connsiteX2" fmla="*/ 2130211 w 2230056"/>
              <a:gd name="connsiteY2" fmla="*/ 2382 h 601440"/>
              <a:gd name="connsiteX3" fmla="*/ 2230056 w 2230056"/>
              <a:gd name="connsiteY3" fmla="*/ 102227 h 601440"/>
              <a:gd name="connsiteX4" fmla="*/ 2230056 w 2230056"/>
              <a:gd name="connsiteY4" fmla="*/ 501595 h 601440"/>
              <a:gd name="connsiteX5" fmla="*/ 2130211 w 2230056"/>
              <a:gd name="connsiteY5" fmla="*/ 601440 h 601440"/>
              <a:gd name="connsiteX6" fmla="*/ 101570 w 2230056"/>
              <a:gd name="connsiteY6" fmla="*/ 601440 h 601440"/>
              <a:gd name="connsiteX7" fmla="*/ 1725 w 2230056"/>
              <a:gd name="connsiteY7" fmla="*/ 501595 h 601440"/>
              <a:gd name="connsiteX8" fmla="*/ 1725 w 2230056"/>
              <a:gd name="connsiteY8" fmla="*/ 102227 h 601440"/>
              <a:gd name="connsiteX0" fmla="*/ 378 w 2228709"/>
              <a:gd name="connsiteY0" fmla="*/ 501595 h 601440"/>
              <a:gd name="connsiteX1" fmla="*/ 0 w 2228709"/>
              <a:gd name="connsiteY1" fmla="*/ 0 h 601440"/>
              <a:gd name="connsiteX2" fmla="*/ 2128864 w 2228709"/>
              <a:gd name="connsiteY2" fmla="*/ 2382 h 601440"/>
              <a:gd name="connsiteX3" fmla="*/ 2228709 w 2228709"/>
              <a:gd name="connsiteY3" fmla="*/ 102227 h 601440"/>
              <a:gd name="connsiteX4" fmla="*/ 2228709 w 2228709"/>
              <a:gd name="connsiteY4" fmla="*/ 501595 h 601440"/>
              <a:gd name="connsiteX5" fmla="*/ 2128864 w 2228709"/>
              <a:gd name="connsiteY5" fmla="*/ 601440 h 601440"/>
              <a:gd name="connsiteX6" fmla="*/ 100223 w 2228709"/>
              <a:gd name="connsiteY6" fmla="*/ 601440 h 601440"/>
              <a:gd name="connsiteX7" fmla="*/ 378 w 2228709"/>
              <a:gd name="connsiteY7" fmla="*/ 501595 h 6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09" h="601440">
                <a:moveTo>
                  <a:pt x="378" y="501595"/>
                </a:moveTo>
                <a:lnTo>
                  <a:pt x="0" y="0"/>
                </a:lnTo>
                <a:lnTo>
                  <a:pt x="2128864" y="2382"/>
                </a:lnTo>
                <a:cubicBezTo>
                  <a:pt x="2184007" y="2382"/>
                  <a:pt x="2228709" y="47084"/>
                  <a:pt x="2228709" y="102227"/>
                </a:cubicBezTo>
                <a:lnTo>
                  <a:pt x="2228709" y="501595"/>
                </a:lnTo>
                <a:cubicBezTo>
                  <a:pt x="2228709" y="556738"/>
                  <a:pt x="2184007" y="601440"/>
                  <a:pt x="2128864" y="601440"/>
                </a:cubicBezTo>
                <a:lnTo>
                  <a:pt x="100223" y="601440"/>
                </a:lnTo>
                <a:cubicBezTo>
                  <a:pt x="45080" y="601440"/>
                  <a:pt x="378" y="556738"/>
                  <a:pt x="378" y="501595"/>
                </a:cubicBezTo>
                <a:close/>
              </a:path>
            </a:pathLst>
          </a:custGeom>
          <a:solidFill>
            <a:srgbClr val="A4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5" name="Image 114">
            <a:extLst>
              <a:ext uri="{FF2B5EF4-FFF2-40B4-BE49-F238E27FC236}">
                <a16:creationId xmlns:a16="http://schemas.microsoft.com/office/drawing/2014/main" id="{2F0092C7-DA85-A60B-6559-1BE35D3B6E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355" y="3646535"/>
            <a:ext cx="554742" cy="653362"/>
          </a:xfrm>
          <a:prstGeom prst="rect">
            <a:avLst/>
          </a:prstGeom>
        </p:spPr>
      </p:pic>
      <p:pic>
        <p:nvPicPr>
          <p:cNvPr id="87" name="Image 122" descr="Une image contenant texte, signe&#10;&#10;Description générée automatiquement">
            <a:extLst>
              <a:ext uri="{FF2B5EF4-FFF2-40B4-BE49-F238E27FC236}">
                <a16:creationId xmlns:a16="http://schemas.microsoft.com/office/drawing/2014/main" id="{D616DCC7-AA64-1E84-58C2-C51C90DD25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5112" y="5613316"/>
            <a:ext cx="480776" cy="509540"/>
          </a:xfrm>
          <a:prstGeom prst="rect">
            <a:avLst/>
          </a:prstGeom>
        </p:spPr>
      </p:pic>
      <p:grpSp>
        <p:nvGrpSpPr>
          <p:cNvPr id="94" name="Group 93">
            <a:extLst>
              <a:ext uri="{FF2B5EF4-FFF2-40B4-BE49-F238E27FC236}">
                <a16:creationId xmlns:a16="http://schemas.microsoft.com/office/drawing/2014/main" id="{975F40C2-6451-E878-4F1E-1AA483CE8474}"/>
              </a:ext>
            </a:extLst>
          </p:cNvPr>
          <p:cNvGrpSpPr/>
          <p:nvPr userDrawn="1"/>
        </p:nvGrpSpPr>
        <p:grpSpPr>
          <a:xfrm>
            <a:off x="868619" y="4658263"/>
            <a:ext cx="487474" cy="444321"/>
            <a:chOff x="6403566" y="5274929"/>
            <a:chExt cx="487474" cy="444321"/>
          </a:xfrm>
        </p:grpSpPr>
        <p:sp>
          <p:nvSpPr>
            <p:cNvPr id="95" name="object 23">
              <a:extLst>
                <a:ext uri="{FF2B5EF4-FFF2-40B4-BE49-F238E27FC236}">
                  <a16:creationId xmlns:a16="http://schemas.microsoft.com/office/drawing/2014/main" id="{B61CBA44-98FB-2F5A-9FFA-BC153E8C6B28}"/>
                </a:ext>
              </a:extLst>
            </p:cNvPr>
            <p:cNvSpPr/>
            <p:nvPr/>
          </p:nvSpPr>
          <p:spPr>
            <a:xfrm>
              <a:off x="6563788" y="5355089"/>
              <a:ext cx="327252" cy="364161"/>
            </a:xfrm>
            <a:custGeom>
              <a:avLst/>
              <a:gdLst/>
              <a:ahLst/>
              <a:cxnLst/>
              <a:rect l="l" t="t" r="r" b="b"/>
              <a:pathLst>
                <a:path w="337820" h="375920">
                  <a:moveTo>
                    <a:pt x="168706" y="0"/>
                  </a:moveTo>
                  <a:lnTo>
                    <a:pt x="0" y="93980"/>
                  </a:lnTo>
                  <a:lnTo>
                    <a:pt x="0" y="281927"/>
                  </a:lnTo>
                  <a:lnTo>
                    <a:pt x="168706" y="375907"/>
                  </a:lnTo>
                  <a:lnTo>
                    <a:pt x="337426" y="281927"/>
                  </a:lnTo>
                  <a:lnTo>
                    <a:pt x="337426" y="93980"/>
                  </a:lnTo>
                  <a:lnTo>
                    <a:pt x="168706" y="0"/>
                  </a:lnTo>
                  <a:close/>
                </a:path>
              </a:pathLst>
            </a:custGeom>
            <a:solidFill>
              <a:srgbClr val="D1E6EE"/>
            </a:solidFill>
          </p:spPr>
          <p:txBody>
            <a:bodyPr wrap="square" lIns="0" tIns="0" rIns="0" bIns="0" rtlCol="0"/>
            <a:lstStyle/>
            <a:p>
              <a:endParaRPr sz="1744"/>
            </a:p>
          </p:txBody>
        </p:sp>
        <p:sp>
          <p:nvSpPr>
            <p:cNvPr id="96" name="object 24">
              <a:extLst>
                <a:ext uri="{FF2B5EF4-FFF2-40B4-BE49-F238E27FC236}">
                  <a16:creationId xmlns:a16="http://schemas.microsoft.com/office/drawing/2014/main" id="{3C17F4B6-B880-E84E-D50D-22E30D47352D}"/>
                </a:ext>
              </a:extLst>
            </p:cNvPr>
            <p:cNvSpPr/>
            <p:nvPr/>
          </p:nvSpPr>
          <p:spPr>
            <a:xfrm>
              <a:off x="6489145" y="5376460"/>
              <a:ext cx="118992" cy="10826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744"/>
            </a:p>
          </p:txBody>
        </p:sp>
        <p:sp>
          <p:nvSpPr>
            <p:cNvPr id="97" name="object 25">
              <a:extLst>
                <a:ext uri="{FF2B5EF4-FFF2-40B4-BE49-F238E27FC236}">
                  <a16:creationId xmlns:a16="http://schemas.microsoft.com/office/drawing/2014/main" id="{B03980F3-EC86-B8DF-878A-34424C93C152}"/>
                </a:ext>
              </a:extLst>
            </p:cNvPr>
            <p:cNvSpPr/>
            <p:nvPr/>
          </p:nvSpPr>
          <p:spPr>
            <a:xfrm>
              <a:off x="6403566" y="5274929"/>
              <a:ext cx="294650" cy="399223"/>
            </a:xfrm>
            <a:custGeom>
              <a:avLst/>
              <a:gdLst/>
              <a:ahLst/>
              <a:cxnLst/>
              <a:rect l="l" t="t" r="r" b="b"/>
              <a:pathLst>
                <a:path w="304165" h="412114">
                  <a:moveTo>
                    <a:pt x="101345" y="301459"/>
                  </a:moveTo>
                  <a:lnTo>
                    <a:pt x="76784" y="301459"/>
                  </a:lnTo>
                  <a:lnTo>
                    <a:pt x="76784" y="309168"/>
                  </a:lnTo>
                  <a:lnTo>
                    <a:pt x="78653" y="323446"/>
                  </a:lnTo>
                  <a:lnTo>
                    <a:pt x="83962" y="336465"/>
                  </a:lnTo>
                  <a:lnTo>
                    <a:pt x="92268" y="347825"/>
                  </a:lnTo>
                  <a:lnTo>
                    <a:pt x="103123" y="357124"/>
                  </a:lnTo>
                  <a:lnTo>
                    <a:pt x="103248" y="367258"/>
                  </a:lnTo>
                  <a:lnTo>
                    <a:pt x="106965" y="384377"/>
                  </a:lnTo>
                  <a:lnTo>
                    <a:pt x="117436" y="398802"/>
                  </a:lnTo>
                  <a:lnTo>
                    <a:pt x="132956" y="408517"/>
                  </a:lnTo>
                  <a:lnTo>
                    <a:pt x="151942" y="412076"/>
                  </a:lnTo>
                  <a:lnTo>
                    <a:pt x="170953" y="408517"/>
                  </a:lnTo>
                  <a:lnTo>
                    <a:pt x="186524" y="398802"/>
                  </a:lnTo>
                  <a:lnTo>
                    <a:pt x="194119" y="388391"/>
                  </a:lnTo>
                  <a:lnTo>
                    <a:pt x="151942" y="388391"/>
                  </a:lnTo>
                  <a:lnTo>
                    <a:pt x="142657" y="386736"/>
                  </a:lnTo>
                  <a:lnTo>
                    <a:pt x="135037" y="382216"/>
                  </a:lnTo>
                  <a:lnTo>
                    <a:pt x="129806" y="375500"/>
                  </a:lnTo>
                  <a:lnTo>
                    <a:pt x="127685" y="367258"/>
                  </a:lnTo>
                  <a:lnTo>
                    <a:pt x="200789" y="367258"/>
                  </a:lnTo>
                  <a:lnTo>
                    <a:pt x="200913" y="357124"/>
                  </a:lnTo>
                  <a:lnTo>
                    <a:pt x="211681" y="347825"/>
                  </a:lnTo>
                  <a:lnTo>
                    <a:pt x="213840" y="344855"/>
                  </a:lnTo>
                  <a:lnTo>
                    <a:pt x="140842" y="344855"/>
                  </a:lnTo>
                  <a:lnTo>
                    <a:pt x="125499" y="342030"/>
                  </a:lnTo>
                  <a:lnTo>
                    <a:pt x="112941" y="334346"/>
                  </a:lnTo>
                  <a:lnTo>
                    <a:pt x="104459" y="322995"/>
                  </a:lnTo>
                  <a:lnTo>
                    <a:pt x="101345" y="309168"/>
                  </a:lnTo>
                  <a:lnTo>
                    <a:pt x="101345" y="301459"/>
                  </a:lnTo>
                  <a:close/>
                </a:path>
                <a:path w="304165" h="412114">
                  <a:moveTo>
                    <a:pt x="200789" y="367258"/>
                  </a:moveTo>
                  <a:lnTo>
                    <a:pt x="176199" y="367258"/>
                  </a:lnTo>
                  <a:lnTo>
                    <a:pt x="174138" y="375500"/>
                  </a:lnTo>
                  <a:lnTo>
                    <a:pt x="168900" y="382216"/>
                  </a:lnTo>
                  <a:lnTo>
                    <a:pt x="161247" y="386736"/>
                  </a:lnTo>
                  <a:lnTo>
                    <a:pt x="151942" y="388391"/>
                  </a:lnTo>
                  <a:lnTo>
                    <a:pt x="194119" y="388391"/>
                  </a:lnTo>
                  <a:lnTo>
                    <a:pt x="197048" y="384377"/>
                  </a:lnTo>
                  <a:lnTo>
                    <a:pt x="200789" y="367258"/>
                  </a:lnTo>
                  <a:close/>
                </a:path>
                <a:path w="304165" h="412114">
                  <a:moveTo>
                    <a:pt x="176199" y="367258"/>
                  </a:moveTo>
                  <a:lnTo>
                    <a:pt x="127685" y="367258"/>
                  </a:lnTo>
                  <a:lnTo>
                    <a:pt x="131965" y="368122"/>
                  </a:lnTo>
                  <a:lnTo>
                    <a:pt x="136410" y="368541"/>
                  </a:lnTo>
                  <a:lnTo>
                    <a:pt x="167627" y="368541"/>
                  </a:lnTo>
                  <a:lnTo>
                    <a:pt x="171919" y="368122"/>
                  </a:lnTo>
                  <a:lnTo>
                    <a:pt x="176199" y="367258"/>
                  </a:lnTo>
                  <a:close/>
                </a:path>
                <a:path w="304165" h="412114">
                  <a:moveTo>
                    <a:pt x="228238" y="61518"/>
                  </a:moveTo>
                  <a:lnTo>
                    <a:pt x="144538" y="61518"/>
                  </a:lnTo>
                  <a:lnTo>
                    <a:pt x="166852" y="62224"/>
                  </a:lnTo>
                  <a:lnTo>
                    <a:pt x="188094" y="67156"/>
                  </a:lnTo>
                  <a:lnTo>
                    <a:pt x="224878" y="88633"/>
                  </a:lnTo>
                  <a:lnTo>
                    <a:pt x="247699" y="119468"/>
                  </a:lnTo>
                  <a:lnTo>
                    <a:pt x="255650" y="155867"/>
                  </a:lnTo>
                  <a:lnTo>
                    <a:pt x="253656" y="174452"/>
                  </a:lnTo>
                  <a:lnTo>
                    <a:pt x="247792" y="192049"/>
                  </a:lnTo>
                  <a:lnTo>
                    <a:pt x="238238" y="208255"/>
                  </a:lnTo>
                  <a:lnTo>
                    <a:pt x="225170" y="222669"/>
                  </a:lnTo>
                  <a:lnTo>
                    <a:pt x="215218" y="233794"/>
                  </a:lnTo>
                  <a:lnTo>
                    <a:pt x="207886" y="246576"/>
                  </a:lnTo>
                  <a:lnTo>
                    <a:pt x="203353" y="260645"/>
                  </a:lnTo>
                  <a:lnTo>
                    <a:pt x="201802" y="275628"/>
                  </a:lnTo>
                  <a:lnTo>
                    <a:pt x="202539" y="309168"/>
                  </a:lnTo>
                  <a:lnTo>
                    <a:pt x="199425" y="322995"/>
                  </a:lnTo>
                  <a:lnTo>
                    <a:pt x="190944" y="334346"/>
                  </a:lnTo>
                  <a:lnTo>
                    <a:pt x="178386" y="342030"/>
                  </a:lnTo>
                  <a:lnTo>
                    <a:pt x="163042" y="344855"/>
                  </a:lnTo>
                  <a:lnTo>
                    <a:pt x="213840" y="344855"/>
                  </a:lnTo>
                  <a:lnTo>
                    <a:pt x="219941" y="336465"/>
                  </a:lnTo>
                  <a:lnTo>
                    <a:pt x="225234" y="323446"/>
                  </a:lnTo>
                  <a:lnTo>
                    <a:pt x="227101" y="309168"/>
                  </a:lnTo>
                  <a:lnTo>
                    <a:pt x="226352" y="274904"/>
                  </a:lnTo>
                  <a:lnTo>
                    <a:pt x="227409" y="265187"/>
                  </a:lnTo>
                  <a:lnTo>
                    <a:pt x="230479" y="255939"/>
                  </a:lnTo>
                  <a:lnTo>
                    <a:pt x="235406" y="247468"/>
                  </a:lnTo>
                  <a:lnTo>
                    <a:pt x="258427" y="221946"/>
                  </a:lnTo>
                  <a:lnTo>
                    <a:pt x="270392" y="201507"/>
                  </a:lnTo>
                  <a:lnTo>
                    <a:pt x="277723" y="179301"/>
                  </a:lnTo>
                  <a:lnTo>
                    <a:pt x="280212" y="155867"/>
                  </a:lnTo>
                  <a:lnTo>
                    <a:pt x="277697" y="132265"/>
                  </a:lnTo>
                  <a:lnTo>
                    <a:pt x="270298" y="109975"/>
                  </a:lnTo>
                  <a:lnTo>
                    <a:pt x="258240" y="89505"/>
                  </a:lnTo>
                  <a:lnTo>
                    <a:pt x="241744" y="71361"/>
                  </a:lnTo>
                  <a:lnTo>
                    <a:pt x="228238" y="61518"/>
                  </a:lnTo>
                  <a:close/>
                </a:path>
                <a:path w="304165" h="412114">
                  <a:moveTo>
                    <a:pt x="142913" y="37820"/>
                  </a:moveTo>
                  <a:lnTo>
                    <a:pt x="98681" y="48281"/>
                  </a:lnTo>
                  <a:lnTo>
                    <a:pt x="61993" y="71707"/>
                  </a:lnTo>
                  <a:lnTo>
                    <a:pt x="36065" y="105168"/>
                  </a:lnTo>
                  <a:lnTo>
                    <a:pt x="24117" y="145732"/>
                  </a:lnTo>
                  <a:lnTo>
                    <a:pt x="24813" y="171475"/>
                  </a:lnTo>
                  <a:lnTo>
                    <a:pt x="31365" y="196135"/>
                  </a:lnTo>
                  <a:lnTo>
                    <a:pt x="43466" y="218895"/>
                  </a:lnTo>
                  <a:lnTo>
                    <a:pt x="60807" y="238937"/>
                  </a:lnTo>
                  <a:lnTo>
                    <a:pt x="67973" y="246993"/>
                  </a:lnTo>
                  <a:lnTo>
                    <a:pt x="73212" y="255851"/>
                  </a:lnTo>
                  <a:lnTo>
                    <a:pt x="76427" y="265351"/>
                  </a:lnTo>
                  <a:lnTo>
                    <a:pt x="77473" y="274904"/>
                  </a:lnTo>
                  <a:lnTo>
                    <a:pt x="77520" y="287185"/>
                  </a:lnTo>
                  <a:lnTo>
                    <a:pt x="151942" y="287185"/>
                  </a:lnTo>
                  <a:lnTo>
                    <a:pt x="151942" y="263347"/>
                  </a:lnTo>
                  <a:lnTo>
                    <a:pt x="101193" y="263347"/>
                  </a:lnTo>
                  <a:lnTo>
                    <a:pt x="98126" y="252059"/>
                  </a:lnTo>
                  <a:lnTo>
                    <a:pt x="93171" y="241257"/>
                  </a:lnTo>
                  <a:lnTo>
                    <a:pt x="86386" y="231152"/>
                  </a:lnTo>
                  <a:lnTo>
                    <a:pt x="77816" y="221946"/>
                  </a:lnTo>
                  <a:lnTo>
                    <a:pt x="64050" y="205927"/>
                  </a:lnTo>
                  <a:lnTo>
                    <a:pt x="54427" y="187809"/>
                  </a:lnTo>
                  <a:lnTo>
                    <a:pt x="49216" y="168245"/>
                  </a:lnTo>
                  <a:lnTo>
                    <a:pt x="48679" y="147878"/>
                  </a:lnTo>
                  <a:lnTo>
                    <a:pt x="58288" y="115371"/>
                  </a:lnTo>
                  <a:lnTo>
                    <a:pt x="79187" y="88582"/>
                  </a:lnTo>
                  <a:lnTo>
                    <a:pt x="108797" y="69851"/>
                  </a:lnTo>
                  <a:lnTo>
                    <a:pt x="144538" y="61518"/>
                  </a:lnTo>
                  <a:lnTo>
                    <a:pt x="228238" y="61518"/>
                  </a:lnTo>
                  <a:lnTo>
                    <a:pt x="220372" y="55787"/>
                  </a:lnTo>
                  <a:lnTo>
                    <a:pt x="196157" y="44799"/>
                  </a:lnTo>
                  <a:lnTo>
                    <a:pt x="170028" y="38707"/>
                  </a:lnTo>
                  <a:lnTo>
                    <a:pt x="142913" y="37820"/>
                  </a:lnTo>
                  <a:close/>
                </a:path>
                <a:path w="304165" h="412114">
                  <a:moveTo>
                    <a:pt x="11836" y="70231"/>
                  </a:moveTo>
                  <a:lnTo>
                    <a:pt x="0" y="91059"/>
                  </a:lnTo>
                  <a:lnTo>
                    <a:pt x="23075" y="103200"/>
                  </a:lnTo>
                  <a:lnTo>
                    <a:pt x="34912" y="82359"/>
                  </a:lnTo>
                  <a:lnTo>
                    <a:pt x="11836" y="70231"/>
                  </a:lnTo>
                  <a:close/>
                </a:path>
                <a:path w="304165" h="412114">
                  <a:moveTo>
                    <a:pt x="292049" y="70231"/>
                  </a:moveTo>
                  <a:lnTo>
                    <a:pt x="268973" y="82359"/>
                  </a:lnTo>
                  <a:lnTo>
                    <a:pt x="280796" y="103200"/>
                  </a:lnTo>
                  <a:lnTo>
                    <a:pt x="303885" y="91059"/>
                  </a:lnTo>
                  <a:lnTo>
                    <a:pt x="292049" y="70231"/>
                  </a:lnTo>
                  <a:close/>
                </a:path>
                <a:path w="304165" h="412114">
                  <a:moveTo>
                    <a:pt x="52374" y="30543"/>
                  </a:moveTo>
                  <a:lnTo>
                    <a:pt x="34023" y="46240"/>
                  </a:lnTo>
                  <a:lnTo>
                    <a:pt x="51041" y="64947"/>
                  </a:lnTo>
                  <a:lnTo>
                    <a:pt x="69532" y="49237"/>
                  </a:lnTo>
                  <a:lnTo>
                    <a:pt x="52374" y="30543"/>
                  </a:lnTo>
                  <a:close/>
                </a:path>
                <a:path w="304165" h="412114">
                  <a:moveTo>
                    <a:pt x="251510" y="30543"/>
                  </a:moveTo>
                  <a:lnTo>
                    <a:pt x="234492" y="49237"/>
                  </a:lnTo>
                  <a:lnTo>
                    <a:pt x="252844" y="64947"/>
                  </a:lnTo>
                  <a:lnTo>
                    <a:pt x="270001" y="46240"/>
                  </a:lnTo>
                  <a:lnTo>
                    <a:pt x="251510" y="30543"/>
                  </a:lnTo>
                  <a:close/>
                </a:path>
                <a:path w="304165" h="412114">
                  <a:moveTo>
                    <a:pt x="105333" y="6134"/>
                  </a:moveTo>
                  <a:lnTo>
                    <a:pt x="82410" y="14693"/>
                  </a:lnTo>
                  <a:lnTo>
                    <a:pt x="91427" y="37680"/>
                  </a:lnTo>
                  <a:lnTo>
                    <a:pt x="114515" y="29121"/>
                  </a:lnTo>
                  <a:lnTo>
                    <a:pt x="105333" y="6134"/>
                  </a:lnTo>
                  <a:close/>
                </a:path>
                <a:path w="304165" h="412114">
                  <a:moveTo>
                    <a:pt x="198551" y="6134"/>
                  </a:moveTo>
                  <a:lnTo>
                    <a:pt x="189522" y="29121"/>
                  </a:lnTo>
                  <a:lnTo>
                    <a:pt x="212445" y="37680"/>
                  </a:lnTo>
                  <a:lnTo>
                    <a:pt x="221627" y="14693"/>
                  </a:lnTo>
                  <a:lnTo>
                    <a:pt x="198551" y="6134"/>
                  </a:lnTo>
                  <a:close/>
                </a:path>
                <a:path w="304165" h="412114">
                  <a:moveTo>
                    <a:pt x="164223" y="0"/>
                  </a:moveTo>
                  <a:lnTo>
                    <a:pt x="139661" y="0"/>
                  </a:lnTo>
                  <a:lnTo>
                    <a:pt x="139661" y="24549"/>
                  </a:lnTo>
                  <a:lnTo>
                    <a:pt x="164223" y="24549"/>
                  </a:lnTo>
                  <a:lnTo>
                    <a:pt x="164223" y="0"/>
                  </a:lnTo>
                  <a:close/>
                </a:path>
              </a:pathLst>
            </a:custGeom>
            <a:solidFill>
              <a:srgbClr val="0086A6"/>
            </a:solidFill>
          </p:spPr>
          <p:txBody>
            <a:bodyPr wrap="square" lIns="0" tIns="0" rIns="0" bIns="0" rtlCol="0"/>
            <a:lstStyle/>
            <a:p>
              <a:endParaRPr sz="1744"/>
            </a:p>
          </p:txBody>
        </p:sp>
        <p:sp>
          <p:nvSpPr>
            <p:cNvPr id="98" name="object 26">
              <a:extLst>
                <a:ext uri="{FF2B5EF4-FFF2-40B4-BE49-F238E27FC236}">
                  <a16:creationId xmlns:a16="http://schemas.microsoft.com/office/drawing/2014/main" id="{5820D26D-936E-1087-D4B1-638BF8A97146}"/>
                </a:ext>
              </a:extLst>
            </p:cNvPr>
            <p:cNvSpPr/>
            <p:nvPr/>
          </p:nvSpPr>
          <p:spPr>
            <a:xfrm>
              <a:off x="6647922" y="5508785"/>
              <a:ext cx="175559" cy="15993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744"/>
            </a:p>
          </p:txBody>
        </p:sp>
      </p:grpSp>
      <p:sp>
        <p:nvSpPr>
          <p:cNvPr id="100" name="object 60">
            <a:extLst>
              <a:ext uri="{FF2B5EF4-FFF2-40B4-BE49-F238E27FC236}">
                <a16:creationId xmlns:a16="http://schemas.microsoft.com/office/drawing/2014/main" id="{719E02E4-F0AA-3C43-377A-54F7A04F573E}"/>
              </a:ext>
            </a:extLst>
          </p:cNvPr>
          <p:cNvSpPr/>
          <p:nvPr userDrawn="1"/>
        </p:nvSpPr>
        <p:spPr>
          <a:xfrm>
            <a:off x="964131" y="2909728"/>
            <a:ext cx="391962" cy="377514"/>
          </a:xfrm>
          <a:prstGeom prst="rect">
            <a:avLst/>
          </a:prstGeom>
          <a:blipFill>
            <a:blip r:embed="rId6" cstate="email">
              <a:duotone>
                <a:prstClr val="black"/>
                <a:schemeClr val="accent5">
                  <a:tint val="45000"/>
                  <a:satMod val="400000"/>
                </a:schemeClr>
              </a:duotone>
              <a:extLst>
                <a:ext uri="{28A0092B-C50C-407E-A947-70E740481C1C}">
                  <a14:useLocalDpi xmlns:a14="http://schemas.microsoft.com/office/drawing/2010/main"/>
                </a:ext>
              </a:extLst>
            </a:blip>
            <a:stretch>
              <a:fillRect/>
            </a:stretch>
          </a:blipFill>
        </p:spPr>
        <p:txBody>
          <a:bodyPr wrap="square" lIns="0" tIns="0" rIns="0" bIns="0" rtlCol="0"/>
          <a:lstStyle/>
          <a:p>
            <a:endParaRPr sz="1744"/>
          </a:p>
        </p:txBody>
      </p:sp>
      <p:sp>
        <p:nvSpPr>
          <p:cNvPr id="108" name="Rectangle 107">
            <a:extLst>
              <a:ext uri="{FF2B5EF4-FFF2-40B4-BE49-F238E27FC236}">
                <a16:creationId xmlns:a16="http://schemas.microsoft.com/office/drawing/2014/main" id="{2782310C-2D13-530B-68C6-F1C21E67A53B}"/>
              </a:ext>
            </a:extLst>
          </p:cNvPr>
          <p:cNvSpPr/>
          <p:nvPr userDrawn="1"/>
        </p:nvSpPr>
        <p:spPr>
          <a:xfrm>
            <a:off x="1458844" y="2164114"/>
            <a:ext cx="2164375" cy="276999"/>
          </a:xfrm>
          <a:prstGeom prst="rect">
            <a:avLst/>
          </a:prstGeom>
        </p:spPr>
        <p:txBody>
          <a:bodyPr wrap="none">
            <a:spAutoFit/>
          </a:bodyPr>
          <a:lstStyle/>
          <a:p>
            <a:pPr marL="12302">
              <a:spcBef>
                <a:spcPts val="1608"/>
              </a:spcBef>
            </a:pPr>
            <a:r>
              <a:rPr lang="fr-BE" sz="1200" spc="44" dirty="0">
                <a:solidFill>
                  <a:srgbClr val="00405A"/>
                </a:solidFill>
                <a:latin typeface="Arial Black"/>
                <a:cs typeface="Arial Black"/>
              </a:rPr>
              <a:t>Digital</a:t>
            </a:r>
            <a:r>
              <a:rPr lang="fr-BE" sz="1200" spc="-102" dirty="0">
                <a:solidFill>
                  <a:srgbClr val="00405A"/>
                </a:solidFill>
                <a:latin typeface="Arial Black"/>
                <a:cs typeface="Arial Black"/>
              </a:rPr>
              <a:t> </a:t>
            </a:r>
            <a:r>
              <a:rPr lang="fr-BE" sz="1200" spc="48" dirty="0">
                <a:solidFill>
                  <a:srgbClr val="00405A"/>
                </a:solidFill>
                <a:latin typeface="Arial Black"/>
                <a:cs typeface="Arial Black"/>
              </a:rPr>
              <a:t>transformation</a:t>
            </a:r>
            <a:endParaRPr lang="fr-BE" sz="1200" dirty="0">
              <a:latin typeface="Arial Black"/>
              <a:cs typeface="Arial Black"/>
            </a:endParaRPr>
          </a:p>
        </p:txBody>
      </p:sp>
      <p:sp>
        <p:nvSpPr>
          <p:cNvPr id="111" name="Rectangle 110">
            <a:extLst>
              <a:ext uri="{FF2B5EF4-FFF2-40B4-BE49-F238E27FC236}">
                <a16:creationId xmlns:a16="http://schemas.microsoft.com/office/drawing/2014/main" id="{152F24BB-88BE-2089-7904-CE1F9221E644}"/>
              </a:ext>
            </a:extLst>
          </p:cNvPr>
          <p:cNvSpPr/>
          <p:nvPr userDrawn="1"/>
        </p:nvSpPr>
        <p:spPr>
          <a:xfrm>
            <a:off x="1455392" y="2877537"/>
            <a:ext cx="5870713" cy="286745"/>
          </a:xfrm>
          <a:prstGeom prst="rect">
            <a:avLst/>
          </a:prstGeom>
        </p:spPr>
        <p:txBody>
          <a:bodyPr wrap="square">
            <a:spAutoFit/>
          </a:bodyPr>
          <a:lstStyle/>
          <a:p>
            <a:pPr marL="12302" marR="1658991">
              <a:lnSpc>
                <a:spcPts val="1550"/>
              </a:lnSpc>
              <a:spcBef>
                <a:spcPts val="1647"/>
              </a:spcBef>
            </a:pPr>
            <a:r>
              <a:rPr lang="fr-BE" sz="1200" spc="39" dirty="0">
                <a:solidFill>
                  <a:srgbClr val="00405A"/>
                </a:solidFill>
                <a:latin typeface="Arial Black"/>
                <a:cs typeface="Arial Black"/>
              </a:rPr>
              <a:t>Energy </a:t>
            </a:r>
            <a:r>
              <a:rPr lang="fr-BE" sz="1200" spc="19" dirty="0" err="1">
                <a:solidFill>
                  <a:srgbClr val="00405A"/>
                </a:solidFill>
                <a:latin typeface="Arial Black"/>
                <a:cs typeface="Arial Black"/>
              </a:rPr>
              <a:t>resilience</a:t>
            </a:r>
            <a:r>
              <a:rPr lang="fr-BE" sz="1200" spc="19" dirty="0">
                <a:solidFill>
                  <a:srgbClr val="00405A"/>
                </a:solidFill>
                <a:latin typeface="Arial Black"/>
                <a:cs typeface="Arial Black"/>
              </a:rPr>
              <a:t> &amp; </a:t>
            </a:r>
            <a:r>
              <a:rPr lang="fr-BE" sz="1200" spc="19" dirty="0" err="1">
                <a:solidFill>
                  <a:srgbClr val="00405A"/>
                </a:solidFill>
                <a:latin typeface="Arial Black"/>
                <a:cs typeface="Arial Black"/>
              </a:rPr>
              <a:t>environmental</a:t>
            </a:r>
            <a:r>
              <a:rPr lang="fr-BE" sz="1200" spc="-150" dirty="0">
                <a:solidFill>
                  <a:srgbClr val="00405A"/>
                </a:solidFill>
                <a:latin typeface="Arial Black"/>
                <a:cs typeface="Arial Black"/>
              </a:rPr>
              <a:t> </a:t>
            </a:r>
            <a:r>
              <a:rPr lang="fr-BE" sz="1200" spc="58" dirty="0">
                <a:solidFill>
                  <a:srgbClr val="00405A"/>
                </a:solidFill>
                <a:latin typeface="Arial Black"/>
                <a:cs typeface="Arial Black"/>
              </a:rPr>
              <a:t>transition</a:t>
            </a:r>
            <a:endParaRPr lang="fr-BE" sz="1200" dirty="0">
              <a:latin typeface="Arial Black"/>
              <a:cs typeface="Arial Black"/>
            </a:endParaRPr>
          </a:p>
        </p:txBody>
      </p:sp>
      <p:sp>
        <p:nvSpPr>
          <p:cNvPr id="112" name="Rectangle 111">
            <a:extLst>
              <a:ext uri="{FF2B5EF4-FFF2-40B4-BE49-F238E27FC236}">
                <a16:creationId xmlns:a16="http://schemas.microsoft.com/office/drawing/2014/main" id="{F8E157CE-E7FC-87EF-9605-D2E059BF58D3}"/>
              </a:ext>
            </a:extLst>
          </p:cNvPr>
          <p:cNvSpPr/>
          <p:nvPr userDrawn="1"/>
        </p:nvSpPr>
        <p:spPr>
          <a:xfrm>
            <a:off x="1417442" y="3696217"/>
            <a:ext cx="2396490" cy="276999"/>
          </a:xfrm>
          <a:prstGeom prst="rect">
            <a:avLst/>
          </a:prstGeom>
        </p:spPr>
        <p:txBody>
          <a:bodyPr wrap="none">
            <a:spAutoFit/>
          </a:bodyPr>
          <a:lstStyle/>
          <a:p>
            <a:pPr marL="12302">
              <a:spcBef>
                <a:spcPts val="756"/>
              </a:spcBef>
            </a:pPr>
            <a:r>
              <a:rPr lang="fr-BE" sz="1200" spc="39" dirty="0" err="1">
                <a:solidFill>
                  <a:srgbClr val="00405A"/>
                </a:solidFill>
                <a:latin typeface="Arial Black"/>
                <a:cs typeface="Arial Black"/>
              </a:rPr>
              <a:t>Materials</a:t>
            </a:r>
            <a:r>
              <a:rPr lang="fr-BE" sz="1200" spc="39" dirty="0">
                <a:solidFill>
                  <a:srgbClr val="00405A"/>
                </a:solidFill>
                <a:latin typeface="Arial Black"/>
                <a:cs typeface="Arial Black"/>
              </a:rPr>
              <a:t> </a:t>
            </a:r>
            <a:r>
              <a:rPr lang="fr-BE" sz="1200" spc="-5" dirty="0">
                <a:solidFill>
                  <a:srgbClr val="00405A"/>
                </a:solidFill>
                <a:latin typeface="Arial Black"/>
                <a:cs typeface="Arial Black"/>
              </a:rPr>
              <a:t>and</a:t>
            </a:r>
            <a:r>
              <a:rPr lang="fr-BE" sz="1200" spc="-237" dirty="0">
                <a:solidFill>
                  <a:srgbClr val="00405A"/>
                </a:solidFill>
                <a:latin typeface="Arial Black"/>
                <a:cs typeface="Arial Black"/>
              </a:rPr>
              <a:t> </a:t>
            </a:r>
            <a:r>
              <a:rPr lang="fr-BE" sz="1200" spc="-39" dirty="0">
                <a:solidFill>
                  <a:srgbClr val="00405A"/>
                </a:solidFill>
                <a:latin typeface="Arial Black"/>
                <a:cs typeface="Arial Black"/>
              </a:rPr>
              <a:t>components</a:t>
            </a:r>
            <a:endParaRPr lang="fr-BE" sz="1200" dirty="0">
              <a:latin typeface="Arial Black"/>
              <a:cs typeface="Arial Black"/>
            </a:endParaRPr>
          </a:p>
        </p:txBody>
      </p:sp>
      <p:sp>
        <p:nvSpPr>
          <p:cNvPr id="118" name="object 42">
            <a:extLst>
              <a:ext uri="{FF2B5EF4-FFF2-40B4-BE49-F238E27FC236}">
                <a16:creationId xmlns:a16="http://schemas.microsoft.com/office/drawing/2014/main" id="{2CB2013D-8D89-0350-F175-9DE61E28E912}"/>
              </a:ext>
            </a:extLst>
          </p:cNvPr>
          <p:cNvSpPr txBox="1"/>
          <p:nvPr userDrawn="1"/>
        </p:nvSpPr>
        <p:spPr>
          <a:xfrm>
            <a:off x="1532964" y="5456812"/>
            <a:ext cx="2899769" cy="349052"/>
          </a:xfrm>
          <a:prstGeom prst="rect">
            <a:avLst/>
          </a:prstGeom>
        </p:spPr>
        <p:txBody>
          <a:bodyPr vert="horz" wrap="square" lIns="0" tIns="71356" rIns="0" bIns="0" rtlCol="0">
            <a:spAutoFit/>
          </a:bodyPr>
          <a:lstStyle/>
          <a:p>
            <a:pPr marL="12302" marR="4921">
              <a:lnSpc>
                <a:spcPct val="75000"/>
              </a:lnSpc>
              <a:spcBef>
                <a:spcPts val="562"/>
              </a:spcBef>
            </a:pPr>
            <a:r>
              <a:rPr sz="1200" spc="15" dirty="0">
                <a:solidFill>
                  <a:srgbClr val="A53585"/>
                </a:solidFill>
                <a:latin typeface="Arial Black"/>
                <a:cs typeface="Arial Black"/>
              </a:rPr>
              <a:t>Innovative Defence  </a:t>
            </a:r>
            <a:r>
              <a:rPr sz="1200" spc="44" dirty="0">
                <a:solidFill>
                  <a:srgbClr val="A53585"/>
                </a:solidFill>
                <a:latin typeface="Arial Black"/>
                <a:cs typeface="Arial Black"/>
              </a:rPr>
              <a:t>Technologies</a:t>
            </a:r>
            <a:r>
              <a:rPr sz="1200" spc="-63" dirty="0">
                <a:solidFill>
                  <a:srgbClr val="A53585"/>
                </a:solidFill>
                <a:latin typeface="Arial Black"/>
                <a:cs typeface="Arial Black"/>
              </a:rPr>
              <a:t> </a:t>
            </a:r>
            <a:r>
              <a:rPr sz="1200" spc="-5" dirty="0">
                <a:solidFill>
                  <a:srgbClr val="A53585"/>
                </a:solidFill>
                <a:latin typeface="Arial Black"/>
                <a:cs typeface="Arial Black"/>
              </a:rPr>
              <a:t>(SMEs)</a:t>
            </a:r>
            <a:endParaRPr sz="1200" dirty="0">
              <a:latin typeface="Arial Black"/>
              <a:cs typeface="Arial Black"/>
            </a:endParaRPr>
          </a:p>
        </p:txBody>
      </p:sp>
      <p:sp>
        <p:nvSpPr>
          <p:cNvPr id="119" name="Rectangle 118">
            <a:extLst>
              <a:ext uri="{FF2B5EF4-FFF2-40B4-BE49-F238E27FC236}">
                <a16:creationId xmlns:a16="http://schemas.microsoft.com/office/drawing/2014/main" id="{1EEC1D83-F397-A20F-BE01-B806A17D1018}"/>
              </a:ext>
            </a:extLst>
          </p:cNvPr>
          <p:cNvSpPr/>
          <p:nvPr userDrawn="1"/>
        </p:nvSpPr>
        <p:spPr>
          <a:xfrm>
            <a:off x="1420549" y="4764381"/>
            <a:ext cx="2369880" cy="276999"/>
          </a:xfrm>
          <a:prstGeom prst="rect">
            <a:avLst/>
          </a:prstGeom>
        </p:spPr>
        <p:txBody>
          <a:bodyPr wrap="none">
            <a:spAutoFit/>
          </a:bodyPr>
          <a:lstStyle/>
          <a:p>
            <a:pPr marL="12302">
              <a:spcBef>
                <a:spcPts val="97"/>
              </a:spcBef>
            </a:pPr>
            <a:r>
              <a:rPr lang="fr-BE" sz="1200" spc="58" dirty="0">
                <a:solidFill>
                  <a:schemeClr val="tx1">
                    <a:lumMod val="75000"/>
                    <a:lumOff val="25000"/>
                  </a:schemeClr>
                </a:solidFill>
                <a:latin typeface="Arial Black"/>
                <a:cs typeface="Arial Black"/>
              </a:rPr>
              <a:t>Disruptive </a:t>
            </a:r>
            <a:r>
              <a:rPr lang="fr-BE" sz="1200" spc="63" dirty="0">
                <a:solidFill>
                  <a:schemeClr val="tx1">
                    <a:lumMod val="75000"/>
                    <a:lumOff val="25000"/>
                  </a:schemeClr>
                </a:solidFill>
                <a:latin typeface="Arial Black"/>
                <a:cs typeface="Arial Black"/>
              </a:rPr>
              <a:t>technologies</a:t>
            </a:r>
            <a:endParaRPr lang="fr-BE" sz="1200" dirty="0">
              <a:solidFill>
                <a:schemeClr val="tx1">
                  <a:lumMod val="75000"/>
                  <a:lumOff val="25000"/>
                </a:schemeClr>
              </a:solidFill>
              <a:latin typeface="Arial Black"/>
              <a:cs typeface="Arial Black"/>
            </a:endParaRPr>
          </a:p>
        </p:txBody>
      </p:sp>
      <p:sp>
        <p:nvSpPr>
          <p:cNvPr id="25" name="Espace réservé du texte 6">
            <a:extLst>
              <a:ext uri="{FF2B5EF4-FFF2-40B4-BE49-F238E27FC236}">
                <a16:creationId xmlns:a16="http://schemas.microsoft.com/office/drawing/2014/main" id="{1EE0A41E-BA3E-F642-09CF-BAC53AF86FA2}"/>
              </a:ext>
            </a:extLst>
          </p:cNvPr>
          <p:cNvSpPr>
            <a:spLocks noGrp="1"/>
          </p:cNvSpPr>
          <p:nvPr>
            <p:ph type="body" sz="quarter" idx="25"/>
          </p:nvPr>
        </p:nvSpPr>
        <p:spPr>
          <a:xfrm>
            <a:off x="1500836" y="3176627"/>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0" name="Espace réservé du texte 6">
            <a:extLst>
              <a:ext uri="{FF2B5EF4-FFF2-40B4-BE49-F238E27FC236}">
                <a16:creationId xmlns:a16="http://schemas.microsoft.com/office/drawing/2014/main" id="{CBE339E7-D8E8-8ED7-09F7-78D5962580F2}"/>
              </a:ext>
            </a:extLst>
          </p:cNvPr>
          <p:cNvSpPr>
            <a:spLocks noGrp="1"/>
          </p:cNvSpPr>
          <p:nvPr>
            <p:ph type="body" sz="quarter" idx="29"/>
          </p:nvPr>
        </p:nvSpPr>
        <p:spPr>
          <a:xfrm>
            <a:off x="1500836" y="2468011"/>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1" name="Espace réservé du texte 6">
            <a:extLst>
              <a:ext uri="{FF2B5EF4-FFF2-40B4-BE49-F238E27FC236}">
                <a16:creationId xmlns:a16="http://schemas.microsoft.com/office/drawing/2014/main" id="{4FAB5037-7070-C2E7-0BD6-ECABCC4DC154}"/>
              </a:ext>
            </a:extLst>
          </p:cNvPr>
          <p:cNvSpPr>
            <a:spLocks noGrp="1"/>
          </p:cNvSpPr>
          <p:nvPr>
            <p:ph type="body" sz="quarter" idx="30"/>
          </p:nvPr>
        </p:nvSpPr>
        <p:spPr>
          <a:xfrm>
            <a:off x="1500836" y="3985156"/>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2" name="Espace réservé du texte 6">
            <a:extLst>
              <a:ext uri="{FF2B5EF4-FFF2-40B4-BE49-F238E27FC236}">
                <a16:creationId xmlns:a16="http://schemas.microsoft.com/office/drawing/2014/main" id="{CE00B944-7A7F-3ED7-DAA5-D00EFA03C102}"/>
              </a:ext>
            </a:extLst>
          </p:cNvPr>
          <p:cNvSpPr>
            <a:spLocks noGrp="1"/>
          </p:cNvSpPr>
          <p:nvPr>
            <p:ph type="body" sz="quarter" idx="31"/>
          </p:nvPr>
        </p:nvSpPr>
        <p:spPr>
          <a:xfrm>
            <a:off x="1488460" y="4994212"/>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7" name="Espace réservé du texte 6">
            <a:extLst>
              <a:ext uri="{FF2B5EF4-FFF2-40B4-BE49-F238E27FC236}">
                <a16:creationId xmlns:a16="http://schemas.microsoft.com/office/drawing/2014/main" id="{84596B9B-15C9-9630-02A3-E7717D80ADB0}"/>
              </a:ext>
            </a:extLst>
          </p:cNvPr>
          <p:cNvSpPr>
            <a:spLocks noGrp="1"/>
          </p:cNvSpPr>
          <p:nvPr>
            <p:ph type="body" sz="quarter" idx="36"/>
          </p:nvPr>
        </p:nvSpPr>
        <p:spPr>
          <a:xfrm>
            <a:off x="1508278" y="5845455"/>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50" name="Espace réservé du texte 6">
            <a:extLst>
              <a:ext uri="{FF2B5EF4-FFF2-40B4-BE49-F238E27FC236}">
                <a16:creationId xmlns:a16="http://schemas.microsoft.com/office/drawing/2014/main" id="{ABFF8A1F-0DCC-E7AA-190A-DE813191DFE1}"/>
              </a:ext>
            </a:extLst>
          </p:cNvPr>
          <p:cNvSpPr>
            <a:spLocks noGrp="1"/>
          </p:cNvSpPr>
          <p:nvPr>
            <p:ph type="body" sz="quarter" idx="12"/>
          </p:nvPr>
        </p:nvSpPr>
        <p:spPr>
          <a:xfrm>
            <a:off x="1532964" y="1322240"/>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1" name="Espace réservé du texte 6">
            <a:extLst>
              <a:ext uri="{FF2B5EF4-FFF2-40B4-BE49-F238E27FC236}">
                <a16:creationId xmlns:a16="http://schemas.microsoft.com/office/drawing/2014/main" id="{EF082320-8671-4786-57CF-814C7A310E1B}"/>
              </a:ext>
            </a:extLst>
          </p:cNvPr>
          <p:cNvSpPr>
            <a:spLocks noGrp="1"/>
          </p:cNvSpPr>
          <p:nvPr>
            <p:ph type="body" sz="quarter" idx="37"/>
          </p:nvPr>
        </p:nvSpPr>
        <p:spPr>
          <a:xfrm>
            <a:off x="4153445" y="1322240"/>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2" name="Espace réservé du texte 6">
            <a:extLst>
              <a:ext uri="{FF2B5EF4-FFF2-40B4-BE49-F238E27FC236}">
                <a16:creationId xmlns:a16="http://schemas.microsoft.com/office/drawing/2014/main" id="{D516ABD3-5B9A-1C42-EEA7-5E7B01E479D6}"/>
              </a:ext>
            </a:extLst>
          </p:cNvPr>
          <p:cNvSpPr>
            <a:spLocks noGrp="1"/>
          </p:cNvSpPr>
          <p:nvPr>
            <p:ph type="body" sz="quarter" idx="38"/>
          </p:nvPr>
        </p:nvSpPr>
        <p:spPr>
          <a:xfrm>
            <a:off x="6773926" y="1322240"/>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3" name="Espace réservé du texte 6">
            <a:extLst>
              <a:ext uri="{FF2B5EF4-FFF2-40B4-BE49-F238E27FC236}">
                <a16:creationId xmlns:a16="http://schemas.microsoft.com/office/drawing/2014/main" id="{42F6DCA0-9AE0-F78F-6F3D-94003A34BE6D}"/>
              </a:ext>
            </a:extLst>
          </p:cNvPr>
          <p:cNvSpPr>
            <a:spLocks noGrp="1"/>
          </p:cNvSpPr>
          <p:nvPr>
            <p:ph type="body" sz="quarter" idx="39"/>
          </p:nvPr>
        </p:nvSpPr>
        <p:spPr>
          <a:xfrm>
            <a:off x="9394406" y="1322240"/>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3" name="Titre 1">
            <a:extLst>
              <a:ext uri="{FF2B5EF4-FFF2-40B4-BE49-F238E27FC236}">
                <a16:creationId xmlns:a16="http://schemas.microsoft.com/office/drawing/2014/main" id="{8FA6C28F-4DD1-7A8A-938E-5B5F2C04B806}"/>
              </a:ext>
            </a:extLst>
          </p:cNvPr>
          <p:cNvSpPr>
            <a:spLocks noGrp="1"/>
          </p:cNvSpPr>
          <p:nvPr>
            <p:ph type="title"/>
          </p:nvPr>
        </p:nvSpPr>
        <p:spPr>
          <a:xfrm>
            <a:off x="838200" y="365125"/>
            <a:ext cx="10515600" cy="1325563"/>
          </a:xfrm>
        </p:spPr>
        <p:txBody>
          <a:bodyPr/>
          <a:lstStyle/>
          <a:p>
            <a:r>
              <a:rPr lang="fr-FR" dirty="0"/>
              <a:t>Modifiez le style du titre</a:t>
            </a:r>
          </a:p>
        </p:txBody>
      </p:sp>
      <p:cxnSp>
        <p:nvCxnSpPr>
          <p:cNvPr id="5" name="Straight Connector 4">
            <a:extLst>
              <a:ext uri="{FF2B5EF4-FFF2-40B4-BE49-F238E27FC236}">
                <a16:creationId xmlns:a16="http://schemas.microsoft.com/office/drawing/2014/main" id="{166204EB-3280-AD39-82F3-26E91FC3C4B0}"/>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Image 168" descr="Une image contenant texte&#10;&#10;Description générée automatiquement">
            <a:extLst>
              <a:ext uri="{FF2B5EF4-FFF2-40B4-BE49-F238E27FC236}">
                <a16:creationId xmlns:a16="http://schemas.microsoft.com/office/drawing/2014/main" id="{8CEC97C1-4F9C-265A-3D32-0225B183FCC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83773" y="1985306"/>
            <a:ext cx="558851" cy="612270"/>
          </a:xfrm>
          <a:prstGeom prst="rect">
            <a:avLst/>
          </a:prstGeom>
        </p:spPr>
      </p:pic>
    </p:spTree>
    <p:extLst>
      <p:ext uri="{BB962C8B-B14F-4D97-AF65-F5344CB8AC3E}">
        <p14:creationId xmlns:p14="http://schemas.microsoft.com/office/powerpoint/2010/main" val="379997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2C5565-B0C9-B405-8439-38DE26109D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5078" y="1996404"/>
            <a:ext cx="11061844" cy="4387084"/>
          </a:xfrm>
          <a:prstGeom prst="rect">
            <a:avLst/>
          </a:prstGeom>
        </p:spPr>
      </p:pic>
      <p:sp>
        <p:nvSpPr>
          <p:cNvPr id="21" name="Espace réservé du texte 6">
            <a:extLst>
              <a:ext uri="{FF2B5EF4-FFF2-40B4-BE49-F238E27FC236}">
                <a16:creationId xmlns:a16="http://schemas.microsoft.com/office/drawing/2014/main" id="{75F40643-8F0D-718D-1040-A558244D983F}"/>
              </a:ext>
            </a:extLst>
          </p:cNvPr>
          <p:cNvSpPr>
            <a:spLocks noGrp="1"/>
          </p:cNvSpPr>
          <p:nvPr>
            <p:ph type="body" sz="quarter" idx="22" hasCustomPrompt="1"/>
          </p:nvPr>
        </p:nvSpPr>
        <p:spPr>
          <a:xfrm>
            <a:off x="1532964" y="2778879"/>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a:t>
            </a:r>
            <a:r>
              <a:rPr lang="fr-FR" dirty="0" err="1"/>
              <a:t>textec</a:t>
            </a:r>
            <a:endParaRPr lang="en-GB" dirty="0"/>
          </a:p>
        </p:txBody>
      </p:sp>
      <p:sp>
        <p:nvSpPr>
          <p:cNvPr id="22" name="Espace réservé du texte 6">
            <a:extLst>
              <a:ext uri="{FF2B5EF4-FFF2-40B4-BE49-F238E27FC236}">
                <a16:creationId xmlns:a16="http://schemas.microsoft.com/office/drawing/2014/main" id="{7C813F8F-61A4-F0BF-DC55-66AF62EFE7D7}"/>
              </a:ext>
            </a:extLst>
          </p:cNvPr>
          <p:cNvSpPr>
            <a:spLocks noGrp="1"/>
          </p:cNvSpPr>
          <p:nvPr>
            <p:ph type="body" sz="quarter" idx="23"/>
          </p:nvPr>
        </p:nvSpPr>
        <p:spPr>
          <a:xfrm>
            <a:off x="1532964" y="3588024"/>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3" name="Espace réservé du texte 6">
            <a:extLst>
              <a:ext uri="{FF2B5EF4-FFF2-40B4-BE49-F238E27FC236}">
                <a16:creationId xmlns:a16="http://schemas.microsoft.com/office/drawing/2014/main" id="{826DAE1A-582D-6795-FF2B-C67D03D443FB}"/>
              </a:ext>
            </a:extLst>
          </p:cNvPr>
          <p:cNvSpPr>
            <a:spLocks noGrp="1"/>
          </p:cNvSpPr>
          <p:nvPr>
            <p:ph type="body" sz="quarter" idx="24"/>
          </p:nvPr>
        </p:nvSpPr>
        <p:spPr>
          <a:xfrm>
            <a:off x="1532964" y="4316716"/>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5" name="Espace réservé du texte 6">
            <a:extLst>
              <a:ext uri="{FF2B5EF4-FFF2-40B4-BE49-F238E27FC236}">
                <a16:creationId xmlns:a16="http://schemas.microsoft.com/office/drawing/2014/main" id="{1EE0A41E-BA3E-F642-09CF-BAC53AF86FA2}"/>
              </a:ext>
            </a:extLst>
          </p:cNvPr>
          <p:cNvSpPr>
            <a:spLocks noGrp="1"/>
          </p:cNvSpPr>
          <p:nvPr>
            <p:ph type="body" sz="quarter" idx="25"/>
          </p:nvPr>
        </p:nvSpPr>
        <p:spPr>
          <a:xfrm>
            <a:off x="1532964" y="5092989"/>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6" name="Espace réservé du texte 6">
            <a:extLst>
              <a:ext uri="{FF2B5EF4-FFF2-40B4-BE49-F238E27FC236}">
                <a16:creationId xmlns:a16="http://schemas.microsoft.com/office/drawing/2014/main" id="{8AF7F23D-C066-D341-B666-8E2C434A1609}"/>
              </a:ext>
            </a:extLst>
          </p:cNvPr>
          <p:cNvSpPr>
            <a:spLocks noGrp="1"/>
          </p:cNvSpPr>
          <p:nvPr>
            <p:ph type="body" sz="quarter" idx="26"/>
          </p:nvPr>
        </p:nvSpPr>
        <p:spPr>
          <a:xfrm>
            <a:off x="1532964" y="6033087"/>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7" name="Espace réservé du texte 6">
            <a:extLst>
              <a:ext uri="{FF2B5EF4-FFF2-40B4-BE49-F238E27FC236}">
                <a16:creationId xmlns:a16="http://schemas.microsoft.com/office/drawing/2014/main" id="{A434E2BB-C47D-9C6C-9BB4-224127A1A9AE}"/>
              </a:ext>
            </a:extLst>
          </p:cNvPr>
          <p:cNvSpPr>
            <a:spLocks noGrp="1"/>
          </p:cNvSpPr>
          <p:nvPr>
            <p:ph type="body" sz="quarter" idx="27"/>
          </p:nvPr>
        </p:nvSpPr>
        <p:spPr>
          <a:xfrm>
            <a:off x="5450541" y="2656672"/>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28" name="Espace réservé du texte 6">
            <a:extLst>
              <a:ext uri="{FF2B5EF4-FFF2-40B4-BE49-F238E27FC236}">
                <a16:creationId xmlns:a16="http://schemas.microsoft.com/office/drawing/2014/main" id="{4A181340-E247-B972-A5B4-D5554256248B}"/>
              </a:ext>
            </a:extLst>
          </p:cNvPr>
          <p:cNvSpPr>
            <a:spLocks noGrp="1"/>
          </p:cNvSpPr>
          <p:nvPr>
            <p:ph type="body" sz="quarter" idx="28"/>
          </p:nvPr>
        </p:nvSpPr>
        <p:spPr>
          <a:xfrm>
            <a:off x="5450541" y="3534157"/>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0" name="Espace réservé du texte 6">
            <a:extLst>
              <a:ext uri="{FF2B5EF4-FFF2-40B4-BE49-F238E27FC236}">
                <a16:creationId xmlns:a16="http://schemas.microsoft.com/office/drawing/2014/main" id="{CBE339E7-D8E8-8ED7-09F7-78D5962580F2}"/>
              </a:ext>
            </a:extLst>
          </p:cNvPr>
          <p:cNvSpPr>
            <a:spLocks noGrp="1"/>
          </p:cNvSpPr>
          <p:nvPr>
            <p:ph type="body" sz="quarter" idx="29"/>
          </p:nvPr>
        </p:nvSpPr>
        <p:spPr>
          <a:xfrm>
            <a:off x="5450541" y="4411642"/>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1" name="Espace réservé du texte 6">
            <a:extLst>
              <a:ext uri="{FF2B5EF4-FFF2-40B4-BE49-F238E27FC236}">
                <a16:creationId xmlns:a16="http://schemas.microsoft.com/office/drawing/2014/main" id="{4FAB5037-7070-C2E7-0BD6-ECABCC4DC154}"/>
              </a:ext>
            </a:extLst>
          </p:cNvPr>
          <p:cNvSpPr>
            <a:spLocks noGrp="1"/>
          </p:cNvSpPr>
          <p:nvPr>
            <p:ph type="body" sz="quarter" idx="30"/>
          </p:nvPr>
        </p:nvSpPr>
        <p:spPr>
          <a:xfrm>
            <a:off x="5499243" y="5092989"/>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2" name="Espace réservé du texte 6">
            <a:extLst>
              <a:ext uri="{FF2B5EF4-FFF2-40B4-BE49-F238E27FC236}">
                <a16:creationId xmlns:a16="http://schemas.microsoft.com/office/drawing/2014/main" id="{CE00B944-7A7F-3ED7-DAA5-D00EFA03C102}"/>
              </a:ext>
            </a:extLst>
          </p:cNvPr>
          <p:cNvSpPr>
            <a:spLocks noGrp="1"/>
          </p:cNvSpPr>
          <p:nvPr>
            <p:ph type="body" sz="quarter" idx="31"/>
          </p:nvPr>
        </p:nvSpPr>
        <p:spPr>
          <a:xfrm>
            <a:off x="5499243" y="6033087"/>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3" name="Espace réservé du texte 6">
            <a:extLst>
              <a:ext uri="{FF2B5EF4-FFF2-40B4-BE49-F238E27FC236}">
                <a16:creationId xmlns:a16="http://schemas.microsoft.com/office/drawing/2014/main" id="{BEF0EEBA-8D08-5C9A-EF9E-6BF60B2BA0CC}"/>
              </a:ext>
            </a:extLst>
          </p:cNvPr>
          <p:cNvSpPr>
            <a:spLocks noGrp="1"/>
          </p:cNvSpPr>
          <p:nvPr>
            <p:ph type="body" sz="quarter" idx="32"/>
          </p:nvPr>
        </p:nvSpPr>
        <p:spPr>
          <a:xfrm>
            <a:off x="8896867" y="2656672"/>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4" name="Espace réservé du texte 6">
            <a:extLst>
              <a:ext uri="{FF2B5EF4-FFF2-40B4-BE49-F238E27FC236}">
                <a16:creationId xmlns:a16="http://schemas.microsoft.com/office/drawing/2014/main" id="{6A8A9E59-000F-C47D-66E5-C45F0423258C}"/>
              </a:ext>
            </a:extLst>
          </p:cNvPr>
          <p:cNvSpPr>
            <a:spLocks noGrp="1"/>
          </p:cNvSpPr>
          <p:nvPr>
            <p:ph type="body" sz="quarter" idx="33"/>
          </p:nvPr>
        </p:nvSpPr>
        <p:spPr>
          <a:xfrm>
            <a:off x="8866697" y="3563413"/>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5" name="Espace réservé du texte 6">
            <a:extLst>
              <a:ext uri="{FF2B5EF4-FFF2-40B4-BE49-F238E27FC236}">
                <a16:creationId xmlns:a16="http://schemas.microsoft.com/office/drawing/2014/main" id="{A1D97C74-673D-551E-2F39-239ADE1EA82B}"/>
              </a:ext>
            </a:extLst>
          </p:cNvPr>
          <p:cNvSpPr>
            <a:spLocks noGrp="1"/>
          </p:cNvSpPr>
          <p:nvPr>
            <p:ph type="body" sz="quarter" idx="34"/>
          </p:nvPr>
        </p:nvSpPr>
        <p:spPr>
          <a:xfrm>
            <a:off x="8896867" y="4310644"/>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6" name="Espace réservé du texte 6">
            <a:extLst>
              <a:ext uri="{FF2B5EF4-FFF2-40B4-BE49-F238E27FC236}">
                <a16:creationId xmlns:a16="http://schemas.microsoft.com/office/drawing/2014/main" id="{9A175900-530C-0615-DA58-CD589B52CD53}"/>
              </a:ext>
            </a:extLst>
          </p:cNvPr>
          <p:cNvSpPr>
            <a:spLocks noGrp="1"/>
          </p:cNvSpPr>
          <p:nvPr>
            <p:ph type="body" sz="quarter" idx="35"/>
          </p:nvPr>
        </p:nvSpPr>
        <p:spPr>
          <a:xfrm>
            <a:off x="8896867" y="5092989"/>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sp>
        <p:nvSpPr>
          <p:cNvPr id="47" name="Espace réservé du texte 6">
            <a:extLst>
              <a:ext uri="{FF2B5EF4-FFF2-40B4-BE49-F238E27FC236}">
                <a16:creationId xmlns:a16="http://schemas.microsoft.com/office/drawing/2014/main" id="{84596B9B-15C9-9630-02A3-E7717D80ADB0}"/>
              </a:ext>
            </a:extLst>
          </p:cNvPr>
          <p:cNvSpPr>
            <a:spLocks noGrp="1"/>
          </p:cNvSpPr>
          <p:nvPr>
            <p:ph type="body" sz="quarter" idx="36"/>
          </p:nvPr>
        </p:nvSpPr>
        <p:spPr>
          <a:xfrm>
            <a:off x="8866697" y="6033087"/>
            <a:ext cx="2864224" cy="300440"/>
          </a:xfrm>
          <a:prstGeom prst="rect">
            <a:avLst/>
          </a:prstGeom>
        </p:spPr>
        <p:txBody>
          <a:bodyPr anchor="ctr"/>
          <a:lstStyle>
            <a:lvl1pPr marL="0" indent="0" algn="l">
              <a:buNone/>
              <a:defRPr sz="1050" b="0" i="1">
                <a:latin typeface="Arial" panose="020B0604020202020204" pitchFamily="34" charset="0"/>
                <a:cs typeface="Arial" panose="020B0604020202020204" pitchFamily="34" charset="0"/>
              </a:defRPr>
            </a:lvl1pPr>
          </a:lstStyle>
          <a:p>
            <a:pPr lvl="0"/>
            <a:r>
              <a:rPr lang="fr-FR" dirty="0"/>
              <a:t>Cliquez pour modifier les styles du texte</a:t>
            </a:r>
            <a:endParaRPr lang="en-GB" dirty="0"/>
          </a:p>
        </p:txBody>
      </p:sp>
      <p:pic>
        <p:nvPicPr>
          <p:cNvPr id="49" name="Image 48">
            <a:extLst>
              <a:ext uri="{FF2B5EF4-FFF2-40B4-BE49-F238E27FC236}">
                <a16:creationId xmlns:a16="http://schemas.microsoft.com/office/drawing/2014/main" id="{13B5404D-67C5-3754-917F-8CF8568B93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5046" y="1107746"/>
            <a:ext cx="10515600" cy="1006399"/>
          </a:xfrm>
          <a:prstGeom prst="rect">
            <a:avLst/>
          </a:prstGeom>
        </p:spPr>
      </p:pic>
      <p:sp>
        <p:nvSpPr>
          <p:cNvPr id="50" name="Espace réservé du texte 6">
            <a:extLst>
              <a:ext uri="{FF2B5EF4-FFF2-40B4-BE49-F238E27FC236}">
                <a16:creationId xmlns:a16="http://schemas.microsoft.com/office/drawing/2014/main" id="{ABFF8A1F-0DCC-E7AA-190A-DE813191DFE1}"/>
              </a:ext>
            </a:extLst>
          </p:cNvPr>
          <p:cNvSpPr>
            <a:spLocks noGrp="1"/>
          </p:cNvSpPr>
          <p:nvPr>
            <p:ph type="body" sz="quarter" idx="12"/>
          </p:nvPr>
        </p:nvSpPr>
        <p:spPr>
          <a:xfrm>
            <a:off x="1532964" y="1345583"/>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1" name="Espace réservé du texte 6">
            <a:extLst>
              <a:ext uri="{FF2B5EF4-FFF2-40B4-BE49-F238E27FC236}">
                <a16:creationId xmlns:a16="http://schemas.microsoft.com/office/drawing/2014/main" id="{EF082320-8671-4786-57CF-814C7A310E1B}"/>
              </a:ext>
            </a:extLst>
          </p:cNvPr>
          <p:cNvSpPr>
            <a:spLocks noGrp="1"/>
          </p:cNvSpPr>
          <p:nvPr>
            <p:ph type="body" sz="quarter" idx="37"/>
          </p:nvPr>
        </p:nvSpPr>
        <p:spPr>
          <a:xfrm>
            <a:off x="3984810" y="1323175"/>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2" name="Espace réservé du texte 6">
            <a:extLst>
              <a:ext uri="{FF2B5EF4-FFF2-40B4-BE49-F238E27FC236}">
                <a16:creationId xmlns:a16="http://schemas.microsoft.com/office/drawing/2014/main" id="{D516ABD3-5B9A-1C42-EEA7-5E7B01E479D6}"/>
              </a:ext>
            </a:extLst>
          </p:cNvPr>
          <p:cNvSpPr>
            <a:spLocks noGrp="1"/>
          </p:cNvSpPr>
          <p:nvPr>
            <p:ph type="body" sz="quarter" idx="38"/>
          </p:nvPr>
        </p:nvSpPr>
        <p:spPr>
          <a:xfrm>
            <a:off x="6785677" y="1350768"/>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53" name="Espace réservé du texte 6">
            <a:extLst>
              <a:ext uri="{FF2B5EF4-FFF2-40B4-BE49-F238E27FC236}">
                <a16:creationId xmlns:a16="http://schemas.microsoft.com/office/drawing/2014/main" id="{42F6DCA0-9AE0-F78F-6F3D-94003A34BE6D}"/>
              </a:ext>
            </a:extLst>
          </p:cNvPr>
          <p:cNvSpPr>
            <a:spLocks noGrp="1"/>
          </p:cNvSpPr>
          <p:nvPr>
            <p:ph type="body" sz="quarter" idx="39"/>
          </p:nvPr>
        </p:nvSpPr>
        <p:spPr>
          <a:xfrm>
            <a:off x="9394406" y="1313590"/>
            <a:ext cx="2111190" cy="618448"/>
          </a:xfrm>
          <a:prstGeom prst="rect">
            <a:avLst/>
          </a:prstGeom>
        </p:spPr>
        <p:txBody>
          <a:bodyPr anchor="ctr"/>
          <a:lstStyle>
            <a:lvl1pPr marL="0" indent="0" algn="ctr">
              <a:buNone/>
              <a:defRPr sz="1200" b="1" i="0">
                <a:latin typeface="Arial Black" panose="020B0604020202020204" pitchFamily="34" charset="0"/>
                <a:cs typeface="Arial Black" panose="020B0604020202020204" pitchFamily="34" charset="0"/>
              </a:defRPr>
            </a:lvl1pPr>
          </a:lstStyle>
          <a:p>
            <a:pPr lvl="0"/>
            <a:r>
              <a:rPr lang="fr-FR" dirty="0"/>
              <a:t>Cliquez pour modifier les styles du texte</a:t>
            </a:r>
            <a:endParaRPr lang="en-GB" dirty="0"/>
          </a:p>
        </p:txBody>
      </p:sp>
      <p:sp>
        <p:nvSpPr>
          <p:cNvPr id="29" name="TextBox 28"/>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
        <p:nvSpPr>
          <p:cNvPr id="3" name="Titre 1">
            <a:extLst>
              <a:ext uri="{FF2B5EF4-FFF2-40B4-BE49-F238E27FC236}">
                <a16:creationId xmlns:a16="http://schemas.microsoft.com/office/drawing/2014/main" id="{519DA1DC-5DBF-E7AF-3D00-0B1A658B9D78}"/>
              </a:ext>
            </a:extLst>
          </p:cNvPr>
          <p:cNvSpPr>
            <a:spLocks noGrp="1"/>
          </p:cNvSpPr>
          <p:nvPr>
            <p:ph type="title"/>
          </p:nvPr>
        </p:nvSpPr>
        <p:spPr>
          <a:xfrm>
            <a:off x="838200" y="365125"/>
            <a:ext cx="10515600" cy="1325563"/>
          </a:xfrm>
        </p:spPr>
        <p:txBody>
          <a:bodyPr/>
          <a:lstStyle/>
          <a:p>
            <a:r>
              <a:rPr lang="fr-FR" dirty="0"/>
              <a:t>Modifiez le style du titre</a:t>
            </a:r>
          </a:p>
        </p:txBody>
      </p:sp>
      <p:cxnSp>
        <p:nvCxnSpPr>
          <p:cNvPr id="5" name="Straight Connector 4">
            <a:extLst>
              <a:ext uri="{FF2B5EF4-FFF2-40B4-BE49-F238E27FC236}">
                <a16:creationId xmlns:a16="http://schemas.microsoft.com/office/drawing/2014/main" id="{1247670E-7EF9-3421-EC0B-4311D04E728D}"/>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49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extBox 1"/>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416027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84BDF-E6CA-4706-D89C-D8450B0810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43C69F5-0C1B-62E0-9223-23287183E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8E3AB6-354E-37AD-05F8-4264307F6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TextBox 4"/>
          <p:cNvSpPr txBox="1"/>
          <p:nvPr userDrawn="1"/>
        </p:nvSpPr>
        <p:spPr>
          <a:xfrm>
            <a:off x="9084179" y="6430912"/>
            <a:ext cx="825133" cy="369332"/>
          </a:xfrm>
          <a:prstGeom prst="rect">
            <a:avLst/>
          </a:prstGeom>
          <a:noFill/>
        </p:spPr>
        <p:txBody>
          <a:bodyPr wrap="square" rtlCol="0">
            <a:spAutoFit/>
          </a:bodyPr>
          <a:lstStyle/>
          <a:p>
            <a:pPr algn="r"/>
            <a:fld id="{ACB01E99-3E71-48FF-A97C-9EAD21CCFBF6}" type="slidenum">
              <a:rPr lang="en-GB" smtClean="0">
                <a:solidFill>
                  <a:srgbClr val="5C60A6"/>
                </a:solidFill>
              </a:rPr>
              <a:pPr algn="r"/>
              <a:t>‹#›</a:t>
            </a:fld>
            <a:endParaRPr lang="en-GB" dirty="0">
              <a:solidFill>
                <a:srgbClr val="5C60A6"/>
              </a:solidFill>
            </a:endParaRPr>
          </a:p>
        </p:txBody>
      </p:sp>
    </p:spTree>
    <p:extLst>
      <p:ext uri="{BB962C8B-B14F-4D97-AF65-F5344CB8AC3E}">
        <p14:creationId xmlns:p14="http://schemas.microsoft.com/office/powerpoint/2010/main" val="350538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244AE4F-E0F2-C499-0A8E-3E48D3685BD8}"/>
              </a:ext>
            </a:extLst>
          </p:cNvPr>
          <p:cNvSpPr>
            <a:spLocks noGrp="1"/>
          </p:cNvSpPr>
          <p:nvPr>
            <p:ph type="ctrTitle" hasCustomPrompt="1"/>
          </p:nvPr>
        </p:nvSpPr>
        <p:spPr>
          <a:xfrm>
            <a:off x="1524000" y="2763230"/>
            <a:ext cx="9144000" cy="1089492"/>
          </a:xfrm>
        </p:spPr>
        <p:txBody>
          <a:bodyPr anchor="b"/>
          <a:lstStyle>
            <a:lvl1pPr algn="ctr">
              <a:defRPr sz="6000"/>
            </a:lvl1pPr>
          </a:lstStyle>
          <a:p>
            <a:r>
              <a:rPr lang="fr-FR" dirty="0"/>
              <a:t>END</a:t>
            </a:r>
          </a:p>
        </p:txBody>
      </p:sp>
      <p:pic>
        <p:nvPicPr>
          <p:cNvPr id="2" name="Image 1">
            <a:extLst>
              <a:ext uri="{FF2B5EF4-FFF2-40B4-BE49-F238E27FC236}">
                <a16:creationId xmlns:a16="http://schemas.microsoft.com/office/drawing/2014/main" id="{D8F32EA7-330B-1D87-76B0-F082A73823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5044" y="221973"/>
            <a:ext cx="1683026" cy="1461173"/>
          </a:xfrm>
          <a:prstGeom prst="rect">
            <a:avLst/>
          </a:prstGeom>
        </p:spPr>
      </p:pic>
    </p:spTree>
    <p:extLst>
      <p:ext uri="{BB962C8B-B14F-4D97-AF65-F5344CB8AC3E}">
        <p14:creationId xmlns:p14="http://schemas.microsoft.com/office/powerpoint/2010/main" val="206074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404584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6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E2D0193-9BF2-0940-0A3F-329A0FEF9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34EE224-56F2-3BB1-4CD0-3E84786A7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73B37F36-984F-DC81-16B5-35F4449AEB1F}"/>
              </a:ext>
            </a:extLst>
          </p:cNvPr>
          <p:cNvSpPr>
            <a:spLocks noGrp="1"/>
          </p:cNvSpPr>
          <p:nvPr>
            <p:ph type="sldNum" sz="quarter" idx="4"/>
          </p:nvPr>
        </p:nvSpPr>
        <p:spPr>
          <a:xfrm>
            <a:off x="4852988" y="633491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5D4BD6E-3AB1-254B-82F1-FBFE9ABA7210}" type="slidenum">
              <a:rPr lang="fr-FR" smtClean="0"/>
              <a:pPr/>
              <a:t>‹#›</a:t>
            </a:fld>
            <a:endParaRPr lang="fr-FR" dirty="0"/>
          </a:p>
        </p:txBody>
      </p:sp>
      <p:pic>
        <p:nvPicPr>
          <p:cNvPr id="9" name="Image 8">
            <a:extLst>
              <a:ext uri="{FF2B5EF4-FFF2-40B4-BE49-F238E27FC236}">
                <a16:creationId xmlns:a16="http://schemas.microsoft.com/office/drawing/2014/main" id="{9AAB85D5-E484-456B-C244-8F834D6046BF}"/>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28896" y="6430912"/>
            <a:ext cx="2586389" cy="216000"/>
          </a:xfrm>
          <a:prstGeom prst="rect">
            <a:avLst/>
          </a:prstGeom>
        </p:spPr>
      </p:pic>
      <p:pic>
        <p:nvPicPr>
          <p:cNvPr id="12" name="Image 11">
            <a:extLst>
              <a:ext uri="{FF2B5EF4-FFF2-40B4-BE49-F238E27FC236}">
                <a16:creationId xmlns:a16="http://schemas.microsoft.com/office/drawing/2014/main" id="{A1247622-1BC2-61C4-BBAD-6A819867D4B0}"/>
              </a:ext>
            </a:extLst>
          </p:cNvPr>
          <p:cNvPicPr>
            <a:picLocks noChangeAspect="1"/>
          </p:cNvPicPr>
          <p:nvPr userDrawn="1"/>
        </p:nvPicPr>
        <p:blipFill rotWithShape="1">
          <a:blip r:embed="rId16" cstate="email">
            <a:alphaModFix amt="54000"/>
            <a:extLst>
              <a:ext uri="{28A0092B-C50C-407E-A947-70E740481C1C}">
                <a14:useLocalDpi xmlns:a14="http://schemas.microsoft.com/office/drawing/2010/main"/>
              </a:ext>
            </a:extLst>
          </a:blip>
          <a:srcRect/>
          <a:stretch/>
        </p:blipFill>
        <p:spPr>
          <a:xfrm rot="10800000">
            <a:off x="9072562" y="-2"/>
            <a:ext cx="3119438" cy="3083015"/>
          </a:xfrm>
          <a:prstGeom prst="rect">
            <a:avLst/>
          </a:prstGeom>
        </p:spPr>
      </p:pic>
      <p:pic>
        <p:nvPicPr>
          <p:cNvPr id="8" name="Picture 7">
            <a:extLst>
              <a:ext uri="{FF2B5EF4-FFF2-40B4-BE49-F238E27FC236}">
                <a16:creationId xmlns:a16="http://schemas.microsoft.com/office/drawing/2014/main" id="{7A125DD5-E57F-7445-BF4C-CE261E65783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909312" y="6360276"/>
            <a:ext cx="2162717" cy="357271"/>
          </a:xfrm>
          <a:prstGeom prst="rect">
            <a:avLst/>
          </a:prstGeom>
        </p:spPr>
      </p:pic>
    </p:spTree>
    <p:extLst>
      <p:ext uri="{BB962C8B-B14F-4D97-AF65-F5344CB8AC3E}">
        <p14:creationId xmlns:p14="http://schemas.microsoft.com/office/powerpoint/2010/main" val="52589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980" r:id="rId3"/>
    <p:sldLayoutId id="2147483982" r:id="rId4"/>
    <p:sldLayoutId id="2147483981" r:id="rId5"/>
    <p:sldLayoutId id="2147483655" r:id="rId6"/>
    <p:sldLayoutId id="2147483656" r:id="rId7"/>
    <p:sldLayoutId id="2147483659" r:id="rId8"/>
    <p:sldLayoutId id="2147483735" r:id="rId9"/>
    <p:sldLayoutId id="2147483747" r:id="rId10"/>
    <p:sldLayoutId id="2147483752" r:id="rId11"/>
    <p:sldLayoutId id="2147483753" r:id="rId12"/>
    <p:sldLayoutId id="2147483979" r:id="rId13"/>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3B37F36-984F-DC81-16B5-35F4449AEB1F}"/>
              </a:ext>
            </a:extLst>
          </p:cNvPr>
          <p:cNvSpPr>
            <a:spLocks noGrp="1"/>
          </p:cNvSpPr>
          <p:nvPr>
            <p:ph type="sldNum" sz="quarter" idx="4"/>
          </p:nvPr>
        </p:nvSpPr>
        <p:spPr>
          <a:xfrm>
            <a:off x="4852988" y="633491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5D4BD6E-3AB1-254B-82F1-FBFE9ABA7210}" type="slidenum">
              <a:rPr lang="fr-FR" smtClean="0"/>
              <a:pPr/>
              <a:t>‹#›</a:t>
            </a:fld>
            <a:endParaRPr lang="fr-FR" dirty="0"/>
          </a:p>
        </p:txBody>
      </p:sp>
      <p:pic>
        <p:nvPicPr>
          <p:cNvPr id="9" name="Image 8">
            <a:extLst>
              <a:ext uri="{FF2B5EF4-FFF2-40B4-BE49-F238E27FC236}">
                <a16:creationId xmlns:a16="http://schemas.microsoft.com/office/drawing/2014/main" id="{9AAB85D5-E484-456B-C244-8F834D6046B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228896" y="6430912"/>
            <a:ext cx="2586389" cy="216000"/>
          </a:xfrm>
          <a:prstGeom prst="rect">
            <a:avLst/>
          </a:prstGeom>
        </p:spPr>
      </p:pic>
      <p:pic>
        <p:nvPicPr>
          <p:cNvPr id="5" name="Picture 4">
            <a:extLst>
              <a:ext uri="{FF2B5EF4-FFF2-40B4-BE49-F238E27FC236}">
                <a16:creationId xmlns:a16="http://schemas.microsoft.com/office/drawing/2014/main" id="{7A125DD5-E57F-7445-BF4C-CE261E657833}"/>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909312" y="6360276"/>
            <a:ext cx="2162717" cy="357271"/>
          </a:xfrm>
          <a:prstGeom prst="rect">
            <a:avLst/>
          </a:prstGeom>
        </p:spPr>
      </p:pic>
    </p:spTree>
    <p:extLst>
      <p:ext uri="{BB962C8B-B14F-4D97-AF65-F5344CB8AC3E}">
        <p14:creationId xmlns:p14="http://schemas.microsoft.com/office/powerpoint/2010/main" val="2508466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10" r:id="rId3"/>
    <p:sldLayoutId id="2147483692" r:id="rId4"/>
    <p:sldLayoutId id="2147483696" r:id="rId5"/>
    <p:sldLayoutId id="2147483712" r:id="rId6"/>
    <p:sldLayoutId id="2147483697" r:id="rId7"/>
    <p:sldLayoutId id="2147483704" r:id="rId8"/>
    <p:sldLayoutId id="2147483706" r:id="rId9"/>
    <p:sldLayoutId id="2147483698" r:id="rId10"/>
    <p:sldLayoutId id="2147483711" r:id="rId11"/>
    <p:sldLayoutId id="2147483707" r:id="rId12"/>
    <p:sldLayoutId id="2147483708" r:id="rId13"/>
    <p:sldLayoutId id="2147483705" r:id="rId14"/>
    <p:sldLayoutId id="2147483709" r:id="rId15"/>
    <p:sldLayoutId id="2147483713" r:id="rId16"/>
    <p:sldLayoutId id="2147483699" r:id="rId17"/>
    <p:sldLayoutId id="2147483702" r:id="rId18"/>
    <p:sldLayoutId id="2147483714" r:id="rId19"/>
    <p:sldLayoutId id="2147483703" r:id="rId20"/>
    <p:sldLayoutId id="2147483700" r:id="rId21"/>
    <p:sldLayoutId id="2147483701" r:id="rId2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contour pointillé">
            <a:extLst>
              <a:ext uri="{FF2B5EF4-FFF2-40B4-BE49-F238E27FC236}">
                <a16:creationId xmlns:a16="http://schemas.microsoft.com/office/drawing/2014/main" id="{61DDB2C4-A1C8-A90A-F681-E46474E27E46}"/>
              </a:ext>
            </a:extLst>
          </p:cNvPr>
          <p:cNvSpPr/>
          <p:nvPr userDrawn="1"/>
        </p:nvSpPr>
        <p:spPr>
          <a:xfrm>
            <a:off x="2466962" y="-131805"/>
            <a:ext cx="7372519" cy="6420310"/>
          </a:xfrm>
          <a:custGeom>
            <a:avLst/>
            <a:gdLst>
              <a:gd name="connsiteX0" fmla="*/ 598902 w 2730518"/>
              <a:gd name="connsiteY0" fmla="*/ 115896 h 2431276"/>
              <a:gd name="connsiteX1" fmla="*/ 31242 w 2730518"/>
              <a:gd name="connsiteY1" fmla="*/ 1101219 h 2431276"/>
              <a:gd name="connsiteX2" fmla="*/ 31242 w 2730518"/>
              <a:gd name="connsiteY2" fmla="*/ 1331170 h 2431276"/>
              <a:gd name="connsiteX3" fmla="*/ 598930 w 2730518"/>
              <a:gd name="connsiteY3" fmla="*/ 2316492 h 2431276"/>
              <a:gd name="connsiteX4" fmla="*/ 798494 w 2730518"/>
              <a:gd name="connsiteY4" fmla="*/ 2431832 h 2431276"/>
              <a:gd name="connsiteX5" fmla="*/ 1933082 w 2730518"/>
              <a:gd name="connsiteY5" fmla="*/ 2431832 h 2431276"/>
              <a:gd name="connsiteX6" fmla="*/ 2132477 w 2730518"/>
              <a:gd name="connsiteY6" fmla="*/ 2316492 h 2431276"/>
              <a:gd name="connsiteX7" fmla="*/ 2700249 w 2730518"/>
              <a:gd name="connsiteY7" fmla="*/ 1331141 h 2431276"/>
              <a:gd name="connsiteX8" fmla="*/ 2700249 w 2730518"/>
              <a:gd name="connsiteY8" fmla="*/ 1101191 h 2431276"/>
              <a:gd name="connsiteX9" fmla="*/ 2132561 w 2730518"/>
              <a:gd name="connsiteY9" fmla="*/ 115896 h 2431276"/>
              <a:gd name="connsiteX10" fmla="*/ 1932997 w 2730518"/>
              <a:gd name="connsiteY10" fmla="*/ 556 h 2431276"/>
              <a:gd name="connsiteX11" fmla="*/ 798409 w 2730518"/>
              <a:gd name="connsiteY11" fmla="*/ 556 h 2431276"/>
              <a:gd name="connsiteX12" fmla="*/ 598902 w 2730518"/>
              <a:gd name="connsiteY12" fmla="*/ 115896 h 243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18" h="2431276">
                <a:moveTo>
                  <a:pt x="598902" y="115896"/>
                </a:moveTo>
                <a:lnTo>
                  <a:pt x="31242" y="1101219"/>
                </a:lnTo>
                <a:cubicBezTo>
                  <a:pt x="-9766" y="1172384"/>
                  <a:pt x="-9766" y="1260004"/>
                  <a:pt x="31242" y="1331170"/>
                </a:cubicBezTo>
                <a:lnTo>
                  <a:pt x="598930" y="2316492"/>
                </a:lnTo>
                <a:cubicBezTo>
                  <a:pt x="640040" y="2387859"/>
                  <a:pt x="716133" y="2431838"/>
                  <a:pt x="798494" y="2431832"/>
                </a:cubicBezTo>
                <a:lnTo>
                  <a:pt x="1933082" y="2431832"/>
                </a:lnTo>
                <a:cubicBezTo>
                  <a:pt x="2015381" y="2431779"/>
                  <a:pt x="2091396" y="2387805"/>
                  <a:pt x="2132477" y="2316492"/>
                </a:cubicBezTo>
                <a:lnTo>
                  <a:pt x="2700249" y="1331141"/>
                </a:lnTo>
                <a:cubicBezTo>
                  <a:pt x="2741257" y="1259976"/>
                  <a:pt x="2741257" y="1172356"/>
                  <a:pt x="2700249" y="1101191"/>
                </a:cubicBezTo>
                <a:lnTo>
                  <a:pt x="2132561" y="115896"/>
                </a:lnTo>
                <a:cubicBezTo>
                  <a:pt x="2091452" y="44530"/>
                  <a:pt x="2015359" y="550"/>
                  <a:pt x="1932997" y="556"/>
                </a:cubicBezTo>
                <a:lnTo>
                  <a:pt x="798409" y="556"/>
                </a:lnTo>
                <a:cubicBezTo>
                  <a:pt x="716069" y="570"/>
                  <a:pt x="640001" y="44547"/>
                  <a:pt x="598902" y="115896"/>
                </a:cubicBezTo>
                <a:close/>
              </a:path>
            </a:pathLst>
          </a:custGeom>
          <a:solidFill>
            <a:srgbClr val="708C9B"/>
          </a:solidFill>
          <a:ln w="15875" cap="rnd">
            <a:noFill/>
            <a:prstDash val="dash"/>
            <a:round/>
          </a:ln>
        </p:spPr>
        <p:txBody>
          <a:bodyPr rtlCol="0" anchor="ctr"/>
          <a:lstStyle/>
          <a:p>
            <a:endParaRPr lang="fr-FR"/>
          </a:p>
        </p:txBody>
      </p:sp>
      <p:sp>
        <p:nvSpPr>
          <p:cNvPr id="11" name="contour pointillé">
            <a:extLst>
              <a:ext uri="{FF2B5EF4-FFF2-40B4-BE49-F238E27FC236}">
                <a16:creationId xmlns:a16="http://schemas.microsoft.com/office/drawing/2014/main" id="{61DDB2C4-A1C8-A90A-F681-E46474E27E46}"/>
              </a:ext>
            </a:extLst>
          </p:cNvPr>
          <p:cNvSpPr/>
          <p:nvPr userDrawn="1"/>
        </p:nvSpPr>
        <p:spPr>
          <a:xfrm rot="21044754">
            <a:off x="2184334" y="437803"/>
            <a:ext cx="7372519" cy="6420310"/>
          </a:xfrm>
          <a:custGeom>
            <a:avLst/>
            <a:gdLst>
              <a:gd name="connsiteX0" fmla="*/ 598902 w 2730518"/>
              <a:gd name="connsiteY0" fmla="*/ 115896 h 2431276"/>
              <a:gd name="connsiteX1" fmla="*/ 31242 w 2730518"/>
              <a:gd name="connsiteY1" fmla="*/ 1101219 h 2431276"/>
              <a:gd name="connsiteX2" fmla="*/ 31242 w 2730518"/>
              <a:gd name="connsiteY2" fmla="*/ 1331170 h 2431276"/>
              <a:gd name="connsiteX3" fmla="*/ 598930 w 2730518"/>
              <a:gd name="connsiteY3" fmla="*/ 2316492 h 2431276"/>
              <a:gd name="connsiteX4" fmla="*/ 798494 w 2730518"/>
              <a:gd name="connsiteY4" fmla="*/ 2431832 h 2431276"/>
              <a:gd name="connsiteX5" fmla="*/ 1933082 w 2730518"/>
              <a:gd name="connsiteY5" fmla="*/ 2431832 h 2431276"/>
              <a:gd name="connsiteX6" fmla="*/ 2132477 w 2730518"/>
              <a:gd name="connsiteY6" fmla="*/ 2316492 h 2431276"/>
              <a:gd name="connsiteX7" fmla="*/ 2700249 w 2730518"/>
              <a:gd name="connsiteY7" fmla="*/ 1331141 h 2431276"/>
              <a:gd name="connsiteX8" fmla="*/ 2700249 w 2730518"/>
              <a:gd name="connsiteY8" fmla="*/ 1101191 h 2431276"/>
              <a:gd name="connsiteX9" fmla="*/ 2132561 w 2730518"/>
              <a:gd name="connsiteY9" fmla="*/ 115896 h 2431276"/>
              <a:gd name="connsiteX10" fmla="*/ 1932997 w 2730518"/>
              <a:gd name="connsiteY10" fmla="*/ 556 h 2431276"/>
              <a:gd name="connsiteX11" fmla="*/ 798409 w 2730518"/>
              <a:gd name="connsiteY11" fmla="*/ 556 h 2431276"/>
              <a:gd name="connsiteX12" fmla="*/ 598902 w 2730518"/>
              <a:gd name="connsiteY12" fmla="*/ 115896 h 243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18" h="2431276">
                <a:moveTo>
                  <a:pt x="598902" y="115896"/>
                </a:moveTo>
                <a:lnTo>
                  <a:pt x="31242" y="1101219"/>
                </a:lnTo>
                <a:cubicBezTo>
                  <a:pt x="-9766" y="1172384"/>
                  <a:pt x="-9766" y="1260004"/>
                  <a:pt x="31242" y="1331170"/>
                </a:cubicBezTo>
                <a:lnTo>
                  <a:pt x="598930" y="2316492"/>
                </a:lnTo>
                <a:cubicBezTo>
                  <a:pt x="640040" y="2387859"/>
                  <a:pt x="716133" y="2431838"/>
                  <a:pt x="798494" y="2431832"/>
                </a:cubicBezTo>
                <a:lnTo>
                  <a:pt x="1933082" y="2431832"/>
                </a:lnTo>
                <a:cubicBezTo>
                  <a:pt x="2015381" y="2431779"/>
                  <a:pt x="2091396" y="2387805"/>
                  <a:pt x="2132477" y="2316492"/>
                </a:cubicBezTo>
                <a:lnTo>
                  <a:pt x="2700249" y="1331141"/>
                </a:lnTo>
                <a:cubicBezTo>
                  <a:pt x="2741257" y="1259976"/>
                  <a:pt x="2741257" y="1172356"/>
                  <a:pt x="2700249" y="1101191"/>
                </a:cubicBezTo>
                <a:lnTo>
                  <a:pt x="2132561" y="115896"/>
                </a:lnTo>
                <a:cubicBezTo>
                  <a:pt x="2091452" y="44530"/>
                  <a:pt x="2015359" y="550"/>
                  <a:pt x="1932997" y="556"/>
                </a:cubicBezTo>
                <a:lnTo>
                  <a:pt x="798409" y="556"/>
                </a:lnTo>
                <a:cubicBezTo>
                  <a:pt x="716069" y="570"/>
                  <a:pt x="640001" y="44547"/>
                  <a:pt x="598902" y="115896"/>
                </a:cubicBezTo>
                <a:close/>
              </a:path>
            </a:pathLst>
          </a:custGeom>
          <a:solidFill>
            <a:srgbClr val="708C9B">
              <a:alpha val="69000"/>
            </a:srgbClr>
          </a:solidFill>
          <a:ln w="15875" cap="rnd">
            <a:noFill/>
            <a:prstDash val="dash"/>
            <a:round/>
          </a:ln>
        </p:spPr>
        <p:txBody>
          <a:bodyPr rtlCol="0" anchor="ctr"/>
          <a:lstStyle/>
          <a:p>
            <a:endParaRPr lang="fr-F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832" y="5647083"/>
            <a:ext cx="4518212" cy="1259400"/>
          </a:xfrm>
          <a:prstGeom prst="rect">
            <a:avLst/>
          </a:prstGeom>
        </p:spPr>
      </p:pic>
      <p:sp>
        <p:nvSpPr>
          <p:cNvPr id="6" name="Sous-titre 2">
            <a:extLst>
              <a:ext uri="{FF2B5EF4-FFF2-40B4-BE49-F238E27FC236}">
                <a16:creationId xmlns:a16="http://schemas.microsoft.com/office/drawing/2014/main" id="{06CC6EC1-FD56-1707-9432-1FA1939D0814}"/>
              </a:ext>
            </a:extLst>
          </p:cNvPr>
          <p:cNvSpPr txBox="1">
            <a:spLocks/>
          </p:cNvSpPr>
          <p:nvPr userDrawn="1"/>
        </p:nvSpPr>
        <p:spPr>
          <a:xfrm>
            <a:off x="942582" y="240485"/>
            <a:ext cx="1915640" cy="568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0"/>
              </a:spcBef>
              <a:buNone/>
            </a:pPr>
            <a:r>
              <a:rPr lang="en-GB" sz="2000" dirty="0">
                <a:solidFill>
                  <a:schemeClr val="bg1"/>
                </a:solidFill>
                <a:latin typeface="Arial Black" panose="020B0A04020102020204" pitchFamily="34" charset="0"/>
              </a:rPr>
              <a:t>EUROPEAN </a:t>
            </a:r>
          </a:p>
          <a:p>
            <a:pPr marL="0" indent="0">
              <a:lnSpc>
                <a:spcPts val="1800"/>
              </a:lnSpc>
              <a:spcBef>
                <a:spcPts val="0"/>
              </a:spcBef>
              <a:buNone/>
            </a:pPr>
            <a:r>
              <a:rPr lang="en-GB" sz="2000" dirty="0">
                <a:solidFill>
                  <a:schemeClr val="bg1"/>
                </a:solidFill>
                <a:latin typeface="Arial Black" panose="020B0A04020102020204" pitchFamily="34" charset="0"/>
              </a:rPr>
              <a:t>UNION</a:t>
            </a:r>
            <a:endParaRPr lang="en-GB" sz="2800" dirty="0">
              <a:solidFill>
                <a:schemeClr val="bg1"/>
              </a:solidFill>
              <a:latin typeface="Arial Black" panose="020B0A04020102020204" pitchFamily="34" charset="0"/>
            </a:endParaRPr>
          </a:p>
          <a:p>
            <a:pPr marL="0" indent="0">
              <a:lnSpc>
                <a:spcPts val="1800"/>
              </a:lnSpc>
              <a:spcBef>
                <a:spcPts val="0"/>
              </a:spcBef>
              <a:buNone/>
            </a:pPr>
            <a:endParaRPr lang="en-GB" sz="2800" dirty="0">
              <a:solidFill>
                <a:schemeClr val="tx1"/>
              </a:solidFill>
              <a:latin typeface="Arial Black" panose="020B0A04020102020204" pitchFamily="34" charset="0"/>
            </a:endParaRPr>
          </a:p>
        </p:txBody>
      </p:sp>
      <p:pic>
        <p:nvPicPr>
          <p:cNvPr id="7" name="Picture 6">
            <a:extLst>
              <a:ext uri="{FF2B5EF4-FFF2-40B4-BE49-F238E27FC236}">
                <a16:creationId xmlns:a16="http://schemas.microsoft.com/office/drawing/2014/main" id="{EC5AB0B1-9B59-7F4B-43C8-BEB3E66662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5720" y="242722"/>
            <a:ext cx="679696" cy="453323"/>
          </a:xfrm>
          <a:prstGeom prst="rect">
            <a:avLst/>
          </a:prstGeom>
        </p:spPr>
      </p:pic>
      <p:sp>
        <p:nvSpPr>
          <p:cNvPr id="8" name="Sous-titre 2">
            <a:extLst>
              <a:ext uri="{FF2B5EF4-FFF2-40B4-BE49-F238E27FC236}">
                <a16:creationId xmlns:a16="http://schemas.microsoft.com/office/drawing/2014/main" id="{BB70C76E-16BA-9DC3-27F2-5D73F3495434}"/>
              </a:ext>
            </a:extLst>
          </p:cNvPr>
          <p:cNvSpPr txBox="1">
            <a:spLocks/>
          </p:cNvSpPr>
          <p:nvPr userDrawn="1"/>
        </p:nvSpPr>
        <p:spPr>
          <a:xfrm>
            <a:off x="239490" y="921559"/>
            <a:ext cx="3354792" cy="1480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GB" sz="3200" dirty="0">
                <a:solidFill>
                  <a:schemeClr val="accent2"/>
                </a:solidFill>
                <a:latin typeface="Arial Black" panose="020B0A04020102020204" pitchFamily="34" charset="0"/>
              </a:rPr>
              <a:t>EUROPEAN</a:t>
            </a:r>
          </a:p>
          <a:p>
            <a:pPr marL="0" indent="0">
              <a:lnSpc>
                <a:spcPts val="3000"/>
              </a:lnSpc>
              <a:spcBef>
                <a:spcPts val="0"/>
              </a:spcBef>
              <a:buNone/>
            </a:pPr>
            <a:r>
              <a:rPr lang="en-GB" sz="3200" dirty="0">
                <a:solidFill>
                  <a:schemeClr val="accent2"/>
                </a:solidFill>
                <a:latin typeface="Arial Black" panose="020B0A04020102020204" pitchFamily="34" charset="0"/>
              </a:rPr>
              <a:t>DEFENCE</a:t>
            </a:r>
          </a:p>
          <a:p>
            <a:pPr marL="0" indent="0">
              <a:lnSpc>
                <a:spcPts val="3000"/>
              </a:lnSpc>
              <a:spcBef>
                <a:spcPts val="0"/>
              </a:spcBef>
              <a:buNone/>
            </a:pPr>
            <a:r>
              <a:rPr lang="en-GB" sz="3200" dirty="0">
                <a:solidFill>
                  <a:schemeClr val="accent2"/>
                </a:solidFill>
                <a:latin typeface="Arial Black" panose="020B0A04020102020204" pitchFamily="34" charset="0"/>
              </a:rPr>
              <a:t>FUND</a:t>
            </a:r>
            <a:endParaRPr lang="en-GB" sz="4000" dirty="0">
              <a:solidFill>
                <a:schemeClr val="accent2"/>
              </a:solidFill>
              <a:latin typeface="Arial Black" panose="020B0A04020102020204" pitchFamily="34" charset="0"/>
            </a:endParaRPr>
          </a:p>
          <a:p>
            <a:pPr marL="0" indent="0">
              <a:lnSpc>
                <a:spcPts val="3000"/>
              </a:lnSpc>
              <a:spcBef>
                <a:spcPts val="0"/>
              </a:spcBef>
              <a:buNone/>
            </a:pPr>
            <a:endParaRPr lang="en-GB" sz="4000" dirty="0">
              <a:solidFill>
                <a:schemeClr val="accent2"/>
              </a:solidFill>
              <a:latin typeface="Arial Black" panose="020B0A04020102020204" pitchFamily="34" charset="0"/>
            </a:endParaRPr>
          </a:p>
        </p:txBody>
      </p:sp>
      <p:sp>
        <p:nvSpPr>
          <p:cNvPr id="9" name="Sous-titre 2">
            <a:extLst>
              <a:ext uri="{FF2B5EF4-FFF2-40B4-BE49-F238E27FC236}">
                <a16:creationId xmlns:a16="http://schemas.microsoft.com/office/drawing/2014/main" id="{C16B27B0-E716-9E51-AA95-AC67E1DEE5A4}"/>
              </a:ext>
            </a:extLst>
          </p:cNvPr>
          <p:cNvSpPr txBox="1">
            <a:spLocks/>
          </p:cNvSpPr>
          <p:nvPr userDrawn="1"/>
        </p:nvSpPr>
        <p:spPr>
          <a:xfrm>
            <a:off x="1062701" y="234675"/>
            <a:ext cx="1915640" cy="568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0"/>
              </a:spcBef>
              <a:buNone/>
            </a:pPr>
            <a:r>
              <a:rPr lang="en-GB" sz="2000" dirty="0">
                <a:solidFill>
                  <a:schemeClr val="tx1"/>
                </a:solidFill>
                <a:latin typeface="Arial Black" panose="020B0A04020102020204" pitchFamily="34" charset="0"/>
              </a:rPr>
              <a:t>EUROPEAN </a:t>
            </a:r>
          </a:p>
          <a:p>
            <a:pPr marL="0" indent="0">
              <a:lnSpc>
                <a:spcPts val="1800"/>
              </a:lnSpc>
              <a:spcBef>
                <a:spcPts val="0"/>
              </a:spcBef>
              <a:buNone/>
            </a:pPr>
            <a:r>
              <a:rPr lang="en-GB" sz="2000" dirty="0">
                <a:solidFill>
                  <a:schemeClr val="tx1"/>
                </a:solidFill>
                <a:latin typeface="Arial Black" panose="020B0A04020102020204" pitchFamily="34" charset="0"/>
              </a:rPr>
              <a:t>UNION</a:t>
            </a:r>
            <a:endParaRPr lang="en-GB" sz="2800" dirty="0">
              <a:solidFill>
                <a:schemeClr val="tx1"/>
              </a:solidFill>
              <a:latin typeface="Arial Black" panose="020B0A04020102020204" pitchFamily="34" charset="0"/>
            </a:endParaRPr>
          </a:p>
          <a:p>
            <a:pPr marL="0" indent="0">
              <a:lnSpc>
                <a:spcPts val="1800"/>
              </a:lnSpc>
              <a:spcBef>
                <a:spcPts val="0"/>
              </a:spcBef>
              <a:buNone/>
            </a:pPr>
            <a:endParaRPr lang="en-GB" sz="28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205082872"/>
      </p:ext>
    </p:extLst>
  </p:cSld>
  <p:clrMap bg1="dk1" tx1="lt1" bg2="dk2" tx2="lt2" accent1="accent1" accent2="accent2" accent3="accent3" accent4="accent4" accent5="accent5" accent6="accent6" hlink="hlink" folHlink="folHlink"/>
  <p:sldLayoutIdLst>
    <p:sldLayoutId id="2147483984" r:id="rId1"/>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edf" TargetMode="External"/><Relationship Id="rId2" Type="http://schemas.openxmlformats.org/officeDocument/2006/relationships/hyperlink" Target="https://ec.europa.eu/defence-industry-space/eu-defence-industry/european-defence-fund-edf_en" TargetMode="External"/><Relationship Id="rId1" Type="http://schemas.openxmlformats.org/officeDocument/2006/relationships/slideLayout" Target="../slideLayouts/slideLayout2.xml"/><Relationship Id="rId5" Type="http://schemas.openxmlformats.org/officeDocument/2006/relationships/hyperlink" Target="https://ec.europa.eu/defence-industry-space/network-european-defence-fund-national-focal-points-nfp-0_en" TargetMode="External"/><Relationship Id="rId4" Type="http://schemas.openxmlformats.org/officeDocument/2006/relationships/hyperlink" Target="https://ec.europa.eu/info/funding-tenders/opportunities/portal/screen/how-to-participate/reference-documents;programCode=E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74C8F98-5500-420D-A0D5-FDA279529904}"/>
              </a:ext>
            </a:extLst>
          </p:cNvPr>
          <p:cNvSpPr txBox="1"/>
          <p:nvPr/>
        </p:nvSpPr>
        <p:spPr>
          <a:xfrm>
            <a:off x="2693719" y="2151727"/>
            <a:ext cx="680456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Green Defence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 </a:t>
            </a:r>
            <a:r>
              <a:rPr lang="en-IE" sz="4000" dirty="0">
                <a:solidFill>
                  <a:srgbClr val="FFFFFF"/>
                </a:solidFill>
                <a:latin typeface="Arial Black" panose="020B0A04020102020204" pitchFamily="34" charset="0"/>
              </a:rPr>
              <a:t>and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E" sz="4000" dirty="0">
                <a:solidFill>
                  <a:srgbClr val="FFFFFF"/>
                </a:solidFill>
                <a:latin typeface="Arial Black" panose="020B0A04020102020204" pitchFamily="34" charset="0"/>
              </a:rPr>
              <a:t>European Defence Fund </a:t>
            </a:r>
            <a:endParaRPr kumimoji="0" lang="en-IE" sz="4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cxnSp>
        <p:nvCxnSpPr>
          <p:cNvPr id="27" name="Straight Connector 26"/>
          <p:cNvCxnSpPr/>
          <p:nvPr/>
        </p:nvCxnSpPr>
        <p:spPr>
          <a:xfrm>
            <a:off x="4075656" y="4810414"/>
            <a:ext cx="4018134"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Rectangle 4"/>
          <p:cNvSpPr/>
          <p:nvPr/>
        </p:nvSpPr>
        <p:spPr>
          <a:xfrm>
            <a:off x="8559421" y="5281951"/>
            <a:ext cx="3632579"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1" u="none" strike="noStrike" kern="1200" cap="none" spc="0" normalizeH="0" baseline="0" noProof="0" dirty="0">
                <a:ln>
                  <a:noFill/>
                </a:ln>
                <a:solidFill>
                  <a:srgbClr val="FFFFFF"/>
                </a:solidFill>
                <a:effectLst/>
                <a:uLnTx/>
                <a:uFillTx/>
                <a:latin typeface="Arial" panose="020B0604020202020204"/>
                <a:ea typeface="+mn-ea"/>
                <a:cs typeface="+mn-cs"/>
              </a:rPr>
              <a:t>This document has been prepared by the Commission services. It cannot be understood as representing the Commission's position on these issues and does not bind the Commission in any way.</a:t>
            </a:r>
          </a:p>
        </p:txBody>
      </p:sp>
      <p:sp>
        <p:nvSpPr>
          <p:cNvPr id="8" name="Sous-titre 2">
            <a:extLst>
              <a:ext uri="{FF2B5EF4-FFF2-40B4-BE49-F238E27FC236}">
                <a16:creationId xmlns:a16="http://schemas.microsoft.com/office/drawing/2014/main" id="{AABF9D40-05DA-4C57-965D-F9C1D11CBBA8}"/>
              </a:ext>
            </a:extLst>
          </p:cNvPr>
          <p:cNvSpPr txBox="1">
            <a:spLocks/>
          </p:cNvSpPr>
          <p:nvPr/>
        </p:nvSpPr>
        <p:spPr>
          <a:xfrm>
            <a:off x="3632579" y="4505991"/>
            <a:ext cx="4718304" cy="2068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Speaker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600" b="1"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Volker </a:t>
            </a:r>
            <a:r>
              <a:rPr kumimoji="0" lang="en-IE" sz="1600" b="1" i="0" u="none" strike="noStrike" kern="1200" cap="none" spc="0" normalizeH="0" baseline="0" noProof="0" dirty="0" err="1">
                <a:ln>
                  <a:noFill/>
                </a:ln>
                <a:solidFill>
                  <a:srgbClr val="81C5A4">
                    <a:lumMod val="40000"/>
                    <a:lumOff val="60000"/>
                  </a:srgbClr>
                </a:solidFill>
                <a:effectLst/>
                <a:uLnTx/>
                <a:uFillTx/>
                <a:latin typeface="Arial "/>
                <a:ea typeface="+mn-ea"/>
                <a:cs typeface="Arial" panose="020B0604020202020204" pitchFamily="34" charset="0"/>
              </a:rPr>
              <a:t>Bäcker</a:t>
            </a:r>
            <a:r>
              <a:rPr kumimoji="0" lang="en-IE" sz="1600" b="1"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Project Manager and Policy Officer</a:t>
            </a:r>
            <a:br>
              <a:rPr kumimoji="0" lang="en-GB"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br>
            <a:r>
              <a:rPr kumimoji="0" lang="en-GB"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European Defence Innovation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DEFIS A.3 </a:t>
            </a:r>
            <a:br>
              <a:rPr kumimoji="0" lang="en-GB"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br>
            <a:r>
              <a:rPr kumimoji="0" lang="en-US"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EDF Implementation</a:t>
            </a:r>
            <a:br>
              <a:rPr kumimoji="0" lang="en-US"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br>
            <a:r>
              <a:rPr kumimoji="0" lang="en-US"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a:t>
            </a:r>
            <a:br>
              <a:rPr kumimoji="0" lang="en-US"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br>
            <a:r>
              <a:rPr kumimoji="0" lang="en-US" sz="1400" b="0" i="0" u="none" strike="noStrike" kern="1200" cap="none" spc="0" normalizeH="0" baseline="0" noProof="0" dirty="0" err="1">
                <a:ln>
                  <a:noFill/>
                </a:ln>
                <a:solidFill>
                  <a:srgbClr val="81C5A4">
                    <a:lumMod val="40000"/>
                    <a:lumOff val="60000"/>
                  </a:srgbClr>
                </a:solidFill>
                <a:effectLst/>
                <a:uLnTx/>
                <a:uFillTx/>
                <a:latin typeface="Arial "/>
                <a:ea typeface="+mn-ea"/>
                <a:cs typeface="Arial" panose="020B0604020202020204" pitchFamily="34" charset="0"/>
              </a:rPr>
              <a:t>Defence</a:t>
            </a:r>
            <a:r>
              <a:rPr kumimoji="0" lang="en-US"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 Technologies</a:t>
            </a:r>
            <a:endParaRPr kumimoji="0" lang="en-GB"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IE"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br>
            <a:r>
              <a:rPr kumimoji="0" lang="en-IE" sz="1400" b="0" i="0" u="none" strike="noStrike" kern="1200" cap="none" spc="0" normalizeH="0" baseline="0" noProof="0" dirty="0">
                <a:ln>
                  <a:noFill/>
                </a:ln>
                <a:solidFill>
                  <a:srgbClr val="81C5A4">
                    <a:lumMod val="40000"/>
                    <a:lumOff val="60000"/>
                  </a:srgbClr>
                </a:solidFill>
                <a:effectLst/>
                <a:uLnTx/>
                <a:uFillTx/>
                <a:latin typeface="Arial "/>
                <a:ea typeface="+mn-ea"/>
                <a:cs typeface="Arial" panose="020B0604020202020204" pitchFamily="34" charset="0"/>
              </a:rPr>
              <a:t> </a:t>
            </a:r>
          </a:p>
        </p:txBody>
      </p:sp>
    </p:spTree>
    <p:extLst>
      <p:ext uri="{BB962C8B-B14F-4D97-AF65-F5344CB8AC3E}">
        <p14:creationId xmlns:p14="http://schemas.microsoft.com/office/powerpoint/2010/main" val="102387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pic>
        <p:nvPicPr>
          <p:cNvPr id="8" name="Picture 7"/>
          <p:cNvPicPr>
            <a:picLocks noChangeAspect="1"/>
          </p:cNvPicPr>
          <p:nvPr/>
        </p:nvPicPr>
        <p:blipFill>
          <a:blip r:embed="rId3"/>
          <a:stretch>
            <a:fillRect/>
          </a:stretch>
        </p:blipFill>
        <p:spPr>
          <a:xfrm>
            <a:off x="247650" y="4123620"/>
            <a:ext cx="4260461" cy="2067629"/>
          </a:xfrm>
          <a:prstGeom prst="rect">
            <a:avLst/>
          </a:prstGeom>
        </p:spPr>
      </p:pic>
      <p:pic>
        <p:nvPicPr>
          <p:cNvPr id="9" name="Picture 8"/>
          <p:cNvPicPr>
            <a:picLocks noChangeAspect="1"/>
          </p:cNvPicPr>
          <p:nvPr/>
        </p:nvPicPr>
        <p:blipFill>
          <a:blip r:embed="rId4"/>
          <a:stretch>
            <a:fillRect/>
          </a:stretch>
        </p:blipFill>
        <p:spPr>
          <a:xfrm>
            <a:off x="4839816" y="4495840"/>
            <a:ext cx="3239054" cy="1323188"/>
          </a:xfrm>
          <a:prstGeom prst="rect">
            <a:avLst/>
          </a:prstGeom>
        </p:spPr>
      </p:pic>
      <p:pic>
        <p:nvPicPr>
          <p:cNvPr id="3" name="Picture 2">
            <a:extLst>
              <a:ext uri="{FF2B5EF4-FFF2-40B4-BE49-F238E27FC236}">
                <a16:creationId xmlns:a16="http://schemas.microsoft.com/office/drawing/2014/main" id="{7923182A-BF65-16C3-9CD8-B1B5ADC77C67}"/>
              </a:ext>
            </a:extLst>
          </p:cNvPr>
          <p:cNvPicPr>
            <a:picLocks noChangeAspect="1"/>
          </p:cNvPicPr>
          <p:nvPr/>
        </p:nvPicPr>
        <p:blipFill>
          <a:blip r:embed="rId5"/>
          <a:stretch>
            <a:fillRect/>
          </a:stretch>
        </p:blipFill>
        <p:spPr>
          <a:xfrm>
            <a:off x="8078870" y="4118657"/>
            <a:ext cx="3966968" cy="2077554"/>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D161E-B3B5-6C92-650E-13E74978DA08}"/>
              </a:ext>
            </a:extLst>
          </p:cNvPr>
          <p:cNvSpPr>
            <a:spLocks noGrp="1"/>
          </p:cNvSpPr>
          <p:nvPr>
            <p:ph sz="half" idx="1"/>
          </p:nvPr>
        </p:nvSpPr>
        <p:spPr>
          <a:xfrm>
            <a:off x="838197" y="1825625"/>
            <a:ext cx="8410577" cy="3906435"/>
          </a:xfrm>
        </p:spPr>
        <p:txBody>
          <a:bodyPr/>
          <a:lstStyle/>
          <a:p>
            <a:r>
              <a:rPr lang="en-IE" sz="2400" dirty="0">
                <a:latin typeface="+mn-lt"/>
              </a:rPr>
              <a:t>Introduction</a:t>
            </a:r>
            <a:r>
              <a:rPr lang="sv-SE" sz="2400" dirty="0">
                <a:latin typeface="+mn-lt"/>
              </a:rPr>
              <a:t> </a:t>
            </a:r>
          </a:p>
          <a:p>
            <a:endParaRPr lang="en-US" sz="2400" dirty="0">
              <a:latin typeface="+mn-lt"/>
            </a:endParaRPr>
          </a:p>
          <a:p>
            <a:r>
              <a:rPr lang="en-US" sz="2400" dirty="0">
                <a:latin typeface="+mn-lt"/>
              </a:rPr>
              <a:t>EDF WP 2023</a:t>
            </a:r>
          </a:p>
          <a:p>
            <a:pPr marL="457200" lvl="1" indent="0">
              <a:buNone/>
            </a:pPr>
            <a:endParaRPr lang="en-US" sz="1800" dirty="0">
              <a:latin typeface="+mn-lt"/>
            </a:endParaRPr>
          </a:p>
          <a:p>
            <a:r>
              <a:rPr lang="de-DE" sz="2400" dirty="0">
                <a:latin typeface="+mn-lt"/>
              </a:rPr>
              <a:t>EDF </a:t>
            </a:r>
            <a:r>
              <a:rPr lang="en-IE" sz="2400" dirty="0">
                <a:latin typeface="+mn-lt"/>
              </a:rPr>
              <a:t>indicative</a:t>
            </a:r>
            <a:r>
              <a:rPr lang="de-DE" sz="2400" dirty="0">
                <a:latin typeface="+mn-lt"/>
              </a:rPr>
              <a:t> </a:t>
            </a:r>
            <a:r>
              <a:rPr lang="en-IE" sz="2400" dirty="0">
                <a:latin typeface="+mn-lt"/>
              </a:rPr>
              <a:t>multiannual</a:t>
            </a:r>
            <a:r>
              <a:rPr lang="de-DE" sz="2400" dirty="0">
                <a:latin typeface="+mn-lt"/>
              </a:rPr>
              <a:t> </a:t>
            </a:r>
            <a:r>
              <a:rPr lang="en-IE" sz="2400" dirty="0">
                <a:latin typeface="+mn-lt"/>
              </a:rPr>
              <a:t>perspective</a:t>
            </a:r>
          </a:p>
          <a:p>
            <a:pPr marL="0" indent="0">
              <a:buNone/>
            </a:pPr>
            <a:endParaRPr lang="en-IE" sz="2000" dirty="0">
              <a:latin typeface="+mn-lt"/>
            </a:endParaRPr>
          </a:p>
          <a:p>
            <a:endParaRPr lang="en-IE" dirty="0">
              <a:latin typeface="+mn-lt"/>
            </a:endParaRPr>
          </a:p>
        </p:txBody>
      </p:sp>
      <p:sp>
        <p:nvSpPr>
          <p:cNvPr id="4" name="Title 3">
            <a:extLst>
              <a:ext uri="{FF2B5EF4-FFF2-40B4-BE49-F238E27FC236}">
                <a16:creationId xmlns:a16="http://schemas.microsoft.com/office/drawing/2014/main" id="{585E0CFF-E6A5-869D-B94D-AD749CA2AA7A}"/>
              </a:ext>
            </a:extLst>
          </p:cNvPr>
          <p:cNvSpPr>
            <a:spLocks noGrp="1"/>
          </p:cNvSpPr>
          <p:nvPr>
            <p:ph type="title"/>
          </p:nvPr>
        </p:nvSpPr>
        <p:spPr/>
        <p:txBody>
          <a:bodyPr/>
          <a:lstStyle/>
          <a:p>
            <a:r>
              <a:rPr lang="de-DE" b="0" dirty="0"/>
              <a:t>Agenda</a:t>
            </a:r>
            <a:endParaRPr lang="en-IE" b="0" dirty="0"/>
          </a:p>
        </p:txBody>
      </p:sp>
    </p:spTree>
    <p:extLst>
      <p:ext uri="{BB962C8B-B14F-4D97-AF65-F5344CB8AC3E}">
        <p14:creationId xmlns:p14="http://schemas.microsoft.com/office/powerpoint/2010/main" val="84047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68C104-D320-0BDC-933F-3D9A956E8B84}"/>
              </a:ext>
            </a:extLst>
          </p:cNvPr>
          <p:cNvSpPr/>
          <p:nvPr/>
        </p:nvSpPr>
        <p:spPr>
          <a:xfrm>
            <a:off x="838197" y="1766576"/>
            <a:ext cx="11030341" cy="3906435"/>
          </a:xfrm>
          <a:prstGeom prst="rect">
            <a:avLst/>
          </a:prstGeom>
          <a:solidFill>
            <a:srgbClr val="DD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a:extLst>
              <a:ext uri="{FF2B5EF4-FFF2-40B4-BE49-F238E27FC236}">
                <a16:creationId xmlns:a16="http://schemas.microsoft.com/office/drawing/2014/main" id="{326CD18F-9373-5C87-5D54-FF0D2ABA72E7}"/>
              </a:ext>
            </a:extLst>
          </p:cNvPr>
          <p:cNvSpPr>
            <a:spLocks noGrp="1"/>
          </p:cNvSpPr>
          <p:nvPr>
            <p:ph sz="half" idx="1"/>
          </p:nvPr>
        </p:nvSpPr>
        <p:spPr>
          <a:xfrm>
            <a:off x="838196" y="1766577"/>
            <a:ext cx="11030341" cy="3906435"/>
          </a:xfrm>
        </p:spPr>
        <p:txBody>
          <a:bodyPr/>
          <a:lstStyle/>
          <a:p>
            <a:pPr marL="0" indent="0">
              <a:buNone/>
            </a:pPr>
            <a:r>
              <a:rPr lang="en-US" dirty="0">
                <a:solidFill>
                  <a:srgbClr val="013E5A"/>
                </a:solidFill>
              </a:rPr>
              <a:t>Reflecting the importance of tackling climate change in line with the Union’s commitments to implement the Paris Agreement adopted under the United Nations Framework Convention on Climate Change and the United Nations Sustainable Development Goals, the Fund contributes to the mainstreaming of climate actions in Union policies and to the achievement of an overall target of </a:t>
            </a:r>
            <a:r>
              <a:rPr lang="en-US" b="1" dirty="0">
                <a:solidFill>
                  <a:srgbClr val="013E5A"/>
                </a:solidFill>
              </a:rPr>
              <a:t>30 % </a:t>
            </a:r>
            <a:r>
              <a:rPr lang="en-US" dirty="0">
                <a:solidFill>
                  <a:srgbClr val="013E5A"/>
                </a:solidFill>
              </a:rPr>
              <a:t>of the Union budget expenditure supporting climate objectives. Relevant actions will be identified during the Fund’s preparation and implementation, and reassessed in the context of its interim evaluation.</a:t>
            </a:r>
            <a:endParaRPr lang="en-IE" dirty="0">
              <a:solidFill>
                <a:srgbClr val="013E5A"/>
              </a:solidFill>
            </a:endParaRPr>
          </a:p>
        </p:txBody>
      </p:sp>
      <p:sp>
        <p:nvSpPr>
          <p:cNvPr id="4" name="Slide Number Placeholder 3">
            <a:extLst>
              <a:ext uri="{FF2B5EF4-FFF2-40B4-BE49-F238E27FC236}">
                <a16:creationId xmlns:a16="http://schemas.microsoft.com/office/drawing/2014/main" id="{F4D801CB-F894-DDE7-6B7A-786F95833922}"/>
              </a:ext>
            </a:extLst>
          </p:cNvPr>
          <p:cNvSpPr>
            <a:spLocks noGrp="1"/>
          </p:cNvSpPr>
          <p:nvPr>
            <p:ph type="sldNum" sz="quarter" idx="12"/>
          </p:nvPr>
        </p:nvSpPr>
        <p:spPr/>
        <p:txBody>
          <a:bodyPr/>
          <a:lstStyle/>
          <a:p>
            <a:fld id="{F46C79FD-C571-418B-AB0F-5EE936C85276}" type="slidenum">
              <a:rPr lang="en-GB" smtClean="0"/>
              <a:t>3</a:t>
            </a:fld>
            <a:endParaRPr lang="en-GB"/>
          </a:p>
        </p:txBody>
      </p:sp>
      <p:sp>
        <p:nvSpPr>
          <p:cNvPr id="5" name="Title 4">
            <a:extLst>
              <a:ext uri="{FF2B5EF4-FFF2-40B4-BE49-F238E27FC236}">
                <a16:creationId xmlns:a16="http://schemas.microsoft.com/office/drawing/2014/main" id="{5D8AB88B-EC88-C904-6FD3-428F42B8F162}"/>
              </a:ext>
            </a:extLst>
          </p:cNvPr>
          <p:cNvSpPr>
            <a:spLocks noGrp="1"/>
          </p:cNvSpPr>
          <p:nvPr>
            <p:ph type="title"/>
          </p:nvPr>
        </p:nvSpPr>
        <p:spPr/>
        <p:txBody>
          <a:bodyPr/>
          <a:lstStyle/>
          <a:p>
            <a:r>
              <a:rPr lang="en-IE" dirty="0"/>
              <a:t>Intr</a:t>
            </a:r>
            <a:r>
              <a:rPr lang="en-IE" dirty="0">
                <a:solidFill>
                  <a:srgbClr val="013E5A"/>
                </a:solidFill>
              </a:rPr>
              <a:t>od</a:t>
            </a:r>
            <a:r>
              <a:rPr lang="en-IE" dirty="0"/>
              <a:t>uction</a:t>
            </a:r>
          </a:p>
        </p:txBody>
      </p:sp>
      <p:sp>
        <p:nvSpPr>
          <p:cNvPr id="7" name="Rounded Rectangle 391">
            <a:extLst>
              <a:ext uri="{FF2B5EF4-FFF2-40B4-BE49-F238E27FC236}">
                <a16:creationId xmlns:a16="http://schemas.microsoft.com/office/drawing/2014/main" id="{FB2B18C8-5DEE-5A77-208D-F4404AA9B25B}"/>
              </a:ext>
            </a:extLst>
          </p:cNvPr>
          <p:cNvSpPr/>
          <p:nvPr/>
        </p:nvSpPr>
        <p:spPr>
          <a:xfrm rot="19968566">
            <a:off x="2283004" y="2361152"/>
            <a:ext cx="7625993" cy="1894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800" b="1" dirty="0">
                <a:solidFill>
                  <a:srgbClr val="FFFFFF"/>
                </a:solidFill>
                <a:latin typeface="Arial" panose="020B0604020202020204"/>
              </a:rPr>
              <a:t>30 % ≈ EUR 2.4 billion for green and sustainable defence</a:t>
            </a:r>
            <a:endParaRPr kumimoji="0" lang="en-IE" sz="2800" b="1" i="0" u="none" strike="noStrike" kern="1200" cap="none" spc="0" normalizeH="0" baseline="0" dirty="0">
              <a:ln>
                <a:noFill/>
              </a:ln>
              <a:solidFill>
                <a:srgbClr val="FFFFFF"/>
              </a:solidFill>
              <a:effectLst/>
              <a:uLnTx/>
              <a:uFillTx/>
              <a:latin typeface="Arial" panose="020B0604020202020204"/>
            </a:endParaRPr>
          </a:p>
        </p:txBody>
      </p:sp>
    </p:spTree>
    <p:extLst>
      <p:ext uri="{BB962C8B-B14F-4D97-AF65-F5344CB8AC3E}">
        <p14:creationId xmlns:p14="http://schemas.microsoft.com/office/powerpoint/2010/main" val="35552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p:cNvSpPr>
            <a:spLocks noGrp="1"/>
          </p:cNvSpPr>
          <p:nvPr>
            <p:ph type="title"/>
          </p:nvPr>
        </p:nvSpPr>
        <p:spPr/>
        <p:txBody>
          <a:bodyPr vert="horz" lIns="91440" tIns="45720" rIns="91440" bIns="0" rtlCol="0" anchor="b" anchorCtr="0">
            <a:noAutofit/>
          </a:bodyPr>
          <a:lstStyle/>
          <a:p>
            <a:r>
              <a:rPr lang="en-GB" dirty="0"/>
              <a:t>EDF CATEGORIES OF ACTIONS</a:t>
            </a:r>
            <a:br>
              <a:rPr lang="en-GB" dirty="0"/>
            </a:br>
            <a:endParaRPr lang="en-GB" dirty="0"/>
          </a:p>
        </p:txBody>
      </p:sp>
      <p:sp>
        <p:nvSpPr>
          <p:cNvPr id="2" name="object 2"/>
          <p:cNvSpPr txBox="1"/>
          <p:nvPr/>
        </p:nvSpPr>
        <p:spPr>
          <a:xfrm>
            <a:off x="1393880" y="1536900"/>
            <a:ext cx="4742178" cy="227867"/>
          </a:xfrm>
          <a:prstGeom prst="rect">
            <a:avLst/>
          </a:prstGeom>
        </p:spPr>
        <p:txBody>
          <a:bodyPr vert="horz" wrap="square" lIns="0" tIns="12303" rIns="0" bIns="0" rtlCol="0">
            <a:spAutoFit/>
          </a:bodyPr>
          <a:lstStyle>
            <a:defPPr>
              <a:defRPr lang="fr-FR"/>
            </a:defPPr>
            <a:lvl1pPr marL="12302">
              <a:spcBef>
                <a:spcPts val="97"/>
              </a:spcBef>
              <a:defRPr sz="1400" spc="97">
                <a:solidFill>
                  <a:srgbClr val="00405A"/>
                </a:solidFill>
                <a:latin typeface="Arial Black"/>
                <a:cs typeface="Arial Black"/>
              </a:defRPr>
            </a:lvl1pPr>
          </a:lstStyle>
          <a:p>
            <a:r>
              <a:rPr dirty="0"/>
              <a:t>Medical response, CBRN &amp; human factors</a:t>
            </a:r>
          </a:p>
        </p:txBody>
      </p:sp>
      <p:sp>
        <p:nvSpPr>
          <p:cNvPr id="3" name="object 3"/>
          <p:cNvSpPr txBox="1"/>
          <p:nvPr/>
        </p:nvSpPr>
        <p:spPr>
          <a:xfrm>
            <a:off x="7445156" y="1501828"/>
            <a:ext cx="1209973" cy="227867"/>
          </a:xfrm>
          <a:prstGeom prst="rect">
            <a:avLst/>
          </a:prstGeom>
        </p:spPr>
        <p:txBody>
          <a:bodyPr vert="horz" wrap="square" lIns="0" tIns="12303" rIns="0" bIns="0" rtlCol="0">
            <a:spAutoFit/>
          </a:bodyPr>
          <a:lstStyle/>
          <a:p>
            <a:pPr marL="12302">
              <a:spcBef>
                <a:spcPts val="97"/>
              </a:spcBef>
            </a:pPr>
            <a:r>
              <a:rPr sz="1400" spc="97" dirty="0">
                <a:solidFill>
                  <a:srgbClr val="00405A"/>
                </a:solidFill>
                <a:latin typeface="Arial Black"/>
                <a:cs typeface="Arial Black"/>
              </a:rPr>
              <a:t>Air</a:t>
            </a:r>
            <a:r>
              <a:rPr sz="1400" spc="-155" dirty="0">
                <a:solidFill>
                  <a:srgbClr val="00405A"/>
                </a:solidFill>
                <a:latin typeface="Arial Black"/>
                <a:cs typeface="Arial Black"/>
              </a:rPr>
              <a:t> </a:t>
            </a:r>
            <a:r>
              <a:rPr lang="fr-BE" sz="1400" spc="-63" dirty="0">
                <a:solidFill>
                  <a:srgbClr val="00405A"/>
                </a:solidFill>
                <a:latin typeface="Arial Black"/>
                <a:cs typeface="Arial Black"/>
              </a:rPr>
              <a:t>c</a:t>
            </a:r>
            <a:r>
              <a:rPr sz="1400" spc="-63" dirty="0" err="1">
                <a:solidFill>
                  <a:srgbClr val="00405A"/>
                </a:solidFill>
                <a:latin typeface="Arial Black"/>
                <a:cs typeface="Arial Black"/>
              </a:rPr>
              <a:t>ombat</a:t>
            </a:r>
            <a:endParaRPr sz="1400" dirty="0">
              <a:latin typeface="Arial Black"/>
              <a:cs typeface="Arial Black"/>
            </a:endParaRPr>
          </a:p>
        </p:txBody>
      </p:sp>
      <p:sp>
        <p:nvSpPr>
          <p:cNvPr id="4" name="object 4"/>
          <p:cNvSpPr txBox="1"/>
          <p:nvPr/>
        </p:nvSpPr>
        <p:spPr>
          <a:xfrm>
            <a:off x="7445156" y="2065172"/>
            <a:ext cx="2997271" cy="227867"/>
          </a:xfrm>
          <a:prstGeom prst="rect">
            <a:avLst/>
          </a:prstGeom>
        </p:spPr>
        <p:txBody>
          <a:bodyPr vert="horz" wrap="square" lIns="0" tIns="12303" rIns="0" bIns="0" rtlCol="0">
            <a:spAutoFit/>
          </a:bodyPr>
          <a:lstStyle>
            <a:defPPr>
              <a:defRPr lang="fr-FR"/>
            </a:defPPr>
            <a:lvl1pPr marL="12302">
              <a:spcBef>
                <a:spcPts val="97"/>
              </a:spcBef>
              <a:defRPr sz="1550" spc="97">
                <a:solidFill>
                  <a:srgbClr val="00405A"/>
                </a:solidFill>
                <a:latin typeface="Arial Black"/>
                <a:cs typeface="Arial Black"/>
              </a:defRPr>
            </a:lvl1pPr>
          </a:lstStyle>
          <a:p>
            <a:r>
              <a:rPr sz="1400" dirty="0"/>
              <a:t>Air and Missile defence</a:t>
            </a:r>
          </a:p>
        </p:txBody>
      </p:sp>
      <p:sp>
        <p:nvSpPr>
          <p:cNvPr id="5" name="object 5"/>
          <p:cNvSpPr txBox="1"/>
          <p:nvPr/>
        </p:nvSpPr>
        <p:spPr>
          <a:xfrm>
            <a:off x="7445156" y="2588764"/>
            <a:ext cx="2235405" cy="227867"/>
          </a:xfrm>
          <a:prstGeom prst="rect">
            <a:avLst/>
          </a:prstGeom>
        </p:spPr>
        <p:txBody>
          <a:bodyPr vert="horz" wrap="square" lIns="0" tIns="12303" rIns="0" bIns="0" rtlCol="0">
            <a:spAutoFit/>
          </a:bodyPr>
          <a:lstStyle>
            <a:defPPr>
              <a:defRPr lang="fr-FR"/>
            </a:defPPr>
            <a:lvl1pPr marL="12302">
              <a:spcBef>
                <a:spcPts val="97"/>
              </a:spcBef>
              <a:defRPr sz="1550" spc="97">
                <a:solidFill>
                  <a:srgbClr val="00405A"/>
                </a:solidFill>
                <a:latin typeface="Arial Black"/>
                <a:cs typeface="Arial Black"/>
              </a:defRPr>
            </a:lvl1pPr>
          </a:lstStyle>
          <a:p>
            <a:r>
              <a:rPr sz="1400" dirty="0"/>
              <a:t>Ground combat</a:t>
            </a:r>
          </a:p>
        </p:txBody>
      </p:sp>
      <p:sp>
        <p:nvSpPr>
          <p:cNvPr id="6" name="object 6"/>
          <p:cNvSpPr txBox="1"/>
          <p:nvPr/>
        </p:nvSpPr>
        <p:spPr>
          <a:xfrm>
            <a:off x="7445156" y="3162819"/>
            <a:ext cx="3368507" cy="227867"/>
          </a:xfrm>
          <a:prstGeom prst="rect">
            <a:avLst/>
          </a:prstGeom>
        </p:spPr>
        <p:txBody>
          <a:bodyPr vert="horz" wrap="square" lIns="0" tIns="12303" rIns="0" bIns="0" rtlCol="0">
            <a:spAutoFit/>
          </a:bodyPr>
          <a:lstStyle>
            <a:defPPr>
              <a:defRPr lang="fr-FR"/>
            </a:defPPr>
            <a:lvl1pPr marL="12302">
              <a:spcBef>
                <a:spcPts val="97"/>
              </a:spcBef>
              <a:defRPr sz="1550" spc="97">
                <a:solidFill>
                  <a:srgbClr val="00405A"/>
                </a:solidFill>
                <a:latin typeface="Arial Black"/>
                <a:cs typeface="Arial Black"/>
              </a:defRPr>
            </a:lvl1pPr>
          </a:lstStyle>
          <a:p>
            <a:r>
              <a:rPr sz="1400" dirty="0"/>
              <a:t>Force protection and mobility</a:t>
            </a:r>
          </a:p>
        </p:txBody>
      </p:sp>
      <p:sp>
        <p:nvSpPr>
          <p:cNvPr id="7" name="object 7"/>
          <p:cNvSpPr txBox="1"/>
          <p:nvPr/>
        </p:nvSpPr>
        <p:spPr>
          <a:xfrm>
            <a:off x="7445156" y="3724625"/>
            <a:ext cx="2874731" cy="227867"/>
          </a:xfrm>
          <a:prstGeom prst="rect">
            <a:avLst/>
          </a:prstGeom>
        </p:spPr>
        <p:txBody>
          <a:bodyPr vert="horz" wrap="square" lIns="0" tIns="12303" rIns="0" bIns="0" rtlCol="0">
            <a:spAutoFit/>
          </a:bodyPr>
          <a:lstStyle>
            <a:defPPr>
              <a:defRPr lang="fr-FR"/>
            </a:defPPr>
            <a:lvl1pPr marL="12302">
              <a:spcBef>
                <a:spcPts val="97"/>
              </a:spcBef>
              <a:defRPr sz="1550" spc="97">
                <a:solidFill>
                  <a:srgbClr val="00405A"/>
                </a:solidFill>
                <a:latin typeface="Arial Black"/>
                <a:cs typeface="Arial Black"/>
              </a:defRPr>
            </a:lvl1pPr>
          </a:lstStyle>
          <a:p>
            <a:r>
              <a:rPr sz="1400" dirty="0"/>
              <a:t>Naval combat</a:t>
            </a:r>
          </a:p>
        </p:txBody>
      </p:sp>
      <p:sp>
        <p:nvSpPr>
          <p:cNvPr id="8" name="object 8"/>
          <p:cNvSpPr txBox="1"/>
          <p:nvPr/>
        </p:nvSpPr>
        <p:spPr>
          <a:xfrm>
            <a:off x="7445156" y="4194338"/>
            <a:ext cx="2874731" cy="227867"/>
          </a:xfrm>
          <a:prstGeom prst="rect">
            <a:avLst/>
          </a:prstGeom>
        </p:spPr>
        <p:txBody>
          <a:bodyPr vert="horz" wrap="square" lIns="0" tIns="12303" rIns="0" bIns="0" rtlCol="0">
            <a:spAutoFit/>
          </a:bodyPr>
          <a:lstStyle>
            <a:defPPr>
              <a:defRPr lang="fr-FR"/>
            </a:defPPr>
            <a:lvl1pPr marL="12302">
              <a:spcBef>
                <a:spcPts val="97"/>
              </a:spcBef>
              <a:defRPr sz="1550" spc="97">
                <a:solidFill>
                  <a:srgbClr val="00405A"/>
                </a:solidFill>
                <a:latin typeface="Arial Black"/>
                <a:cs typeface="Arial Black"/>
              </a:defRPr>
            </a:lvl1pPr>
          </a:lstStyle>
          <a:p>
            <a:r>
              <a:rPr sz="1400" dirty="0"/>
              <a:t>Underwater warfare</a:t>
            </a:r>
          </a:p>
        </p:txBody>
      </p:sp>
      <p:grpSp>
        <p:nvGrpSpPr>
          <p:cNvPr id="104" name="Group 103"/>
          <p:cNvGrpSpPr/>
          <p:nvPr/>
        </p:nvGrpSpPr>
        <p:grpSpPr>
          <a:xfrm>
            <a:off x="7613936" y="5244083"/>
            <a:ext cx="487474" cy="444321"/>
            <a:chOff x="6403566" y="5360072"/>
            <a:chExt cx="487474" cy="444321"/>
          </a:xfrm>
        </p:grpSpPr>
        <p:sp>
          <p:nvSpPr>
            <p:cNvPr id="23" name="object 23"/>
            <p:cNvSpPr/>
            <p:nvPr/>
          </p:nvSpPr>
          <p:spPr>
            <a:xfrm>
              <a:off x="6563788" y="5440232"/>
              <a:ext cx="327252" cy="364161"/>
            </a:xfrm>
            <a:custGeom>
              <a:avLst/>
              <a:gdLst/>
              <a:ahLst/>
              <a:cxnLst/>
              <a:rect l="l" t="t" r="r" b="b"/>
              <a:pathLst>
                <a:path w="337820" h="375920">
                  <a:moveTo>
                    <a:pt x="168706" y="0"/>
                  </a:moveTo>
                  <a:lnTo>
                    <a:pt x="0" y="93980"/>
                  </a:lnTo>
                  <a:lnTo>
                    <a:pt x="0" y="281927"/>
                  </a:lnTo>
                  <a:lnTo>
                    <a:pt x="168706" y="375907"/>
                  </a:lnTo>
                  <a:lnTo>
                    <a:pt x="337426" y="281927"/>
                  </a:lnTo>
                  <a:lnTo>
                    <a:pt x="337426" y="93980"/>
                  </a:lnTo>
                  <a:lnTo>
                    <a:pt x="168706" y="0"/>
                  </a:lnTo>
                  <a:close/>
                </a:path>
              </a:pathLst>
            </a:custGeom>
            <a:solidFill>
              <a:srgbClr val="D1E6EE"/>
            </a:solidFill>
          </p:spPr>
          <p:txBody>
            <a:bodyPr wrap="square" lIns="0" tIns="0" rIns="0" bIns="0" rtlCol="0"/>
            <a:lstStyle/>
            <a:p>
              <a:endParaRPr sz="1744"/>
            </a:p>
          </p:txBody>
        </p:sp>
        <p:sp>
          <p:nvSpPr>
            <p:cNvPr id="24" name="object 24"/>
            <p:cNvSpPr/>
            <p:nvPr/>
          </p:nvSpPr>
          <p:spPr>
            <a:xfrm>
              <a:off x="6489145" y="5461603"/>
              <a:ext cx="118992" cy="108263"/>
            </a:xfrm>
            <a:prstGeom prst="rect">
              <a:avLst/>
            </a:prstGeom>
            <a:blipFill>
              <a:blip r:embed="rId2" cstate="print"/>
              <a:stretch>
                <a:fillRect/>
              </a:stretch>
            </a:blipFill>
          </p:spPr>
          <p:txBody>
            <a:bodyPr wrap="square" lIns="0" tIns="0" rIns="0" bIns="0" rtlCol="0"/>
            <a:lstStyle/>
            <a:p>
              <a:endParaRPr sz="1744"/>
            </a:p>
          </p:txBody>
        </p:sp>
        <p:sp>
          <p:nvSpPr>
            <p:cNvPr id="25" name="object 25"/>
            <p:cNvSpPr/>
            <p:nvPr/>
          </p:nvSpPr>
          <p:spPr>
            <a:xfrm>
              <a:off x="6403566" y="5360072"/>
              <a:ext cx="294650" cy="399223"/>
            </a:xfrm>
            <a:custGeom>
              <a:avLst/>
              <a:gdLst/>
              <a:ahLst/>
              <a:cxnLst/>
              <a:rect l="l" t="t" r="r" b="b"/>
              <a:pathLst>
                <a:path w="304165" h="412114">
                  <a:moveTo>
                    <a:pt x="101345" y="301459"/>
                  </a:moveTo>
                  <a:lnTo>
                    <a:pt x="76784" y="301459"/>
                  </a:lnTo>
                  <a:lnTo>
                    <a:pt x="76784" y="309168"/>
                  </a:lnTo>
                  <a:lnTo>
                    <a:pt x="78653" y="323446"/>
                  </a:lnTo>
                  <a:lnTo>
                    <a:pt x="83962" y="336465"/>
                  </a:lnTo>
                  <a:lnTo>
                    <a:pt x="92268" y="347825"/>
                  </a:lnTo>
                  <a:lnTo>
                    <a:pt x="103123" y="357124"/>
                  </a:lnTo>
                  <a:lnTo>
                    <a:pt x="103248" y="367258"/>
                  </a:lnTo>
                  <a:lnTo>
                    <a:pt x="106965" y="384377"/>
                  </a:lnTo>
                  <a:lnTo>
                    <a:pt x="117436" y="398802"/>
                  </a:lnTo>
                  <a:lnTo>
                    <a:pt x="132956" y="408517"/>
                  </a:lnTo>
                  <a:lnTo>
                    <a:pt x="151942" y="412076"/>
                  </a:lnTo>
                  <a:lnTo>
                    <a:pt x="170953" y="408517"/>
                  </a:lnTo>
                  <a:lnTo>
                    <a:pt x="186524" y="398802"/>
                  </a:lnTo>
                  <a:lnTo>
                    <a:pt x="194119" y="388391"/>
                  </a:lnTo>
                  <a:lnTo>
                    <a:pt x="151942" y="388391"/>
                  </a:lnTo>
                  <a:lnTo>
                    <a:pt x="142657" y="386736"/>
                  </a:lnTo>
                  <a:lnTo>
                    <a:pt x="135037" y="382216"/>
                  </a:lnTo>
                  <a:lnTo>
                    <a:pt x="129806" y="375500"/>
                  </a:lnTo>
                  <a:lnTo>
                    <a:pt x="127685" y="367258"/>
                  </a:lnTo>
                  <a:lnTo>
                    <a:pt x="200789" y="367258"/>
                  </a:lnTo>
                  <a:lnTo>
                    <a:pt x="200913" y="357124"/>
                  </a:lnTo>
                  <a:lnTo>
                    <a:pt x="211681" y="347825"/>
                  </a:lnTo>
                  <a:lnTo>
                    <a:pt x="213840" y="344855"/>
                  </a:lnTo>
                  <a:lnTo>
                    <a:pt x="140842" y="344855"/>
                  </a:lnTo>
                  <a:lnTo>
                    <a:pt x="125499" y="342030"/>
                  </a:lnTo>
                  <a:lnTo>
                    <a:pt x="112941" y="334346"/>
                  </a:lnTo>
                  <a:lnTo>
                    <a:pt x="104459" y="322995"/>
                  </a:lnTo>
                  <a:lnTo>
                    <a:pt x="101345" y="309168"/>
                  </a:lnTo>
                  <a:lnTo>
                    <a:pt x="101345" y="301459"/>
                  </a:lnTo>
                  <a:close/>
                </a:path>
                <a:path w="304165" h="412114">
                  <a:moveTo>
                    <a:pt x="200789" y="367258"/>
                  </a:moveTo>
                  <a:lnTo>
                    <a:pt x="176199" y="367258"/>
                  </a:lnTo>
                  <a:lnTo>
                    <a:pt x="174138" y="375500"/>
                  </a:lnTo>
                  <a:lnTo>
                    <a:pt x="168900" y="382216"/>
                  </a:lnTo>
                  <a:lnTo>
                    <a:pt x="161247" y="386736"/>
                  </a:lnTo>
                  <a:lnTo>
                    <a:pt x="151942" y="388391"/>
                  </a:lnTo>
                  <a:lnTo>
                    <a:pt x="194119" y="388391"/>
                  </a:lnTo>
                  <a:lnTo>
                    <a:pt x="197048" y="384377"/>
                  </a:lnTo>
                  <a:lnTo>
                    <a:pt x="200789" y="367258"/>
                  </a:lnTo>
                  <a:close/>
                </a:path>
                <a:path w="304165" h="412114">
                  <a:moveTo>
                    <a:pt x="176199" y="367258"/>
                  </a:moveTo>
                  <a:lnTo>
                    <a:pt x="127685" y="367258"/>
                  </a:lnTo>
                  <a:lnTo>
                    <a:pt x="131965" y="368122"/>
                  </a:lnTo>
                  <a:lnTo>
                    <a:pt x="136410" y="368541"/>
                  </a:lnTo>
                  <a:lnTo>
                    <a:pt x="167627" y="368541"/>
                  </a:lnTo>
                  <a:lnTo>
                    <a:pt x="171919" y="368122"/>
                  </a:lnTo>
                  <a:lnTo>
                    <a:pt x="176199" y="367258"/>
                  </a:lnTo>
                  <a:close/>
                </a:path>
                <a:path w="304165" h="412114">
                  <a:moveTo>
                    <a:pt x="228238" y="61518"/>
                  </a:moveTo>
                  <a:lnTo>
                    <a:pt x="144538" y="61518"/>
                  </a:lnTo>
                  <a:lnTo>
                    <a:pt x="166852" y="62224"/>
                  </a:lnTo>
                  <a:lnTo>
                    <a:pt x="188094" y="67156"/>
                  </a:lnTo>
                  <a:lnTo>
                    <a:pt x="224878" y="88633"/>
                  </a:lnTo>
                  <a:lnTo>
                    <a:pt x="247699" y="119468"/>
                  </a:lnTo>
                  <a:lnTo>
                    <a:pt x="255650" y="155867"/>
                  </a:lnTo>
                  <a:lnTo>
                    <a:pt x="253656" y="174452"/>
                  </a:lnTo>
                  <a:lnTo>
                    <a:pt x="247792" y="192049"/>
                  </a:lnTo>
                  <a:lnTo>
                    <a:pt x="238238" y="208255"/>
                  </a:lnTo>
                  <a:lnTo>
                    <a:pt x="225170" y="222669"/>
                  </a:lnTo>
                  <a:lnTo>
                    <a:pt x="215218" y="233794"/>
                  </a:lnTo>
                  <a:lnTo>
                    <a:pt x="207886" y="246576"/>
                  </a:lnTo>
                  <a:lnTo>
                    <a:pt x="203353" y="260645"/>
                  </a:lnTo>
                  <a:lnTo>
                    <a:pt x="201802" y="275628"/>
                  </a:lnTo>
                  <a:lnTo>
                    <a:pt x="202539" y="309168"/>
                  </a:lnTo>
                  <a:lnTo>
                    <a:pt x="199425" y="322995"/>
                  </a:lnTo>
                  <a:lnTo>
                    <a:pt x="190944" y="334346"/>
                  </a:lnTo>
                  <a:lnTo>
                    <a:pt x="178386" y="342030"/>
                  </a:lnTo>
                  <a:lnTo>
                    <a:pt x="163042" y="344855"/>
                  </a:lnTo>
                  <a:lnTo>
                    <a:pt x="213840" y="344855"/>
                  </a:lnTo>
                  <a:lnTo>
                    <a:pt x="219941" y="336465"/>
                  </a:lnTo>
                  <a:lnTo>
                    <a:pt x="225234" y="323446"/>
                  </a:lnTo>
                  <a:lnTo>
                    <a:pt x="227101" y="309168"/>
                  </a:lnTo>
                  <a:lnTo>
                    <a:pt x="226352" y="274904"/>
                  </a:lnTo>
                  <a:lnTo>
                    <a:pt x="227409" y="265187"/>
                  </a:lnTo>
                  <a:lnTo>
                    <a:pt x="230479" y="255939"/>
                  </a:lnTo>
                  <a:lnTo>
                    <a:pt x="235406" y="247468"/>
                  </a:lnTo>
                  <a:lnTo>
                    <a:pt x="258427" y="221946"/>
                  </a:lnTo>
                  <a:lnTo>
                    <a:pt x="270392" y="201507"/>
                  </a:lnTo>
                  <a:lnTo>
                    <a:pt x="277723" y="179301"/>
                  </a:lnTo>
                  <a:lnTo>
                    <a:pt x="280212" y="155867"/>
                  </a:lnTo>
                  <a:lnTo>
                    <a:pt x="277697" y="132265"/>
                  </a:lnTo>
                  <a:lnTo>
                    <a:pt x="270298" y="109975"/>
                  </a:lnTo>
                  <a:lnTo>
                    <a:pt x="258240" y="89505"/>
                  </a:lnTo>
                  <a:lnTo>
                    <a:pt x="241744" y="71361"/>
                  </a:lnTo>
                  <a:lnTo>
                    <a:pt x="228238" y="61518"/>
                  </a:lnTo>
                  <a:close/>
                </a:path>
                <a:path w="304165" h="412114">
                  <a:moveTo>
                    <a:pt x="142913" y="37820"/>
                  </a:moveTo>
                  <a:lnTo>
                    <a:pt x="98681" y="48281"/>
                  </a:lnTo>
                  <a:lnTo>
                    <a:pt x="61993" y="71707"/>
                  </a:lnTo>
                  <a:lnTo>
                    <a:pt x="36065" y="105168"/>
                  </a:lnTo>
                  <a:lnTo>
                    <a:pt x="24117" y="145732"/>
                  </a:lnTo>
                  <a:lnTo>
                    <a:pt x="24813" y="171475"/>
                  </a:lnTo>
                  <a:lnTo>
                    <a:pt x="31365" y="196135"/>
                  </a:lnTo>
                  <a:lnTo>
                    <a:pt x="43466" y="218895"/>
                  </a:lnTo>
                  <a:lnTo>
                    <a:pt x="60807" y="238937"/>
                  </a:lnTo>
                  <a:lnTo>
                    <a:pt x="67973" y="246993"/>
                  </a:lnTo>
                  <a:lnTo>
                    <a:pt x="73212" y="255851"/>
                  </a:lnTo>
                  <a:lnTo>
                    <a:pt x="76427" y="265351"/>
                  </a:lnTo>
                  <a:lnTo>
                    <a:pt x="77473" y="274904"/>
                  </a:lnTo>
                  <a:lnTo>
                    <a:pt x="77520" y="287185"/>
                  </a:lnTo>
                  <a:lnTo>
                    <a:pt x="151942" y="287185"/>
                  </a:lnTo>
                  <a:lnTo>
                    <a:pt x="151942" y="263347"/>
                  </a:lnTo>
                  <a:lnTo>
                    <a:pt x="101193" y="263347"/>
                  </a:lnTo>
                  <a:lnTo>
                    <a:pt x="98126" y="252059"/>
                  </a:lnTo>
                  <a:lnTo>
                    <a:pt x="93171" y="241257"/>
                  </a:lnTo>
                  <a:lnTo>
                    <a:pt x="86386" y="231152"/>
                  </a:lnTo>
                  <a:lnTo>
                    <a:pt x="77816" y="221946"/>
                  </a:lnTo>
                  <a:lnTo>
                    <a:pt x="64050" y="205927"/>
                  </a:lnTo>
                  <a:lnTo>
                    <a:pt x="54427" y="187809"/>
                  </a:lnTo>
                  <a:lnTo>
                    <a:pt x="49216" y="168245"/>
                  </a:lnTo>
                  <a:lnTo>
                    <a:pt x="48679" y="147878"/>
                  </a:lnTo>
                  <a:lnTo>
                    <a:pt x="58288" y="115371"/>
                  </a:lnTo>
                  <a:lnTo>
                    <a:pt x="79187" y="88582"/>
                  </a:lnTo>
                  <a:lnTo>
                    <a:pt x="108797" y="69851"/>
                  </a:lnTo>
                  <a:lnTo>
                    <a:pt x="144538" y="61518"/>
                  </a:lnTo>
                  <a:lnTo>
                    <a:pt x="228238" y="61518"/>
                  </a:lnTo>
                  <a:lnTo>
                    <a:pt x="220372" y="55787"/>
                  </a:lnTo>
                  <a:lnTo>
                    <a:pt x="196157" y="44799"/>
                  </a:lnTo>
                  <a:lnTo>
                    <a:pt x="170028" y="38707"/>
                  </a:lnTo>
                  <a:lnTo>
                    <a:pt x="142913" y="37820"/>
                  </a:lnTo>
                  <a:close/>
                </a:path>
                <a:path w="304165" h="412114">
                  <a:moveTo>
                    <a:pt x="11836" y="70231"/>
                  </a:moveTo>
                  <a:lnTo>
                    <a:pt x="0" y="91059"/>
                  </a:lnTo>
                  <a:lnTo>
                    <a:pt x="23075" y="103200"/>
                  </a:lnTo>
                  <a:lnTo>
                    <a:pt x="34912" y="82359"/>
                  </a:lnTo>
                  <a:lnTo>
                    <a:pt x="11836" y="70231"/>
                  </a:lnTo>
                  <a:close/>
                </a:path>
                <a:path w="304165" h="412114">
                  <a:moveTo>
                    <a:pt x="292049" y="70231"/>
                  </a:moveTo>
                  <a:lnTo>
                    <a:pt x="268973" y="82359"/>
                  </a:lnTo>
                  <a:lnTo>
                    <a:pt x="280796" y="103200"/>
                  </a:lnTo>
                  <a:lnTo>
                    <a:pt x="303885" y="91059"/>
                  </a:lnTo>
                  <a:lnTo>
                    <a:pt x="292049" y="70231"/>
                  </a:lnTo>
                  <a:close/>
                </a:path>
                <a:path w="304165" h="412114">
                  <a:moveTo>
                    <a:pt x="52374" y="30543"/>
                  </a:moveTo>
                  <a:lnTo>
                    <a:pt x="34023" y="46240"/>
                  </a:lnTo>
                  <a:lnTo>
                    <a:pt x="51041" y="64947"/>
                  </a:lnTo>
                  <a:lnTo>
                    <a:pt x="69532" y="49237"/>
                  </a:lnTo>
                  <a:lnTo>
                    <a:pt x="52374" y="30543"/>
                  </a:lnTo>
                  <a:close/>
                </a:path>
                <a:path w="304165" h="412114">
                  <a:moveTo>
                    <a:pt x="251510" y="30543"/>
                  </a:moveTo>
                  <a:lnTo>
                    <a:pt x="234492" y="49237"/>
                  </a:lnTo>
                  <a:lnTo>
                    <a:pt x="252844" y="64947"/>
                  </a:lnTo>
                  <a:lnTo>
                    <a:pt x="270001" y="46240"/>
                  </a:lnTo>
                  <a:lnTo>
                    <a:pt x="251510" y="30543"/>
                  </a:lnTo>
                  <a:close/>
                </a:path>
                <a:path w="304165" h="412114">
                  <a:moveTo>
                    <a:pt x="105333" y="6134"/>
                  </a:moveTo>
                  <a:lnTo>
                    <a:pt x="82410" y="14693"/>
                  </a:lnTo>
                  <a:lnTo>
                    <a:pt x="91427" y="37680"/>
                  </a:lnTo>
                  <a:lnTo>
                    <a:pt x="114515" y="29121"/>
                  </a:lnTo>
                  <a:lnTo>
                    <a:pt x="105333" y="6134"/>
                  </a:lnTo>
                  <a:close/>
                </a:path>
                <a:path w="304165" h="412114">
                  <a:moveTo>
                    <a:pt x="198551" y="6134"/>
                  </a:moveTo>
                  <a:lnTo>
                    <a:pt x="189522" y="29121"/>
                  </a:lnTo>
                  <a:lnTo>
                    <a:pt x="212445" y="37680"/>
                  </a:lnTo>
                  <a:lnTo>
                    <a:pt x="221627" y="14693"/>
                  </a:lnTo>
                  <a:lnTo>
                    <a:pt x="198551" y="6134"/>
                  </a:lnTo>
                  <a:close/>
                </a:path>
                <a:path w="304165" h="412114">
                  <a:moveTo>
                    <a:pt x="164223" y="0"/>
                  </a:moveTo>
                  <a:lnTo>
                    <a:pt x="139661" y="0"/>
                  </a:lnTo>
                  <a:lnTo>
                    <a:pt x="139661" y="24549"/>
                  </a:lnTo>
                  <a:lnTo>
                    <a:pt x="164223" y="24549"/>
                  </a:lnTo>
                  <a:lnTo>
                    <a:pt x="164223" y="0"/>
                  </a:lnTo>
                  <a:close/>
                </a:path>
              </a:pathLst>
            </a:custGeom>
            <a:solidFill>
              <a:srgbClr val="0086A6"/>
            </a:solidFill>
          </p:spPr>
          <p:txBody>
            <a:bodyPr wrap="square" lIns="0" tIns="0" rIns="0" bIns="0" rtlCol="0"/>
            <a:lstStyle/>
            <a:p>
              <a:endParaRPr sz="1744"/>
            </a:p>
          </p:txBody>
        </p:sp>
        <p:sp>
          <p:nvSpPr>
            <p:cNvPr id="26" name="object 26"/>
            <p:cNvSpPr/>
            <p:nvPr/>
          </p:nvSpPr>
          <p:spPr>
            <a:xfrm>
              <a:off x="6647922" y="5593928"/>
              <a:ext cx="175559" cy="159935"/>
            </a:xfrm>
            <a:prstGeom prst="rect">
              <a:avLst/>
            </a:prstGeom>
            <a:blipFill>
              <a:blip r:embed="rId3" cstate="print"/>
              <a:stretch>
                <a:fillRect/>
              </a:stretch>
            </a:blipFill>
          </p:spPr>
          <p:txBody>
            <a:bodyPr wrap="square" lIns="0" tIns="0" rIns="0" bIns="0" rtlCol="0"/>
            <a:lstStyle/>
            <a:p>
              <a:endParaRPr sz="1744"/>
            </a:p>
          </p:txBody>
        </p:sp>
      </p:grpSp>
      <p:grpSp>
        <p:nvGrpSpPr>
          <p:cNvPr id="103" name="Group 102"/>
          <p:cNvGrpSpPr/>
          <p:nvPr/>
        </p:nvGrpSpPr>
        <p:grpSpPr>
          <a:xfrm>
            <a:off x="7674514" y="5848125"/>
            <a:ext cx="421229" cy="425342"/>
            <a:chOff x="6479860" y="6005339"/>
            <a:chExt cx="421229" cy="425342"/>
          </a:xfrm>
        </p:grpSpPr>
        <p:sp>
          <p:nvSpPr>
            <p:cNvPr id="27" name="object 27"/>
            <p:cNvSpPr/>
            <p:nvPr/>
          </p:nvSpPr>
          <p:spPr>
            <a:xfrm>
              <a:off x="6585413" y="6078826"/>
              <a:ext cx="314950" cy="350628"/>
            </a:xfrm>
            <a:custGeom>
              <a:avLst/>
              <a:gdLst/>
              <a:ahLst/>
              <a:cxnLst/>
              <a:rect l="l" t="t" r="r" b="b"/>
              <a:pathLst>
                <a:path w="325120" h="361950">
                  <a:moveTo>
                    <a:pt x="162318" y="0"/>
                  </a:moveTo>
                  <a:lnTo>
                    <a:pt x="0" y="90424"/>
                  </a:lnTo>
                  <a:lnTo>
                    <a:pt x="0" y="271246"/>
                  </a:lnTo>
                  <a:lnTo>
                    <a:pt x="162318" y="361670"/>
                  </a:lnTo>
                  <a:lnTo>
                    <a:pt x="324637" y="271246"/>
                  </a:lnTo>
                  <a:lnTo>
                    <a:pt x="324637" y="90424"/>
                  </a:lnTo>
                  <a:lnTo>
                    <a:pt x="162318" y="0"/>
                  </a:lnTo>
                  <a:close/>
                </a:path>
              </a:pathLst>
            </a:custGeom>
            <a:solidFill>
              <a:srgbClr val="EFD7E7"/>
            </a:solidFill>
          </p:spPr>
          <p:txBody>
            <a:bodyPr wrap="square" lIns="0" tIns="0" rIns="0" bIns="0" rtlCol="0"/>
            <a:lstStyle/>
            <a:p>
              <a:endParaRPr sz="1744"/>
            </a:p>
          </p:txBody>
        </p:sp>
        <p:sp>
          <p:nvSpPr>
            <p:cNvPr id="28" name="object 28"/>
            <p:cNvSpPr/>
            <p:nvPr/>
          </p:nvSpPr>
          <p:spPr>
            <a:xfrm>
              <a:off x="6584294" y="6077593"/>
              <a:ext cx="316795" cy="353088"/>
            </a:xfrm>
            <a:custGeom>
              <a:avLst/>
              <a:gdLst/>
              <a:ahLst/>
              <a:cxnLst/>
              <a:rect l="l" t="t" r="r" b="b"/>
              <a:pathLst>
                <a:path w="327025" h="364490">
                  <a:moveTo>
                    <a:pt x="163474" y="0"/>
                  </a:moveTo>
                  <a:lnTo>
                    <a:pt x="304" y="90906"/>
                  </a:lnTo>
                  <a:lnTo>
                    <a:pt x="0" y="91059"/>
                  </a:lnTo>
                  <a:lnTo>
                    <a:pt x="0" y="273164"/>
                  </a:lnTo>
                  <a:lnTo>
                    <a:pt x="163474" y="364210"/>
                  </a:lnTo>
                  <a:lnTo>
                    <a:pt x="165753" y="362940"/>
                  </a:lnTo>
                  <a:lnTo>
                    <a:pt x="163474" y="362940"/>
                  </a:lnTo>
                  <a:lnTo>
                    <a:pt x="1155" y="272529"/>
                  </a:lnTo>
                  <a:lnTo>
                    <a:pt x="1155" y="91694"/>
                  </a:lnTo>
                  <a:lnTo>
                    <a:pt x="163474" y="1270"/>
                  </a:lnTo>
                  <a:lnTo>
                    <a:pt x="165702" y="1270"/>
                  </a:lnTo>
                  <a:lnTo>
                    <a:pt x="163741" y="177"/>
                  </a:lnTo>
                  <a:lnTo>
                    <a:pt x="163474" y="0"/>
                  </a:lnTo>
                  <a:close/>
                </a:path>
                <a:path w="327025" h="364490">
                  <a:moveTo>
                    <a:pt x="165702" y="1270"/>
                  </a:moveTo>
                  <a:lnTo>
                    <a:pt x="163474" y="1270"/>
                  </a:lnTo>
                  <a:lnTo>
                    <a:pt x="325793" y="91694"/>
                  </a:lnTo>
                  <a:lnTo>
                    <a:pt x="325793" y="272529"/>
                  </a:lnTo>
                  <a:lnTo>
                    <a:pt x="163474" y="362940"/>
                  </a:lnTo>
                  <a:lnTo>
                    <a:pt x="165753" y="362940"/>
                  </a:lnTo>
                  <a:lnTo>
                    <a:pt x="326643" y="273304"/>
                  </a:lnTo>
                  <a:lnTo>
                    <a:pt x="326948" y="273164"/>
                  </a:lnTo>
                  <a:lnTo>
                    <a:pt x="326948" y="91059"/>
                  </a:lnTo>
                  <a:lnTo>
                    <a:pt x="165702" y="1270"/>
                  </a:lnTo>
                  <a:close/>
                </a:path>
              </a:pathLst>
            </a:custGeom>
            <a:solidFill>
              <a:srgbClr val="FFFFFF"/>
            </a:solidFill>
          </p:spPr>
          <p:txBody>
            <a:bodyPr wrap="square" lIns="0" tIns="0" rIns="0" bIns="0" rtlCol="0"/>
            <a:lstStyle/>
            <a:p>
              <a:endParaRPr sz="1744"/>
            </a:p>
          </p:txBody>
        </p:sp>
        <p:sp>
          <p:nvSpPr>
            <p:cNvPr id="29" name="object 29"/>
            <p:cNvSpPr/>
            <p:nvPr/>
          </p:nvSpPr>
          <p:spPr>
            <a:xfrm>
              <a:off x="6621931" y="6073248"/>
              <a:ext cx="12303" cy="79353"/>
            </a:xfrm>
            <a:custGeom>
              <a:avLst/>
              <a:gdLst/>
              <a:ahLst/>
              <a:cxnLst/>
              <a:rect l="l" t="t" r="r" b="b"/>
              <a:pathLst>
                <a:path w="12700" h="81914">
                  <a:moveTo>
                    <a:pt x="9486" y="0"/>
                  </a:moveTo>
                  <a:lnTo>
                    <a:pt x="2730" y="0"/>
                  </a:lnTo>
                  <a:lnTo>
                    <a:pt x="0" y="2616"/>
                  </a:lnTo>
                  <a:lnTo>
                    <a:pt x="0" y="79171"/>
                  </a:lnTo>
                  <a:lnTo>
                    <a:pt x="2730" y="81787"/>
                  </a:lnTo>
                  <a:lnTo>
                    <a:pt x="9486" y="81787"/>
                  </a:lnTo>
                  <a:lnTo>
                    <a:pt x="12217" y="79171"/>
                  </a:lnTo>
                  <a:lnTo>
                    <a:pt x="12217" y="2616"/>
                  </a:lnTo>
                  <a:lnTo>
                    <a:pt x="9486" y="0"/>
                  </a:lnTo>
                  <a:close/>
                </a:path>
              </a:pathLst>
            </a:custGeom>
            <a:solidFill>
              <a:srgbClr val="A53585"/>
            </a:solidFill>
          </p:spPr>
          <p:txBody>
            <a:bodyPr wrap="square" lIns="0" tIns="0" rIns="0" bIns="0" rtlCol="0"/>
            <a:lstStyle/>
            <a:p>
              <a:endParaRPr sz="1744"/>
            </a:p>
          </p:txBody>
        </p:sp>
        <p:sp>
          <p:nvSpPr>
            <p:cNvPr id="30" name="object 30"/>
            <p:cNvSpPr/>
            <p:nvPr/>
          </p:nvSpPr>
          <p:spPr>
            <a:xfrm>
              <a:off x="6598256" y="6090224"/>
              <a:ext cx="12303" cy="45520"/>
            </a:xfrm>
            <a:custGeom>
              <a:avLst/>
              <a:gdLst/>
              <a:ahLst/>
              <a:cxnLst/>
              <a:rect l="l" t="t" r="r" b="b"/>
              <a:pathLst>
                <a:path w="12700" h="46989">
                  <a:moveTo>
                    <a:pt x="9486" y="0"/>
                  </a:moveTo>
                  <a:lnTo>
                    <a:pt x="2730" y="0"/>
                  </a:lnTo>
                  <a:lnTo>
                    <a:pt x="0" y="2603"/>
                  </a:lnTo>
                  <a:lnTo>
                    <a:pt x="0" y="44119"/>
                  </a:lnTo>
                  <a:lnTo>
                    <a:pt x="2730" y="46736"/>
                  </a:lnTo>
                  <a:lnTo>
                    <a:pt x="9486" y="46736"/>
                  </a:lnTo>
                  <a:lnTo>
                    <a:pt x="12217" y="44119"/>
                  </a:lnTo>
                  <a:lnTo>
                    <a:pt x="12217" y="2603"/>
                  </a:lnTo>
                  <a:lnTo>
                    <a:pt x="9486" y="0"/>
                  </a:lnTo>
                  <a:close/>
                </a:path>
              </a:pathLst>
            </a:custGeom>
            <a:solidFill>
              <a:srgbClr val="A53585"/>
            </a:solidFill>
          </p:spPr>
          <p:txBody>
            <a:bodyPr wrap="square" lIns="0" tIns="0" rIns="0" bIns="0" rtlCol="0"/>
            <a:lstStyle/>
            <a:p>
              <a:endParaRPr sz="1744"/>
            </a:p>
          </p:txBody>
        </p:sp>
        <p:sp>
          <p:nvSpPr>
            <p:cNvPr id="31" name="object 31"/>
            <p:cNvSpPr/>
            <p:nvPr/>
          </p:nvSpPr>
          <p:spPr>
            <a:xfrm>
              <a:off x="6574577" y="6101542"/>
              <a:ext cx="12303" cy="22760"/>
            </a:xfrm>
            <a:custGeom>
              <a:avLst/>
              <a:gdLst/>
              <a:ahLst/>
              <a:cxnLst/>
              <a:rect l="l" t="t" r="r" b="b"/>
              <a:pathLst>
                <a:path w="12700" h="23495">
                  <a:moveTo>
                    <a:pt x="9486" y="0"/>
                  </a:moveTo>
                  <a:lnTo>
                    <a:pt x="2730" y="0"/>
                  </a:lnTo>
                  <a:lnTo>
                    <a:pt x="0" y="2603"/>
                  </a:lnTo>
                  <a:lnTo>
                    <a:pt x="0" y="20751"/>
                  </a:lnTo>
                  <a:lnTo>
                    <a:pt x="2730" y="23355"/>
                  </a:lnTo>
                  <a:lnTo>
                    <a:pt x="9486" y="23355"/>
                  </a:lnTo>
                  <a:lnTo>
                    <a:pt x="12217" y="20751"/>
                  </a:lnTo>
                  <a:lnTo>
                    <a:pt x="12217" y="2603"/>
                  </a:lnTo>
                  <a:lnTo>
                    <a:pt x="9486" y="0"/>
                  </a:lnTo>
                  <a:close/>
                </a:path>
              </a:pathLst>
            </a:custGeom>
            <a:solidFill>
              <a:srgbClr val="A53585"/>
            </a:solidFill>
          </p:spPr>
          <p:txBody>
            <a:bodyPr wrap="square" lIns="0" tIns="0" rIns="0" bIns="0" rtlCol="0"/>
            <a:lstStyle/>
            <a:p>
              <a:endParaRPr sz="1744"/>
            </a:p>
          </p:txBody>
        </p:sp>
        <p:sp>
          <p:nvSpPr>
            <p:cNvPr id="32" name="object 32"/>
            <p:cNvSpPr/>
            <p:nvPr/>
          </p:nvSpPr>
          <p:spPr>
            <a:xfrm>
              <a:off x="6479860" y="6009040"/>
              <a:ext cx="296496" cy="354318"/>
            </a:xfrm>
            <a:custGeom>
              <a:avLst/>
              <a:gdLst/>
              <a:ahLst/>
              <a:cxnLst/>
              <a:rect l="l" t="t" r="r" b="b"/>
              <a:pathLst>
                <a:path w="306070" h="365760">
                  <a:moveTo>
                    <a:pt x="152768" y="0"/>
                  </a:moveTo>
                  <a:lnTo>
                    <a:pt x="117827" y="25852"/>
                  </a:lnTo>
                  <a:lnTo>
                    <a:pt x="47425" y="54472"/>
                  </a:lnTo>
                  <a:lnTo>
                    <a:pt x="9232" y="60198"/>
                  </a:lnTo>
                  <a:lnTo>
                    <a:pt x="0" y="60820"/>
                  </a:lnTo>
                  <a:lnTo>
                    <a:pt x="0" y="171107"/>
                  </a:lnTo>
                  <a:lnTo>
                    <a:pt x="5736" y="215484"/>
                  </a:lnTo>
                  <a:lnTo>
                    <a:pt x="22375" y="256578"/>
                  </a:lnTo>
                  <a:lnTo>
                    <a:pt x="48918" y="292604"/>
                  </a:lnTo>
                  <a:lnTo>
                    <a:pt x="84366" y="321779"/>
                  </a:lnTo>
                  <a:lnTo>
                    <a:pt x="152768" y="365379"/>
                  </a:lnTo>
                  <a:lnTo>
                    <a:pt x="174771" y="351358"/>
                  </a:lnTo>
                  <a:lnTo>
                    <a:pt x="152768" y="351358"/>
                  </a:lnTo>
                  <a:lnTo>
                    <a:pt x="91135" y="312064"/>
                  </a:lnTo>
                  <a:lnTo>
                    <a:pt x="57982" y="284767"/>
                  </a:lnTo>
                  <a:lnTo>
                    <a:pt x="33156" y="251063"/>
                  </a:lnTo>
                  <a:lnTo>
                    <a:pt x="17593" y="212619"/>
                  </a:lnTo>
                  <a:lnTo>
                    <a:pt x="12230" y="171107"/>
                  </a:lnTo>
                  <a:lnTo>
                    <a:pt x="12230" y="71716"/>
                  </a:lnTo>
                  <a:lnTo>
                    <a:pt x="50512" y="65795"/>
                  </a:lnTo>
                  <a:lnTo>
                    <a:pt x="87137" y="54300"/>
                  </a:lnTo>
                  <a:lnTo>
                    <a:pt x="121443" y="37492"/>
                  </a:lnTo>
                  <a:lnTo>
                    <a:pt x="152768" y="15633"/>
                  </a:lnTo>
                  <a:lnTo>
                    <a:pt x="172192" y="15633"/>
                  </a:lnTo>
                  <a:lnTo>
                    <a:pt x="171721" y="15319"/>
                  </a:lnTo>
                  <a:lnTo>
                    <a:pt x="156813" y="3505"/>
                  </a:lnTo>
                  <a:lnTo>
                    <a:pt x="152768" y="0"/>
                  </a:lnTo>
                  <a:close/>
                </a:path>
                <a:path w="306070" h="365760">
                  <a:moveTo>
                    <a:pt x="249069" y="299948"/>
                  </a:moveTo>
                  <a:lnTo>
                    <a:pt x="231089" y="299948"/>
                  </a:lnTo>
                  <a:lnTo>
                    <a:pt x="225793" y="304304"/>
                  </a:lnTo>
                  <a:lnTo>
                    <a:pt x="220205" y="308343"/>
                  </a:lnTo>
                  <a:lnTo>
                    <a:pt x="152768" y="351358"/>
                  </a:lnTo>
                  <a:lnTo>
                    <a:pt x="174771" y="351358"/>
                  </a:lnTo>
                  <a:lnTo>
                    <a:pt x="221208" y="321767"/>
                  </a:lnTo>
                  <a:lnTo>
                    <a:pt x="229111" y="316430"/>
                  </a:lnTo>
                  <a:lnTo>
                    <a:pt x="236715" y="310715"/>
                  </a:lnTo>
                  <a:lnTo>
                    <a:pt x="244004" y="304632"/>
                  </a:lnTo>
                  <a:lnTo>
                    <a:pt x="249069" y="299948"/>
                  </a:lnTo>
                  <a:close/>
                </a:path>
                <a:path w="306070" h="365760">
                  <a:moveTo>
                    <a:pt x="38468" y="205663"/>
                  </a:moveTo>
                  <a:lnTo>
                    <a:pt x="31292" y="207302"/>
                  </a:lnTo>
                  <a:lnTo>
                    <a:pt x="29527" y="210083"/>
                  </a:lnTo>
                  <a:lnTo>
                    <a:pt x="39672" y="237390"/>
                  </a:lnTo>
                  <a:lnTo>
                    <a:pt x="54746" y="262275"/>
                  </a:lnTo>
                  <a:lnTo>
                    <a:pt x="74311" y="284133"/>
                  </a:lnTo>
                  <a:lnTo>
                    <a:pt x="97929" y="302361"/>
                  </a:lnTo>
                  <a:lnTo>
                    <a:pt x="152768" y="337299"/>
                  </a:lnTo>
                  <a:lnTo>
                    <a:pt x="174786" y="323265"/>
                  </a:lnTo>
                  <a:lnTo>
                    <a:pt x="152768" y="323265"/>
                  </a:lnTo>
                  <a:lnTo>
                    <a:pt x="104641" y="292604"/>
                  </a:lnTo>
                  <a:lnTo>
                    <a:pt x="82879" y="275815"/>
                  </a:lnTo>
                  <a:lnTo>
                    <a:pt x="64782" y="255620"/>
                  </a:lnTo>
                  <a:lnTo>
                    <a:pt x="50829" y="232628"/>
                  </a:lnTo>
                  <a:lnTo>
                    <a:pt x="41427" y="207391"/>
                  </a:lnTo>
                  <a:lnTo>
                    <a:pt x="38468" y="205663"/>
                  </a:lnTo>
                  <a:close/>
                </a:path>
                <a:path w="306070" h="365760">
                  <a:moveTo>
                    <a:pt x="215226" y="259054"/>
                  </a:moveTo>
                  <a:lnTo>
                    <a:pt x="189420" y="259054"/>
                  </a:lnTo>
                  <a:lnTo>
                    <a:pt x="189340" y="299948"/>
                  </a:lnTo>
                  <a:lnTo>
                    <a:pt x="152768" y="323265"/>
                  </a:lnTo>
                  <a:lnTo>
                    <a:pt x="174786" y="323265"/>
                  </a:lnTo>
                  <a:lnTo>
                    <a:pt x="207645" y="302323"/>
                  </a:lnTo>
                  <a:lnTo>
                    <a:pt x="211150" y="299948"/>
                  </a:lnTo>
                  <a:lnTo>
                    <a:pt x="249069" y="299948"/>
                  </a:lnTo>
                  <a:lnTo>
                    <a:pt x="250964" y="298196"/>
                  </a:lnTo>
                  <a:lnTo>
                    <a:pt x="261175" y="288264"/>
                  </a:lnTo>
                  <a:lnTo>
                    <a:pt x="201650" y="288264"/>
                  </a:lnTo>
                  <a:lnTo>
                    <a:pt x="201650" y="270738"/>
                  </a:lnTo>
                  <a:lnTo>
                    <a:pt x="241807" y="270738"/>
                  </a:lnTo>
                  <a:lnTo>
                    <a:pt x="243827" y="269379"/>
                  </a:lnTo>
                  <a:lnTo>
                    <a:pt x="246837" y="264909"/>
                  </a:lnTo>
                  <a:lnTo>
                    <a:pt x="222631" y="264896"/>
                  </a:lnTo>
                  <a:lnTo>
                    <a:pt x="219329" y="263474"/>
                  </a:lnTo>
                  <a:lnTo>
                    <a:pt x="217043" y="260985"/>
                  </a:lnTo>
                  <a:lnTo>
                    <a:pt x="215226" y="259054"/>
                  </a:lnTo>
                  <a:close/>
                </a:path>
                <a:path w="306070" h="365760">
                  <a:moveTo>
                    <a:pt x="241807" y="270738"/>
                  </a:moveTo>
                  <a:lnTo>
                    <a:pt x="210019" y="270738"/>
                  </a:lnTo>
                  <a:lnTo>
                    <a:pt x="218174" y="275298"/>
                  </a:lnTo>
                  <a:lnTo>
                    <a:pt x="227209" y="276564"/>
                  </a:lnTo>
                  <a:lnTo>
                    <a:pt x="236101" y="274578"/>
                  </a:lnTo>
                  <a:lnTo>
                    <a:pt x="241807" y="270738"/>
                  </a:lnTo>
                  <a:close/>
                </a:path>
                <a:path w="306070" h="365760">
                  <a:moveTo>
                    <a:pt x="246842" y="241528"/>
                  </a:moveTo>
                  <a:lnTo>
                    <a:pt x="232841" y="241528"/>
                  </a:lnTo>
                  <a:lnTo>
                    <a:pt x="238315" y="246761"/>
                  </a:lnTo>
                  <a:lnTo>
                    <a:pt x="238315" y="259664"/>
                  </a:lnTo>
                  <a:lnTo>
                    <a:pt x="232841" y="264909"/>
                  </a:lnTo>
                  <a:lnTo>
                    <a:pt x="246845" y="264896"/>
                  </a:lnTo>
                  <a:lnTo>
                    <a:pt x="248935" y="261793"/>
                  </a:lnTo>
                  <a:lnTo>
                    <a:pt x="250637" y="253217"/>
                  </a:lnTo>
                  <a:lnTo>
                    <a:pt x="248935" y="244639"/>
                  </a:lnTo>
                  <a:lnTo>
                    <a:pt x="246842" y="241528"/>
                  </a:lnTo>
                  <a:close/>
                </a:path>
                <a:path w="306070" h="365760">
                  <a:moveTo>
                    <a:pt x="226091" y="153838"/>
                  </a:moveTo>
                  <a:lnTo>
                    <a:pt x="217819" y="155202"/>
                  </a:lnTo>
                  <a:lnTo>
                    <a:pt x="210375" y="159296"/>
                  </a:lnTo>
                  <a:lnTo>
                    <a:pt x="204230" y="166730"/>
                  </a:lnTo>
                  <a:lnTo>
                    <a:pt x="201714" y="175498"/>
                  </a:lnTo>
                  <a:lnTo>
                    <a:pt x="202874" y="184499"/>
                  </a:lnTo>
                  <a:lnTo>
                    <a:pt x="207759" y="192633"/>
                  </a:lnTo>
                  <a:lnTo>
                    <a:pt x="207759" y="200647"/>
                  </a:lnTo>
                  <a:lnTo>
                    <a:pt x="189420" y="200647"/>
                  </a:lnTo>
                  <a:lnTo>
                    <a:pt x="189420" y="247370"/>
                  </a:lnTo>
                  <a:lnTo>
                    <a:pt x="215239" y="247370"/>
                  </a:lnTo>
                  <a:lnTo>
                    <a:pt x="217055" y="245452"/>
                  </a:lnTo>
                  <a:lnTo>
                    <a:pt x="219341" y="242963"/>
                  </a:lnTo>
                  <a:lnTo>
                    <a:pt x="222631" y="241541"/>
                  </a:lnTo>
                  <a:lnTo>
                    <a:pt x="246842" y="241528"/>
                  </a:lnTo>
                  <a:lnTo>
                    <a:pt x="243827" y="237045"/>
                  </a:lnTo>
                  <a:lnTo>
                    <a:pt x="241823" y="235699"/>
                  </a:lnTo>
                  <a:lnTo>
                    <a:pt x="201650" y="235699"/>
                  </a:lnTo>
                  <a:lnTo>
                    <a:pt x="201650" y="212331"/>
                  </a:lnTo>
                  <a:lnTo>
                    <a:pt x="219989" y="212331"/>
                  </a:lnTo>
                  <a:lnTo>
                    <a:pt x="219989" y="187655"/>
                  </a:lnTo>
                  <a:lnTo>
                    <a:pt x="217957" y="185902"/>
                  </a:lnTo>
                  <a:lnTo>
                    <a:pt x="215366" y="183718"/>
                  </a:lnTo>
                  <a:lnTo>
                    <a:pt x="213880" y="180581"/>
                  </a:lnTo>
                  <a:lnTo>
                    <a:pt x="213868" y="170815"/>
                  </a:lnTo>
                  <a:lnTo>
                    <a:pt x="219341" y="165595"/>
                  </a:lnTo>
                  <a:lnTo>
                    <a:pt x="247014" y="165595"/>
                  </a:lnTo>
                  <a:lnTo>
                    <a:pt x="241808" y="159296"/>
                  </a:lnTo>
                  <a:lnTo>
                    <a:pt x="234364" y="155202"/>
                  </a:lnTo>
                  <a:lnTo>
                    <a:pt x="226091" y="153838"/>
                  </a:lnTo>
                  <a:close/>
                </a:path>
                <a:path w="306070" h="365760">
                  <a:moveTo>
                    <a:pt x="227209" y="229871"/>
                  </a:moveTo>
                  <a:lnTo>
                    <a:pt x="218174" y="231139"/>
                  </a:lnTo>
                  <a:lnTo>
                    <a:pt x="210019" y="235699"/>
                  </a:lnTo>
                  <a:lnTo>
                    <a:pt x="241823" y="235699"/>
                  </a:lnTo>
                  <a:lnTo>
                    <a:pt x="236101" y="231854"/>
                  </a:lnTo>
                  <a:lnTo>
                    <a:pt x="227209" y="229871"/>
                  </a:lnTo>
                  <a:close/>
                </a:path>
                <a:path w="306070" h="365760">
                  <a:moveTo>
                    <a:pt x="247014" y="165595"/>
                  </a:moveTo>
                  <a:lnTo>
                    <a:pt x="232841" y="165595"/>
                  </a:lnTo>
                  <a:lnTo>
                    <a:pt x="238315" y="170815"/>
                  </a:lnTo>
                  <a:lnTo>
                    <a:pt x="238302" y="180581"/>
                  </a:lnTo>
                  <a:lnTo>
                    <a:pt x="236816" y="183730"/>
                  </a:lnTo>
                  <a:lnTo>
                    <a:pt x="234184" y="185940"/>
                  </a:lnTo>
                  <a:lnTo>
                    <a:pt x="232221" y="187655"/>
                  </a:lnTo>
                  <a:lnTo>
                    <a:pt x="232206" y="212331"/>
                  </a:lnTo>
                  <a:lnTo>
                    <a:pt x="300545" y="212331"/>
                  </a:lnTo>
                  <a:lnTo>
                    <a:pt x="301626" y="207302"/>
                  </a:lnTo>
                  <a:lnTo>
                    <a:pt x="302890" y="200647"/>
                  </a:lnTo>
                  <a:lnTo>
                    <a:pt x="244424" y="200647"/>
                  </a:lnTo>
                  <a:lnTo>
                    <a:pt x="244424" y="192633"/>
                  </a:lnTo>
                  <a:lnTo>
                    <a:pt x="249308" y="184499"/>
                  </a:lnTo>
                  <a:lnTo>
                    <a:pt x="250469" y="175498"/>
                  </a:lnTo>
                  <a:lnTo>
                    <a:pt x="247953" y="166730"/>
                  </a:lnTo>
                  <a:lnTo>
                    <a:pt x="247014" y="165595"/>
                  </a:lnTo>
                  <a:close/>
                </a:path>
                <a:path w="306070" h="365760">
                  <a:moveTo>
                    <a:pt x="174595" y="45491"/>
                  </a:moveTo>
                  <a:lnTo>
                    <a:pt x="152768" y="45491"/>
                  </a:lnTo>
                  <a:lnTo>
                    <a:pt x="165697" y="54067"/>
                  </a:lnTo>
                  <a:lnTo>
                    <a:pt x="207327" y="75209"/>
                  </a:lnTo>
                  <a:lnTo>
                    <a:pt x="253102" y="89423"/>
                  </a:lnTo>
                  <a:lnTo>
                    <a:pt x="268803" y="92367"/>
                  </a:lnTo>
                  <a:lnTo>
                    <a:pt x="268870" y="171107"/>
                  </a:lnTo>
                  <a:lnTo>
                    <a:pt x="268645" y="178524"/>
                  </a:lnTo>
                  <a:lnTo>
                    <a:pt x="268025" y="185940"/>
                  </a:lnTo>
                  <a:lnTo>
                    <a:pt x="267012" y="193320"/>
                  </a:lnTo>
                  <a:lnTo>
                    <a:pt x="265607" y="200647"/>
                  </a:lnTo>
                  <a:lnTo>
                    <a:pt x="278091" y="200647"/>
                  </a:lnTo>
                  <a:lnTo>
                    <a:pt x="281089" y="82296"/>
                  </a:lnTo>
                  <a:lnTo>
                    <a:pt x="275844" y="81559"/>
                  </a:lnTo>
                  <a:lnTo>
                    <a:pt x="259495" y="78780"/>
                  </a:lnTo>
                  <a:lnTo>
                    <a:pt x="212090" y="64439"/>
                  </a:lnTo>
                  <a:lnTo>
                    <a:pt x="183265" y="50669"/>
                  </a:lnTo>
                  <a:lnTo>
                    <a:pt x="174595" y="45491"/>
                  </a:lnTo>
                  <a:close/>
                </a:path>
                <a:path w="306070" h="365760">
                  <a:moveTo>
                    <a:pt x="172192" y="15633"/>
                  </a:moveTo>
                  <a:lnTo>
                    <a:pt x="152768" y="15633"/>
                  </a:lnTo>
                  <a:lnTo>
                    <a:pt x="167589" y="26926"/>
                  </a:lnTo>
                  <a:lnTo>
                    <a:pt x="216852" y="53721"/>
                  </a:lnTo>
                  <a:lnTo>
                    <a:pt x="254312" y="65690"/>
                  </a:lnTo>
                  <a:lnTo>
                    <a:pt x="293306" y="71716"/>
                  </a:lnTo>
                  <a:lnTo>
                    <a:pt x="293198" y="175498"/>
                  </a:lnTo>
                  <a:lnTo>
                    <a:pt x="293123" y="178515"/>
                  </a:lnTo>
                  <a:lnTo>
                    <a:pt x="292595" y="185940"/>
                  </a:lnTo>
                  <a:lnTo>
                    <a:pt x="291727" y="193320"/>
                  </a:lnTo>
                  <a:lnTo>
                    <a:pt x="290525" y="200647"/>
                  </a:lnTo>
                  <a:lnTo>
                    <a:pt x="302890" y="200647"/>
                  </a:lnTo>
                  <a:lnTo>
                    <a:pt x="303280" y="198592"/>
                  </a:lnTo>
                  <a:lnTo>
                    <a:pt x="304515" y="189471"/>
                  </a:lnTo>
                  <a:lnTo>
                    <a:pt x="305244" y="180581"/>
                  </a:lnTo>
                  <a:lnTo>
                    <a:pt x="305536" y="171107"/>
                  </a:lnTo>
                  <a:lnTo>
                    <a:pt x="305536" y="60820"/>
                  </a:lnTo>
                  <a:lnTo>
                    <a:pt x="296303" y="60248"/>
                  </a:lnTo>
                  <a:lnTo>
                    <a:pt x="277122" y="58173"/>
                  </a:lnTo>
                  <a:lnTo>
                    <a:pt x="239693" y="49522"/>
                  </a:lnTo>
                  <a:lnTo>
                    <a:pt x="204197" y="35091"/>
                  </a:lnTo>
                  <a:lnTo>
                    <a:pt x="187500" y="25832"/>
                  </a:lnTo>
                  <a:lnTo>
                    <a:pt x="172192" y="15633"/>
                  </a:lnTo>
                  <a:close/>
                </a:path>
                <a:path w="306070" h="365760">
                  <a:moveTo>
                    <a:pt x="152768" y="30835"/>
                  </a:moveTo>
                  <a:lnTo>
                    <a:pt x="92583" y="64823"/>
                  </a:lnTo>
                  <a:lnTo>
                    <a:pt x="29705" y="81622"/>
                  </a:lnTo>
                  <a:lnTo>
                    <a:pt x="24447" y="82321"/>
                  </a:lnTo>
                  <a:lnTo>
                    <a:pt x="24447" y="148056"/>
                  </a:lnTo>
                  <a:lnTo>
                    <a:pt x="36664" y="148056"/>
                  </a:lnTo>
                  <a:lnTo>
                    <a:pt x="36664" y="92367"/>
                  </a:lnTo>
                  <a:lnTo>
                    <a:pt x="67777" y="85571"/>
                  </a:lnTo>
                  <a:lnTo>
                    <a:pt x="97597" y="75444"/>
                  </a:lnTo>
                  <a:lnTo>
                    <a:pt x="126052" y="62034"/>
                  </a:lnTo>
                  <a:lnTo>
                    <a:pt x="152768" y="45491"/>
                  </a:lnTo>
                  <a:lnTo>
                    <a:pt x="174595" y="45491"/>
                  </a:lnTo>
                  <a:lnTo>
                    <a:pt x="169600" y="42508"/>
                  </a:lnTo>
                  <a:lnTo>
                    <a:pt x="156489" y="33528"/>
                  </a:lnTo>
                  <a:lnTo>
                    <a:pt x="152768" y="30835"/>
                  </a:lnTo>
                  <a:close/>
                </a:path>
              </a:pathLst>
            </a:custGeom>
            <a:solidFill>
              <a:srgbClr val="A53585"/>
            </a:solidFill>
          </p:spPr>
          <p:txBody>
            <a:bodyPr wrap="square" lIns="0" tIns="0" rIns="0" bIns="0" rtlCol="0"/>
            <a:lstStyle/>
            <a:p>
              <a:endParaRPr sz="1744"/>
            </a:p>
          </p:txBody>
        </p:sp>
        <p:sp>
          <p:nvSpPr>
            <p:cNvPr id="33" name="object 33"/>
            <p:cNvSpPr/>
            <p:nvPr/>
          </p:nvSpPr>
          <p:spPr>
            <a:xfrm>
              <a:off x="6746238" y="6225955"/>
              <a:ext cx="110097" cy="141561"/>
            </a:xfrm>
            <a:prstGeom prst="rect">
              <a:avLst/>
            </a:prstGeom>
            <a:blipFill>
              <a:blip r:embed="rId4" cstate="print"/>
              <a:stretch>
                <a:fillRect/>
              </a:stretch>
            </a:blipFill>
          </p:spPr>
          <p:txBody>
            <a:bodyPr wrap="square" lIns="0" tIns="0" rIns="0" bIns="0" rtlCol="0"/>
            <a:lstStyle/>
            <a:p>
              <a:endParaRPr sz="1744"/>
            </a:p>
          </p:txBody>
        </p:sp>
        <p:sp>
          <p:nvSpPr>
            <p:cNvPr id="34" name="object 34"/>
            <p:cNvSpPr/>
            <p:nvPr/>
          </p:nvSpPr>
          <p:spPr>
            <a:xfrm>
              <a:off x="6503548" y="6163791"/>
              <a:ext cx="12303" cy="11688"/>
            </a:xfrm>
            <a:custGeom>
              <a:avLst/>
              <a:gdLst/>
              <a:ahLst/>
              <a:cxnLst/>
              <a:rect l="l" t="t" r="r" b="b"/>
              <a:pathLst>
                <a:path w="12700" h="12064">
                  <a:moveTo>
                    <a:pt x="9486" y="0"/>
                  </a:moveTo>
                  <a:lnTo>
                    <a:pt x="2730" y="0"/>
                  </a:lnTo>
                  <a:lnTo>
                    <a:pt x="0" y="2616"/>
                  </a:lnTo>
                  <a:lnTo>
                    <a:pt x="0" y="9067"/>
                  </a:lnTo>
                  <a:lnTo>
                    <a:pt x="2730" y="11683"/>
                  </a:lnTo>
                  <a:lnTo>
                    <a:pt x="9486" y="11683"/>
                  </a:lnTo>
                  <a:lnTo>
                    <a:pt x="12217" y="9067"/>
                  </a:lnTo>
                  <a:lnTo>
                    <a:pt x="12217" y="2616"/>
                  </a:lnTo>
                  <a:lnTo>
                    <a:pt x="9486" y="0"/>
                  </a:lnTo>
                  <a:close/>
                </a:path>
              </a:pathLst>
            </a:custGeom>
            <a:solidFill>
              <a:srgbClr val="A53585"/>
            </a:solidFill>
          </p:spPr>
          <p:txBody>
            <a:bodyPr wrap="square" lIns="0" tIns="0" rIns="0" bIns="0" rtlCol="0"/>
            <a:lstStyle/>
            <a:p>
              <a:endParaRPr sz="1744"/>
            </a:p>
          </p:txBody>
        </p:sp>
        <p:sp>
          <p:nvSpPr>
            <p:cNvPr id="35" name="object 35"/>
            <p:cNvSpPr/>
            <p:nvPr/>
          </p:nvSpPr>
          <p:spPr>
            <a:xfrm>
              <a:off x="6504597" y="6186246"/>
              <a:ext cx="12303" cy="11688"/>
            </a:xfrm>
            <a:custGeom>
              <a:avLst/>
              <a:gdLst/>
              <a:ahLst/>
              <a:cxnLst/>
              <a:rect l="l" t="t" r="r" b="b"/>
              <a:pathLst>
                <a:path w="12700" h="12064">
                  <a:moveTo>
                    <a:pt x="9486" y="0"/>
                  </a:moveTo>
                  <a:lnTo>
                    <a:pt x="2730" y="0"/>
                  </a:lnTo>
                  <a:lnTo>
                    <a:pt x="0" y="2616"/>
                  </a:lnTo>
                  <a:lnTo>
                    <a:pt x="0" y="9067"/>
                  </a:lnTo>
                  <a:lnTo>
                    <a:pt x="2730" y="11696"/>
                  </a:lnTo>
                  <a:lnTo>
                    <a:pt x="9486" y="11696"/>
                  </a:lnTo>
                  <a:lnTo>
                    <a:pt x="12217" y="9067"/>
                  </a:lnTo>
                  <a:lnTo>
                    <a:pt x="12217" y="2616"/>
                  </a:lnTo>
                  <a:lnTo>
                    <a:pt x="9486" y="0"/>
                  </a:lnTo>
                  <a:close/>
                </a:path>
              </a:pathLst>
            </a:custGeom>
            <a:solidFill>
              <a:srgbClr val="A53585"/>
            </a:solidFill>
          </p:spPr>
          <p:txBody>
            <a:bodyPr wrap="square" lIns="0" tIns="0" rIns="0" bIns="0" rtlCol="0"/>
            <a:lstStyle/>
            <a:p>
              <a:endParaRPr sz="1744"/>
            </a:p>
          </p:txBody>
        </p:sp>
        <p:sp>
          <p:nvSpPr>
            <p:cNvPr id="36" name="object 36"/>
            <p:cNvSpPr/>
            <p:nvPr/>
          </p:nvSpPr>
          <p:spPr>
            <a:xfrm>
              <a:off x="6846308" y="6005339"/>
              <a:ext cx="0" cy="91040"/>
            </a:xfrm>
            <a:custGeom>
              <a:avLst/>
              <a:gdLst/>
              <a:ahLst/>
              <a:cxnLst/>
              <a:rect l="l" t="t" r="r" b="b"/>
              <a:pathLst>
                <a:path h="93979">
                  <a:moveTo>
                    <a:pt x="0" y="0"/>
                  </a:moveTo>
                  <a:lnTo>
                    <a:pt x="0" y="93459"/>
                  </a:lnTo>
                </a:path>
              </a:pathLst>
            </a:custGeom>
            <a:ln w="12217">
              <a:solidFill>
                <a:srgbClr val="A53585"/>
              </a:solidFill>
            </a:ln>
          </p:spPr>
          <p:txBody>
            <a:bodyPr wrap="square" lIns="0" tIns="0" rIns="0" bIns="0" rtlCol="0"/>
            <a:lstStyle/>
            <a:p>
              <a:endParaRPr sz="1744"/>
            </a:p>
          </p:txBody>
        </p:sp>
        <p:sp>
          <p:nvSpPr>
            <p:cNvPr id="37" name="object 37"/>
            <p:cNvSpPr/>
            <p:nvPr/>
          </p:nvSpPr>
          <p:spPr>
            <a:xfrm>
              <a:off x="6816714" y="6005340"/>
              <a:ext cx="12303" cy="68280"/>
            </a:xfrm>
            <a:custGeom>
              <a:avLst/>
              <a:gdLst/>
              <a:ahLst/>
              <a:cxnLst/>
              <a:rect l="l" t="t" r="r" b="b"/>
              <a:pathLst>
                <a:path w="12700" h="70485">
                  <a:moveTo>
                    <a:pt x="9486" y="0"/>
                  </a:moveTo>
                  <a:lnTo>
                    <a:pt x="2730" y="0"/>
                  </a:lnTo>
                  <a:lnTo>
                    <a:pt x="0" y="2603"/>
                  </a:lnTo>
                  <a:lnTo>
                    <a:pt x="0" y="67487"/>
                  </a:lnTo>
                  <a:lnTo>
                    <a:pt x="2730" y="70104"/>
                  </a:lnTo>
                  <a:lnTo>
                    <a:pt x="9486" y="70104"/>
                  </a:lnTo>
                  <a:lnTo>
                    <a:pt x="12217" y="67487"/>
                  </a:lnTo>
                  <a:lnTo>
                    <a:pt x="12217" y="2603"/>
                  </a:lnTo>
                  <a:lnTo>
                    <a:pt x="9486" y="0"/>
                  </a:lnTo>
                  <a:close/>
                </a:path>
              </a:pathLst>
            </a:custGeom>
            <a:solidFill>
              <a:srgbClr val="A53585"/>
            </a:solidFill>
          </p:spPr>
          <p:txBody>
            <a:bodyPr wrap="square" lIns="0" tIns="0" rIns="0" bIns="0" rtlCol="0"/>
            <a:lstStyle/>
            <a:p>
              <a:endParaRPr sz="1744"/>
            </a:p>
          </p:txBody>
        </p:sp>
        <p:sp>
          <p:nvSpPr>
            <p:cNvPr id="38" name="object 38"/>
            <p:cNvSpPr/>
            <p:nvPr/>
          </p:nvSpPr>
          <p:spPr>
            <a:xfrm>
              <a:off x="6793037" y="6005339"/>
              <a:ext cx="12303" cy="45520"/>
            </a:xfrm>
            <a:custGeom>
              <a:avLst/>
              <a:gdLst/>
              <a:ahLst/>
              <a:cxnLst/>
              <a:rect l="l" t="t" r="r" b="b"/>
              <a:pathLst>
                <a:path w="12700" h="46989">
                  <a:moveTo>
                    <a:pt x="9486" y="0"/>
                  </a:moveTo>
                  <a:lnTo>
                    <a:pt x="2730" y="0"/>
                  </a:lnTo>
                  <a:lnTo>
                    <a:pt x="0" y="2603"/>
                  </a:lnTo>
                  <a:lnTo>
                    <a:pt x="0" y="44119"/>
                  </a:lnTo>
                  <a:lnTo>
                    <a:pt x="2730" y="46736"/>
                  </a:lnTo>
                  <a:lnTo>
                    <a:pt x="9486" y="46736"/>
                  </a:lnTo>
                  <a:lnTo>
                    <a:pt x="12217" y="44119"/>
                  </a:lnTo>
                  <a:lnTo>
                    <a:pt x="12217" y="2603"/>
                  </a:lnTo>
                  <a:lnTo>
                    <a:pt x="9486" y="0"/>
                  </a:lnTo>
                  <a:close/>
                </a:path>
              </a:pathLst>
            </a:custGeom>
            <a:solidFill>
              <a:srgbClr val="A53585"/>
            </a:solidFill>
          </p:spPr>
          <p:txBody>
            <a:bodyPr wrap="square" lIns="0" tIns="0" rIns="0" bIns="0" rtlCol="0"/>
            <a:lstStyle/>
            <a:p>
              <a:endParaRPr sz="1744"/>
            </a:p>
          </p:txBody>
        </p:sp>
      </p:grpSp>
      <p:sp>
        <p:nvSpPr>
          <p:cNvPr id="39" name="object 39"/>
          <p:cNvSpPr txBox="1"/>
          <p:nvPr/>
        </p:nvSpPr>
        <p:spPr>
          <a:xfrm>
            <a:off x="8186179" y="5297115"/>
            <a:ext cx="3697977" cy="227867"/>
          </a:xfrm>
          <a:prstGeom prst="rect">
            <a:avLst/>
          </a:prstGeom>
        </p:spPr>
        <p:txBody>
          <a:bodyPr vert="horz" wrap="square" lIns="0" tIns="12303" rIns="0" bIns="0" rtlCol="0">
            <a:spAutoFit/>
          </a:bodyPr>
          <a:lstStyle/>
          <a:p>
            <a:pPr marL="12302">
              <a:spcBef>
                <a:spcPts val="97"/>
              </a:spcBef>
            </a:pPr>
            <a:r>
              <a:rPr sz="1400" spc="58" dirty="0">
                <a:solidFill>
                  <a:srgbClr val="0086A6"/>
                </a:solidFill>
                <a:latin typeface="Arial Black"/>
                <a:cs typeface="Arial Black"/>
              </a:rPr>
              <a:t>Disruptive</a:t>
            </a:r>
            <a:r>
              <a:rPr lang="fr-BE" sz="1400" spc="58" dirty="0">
                <a:solidFill>
                  <a:srgbClr val="0086A6"/>
                </a:solidFill>
                <a:latin typeface="Arial Black"/>
                <a:cs typeface="Arial Black"/>
              </a:rPr>
              <a:t> </a:t>
            </a:r>
            <a:r>
              <a:rPr lang="en-GB" sz="1400" spc="63" dirty="0">
                <a:solidFill>
                  <a:srgbClr val="0086A6"/>
                </a:solidFill>
                <a:latin typeface="Arial Black"/>
                <a:cs typeface="Arial Black"/>
              </a:rPr>
              <a:t>technologies</a:t>
            </a:r>
            <a:r>
              <a:rPr lang="fr-BE" sz="1400" spc="58" dirty="0">
                <a:solidFill>
                  <a:srgbClr val="0086A6"/>
                </a:solidFill>
                <a:latin typeface="Arial Black"/>
                <a:cs typeface="Arial Black"/>
              </a:rPr>
              <a:t> </a:t>
            </a:r>
            <a:endParaRPr sz="1400" dirty="0">
              <a:latin typeface="Arial Black"/>
              <a:cs typeface="Arial Black"/>
            </a:endParaRPr>
          </a:p>
        </p:txBody>
      </p:sp>
      <p:sp>
        <p:nvSpPr>
          <p:cNvPr id="41" name="object 41"/>
          <p:cNvSpPr txBox="1"/>
          <p:nvPr/>
        </p:nvSpPr>
        <p:spPr>
          <a:xfrm>
            <a:off x="7445156" y="4666849"/>
            <a:ext cx="2703100" cy="227867"/>
          </a:xfrm>
          <a:prstGeom prst="rect">
            <a:avLst/>
          </a:prstGeom>
        </p:spPr>
        <p:txBody>
          <a:bodyPr vert="horz" wrap="square" lIns="0" tIns="12303" rIns="0" bIns="0" rtlCol="0">
            <a:spAutoFit/>
          </a:bodyPr>
          <a:lstStyle>
            <a:defPPr>
              <a:defRPr lang="fr-FR"/>
            </a:defPPr>
            <a:lvl1pPr marL="12302">
              <a:spcBef>
                <a:spcPts val="97"/>
              </a:spcBef>
              <a:defRPr sz="1550" spc="97">
                <a:solidFill>
                  <a:srgbClr val="00405A"/>
                </a:solidFill>
                <a:latin typeface="Arial Black"/>
                <a:cs typeface="Arial Black"/>
              </a:defRPr>
            </a:lvl1pPr>
          </a:lstStyle>
          <a:p>
            <a:r>
              <a:rPr sz="1400" dirty="0"/>
              <a:t>Simulation and </a:t>
            </a:r>
            <a:r>
              <a:rPr lang="fr-BE" sz="1400" dirty="0"/>
              <a:t>t</a:t>
            </a:r>
            <a:r>
              <a:rPr sz="1400" dirty="0"/>
              <a:t>raining</a:t>
            </a:r>
          </a:p>
        </p:txBody>
      </p:sp>
      <p:sp>
        <p:nvSpPr>
          <p:cNvPr id="42" name="object 42"/>
          <p:cNvSpPr txBox="1"/>
          <p:nvPr/>
        </p:nvSpPr>
        <p:spPr>
          <a:xfrm>
            <a:off x="8207617" y="5754636"/>
            <a:ext cx="4013882" cy="502940"/>
          </a:xfrm>
          <a:prstGeom prst="rect">
            <a:avLst/>
          </a:prstGeom>
        </p:spPr>
        <p:txBody>
          <a:bodyPr vert="horz" wrap="square" lIns="0" tIns="71356" rIns="0" bIns="0" rtlCol="0">
            <a:spAutoFit/>
          </a:bodyPr>
          <a:lstStyle/>
          <a:p>
            <a:pPr marL="12302" marR="4921">
              <a:spcBef>
                <a:spcPts val="562"/>
              </a:spcBef>
            </a:pPr>
            <a:r>
              <a:rPr sz="1400" spc="15" dirty="0">
                <a:solidFill>
                  <a:srgbClr val="A53585"/>
                </a:solidFill>
                <a:latin typeface="Arial Black"/>
                <a:cs typeface="Arial Black"/>
              </a:rPr>
              <a:t>Innovative </a:t>
            </a:r>
            <a:r>
              <a:rPr lang="fr-BE" sz="1400" spc="15" dirty="0">
                <a:solidFill>
                  <a:srgbClr val="A53585"/>
                </a:solidFill>
                <a:latin typeface="Arial Black"/>
                <a:cs typeface="Arial Black"/>
              </a:rPr>
              <a:t>d</a:t>
            </a:r>
            <a:r>
              <a:rPr sz="1400" spc="15" dirty="0" err="1">
                <a:solidFill>
                  <a:srgbClr val="A53585"/>
                </a:solidFill>
                <a:latin typeface="Arial Black"/>
                <a:cs typeface="Arial Black"/>
              </a:rPr>
              <a:t>efence</a:t>
            </a:r>
            <a:r>
              <a:rPr sz="1400" spc="15" dirty="0">
                <a:solidFill>
                  <a:srgbClr val="A53585"/>
                </a:solidFill>
                <a:latin typeface="Arial Black"/>
                <a:cs typeface="Arial Black"/>
              </a:rPr>
              <a:t> </a:t>
            </a:r>
            <a:r>
              <a:rPr lang="fr-BE" sz="1400" spc="44" dirty="0">
                <a:solidFill>
                  <a:srgbClr val="A53585"/>
                </a:solidFill>
                <a:latin typeface="Arial Black"/>
                <a:cs typeface="Arial Black"/>
              </a:rPr>
              <a:t>t</a:t>
            </a:r>
            <a:r>
              <a:rPr sz="1400" spc="44" dirty="0" err="1">
                <a:solidFill>
                  <a:srgbClr val="A53585"/>
                </a:solidFill>
                <a:latin typeface="Arial Black"/>
                <a:cs typeface="Arial Black"/>
              </a:rPr>
              <a:t>echnologies</a:t>
            </a:r>
            <a:r>
              <a:rPr sz="1400" spc="-63" dirty="0">
                <a:solidFill>
                  <a:srgbClr val="A53585"/>
                </a:solidFill>
                <a:latin typeface="Arial Black"/>
                <a:cs typeface="Arial Black"/>
              </a:rPr>
              <a:t> </a:t>
            </a:r>
            <a:br>
              <a:rPr lang="fr-BE" sz="1400" spc="-63" dirty="0">
                <a:solidFill>
                  <a:srgbClr val="A53585"/>
                </a:solidFill>
                <a:latin typeface="Arial Black"/>
                <a:cs typeface="Arial Black"/>
              </a:rPr>
            </a:br>
            <a:r>
              <a:rPr sz="1400" spc="-5" dirty="0">
                <a:solidFill>
                  <a:srgbClr val="A53585"/>
                </a:solidFill>
                <a:latin typeface="Arial Black"/>
                <a:cs typeface="Arial Black"/>
              </a:rPr>
              <a:t>(SMEs)</a:t>
            </a:r>
            <a:endParaRPr sz="1400" dirty="0">
              <a:latin typeface="Arial Black"/>
              <a:cs typeface="Arial Black"/>
            </a:endParaRPr>
          </a:p>
        </p:txBody>
      </p:sp>
      <p:grpSp>
        <p:nvGrpSpPr>
          <p:cNvPr id="18" name="Group 17"/>
          <p:cNvGrpSpPr/>
          <p:nvPr/>
        </p:nvGrpSpPr>
        <p:grpSpPr>
          <a:xfrm>
            <a:off x="892811" y="1448613"/>
            <a:ext cx="442393" cy="404440"/>
            <a:chOff x="1120006" y="1482415"/>
            <a:chExt cx="442393" cy="404440"/>
          </a:xfrm>
        </p:grpSpPr>
        <p:sp>
          <p:nvSpPr>
            <p:cNvPr id="44" name="object 44"/>
            <p:cNvSpPr/>
            <p:nvPr/>
          </p:nvSpPr>
          <p:spPr>
            <a:xfrm>
              <a:off x="1120006" y="1504240"/>
              <a:ext cx="382615" cy="382615"/>
            </a:xfrm>
            <a:custGeom>
              <a:avLst/>
              <a:gdLst/>
              <a:ahLst/>
              <a:cxnLst/>
              <a:rect l="l" t="t" r="r" b="b"/>
              <a:pathLst>
                <a:path w="394969" h="394969">
                  <a:moveTo>
                    <a:pt x="197294" y="0"/>
                  </a:moveTo>
                  <a:lnTo>
                    <a:pt x="152111" y="5219"/>
                  </a:lnTo>
                  <a:lnTo>
                    <a:pt x="110605" y="20083"/>
                  </a:lnTo>
                  <a:lnTo>
                    <a:pt x="73970" y="43398"/>
                  </a:lnTo>
                  <a:lnTo>
                    <a:pt x="43398" y="73970"/>
                  </a:lnTo>
                  <a:lnTo>
                    <a:pt x="20083" y="110605"/>
                  </a:lnTo>
                  <a:lnTo>
                    <a:pt x="5219" y="152111"/>
                  </a:lnTo>
                  <a:lnTo>
                    <a:pt x="0" y="197294"/>
                  </a:lnTo>
                  <a:lnTo>
                    <a:pt x="5219" y="242476"/>
                  </a:lnTo>
                  <a:lnTo>
                    <a:pt x="20083" y="283980"/>
                  </a:lnTo>
                  <a:lnTo>
                    <a:pt x="43398" y="320613"/>
                  </a:lnTo>
                  <a:lnTo>
                    <a:pt x="73970" y="351182"/>
                  </a:lnTo>
                  <a:lnTo>
                    <a:pt x="110605" y="374495"/>
                  </a:lnTo>
                  <a:lnTo>
                    <a:pt x="152111" y="389357"/>
                  </a:lnTo>
                  <a:lnTo>
                    <a:pt x="197294" y="394576"/>
                  </a:lnTo>
                  <a:lnTo>
                    <a:pt x="242472" y="389357"/>
                  </a:lnTo>
                  <a:lnTo>
                    <a:pt x="283975" y="374495"/>
                  </a:lnTo>
                  <a:lnTo>
                    <a:pt x="291914" y="369443"/>
                  </a:lnTo>
                  <a:lnTo>
                    <a:pt x="197294" y="369443"/>
                  </a:lnTo>
                  <a:lnTo>
                    <a:pt x="151579" y="363283"/>
                  </a:lnTo>
                  <a:lnTo>
                    <a:pt x="110467" y="345908"/>
                  </a:lnTo>
                  <a:lnTo>
                    <a:pt x="75614" y="318968"/>
                  </a:lnTo>
                  <a:lnTo>
                    <a:pt x="48671" y="284117"/>
                  </a:lnTo>
                  <a:lnTo>
                    <a:pt x="31293" y="243008"/>
                  </a:lnTo>
                  <a:lnTo>
                    <a:pt x="25133" y="197294"/>
                  </a:lnTo>
                  <a:lnTo>
                    <a:pt x="31293" y="151579"/>
                  </a:lnTo>
                  <a:lnTo>
                    <a:pt x="48671" y="110467"/>
                  </a:lnTo>
                  <a:lnTo>
                    <a:pt x="75614" y="75614"/>
                  </a:lnTo>
                  <a:lnTo>
                    <a:pt x="110467" y="48671"/>
                  </a:lnTo>
                  <a:lnTo>
                    <a:pt x="151579" y="31293"/>
                  </a:lnTo>
                  <a:lnTo>
                    <a:pt x="197294" y="25133"/>
                  </a:lnTo>
                  <a:lnTo>
                    <a:pt x="291909" y="25133"/>
                  </a:lnTo>
                  <a:lnTo>
                    <a:pt x="283975" y="20083"/>
                  </a:lnTo>
                  <a:lnTo>
                    <a:pt x="242472" y="5219"/>
                  </a:lnTo>
                  <a:lnTo>
                    <a:pt x="197294" y="0"/>
                  </a:lnTo>
                  <a:close/>
                </a:path>
                <a:path w="394969" h="394969">
                  <a:moveTo>
                    <a:pt x="291909" y="25133"/>
                  </a:moveTo>
                  <a:lnTo>
                    <a:pt x="197294" y="25133"/>
                  </a:lnTo>
                  <a:lnTo>
                    <a:pt x="243004" y="31293"/>
                  </a:lnTo>
                  <a:lnTo>
                    <a:pt x="284112" y="48671"/>
                  </a:lnTo>
                  <a:lnTo>
                    <a:pt x="318963" y="75614"/>
                  </a:lnTo>
                  <a:lnTo>
                    <a:pt x="345905" y="110467"/>
                  </a:lnTo>
                  <a:lnTo>
                    <a:pt x="363282" y="151579"/>
                  </a:lnTo>
                  <a:lnTo>
                    <a:pt x="369442" y="197294"/>
                  </a:lnTo>
                  <a:lnTo>
                    <a:pt x="363282" y="243008"/>
                  </a:lnTo>
                  <a:lnTo>
                    <a:pt x="345905" y="284117"/>
                  </a:lnTo>
                  <a:lnTo>
                    <a:pt x="318963" y="318968"/>
                  </a:lnTo>
                  <a:lnTo>
                    <a:pt x="284112" y="345908"/>
                  </a:lnTo>
                  <a:lnTo>
                    <a:pt x="243004" y="363283"/>
                  </a:lnTo>
                  <a:lnTo>
                    <a:pt x="197294" y="369443"/>
                  </a:lnTo>
                  <a:lnTo>
                    <a:pt x="291914" y="369443"/>
                  </a:lnTo>
                  <a:lnTo>
                    <a:pt x="351178" y="320613"/>
                  </a:lnTo>
                  <a:lnTo>
                    <a:pt x="374492" y="283980"/>
                  </a:lnTo>
                  <a:lnTo>
                    <a:pt x="389356" y="242476"/>
                  </a:lnTo>
                  <a:lnTo>
                    <a:pt x="394576" y="197294"/>
                  </a:lnTo>
                  <a:lnTo>
                    <a:pt x="389356" y="152111"/>
                  </a:lnTo>
                  <a:lnTo>
                    <a:pt x="374492" y="110605"/>
                  </a:lnTo>
                  <a:lnTo>
                    <a:pt x="351178" y="73970"/>
                  </a:lnTo>
                  <a:lnTo>
                    <a:pt x="320608" y="43398"/>
                  </a:lnTo>
                  <a:lnTo>
                    <a:pt x="291909" y="25133"/>
                  </a:lnTo>
                  <a:close/>
                </a:path>
              </a:pathLst>
            </a:custGeom>
            <a:solidFill>
              <a:srgbClr val="508A85"/>
            </a:solidFill>
          </p:spPr>
          <p:txBody>
            <a:bodyPr wrap="square" lIns="0" tIns="0" rIns="0" bIns="0" rtlCol="0"/>
            <a:lstStyle/>
            <a:p>
              <a:endParaRPr sz="1744"/>
            </a:p>
          </p:txBody>
        </p:sp>
        <p:sp>
          <p:nvSpPr>
            <p:cNvPr id="45" name="object 45"/>
            <p:cNvSpPr/>
            <p:nvPr/>
          </p:nvSpPr>
          <p:spPr>
            <a:xfrm>
              <a:off x="1213879" y="1598119"/>
              <a:ext cx="194481" cy="194481"/>
            </a:xfrm>
            <a:prstGeom prst="rect">
              <a:avLst/>
            </a:prstGeom>
            <a:blipFill>
              <a:blip r:embed="rId5" cstate="print"/>
              <a:stretch>
                <a:fillRect/>
              </a:stretch>
            </a:blipFill>
          </p:spPr>
          <p:txBody>
            <a:bodyPr wrap="square" lIns="0" tIns="0" rIns="0" bIns="0" rtlCol="0"/>
            <a:lstStyle/>
            <a:p>
              <a:endParaRPr sz="1744"/>
            </a:p>
          </p:txBody>
        </p:sp>
        <p:sp>
          <p:nvSpPr>
            <p:cNvPr id="46" name="object 46"/>
            <p:cNvSpPr/>
            <p:nvPr/>
          </p:nvSpPr>
          <p:spPr>
            <a:xfrm>
              <a:off x="1280051" y="1482415"/>
              <a:ext cx="282348" cy="325407"/>
            </a:xfrm>
            <a:custGeom>
              <a:avLst/>
              <a:gdLst/>
              <a:ahLst/>
              <a:cxnLst/>
              <a:rect l="l" t="t" r="r" b="b"/>
              <a:pathLst>
                <a:path w="291465" h="335914">
                  <a:moveTo>
                    <a:pt x="145427" y="0"/>
                  </a:moveTo>
                  <a:lnTo>
                    <a:pt x="0" y="83959"/>
                  </a:lnTo>
                  <a:lnTo>
                    <a:pt x="0" y="251891"/>
                  </a:lnTo>
                  <a:lnTo>
                    <a:pt x="145427" y="335851"/>
                  </a:lnTo>
                  <a:lnTo>
                    <a:pt x="290855" y="251891"/>
                  </a:lnTo>
                  <a:lnTo>
                    <a:pt x="290855" y="83959"/>
                  </a:lnTo>
                  <a:lnTo>
                    <a:pt x="145427" y="0"/>
                  </a:lnTo>
                  <a:close/>
                </a:path>
              </a:pathLst>
            </a:custGeom>
            <a:solidFill>
              <a:srgbClr val="508A85">
                <a:alpha val="19999"/>
              </a:srgbClr>
            </a:solidFill>
          </p:spPr>
          <p:txBody>
            <a:bodyPr wrap="square" lIns="0" tIns="0" rIns="0" bIns="0" rtlCol="0"/>
            <a:lstStyle/>
            <a:p>
              <a:endParaRPr sz="1744"/>
            </a:p>
          </p:txBody>
        </p:sp>
      </p:grpSp>
      <p:grpSp>
        <p:nvGrpSpPr>
          <p:cNvPr id="101" name="Group 100"/>
          <p:cNvGrpSpPr/>
          <p:nvPr/>
        </p:nvGrpSpPr>
        <p:grpSpPr>
          <a:xfrm>
            <a:off x="950932" y="5011700"/>
            <a:ext cx="388615" cy="339961"/>
            <a:chOff x="1169028" y="4595760"/>
            <a:chExt cx="388615" cy="339961"/>
          </a:xfrm>
        </p:grpSpPr>
        <p:sp>
          <p:nvSpPr>
            <p:cNvPr id="9" name="object 9"/>
            <p:cNvSpPr/>
            <p:nvPr/>
          </p:nvSpPr>
          <p:spPr>
            <a:xfrm>
              <a:off x="1298883" y="4609133"/>
              <a:ext cx="56592" cy="235596"/>
            </a:xfrm>
            <a:custGeom>
              <a:avLst/>
              <a:gdLst/>
              <a:ahLst/>
              <a:cxnLst/>
              <a:rect l="l" t="t" r="r" b="b"/>
              <a:pathLst>
                <a:path w="58419" h="243204">
                  <a:moveTo>
                    <a:pt x="58407" y="213982"/>
                  </a:moveTo>
                  <a:lnTo>
                    <a:pt x="56113" y="225348"/>
                  </a:lnTo>
                  <a:lnTo>
                    <a:pt x="49857" y="234629"/>
                  </a:lnTo>
                  <a:lnTo>
                    <a:pt x="40576" y="240885"/>
                  </a:lnTo>
                  <a:lnTo>
                    <a:pt x="29210" y="243179"/>
                  </a:lnTo>
                  <a:lnTo>
                    <a:pt x="17841" y="240885"/>
                  </a:lnTo>
                  <a:lnTo>
                    <a:pt x="8556" y="234629"/>
                  </a:lnTo>
                  <a:lnTo>
                    <a:pt x="2295" y="225348"/>
                  </a:lnTo>
                  <a:lnTo>
                    <a:pt x="0" y="213982"/>
                  </a:lnTo>
                  <a:lnTo>
                    <a:pt x="0" y="0"/>
                  </a:lnTo>
                  <a:lnTo>
                    <a:pt x="58407" y="0"/>
                  </a:lnTo>
                  <a:lnTo>
                    <a:pt x="58407" y="213982"/>
                  </a:lnTo>
                  <a:close/>
                </a:path>
              </a:pathLst>
            </a:custGeom>
            <a:ln w="11620">
              <a:solidFill>
                <a:srgbClr val="3F9BD6"/>
              </a:solidFill>
            </a:ln>
          </p:spPr>
          <p:txBody>
            <a:bodyPr wrap="square" lIns="0" tIns="0" rIns="0" bIns="0" rtlCol="0"/>
            <a:lstStyle/>
            <a:p>
              <a:endParaRPr sz="1744"/>
            </a:p>
          </p:txBody>
        </p:sp>
        <p:sp>
          <p:nvSpPr>
            <p:cNvPr id="10" name="object 10"/>
            <p:cNvSpPr/>
            <p:nvPr/>
          </p:nvSpPr>
          <p:spPr>
            <a:xfrm>
              <a:off x="1317190" y="4690270"/>
              <a:ext cx="20299" cy="135945"/>
            </a:xfrm>
            <a:custGeom>
              <a:avLst/>
              <a:gdLst/>
              <a:ahLst/>
              <a:cxnLst/>
              <a:rect l="l" t="t" r="r" b="b"/>
              <a:pathLst>
                <a:path w="20955" h="140335">
                  <a:moveTo>
                    <a:pt x="20624" y="129755"/>
                  </a:moveTo>
                  <a:lnTo>
                    <a:pt x="20624" y="135445"/>
                  </a:lnTo>
                  <a:lnTo>
                    <a:pt x="16002" y="140068"/>
                  </a:lnTo>
                  <a:lnTo>
                    <a:pt x="10312" y="140068"/>
                  </a:lnTo>
                  <a:lnTo>
                    <a:pt x="4610" y="140068"/>
                  </a:lnTo>
                  <a:lnTo>
                    <a:pt x="0" y="135445"/>
                  </a:lnTo>
                  <a:lnTo>
                    <a:pt x="0" y="129755"/>
                  </a:lnTo>
                  <a:lnTo>
                    <a:pt x="0" y="0"/>
                  </a:lnTo>
                  <a:lnTo>
                    <a:pt x="20624" y="0"/>
                  </a:lnTo>
                  <a:lnTo>
                    <a:pt x="20624" y="129755"/>
                  </a:lnTo>
                  <a:close/>
                </a:path>
              </a:pathLst>
            </a:custGeom>
            <a:ln w="11620">
              <a:solidFill>
                <a:srgbClr val="3F9BD6"/>
              </a:solidFill>
            </a:ln>
          </p:spPr>
          <p:txBody>
            <a:bodyPr wrap="square" lIns="0" tIns="0" rIns="0" bIns="0" rtlCol="0"/>
            <a:lstStyle/>
            <a:p>
              <a:endParaRPr sz="1744"/>
            </a:p>
          </p:txBody>
        </p:sp>
        <p:sp>
          <p:nvSpPr>
            <p:cNvPr id="11" name="object 11"/>
            <p:cNvSpPr/>
            <p:nvPr/>
          </p:nvSpPr>
          <p:spPr>
            <a:xfrm>
              <a:off x="1314421" y="4662453"/>
              <a:ext cx="25836" cy="0"/>
            </a:xfrm>
            <a:custGeom>
              <a:avLst/>
              <a:gdLst/>
              <a:ahLst/>
              <a:cxnLst/>
              <a:rect l="l" t="t" r="r" b="b"/>
              <a:pathLst>
                <a:path w="26669">
                  <a:moveTo>
                    <a:pt x="0" y="0"/>
                  </a:moveTo>
                  <a:lnTo>
                    <a:pt x="26327" y="0"/>
                  </a:lnTo>
                </a:path>
              </a:pathLst>
            </a:custGeom>
            <a:ln w="11620">
              <a:solidFill>
                <a:srgbClr val="3F9BD6"/>
              </a:solidFill>
            </a:ln>
          </p:spPr>
          <p:txBody>
            <a:bodyPr wrap="square" lIns="0" tIns="0" rIns="0" bIns="0" rtlCol="0"/>
            <a:lstStyle/>
            <a:p>
              <a:endParaRPr sz="1744"/>
            </a:p>
          </p:txBody>
        </p:sp>
        <p:sp>
          <p:nvSpPr>
            <p:cNvPr id="12" name="object 12"/>
            <p:cNvSpPr/>
            <p:nvPr/>
          </p:nvSpPr>
          <p:spPr>
            <a:xfrm>
              <a:off x="1279771" y="4632804"/>
              <a:ext cx="94731" cy="0"/>
            </a:xfrm>
            <a:custGeom>
              <a:avLst/>
              <a:gdLst/>
              <a:ahLst/>
              <a:cxnLst/>
              <a:rect l="l" t="t" r="r" b="b"/>
              <a:pathLst>
                <a:path w="97790">
                  <a:moveTo>
                    <a:pt x="0" y="0"/>
                  </a:moveTo>
                  <a:lnTo>
                    <a:pt x="97370" y="0"/>
                  </a:lnTo>
                </a:path>
              </a:pathLst>
            </a:custGeom>
            <a:ln w="19646">
              <a:solidFill>
                <a:srgbClr val="3F9BD6"/>
              </a:solidFill>
            </a:ln>
          </p:spPr>
          <p:txBody>
            <a:bodyPr wrap="square" lIns="0" tIns="0" rIns="0" bIns="0" rtlCol="0"/>
            <a:lstStyle/>
            <a:p>
              <a:endParaRPr sz="1744"/>
            </a:p>
          </p:txBody>
        </p:sp>
        <p:sp>
          <p:nvSpPr>
            <p:cNvPr id="13" name="object 13"/>
            <p:cNvSpPr/>
            <p:nvPr/>
          </p:nvSpPr>
          <p:spPr>
            <a:xfrm>
              <a:off x="1169028" y="4645377"/>
              <a:ext cx="316180" cy="290344"/>
            </a:xfrm>
            <a:custGeom>
              <a:avLst/>
              <a:gdLst/>
              <a:ahLst/>
              <a:cxnLst/>
              <a:rect l="l" t="t" r="r" b="b"/>
              <a:pathLst>
                <a:path w="326390" h="299720">
                  <a:moveTo>
                    <a:pt x="316928" y="105727"/>
                  </a:moveTo>
                  <a:lnTo>
                    <a:pt x="287261" y="105727"/>
                  </a:lnTo>
                  <a:lnTo>
                    <a:pt x="284841" y="97158"/>
                  </a:lnTo>
                  <a:lnTo>
                    <a:pt x="281860" y="88842"/>
                  </a:lnTo>
                  <a:lnTo>
                    <a:pt x="278331" y="80802"/>
                  </a:lnTo>
                  <a:lnTo>
                    <a:pt x="274269" y="73063"/>
                  </a:lnTo>
                  <a:lnTo>
                    <a:pt x="295833" y="51498"/>
                  </a:lnTo>
                  <a:lnTo>
                    <a:pt x="299364" y="47967"/>
                  </a:lnTo>
                  <a:lnTo>
                    <a:pt x="299364" y="42189"/>
                  </a:lnTo>
                  <a:lnTo>
                    <a:pt x="295833" y="38658"/>
                  </a:lnTo>
                  <a:lnTo>
                    <a:pt x="263029" y="5854"/>
                  </a:lnTo>
                  <a:lnTo>
                    <a:pt x="259499" y="2324"/>
                  </a:lnTo>
                  <a:lnTo>
                    <a:pt x="253720" y="2324"/>
                  </a:lnTo>
                  <a:lnTo>
                    <a:pt x="250189" y="5854"/>
                  </a:lnTo>
                  <a:lnTo>
                    <a:pt x="229196" y="26847"/>
                  </a:lnTo>
                  <a:lnTo>
                    <a:pt x="223977" y="23685"/>
                  </a:lnTo>
                  <a:lnTo>
                    <a:pt x="218503" y="20904"/>
                  </a:lnTo>
                  <a:lnTo>
                    <a:pt x="212839" y="18503"/>
                  </a:lnTo>
                  <a:lnTo>
                    <a:pt x="212839" y="56159"/>
                  </a:lnTo>
                  <a:lnTo>
                    <a:pt x="231125" y="70960"/>
                  </a:lnTo>
                  <a:lnTo>
                    <a:pt x="245227" y="89806"/>
                  </a:lnTo>
                  <a:lnTo>
                    <a:pt x="254305" y="111878"/>
                  </a:lnTo>
                  <a:lnTo>
                    <a:pt x="257517" y="136359"/>
                  </a:lnTo>
                  <a:lnTo>
                    <a:pt x="250090" y="173148"/>
                  </a:lnTo>
                  <a:lnTo>
                    <a:pt x="229835" y="203190"/>
                  </a:lnTo>
                  <a:lnTo>
                    <a:pt x="199792" y="223445"/>
                  </a:lnTo>
                  <a:lnTo>
                    <a:pt x="163004" y="230873"/>
                  </a:lnTo>
                  <a:lnTo>
                    <a:pt x="126208" y="223445"/>
                  </a:lnTo>
                  <a:lnTo>
                    <a:pt x="96162" y="203190"/>
                  </a:lnTo>
                  <a:lnTo>
                    <a:pt x="75906" y="173148"/>
                  </a:lnTo>
                  <a:lnTo>
                    <a:pt x="68478" y="136359"/>
                  </a:lnTo>
                  <a:lnTo>
                    <a:pt x="71692" y="111878"/>
                  </a:lnTo>
                  <a:lnTo>
                    <a:pt x="80773" y="89806"/>
                  </a:lnTo>
                  <a:lnTo>
                    <a:pt x="94876" y="70960"/>
                  </a:lnTo>
                  <a:lnTo>
                    <a:pt x="113156" y="56159"/>
                  </a:lnTo>
                  <a:lnTo>
                    <a:pt x="113156" y="18516"/>
                  </a:lnTo>
                  <a:lnTo>
                    <a:pt x="108534" y="20459"/>
                  </a:lnTo>
                  <a:lnTo>
                    <a:pt x="104025" y="22618"/>
                  </a:lnTo>
                  <a:lnTo>
                    <a:pt x="99694" y="25082"/>
                  </a:lnTo>
                  <a:lnTo>
                    <a:pt x="78143" y="3517"/>
                  </a:lnTo>
                  <a:lnTo>
                    <a:pt x="74612" y="0"/>
                  </a:lnTo>
                  <a:lnTo>
                    <a:pt x="68833" y="0"/>
                  </a:lnTo>
                  <a:lnTo>
                    <a:pt x="65303" y="3517"/>
                  </a:lnTo>
                  <a:lnTo>
                    <a:pt x="32499" y="36321"/>
                  </a:lnTo>
                  <a:lnTo>
                    <a:pt x="28968" y="39865"/>
                  </a:lnTo>
                  <a:lnTo>
                    <a:pt x="28968" y="45631"/>
                  </a:lnTo>
                  <a:lnTo>
                    <a:pt x="32499" y="49174"/>
                  </a:lnTo>
                  <a:lnTo>
                    <a:pt x="53492" y="70154"/>
                  </a:lnTo>
                  <a:lnTo>
                    <a:pt x="49219" y="77783"/>
                  </a:lnTo>
                  <a:lnTo>
                    <a:pt x="45462" y="85720"/>
                  </a:lnTo>
                  <a:lnTo>
                    <a:pt x="42244" y="93945"/>
                  </a:lnTo>
                  <a:lnTo>
                    <a:pt x="39585" y="102438"/>
                  </a:lnTo>
                  <a:lnTo>
                    <a:pt x="9067" y="102438"/>
                  </a:lnTo>
                  <a:lnTo>
                    <a:pt x="4076" y="102438"/>
                  </a:lnTo>
                  <a:lnTo>
                    <a:pt x="0" y="106514"/>
                  </a:lnTo>
                  <a:lnTo>
                    <a:pt x="0" y="111505"/>
                  </a:lnTo>
                  <a:lnTo>
                    <a:pt x="0" y="157899"/>
                  </a:lnTo>
                  <a:lnTo>
                    <a:pt x="0" y="162890"/>
                  </a:lnTo>
                  <a:lnTo>
                    <a:pt x="4076" y="166979"/>
                  </a:lnTo>
                  <a:lnTo>
                    <a:pt x="9067" y="166979"/>
                  </a:lnTo>
                  <a:lnTo>
                    <a:pt x="38747" y="166979"/>
                  </a:lnTo>
                  <a:lnTo>
                    <a:pt x="41165" y="175555"/>
                  </a:lnTo>
                  <a:lnTo>
                    <a:pt x="44142" y="183875"/>
                  </a:lnTo>
                  <a:lnTo>
                    <a:pt x="47666" y="191916"/>
                  </a:lnTo>
                  <a:lnTo>
                    <a:pt x="51727" y="199656"/>
                  </a:lnTo>
                  <a:lnTo>
                    <a:pt x="30175" y="221208"/>
                  </a:lnTo>
                  <a:lnTo>
                    <a:pt x="26631" y="224751"/>
                  </a:lnTo>
                  <a:lnTo>
                    <a:pt x="26631" y="230517"/>
                  </a:lnTo>
                  <a:lnTo>
                    <a:pt x="30175" y="234048"/>
                  </a:lnTo>
                  <a:lnTo>
                    <a:pt x="62979" y="266852"/>
                  </a:lnTo>
                  <a:lnTo>
                    <a:pt x="66497" y="270382"/>
                  </a:lnTo>
                  <a:lnTo>
                    <a:pt x="72275" y="270382"/>
                  </a:lnTo>
                  <a:lnTo>
                    <a:pt x="75806" y="266852"/>
                  </a:lnTo>
                  <a:lnTo>
                    <a:pt x="96799" y="245871"/>
                  </a:lnTo>
                  <a:lnTo>
                    <a:pt x="104431" y="250143"/>
                  </a:lnTo>
                  <a:lnTo>
                    <a:pt x="112364" y="253895"/>
                  </a:lnTo>
                  <a:lnTo>
                    <a:pt x="120586" y="257109"/>
                  </a:lnTo>
                  <a:lnTo>
                    <a:pt x="129082" y="259765"/>
                  </a:lnTo>
                  <a:lnTo>
                    <a:pt x="129082" y="290283"/>
                  </a:lnTo>
                  <a:lnTo>
                    <a:pt x="129082" y="295274"/>
                  </a:lnTo>
                  <a:lnTo>
                    <a:pt x="133159" y="299364"/>
                  </a:lnTo>
                  <a:lnTo>
                    <a:pt x="138150" y="299364"/>
                  </a:lnTo>
                  <a:lnTo>
                    <a:pt x="184543" y="299364"/>
                  </a:lnTo>
                  <a:lnTo>
                    <a:pt x="189534" y="299364"/>
                  </a:lnTo>
                  <a:lnTo>
                    <a:pt x="193624" y="295274"/>
                  </a:lnTo>
                  <a:lnTo>
                    <a:pt x="193624" y="290283"/>
                  </a:lnTo>
                  <a:lnTo>
                    <a:pt x="193624" y="260616"/>
                  </a:lnTo>
                  <a:lnTo>
                    <a:pt x="202200" y="258191"/>
                  </a:lnTo>
                  <a:lnTo>
                    <a:pt x="210519" y="255211"/>
                  </a:lnTo>
                  <a:lnTo>
                    <a:pt x="218561" y="251685"/>
                  </a:lnTo>
                  <a:lnTo>
                    <a:pt x="226301" y="247624"/>
                  </a:lnTo>
                  <a:lnTo>
                    <a:pt x="247853" y="269189"/>
                  </a:lnTo>
                  <a:lnTo>
                    <a:pt x="251383" y="272719"/>
                  </a:lnTo>
                  <a:lnTo>
                    <a:pt x="257162" y="272719"/>
                  </a:lnTo>
                  <a:lnTo>
                    <a:pt x="260692" y="269189"/>
                  </a:lnTo>
                  <a:lnTo>
                    <a:pt x="293496" y="236385"/>
                  </a:lnTo>
                  <a:lnTo>
                    <a:pt x="297027" y="232854"/>
                  </a:lnTo>
                  <a:lnTo>
                    <a:pt x="297027" y="227075"/>
                  </a:lnTo>
                  <a:lnTo>
                    <a:pt x="293496" y="223545"/>
                  </a:lnTo>
                  <a:lnTo>
                    <a:pt x="272516" y="202552"/>
                  </a:lnTo>
                  <a:lnTo>
                    <a:pt x="276789" y="194925"/>
                  </a:lnTo>
                  <a:lnTo>
                    <a:pt x="280544" y="186993"/>
                  </a:lnTo>
                  <a:lnTo>
                    <a:pt x="283759" y="178772"/>
                  </a:lnTo>
                  <a:lnTo>
                    <a:pt x="286410" y="170281"/>
                  </a:lnTo>
                  <a:lnTo>
                    <a:pt x="316928" y="170281"/>
                  </a:lnTo>
                  <a:lnTo>
                    <a:pt x="321919" y="170281"/>
                  </a:lnTo>
                  <a:lnTo>
                    <a:pt x="326008" y="166192"/>
                  </a:lnTo>
                  <a:lnTo>
                    <a:pt x="326008" y="161201"/>
                  </a:lnTo>
                  <a:lnTo>
                    <a:pt x="326008" y="114807"/>
                  </a:lnTo>
                  <a:lnTo>
                    <a:pt x="326008" y="109816"/>
                  </a:lnTo>
                  <a:lnTo>
                    <a:pt x="321919" y="105727"/>
                  </a:lnTo>
                  <a:lnTo>
                    <a:pt x="316928" y="105727"/>
                  </a:lnTo>
                  <a:close/>
                </a:path>
              </a:pathLst>
            </a:custGeom>
            <a:ln w="11620">
              <a:solidFill>
                <a:srgbClr val="3F9BD6"/>
              </a:solidFill>
            </a:ln>
          </p:spPr>
          <p:txBody>
            <a:bodyPr wrap="square" lIns="0" tIns="0" rIns="0" bIns="0" rtlCol="0"/>
            <a:lstStyle/>
            <a:p>
              <a:endParaRPr sz="1744"/>
            </a:p>
          </p:txBody>
        </p:sp>
        <p:sp>
          <p:nvSpPr>
            <p:cNvPr id="14" name="object 14"/>
            <p:cNvSpPr/>
            <p:nvPr/>
          </p:nvSpPr>
          <p:spPr>
            <a:xfrm>
              <a:off x="1268114" y="4743934"/>
              <a:ext cx="11072" cy="67665"/>
            </a:xfrm>
            <a:custGeom>
              <a:avLst/>
              <a:gdLst/>
              <a:ahLst/>
              <a:cxnLst/>
              <a:rect l="l" t="t" r="r" b="b"/>
              <a:pathLst>
                <a:path w="11430" h="69850">
                  <a:moveTo>
                    <a:pt x="10871" y="0"/>
                  </a:moveTo>
                  <a:lnTo>
                    <a:pt x="6290" y="7745"/>
                  </a:lnTo>
                  <a:lnTo>
                    <a:pt x="2873" y="16167"/>
                  </a:lnTo>
                  <a:lnTo>
                    <a:pt x="737" y="25160"/>
                  </a:lnTo>
                  <a:lnTo>
                    <a:pt x="0" y="34620"/>
                  </a:lnTo>
                  <a:lnTo>
                    <a:pt x="737" y="44080"/>
                  </a:lnTo>
                  <a:lnTo>
                    <a:pt x="2873" y="53073"/>
                  </a:lnTo>
                  <a:lnTo>
                    <a:pt x="6290" y="61494"/>
                  </a:lnTo>
                  <a:lnTo>
                    <a:pt x="10871" y="69240"/>
                  </a:lnTo>
                </a:path>
              </a:pathLst>
            </a:custGeom>
            <a:ln w="11620">
              <a:solidFill>
                <a:srgbClr val="3F9BD6"/>
              </a:solidFill>
            </a:ln>
          </p:spPr>
          <p:txBody>
            <a:bodyPr wrap="square" lIns="0" tIns="0" rIns="0" bIns="0" rtlCol="0"/>
            <a:lstStyle/>
            <a:p>
              <a:endParaRPr sz="1744"/>
            </a:p>
          </p:txBody>
        </p:sp>
        <p:sp>
          <p:nvSpPr>
            <p:cNvPr id="15" name="object 15"/>
            <p:cNvSpPr/>
            <p:nvPr/>
          </p:nvSpPr>
          <p:spPr>
            <a:xfrm>
              <a:off x="1375209" y="4743934"/>
              <a:ext cx="11072" cy="67665"/>
            </a:xfrm>
            <a:custGeom>
              <a:avLst/>
              <a:gdLst/>
              <a:ahLst/>
              <a:cxnLst/>
              <a:rect l="l" t="t" r="r" b="b"/>
              <a:pathLst>
                <a:path w="11430" h="69850">
                  <a:moveTo>
                    <a:pt x="0" y="69240"/>
                  </a:moveTo>
                  <a:lnTo>
                    <a:pt x="4581" y="61493"/>
                  </a:lnTo>
                  <a:lnTo>
                    <a:pt x="7997" y="53068"/>
                  </a:lnTo>
                  <a:lnTo>
                    <a:pt x="10133" y="44074"/>
                  </a:lnTo>
                  <a:lnTo>
                    <a:pt x="10871" y="34620"/>
                  </a:lnTo>
                  <a:lnTo>
                    <a:pt x="10133" y="25158"/>
                  </a:lnTo>
                  <a:lnTo>
                    <a:pt x="7997" y="16162"/>
                  </a:lnTo>
                  <a:lnTo>
                    <a:pt x="4581" y="7740"/>
                  </a:lnTo>
                  <a:lnTo>
                    <a:pt x="0" y="0"/>
                  </a:lnTo>
                </a:path>
              </a:pathLst>
            </a:custGeom>
            <a:ln w="11620">
              <a:solidFill>
                <a:srgbClr val="3F9BD6"/>
              </a:solidFill>
            </a:ln>
          </p:spPr>
          <p:txBody>
            <a:bodyPr wrap="square" lIns="0" tIns="0" rIns="0" bIns="0" rtlCol="0"/>
            <a:lstStyle/>
            <a:p>
              <a:endParaRPr sz="1744"/>
            </a:p>
          </p:txBody>
        </p:sp>
        <p:sp>
          <p:nvSpPr>
            <p:cNvPr id="47" name="object 47"/>
            <p:cNvSpPr/>
            <p:nvPr/>
          </p:nvSpPr>
          <p:spPr>
            <a:xfrm>
              <a:off x="1275295" y="4595760"/>
              <a:ext cx="282348" cy="325407"/>
            </a:xfrm>
            <a:custGeom>
              <a:avLst/>
              <a:gdLst/>
              <a:ahLst/>
              <a:cxnLst/>
              <a:rect l="l" t="t" r="r" b="b"/>
              <a:pathLst>
                <a:path w="291465" h="335914">
                  <a:moveTo>
                    <a:pt x="145427" y="0"/>
                  </a:moveTo>
                  <a:lnTo>
                    <a:pt x="0" y="83972"/>
                  </a:lnTo>
                  <a:lnTo>
                    <a:pt x="0" y="251891"/>
                  </a:lnTo>
                  <a:lnTo>
                    <a:pt x="145427" y="335851"/>
                  </a:lnTo>
                  <a:lnTo>
                    <a:pt x="290855" y="251891"/>
                  </a:lnTo>
                  <a:lnTo>
                    <a:pt x="290855" y="83972"/>
                  </a:lnTo>
                  <a:lnTo>
                    <a:pt x="145427" y="0"/>
                  </a:lnTo>
                  <a:close/>
                </a:path>
              </a:pathLst>
            </a:custGeom>
            <a:solidFill>
              <a:srgbClr val="3F9BD6">
                <a:alpha val="19999"/>
              </a:srgbClr>
            </a:solidFill>
          </p:spPr>
          <p:txBody>
            <a:bodyPr wrap="square" lIns="0" tIns="0" rIns="0" bIns="0" rtlCol="0"/>
            <a:lstStyle/>
            <a:p>
              <a:endParaRPr sz="1744"/>
            </a:p>
          </p:txBody>
        </p:sp>
      </p:grpSp>
      <p:grpSp>
        <p:nvGrpSpPr>
          <p:cNvPr id="107" name="Group 106"/>
          <p:cNvGrpSpPr/>
          <p:nvPr/>
        </p:nvGrpSpPr>
        <p:grpSpPr>
          <a:xfrm>
            <a:off x="6788746" y="3617373"/>
            <a:ext cx="465783" cy="431367"/>
            <a:chOff x="6413175" y="3393464"/>
            <a:chExt cx="465783" cy="431367"/>
          </a:xfrm>
        </p:grpSpPr>
        <p:sp>
          <p:nvSpPr>
            <p:cNvPr id="48" name="object 48"/>
            <p:cNvSpPr/>
            <p:nvPr/>
          </p:nvSpPr>
          <p:spPr>
            <a:xfrm>
              <a:off x="6596610" y="3499424"/>
              <a:ext cx="282348" cy="325407"/>
            </a:xfrm>
            <a:custGeom>
              <a:avLst/>
              <a:gdLst/>
              <a:ahLst/>
              <a:cxnLst/>
              <a:rect l="l" t="t" r="r" b="b"/>
              <a:pathLst>
                <a:path w="291465" h="335914">
                  <a:moveTo>
                    <a:pt x="145427" y="0"/>
                  </a:moveTo>
                  <a:lnTo>
                    <a:pt x="0" y="83972"/>
                  </a:lnTo>
                  <a:lnTo>
                    <a:pt x="0" y="251891"/>
                  </a:lnTo>
                  <a:lnTo>
                    <a:pt x="145427" y="335851"/>
                  </a:lnTo>
                  <a:lnTo>
                    <a:pt x="290855" y="251891"/>
                  </a:lnTo>
                  <a:lnTo>
                    <a:pt x="290855" y="83972"/>
                  </a:lnTo>
                  <a:lnTo>
                    <a:pt x="145427" y="0"/>
                  </a:lnTo>
                  <a:close/>
                </a:path>
              </a:pathLst>
            </a:custGeom>
            <a:solidFill>
              <a:srgbClr val="305C7E">
                <a:alpha val="19999"/>
              </a:srgbClr>
            </a:solidFill>
          </p:spPr>
          <p:txBody>
            <a:bodyPr wrap="square" lIns="0" tIns="0" rIns="0" bIns="0" rtlCol="0"/>
            <a:lstStyle/>
            <a:p>
              <a:endParaRPr sz="1744"/>
            </a:p>
          </p:txBody>
        </p:sp>
        <p:sp>
          <p:nvSpPr>
            <p:cNvPr id="49" name="object 49"/>
            <p:cNvSpPr/>
            <p:nvPr/>
          </p:nvSpPr>
          <p:spPr>
            <a:xfrm>
              <a:off x="6596610" y="3499424"/>
              <a:ext cx="282348" cy="325407"/>
            </a:xfrm>
            <a:custGeom>
              <a:avLst/>
              <a:gdLst/>
              <a:ahLst/>
              <a:cxnLst/>
              <a:rect l="l" t="t" r="r" b="b"/>
              <a:pathLst>
                <a:path w="291465" h="335914">
                  <a:moveTo>
                    <a:pt x="290855" y="251891"/>
                  </a:moveTo>
                  <a:lnTo>
                    <a:pt x="290855" y="83972"/>
                  </a:lnTo>
                  <a:lnTo>
                    <a:pt x="145427" y="0"/>
                  </a:lnTo>
                  <a:lnTo>
                    <a:pt x="0" y="83972"/>
                  </a:lnTo>
                  <a:lnTo>
                    <a:pt x="0" y="251891"/>
                  </a:lnTo>
                  <a:lnTo>
                    <a:pt x="145427" y="335851"/>
                  </a:lnTo>
                  <a:lnTo>
                    <a:pt x="290855" y="251891"/>
                  </a:lnTo>
                  <a:close/>
                </a:path>
              </a:pathLst>
            </a:custGeom>
            <a:ln w="5334">
              <a:solidFill>
                <a:srgbClr val="305C7E"/>
              </a:solidFill>
            </a:ln>
          </p:spPr>
          <p:txBody>
            <a:bodyPr wrap="square" lIns="0" tIns="0" rIns="0" bIns="0" rtlCol="0"/>
            <a:lstStyle/>
            <a:p>
              <a:endParaRPr sz="1744"/>
            </a:p>
          </p:txBody>
        </p:sp>
        <p:sp>
          <p:nvSpPr>
            <p:cNvPr id="50" name="object 50"/>
            <p:cNvSpPr/>
            <p:nvPr/>
          </p:nvSpPr>
          <p:spPr>
            <a:xfrm>
              <a:off x="6413175" y="3393464"/>
              <a:ext cx="375848" cy="380769"/>
            </a:xfrm>
            <a:custGeom>
              <a:avLst/>
              <a:gdLst/>
              <a:ahLst/>
              <a:cxnLst/>
              <a:rect l="l" t="t" r="r" b="b"/>
              <a:pathLst>
                <a:path w="387984" h="393064">
                  <a:moveTo>
                    <a:pt x="381914" y="240677"/>
                  </a:moveTo>
                  <a:lnTo>
                    <a:pt x="281685" y="240677"/>
                  </a:lnTo>
                  <a:lnTo>
                    <a:pt x="279095" y="241604"/>
                  </a:lnTo>
                  <a:lnTo>
                    <a:pt x="227126" y="283819"/>
                  </a:lnTo>
                  <a:lnTo>
                    <a:pt x="226860" y="283959"/>
                  </a:lnTo>
                  <a:lnTo>
                    <a:pt x="5689" y="283959"/>
                  </a:lnTo>
                  <a:lnTo>
                    <a:pt x="0" y="291642"/>
                  </a:lnTo>
                  <a:lnTo>
                    <a:pt x="23863" y="388797"/>
                  </a:lnTo>
                  <a:lnTo>
                    <a:pt x="28587" y="392658"/>
                  </a:lnTo>
                  <a:lnTo>
                    <a:pt x="330111" y="392658"/>
                  </a:lnTo>
                  <a:lnTo>
                    <a:pt x="334441" y="389572"/>
                  </a:lnTo>
                  <a:lnTo>
                    <a:pt x="337755" y="380860"/>
                  </a:lnTo>
                  <a:lnTo>
                    <a:pt x="33718" y="380860"/>
                  </a:lnTo>
                  <a:lnTo>
                    <a:pt x="33451" y="380644"/>
                  </a:lnTo>
                  <a:lnTo>
                    <a:pt x="29819" y="365823"/>
                  </a:lnTo>
                  <a:lnTo>
                    <a:pt x="171107" y="365823"/>
                  </a:lnTo>
                  <a:lnTo>
                    <a:pt x="173608" y="363181"/>
                  </a:lnTo>
                  <a:lnTo>
                    <a:pt x="173608" y="356666"/>
                  </a:lnTo>
                  <a:lnTo>
                    <a:pt x="171107" y="354037"/>
                  </a:lnTo>
                  <a:lnTo>
                    <a:pt x="26923" y="354037"/>
                  </a:lnTo>
                  <a:lnTo>
                    <a:pt x="12750" y="296278"/>
                  </a:lnTo>
                  <a:lnTo>
                    <a:pt x="13131" y="295744"/>
                  </a:lnTo>
                  <a:lnTo>
                    <a:pt x="229336" y="295744"/>
                  </a:lnTo>
                  <a:lnTo>
                    <a:pt x="231927" y="294817"/>
                  </a:lnTo>
                  <a:lnTo>
                    <a:pt x="251053" y="279298"/>
                  </a:lnTo>
                  <a:lnTo>
                    <a:pt x="376369" y="279298"/>
                  </a:lnTo>
                  <a:lnTo>
                    <a:pt x="380849" y="267512"/>
                  </a:lnTo>
                  <a:lnTo>
                    <a:pt x="265556" y="267512"/>
                  </a:lnTo>
                  <a:lnTo>
                    <a:pt x="284010" y="252526"/>
                  </a:lnTo>
                  <a:lnTo>
                    <a:pt x="284162" y="252475"/>
                  </a:lnTo>
                  <a:lnTo>
                    <a:pt x="386566" y="252475"/>
                  </a:lnTo>
                  <a:lnTo>
                    <a:pt x="387667" y="249580"/>
                  </a:lnTo>
                  <a:lnTo>
                    <a:pt x="381914" y="240677"/>
                  </a:lnTo>
                  <a:close/>
                </a:path>
                <a:path w="387984" h="393064">
                  <a:moveTo>
                    <a:pt x="348856" y="326986"/>
                  </a:moveTo>
                  <a:lnTo>
                    <a:pt x="345579" y="328447"/>
                  </a:lnTo>
                  <a:lnTo>
                    <a:pt x="335864" y="354037"/>
                  </a:lnTo>
                  <a:lnTo>
                    <a:pt x="191122" y="354037"/>
                  </a:lnTo>
                  <a:lnTo>
                    <a:pt x="188607" y="356666"/>
                  </a:lnTo>
                  <a:lnTo>
                    <a:pt x="188607" y="363181"/>
                  </a:lnTo>
                  <a:lnTo>
                    <a:pt x="191122" y="365823"/>
                  </a:lnTo>
                  <a:lnTo>
                    <a:pt x="331368" y="365823"/>
                  </a:lnTo>
                  <a:lnTo>
                    <a:pt x="325716" y="380695"/>
                  </a:lnTo>
                  <a:lnTo>
                    <a:pt x="325488" y="380860"/>
                  </a:lnTo>
                  <a:lnTo>
                    <a:pt x="337755" y="380860"/>
                  </a:lnTo>
                  <a:lnTo>
                    <a:pt x="356031" y="332816"/>
                  </a:lnTo>
                  <a:lnTo>
                    <a:pt x="354622" y="329387"/>
                  </a:lnTo>
                  <a:lnTo>
                    <a:pt x="348856" y="326986"/>
                  </a:lnTo>
                  <a:close/>
                </a:path>
                <a:path w="387984" h="393064">
                  <a:moveTo>
                    <a:pt x="376369" y="279298"/>
                  </a:moveTo>
                  <a:lnTo>
                    <a:pt x="364274" y="279298"/>
                  </a:lnTo>
                  <a:lnTo>
                    <a:pt x="353009" y="308914"/>
                  </a:lnTo>
                  <a:lnTo>
                    <a:pt x="354406" y="312356"/>
                  </a:lnTo>
                  <a:lnTo>
                    <a:pt x="360171" y="314756"/>
                  </a:lnTo>
                  <a:lnTo>
                    <a:pt x="363448" y="313283"/>
                  </a:lnTo>
                  <a:lnTo>
                    <a:pt x="376369" y="279298"/>
                  </a:lnTo>
                  <a:close/>
                </a:path>
                <a:path w="387984" h="393064">
                  <a:moveTo>
                    <a:pt x="228790" y="173481"/>
                  </a:moveTo>
                  <a:lnTo>
                    <a:pt x="113271" y="173481"/>
                  </a:lnTo>
                  <a:lnTo>
                    <a:pt x="108292" y="178701"/>
                  </a:lnTo>
                  <a:lnTo>
                    <a:pt x="108292" y="202095"/>
                  </a:lnTo>
                  <a:lnTo>
                    <a:pt x="112471" y="206959"/>
                  </a:lnTo>
                  <a:lnTo>
                    <a:pt x="117881" y="207733"/>
                  </a:lnTo>
                  <a:lnTo>
                    <a:pt x="117881" y="240677"/>
                  </a:lnTo>
                  <a:lnTo>
                    <a:pt x="87896" y="240677"/>
                  </a:lnTo>
                  <a:lnTo>
                    <a:pt x="83807" y="243890"/>
                  </a:lnTo>
                  <a:lnTo>
                    <a:pt x="82283" y="248361"/>
                  </a:lnTo>
                  <a:lnTo>
                    <a:pt x="18414" y="283959"/>
                  </a:lnTo>
                  <a:lnTo>
                    <a:pt x="42367" y="283959"/>
                  </a:lnTo>
                  <a:lnTo>
                    <a:pt x="81610" y="262089"/>
                  </a:lnTo>
                  <a:lnTo>
                    <a:pt x="92862" y="262089"/>
                  </a:lnTo>
                  <a:lnTo>
                    <a:pt x="92862" y="252475"/>
                  </a:lnTo>
                  <a:lnTo>
                    <a:pt x="129120" y="252475"/>
                  </a:lnTo>
                  <a:lnTo>
                    <a:pt x="129120" y="207860"/>
                  </a:lnTo>
                  <a:lnTo>
                    <a:pt x="224167" y="207860"/>
                  </a:lnTo>
                  <a:lnTo>
                    <a:pt x="229577" y="206959"/>
                  </a:lnTo>
                  <a:lnTo>
                    <a:pt x="233768" y="202095"/>
                  </a:lnTo>
                  <a:lnTo>
                    <a:pt x="233768" y="196062"/>
                  </a:lnTo>
                  <a:lnTo>
                    <a:pt x="119519" y="196062"/>
                  </a:lnTo>
                  <a:lnTo>
                    <a:pt x="119519" y="185267"/>
                  </a:lnTo>
                  <a:lnTo>
                    <a:pt x="233768" y="185267"/>
                  </a:lnTo>
                  <a:lnTo>
                    <a:pt x="233768" y="178701"/>
                  </a:lnTo>
                  <a:lnTo>
                    <a:pt x="228790" y="173481"/>
                  </a:lnTo>
                  <a:close/>
                </a:path>
                <a:path w="387984" h="393064">
                  <a:moveTo>
                    <a:pt x="92862" y="262089"/>
                  </a:moveTo>
                  <a:lnTo>
                    <a:pt x="81610" y="262089"/>
                  </a:lnTo>
                  <a:lnTo>
                    <a:pt x="81610" y="283959"/>
                  </a:lnTo>
                  <a:lnTo>
                    <a:pt x="92862" y="283959"/>
                  </a:lnTo>
                  <a:lnTo>
                    <a:pt x="92862" y="262089"/>
                  </a:lnTo>
                  <a:close/>
                </a:path>
                <a:path w="387984" h="393064">
                  <a:moveTo>
                    <a:pt x="129120" y="252475"/>
                  </a:moveTo>
                  <a:lnTo>
                    <a:pt x="117881" y="252475"/>
                  </a:lnTo>
                  <a:lnTo>
                    <a:pt x="117881" y="283959"/>
                  </a:lnTo>
                  <a:lnTo>
                    <a:pt x="129120" y="283959"/>
                  </a:lnTo>
                  <a:lnTo>
                    <a:pt x="129120" y="252475"/>
                  </a:lnTo>
                  <a:close/>
                </a:path>
                <a:path w="387984" h="393064">
                  <a:moveTo>
                    <a:pt x="224167" y="207860"/>
                  </a:moveTo>
                  <a:lnTo>
                    <a:pt x="212928" y="207860"/>
                  </a:lnTo>
                  <a:lnTo>
                    <a:pt x="212928" y="283959"/>
                  </a:lnTo>
                  <a:lnTo>
                    <a:pt x="224167" y="283959"/>
                  </a:lnTo>
                  <a:lnTo>
                    <a:pt x="224167" y="207860"/>
                  </a:lnTo>
                  <a:close/>
                </a:path>
                <a:path w="387984" h="393064">
                  <a:moveTo>
                    <a:pt x="386566" y="252475"/>
                  </a:moveTo>
                  <a:lnTo>
                    <a:pt x="373849" y="252475"/>
                  </a:lnTo>
                  <a:lnTo>
                    <a:pt x="374129" y="252920"/>
                  </a:lnTo>
                  <a:lnTo>
                    <a:pt x="374103" y="253403"/>
                  </a:lnTo>
                  <a:lnTo>
                    <a:pt x="368744" y="267512"/>
                  </a:lnTo>
                  <a:lnTo>
                    <a:pt x="380849" y="267512"/>
                  </a:lnTo>
                  <a:lnTo>
                    <a:pt x="386566" y="252475"/>
                  </a:lnTo>
                  <a:close/>
                </a:path>
                <a:path w="387984" h="393064">
                  <a:moveTo>
                    <a:pt x="233768" y="185267"/>
                  </a:moveTo>
                  <a:lnTo>
                    <a:pt x="222516" y="185267"/>
                  </a:lnTo>
                  <a:lnTo>
                    <a:pt x="222516" y="196062"/>
                  </a:lnTo>
                  <a:lnTo>
                    <a:pt x="233768" y="196062"/>
                  </a:lnTo>
                  <a:lnTo>
                    <a:pt x="233768" y="185267"/>
                  </a:lnTo>
                  <a:close/>
                </a:path>
                <a:path w="387984" h="393064">
                  <a:moveTo>
                    <a:pt x="165874" y="145313"/>
                  </a:moveTo>
                  <a:lnTo>
                    <a:pt x="154635" y="145313"/>
                  </a:lnTo>
                  <a:lnTo>
                    <a:pt x="154635" y="173481"/>
                  </a:lnTo>
                  <a:lnTo>
                    <a:pt x="165874" y="173481"/>
                  </a:lnTo>
                  <a:lnTo>
                    <a:pt x="165874" y="145313"/>
                  </a:lnTo>
                  <a:close/>
                </a:path>
                <a:path w="387984" h="393064">
                  <a:moveTo>
                    <a:pt x="187426" y="145313"/>
                  </a:moveTo>
                  <a:lnTo>
                    <a:pt x="176174" y="145313"/>
                  </a:lnTo>
                  <a:lnTo>
                    <a:pt x="176174" y="173481"/>
                  </a:lnTo>
                  <a:lnTo>
                    <a:pt x="187426" y="173481"/>
                  </a:lnTo>
                  <a:lnTo>
                    <a:pt x="187426" y="145313"/>
                  </a:lnTo>
                  <a:close/>
                </a:path>
                <a:path w="387984" h="393064">
                  <a:moveTo>
                    <a:pt x="183070" y="38392"/>
                  </a:moveTo>
                  <a:lnTo>
                    <a:pt x="158978" y="38392"/>
                  </a:lnTo>
                  <a:lnTo>
                    <a:pt x="154635" y="42938"/>
                  </a:lnTo>
                  <a:lnTo>
                    <a:pt x="154635" y="65836"/>
                  </a:lnTo>
                  <a:lnTo>
                    <a:pt x="130886" y="65849"/>
                  </a:lnTo>
                  <a:lnTo>
                    <a:pt x="124040" y="73037"/>
                  </a:lnTo>
                  <a:lnTo>
                    <a:pt x="124028" y="85496"/>
                  </a:lnTo>
                  <a:lnTo>
                    <a:pt x="121589" y="86144"/>
                  </a:lnTo>
                  <a:lnTo>
                    <a:pt x="119786" y="88442"/>
                  </a:lnTo>
                  <a:lnTo>
                    <a:pt x="119786" y="93954"/>
                  </a:lnTo>
                  <a:lnTo>
                    <a:pt x="121589" y="96265"/>
                  </a:lnTo>
                  <a:lnTo>
                    <a:pt x="123980" y="96900"/>
                  </a:lnTo>
                  <a:lnTo>
                    <a:pt x="124028" y="108610"/>
                  </a:lnTo>
                  <a:lnTo>
                    <a:pt x="129768" y="115290"/>
                  </a:lnTo>
                  <a:lnTo>
                    <a:pt x="137198" y="116395"/>
                  </a:lnTo>
                  <a:lnTo>
                    <a:pt x="143294" y="141681"/>
                  </a:lnTo>
                  <a:lnTo>
                    <a:pt x="147739" y="145313"/>
                  </a:lnTo>
                  <a:lnTo>
                    <a:pt x="194322" y="145313"/>
                  </a:lnTo>
                  <a:lnTo>
                    <a:pt x="198754" y="141681"/>
                  </a:lnTo>
                  <a:lnTo>
                    <a:pt x="200727" y="133515"/>
                  </a:lnTo>
                  <a:lnTo>
                    <a:pt x="152920" y="133515"/>
                  </a:lnTo>
                  <a:lnTo>
                    <a:pt x="148831" y="116573"/>
                  </a:lnTo>
                  <a:lnTo>
                    <a:pt x="204820" y="116573"/>
                  </a:lnTo>
                  <a:lnTo>
                    <a:pt x="204863" y="116395"/>
                  </a:lnTo>
                  <a:lnTo>
                    <a:pt x="212280" y="115290"/>
                  </a:lnTo>
                  <a:lnTo>
                    <a:pt x="218033" y="108610"/>
                  </a:lnTo>
                  <a:lnTo>
                    <a:pt x="218033" y="104774"/>
                  </a:lnTo>
                  <a:lnTo>
                    <a:pt x="137096" y="104774"/>
                  </a:lnTo>
                  <a:lnTo>
                    <a:pt x="135267" y="102857"/>
                  </a:lnTo>
                  <a:lnTo>
                    <a:pt x="135267" y="97104"/>
                  </a:lnTo>
                  <a:lnTo>
                    <a:pt x="218033" y="97104"/>
                  </a:lnTo>
                  <a:lnTo>
                    <a:pt x="218033" y="96900"/>
                  </a:lnTo>
                  <a:lnTo>
                    <a:pt x="220459" y="96265"/>
                  </a:lnTo>
                  <a:lnTo>
                    <a:pt x="222275" y="93954"/>
                  </a:lnTo>
                  <a:lnTo>
                    <a:pt x="222275" y="88442"/>
                  </a:lnTo>
                  <a:lnTo>
                    <a:pt x="220459" y="86144"/>
                  </a:lnTo>
                  <a:lnTo>
                    <a:pt x="218033" y="85496"/>
                  </a:lnTo>
                  <a:lnTo>
                    <a:pt x="218033" y="85305"/>
                  </a:lnTo>
                  <a:lnTo>
                    <a:pt x="135267" y="85305"/>
                  </a:lnTo>
                  <a:lnTo>
                    <a:pt x="135267" y="79540"/>
                  </a:lnTo>
                  <a:lnTo>
                    <a:pt x="137096" y="77635"/>
                  </a:lnTo>
                  <a:lnTo>
                    <a:pt x="218033" y="77635"/>
                  </a:lnTo>
                  <a:lnTo>
                    <a:pt x="218033" y="73037"/>
                  </a:lnTo>
                  <a:lnTo>
                    <a:pt x="211175" y="65849"/>
                  </a:lnTo>
                  <a:lnTo>
                    <a:pt x="165874" y="65849"/>
                  </a:lnTo>
                  <a:lnTo>
                    <a:pt x="165874" y="50177"/>
                  </a:lnTo>
                  <a:lnTo>
                    <a:pt x="187426" y="50177"/>
                  </a:lnTo>
                  <a:lnTo>
                    <a:pt x="187426" y="42938"/>
                  </a:lnTo>
                  <a:lnTo>
                    <a:pt x="183070" y="38392"/>
                  </a:lnTo>
                  <a:close/>
                </a:path>
                <a:path w="387984" h="393064">
                  <a:moveTo>
                    <a:pt x="204820" y="116573"/>
                  </a:moveTo>
                  <a:lnTo>
                    <a:pt x="193217" y="116573"/>
                  </a:lnTo>
                  <a:lnTo>
                    <a:pt x="189128" y="133515"/>
                  </a:lnTo>
                  <a:lnTo>
                    <a:pt x="200727" y="133515"/>
                  </a:lnTo>
                  <a:lnTo>
                    <a:pt x="204820" y="116573"/>
                  </a:lnTo>
                  <a:close/>
                </a:path>
                <a:path w="387984" h="393064">
                  <a:moveTo>
                    <a:pt x="218033" y="97104"/>
                  </a:moveTo>
                  <a:lnTo>
                    <a:pt x="206781" y="97104"/>
                  </a:lnTo>
                  <a:lnTo>
                    <a:pt x="206781" y="102857"/>
                  </a:lnTo>
                  <a:lnTo>
                    <a:pt x="204965" y="104774"/>
                  </a:lnTo>
                  <a:lnTo>
                    <a:pt x="218033" y="104774"/>
                  </a:lnTo>
                  <a:lnTo>
                    <a:pt x="218033" y="97104"/>
                  </a:lnTo>
                  <a:close/>
                </a:path>
                <a:path w="387984" h="393064">
                  <a:moveTo>
                    <a:pt x="218033" y="77635"/>
                  </a:moveTo>
                  <a:lnTo>
                    <a:pt x="204965" y="77635"/>
                  </a:lnTo>
                  <a:lnTo>
                    <a:pt x="206781" y="79540"/>
                  </a:lnTo>
                  <a:lnTo>
                    <a:pt x="206781" y="85305"/>
                  </a:lnTo>
                  <a:lnTo>
                    <a:pt x="218033" y="85305"/>
                  </a:lnTo>
                  <a:lnTo>
                    <a:pt x="218033" y="77635"/>
                  </a:lnTo>
                  <a:close/>
                </a:path>
                <a:path w="387984" h="393064">
                  <a:moveTo>
                    <a:pt x="187426" y="50177"/>
                  </a:moveTo>
                  <a:lnTo>
                    <a:pt x="176174" y="50177"/>
                  </a:lnTo>
                  <a:lnTo>
                    <a:pt x="176174" y="65849"/>
                  </a:lnTo>
                  <a:lnTo>
                    <a:pt x="211175" y="65849"/>
                  </a:lnTo>
                  <a:lnTo>
                    <a:pt x="187426" y="65836"/>
                  </a:lnTo>
                  <a:lnTo>
                    <a:pt x="187426" y="50177"/>
                  </a:lnTo>
                  <a:close/>
                </a:path>
                <a:path w="387984" h="393064">
                  <a:moveTo>
                    <a:pt x="174129" y="0"/>
                  </a:moveTo>
                  <a:lnTo>
                    <a:pt x="167919" y="0"/>
                  </a:lnTo>
                  <a:lnTo>
                    <a:pt x="165404" y="2641"/>
                  </a:lnTo>
                  <a:lnTo>
                    <a:pt x="165404" y="38392"/>
                  </a:lnTo>
                  <a:lnTo>
                    <a:pt x="176644" y="38392"/>
                  </a:lnTo>
                  <a:lnTo>
                    <a:pt x="176644" y="2641"/>
                  </a:lnTo>
                  <a:lnTo>
                    <a:pt x="174129" y="0"/>
                  </a:lnTo>
                  <a:close/>
                </a:path>
              </a:pathLst>
            </a:custGeom>
            <a:solidFill>
              <a:srgbClr val="305C7E"/>
            </a:solidFill>
          </p:spPr>
          <p:txBody>
            <a:bodyPr wrap="square" lIns="0" tIns="0" rIns="0" bIns="0" rtlCol="0"/>
            <a:lstStyle/>
            <a:p>
              <a:endParaRPr sz="1744"/>
            </a:p>
          </p:txBody>
        </p:sp>
        <p:sp>
          <p:nvSpPr>
            <p:cNvPr id="51" name="object 51"/>
            <p:cNvSpPr/>
            <p:nvPr/>
          </p:nvSpPr>
          <p:spPr>
            <a:xfrm>
              <a:off x="6670424" y="3638041"/>
              <a:ext cx="105803" cy="14763"/>
            </a:xfrm>
            <a:custGeom>
              <a:avLst/>
              <a:gdLst/>
              <a:ahLst/>
              <a:cxnLst/>
              <a:rect l="l" t="t" r="r" b="b"/>
              <a:pathLst>
                <a:path w="109220" h="15239">
                  <a:moveTo>
                    <a:pt x="108546" y="927"/>
                  </a:moveTo>
                  <a:lnTo>
                    <a:pt x="103187" y="15036"/>
                  </a:lnTo>
                  <a:lnTo>
                    <a:pt x="0" y="15036"/>
                  </a:lnTo>
                  <a:lnTo>
                    <a:pt x="18351" y="126"/>
                  </a:lnTo>
                  <a:lnTo>
                    <a:pt x="18605" y="0"/>
                  </a:lnTo>
                  <a:lnTo>
                    <a:pt x="18745" y="0"/>
                  </a:lnTo>
                  <a:lnTo>
                    <a:pt x="107950" y="0"/>
                  </a:lnTo>
                  <a:lnTo>
                    <a:pt x="108292" y="0"/>
                  </a:lnTo>
                  <a:lnTo>
                    <a:pt x="108496" y="304"/>
                  </a:lnTo>
                  <a:lnTo>
                    <a:pt x="108572" y="444"/>
                  </a:lnTo>
                  <a:lnTo>
                    <a:pt x="108610" y="584"/>
                  </a:lnTo>
                  <a:lnTo>
                    <a:pt x="108610" y="800"/>
                  </a:lnTo>
                </a:path>
              </a:pathLst>
            </a:custGeom>
            <a:ln w="3175">
              <a:solidFill>
                <a:srgbClr val="305C7E"/>
              </a:solidFill>
            </a:ln>
          </p:spPr>
          <p:txBody>
            <a:bodyPr wrap="square" lIns="0" tIns="0" rIns="0" bIns="0" rtlCol="0"/>
            <a:lstStyle/>
            <a:p>
              <a:endParaRPr sz="1744"/>
            </a:p>
          </p:txBody>
        </p:sp>
        <p:sp>
          <p:nvSpPr>
            <p:cNvPr id="52" name="object 52"/>
            <p:cNvSpPr/>
            <p:nvPr/>
          </p:nvSpPr>
          <p:spPr>
            <a:xfrm>
              <a:off x="6453114" y="3440970"/>
              <a:ext cx="176716" cy="228670"/>
            </a:xfrm>
            <a:prstGeom prst="rect">
              <a:avLst/>
            </a:prstGeom>
            <a:blipFill>
              <a:blip r:embed="rId6" cstate="print"/>
              <a:stretch>
                <a:fillRect/>
              </a:stretch>
            </a:blipFill>
          </p:spPr>
          <p:txBody>
            <a:bodyPr wrap="square" lIns="0" tIns="0" rIns="0" bIns="0" rtlCol="0"/>
            <a:lstStyle/>
            <a:p>
              <a:endParaRPr sz="1744"/>
            </a:p>
          </p:txBody>
        </p:sp>
        <p:sp>
          <p:nvSpPr>
            <p:cNvPr id="53" name="object 53"/>
            <p:cNvSpPr/>
            <p:nvPr/>
          </p:nvSpPr>
          <p:spPr>
            <a:xfrm>
              <a:off x="6413175" y="3393464"/>
              <a:ext cx="375848" cy="380769"/>
            </a:xfrm>
            <a:custGeom>
              <a:avLst/>
              <a:gdLst/>
              <a:ahLst/>
              <a:cxnLst/>
              <a:rect l="l" t="t" r="r" b="b"/>
              <a:pathLst>
                <a:path w="387984" h="393064">
                  <a:moveTo>
                    <a:pt x="373506" y="240677"/>
                  </a:moveTo>
                  <a:lnTo>
                    <a:pt x="284302" y="240677"/>
                  </a:lnTo>
                  <a:lnTo>
                    <a:pt x="281685" y="240677"/>
                  </a:lnTo>
                  <a:lnTo>
                    <a:pt x="279095" y="241604"/>
                  </a:lnTo>
                  <a:lnTo>
                    <a:pt x="277025" y="243293"/>
                  </a:lnTo>
                  <a:lnTo>
                    <a:pt x="245681" y="268744"/>
                  </a:lnTo>
                  <a:lnTo>
                    <a:pt x="227126" y="283819"/>
                  </a:lnTo>
                  <a:lnTo>
                    <a:pt x="226860" y="283959"/>
                  </a:lnTo>
                  <a:lnTo>
                    <a:pt x="226720" y="283959"/>
                  </a:lnTo>
                  <a:lnTo>
                    <a:pt x="224167" y="283959"/>
                  </a:lnTo>
                  <a:lnTo>
                    <a:pt x="224167" y="207733"/>
                  </a:lnTo>
                  <a:lnTo>
                    <a:pt x="229577" y="206959"/>
                  </a:lnTo>
                  <a:lnTo>
                    <a:pt x="233768" y="202095"/>
                  </a:lnTo>
                  <a:lnTo>
                    <a:pt x="233768" y="196202"/>
                  </a:lnTo>
                  <a:lnTo>
                    <a:pt x="233768" y="185140"/>
                  </a:lnTo>
                  <a:lnTo>
                    <a:pt x="233768" y="178701"/>
                  </a:lnTo>
                  <a:lnTo>
                    <a:pt x="228790" y="173481"/>
                  </a:lnTo>
                  <a:lnTo>
                    <a:pt x="222656" y="173481"/>
                  </a:lnTo>
                  <a:lnTo>
                    <a:pt x="187426" y="173481"/>
                  </a:lnTo>
                  <a:lnTo>
                    <a:pt x="187426" y="145313"/>
                  </a:lnTo>
                  <a:lnTo>
                    <a:pt x="189217" y="145313"/>
                  </a:lnTo>
                  <a:lnTo>
                    <a:pt x="194322" y="145313"/>
                  </a:lnTo>
                  <a:lnTo>
                    <a:pt x="198754" y="141681"/>
                  </a:lnTo>
                  <a:lnTo>
                    <a:pt x="200012" y="136499"/>
                  </a:lnTo>
                  <a:lnTo>
                    <a:pt x="204863" y="116395"/>
                  </a:lnTo>
                  <a:lnTo>
                    <a:pt x="212280" y="115290"/>
                  </a:lnTo>
                  <a:lnTo>
                    <a:pt x="218033" y="108610"/>
                  </a:lnTo>
                  <a:lnTo>
                    <a:pt x="218033" y="100507"/>
                  </a:lnTo>
                  <a:lnTo>
                    <a:pt x="218033" y="96900"/>
                  </a:lnTo>
                  <a:lnTo>
                    <a:pt x="220459" y="96265"/>
                  </a:lnTo>
                  <a:lnTo>
                    <a:pt x="222275" y="93954"/>
                  </a:lnTo>
                  <a:lnTo>
                    <a:pt x="222275" y="91211"/>
                  </a:lnTo>
                  <a:lnTo>
                    <a:pt x="222275" y="88442"/>
                  </a:lnTo>
                  <a:lnTo>
                    <a:pt x="220459" y="86144"/>
                  </a:lnTo>
                  <a:lnTo>
                    <a:pt x="218033" y="85496"/>
                  </a:lnTo>
                  <a:lnTo>
                    <a:pt x="218033" y="81889"/>
                  </a:lnTo>
                  <a:lnTo>
                    <a:pt x="218033" y="73037"/>
                  </a:lnTo>
                  <a:lnTo>
                    <a:pt x="211162" y="65836"/>
                  </a:lnTo>
                  <a:lnTo>
                    <a:pt x="202717" y="65836"/>
                  </a:lnTo>
                  <a:lnTo>
                    <a:pt x="187426" y="65836"/>
                  </a:lnTo>
                  <a:lnTo>
                    <a:pt x="187426" y="48552"/>
                  </a:lnTo>
                  <a:lnTo>
                    <a:pt x="187426" y="42938"/>
                  </a:lnTo>
                  <a:lnTo>
                    <a:pt x="183070" y="38392"/>
                  </a:lnTo>
                  <a:lnTo>
                    <a:pt x="177711" y="38392"/>
                  </a:lnTo>
                  <a:lnTo>
                    <a:pt x="176644" y="38392"/>
                  </a:lnTo>
                  <a:lnTo>
                    <a:pt x="176644" y="5905"/>
                  </a:lnTo>
                  <a:lnTo>
                    <a:pt x="176644" y="2641"/>
                  </a:lnTo>
                  <a:lnTo>
                    <a:pt x="174129" y="0"/>
                  </a:lnTo>
                  <a:lnTo>
                    <a:pt x="171030" y="0"/>
                  </a:lnTo>
                  <a:lnTo>
                    <a:pt x="167919" y="0"/>
                  </a:lnTo>
                  <a:lnTo>
                    <a:pt x="165404" y="2641"/>
                  </a:lnTo>
                  <a:lnTo>
                    <a:pt x="165404" y="5905"/>
                  </a:lnTo>
                  <a:lnTo>
                    <a:pt x="165404" y="38392"/>
                  </a:lnTo>
                  <a:lnTo>
                    <a:pt x="164337" y="38392"/>
                  </a:lnTo>
                  <a:lnTo>
                    <a:pt x="158978" y="38392"/>
                  </a:lnTo>
                  <a:lnTo>
                    <a:pt x="154635" y="42938"/>
                  </a:lnTo>
                  <a:lnTo>
                    <a:pt x="154635" y="48552"/>
                  </a:lnTo>
                  <a:lnTo>
                    <a:pt x="154635" y="65836"/>
                  </a:lnTo>
                  <a:lnTo>
                    <a:pt x="139331" y="65836"/>
                  </a:lnTo>
                  <a:lnTo>
                    <a:pt x="130898" y="65836"/>
                  </a:lnTo>
                  <a:lnTo>
                    <a:pt x="124028" y="73050"/>
                  </a:lnTo>
                  <a:lnTo>
                    <a:pt x="124028" y="81889"/>
                  </a:lnTo>
                  <a:lnTo>
                    <a:pt x="124028" y="85496"/>
                  </a:lnTo>
                  <a:lnTo>
                    <a:pt x="121589" y="86144"/>
                  </a:lnTo>
                  <a:lnTo>
                    <a:pt x="119786" y="88442"/>
                  </a:lnTo>
                  <a:lnTo>
                    <a:pt x="119786" y="91211"/>
                  </a:lnTo>
                  <a:lnTo>
                    <a:pt x="119786" y="93954"/>
                  </a:lnTo>
                  <a:lnTo>
                    <a:pt x="121589" y="96265"/>
                  </a:lnTo>
                  <a:lnTo>
                    <a:pt x="124028" y="96913"/>
                  </a:lnTo>
                  <a:lnTo>
                    <a:pt x="124028" y="100507"/>
                  </a:lnTo>
                  <a:lnTo>
                    <a:pt x="124028" y="108610"/>
                  </a:lnTo>
                  <a:lnTo>
                    <a:pt x="129768" y="115290"/>
                  </a:lnTo>
                  <a:lnTo>
                    <a:pt x="137198" y="116395"/>
                  </a:lnTo>
                  <a:lnTo>
                    <a:pt x="142049" y="136499"/>
                  </a:lnTo>
                  <a:lnTo>
                    <a:pt x="143294" y="141681"/>
                  </a:lnTo>
                  <a:lnTo>
                    <a:pt x="147739" y="145313"/>
                  </a:lnTo>
                  <a:lnTo>
                    <a:pt x="152831" y="145313"/>
                  </a:lnTo>
                  <a:lnTo>
                    <a:pt x="154635" y="145313"/>
                  </a:lnTo>
                  <a:lnTo>
                    <a:pt x="154635" y="173481"/>
                  </a:lnTo>
                  <a:lnTo>
                    <a:pt x="119392" y="173481"/>
                  </a:lnTo>
                  <a:lnTo>
                    <a:pt x="113271" y="173481"/>
                  </a:lnTo>
                  <a:lnTo>
                    <a:pt x="108292" y="178701"/>
                  </a:lnTo>
                  <a:lnTo>
                    <a:pt x="108292" y="185140"/>
                  </a:lnTo>
                  <a:lnTo>
                    <a:pt x="108292" y="196202"/>
                  </a:lnTo>
                  <a:lnTo>
                    <a:pt x="108292" y="202095"/>
                  </a:lnTo>
                  <a:lnTo>
                    <a:pt x="112471" y="206959"/>
                  </a:lnTo>
                  <a:lnTo>
                    <a:pt x="117881" y="207733"/>
                  </a:lnTo>
                  <a:lnTo>
                    <a:pt x="117881" y="240677"/>
                  </a:lnTo>
                  <a:lnTo>
                    <a:pt x="92684" y="240677"/>
                  </a:lnTo>
                  <a:lnTo>
                    <a:pt x="87896" y="240677"/>
                  </a:lnTo>
                  <a:lnTo>
                    <a:pt x="83807" y="243890"/>
                  </a:lnTo>
                  <a:lnTo>
                    <a:pt x="82283" y="248361"/>
                  </a:lnTo>
                  <a:lnTo>
                    <a:pt x="18414" y="283959"/>
                  </a:lnTo>
                  <a:lnTo>
                    <a:pt x="13461" y="283959"/>
                  </a:lnTo>
                  <a:lnTo>
                    <a:pt x="5689" y="283959"/>
                  </a:lnTo>
                  <a:lnTo>
                    <a:pt x="0" y="291642"/>
                  </a:lnTo>
                  <a:lnTo>
                    <a:pt x="1943" y="299542"/>
                  </a:lnTo>
                  <a:lnTo>
                    <a:pt x="5445" y="313806"/>
                  </a:lnTo>
                  <a:lnTo>
                    <a:pt x="18087" y="365327"/>
                  </a:lnTo>
                  <a:lnTo>
                    <a:pt x="28587" y="392658"/>
                  </a:lnTo>
                  <a:lnTo>
                    <a:pt x="34010" y="392658"/>
                  </a:lnTo>
                  <a:lnTo>
                    <a:pt x="325221" y="392658"/>
                  </a:lnTo>
                  <a:lnTo>
                    <a:pt x="330111" y="392658"/>
                  </a:lnTo>
                  <a:lnTo>
                    <a:pt x="334441" y="389572"/>
                  </a:lnTo>
                  <a:lnTo>
                    <a:pt x="336257" y="384797"/>
                  </a:lnTo>
                  <a:lnTo>
                    <a:pt x="339804" y="375477"/>
                  </a:lnTo>
                  <a:lnTo>
                    <a:pt x="345590" y="360256"/>
                  </a:lnTo>
                  <a:lnTo>
                    <a:pt x="351365" y="345065"/>
                  </a:lnTo>
                  <a:lnTo>
                    <a:pt x="354876" y="335838"/>
                  </a:lnTo>
                  <a:lnTo>
                    <a:pt x="356031" y="332816"/>
                  </a:lnTo>
                  <a:lnTo>
                    <a:pt x="354622" y="329387"/>
                  </a:lnTo>
                  <a:lnTo>
                    <a:pt x="351726" y="328180"/>
                  </a:lnTo>
                  <a:lnTo>
                    <a:pt x="348856" y="326986"/>
                  </a:lnTo>
                  <a:lnTo>
                    <a:pt x="345579" y="328447"/>
                  </a:lnTo>
                  <a:lnTo>
                    <a:pt x="344436" y="331482"/>
                  </a:lnTo>
                  <a:lnTo>
                    <a:pt x="335864" y="354037"/>
                  </a:lnTo>
                  <a:lnTo>
                    <a:pt x="194233" y="354037"/>
                  </a:lnTo>
                  <a:lnTo>
                    <a:pt x="191122" y="354037"/>
                  </a:lnTo>
                  <a:lnTo>
                    <a:pt x="188607" y="356666"/>
                  </a:lnTo>
                  <a:lnTo>
                    <a:pt x="188607" y="359930"/>
                  </a:lnTo>
                  <a:lnTo>
                    <a:pt x="188607" y="363181"/>
                  </a:lnTo>
                  <a:lnTo>
                    <a:pt x="191122" y="365823"/>
                  </a:lnTo>
                  <a:lnTo>
                    <a:pt x="194233" y="365823"/>
                  </a:lnTo>
                  <a:lnTo>
                    <a:pt x="331368" y="365823"/>
                  </a:lnTo>
                  <a:lnTo>
                    <a:pt x="325818" y="380428"/>
                  </a:lnTo>
                  <a:lnTo>
                    <a:pt x="325716" y="380695"/>
                  </a:lnTo>
                  <a:lnTo>
                    <a:pt x="325488" y="380860"/>
                  </a:lnTo>
                  <a:lnTo>
                    <a:pt x="325208" y="380860"/>
                  </a:lnTo>
                  <a:lnTo>
                    <a:pt x="34010" y="380860"/>
                  </a:lnTo>
                  <a:lnTo>
                    <a:pt x="33718" y="380860"/>
                  </a:lnTo>
                  <a:lnTo>
                    <a:pt x="33451" y="380644"/>
                  </a:lnTo>
                  <a:lnTo>
                    <a:pt x="33388" y="380352"/>
                  </a:lnTo>
                  <a:lnTo>
                    <a:pt x="29819" y="365823"/>
                  </a:lnTo>
                  <a:lnTo>
                    <a:pt x="167995" y="365823"/>
                  </a:lnTo>
                  <a:lnTo>
                    <a:pt x="171107" y="365823"/>
                  </a:lnTo>
                  <a:lnTo>
                    <a:pt x="173608" y="363181"/>
                  </a:lnTo>
                  <a:lnTo>
                    <a:pt x="173608" y="359930"/>
                  </a:lnTo>
                  <a:lnTo>
                    <a:pt x="173608" y="356666"/>
                  </a:lnTo>
                  <a:lnTo>
                    <a:pt x="171107" y="354037"/>
                  </a:lnTo>
                  <a:lnTo>
                    <a:pt x="167995" y="354037"/>
                  </a:lnTo>
                  <a:lnTo>
                    <a:pt x="26923" y="354037"/>
                  </a:lnTo>
                  <a:lnTo>
                    <a:pt x="12826" y="296608"/>
                  </a:lnTo>
                  <a:lnTo>
                    <a:pt x="12750" y="296278"/>
                  </a:lnTo>
                  <a:lnTo>
                    <a:pt x="12953" y="296011"/>
                  </a:lnTo>
                  <a:lnTo>
                    <a:pt x="13131" y="295744"/>
                  </a:lnTo>
                  <a:lnTo>
                    <a:pt x="13373" y="295744"/>
                  </a:lnTo>
                  <a:lnTo>
                    <a:pt x="226720" y="295744"/>
                  </a:lnTo>
                  <a:lnTo>
                    <a:pt x="229336" y="295744"/>
                  </a:lnTo>
                  <a:lnTo>
                    <a:pt x="231927" y="294817"/>
                  </a:lnTo>
                  <a:lnTo>
                    <a:pt x="234010" y="293128"/>
                  </a:lnTo>
                  <a:lnTo>
                    <a:pt x="251053" y="279298"/>
                  </a:lnTo>
                  <a:lnTo>
                    <a:pt x="364274" y="279298"/>
                  </a:lnTo>
                  <a:lnTo>
                    <a:pt x="354152" y="305892"/>
                  </a:lnTo>
                  <a:lnTo>
                    <a:pt x="353009" y="308914"/>
                  </a:lnTo>
                  <a:lnTo>
                    <a:pt x="354406" y="312356"/>
                  </a:lnTo>
                  <a:lnTo>
                    <a:pt x="357289" y="313550"/>
                  </a:lnTo>
                  <a:lnTo>
                    <a:pt x="360171" y="314756"/>
                  </a:lnTo>
                  <a:lnTo>
                    <a:pt x="363448" y="313283"/>
                  </a:lnTo>
                  <a:lnTo>
                    <a:pt x="364604" y="310260"/>
                  </a:lnTo>
                  <a:lnTo>
                    <a:pt x="384555" y="257771"/>
                  </a:lnTo>
                  <a:lnTo>
                    <a:pt x="387667" y="249580"/>
                  </a:lnTo>
                  <a:lnTo>
                    <a:pt x="381914" y="240677"/>
                  </a:lnTo>
                  <a:lnTo>
                    <a:pt x="373506" y="240677"/>
                  </a:lnTo>
                </a:path>
              </a:pathLst>
            </a:custGeom>
            <a:ln w="3175">
              <a:solidFill>
                <a:srgbClr val="305C7E"/>
              </a:solidFill>
            </a:ln>
          </p:spPr>
          <p:txBody>
            <a:bodyPr wrap="square" lIns="0" tIns="0" rIns="0" bIns="0" rtlCol="0"/>
            <a:lstStyle/>
            <a:p>
              <a:endParaRPr sz="1744"/>
            </a:p>
          </p:txBody>
        </p:sp>
      </p:grpSp>
      <p:sp>
        <p:nvSpPr>
          <p:cNvPr id="54" name="object 54"/>
          <p:cNvSpPr/>
          <p:nvPr/>
        </p:nvSpPr>
        <p:spPr>
          <a:xfrm>
            <a:off x="6795112" y="1421086"/>
            <a:ext cx="453051" cy="451053"/>
          </a:xfrm>
          <a:prstGeom prst="rect">
            <a:avLst/>
          </a:prstGeom>
          <a:blipFill>
            <a:blip r:embed="rId7" cstate="print"/>
            <a:stretch>
              <a:fillRect/>
            </a:stretch>
          </a:blipFill>
        </p:spPr>
        <p:txBody>
          <a:bodyPr wrap="square" lIns="0" tIns="0" rIns="0" bIns="0" rtlCol="0"/>
          <a:lstStyle/>
          <a:p>
            <a:endParaRPr sz="1744"/>
          </a:p>
        </p:txBody>
      </p:sp>
      <p:grpSp>
        <p:nvGrpSpPr>
          <p:cNvPr id="102" name="Group 101"/>
          <p:cNvGrpSpPr/>
          <p:nvPr/>
        </p:nvGrpSpPr>
        <p:grpSpPr>
          <a:xfrm>
            <a:off x="6793943" y="2003785"/>
            <a:ext cx="455389" cy="415536"/>
            <a:chOff x="6425217" y="1957409"/>
            <a:chExt cx="455389" cy="415536"/>
          </a:xfrm>
        </p:grpSpPr>
        <p:sp>
          <p:nvSpPr>
            <p:cNvPr id="55" name="object 55"/>
            <p:cNvSpPr/>
            <p:nvPr/>
          </p:nvSpPr>
          <p:spPr>
            <a:xfrm>
              <a:off x="6425217" y="2221389"/>
              <a:ext cx="145188" cy="151556"/>
            </a:xfrm>
            <a:prstGeom prst="rect">
              <a:avLst/>
            </a:prstGeom>
            <a:blipFill>
              <a:blip r:embed="rId8" cstate="print"/>
              <a:stretch>
                <a:fillRect/>
              </a:stretch>
            </a:blipFill>
          </p:spPr>
          <p:txBody>
            <a:bodyPr wrap="square" lIns="0" tIns="0" rIns="0" bIns="0" rtlCol="0"/>
            <a:lstStyle/>
            <a:p>
              <a:endParaRPr sz="1744"/>
            </a:p>
          </p:txBody>
        </p:sp>
        <p:sp>
          <p:nvSpPr>
            <p:cNvPr id="56" name="object 56"/>
            <p:cNvSpPr/>
            <p:nvPr/>
          </p:nvSpPr>
          <p:spPr>
            <a:xfrm>
              <a:off x="6455514" y="1957409"/>
              <a:ext cx="367851" cy="384460"/>
            </a:xfrm>
            <a:custGeom>
              <a:avLst/>
              <a:gdLst/>
              <a:ahLst/>
              <a:cxnLst/>
              <a:rect l="l" t="t" r="r" b="b"/>
              <a:pathLst>
                <a:path w="379729" h="396875">
                  <a:moveTo>
                    <a:pt x="136093" y="313461"/>
                  </a:moveTo>
                  <a:lnTo>
                    <a:pt x="124067" y="313461"/>
                  </a:lnTo>
                  <a:lnTo>
                    <a:pt x="126925" y="362165"/>
                  </a:lnTo>
                  <a:lnTo>
                    <a:pt x="128423" y="365645"/>
                  </a:lnTo>
                  <a:lnTo>
                    <a:pt x="154001" y="392366"/>
                  </a:lnTo>
                  <a:lnTo>
                    <a:pt x="160558" y="396319"/>
                  </a:lnTo>
                  <a:lnTo>
                    <a:pt x="167711" y="396352"/>
                  </a:lnTo>
                  <a:lnTo>
                    <a:pt x="174025" y="392839"/>
                  </a:lnTo>
                  <a:lnTo>
                    <a:pt x="178068" y="386156"/>
                  </a:lnTo>
                  <a:lnTo>
                    <a:pt x="178450" y="384873"/>
                  </a:lnTo>
                  <a:lnTo>
                    <a:pt x="163806" y="384873"/>
                  </a:lnTo>
                  <a:lnTo>
                    <a:pt x="138990" y="358940"/>
                  </a:lnTo>
                  <a:lnTo>
                    <a:pt x="138736" y="358355"/>
                  </a:lnTo>
                  <a:lnTo>
                    <a:pt x="136093" y="313461"/>
                  </a:lnTo>
                  <a:close/>
                </a:path>
                <a:path w="379729" h="396875">
                  <a:moveTo>
                    <a:pt x="204033" y="284594"/>
                  </a:moveTo>
                  <a:lnTo>
                    <a:pt x="191898" y="284594"/>
                  </a:lnTo>
                  <a:lnTo>
                    <a:pt x="193054" y="289052"/>
                  </a:lnTo>
                  <a:lnTo>
                    <a:pt x="193003" y="293789"/>
                  </a:lnTo>
                  <a:lnTo>
                    <a:pt x="190781" y="301180"/>
                  </a:lnTo>
                  <a:lnTo>
                    <a:pt x="166054" y="384289"/>
                  </a:lnTo>
                  <a:lnTo>
                    <a:pt x="163806" y="384873"/>
                  </a:lnTo>
                  <a:lnTo>
                    <a:pt x="178450" y="384873"/>
                  </a:lnTo>
                  <a:lnTo>
                    <a:pt x="203112" y="302056"/>
                  </a:lnTo>
                  <a:lnTo>
                    <a:pt x="204507" y="295167"/>
                  </a:lnTo>
                  <a:lnTo>
                    <a:pt x="204631" y="288231"/>
                  </a:lnTo>
                  <a:lnTo>
                    <a:pt x="204033" y="284594"/>
                  </a:lnTo>
                  <a:close/>
                </a:path>
                <a:path w="379729" h="396875">
                  <a:moveTo>
                    <a:pt x="103497" y="182562"/>
                  </a:moveTo>
                  <a:lnTo>
                    <a:pt x="9767" y="210299"/>
                  </a:lnTo>
                  <a:lnTo>
                    <a:pt x="0" y="221135"/>
                  </a:lnTo>
                  <a:lnTo>
                    <a:pt x="39" y="228612"/>
                  </a:lnTo>
                  <a:lnTo>
                    <a:pt x="3824" y="235458"/>
                  </a:lnTo>
                  <a:lnTo>
                    <a:pt x="29389" y="262178"/>
                  </a:lnTo>
                  <a:lnTo>
                    <a:pt x="32716" y="263740"/>
                  </a:lnTo>
                  <a:lnTo>
                    <a:pt x="79338" y="266712"/>
                  </a:lnTo>
                  <a:lnTo>
                    <a:pt x="79109" y="271195"/>
                  </a:lnTo>
                  <a:lnTo>
                    <a:pt x="78551" y="276821"/>
                  </a:lnTo>
                  <a:lnTo>
                    <a:pt x="80798" y="284505"/>
                  </a:lnTo>
                  <a:lnTo>
                    <a:pt x="71324" y="294411"/>
                  </a:lnTo>
                  <a:lnTo>
                    <a:pt x="67938" y="299732"/>
                  </a:lnTo>
                  <a:lnTo>
                    <a:pt x="66809" y="305792"/>
                  </a:lnTo>
                  <a:lnTo>
                    <a:pt x="67938" y="311854"/>
                  </a:lnTo>
                  <a:lnTo>
                    <a:pt x="71324" y="317182"/>
                  </a:lnTo>
                  <a:lnTo>
                    <a:pt x="81789" y="328117"/>
                  </a:lnTo>
                  <a:lnTo>
                    <a:pt x="91555" y="328117"/>
                  </a:lnTo>
                  <a:lnTo>
                    <a:pt x="104751" y="314337"/>
                  </a:lnTo>
                  <a:lnTo>
                    <a:pt x="85574" y="314337"/>
                  </a:lnTo>
                  <a:lnTo>
                    <a:pt x="78512" y="306946"/>
                  </a:lnTo>
                  <a:lnTo>
                    <a:pt x="78512" y="304647"/>
                  </a:lnTo>
                  <a:lnTo>
                    <a:pt x="108127" y="273710"/>
                  </a:lnTo>
                  <a:lnTo>
                    <a:pt x="91136" y="273710"/>
                  </a:lnTo>
                  <a:lnTo>
                    <a:pt x="91080" y="271195"/>
                  </a:lnTo>
                  <a:lnTo>
                    <a:pt x="91362" y="266712"/>
                  </a:lnTo>
                  <a:lnTo>
                    <a:pt x="91682" y="260591"/>
                  </a:lnTo>
                  <a:lnTo>
                    <a:pt x="92575" y="254203"/>
                  </a:lnTo>
                  <a:lnTo>
                    <a:pt x="80138" y="254203"/>
                  </a:lnTo>
                  <a:lnTo>
                    <a:pt x="36374" y="251396"/>
                  </a:lnTo>
                  <a:lnTo>
                    <a:pt x="35802" y="251129"/>
                  </a:lnTo>
                  <a:lnTo>
                    <a:pt x="10999" y="225209"/>
                  </a:lnTo>
                  <a:lnTo>
                    <a:pt x="11545" y="222859"/>
                  </a:lnTo>
                  <a:lnTo>
                    <a:pt x="98147" y="194716"/>
                  </a:lnTo>
                  <a:lnTo>
                    <a:pt x="102681" y="194640"/>
                  </a:lnTo>
                  <a:lnTo>
                    <a:pt x="125134" y="194640"/>
                  </a:lnTo>
                  <a:lnTo>
                    <a:pt x="133238" y="186169"/>
                  </a:lnTo>
                  <a:lnTo>
                    <a:pt x="116257" y="186169"/>
                  </a:lnTo>
                  <a:lnTo>
                    <a:pt x="110016" y="183730"/>
                  </a:lnTo>
                  <a:lnTo>
                    <a:pt x="103497" y="182562"/>
                  </a:lnTo>
                  <a:close/>
                </a:path>
                <a:path w="379729" h="396875">
                  <a:moveTo>
                    <a:pt x="164179" y="234226"/>
                  </a:moveTo>
                  <a:lnTo>
                    <a:pt x="148121" y="234226"/>
                  </a:lnTo>
                  <a:lnTo>
                    <a:pt x="155182" y="241592"/>
                  </a:lnTo>
                  <a:lnTo>
                    <a:pt x="155182" y="243903"/>
                  </a:lnTo>
                  <a:lnTo>
                    <a:pt x="87758" y="314337"/>
                  </a:lnTo>
                  <a:lnTo>
                    <a:pt x="104751" y="314337"/>
                  </a:lnTo>
                  <a:lnTo>
                    <a:pt x="107049" y="311937"/>
                  </a:lnTo>
                  <a:lnTo>
                    <a:pt x="139333" y="311937"/>
                  </a:lnTo>
                  <a:lnTo>
                    <a:pt x="151645" y="309370"/>
                  </a:lnTo>
                  <a:lnTo>
                    <a:pt x="166385" y="303480"/>
                  </a:lnTo>
                  <a:lnTo>
                    <a:pt x="170124" y="301180"/>
                  </a:lnTo>
                  <a:lnTo>
                    <a:pt x="118238" y="301180"/>
                  </a:lnTo>
                  <a:lnTo>
                    <a:pt x="117374" y="301142"/>
                  </a:lnTo>
                  <a:lnTo>
                    <a:pt x="162371" y="254139"/>
                  </a:lnTo>
                  <a:lnTo>
                    <a:pt x="165719" y="248856"/>
                  </a:lnTo>
                  <a:lnTo>
                    <a:pt x="166862" y="242801"/>
                  </a:lnTo>
                  <a:lnTo>
                    <a:pt x="165759" y="236723"/>
                  </a:lnTo>
                  <a:lnTo>
                    <a:pt x="164179" y="234226"/>
                  </a:lnTo>
                  <a:close/>
                </a:path>
                <a:path w="379729" h="396875">
                  <a:moveTo>
                    <a:pt x="139333" y="311937"/>
                  </a:moveTo>
                  <a:lnTo>
                    <a:pt x="107049" y="311937"/>
                  </a:lnTo>
                  <a:lnTo>
                    <a:pt x="114377" y="314274"/>
                  </a:lnTo>
                  <a:lnTo>
                    <a:pt x="119762" y="313702"/>
                  </a:lnTo>
                  <a:lnTo>
                    <a:pt x="124067" y="313461"/>
                  </a:lnTo>
                  <a:lnTo>
                    <a:pt x="136093" y="313461"/>
                  </a:lnTo>
                  <a:lnTo>
                    <a:pt x="136043" y="312623"/>
                  </a:lnTo>
                  <a:lnTo>
                    <a:pt x="139333" y="311937"/>
                  </a:lnTo>
                  <a:close/>
                </a:path>
                <a:path w="379729" h="396875">
                  <a:moveTo>
                    <a:pt x="150814" y="185547"/>
                  </a:moveTo>
                  <a:lnTo>
                    <a:pt x="133834" y="185547"/>
                  </a:lnTo>
                  <a:lnTo>
                    <a:pt x="201779" y="256527"/>
                  </a:lnTo>
                  <a:lnTo>
                    <a:pt x="183529" y="275602"/>
                  </a:lnTo>
                  <a:lnTo>
                    <a:pt x="147443" y="297527"/>
                  </a:lnTo>
                  <a:lnTo>
                    <a:pt x="118238" y="301180"/>
                  </a:lnTo>
                  <a:lnTo>
                    <a:pt x="170124" y="301180"/>
                  </a:lnTo>
                  <a:lnTo>
                    <a:pt x="179919" y="295154"/>
                  </a:lnTo>
                  <a:lnTo>
                    <a:pt x="191898" y="284594"/>
                  </a:lnTo>
                  <a:lnTo>
                    <a:pt x="204033" y="284594"/>
                  </a:lnTo>
                  <a:lnTo>
                    <a:pt x="203510" y="281416"/>
                  </a:lnTo>
                  <a:lnTo>
                    <a:pt x="201169" y="274891"/>
                  </a:lnTo>
                  <a:lnTo>
                    <a:pt x="227240" y="247662"/>
                  </a:lnTo>
                  <a:lnTo>
                    <a:pt x="210262" y="247662"/>
                  </a:lnTo>
                  <a:lnTo>
                    <a:pt x="150814" y="185547"/>
                  </a:lnTo>
                  <a:close/>
                </a:path>
                <a:path w="379729" h="396875">
                  <a:moveTo>
                    <a:pt x="142216" y="220345"/>
                  </a:moveTo>
                  <a:lnTo>
                    <a:pt x="91136" y="273710"/>
                  </a:lnTo>
                  <a:lnTo>
                    <a:pt x="108127" y="273710"/>
                  </a:lnTo>
                  <a:lnTo>
                    <a:pt x="145924" y="234226"/>
                  </a:lnTo>
                  <a:lnTo>
                    <a:pt x="164179" y="234226"/>
                  </a:lnTo>
                  <a:lnTo>
                    <a:pt x="162371" y="231368"/>
                  </a:lnTo>
                  <a:lnTo>
                    <a:pt x="151995" y="220548"/>
                  </a:lnTo>
                  <a:lnTo>
                    <a:pt x="142216" y="220345"/>
                  </a:lnTo>
                  <a:close/>
                </a:path>
                <a:path w="379729" h="396875">
                  <a:moveTo>
                    <a:pt x="125134" y="194640"/>
                  </a:moveTo>
                  <a:lnTo>
                    <a:pt x="102681" y="194640"/>
                  </a:lnTo>
                  <a:lnTo>
                    <a:pt x="106973" y="195859"/>
                  </a:lnTo>
                  <a:lnTo>
                    <a:pt x="96535" y="208881"/>
                  </a:lnTo>
                  <a:lnTo>
                    <a:pt x="88560" y="223226"/>
                  </a:lnTo>
                  <a:lnTo>
                    <a:pt x="83083" y="238473"/>
                  </a:lnTo>
                  <a:lnTo>
                    <a:pt x="80138" y="254203"/>
                  </a:lnTo>
                  <a:lnTo>
                    <a:pt x="92575" y="254203"/>
                  </a:lnTo>
                  <a:lnTo>
                    <a:pt x="93856" y="245034"/>
                  </a:lnTo>
                  <a:lnTo>
                    <a:pt x="98661" y="230292"/>
                  </a:lnTo>
                  <a:lnTo>
                    <a:pt x="105952" y="216707"/>
                  </a:lnTo>
                  <a:lnTo>
                    <a:pt x="115584" y="204622"/>
                  </a:lnTo>
                  <a:lnTo>
                    <a:pt x="125134" y="194640"/>
                  </a:lnTo>
                  <a:close/>
                </a:path>
                <a:path w="379729" h="396875">
                  <a:moveTo>
                    <a:pt x="261659" y="197929"/>
                  </a:moveTo>
                  <a:lnTo>
                    <a:pt x="257862" y="197929"/>
                  </a:lnTo>
                  <a:lnTo>
                    <a:pt x="210262" y="247662"/>
                  </a:lnTo>
                  <a:lnTo>
                    <a:pt x="227240" y="247662"/>
                  </a:lnTo>
                  <a:lnTo>
                    <a:pt x="266358" y="206806"/>
                  </a:lnTo>
                  <a:lnTo>
                    <a:pt x="266358" y="202819"/>
                  </a:lnTo>
                  <a:lnTo>
                    <a:pt x="261659" y="197929"/>
                  </a:lnTo>
                  <a:close/>
                </a:path>
                <a:path w="379729" h="396875">
                  <a:moveTo>
                    <a:pt x="311303" y="84645"/>
                  </a:moveTo>
                  <a:lnTo>
                    <a:pt x="307506" y="84645"/>
                  </a:lnTo>
                  <a:lnTo>
                    <a:pt x="302820" y="89535"/>
                  </a:lnTo>
                  <a:lnTo>
                    <a:pt x="302820" y="93510"/>
                  </a:lnTo>
                  <a:lnTo>
                    <a:pt x="330303" y="122224"/>
                  </a:lnTo>
                  <a:lnTo>
                    <a:pt x="272988" y="182118"/>
                  </a:lnTo>
                  <a:lnTo>
                    <a:pt x="273061" y="186169"/>
                  </a:lnTo>
                  <a:lnTo>
                    <a:pt x="277687" y="190995"/>
                  </a:lnTo>
                  <a:lnTo>
                    <a:pt x="281484" y="190995"/>
                  </a:lnTo>
                  <a:lnTo>
                    <a:pt x="355771" y="113360"/>
                  </a:lnTo>
                  <a:lnTo>
                    <a:pt x="338812" y="113360"/>
                  </a:lnTo>
                  <a:lnTo>
                    <a:pt x="311303" y="84645"/>
                  </a:lnTo>
                  <a:close/>
                </a:path>
                <a:path w="379729" h="396875">
                  <a:moveTo>
                    <a:pt x="318327" y="0"/>
                  </a:moveTo>
                  <a:lnTo>
                    <a:pt x="280783" y="16114"/>
                  </a:lnTo>
                  <a:lnTo>
                    <a:pt x="116257" y="186169"/>
                  </a:lnTo>
                  <a:lnTo>
                    <a:pt x="133238" y="186169"/>
                  </a:lnTo>
                  <a:lnTo>
                    <a:pt x="133834" y="185547"/>
                  </a:lnTo>
                  <a:lnTo>
                    <a:pt x="150814" y="185547"/>
                  </a:lnTo>
                  <a:lnTo>
                    <a:pt x="142330" y="176682"/>
                  </a:lnTo>
                  <a:lnTo>
                    <a:pt x="262370" y="51244"/>
                  </a:lnTo>
                  <a:lnTo>
                    <a:pt x="279340" y="51244"/>
                  </a:lnTo>
                  <a:lnTo>
                    <a:pt x="270854" y="42379"/>
                  </a:lnTo>
                  <a:lnTo>
                    <a:pt x="278690" y="34188"/>
                  </a:lnTo>
                  <a:lnTo>
                    <a:pt x="302609" y="18207"/>
                  </a:lnTo>
                  <a:lnTo>
                    <a:pt x="332349" y="11144"/>
                  </a:lnTo>
                  <a:lnTo>
                    <a:pt x="366765" y="11144"/>
                  </a:lnTo>
                  <a:lnTo>
                    <a:pt x="347093" y="124"/>
                  </a:lnTo>
                  <a:lnTo>
                    <a:pt x="318327" y="0"/>
                  </a:lnTo>
                  <a:close/>
                </a:path>
                <a:path w="379729" h="396875">
                  <a:moveTo>
                    <a:pt x="366765" y="11144"/>
                  </a:moveTo>
                  <a:lnTo>
                    <a:pt x="332349" y="11144"/>
                  </a:lnTo>
                  <a:lnTo>
                    <a:pt x="357748" y="19082"/>
                  </a:lnTo>
                  <a:lnTo>
                    <a:pt x="368644" y="48107"/>
                  </a:lnTo>
                  <a:lnTo>
                    <a:pt x="355948" y="92939"/>
                  </a:lnTo>
                  <a:lnTo>
                    <a:pt x="338812" y="113360"/>
                  </a:lnTo>
                  <a:lnTo>
                    <a:pt x="355771" y="113360"/>
                  </a:lnTo>
                  <a:lnTo>
                    <a:pt x="363384" y="103864"/>
                  </a:lnTo>
                  <a:lnTo>
                    <a:pt x="370189" y="92071"/>
                  </a:lnTo>
                  <a:lnTo>
                    <a:pt x="375662" y="78550"/>
                  </a:lnTo>
                  <a:lnTo>
                    <a:pt x="379363" y="63766"/>
                  </a:lnTo>
                  <a:lnTo>
                    <a:pt x="379207" y="33502"/>
                  </a:lnTo>
                  <a:lnTo>
                    <a:pt x="367918" y="11790"/>
                  </a:lnTo>
                  <a:lnTo>
                    <a:pt x="366765" y="11144"/>
                  </a:lnTo>
                  <a:close/>
                </a:path>
                <a:path w="379729" h="396875">
                  <a:moveTo>
                    <a:pt x="279340" y="51244"/>
                  </a:moveTo>
                  <a:lnTo>
                    <a:pt x="262370" y="51244"/>
                  </a:lnTo>
                  <a:lnTo>
                    <a:pt x="287694" y="77711"/>
                  </a:lnTo>
                  <a:lnTo>
                    <a:pt x="291491" y="77711"/>
                  </a:lnTo>
                  <a:lnTo>
                    <a:pt x="296178" y="72809"/>
                  </a:lnTo>
                  <a:lnTo>
                    <a:pt x="296178" y="68834"/>
                  </a:lnTo>
                  <a:lnTo>
                    <a:pt x="279340" y="51244"/>
                  </a:lnTo>
                  <a:close/>
                </a:path>
              </a:pathLst>
            </a:custGeom>
            <a:solidFill>
              <a:srgbClr val="508A85"/>
            </a:solidFill>
          </p:spPr>
          <p:txBody>
            <a:bodyPr wrap="square" lIns="0" tIns="0" rIns="0" bIns="0" rtlCol="0"/>
            <a:lstStyle/>
            <a:p>
              <a:endParaRPr sz="1744"/>
            </a:p>
          </p:txBody>
        </p:sp>
        <p:sp>
          <p:nvSpPr>
            <p:cNvPr id="57" name="object 57"/>
            <p:cNvSpPr/>
            <p:nvPr/>
          </p:nvSpPr>
          <p:spPr>
            <a:xfrm>
              <a:off x="6464748" y="2135730"/>
              <a:ext cx="187653" cy="195933"/>
            </a:xfrm>
            <a:prstGeom prst="rect">
              <a:avLst/>
            </a:prstGeom>
            <a:blipFill>
              <a:blip r:embed="rId9" cstate="print"/>
              <a:stretch>
                <a:fillRect/>
              </a:stretch>
            </a:blipFill>
          </p:spPr>
          <p:txBody>
            <a:bodyPr wrap="square" lIns="0" tIns="0" rIns="0" bIns="0" rtlCol="0"/>
            <a:lstStyle/>
            <a:p>
              <a:endParaRPr sz="1744"/>
            </a:p>
          </p:txBody>
        </p:sp>
        <p:sp>
          <p:nvSpPr>
            <p:cNvPr id="58" name="object 58"/>
            <p:cNvSpPr/>
            <p:nvPr/>
          </p:nvSpPr>
          <p:spPr>
            <a:xfrm>
              <a:off x="6455514" y="1957409"/>
              <a:ext cx="367851" cy="384460"/>
            </a:xfrm>
            <a:custGeom>
              <a:avLst/>
              <a:gdLst/>
              <a:ahLst/>
              <a:cxnLst/>
              <a:rect l="l" t="t" r="r" b="b"/>
              <a:pathLst>
                <a:path w="379729" h="396875">
                  <a:moveTo>
                    <a:pt x="275337" y="188544"/>
                  </a:moveTo>
                  <a:lnTo>
                    <a:pt x="277687" y="190995"/>
                  </a:lnTo>
                  <a:lnTo>
                    <a:pt x="281484" y="190995"/>
                  </a:lnTo>
                  <a:lnTo>
                    <a:pt x="283821" y="188544"/>
                  </a:lnTo>
                  <a:lnTo>
                    <a:pt x="355690" y="113461"/>
                  </a:lnTo>
                  <a:lnTo>
                    <a:pt x="363384" y="103864"/>
                  </a:lnTo>
                  <a:lnTo>
                    <a:pt x="370189" y="92071"/>
                  </a:lnTo>
                  <a:lnTo>
                    <a:pt x="375662" y="78550"/>
                  </a:lnTo>
                  <a:lnTo>
                    <a:pt x="379363" y="63766"/>
                  </a:lnTo>
                  <a:lnTo>
                    <a:pt x="379207" y="33502"/>
                  </a:lnTo>
                  <a:lnTo>
                    <a:pt x="367918" y="11790"/>
                  </a:lnTo>
                  <a:lnTo>
                    <a:pt x="347093" y="124"/>
                  </a:lnTo>
                  <a:lnTo>
                    <a:pt x="318327" y="0"/>
                  </a:lnTo>
                  <a:lnTo>
                    <a:pt x="305409" y="3429"/>
                  </a:lnTo>
                  <a:lnTo>
                    <a:pt x="292708" y="8809"/>
                  </a:lnTo>
                  <a:lnTo>
                    <a:pt x="280783" y="16114"/>
                  </a:lnTo>
                  <a:lnTo>
                    <a:pt x="270194" y="25323"/>
                  </a:lnTo>
                  <a:lnTo>
                    <a:pt x="244507" y="52168"/>
                  </a:lnTo>
                  <a:lnTo>
                    <a:pt x="193487" y="105475"/>
                  </a:lnTo>
                  <a:lnTo>
                    <a:pt x="142337" y="158917"/>
                  </a:lnTo>
                  <a:lnTo>
                    <a:pt x="116257" y="186169"/>
                  </a:lnTo>
                  <a:lnTo>
                    <a:pt x="110016" y="183730"/>
                  </a:lnTo>
                  <a:lnTo>
                    <a:pt x="103497" y="182562"/>
                  </a:lnTo>
                  <a:lnTo>
                    <a:pt x="96858" y="182690"/>
                  </a:lnTo>
                  <a:lnTo>
                    <a:pt x="90260" y="184137"/>
                  </a:lnTo>
                  <a:lnTo>
                    <a:pt x="9767" y="210299"/>
                  </a:lnTo>
                  <a:lnTo>
                    <a:pt x="3358" y="214530"/>
                  </a:lnTo>
                  <a:lnTo>
                    <a:pt x="0" y="221135"/>
                  </a:lnTo>
                  <a:lnTo>
                    <a:pt x="39" y="228612"/>
                  </a:lnTo>
                  <a:lnTo>
                    <a:pt x="3824" y="235458"/>
                  </a:lnTo>
                  <a:lnTo>
                    <a:pt x="26887" y="259562"/>
                  </a:lnTo>
                  <a:lnTo>
                    <a:pt x="29389" y="262178"/>
                  </a:lnTo>
                  <a:lnTo>
                    <a:pt x="32716" y="263740"/>
                  </a:lnTo>
                  <a:lnTo>
                    <a:pt x="36247" y="263956"/>
                  </a:lnTo>
                  <a:lnTo>
                    <a:pt x="79338" y="266712"/>
                  </a:lnTo>
                  <a:lnTo>
                    <a:pt x="79109" y="271195"/>
                  </a:lnTo>
                  <a:lnTo>
                    <a:pt x="78551" y="276821"/>
                  </a:lnTo>
                  <a:lnTo>
                    <a:pt x="80798" y="284505"/>
                  </a:lnTo>
                  <a:lnTo>
                    <a:pt x="71324" y="294411"/>
                  </a:lnTo>
                  <a:lnTo>
                    <a:pt x="67938" y="299732"/>
                  </a:lnTo>
                  <a:lnTo>
                    <a:pt x="66809" y="305792"/>
                  </a:lnTo>
                  <a:lnTo>
                    <a:pt x="67938" y="311854"/>
                  </a:lnTo>
                  <a:lnTo>
                    <a:pt x="71324" y="317182"/>
                  </a:lnTo>
                  <a:lnTo>
                    <a:pt x="75782" y="321830"/>
                  </a:lnTo>
                  <a:lnTo>
                    <a:pt x="81789" y="328117"/>
                  </a:lnTo>
                  <a:lnTo>
                    <a:pt x="91555" y="328117"/>
                  </a:lnTo>
                  <a:lnTo>
                    <a:pt x="97562" y="321830"/>
                  </a:lnTo>
                  <a:lnTo>
                    <a:pt x="107049" y="311937"/>
                  </a:lnTo>
                  <a:lnTo>
                    <a:pt x="114377" y="314274"/>
                  </a:lnTo>
                  <a:lnTo>
                    <a:pt x="119762" y="313702"/>
                  </a:lnTo>
                  <a:lnTo>
                    <a:pt x="124067" y="313461"/>
                  </a:lnTo>
                  <a:lnTo>
                    <a:pt x="126709" y="358482"/>
                  </a:lnTo>
                  <a:lnTo>
                    <a:pt x="126925" y="362165"/>
                  </a:lnTo>
                  <a:lnTo>
                    <a:pt x="128423" y="365645"/>
                  </a:lnTo>
                  <a:lnTo>
                    <a:pt x="130925" y="368261"/>
                  </a:lnTo>
                  <a:lnTo>
                    <a:pt x="154001" y="392366"/>
                  </a:lnTo>
                  <a:lnTo>
                    <a:pt x="160558" y="396319"/>
                  </a:lnTo>
                  <a:lnTo>
                    <a:pt x="167711" y="396352"/>
                  </a:lnTo>
                  <a:lnTo>
                    <a:pt x="174025" y="392839"/>
                  </a:lnTo>
                  <a:lnTo>
                    <a:pt x="178068" y="386156"/>
                  </a:lnTo>
                  <a:lnTo>
                    <a:pt x="203112" y="302056"/>
                  </a:lnTo>
                  <a:lnTo>
                    <a:pt x="204507" y="295167"/>
                  </a:lnTo>
                  <a:lnTo>
                    <a:pt x="204631" y="288231"/>
                  </a:lnTo>
                  <a:lnTo>
                    <a:pt x="203510" y="281416"/>
                  </a:lnTo>
                  <a:lnTo>
                    <a:pt x="201169" y="274891"/>
                  </a:lnTo>
                  <a:lnTo>
                    <a:pt x="264009" y="209245"/>
                  </a:lnTo>
                  <a:lnTo>
                    <a:pt x="266358" y="206806"/>
                  </a:lnTo>
                  <a:lnTo>
                    <a:pt x="266358" y="202819"/>
                  </a:lnTo>
                  <a:lnTo>
                    <a:pt x="264009" y="200380"/>
                  </a:lnTo>
                  <a:lnTo>
                    <a:pt x="261659" y="197929"/>
                  </a:lnTo>
                  <a:lnTo>
                    <a:pt x="257862" y="197929"/>
                  </a:lnTo>
                  <a:lnTo>
                    <a:pt x="255512" y="200380"/>
                  </a:lnTo>
                  <a:lnTo>
                    <a:pt x="210262" y="247662"/>
                  </a:lnTo>
                  <a:lnTo>
                    <a:pt x="142330" y="176682"/>
                  </a:lnTo>
                  <a:lnTo>
                    <a:pt x="262370" y="51244"/>
                  </a:lnTo>
                  <a:lnTo>
                    <a:pt x="285345" y="75260"/>
                  </a:lnTo>
                  <a:lnTo>
                    <a:pt x="287694" y="77711"/>
                  </a:lnTo>
                  <a:lnTo>
                    <a:pt x="291491" y="77711"/>
                  </a:lnTo>
                  <a:lnTo>
                    <a:pt x="293828" y="75260"/>
                  </a:lnTo>
                  <a:lnTo>
                    <a:pt x="296178" y="72809"/>
                  </a:lnTo>
                  <a:lnTo>
                    <a:pt x="296178" y="68834"/>
                  </a:lnTo>
                  <a:lnTo>
                    <a:pt x="293828" y="66382"/>
                  </a:lnTo>
                  <a:lnTo>
                    <a:pt x="270854" y="42379"/>
                  </a:lnTo>
                  <a:lnTo>
                    <a:pt x="278690" y="34188"/>
                  </a:lnTo>
                  <a:lnTo>
                    <a:pt x="302609" y="18207"/>
                  </a:lnTo>
                  <a:lnTo>
                    <a:pt x="332349" y="11144"/>
                  </a:lnTo>
                  <a:lnTo>
                    <a:pt x="357748" y="19082"/>
                  </a:lnTo>
                  <a:lnTo>
                    <a:pt x="368644" y="48107"/>
                  </a:lnTo>
                  <a:lnTo>
                    <a:pt x="367141" y="63443"/>
                  </a:lnTo>
                  <a:lnTo>
                    <a:pt x="362753" y="78805"/>
                  </a:lnTo>
                  <a:lnTo>
                    <a:pt x="355948" y="92939"/>
                  </a:lnTo>
                  <a:lnTo>
                    <a:pt x="347194" y="104597"/>
                  </a:lnTo>
                  <a:lnTo>
                    <a:pt x="338812" y="113360"/>
                  </a:lnTo>
                  <a:lnTo>
                    <a:pt x="313653" y="87083"/>
                  </a:lnTo>
                  <a:lnTo>
                    <a:pt x="311303" y="84645"/>
                  </a:lnTo>
                  <a:lnTo>
                    <a:pt x="307506" y="84645"/>
                  </a:lnTo>
                  <a:lnTo>
                    <a:pt x="305157" y="87083"/>
                  </a:lnTo>
                  <a:lnTo>
                    <a:pt x="302820" y="89535"/>
                  </a:lnTo>
                  <a:lnTo>
                    <a:pt x="302820" y="93510"/>
                  </a:lnTo>
                  <a:lnTo>
                    <a:pt x="305157" y="95948"/>
                  </a:lnTo>
                  <a:lnTo>
                    <a:pt x="330303" y="122224"/>
                  </a:lnTo>
                  <a:lnTo>
                    <a:pt x="275337" y="179666"/>
                  </a:lnTo>
                  <a:lnTo>
                    <a:pt x="272988" y="182118"/>
                  </a:lnTo>
                  <a:lnTo>
                    <a:pt x="272988" y="186093"/>
                  </a:lnTo>
                  <a:lnTo>
                    <a:pt x="275337" y="188544"/>
                  </a:lnTo>
                </a:path>
              </a:pathLst>
            </a:custGeom>
            <a:ln w="3175">
              <a:solidFill>
                <a:srgbClr val="508A85"/>
              </a:solidFill>
            </a:ln>
          </p:spPr>
          <p:txBody>
            <a:bodyPr wrap="square" lIns="0" tIns="0" rIns="0" bIns="0" rtlCol="0"/>
            <a:lstStyle/>
            <a:p>
              <a:endParaRPr sz="1744"/>
            </a:p>
          </p:txBody>
        </p:sp>
        <p:sp>
          <p:nvSpPr>
            <p:cNvPr id="59" name="object 59"/>
            <p:cNvSpPr/>
            <p:nvPr/>
          </p:nvSpPr>
          <p:spPr>
            <a:xfrm>
              <a:off x="6598258" y="2010034"/>
              <a:ext cx="282348" cy="325407"/>
            </a:xfrm>
            <a:custGeom>
              <a:avLst/>
              <a:gdLst/>
              <a:ahLst/>
              <a:cxnLst/>
              <a:rect l="l" t="t" r="r" b="b"/>
              <a:pathLst>
                <a:path w="291465" h="335914">
                  <a:moveTo>
                    <a:pt x="145427" y="0"/>
                  </a:moveTo>
                  <a:lnTo>
                    <a:pt x="0" y="83972"/>
                  </a:lnTo>
                  <a:lnTo>
                    <a:pt x="0" y="251891"/>
                  </a:lnTo>
                  <a:lnTo>
                    <a:pt x="145427" y="335851"/>
                  </a:lnTo>
                  <a:lnTo>
                    <a:pt x="290855" y="251891"/>
                  </a:lnTo>
                  <a:lnTo>
                    <a:pt x="290855" y="83972"/>
                  </a:lnTo>
                  <a:lnTo>
                    <a:pt x="145427" y="0"/>
                  </a:lnTo>
                  <a:close/>
                </a:path>
              </a:pathLst>
            </a:custGeom>
            <a:solidFill>
              <a:srgbClr val="508A85">
                <a:alpha val="19999"/>
              </a:srgbClr>
            </a:solidFill>
          </p:spPr>
          <p:txBody>
            <a:bodyPr wrap="square" lIns="0" tIns="0" rIns="0" bIns="0" rtlCol="0"/>
            <a:lstStyle/>
            <a:p>
              <a:endParaRPr sz="1744"/>
            </a:p>
          </p:txBody>
        </p:sp>
      </p:grpSp>
      <p:sp>
        <p:nvSpPr>
          <p:cNvPr id="60" name="object 60"/>
          <p:cNvSpPr/>
          <p:nvPr/>
        </p:nvSpPr>
        <p:spPr>
          <a:xfrm>
            <a:off x="936291" y="4500257"/>
            <a:ext cx="391962" cy="377514"/>
          </a:xfrm>
          <a:prstGeom prst="rect">
            <a:avLst/>
          </a:prstGeom>
          <a:blipFill>
            <a:blip r:embed="rId10" cstate="print"/>
            <a:stretch>
              <a:fillRect/>
            </a:stretch>
          </a:blipFill>
        </p:spPr>
        <p:txBody>
          <a:bodyPr wrap="square" lIns="0" tIns="0" rIns="0" bIns="0" rtlCol="0"/>
          <a:lstStyle/>
          <a:p>
            <a:endParaRPr sz="1744"/>
          </a:p>
        </p:txBody>
      </p:sp>
      <p:sp>
        <p:nvSpPr>
          <p:cNvPr id="61" name="object 61"/>
          <p:cNvSpPr/>
          <p:nvPr/>
        </p:nvSpPr>
        <p:spPr>
          <a:xfrm>
            <a:off x="953108" y="1973720"/>
            <a:ext cx="386439" cy="364709"/>
          </a:xfrm>
          <a:prstGeom prst="rect">
            <a:avLst/>
          </a:prstGeom>
          <a:blipFill>
            <a:blip r:embed="rId11" cstate="print"/>
            <a:stretch>
              <a:fillRect/>
            </a:stretch>
          </a:blipFill>
        </p:spPr>
        <p:txBody>
          <a:bodyPr wrap="square" lIns="0" tIns="0" rIns="0" bIns="0" rtlCol="0"/>
          <a:lstStyle/>
          <a:p>
            <a:endParaRPr sz="1744"/>
          </a:p>
        </p:txBody>
      </p:sp>
      <p:sp>
        <p:nvSpPr>
          <p:cNvPr id="62" name="object 62"/>
          <p:cNvSpPr/>
          <p:nvPr/>
        </p:nvSpPr>
        <p:spPr>
          <a:xfrm>
            <a:off x="920907" y="3419403"/>
            <a:ext cx="439598" cy="470752"/>
          </a:xfrm>
          <a:prstGeom prst="rect">
            <a:avLst/>
          </a:prstGeom>
          <a:blipFill>
            <a:blip r:embed="rId12" cstate="print"/>
            <a:srcRect/>
            <a:stretch>
              <a:fillRect t="-1" b="-76253"/>
            </a:stretch>
          </a:blipFill>
        </p:spPr>
        <p:txBody>
          <a:bodyPr wrap="square" lIns="0" tIns="0" rIns="0" bIns="0" rtlCol="0"/>
          <a:lstStyle/>
          <a:p>
            <a:endParaRPr sz="1744"/>
          </a:p>
        </p:txBody>
      </p:sp>
      <p:grpSp>
        <p:nvGrpSpPr>
          <p:cNvPr id="105" name="Group 104"/>
          <p:cNvGrpSpPr/>
          <p:nvPr/>
        </p:nvGrpSpPr>
        <p:grpSpPr>
          <a:xfrm>
            <a:off x="6810655" y="4637438"/>
            <a:ext cx="421964" cy="324177"/>
            <a:chOff x="6462641" y="4564470"/>
            <a:chExt cx="421964" cy="324177"/>
          </a:xfrm>
        </p:grpSpPr>
        <p:sp>
          <p:nvSpPr>
            <p:cNvPr id="16" name="object 16"/>
            <p:cNvSpPr/>
            <p:nvPr/>
          </p:nvSpPr>
          <p:spPr>
            <a:xfrm>
              <a:off x="6462641" y="4564470"/>
              <a:ext cx="364161" cy="324177"/>
            </a:xfrm>
            <a:custGeom>
              <a:avLst/>
              <a:gdLst/>
              <a:ahLst/>
              <a:cxnLst/>
              <a:rect l="l" t="t" r="r" b="b"/>
              <a:pathLst>
                <a:path w="375920" h="334645">
                  <a:moveTo>
                    <a:pt x="240449" y="281508"/>
                  </a:moveTo>
                  <a:lnTo>
                    <a:pt x="222846" y="281520"/>
                  </a:lnTo>
                  <a:lnTo>
                    <a:pt x="134823" y="281520"/>
                  </a:lnTo>
                  <a:lnTo>
                    <a:pt x="118923" y="284739"/>
                  </a:lnTo>
                  <a:lnTo>
                    <a:pt x="105870" y="293544"/>
                  </a:lnTo>
                  <a:lnTo>
                    <a:pt x="97060" y="306593"/>
                  </a:lnTo>
                  <a:lnTo>
                    <a:pt x="93827" y="322554"/>
                  </a:lnTo>
                  <a:lnTo>
                    <a:pt x="93827" y="331660"/>
                  </a:lnTo>
                  <a:lnTo>
                    <a:pt x="96456" y="334276"/>
                  </a:lnTo>
                  <a:lnTo>
                    <a:pt x="102933" y="334276"/>
                  </a:lnTo>
                  <a:lnTo>
                    <a:pt x="105562" y="331660"/>
                  </a:lnTo>
                  <a:lnTo>
                    <a:pt x="105562" y="322554"/>
                  </a:lnTo>
                  <a:lnTo>
                    <a:pt x="107869" y="311154"/>
                  </a:lnTo>
                  <a:lnTo>
                    <a:pt x="114157" y="301836"/>
                  </a:lnTo>
                  <a:lnTo>
                    <a:pt x="123478" y="295549"/>
                  </a:lnTo>
                  <a:lnTo>
                    <a:pt x="134886" y="293242"/>
                  </a:lnTo>
                  <a:lnTo>
                    <a:pt x="269012" y="293242"/>
                  </a:lnTo>
                  <a:lnTo>
                    <a:pt x="256410" y="284739"/>
                  </a:lnTo>
                  <a:lnTo>
                    <a:pt x="240511" y="281520"/>
                  </a:lnTo>
                  <a:lnTo>
                    <a:pt x="152476" y="281520"/>
                  </a:lnTo>
                  <a:lnTo>
                    <a:pt x="240449" y="281508"/>
                  </a:lnTo>
                  <a:close/>
                </a:path>
                <a:path w="375920" h="334645">
                  <a:moveTo>
                    <a:pt x="269012" y="293242"/>
                  </a:moveTo>
                  <a:lnTo>
                    <a:pt x="240449" y="293242"/>
                  </a:lnTo>
                  <a:lnTo>
                    <a:pt x="251849" y="295549"/>
                  </a:lnTo>
                  <a:lnTo>
                    <a:pt x="261167" y="301836"/>
                  </a:lnTo>
                  <a:lnTo>
                    <a:pt x="267454" y="311154"/>
                  </a:lnTo>
                  <a:lnTo>
                    <a:pt x="269760" y="322554"/>
                  </a:lnTo>
                  <a:lnTo>
                    <a:pt x="269760" y="331660"/>
                  </a:lnTo>
                  <a:lnTo>
                    <a:pt x="272389" y="334276"/>
                  </a:lnTo>
                  <a:lnTo>
                    <a:pt x="278879" y="334276"/>
                  </a:lnTo>
                  <a:lnTo>
                    <a:pt x="281495" y="331660"/>
                  </a:lnTo>
                  <a:lnTo>
                    <a:pt x="281495" y="322554"/>
                  </a:lnTo>
                  <a:lnTo>
                    <a:pt x="278264" y="306593"/>
                  </a:lnTo>
                  <a:lnTo>
                    <a:pt x="269459" y="293544"/>
                  </a:lnTo>
                  <a:lnTo>
                    <a:pt x="269012" y="293242"/>
                  </a:lnTo>
                  <a:close/>
                </a:path>
                <a:path w="375920" h="334645">
                  <a:moveTo>
                    <a:pt x="240449" y="293242"/>
                  </a:moveTo>
                  <a:lnTo>
                    <a:pt x="134886" y="293242"/>
                  </a:lnTo>
                  <a:lnTo>
                    <a:pt x="158330" y="293255"/>
                  </a:lnTo>
                  <a:lnTo>
                    <a:pt x="240449" y="293242"/>
                  </a:lnTo>
                  <a:close/>
                </a:path>
                <a:path w="375920" h="334645">
                  <a:moveTo>
                    <a:pt x="129019" y="175945"/>
                  </a:moveTo>
                  <a:lnTo>
                    <a:pt x="117297" y="175945"/>
                  </a:lnTo>
                  <a:lnTo>
                    <a:pt x="117297" y="211632"/>
                  </a:lnTo>
                  <a:lnTo>
                    <a:pt x="118211" y="217741"/>
                  </a:lnTo>
                  <a:lnTo>
                    <a:pt x="119799" y="223583"/>
                  </a:lnTo>
                  <a:lnTo>
                    <a:pt x="119811" y="223761"/>
                  </a:lnTo>
                  <a:lnTo>
                    <a:pt x="124901" y="236924"/>
                  </a:lnTo>
                  <a:lnTo>
                    <a:pt x="132172" y="248396"/>
                  </a:lnTo>
                  <a:lnTo>
                    <a:pt x="141457" y="258224"/>
                  </a:lnTo>
                  <a:lnTo>
                    <a:pt x="152476" y="266128"/>
                  </a:lnTo>
                  <a:lnTo>
                    <a:pt x="152476" y="281520"/>
                  </a:lnTo>
                  <a:lnTo>
                    <a:pt x="164198" y="281520"/>
                  </a:lnTo>
                  <a:lnTo>
                    <a:pt x="164198" y="271538"/>
                  </a:lnTo>
                  <a:lnTo>
                    <a:pt x="222846" y="271538"/>
                  </a:lnTo>
                  <a:lnTo>
                    <a:pt x="222846" y="266128"/>
                  </a:lnTo>
                  <a:lnTo>
                    <a:pt x="225927" y="263918"/>
                  </a:lnTo>
                  <a:lnTo>
                    <a:pt x="187667" y="263918"/>
                  </a:lnTo>
                  <a:lnTo>
                    <a:pt x="177176" y="262975"/>
                  </a:lnTo>
                  <a:lnTo>
                    <a:pt x="167300" y="260259"/>
                  </a:lnTo>
                  <a:lnTo>
                    <a:pt x="158199" y="255940"/>
                  </a:lnTo>
                  <a:lnTo>
                    <a:pt x="150037" y="250189"/>
                  </a:lnTo>
                  <a:lnTo>
                    <a:pt x="241456" y="250189"/>
                  </a:lnTo>
                  <a:lnTo>
                    <a:pt x="243151" y="248396"/>
                  </a:lnTo>
                  <a:lnTo>
                    <a:pt x="244469" y="246316"/>
                  </a:lnTo>
                  <a:lnTo>
                    <a:pt x="187667" y="246316"/>
                  </a:lnTo>
                  <a:lnTo>
                    <a:pt x="163702" y="242910"/>
                  </a:lnTo>
                  <a:lnTo>
                    <a:pt x="131111" y="220586"/>
                  </a:lnTo>
                  <a:lnTo>
                    <a:pt x="129019" y="210578"/>
                  </a:lnTo>
                  <a:lnTo>
                    <a:pt x="129019" y="175945"/>
                  </a:lnTo>
                  <a:close/>
                </a:path>
                <a:path w="375920" h="334645">
                  <a:moveTo>
                    <a:pt x="222846" y="271538"/>
                  </a:moveTo>
                  <a:lnTo>
                    <a:pt x="211124" y="271538"/>
                  </a:lnTo>
                  <a:lnTo>
                    <a:pt x="211124" y="281520"/>
                  </a:lnTo>
                  <a:lnTo>
                    <a:pt x="222846" y="281520"/>
                  </a:lnTo>
                  <a:lnTo>
                    <a:pt x="222846" y="271538"/>
                  </a:lnTo>
                  <a:close/>
                </a:path>
                <a:path w="375920" h="334645">
                  <a:moveTo>
                    <a:pt x="211124" y="271538"/>
                  </a:moveTo>
                  <a:lnTo>
                    <a:pt x="164198" y="271538"/>
                  </a:lnTo>
                  <a:lnTo>
                    <a:pt x="171551" y="274142"/>
                  </a:lnTo>
                  <a:lnTo>
                    <a:pt x="179425" y="275640"/>
                  </a:lnTo>
                  <a:lnTo>
                    <a:pt x="195897" y="275640"/>
                  </a:lnTo>
                  <a:lnTo>
                    <a:pt x="203771" y="274142"/>
                  </a:lnTo>
                  <a:lnTo>
                    <a:pt x="211124" y="271538"/>
                  </a:lnTo>
                  <a:close/>
                </a:path>
                <a:path w="375920" h="334645">
                  <a:moveTo>
                    <a:pt x="241456" y="250189"/>
                  </a:moveTo>
                  <a:lnTo>
                    <a:pt x="225298" y="250189"/>
                  </a:lnTo>
                  <a:lnTo>
                    <a:pt x="217128" y="255940"/>
                  </a:lnTo>
                  <a:lnTo>
                    <a:pt x="208026" y="260259"/>
                  </a:lnTo>
                  <a:lnTo>
                    <a:pt x="198151" y="262975"/>
                  </a:lnTo>
                  <a:lnTo>
                    <a:pt x="187667" y="263918"/>
                  </a:lnTo>
                  <a:lnTo>
                    <a:pt x="225927" y="263918"/>
                  </a:lnTo>
                  <a:lnTo>
                    <a:pt x="233865" y="258224"/>
                  </a:lnTo>
                  <a:lnTo>
                    <a:pt x="241456" y="250189"/>
                  </a:lnTo>
                  <a:close/>
                </a:path>
                <a:path w="375920" h="334645">
                  <a:moveTo>
                    <a:pt x="225298" y="250189"/>
                  </a:moveTo>
                  <a:lnTo>
                    <a:pt x="150037" y="250189"/>
                  </a:lnTo>
                  <a:lnTo>
                    <a:pt x="157869" y="253320"/>
                  </a:lnTo>
                  <a:lnTo>
                    <a:pt x="166724" y="255811"/>
                  </a:lnTo>
                  <a:lnTo>
                    <a:pt x="176642" y="257456"/>
                  </a:lnTo>
                  <a:lnTo>
                    <a:pt x="187667" y="258051"/>
                  </a:lnTo>
                  <a:lnTo>
                    <a:pt x="198691" y="257456"/>
                  </a:lnTo>
                  <a:lnTo>
                    <a:pt x="208607" y="255811"/>
                  </a:lnTo>
                  <a:lnTo>
                    <a:pt x="217460" y="253320"/>
                  </a:lnTo>
                  <a:lnTo>
                    <a:pt x="225298" y="250189"/>
                  </a:lnTo>
                  <a:close/>
                </a:path>
                <a:path w="375920" h="334645">
                  <a:moveTo>
                    <a:pt x="334276" y="0"/>
                  </a:moveTo>
                  <a:lnTo>
                    <a:pt x="41046" y="0"/>
                  </a:lnTo>
                  <a:lnTo>
                    <a:pt x="25085" y="3232"/>
                  </a:lnTo>
                  <a:lnTo>
                    <a:pt x="12036" y="12042"/>
                  </a:lnTo>
                  <a:lnTo>
                    <a:pt x="3230" y="25095"/>
                  </a:lnTo>
                  <a:lnTo>
                    <a:pt x="0" y="41059"/>
                  </a:lnTo>
                  <a:lnTo>
                    <a:pt x="0" y="205257"/>
                  </a:lnTo>
                  <a:lnTo>
                    <a:pt x="3230" y="221220"/>
                  </a:lnTo>
                  <a:lnTo>
                    <a:pt x="12036" y="234273"/>
                  </a:lnTo>
                  <a:lnTo>
                    <a:pt x="25085" y="243083"/>
                  </a:lnTo>
                  <a:lnTo>
                    <a:pt x="41046" y="246316"/>
                  </a:lnTo>
                  <a:lnTo>
                    <a:pt x="44297" y="246316"/>
                  </a:lnTo>
                  <a:lnTo>
                    <a:pt x="46913" y="243687"/>
                  </a:lnTo>
                  <a:lnTo>
                    <a:pt x="46913" y="233997"/>
                  </a:lnTo>
                  <a:lnTo>
                    <a:pt x="35146" y="233984"/>
                  </a:lnTo>
                  <a:lnTo>
                    <a:pt x="25873" y="230340"/>
                  </a:lnTo>
                  <a:lnTo>
                    <a:pt x="18461" y="223926"/>
                  </a:lnTo>
                  <a:lnTo>
                    <a:pt x="13519" y="215337"/>
                  </a:lnTo>
                  <a:lnTo>
                    <a:pt x="11734" y="205257"/>
                  </a:lnTo>
                  <a:lnTo>
                    <a:pt x="11734" y="69735"/>
                  </a:lnTo>
                  <a:lnTo>
                    <a:pt x="37907" y="69735"/>
                  </a:lnTo>
                  <a:lnTo>
                    <a:pt x="29645" y="68064"/>
                  </a:lnTo>
                  <a:lnTo>
                    <a:pt x="20327" y="61777"/>
                  </a:lnTo>
                  <a:lnTo>
                    <a:pt x="14041" y="52459"/>
                  </a:lnTo>
                  <a:lnTo>
                    <a:pt x="11734" y="41059"/>
                  </a:lnTo>
                  <a:lnTo>
                    <a:pt x="14041" y="29656"/>
                  </a:lnTo>
                  <a:lnTo>
                    <a:pt x="20327" y="20334"/>
                  </a:lnTo>
                  <a:lnTo>
                    <a:pt x="29645" y="14043"/>
                  </a:lnTo>
                  <a:lnTo>
                    <a:pt x="41046" y="11734"/>
                  </a:lnTo>
                  <a:lnTo>
                    <a:pt x="362836" y="11734"/>
                  </a:lnTo>
                  <a:lnTo>
                    <a:pt x="350239" y="3232"/>
                  </a:lnTo>
                  <a:lnTo>
                    <a:pt x="334276" y="0"/>
                  </a:lnTo>
                  <a:close/>
                </a:path>
                <a:path w="375920" h="334645">
                  <a:moveTo>
                    <a:pt x="225313" y="111442"/>
                  </a:moveTo>
                  <a:lnTo>
                    <a:pt x="187667" y="111442"/>
                  </a:lnTo>
                  <a:lnTo>
                    <a:pt x="210472" y="116059"/>
                  </a:lnTo>
                  <a:lnTo>
                    <a:pt x="229117" y="128641"/>
                  </a:lnTo>
                  <a:lnTo>
                    <a:pt x="241699" y="147286"/>
                  </a:lnTo>
                  <a:lnTo>
                    <a:pt x="246316" y="170091"/>
                  </a:lnTo>
                  <a:lnTo>
                    <a:pt x="246316" y="210578"/>
                  </a:lnTo>
                  <a:lnTo>
                    <a:pt x="211595" y="242885"/>
                  </a:lnTo>
                  <a:lnTo>
                    <a:pt x="187667" y="246316"/>
                  </a:lnTo>
                  <a:lnTo>
                    <a:pt x="244469" y="246316"/>
                  </a:lnTo>
                  <a:lnTo>
                    <a:pt x="250421" y="236924"/>
                  </a:lnTo>
                  <a:lnTo>
                    <a:pt x="255465" y="223912"/>
                  </a:lnTo>
                  <a:lnTo>
                    <a:pt x="255524" y="223583"/>
                  </a:lnTo>
                  <a:lnTo>
                    <a:pt x="257111" y="217741"/>
                  </a:lnTo>
                  <a:lnTo>
                    <a:pt x="258036" y="211632"/>
                  </a:lnTo>
                  <a:lnTo>
                    <a:pt x="258038" y="175945"/>
                  </a:lnTo>
                  <a:lnTo>
                    <a:pt x="340144" y="175945"/>
                  </a:lnTo>
                  <a:lnTo>
                    <a:pt x="340144" y="164210"/>
                  </a:lnTo>
                  <a:lnTo>
                    <a:pt x="257746" y="164210"/>
                  </a:lnTo>
                  <a:lnTo>
                    <a:pt x="253730" y="145986"/>
                  </a:lnTo>
                  <a:lnTo>
                    <a:pt x="245316" y="129879"/>
                  </a:lnTo>
                  <a:lnTo>
                    <a:pt x="233182" y="116558"/>
                  </a:lnTo>
                  <a:lnTo>
                    <a:pt x="225313" y="111442"/>
                  </a:lnTo>
                  <a:close/>
                </a:path>
                <a:path w="375920" h="334645">
                  <a:moveTo>
                    <a:pt x="340144" y="175945"/>
                  </a:moveTo>
                  <a:lnTo>
                    <a:pt x="328409" y="175945"/>
                  </a:lnTo>
                  <a:lnTo>
                    <a:pt x="328409" y="243687"/>
                  </a:lnTo>
                  <a:lnTo>
                    <a:pt x="331025" y="246316"/>
                  </a:lnTo>
                  <a:lnTo>
                    <a:pt x="334276" y="246316"/>
                  </a:lnTo>
                  <a:lnTo>
                    <a:pt x="350239" y="243083"/>
                  </a:lnTo>
                  <a:lnTo>
                    <a:pt x="363293" y="234273"/>
                  </a:lnTo>
                  <a:lnTo>
                    <a:pt x="363488" y="233984"/>
                  </a:lnTo>
                  <a:lnTo>
                    <a:pt x="340144" y="233984"/>
                  </a:lnTo>
                  <a:lnTo>
                    <a:pt x="340144" y="175945"/>
                  </a:lnTo>
                  <a:close/>
                </a:path>
                <a:path w="375920" h="334645">
                  <a:moveTo>
                    <a:pt x="37907" y="69735"/>
                  </a:moveTo>
                  <a:lnTo>
                    <a:pt x="11734" y="69735"/>
                  </a:lnTo>
                  <a:lnTo>
                    <a:pt x="16707" y="74068"/>
                  </a:lnTo>
                  <a:lnTo>
                    <a:pt x="22337" y="77557"/>
                  </a:lnTo>
                  <a:lnTo>
                    <a:pt x="28527" y="80110"/>
                  </a:lnTo>
                  <a:lnTo>
                    <a:pt x="35179" y="81635"/>
                  </a:lnTo>
                  <a:lnTo>
                    <a:pt x="35179" y="233997"/>
                  </a:lnTo>
                  <a:lnTo>
                    <a:pt x="46913" y="233997"/>
                  </a:lnTo>
                  <a:lnTo>
                    <a:pt x="46913" y="175945"/>
                  </a:lnTo>
                  <a:lnTo>
                    <a:pt x="129019" y="175945"/>
                  </a:lnTo>
                  <a:lnTo>
                    <a:pt x="129019" y="170091"/>
                  </a:lnTo>
                  <a:lnTo>
                    <a:pt x="130209" y="164210"/>
                  </a:lnTo>
                  <a:lnTo>
                    <a:pt x="46913" y="164210"/>
                  </a:lnTo>
                  <a:lnTo>
                    <a:pt x="46913" y="72999"/>
                  </a:lnTo>
                  <a:lnTo>
                    <a:pt x="44297" y="70370"/>
                  </a:lnTo>
                  <a:lnTo>
                    <a:pt x="41046" y="70370"/>
                  </a:lnTo>
                  <a:lnTo>
                    <a:pt x="37907" y="69735"/>
                  </a:lnTo>
                  <a:close/>
                </a:path>
                <a:path w="375920" h="334645">
                  <a:moveTo>
                    <a:pt x="375335" y="69735"/>
                  </a:moveTo>
                  <a:lnTo>
                    <a:pt x="363601" y="69735"/>
                  </a:lnTo>
                  <a:lnTo>
                    <a:pt x="363601" y="205257"/>
                  </a:lnTo>
                  <a:lnTo>
                    <a:pt x="361816" y="215338"/>
                  </a:lnTo>
                  <a:lnTo>
                    <a:pt x="356870" y="223926"/>
                  </a:lnTo>
                  <a:lnTo>
                    <a:pt x="349437" y="230346"/>
                  </a:lnTo>
                  <a:lnTo>
                    <a:pt x="340144" y="233984"/>
                  </a:lnTo>
                  <a:lnTo>
                    <a:pt x="363488" y="233984"/>
                  </a:lnTo>
                  <a:lnTo>
                    <a:pt x="372102" y="221220"/>
                  </a:lnTo>
                  <a:lnTo>
                    <a:pt x="375335" y="205257"/>
                  </a:lnTo>
                  <a:lnTo>
                    <a:pt x="375335" y="69735"/>
                  </a:lnTo>
                  <a:close/>
                </a:path>
                <a:path w="375920" h="334645">
                  <a:moveTo>
                    <a:pt x="293535" y="175945"/>
                  </a:moveTo>
                  <a:lnTo>
                    <a:pt x="293052" y="175945"/>
                  </a:lnTo>
                  <a:lnTo>
                    <a:pt x="293395" y="176009"/>
                  </a:lnTo>
                  <a:lnTo>
                    <a:pt x="293535" y="175945"/>
                  </a:lnTo>
                  <a:close/>
                </a:path>
                <a:path w="375920" h="334645">
                  <a:moveTo>
                    <a:pt x="87972" y="11734"/>
                  </a:moveTo>
                  <a:lnTo>
                    <a:pt x="76250" y="11734"/>
                  </a:lnTo>
                  <a:lnTo>
                    <a:pt x="76250" y="164210"/>
                  </a:lnTo>
                  <a:lnTo>
                    <a:pt x="87972" y="164210"/>
                  </a:lnTo>
                  <a:lnTo>
                    <a:pt x="87972" y="11734"/>
                  </a:lnTo>
                  <a:close/>
                </a:path>
                <a:path w="375920" h="334645">
                  <a:moveTo>
                    <a:pt x="194246" y="99720"/>
                  </a:moveTo>
                  <a:lnTo>
                    <a:pt x="187667" y="99720"/>
                  </a:lnTo>
                  <a:lnTo>
                    <a:pt x="161607" y="104726"/>
                  </a:lnTo>
                  <a:lnTo>
                    <a:pt x="139946" y="118444"/>
                  </a:lnTo>
                  <a:lnTo>
                    <a:pt x="124626" y="138923"/>
                  </a:lnTo>
                  <a:lnTo>
                    <a:pt x="117589" y="164210"/>
                  </a:lnTo>
                  <a:lnTo>
                    <a:pt x="130209" y="164210"/>
                  </a:lnTo>
                  <a:lnTo>
                    <a:pt x="133634" y="147286"/>
                  </a:lnTo>
                  <a:lnTo>
                    <a:pt x="146213" y="128641"/>
                  </a:lnTo>
                  <a:lnTo>
                    <a:pt x="164857" y="116059"/>
                  </a:lnTo>
                  <a:lnTo>
                    <a:pt x="187667" y="111442"/>
                  </a:lnTo>
                  <a:lnTo>
                    <a:pt x="225313" y="111442"/>
                  </a:lnTo>
                  <a:lnTo>
                    <a:pt x="218008" y="106692"/>
                  </a:lnTo>
                  <a:lnTo>
                    <a:pt x="221166" y="102387"/>
                  </a:lnTo>
                  <a:lnTo>
                    <a:pt x="206629" y="102387"/>
                  </a:lnTo>
                  <a:lnTo>
                    <a:pt x="200583" y="100698"/>
                  </a:lnTo>
                  <a:lnTo>
                    <a:pt x="194246" y="99720"/>
                  </a:lnTo>
                  <a:close/>
                </a:path>
                <a:path w="375920" h="334645">
                  <a:moveTo>
                    <a:pt x="243280" y="92062"/>
                  </a:moveTo>
                  <a:lnTo>
                    <a:pt x="228739" y="92062"/>
                  </a:lnTo>
                  <a:lnTo>
                    <a:pt x="281622" y="164210"/>
                  </a:lnTo>
                  <a:lnTo>
                    <a:pt x="299085" y="164210"/>
                  </a:lnTo>
                  <a:lnTo>
                    <a:pt x="299085" y="152196"/>
                  </a:lnTo>
                  <a:lnTo>
                    <a:pt x="287362" y="152196"/>
                  </a:lnTo>
                  <a:lnTo>
                    <a:pt x="243280" y="92062"/>
                  </a:lnTo>
                  <a:close/>
                </a:path>
                <a:path w="375920" h="334645">
                  <a:moveTo>
                    <a:pt x="362836" y="11734"/>
                  </a:moveTo>
                  <a:lnTo>
                    <a:pt x="334276" y="11734"/>
                  </a:lnTo>
                  <a:lnTo>
                    <a:pt x="345679" y="14043"/>
                  </a:lnTo>
                  <a:lnTo>
                    <a:pt x="355001" y="20334"/>
                  </a:lnTo>
                  <a:lnTo>
                    <a:pt x="361292" y="29656"/>
                  </a:lnTo>
                  <a:lnTo>
                    <a:pt x="363601" y="41059"/>
                  </a:lnTo>
                  <a:lnTo>
                    <a:pt x="361292" y="52459"/>
                  </a:lnTo>
                  <a:lnTo>
                    <a:pt x="355001" y="61777"/>
                  </a:lnTo>
                  <a:lnTo>
                    <a:pt x="345679" y="68064"/>
                  </a:lnTo>
                  <a:lnTo>
                    <a:pt x="334276" y="70370"/>
                  </a:lnTo>
                  <a:lnTo>
                    <a:pt x="331025" y="70370"/>
                  </a:lnTo>
                  <a:lnTo>
                    <a:pt x="328409" y="72999"/>
                  </a:lnTo>
                  <a:lnTo>
                    <a:pt x="328409" y="164210"/>
                  </a:lnTo>
                  <a:lnTo>
                    <a:pt x="340144" y="164210"/>
                  </a:lnTo>
                  <a:lnTo>
                    <a:pt x="340144" y="81635"/>
                  </a:lnTo>
                  <a:lnTo>
                    <a:pt x="346795" y="80104"/>
                  </a:lnTo>
                  <a:lnTo>
                    <a:pt x="352986" y="77552"/>
                  </a:lnTo>
                  <a:lnTo>
                    <a:pt x="358621" y="74066"/>
                  </a:lnTo>
                  <a:lnTo>
                    <a:pt x="363601" y="69735"/>
                  </a:lnTo>
                  <a:lnTo>
                    <a:pt x="375335" y="69735"/>
                  </a:lnTo>
                  <a:lnTo>
                    <a:pt x="375335" y="41059"/>
                  </a:lnTo>
                  <a:lnTo>
                    <a:pt x="372102" y="25095"/>
                  </a:lnTo>
                  <a:lnTo>
                    <a:pt x="363293" y="12042"/>
                  </a:lnTo>
                  <a:lnTo>
                    <a:pt x="362836" y="11734"/>
                  </a:lnTo>
                  <a:close/>
                </a:path>
                <a:path w="375920" h="334645">
                  <a:moveTo>
                    <a:pt x="299085" y="11734"/>
                  </a:moveTo>
                  <a:lnTo>
                    <a:pt x="287362" y="11734"/>
                  </a:lnTo>
                  <a:lnTo>
                    <a:pt x="287362" y="152196"/>
                  </a:lnTo>
                  <a:lnTo>
                    <a:pt x="299085" y="152196"/>
                  </a:lnTo>
                  <a:lnTo>
                    <a:pt x="299085" y="11734"/>
                  </a:lnTo>
                  <a:close/>
                </a:path>
                <a:path w="375920" h="334645">
                  <a:moveTo>
                    <a:pt x="231419" y="76555"/>
                  </a:moveTo>
                  <a:lnTo>
                    <a:pt x="225920" y="76695"/>
                  </a:lnTo>
                  <a:lnTo>
                    <a:pt x="224002" y="78689"/>
                  </a:lnTo>
                  <a:lnTo>
                    <a:pt x="206629" y="102387"/>
                  </a:lnTo>
                  <a:lnTo>
                    <a:pt x="221166" y="102387"/>
                  </a:lnTo>
                  <a:lnTo>
                    <a:pt x="228739" y="92062"/>
                  </a:lnTo>
                  <a:lnTo>
                    <a:pt x="243280" y="92062"/>
                  </a:lnTo>
                  <a:lnTo>
                    <a:pt x="233476" y="78689"/>
                  </a:lnTo>
                  <a:lnTo>
                    <a:pt x="231419" y="76555"/>
                  </a:lnTo>
                  <a:close/>
                </a:path>
              </a:pathLst>
            </a:custGeom>
            <a:solidFill>
              <a:srgbClr val="7667AC"/>
            </a:solidFill>
          </p:spPr>
          <p:txBody>
            <a:bodyPr wrap="square" lIns="0" tIns="0" rIns="0" bIns="0" rtlCol="0"/>
            <a:lstStyle/>
            <a:p>
              <a:endParaRPr sz="1744"/>
            </a:p>
          </p:txBody>
        </p:sp>
        <p:sp>
          <p:nvSpPr>
            <p:cNvPr id="17" name="object 17"/>
            <p:cNvSpPr/>
            <p:nvPr/>
          </p:nvSpPr>
          <p:spPr>
            <a:xfrm>
              <a:off x="6570604" y="4598571"/>
              <a:ext cx="34448" cy="34448"/>
            </a:xfrm>
            <a:custGeom>
              <a:avLst/>
              <a:gdLst/>
              <a:ahLst/>
              <a:cxnLst/>
              <a:rect l="l" t="t" r="r" b="b"/>
              <a:pathLst>
                <a:path w="35559" h="35560">
                  <a:moveTo>
                    <a:pt x="27292" y="0"/>
                  </a:moveTo>
                  <a:lnTo>
                    <a:pt x="7886" y="0"/>
                  </a:lnTo>
                  <a:lnTo>
                    <a:pt x="0" y="7899"/>
                  </a:lnTo>
                  <a:lnTo>
                    <a:pt x="0" y="27305"/>
                  </a:lnTo>
                  <a:lnTo>
                    <a:pt x="7886" y="35191"/>
                  </a:lnTo>
                  <a:lnTo>
                    <a:pt x="27292" y="35191"/>
                  </a:lnTo>
                  <a:lnTo>
                    <a:pt x="35178" y="27305"/>
                  </a:lnTo>
                  <a:lnTo>
                    <a:pt x="35178" y="23469"/>
                  </a:lnTo>
                  <a:lnTo>
                    <a:pt x="14350" y="23469"/>
                  </a:lnTo>
                  <a:lnTo>
                    <a:pt x="11722" y="20840"/>
                  </a:lnTo>
                  <a:lnTo>
                    <a:pt x="11722" y="14363"/>
                  </a:lnTo>
                  <a:lnTo>
                    <a:pt x="14350" y="11734"/>
                  </a:lnTo>
                  <a:lnTo>
                    <a:pt x="35178" y="11734"/>
                  </a:lnTo>
                  <a:lnTo>
                    <a:pt x="35178" y="7899"/>
                  </a:lnTo>
                  <a:lnTo>
                    <a:pt x="27292" y="0"/>
                  </a:lnTo>
                  <a:close/>
                </a:path>
                <a:path w="35559" h="35560">
                  <a:moveTo>
                    <a:pt x="35178" y="11734"/>
                  </a:moveTo>
                  <a:lnTo>
                    <a:pt x="20827" y="11734"/>
                  </a:lnTo>
                  <a:lnTo>
                    <a:pt x="23456" y="14363"/>
                  </a:lnTo>
                  <a:lnTo>
                    <a:pt x="23456" y="20840"/>
                  </a:lnTo>
                  <a:lnTo>
                    <a:pt x="20827" y="23469"/>
                  </a:lnTo>
                  <a:lnTo>
                    <a:pt x="35178" y="23469"/>
                  </a:lnTo>
                  <a:lnTo>
                    <a:pt x="35178" y="11734"/>
                  </a:lnTo>
                  <a:close/>
                </a:path>
              </a:pathLst>
            </a:custGeom>
            <a:solidFill>
              <a:srgbClr val="7667AC"/>
            </a:solidFill>
          </p:spPr>
          <p:txBody>
            <a:bodyPr wrap="square" lIns="0" tIns="0" rIns="0" bIns="0" rtlCol="0"/>
            <a:lstStyle/>
            <a:p>
              <a:endParaRPr sz="1744"/>
            </a:p>
          </p:txBody>
        </p:sp>
        <p:sp>
          <p:nvSpPr>
            <p:cNvPr id="63" name="object 63"/>
            <p:cNvSpPr/>
            <p:nvPr/>
          </p:nvSpPr>
          <p:spPr>
            <a:xfrm>
              <a:off x="6609024" y="4570536"/>
              <a:ext cx="275581" cy="318025"/>
            </a:xfrm>
            <a:custGeom>
              <a:avLst/>
              <a:gdLst/>
              <a:ahLst/>
              <a:cxnLst/>
              <a:rect l="l" t="t" r="r" b="b"/>
              <a:pathLst>
                <a:path w="284479" h="328295">
                  <a:moveTo>
                    <a:pt x="142036" y="0"/>
                  </a:moveTo>
                  <a:lnTo>
                    <a:pt x="0" y="82003"/>
                  </a:lnTo>
                  <a:lnTo>
                    <a:pt x="0" y="246024"/>
                  </a:lnTo>
                  <a:lnTo>
                    <a:pt x="142036" y="328028"/>
                  </a:lnTo>
                  <a:lnTo>
                    <a:pt x="284086" y="246024"/>
                  </a:lnTo>
                  <a:lnTo>
                    <a:pt x="284086" y="82003"/>
                  </a:lnTo>
                  <a:lnTo>
                    <a:pt x="142036" y="0"/>
                  </a:lnTo>
                  <a:close/>
                </a:path>
              </a:pathLst>
            </a:custGeom>
            <a:solidFill>
              <a:srgbClr val="7667AC">
                <a:alpha val="19999"/>
              </a:srgbClr>
            </a:solidFill>
          </p:spPr>
          <p:txBody>
            <a:bodyPr wrap="square" lIns="0" tIns="0" rIns="0" bIns="0" rtlCol="0"/>
            <a:lstStyle/>
            <a:p>
              <a:endParaRPr sz="1744"/>
            </a:p>
          </p:txBody>
        </p:sp>
      </p:grpSp>
      <p:grpSp>
        <p:nvGrpSpPr>
          <p:cNvPr id="19" name="Group 18"/>
          <p:cNvGrpSpPr/>
          <p:nvPr/>
        </p:nvGrpSpPr>
        <p:grpSpPr>
          <a:xfrm>
            <a:off x="926619" y="2491921"/>
            <a:ext cx="407229" cy="324282"/>
            <a:chOff x="1154691" y="2369116"/>
            <a:chExt cx="407229" cy="324282"/>
          </a:xfrm>
        </p:grpSpPr>
        <p:sp>
          <p:nvSpPr>
            <p:cNvPr id="64" name="object 64"/>
            <p:cNvSpPr/>
            <p:nvPr/>
          </p:nvSpPr>
          <p:spPr>
            <a:xfrm>
              <a:off x="1154691" y="2374142"/>
              <a:ext cx="316795" cy="319256"/>
            </a:xfrm>
            <a:custGeom>
              <a:avLst/>
              <a:gdLst/>
              <a:ahLst/>
              <a:cxnLst/>
              <a:rect l="l" t="t" r="r" b="b"/>
              <a:pathLst>
                <a:path w="327025" h="329564">
                  <a:moveTo>
                    <a:pt x="163220" y="0"/>
                  </a:moveTo>
                  <a:lnTo>
                    <a:pt x="119882" y="5892"/>
                  </a:lnTo>
                  <a:lnTo>
                    <a:pt x="80907" y="22515"/>
                  </a:lnTo>
                  <a:lnTo>
                    <a:pt x="47863" y="48285"/>
                  </a:lnTo>
                  <a:lnTo>
                    <a:pt x="22318" y="81620"/>
                  </a:lnTo>
                  <a:lnTo>
                    <a:pt x="5840" y="120938"/>
                  </a:lnTo>
                  <a:lnTo>
                    <a:pt x="0" y="164655"/>
                  </a:lnTo>
                  <a:lnTo>
                    <a:pt x="5840" y="208381"/>
                  </a:lnTo>
                  <a:lnTo>
                    <a:pt x="22318" y="247720"/>
                  </a:lnTo>
                  <a:lnTo>
                    <a:pt x="47863" y="281082"/>
                  </a:lnTo>
                  <a:lnTo>
                    <a:pt x="80907" y="306880"/>
                  </a:lnTo>
                  <a:lnTo>
                    <a:pt x="119882" y="323524"/>
                  </a:lnTo>
                  <a:lnTo>
                    <a:pt x="163220" y="329425"/>
                  </a:lnTo>
                  <a:lnTo>
                    <a:pt x="206565" y="323524"/>
                  </a:lnTo>
                  <a:lnTo>
                    <a:pt x="245570" y="306880"/>
                  </a:lnTo>
                  <a:lnTo>
                    <a:pt x="249167" y="304076"/>
                  </a:lnTo>
                  <a:lnTo>
                    <a:pt x="163220" y="304076"/>
                  </a:lnTo>
                  <a:lnTo>
                    <a:pt x="119641" y="296945"/>
                  </a:lnTo>
                  <a:lnTo>
                    <a:pt x="81740" y="277106"/>
                  </a:lnTo>
                  <a:lnTo>
                    <a:pt x="51819" y="246891"/>
                  </a:lnTo>
                  <a:lnTo>
                    <a:pt x="32178" y="208630"/>
                  </a:lnTo>
                  <a:lnTo>
                    <a:pt x="25120" y="164655"/>
                  </a:lnTo>
                  <a:lnTo>
                    <a:pt x="32178" y="120690"/>
                  </a:lnTo>
                  <a:lnTo>
                    <a:pt x="51819" y="82455"/>
                  </a:lnTo>
                  <a:lnTo>
                    <a:pt x="81740" y="52270"/>
                  </a:lnTo>
                  <a:lnTo>
                    <a:pt x="119641" y="32456"/>
                  </a:lnTo>
                  <a:lnTo>
                    <a:pt x="163220" y="25336"/>
                  </a:lnTo>
                  <a:lnTo>
                    <a:pt x="249192" y="25336"/>
                  </a:lnTo>
                  <a:lnTo>
                    <a:pt x="245570" y="22515"/>
                  </a:lnTo>
                  <a:lnTo>
                    <a:pt x="206565" y="5892"/>
                  </a:lnTo>
                  <a:lnTo>
                    <a:pt x="163220" y="0"/>
                  </a:lnTo>
                  <a:close/>
                </a:path>
                <a:path w="327025" h="329564">
                  <a:moveTo>
                    <a:pt x="296572" y="71628"/>
                  </a:moveTo>
                  <a:lnTo>
                    <a:pt x="266115" y="71628"/>
                  </a:lnTo>
                  <a:lnTo>
                    <a:pt x="280927" y="91521"/>
                  </a:lnTo>
                  <a:lnTo>
                    <a:pt x="292053" y="113960"/>
                  </a:lnTo>
                  <a:lnTo>
                    <a:pt x="299053" y="138489"/>
                  </a:lnTo>
                  <a:lnTo>
                    <a:pt x="301485" y="164655"/>
                  </a:lnTo>
                  <a:lnTo>
                    <a:pt x="294408" y="208630"/>
                  </a:lnTo>
                  <a:lnTo>
                    <a:pt x="274725" y="246891"/>
                  </a:lnTo>
                  <a:lnTo>
                    <a:pt x="244753" y="277106"/>
                  </a:lnTo>
                  <a:lnTo>
                    <a:pt x="206811" y="296945"/>
                  </a:lnTo>
                  <a:lnTo>
                    <a:pt x="163220" y="304076"/>
                  </a:lnTo>
                  <a:lnTo>
                    <a:pt x="249167" y="304076"/>
                  </a:lnTo>
                  <a:lnTo>
                    <a:pt x="278655" y="281082"/>
                  </a:lnTo>
                  <a:lnTo>
                    <a:pt x="304242" y="247720"/>
                  </a:lnTo>
                  <a:lnTo>
                    <a:pt x="320751" y="208381"/>
                  </a:lnTo>
                  <a:lnTo>
                    <a:pt x="326605" y="164655"/>
                  </a:lnTo>
                  <a:lnTo>
                    <a:pt x="320751" y="120938"/>
                  </a:lnTo>
                  <a:lnTo>
                    <a:pt x="304242" y="81620"/>
                  </a:lnTo>
                  <a:lnTo>
                    <a:pt x="296572" y="71628"/>
                  </a:lnTo>
                  <a:close/>
                </a:path>
                <a:path w="327025" h="329564">
                  <a:moveTo>
                    <a:pt x="124637" y="248793"/>
                  </a:moveTo>
                  <a:lnTo>
                    <a:pt x="116268" y="248793"/>
                  </a:lnTo>
                  <a:lnTo>
                    <a:pt x="112877" y="252209"/>
                  </a:lnTo>
                  <a:lnTo>
                    <a:pt x="112877" y="260654"/>
                  </a:lnTo>
                  <a:lnTo>
                    <a:pt x="116268" y="263982"/>
                  </a:lnTo>
                  <a:lnTo>
                    <a:pt x="124637" y="263982"/>
                  </a:lnTo>
                  <a:lnTo>
                    <a:pt x="127927" y="260654"/>
                  </a:lnTo>
                  <a:lnTo>
                    <a:pt x="127927" y="252209"/>
                  </a:lnTo>
                  <a:lnTo>
                    <a:pt x="124637" y="248793"/>
                  </a:lnTo>
                  <a:close/>
                </a:path>
                <a:path w="327025" h="329564">
                  <a:moveTo>
                    <a:pt x="169633" y="238099"/>
                  </a:moveTo>
                  <a:lnTo>
                    <a:pt x="161251" y="238099"/>
                  </a:lnTo>
                  <a:lnTo>
                    <a:pt x="157873" y="241515"/>
                  </a:lnTo>
                  <a:lnTo>
                    <a:pt x="157873" y="249872"/>
                  </a:lnTo>
                  <a:lnTo>
                    <a:pt x="161251" y="253288"/>
                  </a:lnTo>
                  <a:lnTo>
                    <a:pt x="169633" y="253288"/>
                  </a:lnTo>
                  <a:lnTo>
                    <a:pt x="173012" y="249872"/>
                  </a:lnTo>
                  <a:lnTo>
                    <a:pt x="173012" y="241515"/>
                  </a:lnTo>
                  <a:lnTo>
                    <a:pt x="169633" y="238099"/>
                  </a:lnTo>
                  <a:close/>
                </a:path>
                <a:path w="327025" h="329564">
                  <a:moveTo>
                    <a:pt x="229857" y="207619"/>
                  </a:moveTo>
                  <a:lnTo>
                    <a:pt x="221564" y="207619"/>
                  </a:lnTo>
                  <a:lnTo>
                    <a:pt x="218186" y="211035"/>
                  </a:lnTo>
                  <a:lnTo>
                    <a:pt x="218274" y="219583"/>
                  </a:lnTo>
                  <a:lnTo>
                    <a:pt x="221564" y="222897"/>
                  </a:lnTo>
                  <a:lnTo>
                    <a:pt x="229857" y="222897"/>
                  </a:lnTo>
                  <a:lnTo>
                    <a:pt x="233147" y="219583"/>
                  </a:lnTo>
                  <a:lnTo>
                    <a:pt x="233235" y="211035"/>
                  </a:lnTo>
                  <a:lnTo>
                    <a:pt x="229857" y="207619"/>
                  </a:lnTo>
                  <a:close/>
                </a:path>
                <a:path w="327025" h="329564">
                  <a:moveTo>
                    <a:pt x="86245" y="194233"/>
                  </a:moveTo>
                  <a:lnTo>
                    <a:pt x="72339" y="194233"/>
                  </a:lnTo>
                  <a:lnTo>
                    <a:pt x="66814" y="199898"/>
                  </a:lnTo>
                  <a:lnTo>
                    <a:pt x="66814" y="213918"/>
                  </a:lnTo>
                  <a:lnTo>
                    <a:pt x="72339" y="219583"/>
                  </a:lnTo>
                  <a:lnTo>
                    <a:pt x="86245" y="219583"/>
                  </a:lnTo>
                  <a:lnTo>
                    <a:pt x="91948" y="213918"/>
                  </a:lnTo>
                  <a:lnTo>
                    <a:pt x="91948" y="199898"/>
                  </a:lnTo>
                  <a:lnTo>
                    <a:pt x="86245" y="194233"/>
                  </a:lnTo>
                  <a:close/>
                </a:path>
                <a:path w="327025" h="329564">
                  <a:moveTo>
                    <a:pt x="164465" y="152082"/>
                  </a:moveTo>
                  <a:lnTo>
                    <a:pt x="156273" y="152082"/>
                  </a:lnTo>
                  <a:lnTo>
                    <a:pt x="150660" y="157645"/>
                  </a:lnTo>
                  <a:lnTo>
                    <a:pt x="150660" y="171678"/>
                  </a:lnTo>
                  <a:lnTo>
                    <a:pt x="156273" y="177431"/>
                  </a:lnTo>
                  <a:lnTo>
                    <a:pt x="170167" y="177431"/>
                  </a:lnTo>
                  <a:lnTo>
                    <a:pt x="175768" y="171678"/>
                  </a:lnTo>
                  <a:lnTo>
                    <a:pt x="175691" y="162864"/>
                  </a:lnTo>
                  <a:lnTo>
                    <a:pt x="186289" y="152171"/>
                  </a:lnTo>
                  <a:lnTo>
                    <a:pt x="164998" y="152171"/>
                  </a:lnTo>
                  <a:lnTo>
                    <a:pt x="164465" y="152082"/>
                  </a:lnTo>
                  <a:close/>
                </a:path>
                <a:path w="327025" h="329564">
                  <a:moveTo>
                    <a:pt x="249192" y="25336"/>
                  </a:moveTo>
                  <a:lnTo>
                    <a:pt x="163220" y="25336"/>
                  </a:lnTo>
                  <a:lnTo>
                    <a:pt x="189204" y="27776"/>
                  </a:lnTo>
                  <a:lnTo>
                    <a:pt x="213542" y="34810"/>
                  </a:lnTo>
                  <a:lnTo>
                    <a:pt x="235791" y="46006"/>
                  </a:lnTo>
                  <a:lnTo>
                    <a:pt x="255511" y="60934"/>
                  </a:lnTo>
                  <a:lnTo>
                    <a:pt x="164998" y="152171"/>
                  </a:lnTo>
                  <a:lnTo>
                    <a:pt x="186289" y="152171"/>
                  </a:lnTo>
                  <a:lnTo>
                    <a:pt x="266115" y="71628"/>
                  </a:lnTo>
                  <a:lnTo>
                    <a:pt x="296572" y="71628"/>
                  </a:lnTo>
                  <a:lnTo>
                    <a:pt x="278655" y="48285"/>
                  </a:lnTo>
                  <a:lnTo>
                    <a:pt x="249192" y="25336"/>
                  </a:lnTo>
                  <a:close/>
                </a:path>
                <a:path w="327025" h="329564">
                  <a:moveTo>
                    <a:pt x="79641" y="125298"/>
                  </a:moveTo>
                  <a:lnTo>
                    <a:pt x="65836" y="125298"/>
                  </a:lnTo>
                  <a:lnTo>
                    <a:pt x="60223" y="131051"/>
                  </a:lnTo>
                  <a:lnTo>
                    <a:pt x="60223" y="144970"/>
                  </a:lnTo>
                  <a:lnTo>
                    <a:pt x="65836" y="150647"/>
                  </a:lnTo>
                  <a:lnTo>
                    <a:pt x="79641" y="150647"/>
                  </a:lnTo>
                  <a:lnTo>
                    <a:pt x="85344" y="144970"/>
                  </a:lnTo>
                  <a:lnTo>
                    <a:pt x="85344" y="131051"/>
                  </a:lnTo>
                  <a:lnTo>
                    <a:pt x="79641" y="125298"/>
                  </a:lnTo>
                  <a:close/>
                </a:path>
                <a:path w="327025" h="329564">
                  <a:moveTo>
                    <a:pt x="156527" y="94551"/>
                  </a:moveTo>
                  <a:lnTo>
                    <a:pt x="142722" y="94551"/>
                  </a:lnTo>
                  <a:lnTo>
                    <a:pt x="137020" y="100304"/>
                  </a:lnTo>
                  <a:lnTo>
                    <a:pt x="137020" y="114147"/>
                  </a:lnTo>
                  <a:lnTo>
                    <a:pt x="142722" y="119900"/>
                  </a:lnTo>
                  <a:lnTo>
                    <a:pt x="156527" y="119900"/>
                  </a:lnTo>
                  <a:lnTo>
                    <a:pt x="162140" y="114147"/>
                  </a:lnTo>
                  <a:lnTo>
                    <a:pt x="162140" y="100304"/>
                  </a:lnTo>
                  <a:lnTo>
                    <a:pt x="156527" y="94551"/>
                  </a:lnTo>
                  <a:close/>
                </a:path>
                <a:path w="327025" h="329564">
                  <a:moveTo>
                    <a:pt x="117424" y="61747"/>
                  </a:moveTo>
                  <a:lnTo>
                    <a:pt x="103530" y="61747"/>
                  </a:lnTo>
                  <a:lnTo>
                    <a:pt x="97904" y="67411"/>
                  </a:lnTo>
                  <a:lnTo>
                    <a:pt x="97904" y="81432"/>
                  </a:lnTo>
                  <a:lnTo>
                    <a:pt x="103530" y="87083"/>
                  </a:lnTo>
                  <a:lnTo>
                    <a:pt x="117424" y="87083"/>
                  </a:lnTo>
                  <a:lnTo>
                    <a:pt x="122948" y="81432"/>
                  </a:lnTo>
                  <a:lnTo>
                    <a:pt x="122948" y="67411"/>
                  </a:lnTo>
                  <a:lnTo>
                    <a:pt x="117424" y="61747"/>
                  </a:lnTo>
                  <a:close/>
                </a:path>
                <a:path w="327025" h="329564">
                  <a:moveTo>
                    <a:pt x="193598" y="53022"/>
                  </a:moveTo>
                  <a:lnTo>
                    <a:pt x="179781" y="53022"/>
                  </a:lnTo>
                  <a:lnTo>
                    <a:pt x="174078" y="58775"/>
                  </a:lnTo>
                  <a:lnTo>
                    <a:pt x="174078" y="72796"/>
                  </a:lnTo>
                  <a:lnTo>
                    <a:pt x="179781" y="78371"/>
                  </a:lnTo>
                  <a:lnTo>
                    <a:pt x="193598" y="78371"/>
                  </a:lnTo>
                  <a:lnTo>
                    <a:pt x="199212" y="72796"/>
                  </a:lnTo>
                  <a:lnTo>
                    <a:pt x="199212" y="58775"/>
                  </a:lnTo>
                  <a:lnTo>
                    <a:pt x="193598" y="53022"/>
                  </a:lnTo>
                  <a:close/>
                </a:path>
                <a:path w="327025" h="329564">
                  <a:moveTo>
                    <a:pt x="148424" y="47625"/>
                  </a:moveTo>
                  <a:lnTo>
                    <a:pt x="140131" y="47625"/>
                  </a:lnTo>
                  <a:lnTo>
                    <a:pt x="136753" y="51041"/>
                  </a:lnTo>
                  <a:lnTo>
                    <a:pt x="136753" y="59499"/>
                  </a:lnTo>
                  <a:lnTo>
                    <a:pt x="140131" y="62915"/>
                  </a:lnTo>
                  <a:lnTo>
                    <a:pt x="148424" y="62915"/>
                  </a:lnTo>
                  <a:lnTo>
                    <a:pt x="151815" y="59499"/>
                  </a:lnTo>
                  <a:lnTo>
                    <a:pt x="151815" y="51041"/>
                  </a:lnTo>
                  <a:lnTo>
                    <a:pt x="148424" y="47625"/>
                  </a:lnTo>
                  <a:close/>
                </a:path>
              </a:pathLst>
            </a:custGeom>
            <a:solidFill>
              <a:srgbClr val="7667AC"/>
            </a:solidFill>
          </p:spPr>
          <p:txBody>
            <a:bodyPr wrap="square" lIns="0" tIns="0" rIns="0" bIns="0" rtlCol="0"/>
            <a:lstStyle/>
            <a:p>
              <a:endParaRPr sz="1744"/>
            </a:p>
          </p:txBody>
        </p:sp>
        <p:sp>
          <p:nvSpPr>
            <p:cNvPr id="65" name="object 65"/>
            <p:cNvSpPr/>
            <p:nvPr/>
          </p:nvSpPr>
          <p:spPr>
            <a:xfrm>
              <a:off x="1249532" y="2433957"/>
              <a:ext cx="24605" cy="24605"/>
            </a:xfrm>
            <a:custGeom>
              <a:avLst/>
              <a:gdLst/>
              <a:ahLst/>
              <a:cxnLst/>
              <a:rect l="l" t="t" r="r" b="b"/>
              <a:pathLst>
                <a:path w="25400" h="25400">
                  <a:moveTo>
                    <a:pt x="12560" y="0"/>
                  </a:moveTo>
                  <a:lnTo>
                    <a:pt x="19519" y="0"/>
                  </a:lnTo>
                  <a:lnTo>
                    <a:pt x="25044" y="5664"/>
                  </a:lnTo>
                  <a:lnTo>
                    <a:pt x="25044" y="12661"/>
                  </a:lnTo>
                  <a:lnTo>
                    <a:pt x="25044" y="19684"/>
                  </a:lnTo>
                  <a:lnTo>
                    <a:pt x="19519" y="25336"/>
                  </a:lnTo>
                  <a:lnTo>
                    <a:pt x="12560" y="25336"/>
                  </a:lnTo>
                  <a:lnTo>
                    <a:pt x="5626" y="25336"/>
                  </a:lnTo>
                  <a:lnTo>
                    <a:pt x="0" y="19684"/>
                  </a:lnTo>
                  <a:lnTo>
                    <a:pt x="0" y="12661"/>
                  </a:lnTo>
                  <a:lnTo>
                    <a:pt x="0" y="5664"/>
                  </a:lnTo>
                  <a:lnTo>
                    <a:pt x="5626" y="0"/>
                  </a:lnTo>
                  <a:lnTo>
                    <a:pt x="12560" y="0"/>
                  </a:lnTo>
                  <a:close/>
                </a:path>
              </a:pathLst>
            </a:custGeom>
            <a:ln w="3175">
              <a:solidFill>
                <a:srgbClr val="FFFFFF"/>
              </a:solidFill>
            </a:ln>
          </p:spPr>
          <p:txBody>
            <a:bodyPr wrap="square" lIns="0" tIns="0" rIns="0" bIns="0" rtlCol="0"/>
            <a:lstStyle/>
            <a:p>
              <a:endParaRPr sz="1744"/>
            </a:p>
          </p:txBody>
        </p:sp>
        <p:sp>
          <p:nvSpPr>
            <p:cNvPr id="66" name="object 66"/>
            <p:cNvSpPr/>
            <p:nvPr/>
          </p:nvSpPr>
          <p:spPr>
            <a:xfrm>
              <a:off x="1264037" y="2615152"/>
              <a:ext cx="14763" cy="14763"/>
            </a:xfrm>
            <a:custGeom>
              <a:avLst/>
              <a:gdLst/>
              <a:ahLst/>
              <a:cxnLst/>
              <a:rect l="l" t="t" r="r" b="b"/>
              <a:pathLst>
                <a:path w="15240" h="15239">
                  <a:moveTo>
                    <a:pt x="7569" y="0"/>
                  </a:moveTo>
                  <a:lnTo>
                    <a:pt x="11760" y="0"/>
                  </a:lnTo>
                  <a:lnTo>
                    <a:pt x="15049" y="3416"/>
                  </a:lnTo>
                  <a:lnTo>
                    <a:pt x="15049" y="7543"/>
                  </a:lnTo>
                  <a:lnTo>
                    <a:pt x="15049" y="11861"/>
                  </a:lnTo>
                  <a:lnTo>
                    <a:pt x="11760" y="15189"/>
                  </a:lnTo>
                  <a:lnTo>
                    <a:pt x="7569" y="15189"/>
                  </a:lnTo>
                  <a:lnTo>
                    <a:pt x="3390" y="15189"/>
                  </a:lnTo>
                  <a:lnTo>
                    <a:pt x="0" y="11861"/>
                  </a:lnTo>
                  <a:lnTo>
                    <a:pt x="0" y="7543"/>
                  </a:lnTo>
                  <a:lnTo>
                    <a:pt x="0" y="3416"/>
                  </a:lnTo>
                  <a:lnTo>
                    <a:pt x="3390" y="0"/>
                  </a:lnTo>
                  <a:lnTo>
                    <a:pt x="7569" y="0"/>
                  </a:lnTo>
                  <a:close/>
                </a:path>
              </a:pathLst>
            </a:custGeom>
            <a:ln w="3175">
              <a:solidFill>
                <a:srgbClr val="FFFFFF"/>
              </a:solidFill>
            </a:ln>
          </p:spPr>
          <p:txBody>
            <a:bodyPr wrap="square" lIns="0" tIns="0" rIns="0" bIns="0" rtlCol="0"/>
            <a:lstStyle/>
            <a:p>
              <a:endParaRPr sz="1744"/>
            </a:p>
          </p:txBody>
        </p:sp>
        <p:sp>
          <p:nvSpPr>
            <p:cNvPr id="67" name="object 67"/>
            <p:cNvSpPr/>
            <p:nvPr/>
          </p:nvSpPr>
          <p:spPr>
            <a:xfrm>
              <a:off x="1366051" y="2575267"/>
              <a:ext cx="14763" cy="15378"/>
            </a:xfrm>
            <a:custGeom>
              <a:avLst/>
              <a:gdLst/>
              <a:ahLst/>
              <a:cxnLst/>
              <a:rect l="l" t="t" r="r" b="b"/>
              <a:pathLst>
                <a:path w="15240" h="15875">
                  <a:moveTo>
                    <a:pt x="7569" y="0"/>
                  </a:moveTo>
                  <a:lnTo>
                    <a:pt x="11671" y="0"/>
                  </a:lnTo>
                  <a:lnTo>
                    <a:pt x="15049" y="3416"/>
                  </a:lnTo>
                  <a:lnTo>
                    <a:pt x="15049" y="7734"/>
                  </a:lnTo>
                  <a:lnTo>
                    <a:pt x="15049" y="11874"/>
                  </a:lnTo>
                  <a:lnTo>
                    <a:pt x="11671" y="15278"/>
                  </a:lnTo>
                  <a:lnTo>
                    <a:pt x="7569" y="15278"/>
                  </a:lnTo>
                  <a:lnTo>
                    <a:pt x="3378" y="15278"/>
                  </a:lnTo>
                  <a:lnTo>
                    <a:pt x="0" y="11874"/>
                  </a:lnTo>
                  <a:lnTo>
                    <a:pt x="0" y="7734"/>
                  </a:lnTo>
                  <a:lnTo>
                    <a:pt x="0" y="3416"/>
                  </a:lnTo>
                  <a:lnTo>
                    <a:pt x="3378" y="0"/>
                  </a:lnTo>
                  <a:lnTo>
                    <a:pt x="7569" y="0"/>
                  </a:lnTo>
                  <a:close/>
                </a:path>
              </a:pathLst>
            </a:custGeom>
            <a:ln w="3175">
              <a:solidFill>
                <a:srgbClr val="FFFFFF"/>
              </a:solidFill>
            </a:ln>
          </p:spPr>
          <p:txBody>
            <a:bodyPr wrap="square" lIns="0" tIns="0" rIns="0" bIns="0" rtlCol="0"/>
            <a:lstStyle/>
            <a:p>
              <a:endParaRPr sz="1744"/>
            </a:p>
          </p:txBody>
        </p:sp>
        <p:sp>
          <p:nvSpPr>
            <p:cNvPr id="68" name="object 68"/>
            <p:cNvSpPr/>
            <p:nvPr/>
          </p:nvSpPr>
          <p:spPr>
            <a:xfrm>
              <a:off x="1287166" y="2420277"/>
              <a:ext cx="14763" cy="15378"/>
            </a:xfrm>
            <a:custGeom>
              <a:avLst/>
              <a:gdLst/>
              <a:ahLst/>
              <a:cxnLst/>
              <a:rect l="l" t="t" r="r" b="b"/>
              <a:pathLst>
                <a:path w="15240" h="15875">
                  <a:moveTo>
                    <a:pt x="7569" y="0"/>
                  </a:moveTo>
                  <a:lnTo>
                    <a:pt x="11671" y="0"/>
                  </a:lnTo>
                  <a:lnTo>
                    <a:pt x="15062" y="3416"/>
                  </a:lnTo>
                  <a:lnTo>
                    <a:pt x="15062" y="7734"/>
                  </a:lnTo>
                  <a:lnTo>
                    <a:pt x="15062" y="11874"/>
                  </a:lnTo>
                  <a:lnTo>
                    <a:pt x="11671" y="15290"/>
                  </a:lnTo>
                  <a:lnTo>
                    <a:pt x="7569" y="15290"/>
                  </a:lnTo>
                  <a:lnTo>
                    <a:pt x="3378" y="15290"/>
                  </a:lnTo>
                  <a:lnTo>
                    <a:pt x="0" y="11874"/>
                  </a:lnTo>
                  <a:lnTo>
                    <a:pt x="0" y="7734"/>
                  </a:lnTo>
                  <a:lnTo>
                    <a:pt x="0" y="3416"/>
                  </a:lnTo>
                  <a:lnTo>
                    <a:pt x="3378" y="0"/>
                  </a:lnTo>
                  <a:lnTo>
                    <a:pt x="7569" y="0"/>
                  </a:lnTo>
                  <a:close/>
                </a:path>
              </a:pathLst>
            </a:custGeom>
            <a:ln w="3175">
              <a:solidFill>
                <a:srgbClr val="FFFFFF"/>
              </a:solidFill>
            </a:ln>
          </p:spPr>
          <p:txBody>
            <a:bodyPr wrap="square" lIns="0" tIns="0" rIns="0" bIns="0" rtlCol="0"/>
            <a:lstStyle/>
            <a:p>
              <a:endParaRPr sz="1744"/>
            </a:p>
          </p:txBody>
        </p:sp>
        <p:sp>
          <p:nvSpPr>
            <p:cNvPr id="69" name="object 69"/>
            <p:cNvSpPr/>
            <p:nvPr/>
          </p:nvSpPr>
          <p:spPr>
            <a:xfrm>
              <a:off x="1307626" y="2604793"/>
              <a:ext cx="14763" cy="14763"/>
            </a:xfrm>
            <a:custGeom>
              <a:avLst/>
              <a:gdLst/>
              <a:ahLst/>
              <a:cxnLst/>
              <a:rect l="l" t="t" r="r" b="b"/>
              <a:pathLst>
                <a:path w="15240" h="15239">
                  <a:moveTo>
                    <a:pt x="7569" y="0"/>
                  </a:moveTo>
                  <a:lnTo>
                    <a:pt x="11760" y="0"/>
                  </a:lnTo>
                  <a:lnTo>
                    <a:pt x="15138" y="3416"/>
                  </a:lnTo>
                  <a:lnTo>
                    <a:pt x="15138" y="7632"/>
                  </a:lnTo>
                  <a:lnTo>
                    <a:pt x="15138" y="11772"/>
                  </a:lnTo>
                  <a:lnTo>
                    <a:pt x="11760" y="15189"/>
                  </a:lnTo>
                  <a:lnTo>
                    <a:pt x="7569" y="15189"/>
                  </a:lnTo>
                  <a:lnTo>
                    <a:pt x="3378" y="15189"/>
                  </a:lnTo>
                  <a:lnTo>
                    <a:pt x="0" y="11772"/>
                  </a:lnTo>
                  <a:lnTo>
                    <a:pt x="0" y="7632"/>
                  </a:lnTo>
                  <a:lnTo>
                    <a:pt x="0" y="3416"/>
                  </a:lnTo>
                  <a:lnTo>
                    <a:pt x="3378" y="0"/>
                  </a:lnTo>
                  <a:lnTo>
                    <a:pt x="7569" y="0"/>
                  </a:lnTo>
                  <a:close/>
                </a:path>
              </a:pathLst>
            </a:custGeom>
            <a:ln w="3175">
              <a:solidFill>
                <a:srgbClr val="FFFFFF"/>
              </a:solidFill>
            </a:ln>
          </p:spPr>
          <p:txBody>
            <a:bodyPr wrap="square" lIns="0" tIns="0" rIns="0" bIns="0" rtlCol="0"/>
            <a:lstStyle/>
            <a:p>
              <a:endParaRPr sz="1744"/>
            </a:p>
          </p:txBody>
        </p:sp>
        <p:sp>
          <p:nvSpPr>
            <p:cNvPr id="70" name="object 70"/>
            <p:cNvSpPr/>
            <p:nvPr/>
          </p:nvSpPr>
          <p:spPr>
            <a:xfrm>
              <a:off x="1219415" y="2562300"/>
              <a:ext cx="24605" cy="24605"/>
            </a:xfrm>
            <a:custGeom>
              <a:avLst/>
              <a:gdLst/>
              <a:ahLst/>
              <a:cxnLst/>
              <a:rect l="l" t="t" r="r" b="b"/>
              <a:pathLst>
                <a:path w="25400" h="25400">
                  <a:moveTo>
                    <a:pt x="12471" y="0"/>
                  </a:moveTo>
                  <a:lnTo>
                    <a:pt x="19430" y="0"/>
                  </a:lnTo>
                  <a:lnTo>
                    <a:pt x="25133" y="5664"/>
                  </a:lnTo>
                  <a:lnTo>
                    <a:pt x="25133" y="12674"/>
                  </a:lnTo>
                  <a:lnTo>
                    <a:pt x="25133" y="19685"/>
                  </a:lnTo>
                  <a:lnTo>
                    <a:pt x="19430" y="25349"/>
                  </a:lnTo>
                  <a:lnTo>
                    <a:pt x="12471" y="25349"/>
                  </a:lnTo>
                  <a:lnTo>
                    <a:pt x="5524" y="25349"/>
                  </a:lnTo>
                  <a:lnTo>
                    <a:pt x="0" y="19685"/>
                  </a:lnTo>
                  <a:lnTo>
                    <a:pt x="0" y="12674"/>
                  </a:lnTo>
                  <a:lnTo>
                    <a:pt x="0" y="5664"/>
                  </a:lnTo>
                  <a:lnTo>
                    <a:pt x="5524" y="0"/>
                  </a:lnTo>
                  <a:lnTo>
                    <a:pt x="12471" y="0"/>
                  </a:lnTo>
                  <a:close/>
                </a:path>
              </a:pathLst>
            </a:custGeom>
            <a:ln w="3175">
              <a:solidFill>
                <a:srgbClr val="FFFFFF"/>
              </a:solidFill>
            </a:ln>
          </p:spPr>
          <p:txBody>
            <a:bodyPr wrap="square" lIns="0" tIns="0" rIns="0" bIns="0" rtlCol="0"/>
            <a:lstStyle/>
            <a:p>
              <a:endParaRPr sz="1744"/>
            </a:p>
          </p:txBody>
        </p:sp>
        <p:sp>
          <p:nvSpPr>
            <p:cNvPr id="71" name="object 71"/>
            <p:cNvSpPr/>
            <p:nvPr/>
          </p:nvSpPr>
          <p:spPr>
            <a:xfrm>
              <a:off x="1213029" y="2495520"/>
              <a:ext cx="24605" cy="24605"/>
            </a:xfrm>
            <a:custGeom>
              <a:avLst/>
              <a:gdLst/>
              <a:ahLst/>
              <a:cxnLst/>
              <a:rect l="l" t="t" r="r" b="b"/>
              <a:pathLst>
                <a:path w="25400" h="25400">
                  <a:moveTo>
                    <a:pt x="12471" y="0"/>
                  </a:moveTo>
                  <a:lnTo>
                    <a:pt x="19418" y="0"/>
                  </a:lnTo>
                  <a:lnTo>
                    <a:pt x="25120" y="5753"/>
                  </a:lnTo>
                  <a:lnTo>
                    <a:pt x="25120" y="12763"/>
                  </a:lnTo>
                  <a:lnTo>
                    <a:pt x="25120" y="19672"/>
                  </a:lnTo>
                  <a:lnTo>
                    <a:pt x="19418" y="25349"/>
                  </a:lnTo>
                  <a:lnTo>
                    <a:pt x="12471" y="25349"/>
                  </a:lnTo>
                  <a:lnTo>
                    <a:pt x="5613" y="25349"/>
                  </a:lnTo>
                  <a:lnTo>
                    <a:pt x="0" y="19672"/>
                  </a:lnTo>
                  <a:lnTo>
                    <a:pt x="0" y="12763"/>
                  </a:lnTo>
                  <a:lnTo>
                    <a:pt x="0" y="5753"/>
                  </a:lnTo>
                  <a:lnTo>
                    <a:pt x="5613" y="0"/>
                  </a:lnTo>
                  <a:lnTo>
                    <a:pt x="12471" y="0"/>
                  </a:lnTo>
                  <a:close/>
                </a:path>
              </a:pathLst>
            </a:custGeom>
            <a:ln w="3175">
              <a:solidFill>
                <a:srgbClr val="FFFFFF"/>
              </a:solidFill>
            </a:ln>
          </p:spPr>
          <p:txBody>
            <a:bodyPr wrap="square" lIns="0" tIns="0" rIns="0" bIns="0" rtlCol="0"/>
            <a:lstStyle/>
            <a:p>
              <a:endParaRPr sz="1744"/>
            </a:p>
          </p:txBody>
        </p:sp>
        <p:sp>
          <p:nvSpPr>
            <p:cNvPr id="72" name="object 72"/>
            <p:cNvSpPr/>
            <p:nvPr/>
          </p:nvSpPr>
          <p:spPr>
            <a:xfrm>
              <a:off x="1287424" y="2465735"/>
              <a:ext cx="24605" cy="24605"/>
            </a:xfrm>
            <a:custGeom>
              <a:avLst/>
              <a:gdLst/>
              <a:ahLst/>
              <a:cxnLst/>
              <a:rect l="l" t="t" r="r" b="b"/>
              <a:pathLst>
                <a:path w="25400" h="25400">
                  <a:moveTo>
                    <a:pt x="12560" y="0"/>
                  </a:moveTo>
                  <a:lnTo>
                    <a:pt x="19507" y="0"/>
                  </a:lnTo>
                  <a:lnTo>
                    <a:pt x="25120" y="5753"/>
                  </a:lnTo>
                  <a:lnTo>
                    <a:pt x="25120" y="12674"/>
                  </a:lnTo>
                  <a:lnTo>
                    <a:pt x="25120" y="19596"/>
                  </a:lnTo>
                  <a:lnTo>
                    <a:pt x="19507" y="25349"/>
                  </a:lnTo>
                  <a:lnTo>
                    <a:pt x="12560" y="25349"/>
                  </a:lnTo>
                  <a:lnTo>
                    <a:pt x="5702" y="25349"/>
                  </a:lnTo>
                  <a:lnTo>
                    <a:pt x="0" y="19596"/>
                  </a:lnTo>
                  <a:lnTo>
                    <a:pt x="0" y="12674"/>
                  </a:lnTo>
                  <a:lnTo>
                    <a:pt x="0" y="5753"/>
                  </a:lnTo>
                  <a:lnTo>
                    <a:pt x="5702" y="0"/>
                  </a:lnTo>
                  <a:lnTo>
                    <a:pt x="12560" y="0"/>
                  </a:lnTo>
                  <a:close/>
                </a:path>
              </a:pathLst>
            </a:custGeom>
            <a:ln w="3175">
              <a:solidFill>
                <a:srgbClr val="FFFFFF"/>
              </a:solidFill>
            </a:ln>
          </p:spPr>
          <p:txBody>
            <a:bodyPr wrap="square" lIns="0" tIns="0" rIns="0" bIns="0" rtlCol="0"/>
            <a:lstStyle/>
            <a:p>
              <a:endParaRPr sz="1744"/>
            </a:p>
          </p:txBody>
        </p:sp>
        <p:sp>
          <p:nvSpPr>
            <p:cNvPr id="73" name="object 73"/>
            <p:cNvSpPr/>
            <p:nvPr/>
          </p:nvSpPr>
          <p:spPr>
            <a:xfrm>
              <a:off x="1179026" y="2398685"/>
              <a:ext cx="268199" cy="270045"/>
            </a:xfrm>
            <a:custGeom>
              <a:avLst/>
              <a:gdLst/>
              <a:ahLst/>
              <a:cxnLst/>
              <a:rect l="l" t="t" r="r" b="b"/>
              <a:pathLst>
                <a:path w="276859" h="278764">
                  <a:moveTo>
                    <a:pt x="138099" y="126745"/>
                  </a:moveTo>
                  <a:lnTo>
                    <a:pt x="138810" y="126745"/>
                  </a:lnTo>
                  <a:lnTo>
                    <a:pt x="139344" y="126745"/>
                  </a:lnTo>
                  <a:lnTo>
                    <a:pt x="139877" y="126834"/>
                  </a:lnTo>
                  <a:lnTo>
                    <a:pt x="230390" y="35598"/>
                  </a:lnTo>
                  <a:lnTo>
                    <a:pt x="188421" y="9474"/>
                  </a:lnTo>
                  <a:lnTo>
                    <a:pt x="138099" y="0"/>
                  </a:lnTo>
                  <a:lnTo>
                    <a:pt x="94520" y="7120"/>
                  </a:lnTo>
                  <a:lnTo>
                    <a:pt x="56619" y="26933"/>
                  </a:lnTo>
                  <a:lnTo>
                    <a:pt x="26698" y="57118"/>
                  </a:lnTo>
                  <a:lnTo>
                    <a:pt x="7058" y="95354"/>
                  </a:lnTo>
                  <a:lnTo>
                    <a:pt x="0" y="139318"/>
                  </a:lnTo>
                  <a:lnTo>
                    <a:pt x="7058" y="183294"/>
                  </a:lnTo>
                  <a:lnTo>
                    <a:pt x="26698" y="221554"/>
                  </a:lnTo>
                  <a:lnTo>
                    <a:pt x="56619" y="251770"/>
                  </a:lnTo>
                  <a:lnTo>
                    <a:pt x="94520" y="271608"/>
                  </a:lnTo>
                  <a:lnTo>
                    <a:pt x="138099" y="278739"/>
                  </a:lnTo>
                  <a:lnTo>
                    <a:pt x="181691" y="271608"/>
                  </a:lnTo>
                  <a:lnTo>
                    <a:pt x="219632" y="251770"/>
                  </a:lnTo>
                  <a:lnTo>
                    <a:pt x="249604" y="221554"/>
                  </a:lnTo>
                  <a:lnTo>
                    <a:pt x="269288" y="183294"/>
                  </a:lnTo>
                  <a:lnTo>
                    <a:pt x="276364" y="139318"/>
                  </a:lnTo>
                  <a:lnTo>
                    <a:pt x="273933" y="113153"/>
                  </a:lnTo>
                  <a:lnTo>
                    <a:pt x="255806" y="66184"/>
                  </a:lnTo>
                  <a:lnTo>
                    <a:pt x="150571" y="137528"/>
                  </a:lnTo>
                  <a:lnTo>
                    <a:pt x="150647" y="138061"/>
                  </a:lnTo>
                  <a:lnTo>
                    <a:pt x="150647" y="138785"/>
                  </a:lnTo>
                  <a:lnTo>
                    <a:pt x="150647" y="139318"/>
                  </a:lnTo>
                  <a:lnTo>
                    <a:pt x="150647" y="146342"/>
                  </a:lnTo>
                  <a:lnTo>
                    <a:pt x="145046" y="152095"/>
                  </a:lnTo>
                  <a:lnTo>
                    <a:pt x="138099" y="152095"/>
                  </a:lnTo>
                  <a:lnTo>
                    <a:pt x="131152" y="152095"/>
                  </a:lnTo>
                  <a:lnTo>
                    <a:pt x="125539" y="146342"/>
                  </a:lnTo>
                  <a:lnTo>
                    <a:pt x="125539" y="139318"/>
                  </a:lnTo>
                  <a:lnTo>
                    <a:pt x="125539" y="132308"/>
                  </a:lnTo>
                  <a:lnTo>
                    <a:pt x="131152" y="126745"/>
                  </a:lnTo>
                  <a:lnTo>
                    <a:pt x="138099" y="126745"/>
                  </a:lnTo>
                  <a:close/>
                </a:path>
              </a:pathLst>
            </a:custGeom>
            <a:ln w="3175">
              <a:solidFill>
                <a:srgbClr val="FFFFFF"/>
              </a:solidFill>
            </a:ln>
          </p:spPr>
          <p:txBody>
            <a:bodyPr wrap="square" lIns="0" tIns="0" rIns="0" bIns="0" rtlCol="0"/>
            <a:lstStyle/>
            <a:p>
              <a:endParaRPr sz="1744"/>
            </a:p>
          </p:txBody>
        </p:sp>
        <p:sp>
          <p:nvSpPr>
            <p:cNvPr id="74" name="object 74"/>
            <p:cNvSpPr/>
            <p:nvPr/>
          </p:nvSpPr>
          <p:spPr>
            <a:xfrm>
              <a:off x="1323324" y="2425505"/>
              <a:ext cx="24605" cy="24605"/>
            </a:xfrm>
            <a:custGeom>
              <a:avLst/>
              <a:gdLst/>
              <a:ahLst/>
              <a:cxnLst/>
              <a:rect l="l" t="t" r="r" b="b"/>
              <a:pathLst>
                <a:path w="25400" h="25400">
                  <a:moveTo>
                    <a:pt x="12661" y="0"/>
                  </a:moveTo>
                  <a:lnTo>
                    <a:pt x="19519" y="0"/>
                  </a:lnTo>
                  <a:lnTo>
                    <a:pt x="25133" y="5753"/>
                  </a:lnTo>
                  <a:lnTo>
                    <a:pt x="25133" y="12763"/>
                  </a:lnTo>
                  <a:lnTo>
                    <a:pt x="25133" y="19773"/>
                  </a:lnTo>
                  <a:lnTo>
                    <a:pt x="19519" y="25349"/>
                  </a:lnTo>
                  <a:lnTo>
                    <a:pt x="12661" y="25349"/>
                  </a:lnTo>
                  <a:lnTo>
                    <a:pt x="5702" y="25349"/>
                  </a:lnTo>
                  <a:lnTo>
                    <a:pt x="0" y="19773"/>
                  </a:lnTo>
                  <a:lnTo>
                    <a:pt x="0" y="12763"/>
                  </a:lnTo>
                  <a:lnTo>
                    <a:pt x="0" y="5753"/>
                  </a:lnTo>
                  <a:lnTo>
                    <a:pt x="5702" y="0"/>
                  </a:lnTo>
                  <a:lnTo>
                    <a:pt x="12661" y="0"/>
                  </a:lnTo>
                  <a:close/>
                </a:path>
              </a:pathLst>
            </a:custGeom>
            <a:ln w="3175">
              <a:solidFill>
                <a:srgbClr val="FFFFFF"/>
              </a:solidFill>
            </a:ln>
          </p:spPr>
          <p:txBody>
            <a:bodyPr wrap="square" lIns="0" tIns="0" rIns="0" bIns="0" rtlCol="0"/>
            <a:lstStyle/>
            <a:p>
              <a:endParaRPr sz="1744"/>
            </a:p>
          </p:txBody>
        </p:sp>
        <p:sp>
          <p:nvSpPr>
            <p:cNvPr id="75" name="object 75"/>
            <p:cNvSpPr/>
            <p:nvPr/>
          </p:nvSpPr>
          <p:spPr>
            <a:xfrm>
              <a:off x="1282033" y="2369116"/>
              <a:ext cx="279887" cy="323562"/>
            </a:xfrm>
            <a:custGeom>
              <a:avLst/>
              <a:gdLst/>
              <a:ahLst/>
              <a:cxnLst/>
              <a:rect l="l" t="t" r="r" b="b"/>
              <a:pathLst>
                <a:path w="288925" h="334010">
                  <a:moveTo>
                    <a:pt x="144411" y="0"/>
                  </a:moveTo>
                  <a:lnTo>
                    <a:pt x="0" y="83375"/>
                  </a:lnTo>
                  <a:lnTo>
                    <a:pt x="0" y="250113"/>
                  </a:lnTo>
                  <a:lnTo>
                    <a:pt x="144411" y="333489"/>
                  </a:lnTo>
                  <a:lnTo>
                    <a:pt x="288810" y="250113"/>
                  </a:lnTo>
                  <a:lnTo>
                    <a:pt x="288810" y="83375"/>
                  </a:lnTo>
                  <a:lnTo>
                    <a:pt x="144411" y="0"/>
                  </a:lnTo>
                  <a:close/>
                </a:path>
              </a:pathLst>
            </a:custGeom>
            <a:solidFill>
              <a:srgbClr val="7667AC">
                <a:alpha val="19999"/>
              </a:srgbClr>
            </a:solidFill>
          </p:spPr>
          <p:txBody>
            <a:bodyPr wrap="square" lIns="0" tIns="0" rIns="0" bIns="0" rtlCol="0"/>
            <a:lstStyle/>
            <a:p>
              <a:endParaRPr sz="1744"/>
            </a:p>
          </p:txBody>
        </p:sp>
      </p:grpSp>
      <p:sp>
        <p:nvSpPr>
          <p:cNvPr id="76" name="object 76"/>
          <p:cNvSpPr/>
          <p:nvPr/>
        </p:nvSpPr>
        <p:spPr>
          <a:xfrm>
            <a:off x="887607" y="2997301"/>
            <a:ext cx="439220" cy="354675"/>
          </a:xfrm>
          <a:prstGeom prst="rect">
            <a:avLst/>
          </a:prstGeom>
          <a:blipFill>
            <a:blip r:embed="rId13" cstate="print"/>
            <a:stretch>
              <a:fillRect/>
            </a:stretch>
          </a:blipFill>
        </p:spPr>
        <p:txBody>
          <a:bodyPr wrap="square" lIns="0" tIns="0" rIns="0" bIns="0" rtlCol="0"/>
          <a:lstStyle/>
          <a:p>
            <a:endParaRPr sz="1744"/>
          </a:p>
        </p:txBody>
      </p:sp>
      <p:sp>
        <p:nvSpPr>
          <p:cNvPr id="77" name="object 77"/>
          <p:cNvSpPr/>
          <p:nvPr/>
        </p:nvSpPr>
        <p:spPr>
          <a:xfrm>
            <a:off x="6747445" y="2550967"/>
            <a:ext cx="548385" cy="370694"/>
          </a:xfrm>
          <a:prstGeom prst="rect">
            <a:avLst/>
          </a:prstGeom>
          <a:blipFill>
            <a:blip r:embed="rId14" cstate="print"/>
            <a:srcRect/>
            <a:stretch>
              <a:fillRect b="-110702"/>
            </a:stretch>
          </a:blipFill>
        </p:spPr>
        <p:txBody>
          <a:bodyPr wrap="square" lIns="0" tIns="0" rIns="0" bIns="0" rtlCol="0"/>
          <a:lstStyle/>
          <a:p>
            <a:endParaRPr sz="1744"/>
          </a:p>
        </p:txBody>
      </p:sp>
      <p:grpSp>
        <p:nvGrpSpPr>
          <p:cNvPr id="106" name="Group 105"/>
          <p:cNvGrpSpPr/>
          <p:nvPr/>
        </p:nvGrpSpPr>
        <p:grpSpPr>
          <a:xfrm>
            <a:off x="6783339" y="4180386"/>
            <a:ext cx="476597" cy="325407"/>
            <a:chOff x="6410205" y="4041706"/>
            <a:chExt cx="476597" cy="325407"/>
          </a:xfrm>
        </p:grpSpPr>
        <p:sp>
          <p:nvSpPr>
            <p:cNvPr id="43" name="object 43"/>
            <p:cNvSpPr/>
            <p:nvPr/>
          </p:nvSpPr>
          <p:spPr>
            <a:xfrm>
              <a:off x="6604454" y="4041706"/>
              <a:ext cx="282348" cy="325407"/>
            </a:xfrm>
            <a:custGeom>
              <a:avLst/>
              <a:gdLst/>
              <a:ahLst/>
              <a:cxnLst/>
              <a:rect l="l" t="t" r="r" b="b"/>
              <a:pathLst>
                <a:path w="291465" h="335914">
                  <a:moveTo>
                    <a:pt x="145427" y="0"/>
                  </a:moveTo>
                  <a:lnTo>
                    <a:pt x="0" y="83972"/>
                  </a:lnTo>
                  <a:lnTo>
                    <a:pt x="0" y="251891"/>
                  </a:lnTo>
                  <a:lnTo>
                    <a:pt x="145427" y="335851"/>
                  </a:lnTo>
                  <a:lnTo>
                    <a:pt x="290855" y="251891"/>
                  </a:lnTo>
                  <a:lnTo>
                    <a:pt x="290855" y="83972"/>
                  </a:lnTo>
                  <a:lnTo>
                    <a:pt x="145427" y="0"/>
                  </a:lnTo>
                  <a:close/>
                </a:path>
              </a:pathLst>
            </a:custGeom>
            <a:solidFill>
              <a:srgbClr val="305C7E">
                <a:alpha val="19999"/>
              </a:srgbClr>
            </a:solidFill>
          </p:spPr>
          <p:txBody>
            <a:bodyPr wrap="square" lIns="0" tIns="0" rIns="0" bIns="0" rtlCol="0"/>
            <a:lstStyle/>
            <a:p>
              <a:endParaRPr sz="1744"/>
            </a:p>
          </p:txBody>
        </p:sp>
        <p:sp>
          <p:nvSpPr>
            <p:cNvPr id="78" name="object 78"/>
            <p:cNvSpPr/>
            <p:nvPr/>
          </p:nvSpPr>
          <p:spPr>
            <a:xfrm>
              <a:off x="6410205" y="4044715"/>
              <a:ext cx="423214" cy="252821"/>
            </a:xfrm>
            <a:custGeom>
              <a:avLst/>
              <a:gdLst/>
              <a:ahLst/>
              <a:cxnLst/>
              <a:rect l="l" t="t" r="r" b="b"/>
              <a:pathLst>
                <a:path w="436879" h="260985">
                  <a:moveTo>
                    <a:pt x="30302" y="214210"/>
                  </a:moveTo>
                  <a:lnTo>
                    <a:pt x="17513" y="214210"/>
                  </a:lnTo>
                  <a:lnTo>
                    <a:pt x="17513" y="237375"/>
                  </a:lnTo>
                  <a:lnTo>
                    <a:pt x="25311" y="245173"/>
                  </a:lnTo>
                  <a:lnTo>
                    <a:pt x="49098" y="245173"/>
                  </a:lnTo>
                  <a:lnTo>
                    <a:pt x="53738" y="251606"/>
                  </a:lnTo>
                  <a:lnTo>
                    <a:pt x="59885" y="256597"/>
                  </a:lnTo>
                  <a:lnTo>
                    <a:pt x="67220" y="259825"/>
                  </a:lnTo>
                  <a:lnTo>
                    <a:pt x="75425" y="260972"/>
                  </a:lnTo>
                  <a:lnTo>
                    <a:pt x="210477" y="260972"/>
                  </a:lnTo>
                  <a:lnTo>
                    <a:pt x="213347" y="258114"/>
                  </a:lnTo>
                  <a:lnTo>
                    <a:pt x="213347" y="251053"/>
                  </a:lnTo>
                  <a:lnTo>
                    <a:pt x="210477" y="248196"/>
                  </a:lnTo>
                  <a:lnTo>
                    <a:pt x="65976" y="248183"/>
                  </a:lnTo>
                  <a:lnTo>
                    <a:pt x="58369" y="240487"/>
                  </a:lnTo>
                  <a:lnTo>
                    <a:pt x="58369" y="232384"/>
                  </a:lnTo>
                  <a:lnTo>
                    <a:pt x="32359" y="232384"/>
                  </a:lnTo>
                  <a:lnTo>
                    <a:pt x="30302" y="230327"/>
                  </a:lnTo>
                  <a:lnTo>
                    <a:pt x="30302" y="214210"/>
                  </a:lnTo>
                  <a:close/>
                </a:path>
                <a:path w="436879" h="260985">
                  <a:moveTo>
                    <a:pt x="410284" y="151015"/>
                  </a:moveTo>
                  <a:lnTo>
                    <a:pt x="374205" y="151015"/>
                  </a:lnTo>
                  <a:lnTo>
                    <a:pt x="393224" y="154788"/>
                  </a:lnTo>
                  <a:lnTo>
                    <a:pt x="408865" y="165073"/>
                  </a:lnTo>
                  <a:lnTo>
                    <a:pt x="419527" y="180317"/>
                  </a:lnTo>
                  <a:lnTo>
                    <a:pt x="423569" y="198793"/>
                  </a:lnTo>
                  <a:lnTo>
                    <a:pt x="423573" y="199377"/>
                  </a:lnTo>
                  <a:lnTo>
                    <a:pt x="422784" y="208616"/>
                  </a:lnTo>
                  <a:lnTo>
                    <a:pt x="393777" y="244457"/>
                  </a:lnTo>
                  <a:lnTo>
                    <a:pt x="233235" y="248196"/>
                  </a:lnTo>
                  <a:lnTo>
                    <a:pt x="230390" y="251053"/>
                  </a:lnTo>
                  <a:lnTo>
                    <a:pt x="230390" y="258114"/>
                  </a:lnTo>
                  <a:lnTo>
                    <a:pt x="233248" y="260972"/>
                  </a:lnTo>
                  <a:lnTo>
                    <a:pt x="375031" y="260972"/>
                  </a:lnTo>
                  <a:lnTo>
                    <a:pt x="387197" y="259776"/>
                  </a:lnTo>
                  <a:lnTo>
                    <a:pt x="426401" y="233220"/>
                  </a:lnTo>
                  <a:lnTo>
                    <a:pt x="436397" y="198793"/>
                  </a:lnTo>
                  <a:lnTo>
                    <a:pt x="431253" y="175245"/>
                  </a:lnTo>
                  <a:lnTo>
                    <a:pt x="417831" y="155995"/>
                  </a:lnTo>
                  <a:lnTo>
                    <a:pt x="410284" y="151015"/>
                  </a:lnTo>
                  <a:close/>
                </a:path>
                <a:path w="436879" h="260985">
                  <a:moveTo>
                    <a:pt x="58369" y="214210"/>
                  </a:moveTo>
                  <a:lnTo>
                    <a:pt x="45580" y="214210"/>
                  </a:lnTo>
                  <a:lnTo>
                    <a:pt x="45605" y="232384"/>
                  </a:lnTo>
                  <a:lnTo>
                    <a:pt x="58369" y="232384"/>
                  </a:lnTo>
                  <a:lnTo>
                    <a:pt x="58369" y="214210"/>
                  </a:lnTo>
                  <a:close/>
                </a:path>
                <a:path w="436879" h="260985">
                  <a:moveTo>
                    <a:pt x="69354" y="175209"/>
                  </a:moveTo>
                  <a:lnTo>
                    <a:pt x="7810" y="175209"/>
                  </a:lnTo>
                  <a:lnTo>
                    <a:pt x="0" y="182981"/>
                  </a:lnTo>
                  <a:lnTo>
                    <a:pt x="0" y="206425"/>
                  </a:lnTo>
                  <a:lnTo>
                    <a:pt x="7810" y="214210"/>
                  </a:lnTo>
                  <a:lnTo>
                    <a:pt x="69354" y="214210"/>
                  </a:lnTo>
                  <a:lnTo>
                    <a:pt x="77152" y="206425"/>
                  </a:lnTo>
                  <a:lnTo>
                    <a:pt x="77152" y="201434"/>
                  </a:lnTo>
                  <a:lnTo>
                    <a:pt x="14859" y="201434"/>
                  </a:lnTo>
                  <a:lnTo>
                    <a:pt x="12788" y="199377"/>
                  </a:lnTo>
                  <a:lnTo>
                    <a:pt x="12788" y="190042"/>
                  </a:lnTo>
                  <a:lnTo>
                    <a:pt x="14859" y="187985"/>
                  </a:lnTo>
                  <a:lnTo>
                    <a:pt x="77152" y="187985"/>
                  </a:lnTo>
                  <a:lnTo>
                    <a:pt x="77152" y="182981"/>
                  </a:lnTo>
                  <a:lnTo>
                    <a:pt x="69354" y="175209"/>
                  </a:lnTo>
                  <a:close/>
                </a:path>
                <a:path w="436879" h="260985">
                  <a:moveTo>
                    <a:pt x="77152" y="187985"/>
                  </a:moveTo>
                  <a:lnTo>
                    <a:pt x="62306" y="187985"/>
                  </a:lnTo>
                  <a:lnTo>
                    <a:pt x="64376" y="190042"/>
                  </a:lnTo>
                  <a:lnTo>
                    <a:pt x="64376" y="199377"/>
                  </a:lnTo>
                  <a:lnTo>
                    <a:pt x="62306" y="201434"/>
                  </a:lnTo>
                  <a:lnTo>
                    <a:pt x="77152" y="201434"/>
                  </a:lnTo>
                  <a:lnTo>
                    <a:pt x="77152" y="187985"/>
                  </a:lnTo>
                  <a:close/>
                </a:path>
                <a:path w="436879" h="260985">
                  <a:moveTo>
                    <a:pt x="374205" y="138239"/>
                  </a:moveTo>
                  <a:lnTo>
                    <a:pt x="55905" y="138239"/>
                  </a:lnTo>
                  <a:lnTo>
                    <a:pt x="51536" y="140601"/>
                  </a:lnTo>
                  <a:lnTo>
                    <a:pt x="48729" y="144233"/>
                  </a:lnTo>
                  <a:lnTo>
                    <a:pt x="25311" y="144233"/>
                  </a:lnTo>
                  <a:lnTo>
                    <a:pt x="17513" y="152031"/>
                  </a:lnTo>
                  <a:lnTo>
                    <a:pt x="17513" y="175209"/>
                  </a:lnTo>
                  <a:lnTo>
                    <a:pt x="30302" y="175209"/>
                  </a:lnTo>
                  <a:lnTo>
                    <a:pt x="30302" y="159080"/>
                  </a:lnTo>
                  <a:lnTo>
                    <a:pt x="32359" y="157022"/>
                  </a:lnTo>
                  <a:lnTo>
                    <a:pt x="58379" y="157022"/>
                  </a:lnTo>
                  <a:lnTo>
                    <a:pt x="58470" y="152793"/>
                  </a:lnTo>
                  <a:lnTo>
                    <a:pt x="58788" y="151777"/>
                  </a:lnTo>
                  <a:lnTo>
                    <a:pt x="59728" y="151015"/>
                  </a:lnTo>
                  <a:lnTo>
                    <a:pt x="410284" y="151015"/>
                  </a:lnTo>
                  <a:lnTo>
                    <a:pt x="398144" y="143005"/>
                  </a:lnTo>
                  <a:lnTo>
                    <a:pt x="374205" y="138239"/>
                  </a:lnTo>
                  <a:close/>
                </a:path>
                <a:path w="436879" h="260985">
                  <a:moveTo>
                    <a:pt x="58379" y="157022"/>
                  </a:moveTo>
                  <a:lnTo>
                    <a:pt x="45580" y="157022"/>
                  </a:lnTo>
                  <a:lnTo>
                    <a:pt x="45580" y="175209"/>
                  </a:lnTo>
                  <a:lnTo>
                    <a:pt x="58369" y="175209"/>
                  </a:lnTo>
                  <a:lnTo>
                    <a:pt x="58379" y="157022"/>
                  </a:lnTo>
                  <a:close/>
                </a:path>
                <a:path w="436879" h="260985">
                  <a:moveTo>
                    <a:pt x="248272" y="73672"/>
                  </a:moveTo>
                  <a:lnTo>
                    <a:pt x="186461" y="73672"/>
                  </a:lnTo>
                  <a:lnTo>
                    <a:pt x="178294" y="74808"/>
                  </a:lnTo>
                  <a:lnTo>
                    <a:pt x="142455" y="125085"/>
                  </a:lnTo>
                  <a:lnTo>
                    <a:pt x="136296" y="138239"/>
                  </a:lnTo>
                  <a:lnTo>
                    <a:pt x="150241" y="138239"/>
                  </a:lnTo>
                  <a:lnTo>
                    <a:pt x="152990" y="132608"/>
                  </a:lnTo>
                  <a:lnTo>
                    <a:pt x="174345" y="90004"/>
                  </a:lnTo>
                  <a:lnTo>
                    <a:pt x="180073" y="86461"/>
                  </a:lnTo>
                  <a:lnTo>
                    <a:pt x="272257" y="86461"/>
                  </a:lnTo>
                  <a:lnTo>
                    <a:pt x="270023" y="83204"/>
                  </a:lnTo>
                  <a:lnTo>
                    <a:pt x="263818" y="78062"/>
                  </a:lnTo>
                  <a:lnTo>
                    <a:pt x="256444" y="74808"/>
                  </a:lnTo>
                  <a:lnTo>
                    <a:pt x="248272" y="73672"/>
                  </a:lnTo>
                  <a:close/>
                </a:path>
                <a:path w="436879" h="260985">
                  <a:moveTo>
                    <a:pt x="285280" y="117475"/>
                  </a:moveTo>
                  <a:lnTo>
                    <a:pt x="278968" y="120637"/>
                  </a:lnTo>
                  <a:lnTo>
                    <a:pt x="277685" y="124485"/>
                  </a:lnTo>
                  <a:lnTo>
                    <a:pt x="283400" y="135902"/>
                  </a:lnTo>
                  <a:lnTo>
                    <a:pt x="284505" y="138239"/>
                  </a:lnTo>
                  <a:lnTo>
                    <a:pt x="298437" y="138239"/>
                  </a:lnTo>
                  <a:lnTo>
                    <a:pt x="297357" y="135293"/>
                  </a:lnTo>
                  <a:lnTo>
                    <a:pt x="295262" y="131025"/>
                  </a:lnTo>
                  <a:lnTo>
                    <a:pt x="289115" y="118745"/>
                  </a:lnTo>
                  <a:lnTo>
                    <a:pt x="285280" y="117475"/>
                  </a:lnTo>
                  <a:close/>
                </a:path>
                <a:path w="436879" h="260985">
                  <a:moveTo>
                    <a:pt x="355688" y="115658"/>
                  </a:moveTo>
                  <a:lnTo>
                    <a:pt x="320433" y="115658"/>
                  </a:lnTo>
                  <a:lnTo>
                    <a:pt x="312851" y="123228"/>
                  </a:lnTo>
                  <a:lnTo>
                    <a:pt x="312851" y="138239"/>
                  </a:lnTo>
                  <a:lnTo>
                    <a:pt x="325640" y="138239"/>
                  </a:lnTo>
                  <a:lnTo>
                    <a:pt x="325640" y="130327"/>
                  </a:lnTo>
                  <a:lnTo>
                    <a:pt x="327533" y="128447"/>
                  </a:lnTo>
                  <a:lnTo>
                    <a:pt x="363245" y="128447"/>
                  </a:lnTo>
                  <a:lnTo>
                    <a:pt x="363245" y="123228"/>
                  </a:lnTo>
                  <a:lnTo>
                    <a:pt x="355688" y="115658"/>
                  </a:lnTo>
                  <a:close/>
                </a:path>
                <a:path w="436879" h="260985">
                  <a:moveTo>
                    <a:pt x="363245" y="128447"/>
                  </a:moveTo>
                  <a:lnTo>
                    <a:pt x="348589" y="128447"/>
                  </a:lnTo>
                  <a:lnTo>
                    <a:pt x="350469" y="130327"/>
                  </a:lnTo>
                  <a:lnTo>
                    <a:pt x="350469" y="138239"/>
                  </a:lnTo>
                  <a:lnTo>
                    <a:pt x="363245" y="138239"/>
                  </a:lnTo>
                  <a:lnTo>
                    <a:pt x="363245" y="128447"/>
                  </a:lnTo>
                  <a:close/>
                </a:path>
                <a:path w="436879" h="260985">
                  <a:moveTo>
                    <a:pt x="272257" y="86461"/>
                  </a:moveTo>
                  <a:lnTo>
                    <a:pt x="254660" y="86461"/>
                  </a:lnTo>
                  <a:lnTo>
                    <a:pt x="260400" y="90004"/>
                  </a:lnTo>
                  <a:lnTo>
                    <a:pt x="267462" y="104114"/>
                  </a:lnTo>
                  <a:lnTo>
                    <a:pt x="271310" y="105397"/>
                  </a:lnTo>
                  <a:lnTo>
                    <a:pt x="277622" y="102235"/>
                  </a:lnTo>
                  <a:lnTo>
                    <a:pt x="278892" y="98386"/>
                  </a:lnTo>
                  <a:lnTo>
                    <a:pt x="274688" y="90004"/>
                  </a:lnTo>
                  <a:lnTo>
                    <a:pt x="272257" y="86461"/>
                  </a:lnTo>
                  <a:close/>
                </a:path>
                <a:path w="436879" h="260985">
                  <a:moveTo>
                    <a:pt x="259156" y="0"/>
                  </a:moveTo>
                  <a:lnTo>
                    <a:pt x="252577" y="0"/>
                  </a:lnTo>
                  <a:lnTo>
                    <a:pt x="250012" y="2159"/>
                  </a:lnTo>
                  <a:lnTo>
                    <a:pt x="249389" y="5029"/>
                  </a:lnTo>
                  <a:lnTo>
                    <a:pt x="221399" y="5029"/>
                  </a:lnTo>
                  <a:lnTo>
                    <a:pt x="211552" y="7021"/>
                  </a:lnTo>
                  <a:lnTo>
                    <a:pt x="203496" y="12452"/>
                  </a:lnTo>
                  <a:lnTo>
                    <a:pt x="198058" y="20502"/>
                  </a:lnTo>
                  <a:lnTo>
                    <a:pt x="196062" y="30353"/>
                  </a:lnTo>
                  <a:lnTo>
                    <a:pt x="196062" y="73672"/>
                  </a:lnTo>
                  <a:lnTo>
                    <a:pt x="208864" y="73672"/>
                  </a:lnTo>
                  <a:lnTo>
                    <a:pt x="208864" y="23444"/>
                  </a:lnTo>
                  <a:lnTo>
                    <a:pt x="214490" y="17805"/>
                  </a:lnTo>
                  <a:lnTo>
                    <a:pt x="262026" y="17805"/>
                  </a:lnTo>
                  <a:lnTo>
                    <a:pt x="262026" y="2857"/>
                  </a:lnTo>
                  <a:lnTo>
                    <a:pt x="259156" y="0"/>
                  </a:lnTo>
                  <a:close/>
                </a:path>
                <a:path w="436879" h="260985">
                  <a:moveTo>
                    <a:pt x="262026" y="17805"/>
                  </a:moveTo>
                  <a:lnTo>
                    <a:pt x="249237" y="17805"/>
                  </a:lnTo>
                  <a:lnTo>
                    <a:pt x="249237" y="34836"/>
                  </a:lnTo>
                  <a:lnTo>
                    <a:pt x="230581" y="34836"/>
                  </a:lnTo>
                  <a:lnTo>
                    <a:pt x="225882" y="39535"/>
                  </a:lnTo>
                  <a:lnTo>
                    <a:pt x="225882" y="73672"/>
                  </a:lnTo>
                  <a:lnTo>
                    <a:pt x="238671" y="73672"/>
                  </a:lnTo>
                  <a:lnTo>
                    <a:pt x="238671" y="47625"/>
                  </a:lnTo>
                  <a:lnTo>
                    <a:pt x="262026" y="47625"/>
                  </a:lnTo>
                  <a:lnTo>
                    <a:pt x="262026" y="17805"/>
                  </a:lnTo>
                  <a:close/>
                </a:path>
                <a:path w="436879" h="260985">
                  <a:moveTo>
                    <a:pt x="262026" y="47625"/>
                  </a:moveTo>
                  <a:lnTo>
                    <a:pt x="249262" y="47625"/>
                  </a:lnTo>
                  <a:lnTo>
                    <a:pt x="249440" y="50990"/>
                  </a:lnTo>
                  <a:lnTo>
                    <a:pt x="252222" y="53670"/>
                  </a:lnTo>
                  <a:lnTo>
                    <a:pt x="259156" y="53670"/>
                  </a:lnTo>
                  <a:lnTo>
                    <a:pt x="262026" y="50812"/>
                  </a:lnTo>
                  <a:lnTo>
                    <a:pt x="262026" y="47625"/>
                  </a:lnTo>
                  <a:close/>
                </a:path>
              </a:pathLst>
            </a:custGeom>
            <a:solidFill>
              <a:srgbClr val="305C7E"/>
            </a:solidFill>
          </p:spPr>
          <p:txBody>
            <a:bodyPr wrap="square" lIns="0" tIns="0" rIns="0" bIns="0" rtlCol="0"/>
            <a:lstStyle/>
            <a:p>
              <a:endParaRPr sz="1744"/>
            </a:p>
          </p:txBody>
        </p:sp>
        <p:sp>
          <p:nvSpPr>
            <p:cNvPr id="79" name="object 79"/>
            <p:cNvSpPr/>
            <p:nvPr/>
          </p:nvSpPr>
          <p:spPr>
            <a:xfrm>
              <a:off x="6538954" y="4223911"/>
              <a:ext cx="24605" cy="24605"/>
            </a:xfrm>
            <a:custGeom>
              <a:avLst/>
              <a:gdLst/>
              <a:ahLst/>
              <a:cxnLst/>
              <a:rect l="l" t="t" r="r" b="b"/>
              <a:pathLst>
                <a:path w="25400" h="25400">
                  <a:moveTo>
                    <a:pt x="12700" y="25399"/>
                  </a:moveTo>
                  <a:lnTo>
                    <a:pt x="19710" y="25399"/>
                  </a:lnTo>
                  <a:lnTo>
                    <a:pt x="25400" y="19710"/>
                  </a:lnTo>
                  <a:lnTo>
                    <a:pt x="25400" y="12699"/>
                  </a:lnTo>
                  <a:lnTo>
                    <a:pt x="25400" y="5689"/>
                  </a:lnTo>
                  <a:lnTo>
                    <a:pt x="19710" y="0"/>
                  </a:lnTo>
                  <a:lnTo>
                    <a:pt x="12700" y="0"/>
                  </a:lnTo>
                  <a:lnTo>
                    <a:pt x="5689" y="0"/>
                  </a:lnTo>
                  <a:lnTo>
                    <a:pt x="0" y="5689"/>
                  </a:lnTo>
                  <a:lnTo>
                    <a:pt x="0" y="12699"/>
                  </a:lnTo>
                  <a:lnTo>
                    <a:pt x="0" y="19710"/>
                  </a:lnTo>
                  <a:lnTo>
                    <a:pt x="5689" y="25399"/>
                  </a:lnTo>
                  <a:lnTo>
                    <a:pt x="12700" y="25399"/>
                  </a:lnTo>
                  <a:close/>
                </a:path>
              </a:pathLst>
            </a:custGeom>
            <a:ln w="10160">
              <a:solidFill>
                <a:srgbClr val="305C7E"/>
              </a:solidFill>
            </a:ln>
          </p:spPr>
          <p:txBody>
            <a:bodyPr wrap="square" lIns="0" tIns="0" rIns="0" bIns="0" rtlCol="0"/>
            <a:lstStyle/>
            <a:p>
              <a:endParaRPr sz="1744"/>
            </a:p>
          </p:txBody>
        </p:sp>
        <p:sp>
          <p:nvSpPr>
            <p:cNvPr id="80" name="object 80"/>
            <p:cNvSpPr/>
            <p:nvPr/>
          </p:nvSpPr>
          <p:spPr>
            <a:xfrm>
              <a:off x="6634178" y="4223911"/>
              <a:ext cx="24605" cy="24605"/>
            </a:xfrm>
            <a:custGeom>
              <a:avLst/>
              <a:gdLst/>
              <a:ahLst/>
              <a:cxnLst/>
              <a:rect l="l" t="t" r="r" b="b"/>
              <a:pathLst>
                <a:path w="25400" h="25400">
                  <a:moveTo>
                    <a:pt x="12700" y="25399"/>
                  </a:moveTo>
                  <a:lnTo>
                    <a:pt x="19710" y="25399"/>
                  </a:lnTo>
                  <a:lnTo>
                    <a:pt x="25400" y="19710"/>
                  </a:lnTo>
                  <a:lnTo>
                    <a:pt x="25400" y="12699"/>
                  </a:lnTo>
                  <a:lnTo>
                    <a:pt x="25400" y="5689"/>
                  </a:lnTo>
                  <a:lnTo>
                    <a:pt x="19710" y="0"/>
                  </a:lnTo>
                  <a:lnTo>
                    <a:pt x="12700" y="0"/>
                  </a:lnTo>
                  <a:lnTo>
                    <a:pt x="5689" y="0"/>
                  </a:lnTo>
                  <a:lnTo>
                    <a:pt x="0" y="5689"/>
                  </a:lnTo>
                  <a:lnTo>
                    <a:pt x="0" y="12699"/>
                  </a:lnTo>
                  <a:lnTo>
                    <a:pt x="0" y="19710"/>
                  </a:lnTo>
                  <a:lnTo>
                    <a:pt x="5689" y="25399"/>
                  </a:lnTo>
                  <a:lnTo>
                    <a:pt x="12700" y="25399"/>
                  </a:lnTo>
                  <a:close/>
                </a:path>
              </a:pathLst>
            </a:custGeom>
            <a:ln w="10160">
              <a:solidFill>
                <a:srgbClr val="305C7E"/>
              </a:solidFill>
            </a:ln>
          </p:spPr>
          <p:txBody>
            <a:bodyPr wrap="square" lIns="0" tIns="0" rIns="0" bIns="0" rtlCol="0"/>
            <a:lstStyle/>
            <a:p>
              <a:endParaRPr sz="1744"/>
            </a:p>
          </p:txBody>
        </p:sp>
        <p:sp>
          <p:nvSpPr>
            <p:cNvPr id="81" name="object 81"/>
            <p:cNvSpPr/>
            <p:nvPr/>
          </p:nvSpPr>
          <p:spPr>
            <a:xfrm>
              <a:off x="6729400" y="4223911"/>
              <a:ext cx="24605" cy="24605"/>
            </a:xfrm>
            <a:custGeom>
              <a:avLst/>
              <a:gdLst/>
              <a:ahLst/>
              <a:cxnLst/>
              <a:rect l="l" t="t" r="r" b="b"/>
              <a:pathLst>
                <a:path w="25400" h="25400">
                  <a:moveTo>
                    <a:pt x="12700" y="25399"/>
                  </a:moveTo>
                  <a:lnTo>
                    <a:pt x="19710" y="25399"/>
                  </a:lnTo>
                  <a:lnTo>
                    <a:pt x="25400" y="19710"/>
                  </a:lnTo>
                  <a:lnTo>
                    <a:pt x="25400" y="12699"/>
                  </a:lnTo>
                  <a:lnTo>
                    <a:pt x="25400" y="5689"/>
                  </a:lnTo>
                  <a:lnTo>
                    <a:pt x="19710" y="0"/>
                  </a:lnTo>
                  <a:lnTo>
                    <a:pt x="12700" y="0"/>
                  </a:lnTo>
                  <a:lnTo>
                    <a:pt x="5689" y="0"/>
                  </a:lnTo>
                  <a:lnTo>
                    <a:pt x="0" y="5689"/>
                  </a:lnTo>
                  <a:lnTo>
                    <a:pt x="0" y="12699"/>
                  </a:lnTo>
                  <a:lnTo>
                    <a:pt x="0" y="19710"/>
                  </a:lnTo>
                  <a:lnTo>
                    <a:pt x="5689" y="25399"/>
                  </a:lnTo>
                  <a:lnTo>
                    <a:pt x="12700" y="25399"/>
                  </a:lnTo>
                  <a:close/>
                </a:path>
              </a:pathLst>
            </a:custGeom>
            <a:ln w="10160">
              <a:solidFill>
                <a:srgbClr val="305C7E"/>
              </a:solidFill>
            </a:ln>
          </p:spPr>
          <p:txBody>
            <a:bodyPr wrap="square" lIns="0" tIns="0" rIns="0" bIns="0" rtlCol="0"/>
            <a:lstStyle/>
            <a:p>
              <a:endParaRPr sz="1744"/>
            </a:p>
          </p:txBody>
        </p:sp>
      </p:grpSp>
      <p:grpSp>
        <p:nvGrpSpPr>
          <p:cNvPr id="108" name="Group 107"/>
          <p:cNvGrpSpPr/>
          <p:nvPr/>
        </p:nvGrpSpPr>
        <p:grpSpPr>
          <a:xfrm>
            <a:off x="3091347" y="5350426"/>
            <a:ext cx="3330238" cy="1486561"/>
            <a:chOff x="0" y="4954856"/>
            <a:chExt cx="4851293" cy="1900935"/>
          </a:xfrm>
        </p:grpSpPr>
        <p:sp>
          <p:nvSpPr>
            <p:cNvPr id="83" name="object 83"/>
            <p:cNvSpPr/>
            <p:nvPr/>
          </p:nvSpPr>
          <p:spPr>
            <a:xfrm>
              <a:off x="3754294" y="5695020"/>
              <a:ext cx="300802" cy="890717"/>
            </a:xfrm>
            <a:custGeom>
              <a:avLst/>
              <a:gdLst/>
              <a:ahLst/>
              <a:cxnLst/>
              <a:rect l="l" t="t" r="r" b="b"/>
              <a:pathLst>
                <a:path w="310514" h="919479">
                  <a:moveTo>
                    <a:pt x="105552" y="0"/>
                  </a:moveTo>
                  <a:lnTo>
                    <a:pt x="3207" y="514520"/>
                  </a:lnTo>
                  <a:lnTo>
                    <a:pt x="0" y="544396"/>
                  </a:lnTo>
                  <a:lnTo>
                    <a:pt x="762" y="578038"/>
                  </a:lnTo>
                  <a:lnTo>
                    <a:pt x="12948" y="640403"/>
                  </a:lnTo>
                  <a:lnTo>
                    <a:pt x="106000" y="894745"/>
                  </a:lnTo>
                  <a:lnTo>
                    <a:pt x="125685" y="919460"/>
                  </a:lnTo>
                  <a:lnTo>
                    <a:pt x="134579" y="912233"/>
                  </a:lnTo>
                  <a:lnTo>
                    <a:pt x="141332" y="892053"/>
                  </a:lnTo>
                  <a:lnTo>
                    <a:pt x="310410" y="42036"/>
                  </a:lnTo>
                  <a:lnTo>
                    <a:pt x="105552" y="0"/>
                  </a:lnTo>
                  <a:close/>
                </a:path>
              </a:pathLst>
            </a:custGeom>
            <a:solidFill>
              <a:srgbClr val="00405A">
                <a:alpha val="63000"/>
              </a:srgbClr>
            </a:solidFill>
          </p:spPr>
          <p:txBody>
            <a:bodyPr wrap="square" lIns="0" tIns="0" rIns="0" bIns="0" rtlCol="0"/>
            <a:lstStyle/>
            <a:p>
              <a:endParaRPr sz="1744"/>
            </a:p>
          </p:txBody>
        </p:sp>
        <p:sp>
          <p:nvSpPr>
            <p:cNvPr id="84" name="object 84"/>
            <p:cNvSpPr/>
            <p:nvPr/>
          </p:nvSpPr>
          <p:spPr>
            <a:xfrm>
              <a:off x="4125173" y="5741779"/>
              <a:ext cx="396763" cy="1114012"/>
            </a:xfrm>
            <a:custGeom>
              <a:avLst/>
              <a:gdLst/>
              <a:ahLst/>
              <a:cxnLst/>
              <a:rect l="l" t="t" r="r" b="b"/>
              <a:pathLst>
                <a:path w="409575" h="1149984">
                  <a:moveTo>
                    <a:pt x="228647" y="0"/>
                  </a:moveTo>
                  <a:lnTo>
                    <a:pt x="0" y="1149487"/>
                  </a:lnTo>
                  <a:lnTo>
                    <a:pt x="213216" y="1149487"/>
                  </a:lnTo>
                  <a:lnTo>
                    <a:pt x="409476" y="162815"/>
                  </a:lnTo>
                  <a:lnTo>
                    <a:pt x="397013" y="146232"/>
                  </a:lnTo>
                  <a:lnTo>
                    <a:pt x="363636" y="108455"/>
                  </a:lnTo>
                  <a:lnTo>
                    <a:pt x="327215" y="73054"/>
                  </a:lnTo>
                  <a:lnTo>
                    <a:pt x="288248" y="40476"/>
                  </a:lnTo>
                  <a:lnTo>
                    <a:pt x="247232" y="11170"/>
                  </a:lnTo>
                  <a:lnTo>
                    <a:pt x="228647" y="0"/>
                  </a:lnTo>
                  <a:close/>
                </a:path>
              </a:pathLst>
            </a:custGeom>
            <a:solidFill>
              <a:srgbClr val="00405A">
                <a:alpha val="63000"/>
              </a:srgbClr>
            </a:solidFill>
          </p:spPr>
          <p:txBody>
            <a:bodyPr wrap="square" lIns="0" tIns="0" rIns="0" bIns="0" rtlCol="0"/>
            <a:lstStyle/>
            <a:p>
              <a:endParaRPr sz="1744"/>
            </a:p>
          </p:txBody>
        </p:sp>
        <p:sp>
          <p:nvSpPr>
            <p:cNvPr id="85" name="object 85"/>
            <p:cNvSpPr/>
            <p:nvPr/>
          </p:nvSpPr>
          <p:spPr>
            <a:xfrm>
              <a:off x="4641532" y="6438560"/>
              <a:ext cx="209761" cy="417062"/>
            </a:xfrm>
            <a:custGeom>
              <a:avLst/>
              <a:gdLst/>
              <a:ahLst/>
              <a:cxnLst/>
              <a:rect l="l" t="t" r="r" b="b"/>
              <a:pathLst>
                <a:path w="216535" h="430529">
                  <a:moveTo>
                    <a:pt x="85573" y="0"/>
                  </a:moveTo>
                  <a:lnTo>
                    <a:pt x="0" y="430205"/>
                  </a:lnTo>
                  <a:lnTo>
                    <a:pt x="213208" y="430205"/>
                  </a:lnTo>
                  <a:lnTo>
                    <a:pt x="216342" y="414452"/>
                  </a:lnTo>
                  <a:lnTo>
                    <a:pt x="85573" y="0"/>
                  </a:lnTo>
                  <a:close/>
                </a:path>
              </a:pathLst>
            </a:custGeom>
            <a:solidFill>
              <a:srgbClr val="00405A">
                <a:alpha val="63000"/>
              </a:srgbClr>
            </a:solidFill>
          </p:spPr>
          <p:txBody>
            <a:bodyPr wrap="square" lIns="0" tIns="0" rIns="0" bIns="0" rtlCol="0"/>
            <a:lstStyle/>
            <a:p>
              <a:endParaRPr sz="1744"/>
            </a:p>
          </p:txBody>
        </p:sp>
        <p:sp>
          <p:nvSpPr>
            <p:cNvPr id="86" name="object 86"/>
            <p:cNvSpPr/>
            <p:nvPr/>
          </p:nvSpPr>
          <p:spPr>
            <a:xfrm>
              <a:off x="0" y="4954856"/>
              <a:ext cx="4293651" cy="1900771"/>
            </a:xfrm>
            <a:custGeom>
              <a:avLst/>
              <a:gdLst/>
              <a:ahLst/>
              <a:cxnLst/>
              <a:rect l="l" t="t" r="r" b="b"/>
              <a:pathLst>
                <a:path w="4432300" h="1962150">
                  <a:moveTo>
                    <a:pt x="1491976" y="0"/>
                  </a:moveTo>
                  <a:lnTo>
                    <a:pt x="1446440" y="527"/>
                  </a:lnTo>
                  <a:lnTo>
                    <a:pt x="1400214" y="5428"/>
                  </a:lnTo>
                  <a:lnTo>
                    <a:pt x="1353794" y="14477"/>
                  </a:lnTo>
                  <a:lnTo>
                    <a:pt x="1307672" y="27448"/>
                  </a:lnTo>
                  <a:lnTo>
                    <a:pt x="1262344" y="44114"/>
                  </a:lnTo>
                  <a:lnTo>
                    <a:pt x="1218303" y="64250"/>
                  </a:lnTo>
                  <a:lnTo>
                    <a:pt x="1176045" y="87629"/>
                  </a:lnTo>
                  <a:lnTo>
                    <a:pt x="1136062" y="114027"/>
                  </a:lnTo>
                  <a:lnTo>
                    <a:pt x="1098851" y="143215"/>
                  </a:lnTo>
                  <a:lnTo>
                    <a:pt x="1064904" y="174969"/>
                  </a:lnTo>
                  <a:lnTo>
                    <a:pt x="1034716" y="209063"/>
                  </a:lnTo>
                  <a:lnTo>
                    <a:pt x="1008782" y="245270"/>
                  </a:lnTo>
                  <a:lnTo>
                    <a:pt x="0" y="1832033"/>
                  </a:lnTo>
                  <a:lnTo>
                    <a:pt x="0" y="1961821"/>
                  </a:lnTo>
                  <a:lnTo>
                    <a:pt x="4432220" y="1961821"/>
                  </a:lnTo>
                  <a:lnTo>
                    <a:pt x="3986183" y="676207"/>
                  </a:lnTo>
                  <a:lnTo>
                    <a:pt x="3969303" y="634836"/>
                  </a:lnTo>
                  <a:lnTo>
                    <a:pt x="3947833" y="594228"/>
                  </a:lnTo>
                  <a:lnTo>
                    <a:pt x="3922201" y="554736"/>
                  </a:lnTo>
                  <a:lnTo>
                    <a:pt x="3892832" y="516714"/>
                  </a:lnTo>
                  <a:lnTo>
                    <a:pt x="3860154" y="480515"/>
                  </a:lnTo>
                  <a:lnTo>
                    <a:pt x="3824593" y="446492"/>
                  </a:lnTo>
                  <a:lnTo>
                    <a:pt x="3786577" y="415000"/>
                  </a:lnTo>
                  <a:lnTo>
                    <a:pt x="3746532" y="386391"/>
                  </a:lnTo>
                  <a:lnTo>
                    <a:pt x="3704884" y="361018"/>
                  </a:lnTo>
                  <a:lnTo>
                    <a:pt x="3662062" y="339236"/>
                  </a:lnTo>
                  <a:lnTo>
                    <a:pt x="3618491" y="321398"/>
                  </a:lnTo>
                  <a:lnTo>
                    <a:pt x="3574599" y="307857"/>
                  </a:lnTo>
                  <a:lnTo>
                    <a:pt x="3530812" y="298966"/>
                  </a:lnTo>
                  <a:lnTo>
                    <a:pt x="1536328" y="4072"/>
                  </a:lnTo>
                  <a:lnTo>
                    <a:pt x="1491976" y="0"/>
                  </a:lnTo>
                  <a:close/>
                </a:path>
              </a:pathLst>
            </a:custGeom>
            <a:solidFill>
              <a:srgbClr val="80C5A5">
                <a:alpha val="47999"/>
              </a:srgbClr>
            </a:solidFill>
          </p:spPr>
          <p:txBody>
            <a:bodyPr wrap="square" lIns="0" tIns="0" rIns="0" bIns="0" rtlCol="0"/>
            <a:lstStyle/>
            <a:p>
              <a:endParaRPr sz="1744"/>
            </a:p>
          </p:txBody>
        </p:sp>
        <p:sp>
          <p:nvSpPr>
            <p:cNvPr id="87" name="object 87"/>
            <p:cNvSpPr/>
            <p:nvPr/>
          </p:nvSpPr>
          <p:spPr>
            <a:xfrm>
              <a:off x="442901" y="5126788"/>
              <a:ext cx="3718710" cy="1728520"/>
            </a:xfrm>
            <a:prstGeom prst="rect">
              <a:avLst/>
            </a:prstGeom>
            <a:blipFill>
              <a:blip r:embed="rId15" cstate="print"/>
              <a:stretch>
                <a:fillRect/>
              </a:stretch>
            </a:blipFill>
          </p:spPr>
          <p:txBody>
            <a:bodyPr wrap="square" lIns="0" tIns="0" rIns="0" bIns="0" rtlCol="0"/>
            <a:lstStyle/>
            <a:p>
              <a:endParaRPr sz="1744"/>
            </a:p>
          </p:txBody>
        </p:sp>
      </p:grpSp>
      <p:sp>
        <p:nvSpPr>
          <p:cNvPr id="94" name="object 94"/>
          <p:cNvSpPr/>
          <p:nvPr/>
        </p:nvSpPr>
        <p:spPr>
          <a:xfrm>
            <a:off x="11293905" y="2624073"/>
            <a:ext cx="370927" cy="358624"/>
          </a:xfrm>
          <a:custGeom>
            <a:avLst/>
            <a:gdLst/>
            <a:ahLst/>
            <a:cxnLst/>
            <a:rect l="l" t="t" r="r" b="b"/>
            <a:pathLst>
              <a:path w="382904" h="370205">
                <a:moveTo>
                  <a:pt x="382473" y="185000"/>
                </a:moveTo>
                <a:lnTo>
                  <a:pt x="375642" y="234179"/>
                </a:lnTo>
                <a:lnTo>
                  <a:pt x="356365" y="278370"/>
                </a:lnTo>
                <a:lnTo>
                  <a:pt x="326464" y="315809"/>
                </a:lnTo>
                <a:lnTo>
                  <a:pt x="287761" y="344733"/>
                </a:lnTo>
                <a:lnTo>
                  <a:pt x="242077" y="363381"/>
                </a:lnTo>
                <a:lnTo>
                  <a:pt x="191236" y="369989"/>
                </a:lnTo>
                <a:lnTo>
                  <a:pt x="140399" y="363381"/>
                </a:lnTo>
                <a:lnTo>
                  <a:pt x="94717" y="344733"/>
                </a:lnTo>
                <a:lnTo>
                  <a:pt x="56013" y="315809"/>
                </a:lnTo>
                <a:lnTo>
                  <a:pt x="26110" y="278370"/>
                </a:lnTo>
                <a:lnTo>
                  <a:pt x="6831" y="234179"/>
                </a:lnTo>
                <a:lnTo>
                  <a:pt x="0" y="185000"/>
                </a:lnTo>
                <a:lnTo>
                  <a:pt x="6831" y="135820"/>
                </a:lnTo>
                <a:lnTo>
                  <a:pt x="26110" y="91628"/>
                </a:lnTo>
                <a:lnTo>
                  <a:pt x="56013" y="54186"/>
                </a:lnTo>
                <a:lnTo>
                  <a:pt x="94717" y="25258"/>
                </a:lnTo>
                <a:lnTo>
                  <a:pt x="140399" y="6608"/>
                </a:lnTo>
                <a:lnTo>
                  <a:pt x="191236" y="0"/>
                </a:lnTo>
                <a:lnTo>
                  <a:pt x="242077" y="6608"/>
                </a:lnTo>
                <a:lnTo>
                  <a:pt x="287761" y="25258"/>
                </a:lnTo>
                <a:lnTo>
                  <a:pt x="326464" y="54186"/>
                </a:lnTo>
                <a:lnTo>
                  <a:pt x="356365" y="91628"/>
                </a:lnTo>
                <a:lnTo>
                  <a:pt x="375642" y="135820"/>
                </a:lnTo>
                <a:lnTo>
                  <a:pt x="382473" y="185000"/>
                </a:lnTo>
                <a:close/>
              </a:path>
            </a:pathLst>
          </a:custGeom>
          <a:ln w="12700">
            <a:solidFill>
              <a:srgbClr val="ED6E2C"/>
            </a:solidFill>
          </a:ln>
        </p:spPr>
        <p:txBody>
          <a:bodyPr wrap="square" lIns="0" tIns="0" rIns="0" bIns="0" rtlCol="0"/>
          <a:lstStyle/>
          <a:p>
            <a:endParaRPr sz="1744"/>
          </a:p>
        </p:txBody>
      </p:sp>
      <p:sp>
        <p:nvSpPr>
          <p:cNvPr id="95" name="object 95"/>
          <p:cNvSpPr/>
          <p:nvPr/>
        </p:nvSpPr>
        <p:spPr>
          <a:xfrm>
            <a:off x="12026520" y="2626645"/>
            <a:ext cx="166087" cy="353703"/>
          </a:xfrm>
          <a:custGeom>
            <a:avLst/>
            <a:gdLst/>
            <a:ahLst/>
            <a:cxnLst/>
            <a:rect l="l" t="t" r="r" b="b"/>
            <a:pathLst>
              <a:path w="171450" h="365125">
                <a:moveTo>
                  <a:pt x="170823" y="364679"/>
                </a:moveTo>
                <a:lnTo>
                  <a:pt x="94721" y="342079"/>
                </a:lnTo>
                <a:lnTo>
                  <a:pt x="56014" y="313154"/>
                </a:lnTo>
                <a:lnTo>
                  <a:pt x="26110" y="275715"/>
                </a:lnTo>
                <a:lnTo>
                  <a:pt x="6831" y="231524"/>
                </a:lnTo>
                <a:lnTo>
                  <a:pt x="0" y="182345"/>
                </a:lnTo>
                <a:lnTo>
                  <a:pt x="6831" y="133165"/>
                </a:lnTo>
                <a:lnTo>
                  <a:pt x="26110" y="88973"/>
                </a:lnTo>
                <a:lnTo>
                  <a:pt x="56014" y="51531"/>
                </a:lnTo>
                <a:lnTo>
                  <a:pt x="94721" y="22603"/>
                </a:lnTo>
                <a:lnTo>
                  <a:pt x="140407" y="3953"/>
                </a:lnTo>
                <a:lnTo>
                  <a:pt x="170823" y="0"/>
                </a:lnTo>
              </a:path>
            </a:pathLst>
          </a:custGeom>
          <a:ln w="12700">
            <a:solidFill>
              <a:srgbClr val="ED6E2C"/>
            </a:solidFill>
          </a:ln>
        </p:spPr>
        <p:txBody>
          <a:bodyPr wrap="square" lIns="0" tIns="0" rIns="0" bIns="0" rtlCol="0"/>
          <a:lstStyle/>
          <a:p>
            <a:endParaRPr sz="1744"/>
          </a:p>
        </p:txBody>
      </p:sp>
      <p:sp>
        <p:nvSpPr>
          <p:cNvPr id="96" name="object 96"/>
          <p:cNvSpPr/>
          <p:nvPr/>
        </p:nvSpPr>
        <p:spPr>
          <a:xfrm>
            <a:off x="11293905" y="3299902"/>
            <a:ext cx="370927" cy="358624"/>
          </a:xfrm>
          <a:custGeom>
            <a:avLst/>
            <a:gdLst/>
            <a:ahLst/>
            <a:cxnLst/>
            <a:rect l="l" t="t" r="r" b="b"/>
            <a:pathLst>
              <a:path w="382904" h="370205">
                <a:moveTo>
                  <a:pt x="382473" y="185000"/>
                </a:moveTo>
                <a:lnTo>
                  <a:pt x="375642" y="234179"/>
                </a:lnTo>
                <a:lnTo>
                  <a:pt x="356365" y="278370"/>
                </a:lnTo>
                <a:lnTo>
                  <a:pt x="326464" y="315809"/>
                </a:lnTo>
                <a:lnTo>
                  <a:pt x="287761" y="344733"/>
                </a:lnTo>
                <a:lnTo>
                  <a:pt x="242077" y="363381"/>
                </a:lnTo>
                <a:lnTo>
                  <a:pt x="191236" y="369989"/>
                </a:lnTo>
                <a:lnTo>
                  <a:pt x="140399" y="363381"/>
                </a:lnTo>
                <a:lnTo>
                  <a:pt x="94717" y="344733"/>
                </a:lnTo>
                <a:lnTo>
                  <a:pt x="56013" y="315809"/>
                </a:lnTo>
                <a:lnTo>
                  <a:pt x="26110" y="278370"/>
                </a:lnTo>
                <a:lnTo>
                  <a:pt x="6831" y="234179"/>
                </a:lnTo>
                <a:lnTo>
                  <a:pt x="0" y="185000"/>
                </a:lnTo>
                <a:lnTo>
                  <a:pt x="6831" y="135820"/>
                </a:lnTo>
                <a:lnTo>
                  <a:pt x="26110" y="91628"/>
                </a:lnTo>
                <a:lnTo>
                  <a:pt x="56013" y="54186"/>
                </a:lnTo>
                <a:lnTo>
                  <a:pt x="94717" y="25258"/>
                </a:lnTo>
                <a:lnTo>
                  <a:pt x="140399" y="6608"/>
                </a:lnTo>
                <a:lnTo>
                  <a:pt x="191236" y="0"/>
                </a:lnTo>
                <a:lnTo>
                  <a:pt x="242077" y="6608"/>
                </a:lnTo>
                <a:lnTo>
                  <a:pt x="287761" y="25258"/>
                </a:lnTo>
                <a:lnTo>
                  <a:pt x="326464" y="54186"/>
                </a:lnTo>
                <a:lnTo>
                  <a:pt x="356365" y="91628"/>
                </a:lnTo>
                <a:lnTo>
                  <a:pt x="375642" y="135820"/>
                </a:lnTo>
                <a:lnTo>
                  <a:pt x="382473" y="185000"/>
                </a:lnTo>
                <a:close/>
              </a:path>
            </a:pathLst>
          </a:custGeom>
          <a:ln w="12700">
            <a:solidFill>
              <a:srgbClr val="ED6E2C"/>
            </a:solidFill>
          </a:ln>
        </p:spPr>
        <p:txBody>
          <a:bodyPr wrap="square" lIns="0" tIns="0" rIns="0" bIns="0" rtlCol="0"/>
          <a:lstStyle/>
          <a:p>
            <a:endParaRPr sz="1744"/>
          </a:p>
        </p:txBody>
      </p:sp>
      <p:sp>
        <p:nvSpPr>
          <p:cNvPr id="97" name="object 97"/>
          <p:cNvSpPr/>
          <p:nvPr/>
        </p:nvSpPr>
        <p:spPr>
          <a:xfrm>
            <a:off x="12026520" y="3302473"/>
            <a:ext cx="166087" cy="353703"/>
          </a:xfrm>
          <a:custGeom>
            <a:avLst/>
            <a:gdLst/>
            <a:ahLst/>
            <a:cxnLst/>
            <a:rect l="l" t="t" r="r" b="b"/>
            <a:pathLst>
              <a:path w="171450" h="365125">
                <a:moveTo>
                  <a:pt x="170823" y="364679"/>
                </a:moveTo>
                <a:lnTo>
                  <a:pt x="94721" y="342079"/>
                </a:lnTo>
                <a:lnTo>
                  <a:pt x="56014" y="313154"/>
                </a:lnTo>
                <a:lnTo>
                  <a:pt x="26110" y="275715"/>
                </a:lnTo>
                <a:lnTo>
                  <a:pt x="6831" y="231524"/>
                </a:lnTo>
                <a:lnTo>
                  <a:pt x="0" y="182345"/>
                </a:lnTo>
                <a:lnTo>
                  <a:pt x="6831" y="133165"/>
                </a:lnTo>
                <a:lnTo>
                  <a:pt x="26110" y="88973"/>
                </a:lnTo>
                <a:lnTo>
                  <a:pt x="56014" y="51531"/>
                </a:lnTo>
                <a:lnTo>
                  <a:pt x="94721" y="22603"/>
                </a:lnTo>
                <a:lnTo>
                  <a:pt x="140407" y="3953"/>
                </a:lnTo>
                <a:lnTo>
                  <a:pt x="170823" y="0"/>
                </a:lnTo>
              </a:path>
            </a:pathLst>
          </a:custGeom>
          <a:ln w="12700">
            <a:solidFill>
              <a:srgbClr val="ED6E2C"/>
            </a:solidFill>
          </a:ln>
        </p:spPr>
        <p:txBody>
          <a:bodyPr wrap="square" lIns="0" tIns="0" rIns="0" bIns="0" rtlCol="0"/>
          <a:lstStyle/>
          <a:p>
            <a:endParaRPr sz="1744"/>
          </a:p>
        </p:txBody>
      </p:sp>
      <p:sp>
        <p:nvSpPr>
          <p:cNvPr id="98" name="object 98"/>
          <p:cNvSpPr/>
          <p:nvPr/>
        </p:nvSpPr>
        <p:spPr>
          <a:xfrm>
            <a:off x="11293905" y="3975743"/>
            <a:ext cx="370927" cy="358624"/>
          </a:xfrm>
          <a:custGeom>
            <a:avLst/>
            <a:gdLst/>
            <a:ahLst/>
            <a:cxnLst/>
            <a:rect l="l" t="t" r="r" b="b"/>
            <a:pathLst>
              <a:path w="382904" h="370204">
                <a:moveTo>
                  <a:pt x="382473" y="184988"/>
                </a:moveTo>
                <a:lnTo>
                  <a:pt x="375642" y="234168"/>
                </a:lnTo>
                <a:lnTo>
                  <a:pt x="356365" y="278360"/>
                </a:lnTo>
                <a:lnTo>
                  <a:pt x="326464" y="315802"/>
                </a:lnTo>
                <a:lnTo>
                  <a:pt x="287761" y="344730"/>
                </a:lnTo>
                <a:lnTo>
                  <a:pt x="242077" y="363380"/>
                </a:lnTo>
                <a:lnTo>
                  <a:pt x="191236" y="369989"/>
                </a:lnTo>
                <a:lnTo>
                  <a:pt x="140399" y="363380"/>
                </a:lnTo>
                <a:lnTo>
                  <a:pt x="94717" y="344730"/>
                </a:lnTo>
                <a:lnTo>
                  <a:pt x="56013" y="315802"/>
                </a:lnTo>
                <a:lnTo>
                  <a:pt x="26110" y="278360"/>
                </a:lnTo>
                <a:lnTo>
                  <a:pt x="6831" y="234168"/>
                </a:lnTo>
                <a:lnTo>
                  <a:pt x="0" y="184988"/>
                </a:lnTo>
                <a:lnTo>
                  <a:pt x="6831" y="135809"/>
                </a:lnTo>
                <a:lnTo>
                  <a:pt x="26110" y="91618"/>
                </a:lnTo>
                <a:lnTo>
                  <a:pt x="56013" y="54179"/>
                </a:lnTo>
                <a:lnTo>
                  <a:pt x="94717" y="25255"/>
                </a:lnTo>
                <a:lnTo>
                  <a:pt x="140399" y="6607"/>
                </a:lnTo>
                <a:lnTo>
                  <a:pt x="191236" y="0"/>
                </a:lnTo>
                <a:lnTo>
                  <a:pt x="242077" y="6607"/>
                </a:lnTo>
                <a:lnTo>
                  <a:pt x="287761" y="25255"/>
                </a:lnTo>
                <a:lnTo>
                  <a:pt x="326464" y="54179"/>
                </a:lnTo>
                <a:lnTo>
                  <a:pt x="356365" y="91618"/>
                </a:lnTo>
                <a:lnTo>
                  <a:pt x="375642" y="135809"/>
                </a:lnTo>
                <a:lnTo>
                  <a:pt x="382473" y="184988"/>
                </a:lnTo>
                <a:close/>
              </a:path>
            </a:pathLst>
          </a:custGeom>
          <a:ln w="12700">
            <a:solidFill>
              <a:srgbClr val="ED6E2C"/>
            </a:solidFill>
          </a:ln>
        </p:spPr>
        <p:txBody>
          <a:bodyPr wrap="square" lIns="0" tIns="0" rIns="0" bIns="0" rtlCol="0"/>
          <a:lstStyle/>
          <a:p>
            <a:endParaRPr sz="1744"/>
          </a:p>
        </p:txBody>
      </p:sp>
      <p:sp>
        <p:nvSpPr>
          <p:cNvPr id="99" name="object 99"/>
          <p:cNvSpPr/>
          <p:nvPr/>
        </p:nvSpPr>
        <p:spPr>
          <a:xfrm>
            <a:off x="12026520" y="3978315"/>
            <a:ext cx="166087" cy="353703"/>
          </a:xfrm>
          <a:custGeom>
            <a:avLst/>
            <a:gdLst/>
            <a:ahLst/>
            <a:cxnLst/>
            <a:rect l="l" t="t" r="r" b="b"/>
            <a:pathLst>
              <a:path w="171450" h="365125">
                <a:moveTo>
                  <a:pt x="170823" y="364679"/>
                </a:moveTo>
                <a:lnTo>
                  <a:pt x="94721" y="342076"/>
                </a:lnTo>
                <a:lnTo>
                  <a:pt x="56014" y="313148"/>
                </a:lnTo>
                <a:lnTo>
                  <a:pt x="26110" y="275706"/>
                </a:lnTo>
                <a:lnTo>
                  <a:pt x="6831" y="231513"/>
                </a:lnTo>
                <a:lnTo>
                  <a:pt x="0" y="182333"/>
                </a:lnTo>
                <a:lnTo>
                  <a:pt x="6831" y="133154"/>
                </a:lnTo>
                <a:lnTo>
                  <a:pt x="26110" y="88964"/>
                </a:lnTo>
                <a:lnTo>
                  <a:pt x="56014" y="51525"/>
                </a:lnTo>
                <a:lnTo>
                  <a:pt x="94721" y="22600"/>
                </a:lnTo>
                <a:lnTo>
                  <a:pt x="140407" y="3953"/>
                </a:lnTo>
                <a:lnTo>
                  <a:pt x="170823" y="0"/>
                </a:lnTo>
              </a:path>
            </a:pathLst>
          </a:custGeom>
          <a:ln w="12699">
            <a:solidFill>
              <a:srgbClr val="ED6E2C"/>
            </a:solidFill>
          </a:ln>
        </p:spPr>
        <p:txBody>
          <a:bodyPr wrap="square" lIns="0" tIns="0" rIns="0" bIns="0" rtlCol="0"/>
          <a:lstStyle/>
          <a:p>
            <a:endParaRPr sz="1744"/>
          </a:p>
        </p:txBody>
      </p:sp>
      <p:sp>
        <p:nvSpPr>
          <p:cNvPr id="100" name="object 100"/>
          <p:cNvSpPr/>
          <p:nvPr/>
        </p:nvSpPr>
        <p:spPr>
          <a:xfrm>
            <a:off x="0" y="2293858"/>
            <a:ext cx="671729" cy="1265950"/>
          </a:xfrm>
          <a:custGeom>
            <a:avLst/>
            <a:gdLst/>
            <a:ahLst/>
            <a:cxnLst/>
            <a:rect l="l" t="t" r="r" b="b"/>
            <a:pathLst>
              <a:path w="693420" h="1306829">
                <a:moveTo>
                  <a:pt x="0" y="1072347"/>
                </a:moveTo>
                <a:lnTo>
                  <a:pt x="0" y="1238146"/>
                </a:lnTo>
                <a:lnTo>
                  <a:pt x="180938" y="1306248"/>
                </a:lnTo>
                <a:lnTo>
                  <a:pt x="392854" y="1129959"/>
                </a:lnTo>
                <a:lnTo>
                  <a:pt x="153061" y="1129959"/>
                </a:lnTo>
                <a:lnTo>
                  <a:pt x="0" y="1072347"/>
                </a:lnTo>
                <a:close/>
              </a:path>
              <a:path w="693420" h="1306829">
                <a:moveTo>
                  <a:pt x="440919" y="165953"/>
                </a:moveTo>
                <a:lnTo>
                  <a:pt x="509" y="165953"/>
                </a:lnTo>
                <a:lnTo>
                  <a:pt x="451930" y="335866"/>
                </a:lnTo>
                <a:lnTo>
                  <a:pt x="528245" y="817895"/>
                </a:lnTo>
                <a:lnTo>
                  <a:pt x="153061" y="1129959"/>
                </a:lnTo>
                <a:lnTo>
                  <a:pt x="392854" y="1129959"/>
                </a:lnTo>
                <a:lnTo>
                  <a:pt x="693332" y="879998"/>
                </a:lnTo>
                <a:lnTo>
                  <a:pt x="589116" y="221731"/>
                </a:lnTo>
                <a:lnTo>
                  <a:pt x="440919" y="165953"/>
                </a:lnTo>
                <a:close/>
              </a:path>
              <a:path w="693420" h="1306829">
                <a:moveTo>
                  <a:pt x="0" y="0"/>
                </a:moveTo>
                <a:lnTo>
                  <a:pt x="0" y="166376"/>
                </a:lnTo>
                <a:lnTo>
                  <a:pt x="509" y="165953"/>
                </a:lnTo>
                <a:lnTo>
                  <a:pt x="440919" y="165953"/>
                </a:lnTo>
                <a:lnTo>
                  <a:pt x="0" y="0"/>
                </a:lnTo>
                <a:close/>
              </a:path>
            </a:pathLst>
          </a:custGeom>
          <a:solidFill>
            <a:srgbClr val="96B4BE">
              <a:alpha val="50999"/>
            </a:srgbClr>
          </a:solidFill>
        </p:spPr>
        <p:txBody>
          <a:bodyPr wrap="square" lIns="0" tIns="0" rIns="0" bIns="0" rtlCol="0"/>
          <a:lstStyle/>
          <a:p>
            <a:endParaRPr sz="1744"/>
          </a:p>
        </p:txBody>
      </p:sp>
      <p:sp>
        <p:nvSpPr>
          <p:cNvPr id="109" name="Rectangle 108"/>
          <p:cNvSpPr/>
          <p:nvPr/>
        </p:nvSpPr>
        <p:spPr>
          <a:xfrm>
            <a:off x="1393880" y="2041580"/>
            <a:ext cx="2877159"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Information superiority</a:t>
            </a:r>
          </a:p>
        </p:txBody>
      </p:sp>
      <p:sp>
        <p:nvSpPr>
          <p:cNvPr id="111" name="Rectangle 110"/>
          <p:cNvSpPr/>
          <p:nvPr/>
        </p:nvSpPr>
        <p:spPr>
          <a:xfrm>
            <a:off x="1393880" y="2546260"/>
            <a:ext cx="1172611"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Sensors</a:t>
            </a:r>
          </a:p>
        </p:txBody>
      </p:sp>
      <p:sp>
        <p:nvSpPr>
          <p:cNvPr id="112" name="Rectangle 111"/>
          <p:cNvSpPr/>
          <p:nvPr/>
        </p:nvSpPr>
        <p:spPr>
          <a:xfrm>
            <a:off x="6186373" y="5450101"/>
            <a:ext cx="1539640" cy="584775"/>
          </a:xfrm>
          <a:prstGeom prst="rect">
            <a:avLst/>
          </a:prstGeom>
        </p:spPr>
        <p:txBody>
          <a:bodyPr wrap="square">
            <a:spAutoFit/>
          </a:bodyPr>
          <a:lstStyle/>
          <a:p>
            <a:r>
              <a:rPr lang="en-GB" sz="1600" b="1" dirty="0">
                <a:latin typeface="Arial Black" panose="020B0A04020102020204" pitchFamily="34" charset="0"/>
              </a:rPr>
              <a:t>Horizontal categories</a:t>
            </a:r>
          </a:p>
        </p:txBody>
      </p:sp>
      <p:sp>
        <p:nvSpPr>
          <p:cNvPr id="113" name="Rectangle 112"/>
          <p:cNvSpPr/>
          <p:nvPr/>
        </p:nvSpPr>
        <p:spPr>
          <a:xfrm>
            <a:off x="1393880" y="3050940"/>
            <a:ext cx="1679275"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Cyber</a:t>
            </a:r>
          </a:p>
        </p:txBody>
      </p:sp>
      <p:sp>
        <p:nvSpPr>
          <p:cNvPr id="114" name="Rectangle 113"/>
          <p:cNvSpPr/>
          <p:nvPr/>
        </p:nvSpPr>
        <p:spPr>
          <a:xfrm>
            <a:off x="1393880" y="4060300"/>
            <a:ext cx="2633991"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Digital transformation</a:t>
            </a:r>
          </a:p>
        </p:txBody>
      </p:sp>
      <p:sp>
        <p:nvSpPr>
          <p:cNvPr id="115" name="Rectangle 114"/>
          <p:cNvSpPr/>
          <p:nvPr/>
        </p:nvSpPr>
        <p:spPr>
          <a:xfrm>
            <a:off x="1393880" y="4564980"/>
            <a:ext cx="5230984"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Energy resilience &amp; environmental transition</a:t>
            </a:r>
          </a:p>
        </p:txBody>
      </p:sp>
      <p:sp>
        <p:nvSpPr>
          <p:cNvPr id="116" name="Rectangle 115"/>
          <p:cNvSpPr/>
          <p:nvPr/>
        </p:nvSpPr>
        <p:spPr>
          <a:xfrm>
            <a:off x="1393880" y="5069663"/>
            <a:ext cx="3100401"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Materials and components</a:t>
            </a:r>
          </a:p>
        </p:txBody>
      </p:sp>
      <p:sp>
        <p:nvSpPr>
          <p:cNvPr id="117" name="Rectangle 116"/>
          <p:cNvSpPr/>
          <p:nvPr/>
        </p:nvSpPr>
        <p:spPr>
          <a:xfrm>
            <a:off x="1393880" y="3555620"/>
            <a:ext cx="869790" cy="227867"/>
          </a:xfrm>
          <a:prstGeom prst="rect">
            <a:avLst/>
          </a:prstGeom>
        </p:spPr>
        <p:txBody>
          <a:bodyPr vert="horz" wrap="square" lIns="0" tIns="12303" rIns="0" bIns="0" rtlCol="0">
            <a:spAutoFit/>
          </a:bodyPr>
          <a:lstStyle/>
          <a:p>
            <a:pPr marL="12302">
              <a:spcBef>
                <a:spcPts val="97"/>
              </a:spcBef>
            </a:pPr>
            <a:r>
              <a:rPr lang="en-GB" sz="1400" spc="97" dirty="0">
                <a:solidFill>
                  <a:srgbClr val="00405A"/>
                </a:solidFill>
                <a:latin typeface="Arial Black"/>
                <a:cs typeface="Arial Black"/>
              </a:rPr>
              <a:t>Space</a:t>
            </a:r>
          </a:p>
        </p:txBody>
      </p:sp>
      <p:sp>
        <p:nvSpPr>
          <p:cNvPr id="118" name="object 62"/>
          <p:cNvSpPr/>
          <p:nvPr/>
        </p:nvSpPr>
        <p:spPr>
          <a:xfrm>
            <a:off x="952310" y="3966409"/>
            <a:ext cx="508403" cy="381340"/>
          </a:xfrm>
          <a:prstGeom prst="rect">
            <a:avLst/>
          </a:prstGeom>
          <a:blipFill>
            <a:blip r:embed="rId12" cstate="print"/>
            <a:srcRect/>
            <a:stretch>
              <a:fillRect t="-117579" r="13534" b="-1"/>
            </a:stretch>
          </a:blipFill>
        </p:spPr>
        <p:txBody>
          <a:bodyPr wrap="square" lIns="0" tIns="0" rIns="0" bIns="0" rtlCol="0"/>
          <a:lstStyle/>
          <a:p>
            <a:endParaRPr sz="1744"/>
          </a:p>
        </p:txBody>
      </p:sp>
      <p:sp>
        <p:nvSpPr>
          <p:cNvPr id="119" name="object 77"/>
          <p:cNvSpPr/>
          <p:nvPr/>
        </p:nvSpPr>
        <p:spPr>
          <a:xfrm>
            <a:off x="6747445" y="3053307"/>
            <a:ext cx="548385" cy="432420"/>
          </a:xfrm>
          <a:prstGeom prst="rect">
            <a:avLst/>
          </a:prstGeom>
          <a:blipFill>
            <a:blip r:embed="rId14" cstate="print"/>
            <a:srcRect/>
            <a:stretch>
              <a:fillRect t="-80626"/>
            </a:stretch>
          </a:blipFill>
        </p:spPr>
        <p:txBody>
          <a:bodyPr wrap="square" lIns="0" tIns="0" rIns="0" bIns="0" rtlCol="0"/>
          <a:lstStyle/>
          <a:p>
            <a:endParaRPr sz="1744"/>
          </a:p>
        </p:txBody>
      </p:sp>
    </p:spTree>
    <p:extLst>
      <p:ext uri="{BB962C8B-B14F-4D97-AF65-F5344CB8AC3E}">
        <p14:creationId xmlns:p14="http://schemas.microsoft.com/office/powerpoint/2010/main" val="373610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p:cNvSpPr>
            <a:spLocks noGrp="1"/>
          </p:cNvSpPr>
          <p:nvPr>
            <p:ph type="title"/>
          </p:nvPr>
        </p:nvSpPr>
        <p:spPr/>
        <p:txBody>
          <a:bodyPr vert="horz" lIns="91440" tIns="45720" rIns="91440" bIns="0" rtlCol="0" anchor="b" anchorCtr="0">
            <a:noAutofit/>
          </a:bodyPr>
          <a:lstStyle/>
          <a:p>
            <a:r>
              <a:rPr lang="en-GB" dirty="0"/>
              <a:t>EDF Work Programme 2023</a:t>
            </a:r>
            <a:br>
              <a:rPr lang="en-GB" dirty="0"/>
            </a:br>
            <a:endParaRPr lang="en-GB" dirty="0"/>
          </a:p>
        </p:txBody>
      </p:sp>
      <p:sp>
        <p:nvSpPr>
          <p:cNvPr id="100" name="object 100"/>
          <p:cNvSpPr/>
          <p:nvPr/>
        </p:nvSpPr>
        <p:spPr>
          <a:xfrm>
            <a:off x="0" y="2293858"/>
            <a:ext cx="671729" cy="1265950"/>
          </a:xfrm>
          <a:custGeom>
            <a:avLst/>
            <a:gdLst/>
            <a:ahLst/>
            <a:cxnLst/>
            <a:rect l="l" t="t" r="r" b="b"/>
            <a:pathLst>
              <a:path w="693420" h="1306829">
                <a:moveTo>
                  <a:pt x="0" y="1072347"/>
                </a:moveTo>
                <a:lnTo>
                  <a:pt x="0" y="1238146"/>
                </a:lnTo>
                <a:lnTo>
                  <a:pt x="180938" y="1306248"/>
                </a:lnTo>
                <a:lnTo>
                  <a:pt x="392854" y="1129959"/>
                </a:lnTo>
                <a:lnTo>
                  <a:pt x="153061" y="1129959"/>
                </a:lnTo>
                <a:lnTo>
                  <a:pt x="0" y="1072347"/>
                </a:lnTo>
                <a:close/>
              </a:path>
              <a:path w="693420" h="1306829">
                <a:moveTo>
                  <a:pt x="440919" y="165953"/>
                </a:moveTo>
                <a:lnTo>
                  <a:pt x="509" y="165953"/>
                </a:lnTo>
                <a:lnTo>
                  <a:pt x="451930" y="335866"/>
                </a:lnTo>
                <a:lnTo>
                  <a:pt x="528245" y="817895"/>
                </a:lnTo>
                <a:lnTo>
                  <a:pt x="153061" y="1129959"/>
                </a:lnTo>
                <a:lnTo>
                  <a:pt x="392854" y="1129959"/>
                </a:lnTo>
                <a:lnTo>
                  <a:pt x="693332" y="879998"/>
                </a:lnTo>
                <a:lnTo>
                  <a:pt x="589116" y="221731"/>
                </a:lnTo>
                <a:lnTo>
                  <a:pt x="440919" y="165953"/>
                </a:lnTo>
                <a:close/>
              </a:path>
              <a:path w="693420" h="1306829">
                <a:moveTo>
                  <a:pt x="0" y="0"/>
                </a:moveTo>
                <a:lnTo>
                  <a:pt x="0" y="166376"/>
                </a:lnTo>
                <a:lnTo>
                  <a:pt x="509" y="165953"/>
                </a:lnTo>
                <a:lnTo>
                  <a:pt x="440919" y="165953"/>
                </a:lnTo>
                <a:lnTo>
                  <a:pt x="0" y="0"/>
                </a:lnTo>
                <a:close/>
              </a:path>
            </a:pathLst>
          </a:custGeom>
          <a:solidFill>
            <a:srgbClr val="96B4BE">
              <a:alpha val="50999"/>
            </a:srgbClr>
          </a:solidFill>
        </p:spPr>
        <p:txBody>
          <a:bodyPr wrap="square" lIns="0" tIns="0" rIns="0" bIns="0" rtlCol="0"/>
          <a:lstStyle/>
          <a:p>
            <a:endParaRPr sz="1744"/>
          </a:p>
        </p:txBody>
      </p:sp>
      <p:sp>
        <p:nvSpPr>
          <p:cNvPr id="20" name="Content Placeholder 39">
            <a:extLst>
              <a:ext uri="{FF2B5EF4-FFF2-40B4-BE49-F238E27FC236}">
                <a16:creationId xmlns:a16="http://schemas.microsoft.com/office/drawing/2014/main" id="{DD435BA5-2CF2-A0BC-36F1-57BDD669F068}"/>
              </a:ext>
            </a:extLst>
          </p:cNvPr>
          <p:cNvSpPr>
            <a:spLocks noGrp="1"/>
          </p:cNvSpPr>
          <p:nvPr>
            <p:ph idx="1"/>
          </p:nvPr>
        </p:nvSpPr>
        <p:spPr>
          <a:xfrm>
            <a:off x="838200" y="1825625"/>
            <a:ext cx="10515600" cy="4351338"/>
          </a:xfrm>
        </p:spPr>
        <p:txBody>
          <a:bodyPr/>
          <a:lstStyle/>
          <a:p>
            <a:pPr marL="0" indent="0">
              <a:buNone/>
            </a:pPr>
            <a:r>
              <a:rPr lang="en-IE" b="1" dirty="0"/>
              <a:t>Green and Sustainable Defence in the EDF WP 2023</a:t>
            </a:r>
          </a:p>
          <a:p>
            <a:pPr marL="0" indent="0">
              <a:buNone/>
            </a:pPr>
            <a:r>
              <a:rPr lang="en-IE" u="sng" dirty="0"/>
              <a:t>Obvious:</a:t>
            </a:r>
          </a:p>
          <a:p>
            <a:r>
              <a:rPr lang="en-GB" dirty="0"/>
              <a:t>Energy resilience &amp; environmental transition</a:t>
            </a:r>
          </a:p>
          <a:p>
            <a:pPr marL="457200" lvl="1" indent="0">
              <a:buNone/>
            </a:pPr>
            <a:r>
              <a:rPr lang="en-IE" dirty="0"/>
              <a:t>Innovative propulsion systems for defence applications</a:t>
            </a:r>
          </a:p>
          <a:p>
            <a:pPr marL="457200" lvl="1" indent="0">
              <a:buNone/>
            </a:pPr>
            <a:endParaRPr lang="en-IE" dirty="0"/>
          </a:p>
          <a:p>
            <a:pPr marL="0" indent="0">
              <a:buNone/>
            </a:pPr>
            <a:r>
              <a:rPr lang="en-IE" u="sng" dirty="0"/>
              <a:t>Not so obvious:</a:t>
            </a:r>
          </a:p>
          <a:p>
            <a:r>
              <a:rPr lang="en-IE" dirty="0"/>
              <a:t>Non-thematic research actions targeting disruptive technologies for defence</a:t>
            </a:r>
          </a:p>
          <a:p>
            <a:r>
              <a:rPr lang="en-IE" dirty="0"/>
              <a:t>Main battle tank platform systems</a:t>
            </a:r>
          </a:p>
        </p:txBody>
      </p:sp>
    </p:spTree>
    <p:extLst>
      <p:ext uri="{BB962C8B-B14F-4D97-AF65-F5344CB8AC3E}">
        <p14:creationId xmlns:p14="http://schemas.microsoft.com/office/powerpoint/2010/main" val="334577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p:cNvSpPr>
            <a:spLocks noGrp="1"/>
          </p:cNvSpPr>
          <p:nvPr>
            <p:ph type="title"/>
          </p:nvPr>
        </p:nvSpPr>
        <p:spPr/>
        <p:txBody>
          <a:bodyPr vert="horz" lIns="91440" tIns="45720" rIns="91440" bIns="0" rtlCol="0" anchor="b" anchorCtr="0">
            <a:noAutofit/>
          </a:bodyPr>
          <a:lstStyle/>
          <a:p>
            <a:br>
              <a:rPr lang="en-GB" dirty="0"/>
            </a:br>
            <a:r>
              <a:rPr lang="en-GB" dirty="0"/>
              <a:t>Energy resilience &amp; environmental transition</a:t>
            </a:r>
          </a:p>
        </p:txBody>
      </p:sp>
      <p:sp>
        <p:nvSpPr>
          <p:cNvPr id="100" name="object 100"/>
          <p:cNvSpPr/>
          <p:nvPr/>
        </p:nvSpPr>
        <p:spPr>
          <a:xfrm>
            <a:off x="0" y="2293858"/>
            <a:ext cx="671729" cy="1265950"/>
          </a:xfrm>
          <a:custGeom>
            <a:avLst/>
            <a:gdLst/>
            <a:ahLst/>
            <a:cxnLst/>
            <a:rect l="l" t="t" r="r" b="b"/>
            <a:pathLst>
              <a:path w="693420" h="1306829">
                <a:moveTo>
                  <a:pt x="0" y="1072347"/>
                </a:moveTo>
                <a:lnTo>
                  <a:pt x="0" y="1238146"/>
                </a:lnTo>
                <a:lnTo>
                  <a:pt x="180938" y="1306248"/>
                </a:lnTo>
                <a:lnTo>
                  <a:pt x="392854" y="1129959"/>
                </a:lnTo>
                <a:lnTo>
                  <a:pt x="153061" y="1129959"/>
                </a:lnTo>
                <a:lnTo>
                  <a:pt x="0" y="1072347"/>
                </a:lnTo>
                <a:close/>
              </a:path>
              <a:path w="693420" h="1306829">
                <a:moveTo>
                  <a:pt x="440919" y="165953"/>
                </a:moveTo>
                <a:lnTo>
                  <a:pt x="509" y="165953"/>
                </a:lnTo>
                <a:lnTo>
                  <a:pt x="451930" y="335866"/>
                </a:lnTo>
                <a:lnTo>
                  <a:pt x="528245" y="817895"/>
                </a:lnTo>
                <a:lnTo>
                  <a:pt x="153061" y="1129959"/>
                </a:lnTo>
                <a:lnTo>
                  <a:pt x="392854" y="1129959"/>
                </a:lnTo>
                <a:lnTo>
                  <a:pt x="693332" y="879998"/>
                </a:lnTo>
                <a:lnTo>
                  <a:pt x="589116" y="221731"/>
                </a:lnTo>
                <a:lnTo>
                  <a:pt x="440919" y="165953"/>
                </a:lnTo>
                <a:close/>
              </a:path>
              <a:path w="693420" h="1306829">
                <a:moveTo>
                  <a:pt x="0" y="0"/>
                </a:moveTo>
                <a:lnTo>
                  <a:pt x="0" y="166376"/>
                </a:lnTo>
                <a:lnTo>
                  <a:pt x="509" y="165953"/>
                </a:lnTo>
                <a:lnTo>
                  <a:pt x="440919" y="165953"/>
                </a:lnTo>
                <a:lnTo>
                  <a:pt x="0" y="0"/>
                </a:lnTo>
                <a:close/>
              </a:path>
            </a:pathLst>
          </a:custGeom>
          <a:solidFill>
            <a:srgbClr val="96B4BE">
              <a:alpha val="50999"/>
            </a:srgbClr>
          </a:solidFill>
        </p:spPr>
        <p:txBody>
          <a:bodyPr wrap="square" lIns="0" tIns="0" rIns="0" bIns="0" rtlCol="0"/>
          <a:lstStyle/>
          <a:p>
            <a:endParaRPr sz="1744"/>
          </a:p>
        </p:txBody>
      </p:sp>
      <p:sp>
        <p:nvSpPr>
          <p:cNvPr id="20" name="Content Placeholder 39">
            <a:extLst>
              <a:ext uri="{FF2B5EF4-FFF2-40B4-BE49-F238E27FC236}">
                <a16:creationId xmlns:a16="http://schemas.microsoft.com/office/drawing/2014/main" id="{DD435BA5-2CF2-A0BC-36F1-57BDD669F068}"/>
              </a:ext>
            </a:extLst>
          </p:cNvPr>
          <p:cNvSpPr>
            <a:spLocks noGrp="1"/>
          </p:cNvSpPr>
          <p:nvPr>
            <p:ph idx="1"/>
          </p:nvPr>
        </p:nvSpPr>
        <p:spPr>
          <a:xfrm>
            <a:off x="838200" y="1825625"/>
            <a:ext cx="10515600" cy="4351338"/>
          </a:xfrm>
        </p:spPr>
        <p:txBody>
          <a:bodyPr>
            <a:normAutofit/>
          </a:bodyPr>
          <a:lstStyle/>
          <a:p>
            <a:pPr marL="0" indent="0">
              <a:buNone/>
            </a:pPr>
            <a:r>
              <a:rPr lang="en-IE" sz="2400" b="1" dirty="0"/>
              <a:t>EDF WP 2021:</a:t>
            </a:r>
          </a:p>
          <a:p>
            <a:r>
              <a:rPr lang="en-US" sz="2400" dirty="0"/>
              <a:t>Next generation electrical energy storage for military forward operation bases</a:t>
            </a:r>
          </a:p>
          <a:p>
            <a:r>
              <a:rPr lang="en-US" sz="2400" dirty="0"/>
              <a:t>Alternative propulsion and energy systems for next generation air combat systems</a:t>
            </a:r>
          </a:p>
          <a:p>
            <a:r>
              <a:rPr lang="en-US" sz="2400" dirty="0"/>
              <a:t>Energy independent and efficient systems for military camps</a:t>
            </a:r>
          </a:p>
          <a:p>
            <a:pPr marL="0" indent="0">
              <a:buNone/>
            </a:pPr>
            <a:r>
              <a:rPr lang="en-IE" sz="2400" b="1" dirty="0"/>
              <a:t>EDF WP 2022:</a:t>
            </a:r>
          </a:p>
          <a:p>
            <a:r>
              <a:rPr lang="en-IE" sz="2400" dirty="0"/>
              <a:t>Sustainable components for underwater applications </a:t>
            </a:r>
          </a:p>
          <a:p>
            <a:pPr marL="0" indent="0">
              <a:buNone/>
            </a:pPr>
            <a:r>
              <a:rPr lang="en-IE" sz="2400" b="1" dirty="0"/>
              <a:t>EDF WP 2023:</a:t>
            </a:r>
          </a:p>
          <a:p>
            <a:r>
              <a:rPr lang="en-IE" sz="2400" dirty="0"/>
              <a:t>Innovative propulsion systems for defence applications</a:t>
            </a:r>
          </a:p>
          <a:p>
            <a:pPr marL="0" indent="0">
              <a:buNone/>
            </a:pPr>
            <a:endParaRPr lang="en-IE" b="1" dirty="0"/>
          </a:p>
          <a:p>
            <a:pPr marL="0" indent="0">
              <a:buNone/>
            </a:pPr>
            <a:endParaRPr lang="en-US" dirty="0"/>
          </a:p>
        </p:txBody>
      </p:sp>
      <p:sp>
        <p:nvSpPr>
          <p:cNvPr id="2" name="Rounded Rectangle 391">
            <a:extLst>
              <a:ext uri="{FF2B5EF4-FFF2-40B4-BE49-F238E27FC236}">
                <a16:creationId xmlns:a16="http://schemas.microsoft.com/office/drawing/2014/main" id="{B7356915-6923-B913-3C01-A020504D8CB8}"/>
              </a:ext>
            </a:extLst>
          </p:cNvPr>
          <p:cNvSpPr/>
          <p:nvPr/>
        </p:nvSpPr>
        <p:spPr>
          <a:xfrm rot="19968566">
            <a:off x="2283004" y="2361152"/>
            <a:ext cx="7625993" cy="1894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800" b="1" noProof="0" dirty="0">
                <a:solidFill>
                  <a:srgbClr val="FFFFFF"/>
                </a:solidFill>
                <a:latin typeface="Arial" panose="020B0604020202020204"/>
              </a:rPr>
              <a:t>Σ</a:t>
            </a:r>
            <a:r>
              <a:rPr lang="de-DE" sz="2800" b="1" noProof="0" dirty="0">
                <a:solidFill>
                  <a:srgbClr val="FFFFFF"/>
                </a:solidFill>
                <a:latin typeface="Arial" panose="020B0604020202020204"/>
              </a:rPr>
              <a:t> </a:t>
            </a:r>
            <a:r>
              <a:rPr lang="en-IE" sz="2800" b="1" dirty="0">
                <a:solidFill>
                  <a:srgbClr val="FFFFFF"/>
                </a:solidFill>
                <a:latin typeface="Arial" panose="020B0604020202020204"/>
              </a:rPr>
              <a:t>EUR 178 million</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800" b="1" i="0" u="none" strike="noStrike" kern="1200" cap="none" spc="0" normalizeH="0" baseline="0" dirty="0">
                <a:ln>
                  <a:noFill/>
                </a:ln>
                <a:solidFill>
                  <a:srgbClr val="FFFFFF"/>
                </a:solidFill>
                <a:effectLst/>
                <a:uLnTx/>
                <a:uFillTx/>
                <a:latin typeface="Arial" panose="020B0604020202020204"/>
              </a:rPr>
              <a:t>5 topics </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800" b="1" dirty="0">
                <a:solidFill>
                  <a:srgbClr val="FFFFFF"/>
                </a:solidFill>
                <a:latin typeface="Arial" panose="020B0604020202020204"/>
              </a:rPr>
              <a:t>focused on green energy</a:t>
            </a:r>
            <a:endParaRPr kumimoji="0" lang="en-IE" sz="2800" b="1" i="0" u="none" strike="noStrike" kern="1200" cap="none" spc="0" normalizeH="0" baseline="0" dirty="0">
              <a:ln>
                <a:noFill/>
              </a:ln>
              <a:solidFill>
                <a:srgbClr val="FFFFFF"/>
              </a:solidFill>
              <a:effectLst/>
              <a:uLnTx/>
              <a:uFillTx/>
              <a:latin typeface="Arial" panose="020B0604020202020204"/>
            </a:endParaRPr>
          </a:p>
        </p:txBody>
      </p:sp>
    </p:spTree>
    <p:extLst>
      <p:ext uri="{BB962C8B-B14F-4D97-AF65-F5344CB8AC3E}">
        <p14:creationId xmlns:p14="http://schemas.microsoft.com/office/powerpoint/2010/main" val="33834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p:cNvSpPr>
            <a:spLocks noGrp="1"/>
          </p:cNvSpPr>
          <p:nvPr>
            <p:ph type="title"/>
          </p:nvPr>
        </p:nvSpPr>
        <p:spPr>
          <a:xfrm>
            <a:off x="838200" y="365125"/>
            <a:ext cx="11114314" cy="1325563"/>
          </a:xfrm>
        </p:spPr>
        <p:txBody>
          <a:bodyPr vert="horz" lIns="91440" tIns="45720" rIns="91440" bIns="0" rtlCol="0" anchor="b" anchorCtr="0">
            <a:noAutofit/>
          </a:bodyPr>
          <a:lstStyle/>
          <a:p>
            <a:r>
              <a:rPr lang="en-GB" dirty="0"/>
              <a:t>EDF Multiannual Perspective</a:t>
            </a:r>
            <a:br>
              <a:rPr lang="en-GB" dirty="0"/>
            </a:br>
            <a:endParaRPr lang="en-GB" dirty="0"/>
          </a:p>
        </p:txBody>
      </p:sp>
      <p:sp>
        <p:nvSpPr>
          <p:cNvPr id="100" name="object 100"/>
          <p:cNvSpPr/>
          <p:nvPr/>
        </p:nvSpPr>
        <p:spPr>
          <a:xfrm>
            <a:off x="0" y="2293858"/>
            <a:ext cx="671729" cy="1265950"/>
          </a:xfrm>
          <a:custGeom>
            <a:avLst/>
            <a:gdLst/>
            <a:ahLst/>
            <a:cxnLst/>
            <a:rect l="l" t="t" r="r" b="b"/>
            <a:pathLst>
              <a:path w="693420" h="1306829">
                <a:moveTo>
                  <a:pt x="0" y="1072347"/>
                </a:moveTo>
                <a:lnTo>
                  <a:pt x="0" y="1238146"/>
                </a:lnTo>
                <a:lnTo>
                  <a:pt x="180938" y="1306248"/>
                </a:lnTo>
                <a:lnTo>
                  <a:pt x="392854" y="1129959"/>
                </a:lnTo>
                <a:lnTo>
                  <a:pt x="153061" y="1129959"/>
                </a:lnTo>
                <a:lnTo>
                  <a:pt x="0" y="1072347"/>
                </a:lnTo>
                <a:close/>
              </a:path>
              <a:path w="693420" h="1306829">
                <a:moveTo>
                  <a:pt x="440919" y="165953"/>
                </a:moveTo>
                <a:lnTo>
                  <a:pt x="509" y="165953"/>
                </a:lnTo>
                <a:lnTo>
                  <a:pt x="451930" y="335866"/>
                </a:lnTo>
                <a:lnTo>
                  <a:pt x="528245" y="817895"/>
                </a:lnTo>
                <a:lnTo>
                  <a:pt x="153061" y="1129959"/>
                </a:lnTo>
                <a:lnTo>
                  <a:pt x="392854" y="1129959"/>
                </a:lnTo>
                <a:lnTo>
                  <a:pt x="693332" y="879998"/>
                </a:lnTo>
                <a:lnTo>
                  <a:pt x="589116" y="221731"/>
                </a:lnTo>
                <a:lnTo>
                  <a:pt x="440919" y="165953"/>
                </a:lnTo>
                <a:close/>
              </a:path>
              <a:path w="693420" h="1306829">
                <a:moveTo>
                  <a:pt x="0" y="0"/>
                </a:moveTo>
                <a:lnTo>
                  <a:pt x="0" y="166376"/>
                </a:lnTo>
                <a:lnTo>
                  <a:pt x="509" y="165953"/>
                </a:lnTo>
                <a:lnTo>
                  <a:pt x="440919" y="165953"/>
                </a:lnTo>
                <a:lnTo>
                  <a:pt x="0" y="0"/>
                </a:lnTo>
                <a:close/>
              </a:path>
            </a:pathLst>
          </a:custGeom>
          <a:solidFill>
            <a:srgbClr val="96B4BE">
              <a:alpha val="50999"/>
            </a:srgbClr>
          </a:solidFill>
        </p:spPr>
        <p:txBody>
          <a:bodyPr wrap="square" lIns="0" tIns="0" rIns="0" bIns="0" rtlCol="0"/>
          <a:lstStyle/>
          <a:p>
            <a:endParaRPr sz="1744"/>
          </a:p>
        </p:txBody>
      </p:sp>
      <p:sp>
        <p:nvSpPr>
          <p:cNvPr id="3" name="Content Placeholder 39">
            <a:extLst>
              <a:ext uri="{FF2B5EF4-FFF2-40B4-BE49-F238E27FC236}">
                <a16:creationId xmlns:a16="http://schemas.microsoft.com/office/drawing/2014/main" id="{A5921405-F988-2F8F-BD11-A104BD6A1592}"/>
              </a:ext>
            </a:extLst>
          </p:cNvPr>
          <p:cNvSpPr>
            <a:spLocks noGrp="1"/>
          </p:cNvSpPr>
          <p:nvPr>
            <p:ph idx="1"/>
          </p:nvPr>
        </p:nvSpPr>
        <p:spPr>
          <a:xfrm>
            <a:off x="838200" y="1825625"/>
            <a:ext cx="10515600" cy="4351338"/>
          </a:xfrm>
        </p:spPr>
        <p:txBody>
          <a:bodyPr/>
          <a:lstStyle/>
          <a:p>
            <a:pPr marL="0" indent="0">
              <a:buNone/>
            </a:pPr>
            <a:r>
              <a:rPr lang="en-IE" b="1" dirty="0"/>
              <a:t>Why a Multiannual Perspective?</a:t>
            </a:r>
          </a:p>
          <a:p>
            <a:r>
              <a:rPr lang="en-IE" dirty="0"/>
              <a:t>to provide planning security for the industry</a:t>
            </a:r>
          </a:p>
          <a:p>
            <a:r>
              <a:rPr lang="en-IE" dirty="0"/>
              <a:t>to indicate the direction of future development efforts</a:t>
            </a:r>
          </a:p>
          <a:p>
            <a:endParaRPr lang="en-IE" dirty="0"/>
          </a:p>
          <a:p>
            <a:pPr marL="0" indent="0">
              <a:buNone/>
            </a:pPr>
            <a:r>
              <a:rPr lang="en-IE" dirty="0"/>
              <a:t>What is the Character of the Multiannual Perspective?</a:t>
            </a:r>
          </a:p>
          <a:p>
            <a:r>
              <a:rPr lang="en-IE" dirty="0"/>
              <a:t>Living document (moving target)</a:t>
            </a:r>
          </a:p>
          <a:p>
            <a:r>
              <a:rPr lang="en-IE" dirty="0"/>
              <a:t>Reflects the Member States / Norway’s current intention</a:t>
            </a:r>
          </a:p>
        </p:txBody>
      </p:sp>
    </p:spTree>
    <p:extLst>
      <p:ext uri="{BB962C8B-B14F-4D97-AF65-F5344CB8AC3E}">
        <p14:creationId xmlns:p14="http://schemas.microsoft.com/office/powerpoint/2010/main" val="46451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p:cNvSpPr>
            <a:spLocks noGrp="1"/>
          </p:cNvSpPr>
          <p:nvPr>
            <p:ph type="title"/>
          </p:nvPr>
        </p:nvSpPr>
        <p:spPr>
          <a:xfrm>
            <a:off x="838200" y="365125"/>
            <a:ext cx="11114314" cy="1325563"/>
          </a:xfrm>
        </p:spPr>
        <p:txBody>
          <a:bodyPr vert="horz" lIns="91440" tIns="45720" rIns="91440" bIns="0" rtlCol="0" anchor="b" anchorCtr="0">
            <a:noAutofit/>
          </a:bodyPr>
          <a:lstStyle/>
          <a:p>
            <a:r>
              <a:rPr lang="en-GB" dirty="0"/>
              <a:t>EDF Multiannual Perspective</a:t>
            </a:r>
            <a:br>
              <a:rPr lang="en-GB" dirty="0"/>
            </a:br>
            <a:endParaRPr lang="en-GB" dirty="0"/>
          </a:p>
        </p:txBody>
      </p:sp>
      <p:sp>
        <p:nvSpPr>
          <p:cNvPr id="100" name="object 100"/>
          <p:cNvSpPr/>
          <p:nvPr/>
        </p:nvSpPr>
        <p:spPr>
          <a:xfrm>
            <a:off x="0" y="2293858"/>
            <a:ext cx="671729" cy="1265950"/>
          </a:xfrm>
          <a:custGeom>
            <a:avLst/>
            <a:gdLst/>
            <a:ahLst/>
            <a:cxnLst/>
            <a:rect l="l" t="t" r="r" b="b"/>
            <a:pathLst>
              <a:path w="693420" h="1306829">
                <a:moveTo>
                  <a:pt x="0" y="1072347"/>
                </a:moveTo>
                <a:lnTo>
                  <a:pt x="0" y="1238146"/>
                </a:lnTo>
                <a:lnTo>
                  <a:pt x="180938" y="1306248"/>
                </a:lnTo>
                <a:lnTo>
                  <a:pt x="392854" y="1129959"/>
                </a:lnTo>
                <a:lnTo>
                  <a:pt x="153061" y="1129959"/>
                </a:lnTo>
                <a:lnTo>
                  <a:pt x="0" y="1072347"/>
                </a:lnTo>
                <a:close/>
              </a:path>
              <a:path w="693420" h="1306829">
                <a:moveTo>
                  <a:pt x="440919" y="165953"/>
                </a:moveTo>
                <a:lnTo>
                  <a:pt x="509" y="165953"/>
                </a:lnTo>
                <a:lnTo>
                  <a:pt x="451930" y="335866"/>
                </a:lnTo>
                <a:lnTo>
                  <a:pt x="528245" y="817895"/>
                </a:lnTo>
                <a:lnTo>
                  <a:pt x="153061" y="1129959"/>
                </a:lnTo>
                <a:lnTo>
                  <a:pt x="392854" y="1129959"/>
                </a:lnTo>
                <a:lnTo>
                  <a:pt x="693332" y="879998"/>
                </a:lnTo>
                <a:lnTo>
                  <a:pt x="589116" y="221731"/>
                </a:lnTo>
                <a:lnTo>
                  <a:pt x="440919" y="165953"/>
                </a:lnTo>
                <a:close/>
              </a:path>
              <a:path w="693420" h="1306829">
                <a:moveTo>
                  <a:pt x="0" y="0"/>
                </a:moveTo>
                <a:lnTo>
                  <a:pt x="0" y="166376"/>
                </a:lnTo>
                <a:lnTo>
                  <a:pt x="509" y="165953"/>
                </a:lnTo>
                <a:lnTo>
                  <a:pt x="440919" y="165953"/>
                </a:lnTo>
                <a:lnTo>
                  <a:pt x="0" y="0"/>
                </a:lnTo>
                <a:close/>
              </a:path>
            </a:pathLst>
          </a:custGeom>
          <a:solidFill>
            <a:srgbClr val="96B4BE">
              <a:alpha val="50999"/>
            </a:srgbClr>
          </a:solidFill>
        </p:spPr>
        <p:txBody>
          <a:bodyPr wrap="square" lIns="0" tIns="0" rIns="0" bIns="0" rtlCol="0"/>
          <a:lstStyle/>
          <a:p>
            <a:endParaRPr sz="1744"/>
          </a:p>
        </p:txBody>
      </p:sp>
      <p:sp>
        <p:nvSpPr>
          <p:cNvPr id="20" name="Content Placeholder 39">
            <a:extLst>
              <a:ext uri="{FF2B5EF4-FFF2-40B4-BE49-F238E27FC236}">
                <a16:creationId xmlns:a16="http://schemas.microsoft.com/office/drawing/2014/main" id="{DD435BA5-2CF2-A0BC-36F1-57BDD669F068}"/>
              </a:ext>
            </a:extLst>
          </p:cNvPr>
          <p:cNvSpPr>
            <a:spLocks noGrp="1"/>
          </p:cNvSpPr>
          <p:nvPr>
            <p:ph idx="1"/>
          </p:nvPr>
        </p:nvSpPr>
        <p:spPr>
          <a:xfrm>
            <a:off x="838200" y="1825625"/>
            <a:ext cx="10515600" cy="4351338"/>
          </a:xfrm>
        </p:spPr>
        <p:txBody>
          <a:bodyPr>
            <a:normAutofit lnSpcReduction="10000"/>
          </a:bodyPr>
          <a:lstStyle/>
          <a:p>
            <a:pPr marL="0" indent="0">
              <a:buNone/>
            </a:pPr>
            <a:r>
              <a:rPr lang="en-US" b="1" i="0" u="none" strike="noStrike" baseline="0" dirty="0">
                <a:solidFill>
                  <a:srgbClr val="013E5A"/>
                </a:solidFill>
                <a:latin typeface="+mj-lt"/>
              </a:rPr>
              <a:t>Main expected outcomes from EDF 2021-2027 support: </a:t>
            </a:r>
          </a:p>
          <a:p>
            <a:pPr marL="0" indent="0">
              <a:buNone/>
            </a:pPr>
            <a:r>
              <a:rPr lang="en-US" sz="2000" b="0" i="0" u="none" strike="noStrike" baseline="0" dirty="0">
                <a:solidFill>
                  <a:srgbClr val="013E5A"/>
                </a:solidFill>
                <a:latin typeface="+mn-lt"/>
              </a:rPr>
              <a:t>Without prejudice to the discussion on other potential R&amp;D topics to be addressed in future annual work </a:t>
            </a:r>
            <a:r>
              <a:rPr lang="en-US" sz="2000" b="0" i="0" u="none" strike="noStrike" baseline="0" dirty="0" err="1">
                <a:solidFill>
                  <a:srgbClr val="013E5A"/>
                </a:solidFill>
                <a:latin typeface="+mn-lt"/>
              </a:rPr>
              <a:t>programmes</a:t>
            </a:r>
            <a:r>
              <a:rPr lang="en-US" sz="2000" b="0" i="0" u="none" strike="noStrike" baseline="0" dirty="0">
                <a:solidFill>
                  <a:srgbClr val="013E5A"/>
                </a:solidFill>
                <a:latin typeface="+mn-lt"/>
              </a:rPr>
              <a:t>, the EDF ambition in the </a:t>
            </a:r>
            <a:r>
              <a:rPr lang="en-US" sz="2000" b="0" i="1" u="none" strike="noStrike" baseline="0" dirty="0">
                <a:solidFill>
                  <a:srgbClr val="013E5A"/>
                </a:solidFill>
                <a:latin typeface="+mn-lt"/>
              </a:rPr>
              <a:t>Energy resilience and environmental transition </a:t>
            </a:r>
            <a:r>
              <a:rPr lang="en-US" sz="2000" b="0" i="0" u="none" strike="noStrike" baseline="0" dirty="0">
                <a:solidFill>
                  <a:srgbClr val="013E5A"/>
                </a:solidFill>
                <a:latin typeface="+mn-lt"/>
              </a:rPr>
              <a:t>category of actions should be to support the achievement of the following main expected outcomes: </a:t>
            </a:r>
          </a:p>
          <a:p>
            <a:r>
              <a:rPr lang="en-US" sz="2000" b="0" i="0" u="none" strike="noStrike" baseline="0" dirty="0">
                <a:solidFill>
                  <a:srgbClr val="013E5A"/>
                </a:solidFill>
                <a:latin typeface="+mn-lt"/>
              </a:rPr>
              <a:t>Prototype of future green, efficient, resilient, safe and multi-sources, energy solutions for the </a:t>
            </a:r>
            <a:r>
              <a:rPr lang="en-US" sz="2000" b="0" i="0" u="none" strike="noStrike" baseline="0" dirty="0" err="1">
                <a:solidFill>
                  <a:srgbClr val="013E5A"/>
                </a:solidFill>
                <a:latin typeface="+mn-lt"/>
              </a:rPr>
              <a:t>defence</a:t>
            </a:r>
            <a:r>
              <a:rPr lang="en-US" sz="2000" b="0" i="0" u="none" strike="noStrike" baseline="0" dirty="0">
                <a:solidFill>
                  <a:srgbClr val="013E5A"/>
                </a:solidFill>
                <a:latin typeface="+mn-lt"/>
              </a:rPr>
              <a:t> sector operating under harsh environmental conditions </a:t>
            </a:r>
          </a:p>
          <a:p>
            <a:r>
              <a:rPr lang="en-US" sz="2000" b="0" i="0" u="none" strike="noStrike" baseline="0" dirty="0">
                <a:solidFill>
                  <a:srgbClr val="013E5A"/>
                </a:solidFill>
                <a:latin typeface="+mn-lt"/>
              </a:rPr>
              <a:t>Demonstrator of efficient and green engines representative of new architecture and technologies, respectively adapted to each of the following capability: </a:t>
            </a:r>
          </a:p>
          <a:p>
            <a:pPr lvl="1">
              <a:buFont typeface="Wingdings" panose="05000000000000000000" pitchFamily="2" charset="2"/>
              <a:buChar char="§"/>
            </a:pPr>
            <a:r>
              <a:rPr lang="en-US" sz="2000" b="0" i="0" u="none" strike="noStrike" baseline="0" dirty="0">
                <a:solidFill>
                  <a:srgbClr val="013E5A"/>
                </a:solidFill>
                <a:latin typeface="+mn-lt"/>
              </a:rPr>
              <a:t>next generation:  air combat aircraft , Main Battle Tank (MBT) , </a:t>
            </a:r>
            <a:r>
              <a:rPr lang="en-IE" sz="2000" b="0" i="0" u="none" strike="noStrike" baseline="0" dirty="0">
                <a:solidFill>
                  <a:srgbClr val="013E5A"/>
                </a:solidFill>
                <a:latin typeface="+mn-lt"/>
              </a:rPr>
              <a:t>naval vessels </a:t>
            </a:r>
          </a:p>
          <a:p>
            <a:r>
              <a:rPr lang="en-US" sz="2000" b="0" i="0" u="none" strike="noStrike" baseline="0" dirty="0">
                <a:solidFill>
                  <a:srgbClr val="013E5A"/>
                </a:solidFill>
                <a:latin typeface="+mn-lt"/>
              </a:rPr>
              <a:t>Prototype of a technological solution to ensure save reuse of water for military and peace keeping missions </a:t>
            </a:r>
          </a:p>
          <a:p>
            <a:r>
              <a:rPr lang="en-US" sz="2000" b="0" i="0" u="none" strike="noStrike" baseline="0" dirty="0">
                <a:solidFill>
                  <a:srgbClr val="013E5A"/>
                </a:solidFill>
                <a:latin typeface="+mn-lt"/>
              </a:rPr>
              <a:t>Prototype of green innovative solution for recycling soldier equipment </a:t>
            </a:r>
          </a:p>
        </p:txBody>
      </p:sp>
    </p:spTree>
    <p:extLst>
      <p:ext uri="{BB962C8B-B14F-4D97-AF65-F5344CB8AC3E}">
        <p14:creationId xmlns:p14="http://schemas.microsoft.com/office/powerpoint/2010/main" val="113688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Useful links</a:t>
            </a:r>
          </a:p>
        </p:txBody>
      </p:sp>
      <p:sp>
        <p:nvSpPr>
          <p:cNvPr id="2" name="Content Placeholder 1"/>
          <p:cNvSpPr>
            <a:spLocks noGrp="1"/>
          </p:cNvSpPr>
          <p:nvPr>
            <p:ph idx="1"/>
          </p:nvPr>
        </p:nvSpPr>
        <p:spPr>
          <a:xfrm>
            <a:off x="838199" y="1825625"/>
            <a:ext cx="11206019" cy="4351338"/>
          </a:xfrm>
        </p:spPr>
        <p:txBody>
          <a:bodyPr>
            <a:normAutofit fontScale="77500" lnSpcReduction="20000"/>
          </a:bodyPr>
          <a:lstStyle/>
          <a:p>
            <a:pPr>
              <a:lnSpc>
                <a:spcPct val="160000"/>
              </a:lnSpc>
            </a:pPr>
            <a:r>
              <a:rPr lang="en-GB" dirty="0">
                <a:hlinkClick r:id="rId2"/>
              </a:rPr>
              <a:t>General information on the EDF on DG DEFIS website</a:t>
            </a:r>
            <a:br>
              <a:rPr lang="en-GB" dirty="0"/>
            </a:br>
            <a:r>
              <a:rPr lang="en-GB" dirty="0"/>
              <a:t>(including EDF annual work programmes and multiannual perspective, and selected projects)</a:t>
            </a:r>
          </a:p>
          <a:p>
            <a:pPr>
              <a:lnSpc>
                <a:spcPct val="160000"/>
              </a:lnSpc>
            </a:pPr>
            <a:r>
              <a:rPr lang="en-GB" dirty="0">
                <a:hlinkClick r:id="rId3"/>
              </a:rPr>
              <a:t>EDF Calls for proposals on the </a:t>
            </a:r>
            <a:r>
              <a:rPr lang="en-GB" i="1" dirty="0">
                <a:hlinkClick r:id="rId3"/>
              </a:rPr>
              <a:t>Funding and Tenders portal</a:t>
            </a:r>
            <a:r>
              <a:rPr lang="en-GB" i="1" dirty="0"/>
              <a:t> </a:t>
            </a:r>
            <a:r>
              <a:rPr lang="en-GB" dirty="0"/>
              <a:t>(where to apply)</a:t>
            </a:r>
          </a:p>
          <a:p>
            <a:pPr>
              <a:lnSpc>
                <a:spcPct val="160000"/>
              </a:lnSpc>
            </a:pPr>
            <a:r>
              <a:rPr lang="en-GB" dirty="0">
                <a:hlinkClick r:id="rId4"/>
              </a:rPr>
              <a:t>EDF Reference documents on the </a:t>
            </a:r>
            <a:r>
              <a:rPr lang="en-GB" i="1" dirty="0">
                <a:hlinkClick r:id="rId4"/>
              </a:rPr>
              <a:t>Funding and Tenders portal </a:t>
            </a:r>
            <a:br>
              <a:rPr lang="en-GB" i="1" dirty="0"/>
            </a:br>
            <a:r>
              <a:rPr lang="en-GB" dirty="0"/>
              <a:t>(Regulation, conditions to apply, submission templates, model grant agreements, etc.)</a:t>
            </a:r>
          </a:p>
          <a:p>
            <a:pPr>
              <a:lnSpc>
                <a:spcPct val="160000"/>
              </a:lnSpc>
            </a:pPr>
            <a:r>
              <a:rPr lang="en-GB" dirty="0">
                <a:hlinkClick r:id="rId5"/>
              </a:rPr>
              <a:t>National Focal Points Network</a:t>
            </a:r>
            <a:endParaRPr lang="en-GB" dirty="0"/>
          </a:p>
        </p:txBody>
      </p:sp>
    </p:spTree>
    <p:extLst>
      <p:ext uri="{BB962C8B-B14F-4D97-AF65-F5344CB8AC3E}">
        <p14:creationId xmlns:p14="http://schemas.microsoft.com/office/powerpoint/2010/main" val="3525215819"/>
      </p:ext>
    </p:extLst>
  </p:cSld>
  <p:clrMapOvr>
    <a:masterClrMapping/>
  </p:clrMapOvr>
</p:sld>
</file>

<file path=ppt/theme/theme1.xml><?xml version="1.0" encoding="utf-8"?>
<a:theme xmlns:a="http://schemas.openxmlformats.org/drawingml/2006/main" name="1_Theme_EDF_Main_Light">
  <a:themeElements>
    <a:clrScheme name="EDF_COLORS">
      <a:dk1>
        <a:srgbClr val="013E5A"/>
      </a:dk1>
      <a:lt1>
        <a:srgbClr val="FFFFFF"/>
      </a:lt1>
      <a:dk2>
        <a:srgbClr val="596B6F"/>
      </a:dk2>
      <a:lt2>
        <a:srgbClr val="E7E6E6"/>
      </a:lt2>
      <a:accent1>
        <a:srgbClr val="585EA7"/>
      </a:accent1>
      <a:accent2>
        <a:srgbClr val="EC6E2B"/>
      </a:accent2>
      <a:accent3>
        <a:srgbClr val="BFBFCE"/>
      </a:accent3>
      <a:accent4>
        <a:srgbClr val="CCDFD6"/>
      </a:accent4>
      <a:accent5>
        <a:srgbClr val="81C5A4"/>
      </a:accent5>
      <a:accent6>
        <a:srgbClr val="808080"/>
      </a:accent6>
      <a:hlink>
        <a:srgbClr val="013E5A"/>
      </a:hlink>
      <a:folHlink>
        <a:srgbClr val="DE6E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eme_EDF_Main_Light">
  <a:themeElements>
    <a:clrScheme name="EDF_COLORS">
      <a:dk1>
        <a:srgbClr val="013E5A"/>
      </a:dk1>
      <a:lt1>
        <a:srgbClr val="FFFFFF"/>
      </a:lt1>
      <a:dk2>
        <a:srgbClr val="596B6F"/>
      </a:dk2>
      <a:lt2>
        <a:srgbClr val="E7E6E6"/>
      </a:lt2>
      <a:accent1>
        <a:srgbClr val="585EA7"/>
      </a:accent1>
      <a:accent2>
        <a:srgbClr val="EC6E2B"/>
      </a:accent2>
      <a:accent3>
        <a:srgbClr val="BFBFCE"/>
      </a:accent3>
      <a:accent4>
        <a:srgbClr val="CCDFD6"/>
      </a:accent4>
      <a:accent5>
        <a:srgbClr val="81C5A4"/>
      </a:accent5>
      <a:accent6>
        <a:srgbClr val="808080"/>
      </a:accent6>
      <a:hlink>
        <a:srgbClr val="013E5A"/>
      </a:hlink>
      <a:folHlink>
        <a:srgbClr val="DE6E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Theme_EDF_Main_Title">
  <a:themeElements>
    <a:clrScheme name="EDF_COLORS">
      <a:dk1>
        <a:srgbClr val="013E5A"/>
      </a:dk1>
      <a:lt1>
        <a:srgbClr val="FFFFFF"/>
      </a:lt1>
      <a:dk2>
        <a:srgbClr val="596B6F"/>
      </a:dk2>
      <a:lt2>
        <a:srgbClr val="E7E6E6"/>
      </a:lt2>
      <a:accent1>
        <a:srgbClr val="585EA7"/>
      </a:accent1>
      <a:accent2>
        <a:srgbClr val="EC6E2B"/>
      </a:accent2>
      <a:accent3>
        <a:srgbClr val="BFBFCE"/>
      </a:accent3>
      <a:accent4>
        <a:srgbClr val="CCDFD6"/>
      </a:accent4>
      <a:accent5>
        <a:srgbClr val="81C5A4"/>
      </a:accent5>
      <a:accent6>
        <a:srgbClr val="808080"/>
      </a:accent6>
      <a:hlink>
        <a:srgbClr val="013E5A"/>
      </a:hlink>
      <a:folHlink>
        <a:srgbClr val="DE6E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10B1AB3EE7FB41977BC1E216BA6147" ma:contentTypeVersion="2" ma:contentTypeDescription="Create a new document." ma:contentTypeScope="" ma:versionID="f7360d3a59af213651aa673d61a907c6">
  <xsd:schema xmlns:xsd="http://www.w3.org/2001/XMLSchema" xmlns:xs="http://www.w3.org/2001/XMLSchema" xmlns:p="http://schemas.microsoft.com/office/2006/metadata/properties" xmlns:ns3="b1574990-7dca-46ed-ac87-7eb4962c31b1" targetNamespace="http://schemas.microsoft.com/office/2006/metadata/properties" ma:root="true" ma:fieldsID="bd5015fa9b56936216cdfc741f7a2550" ns3:_="">
    <xsd:import namespace="b1574990-7dca-46ed-ac87-7eb4962c31b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74990-7dca-46ed-ac87-7eb4962c3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78EEB0-6B4D-44ED-B6FB-C7F7C987F194}">
  <ds:schemaRefs>
    <ds:schemaRef ds:uri="http://schemas.microsoft.com/sharepoint/v3/contenttype/forms"/>
  </ds:schemaRefs>
</ds:datastoreItem>
</file>

<file path=customXml/itemProps2.xml><?xml version="1.0" encoding="utf-8"?>
<ds:datastoreItem xmlns:ds="http://schemas.openxmlformats.org/officeDocument/2006/customXml" ds:itemID="{F4A810EA-D236-459E-99A3-ACF495E1B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574990-7dca-46ed-ac87-7eb4962c3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CA1FE-B52B-437B-9BD3-F14BB3922804}">
  <ds:schemaRefs>
    <ds:schemaRef ds:uri="http://www.w3.org/XML/1998/namespace"/>
    <ds:schemaRef ds:uri="http://schemas.microsoft.com/office/2006/documentManagement/types"/>
    <ds:schemaRef ds:uri="b1574990-7dca-46ed-ac87-7eb4962c31b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5550</TotalTime>
  <Words>620</Words>
  <Application>Microsoft Office PowerPoint</Application>
  <PresentationFormat>Widescreen</PresentationFormat>
  <Paragraphs>83</Paragraphs>
  <Slides>10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Arial </vt:lpstr>
      <vt:lpstr>Arial Black</vt:lpstr>
      <vt:lpstr>Calibri</vt:lpstr>
      <vt:lpstr>Wingdings</vt:lpstr>
      <vt:lpstr>1_Theme_EDF_Main_Light</vt:lpstr>
      <vt:lpstr>2_Theme_EDF_Main_Light</vt:lpstr>
      <vt:lpstr>5_Theme_EDF_Main_Title</vt:lpstr>
      <vt:lpstr>PowerPoint Presentation</vt:lpstr>
      <vt:lpstr>Agenda</vt:lpstr>
      <vt:lpstr>Introduction</vt:lpstr>
      <vt:lpstr>EDF CATEGORIES OF ACTIONS </vt:lpstr>
      <vt:lpstr>EDF Work Programme 2023 </vt:lpstr>
      <vt:lpstr> Energy resilience &amp; environmental transition</vt:lpstr>
      <vt:lpstr>EDF Multiannual Perspective </vt:lpstr>
      <vt:lpstr>EDF Multiannual Perspective </vt:lpstr>
      <vt:lpstr>Useful links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RUDZITE-STEJSKALA Kristine (DEFIS)</dc:creator>
  <cp:lastModifiedBy>BAECKER Volker (DEFIS)</cp:lastModifiedBy>
  <cp:revision>191</cp:revision>
  <dcterms:created xsi:type="dcterms:W3CDTF">2022-06-08T02:20:25Z</dcterms:created>
  <dcterms:modified xsi:type="dcterms:W3CDTF">2023-04-17T16:30:55Z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2022-06-10T13:57:07Z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018ca631-7676-47eb-9707-2d619c1a6fb2</vt:lpwstr>
  </property>
  <property fmtid="{D5CDD505-2E9C-101B-9397-08002B2CF9AE}" pid="8" name="MSIP_Label_6bd9ddd1-4d20-43f6-abfa-fc3c07406f94_ContentBits">
    <vt:lpwstr>0</vt:lpwstr>
  </property>
  <property fmtid="{D5CDD505-2E9C-101B-9397-08002B2CF9AE}" pid="9" name="ContentTypeId">
    <vt:lpwstr>0x0101009910B1AB3EE7FB41977BC1E216BA6147</vt:lpwstr>
  </property>
</Properties>
</file>