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5" r:id="rId7"/>
    <p:sldId id="261" r:id="rId8"/>
    <p:sldId id="262" r:id="rId9"/>
    <p:sldId id="263" r:id="rId10"/>
    <p:sldId id="264" r:id="rId11"/>
    <p:sldId id="265" r:id="rId12"/>
    <p:sldId id="266" r:id="rId13"/>
    <p:sldId id="274" r:id="rId14"/>
    <p:sldId id="267" r:id="rId15"/>
    <p:sldId id="268" r:id="rId16"/>
    <p:sldId id="269" r:id="rId17"/>
    <p:sldId id="270" r:id="rId18"/>
    <p:sldId id="271" r:id="rId19"/>
    <p:sldId id="272" r:id="rId20"/>
    <p:sldId id="273" r:id="rId21"/>
    <p:sldId id="275" r:id="rId22"/>
    <p:sldId id="276" r:id="rId23"/>
    <p:sldId id="277" r:id="rId24"/>
    <p:sldId id="278" r:id="rId25"/>
    <p:sldId id="279" r:id="rId26"/>
    <p:sldId id="280" r:id="rId27"/>
    <p:sldId id="281" r:id="rId28"/>
    <p:sldId id="282" r:id="rId29"/>
    <p:sldId id="283" r:id="rId30"/>
    <p:sldId id="28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0" d="100"/>
          <a:sy n="80" d="100"/>
        </p:scale>
        <p:origin x="67" y="1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_rels/data13.xml.rels><?xml version="1.0" encoding="UTF-8" standalone="yes"?>
<Relationships xmlns="http://schemas.openxmlformats.org/package/2006/relationships"><Relationship Id="rId8" Type="http://schemas.openxmlformats.org/officeDocument/2006/relationships/image" Target="../media/image44.svg"/><Relationship Id="rId13" Type="http://schemas.openxmlformats.org/officeDocument/2006/relationships/image" Target="../media/image49.png"/><Relationship Id="rId3" Type="http://schemas.openxmlformats.org/officeDocument/2006/relationships/image" Target="../media/image39.png"/><Relationship Id="rId7" Type="http://schemas.openxmlformats.org/officeDocument/2006/relationships/image" Target="../media/image43.png"/><Relationship Id="rId12" Type="http://schemas.openxmlformats.org/officeDocument/2006/relationships/image" Target="../media/image48.svg"/><Relationship Id="rId2" Type="http://schemas.openxmlformats.org/officeDocument/2006/relationships/image" Target="../media/image38.svg"/><Relationship Id="rId1" Type="http://schemas.openxmlformats.org/officeDocument/2006/relationships/image" Target="../media/image37.png"/><Relationship Id="rId6" Type="http://schemas.openxmlformats.org/officeDocument/2006/relationships/image" Target="../media/image42.svg"/><Relationship Id="rId11" Type="http://schemas.openxmlformats.org/officeDocument/2006/relationships/image" Target="../media/image47.png"/><Relationship Id="rId5" Type="http://schemas.openxmlformats.org/officeDocument/2006/relationships/image" Target="../media/image41.png"/><Relationship Id="rId10" Type="http://schemas.openxmlformats.org/officeDocument/2006/relationships/image" Target="../media/image46.svg"/><Relationship Id="rId4" Type="http://schemas.openxmlformats.org/officeDocument/2006/relationships/image" Target="../media/image40.svg"/><Relationship Id="rId9" Type="http://schemas.openxmlformats.org/officeDocument/2006/relationships/image" Target="../media/image45.png"/><Relationship Id="rId14" Type="http://schemas.openxmlformats.org/officeDocument/2006/relationships/image" Target="../media/image50.svg"/></Relationships>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ata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svg"/><Relationship Id="rId1" Type="http://schemas.openxmlformats.org/officeDocument/2006/relationships/image" Target="../media/image32.png"/><Relationship Id="rId4" Type="http://schemas.openxmlformats.org/officeDocument/2006/relationships/image" Target="../media/image35.svg"/></Relationships>
</file>

<file path=ppt/diagrams/_rels/drawing13.xml.rels><?xml version="1.0" encoding="UTF-8" standalone="yes"?>
<Relationships xmlns="http://schemas.openxmlformats.org/package/2006/relationships"><Relationship Id="rId8" Type="http://schemas.openxmlformats.org/officeDocument/2006/relationships/image" Target="../media/image44.svg"/><Relationship Id="rId13" Type="http://schemas.openxmlformats.org/officeDocument/2006/relationships/image" Target="../media/image49.png"/><Relationship Id="rId3" Type="http://schemas.openxmlformats.org/officeDocument/2006/relationships/image" Target="../media/image39.png"/><Relationship Id="rId7" Type="http://schemas.openxmlformats.org/officeDocument/2006/relationships/image" Target="../media/image43.png"/><Relationship Id="rId12" Type="http://schemas.openxmlformats.org/officeDocument/2006/relationships/image" Target="../media/image48.svg"/><Relationship Id="rId2" Type="http://schemas.openxmlformats.org/officeDocument/2006/relationships/image" Target="../media/image38.svg"/><Relationship Id="rId1" Type="http://schemas.openxmlformats.org/officeDocument/2006/relationships/image" Target="../media/image37.png"/><Relationship Id="rId6" Type="http://schemas.openxmlformats.org/officeDocument/2006/relationships/image" Target="../media/image42.svg"/><Relationship Id="rId11" Type="http://schemas.openxmlformats.org/officeDocument/2006/relationships/image" Target="../media/image47.png"/><Relationship Id="rId5" Type="http://schemas.openxmlformats.org/officeDocument/2006/relationships/image" Target="../media/image41.png"/><Relationship Id="rId10" Type="http://schemas.openxmlformats.org/officeDocument/2006/relationships/image" Target="../media/image46.svg"/><Relationship Id="rId4" Type="http://schemas.openxmlformats.org/officeDocument/2006/relationships/image" Target="../media/image40.svg"/><Relationship Id="rId9" Type="http://schemas.openxmlformats.org/officeDocument/2006/relationships/image" Target="../media/image45.png"/><Relationship Id="rId14" Type="http://schemas.openxmlformats.org/officeDocument/2006/relationships/image" Target="../media/image50.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svg"/><Relationship Id="rId1" Type="http://schemas.openxmlformats.org/officeDocument/2006/relationships/image" Target="../media/image32.png"/><Relationship Id="rId4" Type="http://schemas.openxmlformats.org/officeDocument/2006/relationships/image" Target="../media/image35.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13004D-C095-459B-87CB-C7A249ECDDFA}"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B4C2262E-65D4-4788-BDE3-17B46CB4E3E7}">
      <dgm:prSet/>
      <dgm:spPr/>
      <dgm:t>
        <a:bodyPr/>
        <a:lstStyle/>
        <a:p>
          <a:r>
            <a:rPr lang="en-US"/>
            <a:t>Mutual Legal Assistance Treaties</a:t>
          </a:r>
        </a:p>
      </dgm:t>
    </dgm:pt>
    <dgm:pt modelId="{D2798AA5-68F2-4514-9D32-FC3EFA1382ED}" type="parTrans" cxnId="{49425CA0-E3C0-434A-9A15-22C314F50496}">
      <dgm:prSet/>
      <dgm:spPr/>
      <dgm:t>
        <a:bodyPr/>
        <a:lstStyle/>
        <a:p>
          <a:endParaRPr lang="en-US"/>
        </a:p>
      </dgm:t>
    </dgm:pt>
    <dgm:pt modelId="{BA888FE5-7DA0-4066-A469-7EA19F47302E}" type="sibTrans" cxnId="{49425CA0-E3C0-434A-9A15-22C314F50496}">
      <dgm:prSet/>
      <dgm:spPr/>
      <dgm:t>
        <a:bodyPr/>
        <a:lstStyle/>
        <a:p>
          <a:endParaRPr lang="en-US"/>
        </a:p>
      </dgm:t>
    </dgm:pt>
    <dgm:pt modelId="{1436132B-97C0-4DC2-A61C-0D98FF61AAE1}">
      <dgm:prSet/>
      <dgm:spPr/>
      <dgm:t>
        <a:bodyPr/>
        <a:lstStyle/>
        <a:p>
          <a:r>
            <a:rPr lang="en-US"/>
            <a:t>Letters Rogatory</a:t>
          </a:r>
        </a:p>
      </dgm:t>
    </dgm:pt>
    <dgm:pt modelId="{2E42B6B5-3837-4815-ABA8-118A4F6D2663}" type="parTrans" cxnId="{0B7F405B-60A0-402B-94A2-F7DE8D632EAC}">
      <dgm:prSet/>
      <dgm:spPr/>
      <dgm:t>
        <a:bodyPr/>
        <a:lstStyle/>
        <a:p>
          <a:endParaRPr lang="en-US"/>
        </a:p>
      </dgm:t>
    </dgm:pt>
    <dgm:pt modelId="{91529607-2F2B-454A-9310-F4E020C6614D}" type="sibTrans" cxnId="{0B7F405B-60A0-402B-94A2-F7DE8D632EAC}">
      <dgm:prSet/>
      <dgm:spPr/>
      <dgm:t>
        <a:bodyPr/>
        <a:lstStyle/>
        <a:p>
          <a:endParaRPr lang="en-US"/>
        </a:p>
      </dgm:t>
    </dgm:pt>
    <dgm:pt modelId="{0E2B8F53-04A8-441D-B627-A4A1F11A4156}">
      <dgm:prSet/>
      <dgm:spPr/>
      <dgm:t>
        <a:bodyPr/>
        <a:lstStyle/>
        <a:p>
          <a:r>
            <a:rPr lang="en-US"/>
            <a:t>Tax Treaties</a:t>
          </a:r>
        </a:p>
      </dgm:t>
    </dgm:pt>
    <dgm:pt modelId="{4CAC51B5-7805-4DDA-A246-4317A328447A}" type="parTrans" cxnId="{F669E336-9860-42AB-A0F8-EF541774A98A}">
      <dgm:prSet/>
      <dgm:spPr/>
      <dgm:t>
        <a:bodyPr/>
        <a:lstStyle/>
        <a:p>
          <a:endParaRPr lang="en-US"/>
        </a:p>
      </dgm:t>
    </dgm:pt>
    <dgm:pt modelId="{184C646F-A087-4548-8254-1AC9D8FF30E9}" type="sibTrans" cxnId="{F669E336-9860-42AB-A0F8-EF541774A98A}">
      <dgm:prSet/>
      <dgm:spPr/>
      <dgm:t>
        <a:bodyPr/>
        <a:lstStyle/>
        <a:p>
          <a:endParaRPr lang="en-US"/>
        </a:p>
      </dgm:t>
    </dgm:pt>
    <dgm:pt modelId="{174B3F0B-D307-4285-A7BB-DB4E7EE99C87}">
      <dgm:prSet/>
      <dgm:spPr/>
      <dgm:t>
        <a:bodyPr/>
        <a:lstStyle/>
        <a:p>
          <a:r>
            <a:rPr lang="en-US"/>
            <a:t>Interpol</a:t>
          </a:r>
        </a:p>
      </dgm:t>
    </dgm:pt>
    <dgm:pt modelId="{74B3E134-19C8-4E63-830C-A874E7EBE0CC}" type="parTrans" cxnId="{5D85FDC0-1F2A-4EF5-B5A9-72F2C2014D1A}">
      <dgm:prSet/>
      <dgm:spPr/>
      <dgm:t>
        <a:bodyPr/>
        <a:lstStyle/>
        <a:p>
          <a:endParaRPr lang="en-US"/>
        </a:p>
      </dgm:t>
    </dgm:pt>
    <dgm:pt modelId="{DC2BD8B9-1111-4BE0-B558-1434B88B2B36}" type="sibTrans" cxnId="{5D85FDC0-1F2A-4EF5-B5A9-72F2C2014D1A}">
      <dgm:prSet/>
      <dgm:spPr/>
      <dgm:t>
        <a:bodyPr/>
        <a:lstStyle/>
        <a:p>
          <a:endParaRPr lang="en-US"/>
        </a:p>
      </dgm:t>
    </dgm:pt>
    <dgm:pt modelId="{25041D4A-639B-4A2E-918D-2021F74C494D}">
      <dgm:prSet/>
      <dgm:spPr/>
      <dgm:t>
        <a:bodyPr/>
        <a:lstStyle/>
        <a:p>
          <a:r>
            <a:rPr lang="en-US"/>
            <a:t>Police to Police</a:t>
          </a:r>
        </a:p>
      </dgm:t>
    </dgm:pt>
    <dgm:pt modelId="{94CFAAAA-274C-40CF-BB0D-C227B442647D}" type="parTrans" cxnId="{FD2CC455-DEC6-4DA0-BEAE-FD084D3262B5}">
      <dgm:prSet/>
      <dgm:spPr/>
      <dgm:t>
        <a:bodyPr/>
        <a:lstStyle/>
        <a:p>
          <a:endParaRPr lang="en-US"/>
        </a:p>
      </dgm:t>
    </dgm:pt>
    <dgm:pt modelId="{42787A17-8C82-4152-8F21-BDB50514FD2B}" type="sibTrans" cxnId="{FD2CC455-DEC6-4DA0-BEAE-FD084D3262B5}">
      <dgm:prSet/>
      <dgm:spPr/>
      <dgm:t>
        <a:bodyPr/>
        <a:lstStyle/>
        <a:p>
          <a:endParaRPr lang="en-US"/>
        </a:p>
      </dgm:t>
    </dgm:pt>
    <dgm:pt modelId="{74A2A7C5-B777-4FA1-9E79-9BBA8884E20E}">
      <dgm:prSet/>
      <dgm:spPr/>
      <dgm:t>
        <a:bodyPr/>
        <a:lstStyle/>
        <a:p>
          <a:r>
            <a:rPr lang="en-US"/>
            <a:t>Executive Agreements</a:t>
          </a:r>
        </a:p>
      </dgm:t>
    </dgm:pt>
    <dgm:pt modelId="{F5A0895C-8F0F-4555-9FDB-09FF12A08EAB}" type="parTrans" cxnId="{57502F71-4ACE-4F33-A830-67A9D93FEB45}">
      <dgm:prSet/>
      <dgm:spPr/>
      <dgm:t>
        <a:bodyPr/>
        <a:lstStyle/>
        <a:p>
          <a:endParaRPr lang="en-US"/>
        </a:p>
      </dgm:t>
    </dgm:pt>
    <dgm:pt modelId="{349BEA12-A260-4157-83D0-F46DC96B141F}" type="sibTrans" cxnId="{57502F71-4ACE-4F33-A830-67A9D93FEB45}">
      <dgm:prSet/>
      <dgm:spPr/>
      <dgm:t>
        <a:bodyPr/>
        <a:lstStyle/>
        <a:p>
          <a:endParaRPr lang="en-US"/>
        </a:p>
      </dgm:t>
    </dgm:pt>
    <dgm:pt modelId="{18C4E4C8-FE9F-4278-B017-E073B586536A}">
      <dgm:prSet/>
      <dgm:spPr/>
      <dgm:t>
        <a:bodyPr/>
        <a:lstStyle/>
        <a:p>
          <a:r>
            <a:rPr lang="en-US" dirty="0"/>
            <a:t>Informal Cooperation</a:t>
          </a:r>
        </a:p>
      </dgm:t>
    </dgm:pt>
    <dgm:pt modelId="{F2528ABE-D72D-4716-BD22-E15B78A8D2E8}" type="parTrans" cxnId="{B0A56362-050A-4E52-9A36-669C64ADD3B0}">
      <dgm:prSet/>
      <dgm:spPr/>
      <dgm:t>
        <a:bodyPr/>
        <a:lstStyle/>
        <a:p>
          <a:endParaRPr lang="en-US"/>
        </a:p>
      </dgm:t>
    </dgm:pt>
    <dgm:pt modelId="{B4811DB3-AA75-4066-8C75-CB75D0133E3F}" type="sibTrans" cxnId="{B0A56362-050A-4E52-9A36-669C64ADD3B0}">
      <dgm:prSet/>
      <dgm:spPr/>
      <dgm:t>
        <a:bodyPr/>
        <a:lstStyle/>
        <a:p>
          <a:endParaRPr lang="en-US"/>
        </a:p>
      </dgm:t>
    </dgm:pt>
    <dgm:pt modelId="{87346750-9397-4D99-B16D-57CAC4495424}" type="pres">
      <dgm:prSet presAssocID="{7013004D-C095-459B-87CB-C7A249ECDDFA}" presName="linear" presStyleCnt="0">
        <dgm:presLayoutVars>
          <dgm:animLvl val="lvl"/>
          <dgm:resizeHandles val="exact"/>
        </dgm:presLayoutVars>
      </dgm:prSet>
      <dgm:spPr/>
    </dgm:pt>
    <dgm:pt modelId="{EE808A2C-DB6A-4BB6-A0C1-71A915377C84}" type="pres">
      <dgm:prSet presAssocID="{B4C2262E-65D4-4788-BDE3-17B46CB4E3E7}" presName="parentText" presStyleLbl="node1" presStyleIdx="0" presStyleCnt="7">
        <dgm:presLayoutVars>
          <dgm:chMax val="0"/>
          <dgm:bulletEnabled val="1"/>
        </dgm:presLayoutVars>
      </dgm:prSet>
      <dgm:spPr/>
    </dgm:pt>
    <dgm:pt modelId="{E24CA52D-4814-47B2-887E-61FBF3E229A6}" type="pres">
      <dgm:prSet presAssocID="{BA888FE5-7DA0-4066-A469-7EA19F47302E}" presName="spacer" presStyleCnt="0"/>
      <dgm:spPr/>
    </dgm:pt>
    <dgm:pt modelId="{77DF6D79-36E0-4C33-888F-8D2D19CA35AB}" type="pres">
      <dgm:prSet presAssocID="{1436132B-97C0-4DC2-A61C-0D98FF61AAE1}" presName="parentText" presStyleLbl="node1" presStyleIdx="1" presStyleCnt="7">
        <dgm:presLayoutVars>
          <dgm:chMax val="0"/>
          <dgm:bulletEnabled val="1"/>
        </dgm:presLayoutVars>
      </dgm:prSet>
      <dgm:spPr/>
    </dgm:pt>
    <dgm:pt modelId="{836F362A-0718-4B01-9539-6D35030E301F}" type="pres">
      <dgm:prSet presAssocID="{91529607-2F2B-454A-9310-F4E020C6614D}" presName="spacer" presStyleCnt="0"/>
      <dgm:spPr/>
    </dgm:pt>
    <dgm:pt modelId="{1CBA8ADD-292D-428D-BDD2-8EB0E632A7E5}" type="pres">
      <dgm:prSet presAssocID="{0E2B8F53-04A8-441D-B627-A4A1F11A4156}" presName="parentText" presStyleLbl="node1" presStyleIdx="2" presStyleCnt="7">
        <dgm:presLayoutVars>
          <dgm:chMax val="0"/>
          <dgm:bulletEnabled val="1"/>
        </dgm:presLayoutVars>
      </dgm:prSet>
      <dgm:spPr/>
    </dgm:pt>
    <dgm:pt modelId="{662994DB-1D12-4761-9E08-E480577520BF}" type="pres">
      <dgm:prSet presAssocID="{184C646F-A087-4548-8254-1AC9D8FF30E9}" presName="spacer" presStyleCnt="0"/>
      <dgm:spPr/>
    </dgm:pt>
    <dgm:pt modelId="{7F1DF1ED-C203-444D-9E88-C0879B2A2F20}" type="pres">
      <dgm:prSet presAssocID="{174B3F0B-D307-4285-A7BB-DB4E7EE99C87}" presName="parentText" presStyleLbl="node1" presStyleIdx="3" presStyleCnt="7">
        <dgm:presLayoutVars>
          <dgm:chMax val="0"/>
          <dgm:bulletEnabled val="1"/>
        </dgm:presLayoutVars>
      </dgm:prSet>
      <dgm:spPr/>
    </dgm:pt>
    <dgm:pt modelId="{DF0B333E-2B1A-4536-A31B-10FF1653750D}" type="pres">
      <dgm:prSet presAssocID="{DC2BD8B9-1111-4BE0-B558-1434B88B2B36}" presName="spacer" presStyleCnt="0"/>
      <dgm:spPr/>
    </dgm:pt>
    <dgm:pt modelId="{8911F7A1-A46A-4728-A56E-84E3D3E92EC7}" type="pres">
      <dgm:prSet presAssocID="{25041D4A-639B-4A2E-918D-2021F74C494D}" presName="parentText" presStyleLbl="node1" presStyleIdx="4" presStyleCnt="7">
        <dgm:presLayoutVars>
          <dgm:chMax val="0"/>
          <dgm:bulletEnabled val="1"/>
        </dgm:presLayoutVars>
      </dgm:prSet>
      <dgm:spPr/>
    </dgm:pt>
    <dgm:pt modelId="{4D6E68FD-7753-4BC3-A526-9662196F41B1}" type="pres">
      <dgm:prSet presAssocID="{42787A17-8C82-4152-8F21-BDB50514FD2B}" presName="spacer" presStyleCnt="0"/>
      <dgm:spPr/>
    </dgm:pt>
    <dgm:pt modelId="{1E1E5825-9F3D-4543-95A0-24D1F75EAC3F}" type="pres">
      <dgm:prSet presAssocID="{74A2A7C5-B777-4FA1-9E79-9BBA8884E20E}" presName="parentText" presStyleLbl="node1" presStyleIdx="5" presStyleCnt="7">
        <dgm:presLayoutVars>
          <dgm:chMax val="0"/>
          <dgm:bulletEnabled val="1"/>
        </dgm:presLayoutVars>
      </dgm:prSet>
      <dgm:spPr/>
    </dgm:pt>
    <dgm:pt modelId="{CBB2EF42-A987-43C7-810B-78DDB1522A9A}" type="pres">
      <dgm:prSet presAssocID="{349BEA12-A260-4157-83D0-F46DC96B141F}" presName="spacer" presStyleCnt="0"/>
      <dgm:spPr/>
    </dgm:pt>
    <dgm:pt modelId="{4A72A141-7C76-499E-A72E-8223B96C8A42}" type="pres">
      <dgm:prSet presAssocID="{18C4E4C8-FE9F-4278-B017-E073B586536A}" presName="parentText" presStyleLbl="node1" presStyleIdx="6" presStyleCnt="7">
        <dgm:presLayoutVars>
          <dgm:chMax val="0"/>
          <dgm:bulletEnabled val="1"/>
        </dgm:presLayoutVars>
      </dgm:prSet>
      <dgm:spPr/>
    </dgm:pt>
  </dgm:ptLst>
  <dgm:cxnLst>
    <dgm:cxn modelId="{305AD41B-E0D0-43C0-9508-25EB13B4150F}" type="presOf" srcId="{7013004D-C095-459B-87CB-C7A249ECDDFA}" destId="{87346750-9397-4D99-B16D-57CAC4495424}" srcOrd="0" destOrd="0" presId="urn:microsoft.com/office/officeart/2005/8/layout/vList2"/>
    <dgm:cxn modelId="{9EEBC826-0A74-4A69-9AA1-166ECF60FC68}" type="presOf" srcId="{1436132B-97C0-4DC2-A61C-0D98FF61AAE1}" destId="{77DF6D79-36E0-4C33-888F-8D2D19CA35AB}" srcOrd="0" destOrd="0" presId="urn:microsoft.com/office/officeart/2005/8/layout/vList2"/>
    <dgm:cxn modelId="{F4E1452E-B084-4B4F-9F3A-E7B23FA2F483}" type="presOf" srcId="{B4C2262E-65D4-4788-BDE3-17B46CB4E3E7}" destId="{EE808A2C-DB6A-4BB6-A0C1-71A915377C84}" srcOrd="0" destOrd="0" presId="urn:microsoft.com/office/officeart/2005/8/layout/vList2"/>
    <dgm:cxn modelId="{F669E336-9860-42AB-A0F8-EF541774A98A}" srcId="{7013004D-C095-459B-87CB-C7A249ECDDFA}" destId="{0E2B8F53-04A8-441D-B627-A4A1F11A4156}" srcOrd="2" destOrd="0" parTransId="{4CAC51B5-7805-4DDA-A246-4317A328447A}" sibTransId="{184C646F-A087-4548-8254-1AC9D8FF30E9}"/>
    <dgm:cxn modelId="{0B7F405B-60A0-402B-94A2-F7DE8D632EAC}" srcId="{7013004D-C095-459B-87CB-C7A249ECDDFA}" destId="{1436132B-97C0-4DC2-A61C-0D98FF61AAE1}" srcOrd="1" destOrd="0" parTransId="{2E42B6B5-3837-4815-ABA8-118A4F6D2663}" sibTransId="{91529607-2F2B-454A-9310-F4E020C6614D}"/>
    <dgm:cxn modelId="{B0A56362-050A-4E52-9A36-669C64ADD3B0}" srcId="{7013004D-C095-459B-87CB-C7A249ECDDFA}" destId="{18C4E4C8-FE9F-4278-B017-E073B586536A}" srcOrd="6" destOrd="0" parTransId="{F2528ABE-D72D-4716-BD22-E15B78A8D2E8}" sibTransId="{B4811DB3-AA75-4066-8C75-CB75D0133E3F}"/>
    <dgm:cxn modelId="{57502F71-4ACE-4F33-A830-67A9D93FEB45}" srcId="{7013004D-C095-459B-87CB-C7A249ECDDFA}" destId="{74A2A7C5-B777-4FA1-9E79-9BBA8884E20E}" srcOrd="5" destOrd="0" parTransId="{F5A0895C-8F0F-4555-9FDB-09FF12A08EAB}" sibTransId="{349BEA12-A260-4157-83D0-F46DC96B141F}"/>
    <dgm:cxn modelId="{FD2CC455-DEC6-4DA0-BEAE-FD084D3262B5}" srcId="{7013004D-C095-459B-87CB-C7A249ECDDFA}" destId="{25041D4A-639B-4A2E-918D-2021F74C494D}" srcOrd="4" destOrd="0" parTransId="{94CFAAAA-274C-40CF-BB0D-C227B442647D}" sibTransId="{42787A17-8C82-4152-8F21-BDB50514FD2B}"/>
    <dgm:cxn modelId="{481EB08B-A8FE-42AE-A250-DCB2804B3C9E}" type="presOf" srcId="{74A2A7C5-B777-4FA1-9E79-9BBA8884E20E}" destId="{1E1E5825-9F3D-4543-95A0-24D1F75EAC3F}" srcOrd="0" destOrd="0" presId="urn:microsoft.com/office/officeart/2005/8/layout/vList2"/>
    <dgm:cxn modelId="{49425CA0-E3C0-434A-9A15-22C314F50496}" srcId="{7013004D-C095-459B-87CB-C7A249ECDDFA}" destId="{B4C2262E-65D4-4788-BDE3-17B46CB4E3E7}" srcOrd="0" destOrd="0" parTransId="{D2798AA5-68F2-4514-9D32-FC3EFA1382ED}" sibTransId="{BA888FE5-7DA0-4066-A469-7EA19F47302E}"/>
    <dgm:cxn modelId="{8526ACA9-CA0C-4CEC-9493-1B8FB8F45A1A}" type="presOf" srcId="{0E2B8F53-04A8-441D-B627-A4A1F11A4156}" destId="{1CBA8ADD-292D-428D-BDD2-8EB0E632A7E5}" srcOrd="0" destOrd="0" presId="urn:microsoft.com/office/officeart/2005/8/layout/vList2"/>
    <dgm:cxn modelId="{1E42EAB5-9665-47CB-B154-F2736FBC0A48}" type="presOf" srcId="{25041D4A-639B-4A2E-918D-2021F74C494D}" destId="{8911F7A1-A46A-4728-A56E-84E3D3E92EC7}" srcOrd="0" destOrd="0" presId="urn:microsoft.com/office/officeart/2005/8/layout/vList2"/>
    <dgm:cxn modelId="{5D85FDC0-1F2A-4EF5-B5A9-72F2C2014D1A}" srcId="{7013004D-C095-459B-87CB-C7A249ECDDFA}" destId="{174B3F0B-D307-4285-A7BB-DB4E7EE99C87}" srcOrd="3" destOrd="0" parTransId="{74B3E134-19C8-4E63-830C-A874E7EBE0CC}" sibTransId="{DC2BD8B9-1111-4BE0-B558-1434B88B2B36}"/>
    <dgm:cxn modelId="{BF668BC1-171B-4007-8C44-B58F2B64938E}" type="presOf" srcId="{18C4E4C8-FE9F-4278-B017-E073B586536A}" destId="{4A72A141-7C76-499E-A72E-8223B96C8A42}" srcOrd="0" destOrd="0" presId="urn:microsoft.com/office/officeart/2005/8/layout/vList2"/>
    <dgm:cxn modelId="{159A22E6-3829-4C3F-83DA-C7FA505EBBF3}" type="presOf" srcId="{174B3F0B-D307-4285-A7BB-DB4E7EE99C87}" destId="{7F1DF1ED-C203-444D-9E88-C0879B2A2F20}" srcOrd="0" destOrd="0" presId="urn:microsoft.com/office/officeart/2005/8/layout/vList2"/>
    <dgm:cxn modelId="{3AB048E4-D20B-4AFF-B2BE-2040957AB212}" type="presParOf" srcId="{87346750-9397-4D99-B16D-57CAC4495424}" destId="{EE808A2C-DB6A-4BB6-A0C1-71A915377C84}" srcOrd="0" destOrd="0" presId="urn:microsoft.com/office/officeart/2005/8/layout/vList2"/>
    <dgm:cxn modelId="{835CA3B7-5A73-440F-BAE0-3802D2662B58}" type="presParOf" srcId="{87346750-9397-4D99-B16D-57CAC4495424}" destId="{E24CA52D-4814-47B2-887E-61FBF3E229A6}" srcOrd="1" destOrd="0" presId="urn:microsoft.com/office/officeart/2005/8/layout/vList2"/>
    <dgm:cxn modelId="{39E47258-C130-48AA-A3DA-C9BD7CD3F4C8}" type="presParOf" srcId="{87346750-9397-4D99-B16D-57CAC4495424}" destId="{77DF6D79-36E0-4C33-888F-8D2D19CA35AB}" srcOrd="2" destOrd="0" presId="urn:microsoft.com/office/officeart/2005/8/layout/vList2"/>
    <dgm:cxn modelId="{D48CFF64-4202-40FD-981B-5D4D68A55178}" type="presParOf" srcId="{87346750-9397-4D99-B16D-57CAC4495424}" destId="{836F362A-0718-4B01-9539-6D35030E301F}" srcOrd="3" destOrd="0" presId="urn:microsoft.com/office/officeart/2005/8/layout/vList2"/>
    <dgm:cxn modelId="{E4868571-F5D7-4D15-9C63-388E7D10FC41}" type="presParOf" srcId="{87346750-9397-4D99-B16D-57CAC4495424}" destId="{1CBA8ADD-292D-428D-BDD2-8EB0E632A7E5}" srcOrd="4" destOrd="0" presId="urn:microsoft.com/office/officeart/2005/8/layout/vList2"/>
    <dgm:cxn modelId="{7B8960D4-30BF-4ACE-BB4E-B3C1CD73BB41}" type="presParOf" srcId="{87346750-9397-4D99-B16D-57CAC4495424}" destId="{662994DB-1D12-4761-9E08-E480577520BF}" srcOrd="5" destOrd="0" presId="urn:microsoft.com/office/officeart/2005/8/layout/vList2"/>
    <dgm:cxn modelId="{9D89187F-46C2-4F84-8912-DCB8DC6B2859}" type="presParOf" srcId="{87346750-9397-4D99-B16D-57CAC4495424}" destId="{7F1DF1ED-C203-444D-9E88-C0879B2A2F20}" srcOrd="6" destOrd="0" presId="urn:microsoft.com/office/officeart/2005/8/layout/vList2"/>
    <dgm:cxn modelId="{300FEAC8-FFD9-48D5-8DE7-4B2BC293870C}" type="presParOf" srcId="{87346750-9397-4D99-B16D-57CAC4495424}" destId="{DF0B333E-2B1A-4536-A31B-10FF1653750D}" srcOrd="7" destOrd="0" presId="urn:microsoft.com/office/officeart/2005/8/layout/vList2"/>
    <dgm:cxn modelId="{AA494507-E69C-4BFB-936F-CA4BD075BBB6}" type="presParOf" srcId="{87346750-9397-4D99-B16D-57CAC4495424}" destId="{8911F7A1-A46A-4728-A56E-84E3D3E92EC7}" srcOrd="8" destOrd="0" presId="urn:microsoft.com/office/officeart/2005/8/layout/vList2"/>
    <dgm:cxn modelId="{8EB1C88A-AB83-4E8E-A2D8-639CCF7F142D}" type="presParOf" srcId="{87346750-9397-4D99-B16D-57CAC4495424}" destId="{4D6E68FD-7753-4BC3-A526-9662196F41B1}" srcOrd="9" destOrd="0" presId="urn:microsoft.com/office/officeart/2005/8/layout/vList2"/>
    <dgm:cxn modelId="{8DA32452-FDEB-4023-AC22-77745F4987A8}" type="presParOf" srcId="{87346750-9397-4D99-B16D-57CAC4495424}" destId="{1E1E5825-9F3D-4543-95A0-24D1F75EAC3F}" srcOrd="10" destOrd="0" presId="urn:microsoft.com/office/officeart/2005/8/layout/vList2"/>
    <dgm:cxn modelId="{AB67D81B-0ED6-489F-941D-A2AE5A64E032}" type="presParOf" srcId="{87346750-9397-4D99-B16D-57CAC4495424}" destId="{CBB2EF42-A987-43C7-810B-78DDB1522A9A}" srcOrd="11" destOrd="0" presId="urn:microsoft.com/office/officeart/2005/8/layout/vList2"/>
    <dgm:cxn modelId="{514EDB65-6CAC-4F91-B1C7-4367E63480FF}" type="presParOf" srcId="{87346750-9397-4D99-B16D-57CAC4495424}" destId="{4A72A141-7C76-499E-A72E-8223B96C8A42}"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F23EF48-8BD4-4721-BFB1-F85313BB708C}"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EBEAD45C-29A5-4128-BC17-9585D86D6663}">
      <dgm:prSet/>
      <dgm:spPr/>
      <dgm:t>
        <a:bodyPr/>
        <a:lstStyle/>
        <a:p>
          <a:r>
            <a:rPr lang="en-US"/>
            <a:t>What do we know?</a:t>
          </a:r>
        </a:p>
      </dgm:t>
    </dgm:pt>
    <dgm:pt modelId="{7E14947E-644F-41FE-BDB2-0A38CA5B15F6}" type="parTrans" cxnId="{433C3690-EF20-48C4-8FA2-4300D5B4633C}">
      <dgm:prSet/>
      <dgm:spPr/>
      <dgm:t>
        <a:bodyPr/>
        <a:lstStyle/>
        <a:p>
          <a:endParaRPr lang="en-US"/>
        </a:p>
      </dgm:t>
    </dgm:pt>
    <dgm:pt modelId="{F031E6FF-974C-4D23-B900-F00BBB9BF6ED}" type="sibTrans" cxnId="{433C3690-EF20-48C4-8FA2-4300D5B4633C}">
      <dgm:prSet/>
      <dgm:spPr/>
      <dgm:t>
        <a:bodyPr/>
        <a:lstStyle/>
        <a:p>
          <a:endParaRPr lang="en-US"/>
        </a:p>
      </dgm:t>
    </dgm:pt>
    <dgm:pt modelId="{33A491B5-8886-4930-9E15-B2F72FB32FCD}">
      <dgm:prSet/>
      <dgm:spPr/>
      <dgm:t>
        <a:bodyPr/>
        <a:lstStyle/>
        <a:p>
          <a:r>
            <a:rPr lang="en-US"/>
            <a:t>What don’t we know? </a:t>
          </a:r>
        </a:p>
      </dgm:t>
    </dgm:pt>
    <dgm:pt modelId="{F306A904-FCB3-49A7-8053-45BACF2888B2}" type="parTrans" cxnId="{68EC8D4B-43E1-4126-9BB4-48CEE9F4DE60}">
      <dgm:prSet/>
      <dgm:spPr/>
      <dgm:t>
        <a:bodyPr/>
        <a:lstStyle/>
        <a:p>
          <a:endParaRPr lang="en-US"/>
        </a:p>
      </dgm:t>
    </dgm:pt>
    <dgm:pt modelId="{BAE8D5E3-C882-48E0-8042-EF25C9DCD8C5}" type="sibTrans" cxnId="{68EC8D4B-43E1-4126-9BB4-48CEE9F4DE60}">
      <dgm:prSet/>
      <dgm:spPr/>
      <dgm:t>
        <a:bodyPr/>
        <a:lstStyle/>
        <a:p>
          <a:endParaRPr lang="en-US"/>
        </a:p>
      </dgm:t>
    </dgm:pt>
    <dgm:pt modelId="{BEF3FAAB-12A9-46E2-BE73-6851451AB8D5}">
      <dgm:prSet/>
      <dgm:spPr/>
      <dgm:t>
        <a:bodyPr/>
        <a:lstStyle/>
        <a:p>
          <a:r>
            <a:rPr lang="en-US"/>
            <a:t>What do we need to know? </a:t>
          </a:r>
        </a:p>
      </dgm:t>
    </dgm:pt>
    <dgm:pt modelId="{62BD0A09-F958-41A1-9B8D-97AFF519FEF8}" type="parTrans" cxnId="{DBC5DD5B-E13B-49BF-8422-860D1EF9C089}">
      <dgm:prSet/>
      <dgm:spPr/>
      <dgm:t>
        <a:bodyPr/>
        <a:lstStyle/>
        <a:p>
          <a:endParaRPr lang="en-US"/>
        </a:p>
      </dgm:t>
    </dgm:pt>
    <dgm:pt modelId="{79FFA174-BA67-47B2-ACB1-91E6D7B8348D}" type="sibTrans" cxnId="{DBC5DD5B-E13B-49BF-8422-860D1EF9C089}">
      <dgm:prSet/>
      <dgm:spPr/>
      <dgm:t>
        <a:bodyPr/>
        <a:lstStyle/>
        <a:p>
          <a:endParaRPr lang="en-US"/>
        </a:p>
      </dgm:t>
    </dgm:pt>
    <dgm:pt modelId="{F84FF392-BF96-4EDC-8CE0-4A5DBFFC6BFB}">
      <dgm:prSet/>
      <dgm:spPr/>
      <dgm:t>
        <a:bodyPr/>
        <a:lstStyle/>
        <a:p>
          <a:r>
            <a:rPr lang="en-US"/>
            <a:t>When do we need to know it?  </a:t>
          </a:r>
        </a:p>
      </dgm:t>
    </dgm:pt>
    <dgm:pt modelId="{01DFA65A-8C00-451B-955C-EAAB788BA65D}" type="parTrans" cxnId="{8871B0BD-CC32-46D9-9155-12C247BD36AE}">
      <dgm:prSet/>
      <dgm:spPr/>
      <dgm:t>
        <a:bodyPr/>
        <a:lstStyle/>
        <a:p>
          <a:endParaRPr lang="en-US"/>
        </a:p>
      </dgm:t>
    </dgm:pt>
    <dgm:pt modelId="{E1651BEB-7990-407B-A000-AA8C81CBC4EA}" type="sibTrans" cxnId="{8871B0BD-CC32-46D9-9155-12C247BD36AE}">
      <dgm:prSet/>
      <dgm:spPr/>
      <dgm:t>
        <a:bodyPr/>
        <a:lstStyle/>
        <a:p>
          <a:endParaRPr lang="en-US"/>
        </a:p>
      </dgm:t>
    </dgm:pt>
    <dgm:pt modelId="{19448219-A9FE-4A05-B252-97603899C0C3}">
      <dgm:prSet/>
      <dgm:spPr/>
      <dgm:t>
        <a:bodyPr/>
        <a:lstStyle/>
        <a:p>
          <a:r>
            <a:rPr lang="en-US"/>
            <a:t>Where can we get the information we need?</a:t>
          </a:r>
        </a:p>
      </dgm:t>
    </dgm:pt>
    <dgm:pt modelId="{CEB64C36-21C3-4E1D-8552-2ADB156B6824}" type="parTrans" cxnId="{2637A231-D1A7-4988-89BF-CCFECFC0F78A}">
      <dgm:prSet/>
      <dgm:spPr/>
      <dgm:t>
        <a:bodyPr/>
        <a:lstStyle/>
        <a:p>
          <a:endParaRPr lang="en-US"/>
        </a:p>
      </dgm:t>
    </dgm:pt>
    <dgm:pt modelId="{585D964E-00CE-4BBE-9B6E-9C35FC69A93C}" type="sibTrans" cxnId="{2637A231-D1A7-4988-89BF-CCFECFC0F78A}">
      <dgm:prSet/>
      <dgm:spPr/>
      <dgm:t>
        <a:bodyPr/>
        <a:lstStyle/>
        <a:p>
          <a:endParaRPr lang="en-US"/>
        </a:p>
      </dgm:t>
    </dgm:pt>
    <dgm:pt modelId="{5D10C233-9630-4E2E-A609-17B2200B504E}">
      <dgm:prSet/>
      <dgm:spPr/>
      <dgm:t>
        <a:bodyPr/>
        <a:lstStyle/>
        <a:p>
          <a:r>
            <a:rPr lang="en-US"/>
            <a:t>Records </a:t>
          </a:r>
        </a:p>
      </dgm:t>
    </dgm:pt>
    <dgm:pt modelId="{8036CA63-CC6C-406C-B03C-4AA96A5CB324}" type="parTrans" cxnId="{88CBB5A5-6AC5-4E3B-8121-B0C590855065}">
      <dgm:prSet/>
      <dgm:spPr/>
      <dgm:t>
        <a:bodyPr/>
        <a:lstStyle/>
        <a:p>
          <a:endParaRPr lang="en-US"/>
        </a:p>
      </dgm:t>
    </dgm:pt>
    <dgm:pt modelId="{55885631-DE0F-451D-8EA6-C6185232556A}" type="sibTrans" cxnId="{88CBB5A5-6AC5-4E3B-8121-B0C590855065}">
      <dgm:prSet/>
      <dgm:spPr/>
      <dgm:t>
        <a:bodyPr/>
        <a:lstStyle/>
        <a:p>
          <a:endParaRPr lang="en-US"/>
        </a:p>
      </dgm:t>
    </dgm:pt>
    <dgm:pt modelId="{C29A1267-2654-41E1-A7D3-99389D9A5F65}">
      <dgm:prSet/>
      <dgm:spPr/>
      <dgm:t>
        <a:bodyPr/>
        <a:lstStyle/>
        <a:p>
          <a:r>
            <a:rPr lang="en-US"/>
            <a:t>Witnesses </a:t>
          </a:r>
        </a:p>
      </dgm:t>
    </dgm:pt>
    <dgm:pt modelId="{52C75339-1F35-469D-902E-525D3AA1D0B4}" type="parTrans" cxnId="{7E4B531F-099E-44AC-AC38-3C5065DF25CF}">
      <dgm:prSet/>
      <dgm:spPr/>
      <dgm:t>
        <a:bodyPr/>
        <a:lstStyle/>
        <a:p>
          <a:endParaRPr lang="en-US"/>
        </a:p>
      </dgm:t>
    </dgm:pt>
    <dgm:pt modelId="{3DA990DC-BB33-4E90-8016-C19BBBF73263}" type="sibTrans" cxnId="{7E4B531F-099E-44AC-AC38-3C5065DF25CF}">
      <dgm:prSet/>
      <dgm:spPr/>
      <dgm:t>
        <a:bodyPr/>
        <a:lstStyle/>
        <a:p>
          <a:endParaRPr lang="en-US"/>
        </a:p>
      </dgm:t>
    </dgm:pt>
    <dgm:pt modelId="{00694616-6AA1-4091-B680-845B17920EC1}">
      <dgm:prSet/>
      <dgm:spPr/>
      <dgm:t>
        <a:bodyPr/>
        <a:lstStyle/>
        <a:p>
          <a:r>
            <a:rPr lang="en-US"/>
            <a:t>The subjects themselves? </a:t>
          </a:r>
        </a:p>
      </dgm:t>
    </dgm:pt>
    <dgm:pt modelId="{438A098B-D90E-4757-ACE9-FF90D5C18326}" type="parTrans" cxnId="{1DB567BF-C22E-4C9C-A9E8-210151A1303D}">
      <dgm:prSet/>
      <dgm:spPr/>
      <dgm:t>
        <a:bodyPr/>
        <a:lstStyle/>
        <a:p>
          <a:endParaRPr lang="en-US"/>
        </a:p>
      </dgm:t>
    </dgm:pt>
    <dgm:pt modelId="{D1752A0E-3652-472D-ADCF-65D64AED5FE9}" type="sibTrans" cxnId="{1DB567BF-C22E-4C9C-A9E8-210151A1303D}">
      <dgm:prSet/>
      <dgm:spPr/>
      <dgm:t>
        <a:bodyPr/>
        <a:lstStyle/>
        <a:p>
          <a:endParaRPr lang="en-US"/>
        </a:p>
      </dgm:t>
    </dgm:pt>
    <dgm:pt modelId="{98AFF125-2188-41B9-A473-A1EB889DCAAA}" type="pres">
      <dgm:prSet presAssocID="{AF23EF48-8BD4-4721-BFB1-F85313BB708C}" presName="Name0" presStyleCnt="0">
        <dgm:presLayoutVars>
          <dgm:dir/>
          <dgm:resizeHandles val="exact"/>
        </dgm:presLayoutVars>
      </dgm:prSet>
      <dgm:spPr/>
    </dgm:pt>
    <dgm:pt modelId="{31123CE5-3FD3-4A4D-9012-EC27C63958B3}" type="pres">
      <dgm:prSet presAssocID="{EBEAD45C-29A5-4128-BC17-9585D86D6663}" presName="node" presStyleLbl="node1" presStyleIdx="0" presStyleCnt="6">
        <dgm:presLayoutVars>
          <dgm:bulletEnabled val="1"/>
        </dgm:presLayoutVars>
      </dgm:prSet>
      <dgm:spPr/>
    </dgm:pt>
    <dgm:pt modelId="{68FCF95E-05A8-43DB-9F33-99E99A260427}" type="pres">
      <dgm:prSet presAssocID="{F031E6FF-974C-4D23-B900-F00BBB9BF6ED}" presName="sibTrans" presStyleLbl="sibTrans1D1" presStyleIdx="0" presStyleCnt="5"/>
      <dgm:spPr/>
    </dgm:pt>
    <dgm:pt modelId="{6C159F1C-D477-4638-ADFD-38F9B4BFBCED}" type="pres">
      <dgm:prSet presAssocID="{F031E6FF-974C-4D23-B900-F00BBB9BF6ED}" presName="connectorText" presStyleLbl="sibTrans1D1" presStyleIdx="0" presStyleCnt="5"/>
      <dgm:spPr/>
    </dgm:pt>
    <dgm:pt modelId="{A90C6DA0-048F-4337-ABF0-CF68391C6E1D}" type="pres">
      <dgm:prSet presAssocID="{33A491B5-8886-4930-9E15-B2F72FB32FCD}" presName="node" presStyleLbl="node1" presStyleIdx="1" presStyleCnt="6">
        <dgm:presLayoutVars>
          <dgm:bulletEnabled val="1"/>
        </dgm:presLayoutVars>
      </dgm:prSet>
      <dgm:spPr/>
    </dgm:pt>
    <dgm:pt modelId="{24FB2631-B480-42B1-9E6A-6E0DCC32BA40}" type="pres">
      <dgm:prSet presAssocID="{BAE8D5E3-C882-48E0-8042-EF25C9DCD8C5}" presName="sibTrans" presStyleLbl="sibTrans1D1" presStyleIdx="1" presStyleCnt="5"/>
      <dgm:spPr/>
    </dgm:pt>
    <dgm:pt modelId="{4CC916CC-73AB-4036-857E-EAF7126A6021}" type="pres">
      <dgm:prSet presAssocID="{BAE8D5E3-C882-48E0-8042-EF25C9DCD8C5}" presName="connectorText" presStyleLbl="sibTrans1D1" presStyleIdx="1" presStyleCnt="5"/>
      <dgm:spPr/>
    </dgm:pt>
    <dgm:pt modelId="{5F75BE04-8013-4D44-B6ED-A6F5B0449C55}" type="pres">
      <dgm:prSet presAssocID="{BEF3FAAB-12A9-46E2-BE73-6851451AB8D5}" presName="node" presStyleLbl="node1" presStyleIdx="2" presStyleCnt="6">
        <dgm:presLayoutVars>
          <dgm:bulletEnabled val="1"/>
        </dgm:presLayoutVars>
      </dgm:prSet>
      <dgm:spPr/>
    </dgm:pt>
    <dgm:pt modelId="{4CCAED7F-47C8-4355-AA20-9440A5335842}" type="pres">
      <dgm:prSet presAssocID="{79FFA174-BA67-47B2-ACB1-91E6D7B8348D}" presName="sibTrans" presStyleLbl="sibTrans1D1" presStyleIdx="2" presStyleCnt="5"/>
      <dgm:spPr/>
    </dgm:pt>
    <dgm:pt modelId="{DE5A04E7-C4AD-4871-80DB-15FCB532F737}" type="pres">
      <dgm:prSet presAssocID="{79FFA174-BA67-47B2-ACB1-91E6D7B8348D}" presName="connectorText" presStyleLbl="sibTrans1D1" presStyleIdx="2" presStyleCnt="5"/>
      <dgm:spPr/>
    </dgm:pt>
    <dgm:pt modelId="{D09091BB-7937-4AEF-81C3-3023F9DA4AF1}" type="pres">
      <dgm:prSet presAssocID="{F84FF392-BF96-4EDC-8CE0-4A5DBFFC6BFB}" presName="node" presStyleLbl="node1" presStyleIdx="3" presStyleCnt="6">
        <dgm:presLayoutVars>
          <dgm:bulletEnabled val="1"/>
        </dgm:presLayoutVars>
      </dgm:prSet>
      <dgm:spPr/>
    </dgm:pt>
    <dgm:pt modelId="{99F555AD-24D0-481D-ADFF-F6BDB7416253}" type="pres">
      <dgm:prSet presAssocID="{E1651BEB-7990-407B-A000-AA8C81CBC4EA}" presName="sibTrans" presStyleLbl="sibTrans1D1" presStyleIdx="3" presStyleCnt="5"/>
      <dgm:spPr/>
    </dgm:pt>
    <dgm:pt modelId="{B88DAD3E-406D-4A0B-97AA-34B32982AE95}" type="pres">
      <dgm:prSet presAssocID="{E1651BEB-7990-407B-A000-AA8C81CBC4EA}" presName="connectorText" presStyleLbl="sibTrans1D1" presStyleIdx="3" presStyleCnt="5"/>
      <dgm:spPr/>
    </dgm:pt>
    <dgm:pt modelId="{AB625628-1DC9-4322-A2AA-7FB51EC7D059}" type="pres">
      <dgm:prSet presAssocID="{19448219-A9FE-4A05-B252-97603899C0C3}" presName="node" presStyleLbl="node1" presStyleIdx="4" presStyleCnt="6">
        <dgm:presLayoutVars>
          <dgm:bulletEnabled val="1"/>
        </dgm:presLayoutVars>
      </dgm:prSet>
      <dgm:spPr/>
    </dgm:pt>
    <dgm:pt modelId="{B093963E-1086-4518-9730-7DED75475B2F}" type="pres">
      <dgm:prSet presAssocID="{585D964E-00CE-4BBE-9B6E-9C35FC69A93C}" presName="sibTrans" presStyleLbl="sibTrans1D1" presStyleIdx="4" presStyleCnt="5"/>
      <dgm:spPr/>
    </dgm:pt>
    <dgm:pt modelId="{BC66BEEE-2DA9-44E2-A89E-CCF55F8FED05}" type="pres">
      <dgm:prSet presAssocID="{585D964E-00CE-4BBE-9B6E-9C35FC69A93C}" presName="connectorText" presStyleLbl="sibTrans1D1" presStyleIdx="4" presStyleCnt="5"/>
      <dgm:spPr/>
    </dgm:pt>
    <dgm:pt modelId="{B2AFFDF6-FA7C-4388-9859-868D51AAE799}" type="pres">
      <dgm:prSet presAssocID="{00694616-6AA1-4091-B680-845B17920EC1}" presName="node" presStyleLbl="node1" presStyleIdx="5" presStyleCnt="6">
        <dgm:presLayoutVars>
          <dgm:bulletEnabled val="1"/>
        </dgm:presLayoutVars>
      </dgm:prSet>
      <dgm:spPr/>
    </dgm:pt>
  </dgm:ptLst>
  <dgm:cxnLst>
    <dgm:cxn modelId="{94829009-17A4-4E62-A905-0E46AECA812E}" type="presOf" srcId="{79FFA174-BA67-47B2-ACB1-91E6D7B8348D}" destId="{DE5A04E7-C4AD-4871-80DB-15FCB532F737}" srcOrd="1" destOrd="0" presId="urn:microsoft.com/office/officeart/2016/7/layout/RepeatingBendingProcessNew"/>
    <dgm:cxn modelId="{7E4B531F-099E-44AC-AC38-3C5065DF25CF}" srcId="{19448219-A9FE-4A05-B252-97603899C0C3}" destId="{C29A1267-2654-41E1-A7D3-99389D9A5F65}" srcOrd="1" destOrd="0" parTransId="{52C75339-1F35-469D-902E-525D3AA1D0B4}" sibTransId="{3DA990DC-BB33-4E90-8016-C19BBBF73263}"/>
    <dgm:cxn modelId="{5878C728-B90A-4DEC-82B9-0BDB75D76E81}" type="presOf" srcId="{E1651BEB-7990-407B-A000-AA8C81CBC4EA}" destId="{99F555AD-24D0-481D-ADFF-F6BDB7416253}" srcOrd="0" destOrd="0" presId="urn:microsoft.com/office/officeart/2016/7/layout/RepeatingBendingProcessNew"/>
    <dgm:cxn modelId="{2637A231-D1A7-4988-89BF-CCFECFC0F78A}" srcId="{AF23EF48-8BD4-4721-BFB1-F85313BB708C}" destId="{19448219-A9FE-4A05-B252-97603899C0C3}" srcOrd="4" destOrd="0" parTransId="{CEB64C36-21C3-4E1D-8552-2ADB156B6824}" sibTransId="{585D964E-00CE-4BBE-9B6E-9C35FC69A93C}"/>
    <dgm:cxn modelId="{67B0B132-F387-4AC5-8DA7-2C22769661FB}" type="presOf" srcId="{EBEAD45C-29A5-4128-BC17-9585D86D6663}" destId="{31123CE5-3FD3-4A4D-9012-EC27C63958B3}" srcOrd="0" destOrd="0" presId="urn:microsoft.com/office/officeart/2016/7/layout/RepeatingBendingProcessNew"/>
    <dgm:cxn modelId="{8CD9DD32-CC2F-429F-8988-CF21D3851C34}" type="presOf" srcId="{79FFA174-BA67-47B2-ACB1-91E6D7B8348D}" destId="{4CCAED7F-47C8-4355-AA20-9440A5335842}" srcOrd="0" destOrd="0" presId="urn:microsoft.com/office/officeart/2016/7/layout/RepeatingBendingProcessNew"/>
    <dgm:cxn modelId="{36D20B37-3D0A-483A-B51A-2DCEFECCB1BA}" type="presOf" srcId="{585D964E-00CE-4BBE-9B6E-9C35FC69A93C}" destId="{B093963E-1086-4518-9730-7DED75475B2F}" srcOrd="0" destOrd="0" presId="urn:microsoft.com/office/officeart/2016/7/layout/RepeatingBendingProcessNew"/>
    <dgm:cxn modelId="{DBC5DD5B-E13B-49BF-8422-860D1EF9C089}" srcId="{AF23EF48-8BD4-4721-BFB1-F85313BB708C}" destId="{BEF3FAAB-12A9-46E2-BE73-6851451AB8D5}" srcOrd="2" destOrd="0" parTransId="{62BD0A09-F958-41A1-9B8D-97AFF519FEF8}" sibTransId="{79FFA174-BA67-47B2-ACB1-91E6D7B8348D}"/>
    <dgm:cxn modelId="{68EC8D4B-43E1-4126-9BB4-48CEE9F4DE60}" srcId="{AF23EF48-8BD4-4721-BFB1-F85313BB708C}" destId="{33A491B5-8886-4930-9E15-B2F72FB32FCD}" srcOrd="1" destOrd="0" parTransId="{F306A904-FCB3-49A7-8053-45BACF2888B2}" sibTransId="{BAE8D5E3-C882-48E0-8042-EF25C9DCD8C5}"/>
    <dgm:cxn modelId="{9142D454-4644-4536-85AF-17D52FE36591}" type="presOf" srcId="{BAE8D5E3-C882-48E0-8042-EF25C9DCD8C5}" destId="{4CC916CC-73AB-4036-857E-EAF7126A6021}" srcOrd="1" destOrd="0" presId="urn:microsoft.com/office/officeart/2016/7/layout/RepeatingBendingProcessNew"/>
    <dgm:cxn modelId="{641CF055-CD35-41FE-BB54-F972085CADB9}" type="presOf" srcId="{00694616-6AA1-4091-B680-845B17920EC1}" destId="{B2AFFDF6-FA7C-4388-9859-868D51AAE799}" srcOrd="0" destOrd="0" presId="urn:microsoft.com/office/officeart/2016/7/layout/RepeatingBendingProcessNew"/>
    <dgm:cxn modelId="{9F83F583-5021-486C-9A56-AD987B5D667C}" type="presOf" srcId="{AF23EF48-8BD4-4721-BFB1-F85313BB708C}" destId="{98AFF125-2188-41B9-A473-A1EB889DCAAA}" srcOrd="0" destOrd="0" presId="urn:microsoft.com/office/officeart/2016/7/layout/RepeatingBendingProcessNew"/>
    <dgm:cxn modelId="{433C3690-EF20-48C4-8FA2-4300D5B4633C}" srcId="{AF23EF48-8BD4-4721-BFB1-F85313BB708C}" destId="{EBEAD45C-29A5-4128-BC17-9585D86D6663}" srcOrd="0" destOrd="0" parTransId="{7E14947E-644F-41FE-BDB2-0A38CA5B15F6}" sibTransId="{F031E6FF-974C-4D23-B900-F00BBB9BF6ED}"/>
    <dgm:cxn modelId="{57F32DA5-BE11-4FD0-89B1-D73AE546BE37}" type="presOf" srcId="{585D964E-00CE-4BBE-9B6E-9C35FC69A93C}" destId="{BC66BEEE-2DA9-44E2-A89E-CCF55F8FED05}" srcOrd="1" destOrd="0" presId="urn:microsoft.com/office/officeart/2016/7/layout/RepeatingBendingProcessNew"/>
    <dgm:cxn modelId="{88CBB5A5-6AC5-4E3B-8121-B0C590855065}" srcId="{19448219-A9FE-4A05-B252-97603899C0C3}" destId="{5D10C233-9630-4E2E-A609-17B2200B504E}" srcOrd="0" destOrd="0" parTransId="{8036CA63-CC6C-406C-B03C-4AA96A5CB324}" sibTransId="{55885631-DE0F-451D-8EA6-C6185232556A}"/>
    <dgm:cxn modelId="{1B8E1EAE-D403-4A36-A45D-0460F7F67CBE}" type="presOf" srcId="{BEF3FAAB-12A9-46E2-BE73-6851451AB8D5}" destId="{5F75BE04-8013-4D44-B6ED-A6F5B0449C55}" srcOrd="0" destOrd="0" presId="urn:microsoft.com/office/officeart/2016/7/layout/RepeatingBendingProcessNew"/>
    <dgm:cxn modelId="{4F0B14AF-A30B-45DF-B727-44D0246C5D16}" type="presOf" srcId="{F031E6FF-974C-4D23-B900-F00BBB9BF6ED}" destId="{68FCF95E-05A8-43DB-9F33-99E99A260427}" srcOrd="0" destOrd="0" presId="urn:microsoft.com/office/officeart/2016/7/layout/RepeatingBendingProcessNew"/>
    <dgm:cxn modelId="{4BF58ABA-4DF4-4FD4-B3BE-81CD09270FD5}" type="presOf" srcId="{F031E6FF-974C-4D23-B900-F00BBB9BF6ED}" destId="{6C159F1C-D477-4638-ADFD-38F9B4BFBCED}" srcOrd="1" destOrd="0" presId="urn:microsoft.com/office/officeart/2016/7/layout/RepeatingBendingProcessNew"/>
    <dgm:cxn modelId="{7B0686BC-9377-4024-97BB-722E496C3584}" type="presOf" srcId="{BAE8D5E3-C882-48E0-8042-EF25C9DCD8C5}" destId="{24FB2631-B480-42B1-9E6A-6E0DCC32BA40}" srcOrd="0" destOrd="0" presId="urn:microsoft.com/office/officeart/2016/7/layout/RepeatingBendingProcessNew"/>
    <dgm:cxn modelId="{8871B0BD-CC32-46D9-9155-12C247BD36AE}" srcId="{AF23EF48-8BD4-4721-BFB1-F85313BB708C}" destId="{F84FF392-BF96-4EDC-8CE0-4A5DBFFC6BFB}" srcOrd="3" destOrd="0" parTransId="{01DFA65A-8C00-451B-955C-EAAB788BA65D}" sibTransId="{E1651BEB-7990-407B-A000-AA8C81CBC4EA}"/>
    <dgm:cxn modelId="{9DB229BE-2422-47F5-8BB9-9582B1D3FC3F}" type="presOf" srcId="{33A491B5-8886-4930-9E15-B2F72FB32FCD}" destId="{A90C6DA0-048F-4337-ABF0-CF68391C6E1D}" srcOrd="0" destOrd="0" presId="urn:microsoft.com/office/officeart/2016/7/layout/RepeatingBendingProcessNew"/>
    <dgm:cxn modelId="{1DB567BF-C22E-4C9C-A9E8-210151A1303D}" srcId="{AF23EF48-8BD4-4721-BFB1-F85313BB708C}" destId="{00694616-6AA1-4091-B680-845B17920EC1}" srcOrd="5" destOrd="0" parTransId="{438A098B-D90E-4757-ACE9-FF90D5C18326}" sibTransId="{D1752A0E-3652-472D-ADCF-65D64AED5FE9}"/>
    <dgm:cxn modelId="{F4E02DC3-797E-450F-96DD-2B1DD6C63BDE}" type="presOf" srcId="{5D10C233-9630-4E2E-A609-17B2200B504E}" destId="{AB625628-1DC9-4322-A2AA-7FB51EC7D059}" srcOrd="0" destOrd="1" presId="urn:microsoft.com/office/officeart/2016/7/layout/RepeatingBendingProcessNew"/>
    <dgm:cxn modelId="{728283C5-8911-4CCF-8DEF-F9FFCD4FAB6C}" type="presOf" srcId="{19448219-A9FE-4A05-B252-97603899C0C3}" destId="{AB625628-1DC9-4322-A2AA-7FB51EC7D059}" srcOrd="0" destOrd="0" presId="urn:microsoft.com/office/officeart/2016/7/layout/RepeatingBendingProcessNew"/>
    <dgm:cxn modelId="{E37C9EE2-AD1E-49E1-B6BB-72FD14A32B7E}" type="presOf" srcId="{F84FF392-BF96-4EDC-8CE0-4A5DBFFC6BFB}" destId="{D09091BB-7937-4AEF-81C3-3023F9DA4AF1}" srcOrd="0" destOrd="0" presId="urn:microsoft.com/office/officeart/2016/7/layout/RepeatingBendingProcessNew"/>
    <dgm:cxn modelId="{EA83DFE9-BB99-4A9C-8FF9-E1F988121A8E}" type="presOf" srcId="{C29A1267-2654-41E1-A7D3-99389D9A5F65}" destId="{AB625628-1DC9-4322-A2AA-7FB51EC7D059}" srcOrd="0" destOrd="2" presId="urn:microsoft.com/office/officeart/2016/7/layout/RepeatingBendingProcessNew"/>
    <dgm:cxn modelId="{46D0D7FC-D936-4FC2-ACCF-2F3C6330B276}" type="presOf" srcId="{E1651BEB-7990-407B-A000-AA8C81CBC4EA}" destId="{B88DAD3E-406D-4A0B-97AA-34B32982AE95}" srcOrd="1" destOrd="0" presId="urn:microsoft.com/office/officeart/2016/7/layout/RepeatingBendingProcessNew"/>
    <dgm:cxn modelId="{D7126D7E-CCA6-4D78-914D-3FBC4E1383D1}" type="presParOf" srcId="{98AFF125-2188-41B9-A473-A1EB889DCAAA}" destId="{31123CE5-3FD3-4A4D-9012-EC27C63958B3}" srcOrd="0" destOrd="0" presId="urn:microsoft.com/office/officeart/2016/7/layout/RepeatingBendingProcessNew"/>
    <dgm:cxn modelId="{F43A0020-0089-4CFC-BC39-D9CD71C3055A}" type="presParOf" srcId="{98AFF125-2188-41B9-A473-A1EB889DCAAA}" destId="{68FCF95E-05A8-43DB-9F33-99E99A260427}" srcOrd="1" destOrd="0" presId="urn:microsoft.com/office/officeart/2016/7/layout/RepeatingBendingProcessNew"/>
    <dgm:cxn modelId="{712FA770-7B33-479E-A0F9-A931B5E09C72}" type="presParOf" srcId="{68FCF95E-05A8-43DB-9F33-99E99A260427}" destId="{6C159F1C-D477-4638-ADFD-38F9B4BFBCED}" srcOrd="0" destOrd="0" presId="urn:microsoft.com/office/officeart/2016/7/layout/RepeatingBendingProcessNew"/>
    <dgm:cxn modelId="{6E93A9D0-355F-4F00-9205-34500CAE7E02}" type="presParOf" srcId="{98AFF125-2188-41B9-A473-A1EB889DCAAA}" destId="{A90C6DA0-048F-4337-ABF0-CF68391C6E1D}" srcOrd="2" destOrd="0" presId="urn:microsoft.com/office/officeart/2016/7/layout/RepeatingBendingProcessNew"/>
    <dgm:cxn modelId="{48CAED30-508D-46B4-AF05-3A3CD00ADDEA}" type="presParOf" srcId="{98AFF125-2188-41B9-A473-A1EB889DCAAA}" destId="{24FB2631-B480-42B1-9E6A-6E0DCC32BA40}" srcOrd="3" destOrd="0" presId="urn:microsoft.com/office/officeart/2016/7/layout/RepeatingBendingProcessNew"/>
    <dgm:cxn modelId="{232A70AA-852E-4228-9FB6-E9D4BCF54465}" type="presParOf" srcId="{24FB2631-B480-42B1-9E6A-6E0DCC32BA40}" destId="{4CC916CC-73AB-4036-857E-EAF7126A6021}" srcOrd="0" destOrd="0" presId="urn:microsoft.com/office/officeart/2016/7/layout/RepeatingBendingProcessNew"/>
    <dgm:cxn modelId="{05B621B6-B80F-48AB-A62F-7E9EF16CC588}" type="presParOf" srcId="{98AFF125-2188-41B9-A473-A1EB889DCAAA}" destId="{5F75BE04-8013-4D44-B6ED-A6F5B0449C55}" srcOrd="4" destOrd="0" presId="urn:microsoft.com/office/officeart/2016/7/layout/RepeatingBendingProcessNew"/>
    <dgm:cxn modelId="{A924FBB4-4681-4945-9E45-DD70957503E4}" type="presParOf" srcId="{98AFF125-2188-41B9-A473-A1EB889DCAAA}" destId="{4CCAED7F-47C8-4355-AA20-9440A5335842}" srcOrd="5" destOrd="0" presId="urn:microsoft.com/office/officeart/2016/7/layout/RepeatingBendingProcessNew"/>
    <dgm:cxn modelId="{9D5BAA1F-3739-43D8-A225-D5D7035BC802}" type="presParOf" srcId="{4CCAED7F-47C8-4355-AA20-9440A5335842}" destId="{DE5A04E7-C4AD-4871-80DB-15FCB532F737}" srcOrd="0" destOrd="0" presId="urn:microsoft.com/office/officeart/2016/7/layout/RepeatingBendingProcessNew"/>
    <dgm:cxn modelId="{D6ACF769-9A0E-4651-A66A-1ABEEBF1C1E9}" type="presParOf" srcId="{98AFF125-2188-41B9-A473-A1EB889DCAAA}" destId="{D09091BB-7937-4AEF-81C3-3023F9DA4AF1}" srcOrd="6" destOrd="0" presId="urn:microsoft.com/office/officeart/2016/7/layout/RepeatingBendingProcessNew"/>
    <dgm:cxn modelId="{E45A9DC7-C0C5-4193-A9B6-2E4E43E32E01}" type="presParOf" srcId="{98AFF125-2188-41B9-A473-A1EB889DCAAA}" destId="{99F555AD-24D0-481D-ADFF-F6BDB7416253}" srcOrd="7" destOrd="0" presId="urn:microsoft.com/office/officeart/2016/7/layout/RepeatingBendingProcessNew"/>
    <dgm:cxn modelId="{E1BD775A-873D-4263-8618-885B02D4063C}" type="presParOf" srcId="{99F555AD-24D0-481D-ADFF-F6BDB7416253}" destId="{B88DAD3E-406D-4A0B-97AA-34B32982AE95}" srcOrd="0" destOrd="0" presId="urn:microsoft.com/office/officeart/2016/7/layout/RepeatingBendingProcessNew"/>
    <dgm:cxn modelId="{0026FE87-2D02-4F79-BE99-F9CAE55DF2E6}" type="presParOf" srcId="{98AFF125-2188-41B9-A473-A1EB889DCAAA}" destId="{AB625628-1DC9-4322-A2AA-7FB51EC7D059}" srcOrd="8" destOrd="0" presId="urn:microsoft.com/office/officeart/2016/7/layout/RepeatingBendingProcessNew"/>
    <dgm:cxn modelId="{8776389E-1D74-44C5-AE57-87CA0F881D8D}" type="presParOf" srcId="{98AFF125-2188-41B9-A473-A1EB889DCAAA}" destId="{B093963E-1086-4518-9730-7DED75475B2F}" srcOrd="9" destOrd="0" presId="urn:microsoft.com/office/officeart/2016/7/layout/RepeatingBendingProcessNew"/>
    <dgm:cxn modelId="{65C16995-D680-4E58-97AC-A59BB926AB29}" type="presParOf" srcId="{B093963E-1086-4518-9730-7DED75475B2F}" destId="{BC66BEEE-2DA9-44E2-A89E-CCF55F8FED05}" srcOrd="0" destOrd="0" presId="urn:microsoft.com/office/officeart/2016/7/layout/RepeatingBendingProcessNew"/>
    <dgm:cxn modelId="{6E40FFAE-4A00-4202-8D48-69DFEFD714A2}" type="presParOf" srcId="{98AFF125-2188-41B9-A473-A1EB889DCAAA}" destId="{B2AFFDF6-FA7C-4388-9859-868D51AAE799}"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4B1253F-EC81-45B0-8B4D-715F63AF7F14}"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75F3A1E2-A9DD-404F-99B8-808B3233FFB0}">
      <dgm:prSet/>
      <dgm:spPr/>
      <dgm:t>
        <a:bodyPr/>
        <a:lstStyle/>
        <a:p>
          <a:r>
            <a:rPr lang="en-US"/>
            <a:t>Covert/Proactive Steps</a:t>
          </a:r>
        </a:p>
      </dgm:t>
    </dgm:pt>
    <dgm:pt modelId="{9816C1EA-EE75-4083-AD8B-1E24B4D04F78}" type="parTrans" cxnId="{FA5517EE-31D2-4D4F-82F9-5A4EEF1C93F5}">
      <dgm:prSet/>
      <dgm:spPr/>
      <dgm:t>
        <a:bodyPr/>
        <a:lstStyle/>
        <a:p>
          <a:endParaRPr lang="en-US"/>
        </a:p>
      </dgm:t>
    </dgm:pt>
    <dgm:pt modelId="{C550071E-6706-4167-A3A2-22A202676A7F}" type="sibTrans" cxnId="{FA5517EE-31D2-4D4F-82F9-5A4EEF1C93F5}">
      <dgm:prSet/>
      <dgm:spPr/>
      <dgm:t>
        <a:bodyPr/>
        <a:lstStyle/>
        <a:p>
          <a:endParaRPr lang="en-US"/>
        </a:p>
      </dgm:t>
    </dgm:pt>
    <dgm:pt modelId="{617C834C-1D09-4699-81B5-DD05A76278CA}">
      <dgm:prSet/>
      <dgm:spPr/>
      <dgm:t>
        <a:bodyPr/>
        <a:lstStyle/>
        <a:p>
          <a:r>
            <a:rPr lang="en-US"/>
            <a:t>Subject Interviews</a:t>
          </a:r>
        </a:p>
      </dgm:t>
    </dgm:pt>
    <dgm:pt modelId="{0D598370-5A5F-478A-AFC0-936BB2D8E41D}" type="parTrans" cxnId="{9B95D72E-229D-40FE-9008-9C1A5E267077}">
      <dgm:prSet/>
      <dgm:spPr/>
      <dgm:t>
        <a:bodyPr/>
        <a:lstStyle/>
        <a:p>
          <a:endParaRPr lang="en-US"/>
        </a:p>
      </dgm:t>
    </dgm:pt>
    <dgm:pt modelId="{C1FC6543-1D51-4913-AE4E-AE8EC56196ED}" type="sibTrans" cxnId="{9B95D72E-229D-40FE-9008-9C1A5E267077}">
      <dgm:prSet/>
      <dgm:spPr/>
      <dgm:t>
        <a:bodyPr/>
        <a:lstStyle/>
        <a:p>
          <a:endParaRPr lang="en-US"/>
        </a:p>
      </dgm:t>
    </dgm:pt>
    <dgm:pt modelId="{6E30DB8D-4297-4EDE-A635-42C933C24FB3}">
      <dgm:prSet/>
      <dgm:spPr/>
      <dgm:t>
        <a:bodyPr/>
        <a:lstStyle/>
        <a:p>
          <a:r>
            <a:rPr lang="en-US"/>
            <a:t>Witness Interviews</a:t>
          </a:r>
        </a:p>
      </dgm:t>
    </dgm:pt>
    <dgm:pt modelId="{8108CACB-EA2C-4064-9BFF-636EAC23689C}" type="parTrans" cxnId="{E4EF27B3-DA1D-4C48-9F38-555A6220A82E}">
      <dgm:prSet/>
      <dgm:spPr/>
      <dgm:t>
        <a:bodyPr/>
        <a:lstStyle/>
        <a:p>
          <a:endParaRPr lang="en-US"/>
        </a:p>
      </dgm:t>
    </dgm:pt>
    <dgm:pt modelId="{F9BAA608-FCE3-4411-81BB-4CAB395CD990}" type="sibTrans" cxnId="{E4EF27B3-DA1D-4C48-9F38-555A6220A82E}">
      <dgm:prSet/>
      <dgm:spPr/>
      <dgm:t>
        <a:bodyPr/>
        <a:lstStyle/>
        <a:p>
          <a:endParaRPr lang="en-US"/>
        </a:p>
      </dgm:t>
    </dgm:pt>
    <dgm:pt modelId="{70E5501A-693A-4170-8E2A-F99DB0952204}">
      <dgm:prSet/>
      <dgm:spPr/>
      <dgm:t>
        <a:bodyPr/>
        <a:lstStyle/>
        <a:p>
          <a:r>
            <a:rPr lang="en-US"/>
            <a:t>Record Collection (Corroboration)</a:t>
          </a:r>
        </a:p>
      </dgm:t>
    </dgm:pt>
    <dgm:pt modelId="{22D2AF6B-7F84-46F5-908F-94FBAD0D6DBC}" type="parTrans" cxnId="{7F00F86E-45CA-4CA3-9A27-FB7AE63D8576}">
      <dgm:prSet/>
      <dgm:spPr/>
      <dgm:t>
        <a:bodyPr/>
        <a:lstStyle/>
        <a:p>
          <a:endParaRPr lang="en-US"/>
        </a:p>
      </dgm:t>
    </dgm:pt>
    <dgm:pt modelId="{21B4E5F5-B3EC-48C6-90EE-8C2A36F4ABE4}" type="sibTrans" cxnId="{7F00F86E-45CA-4CA3-9A27-FB7AE63D8576}">
      <dgm:prSet/>
      <dgm:spPr/>
      <dgm:t>
        <a:bodyPr/>
        <a:lstStyle/>
        <a:p>
          <a:endParaRPr lang="en-US"/>
        </a:p>
      </dgm:t>
    </dgm:pt>
    <dgm:pt modelId="{7E19D1E0-01A3-4783-A053-944ABEF8857F}">
      <dgm:prSet/>
      <dgm:spPr/>
      <dgm:t>
        <a:bodyPr/>
        <a:lstStyle/>
        <a:p>
          <a:r>
            <a:rPr lang="en-US"/>
            <a:t>Plan Now for Trial </a:t>
          </a:r>
        </a:p>
      </dgm:t>
    </dgm:pt>
    <dgm:pt modelId="{9BCC3C8B-B3E9-4216-BFB9-CAE25CD73D94}" type="parTrans" cxnId="{BCCC414A-6ABB-438D-9159-A4A14274681F}">
      <dgm:prSet/>
      <dgm:spPr/>
      <dgm:t>
        <a:bodyPr/>
        <a:lstStyle/>
        <a:p>
          <a:endParaRPr lang="en-US"/>
        </a:p>
      </dgm:t>
    </dgm:pt>
    <dgm:pt modelId="{4E955504-9E7D-416B-B941-F3679282E7D6}" type="sibTrans" cxnId="{BCCC414A-6ABB-438D-9159-A4A14274681F}">
      <dgm:prSet/>
      <dgm:spPr/>
      <dgm:t>
        <a:bodyPr/>
        <a:lstStyle/>
        <a:p>
          <a:endParaRPr lang="en-US"/>
        </a:p>
      </dgm:t>
    </dgm:pt>
    <dgm:pt modelId="{30F0ADD4-C199-4F17-B149-CBF6638936F4}">
      <dgm:prSet/>
      <dgm:spPr/>
      <dgm:t>
        <a:bodyPr/>
        <a:lstStyle/>
        <a:p>
          <a:r>
            <a:rPr lang="en-US"/>
            <a:t>Investigate Defenses</a:t>
          </a:r>
        </a:p>
      </dgm:t>
    </dgm:pt>
    <dgm:pt modelId="{57A88988-5036-4B9B-9B5C-7ADC132F9C81}" type="parTrans" cxnId="{463E1428-FDBC-44C6-9876-ADD80E265BFE}">
      <dgm:prSet/>
      <dgm:spPr/>
      <dgm:t>
        <a:bodyPr/>
        <a:lstStyle/>
        <a:p>
          <a:endParaRPr lang="en-US"/>
        </a:p>
      </dgm:t>
    </dgm:pt>
    <dgm:pt modelId="{8BDFB254-C707-4B09-9509-AEE7C554859B}" type="sibTrans" cxnId="{463E1428-FDBC-44C6-9876-ADD80E265BFE}">
      <dgm:prSet/>
      <dgm:spPr/>
      <dgm:t>
        <a:bodyPr/>
        <a:lstStyle/>
        <a:p>
          <a:endParaRPr lang="en-US"/>
        </a:p>
      </dgm:t>
    </dgm:pt>
    <dgm:pt modelId="{E30F2A4A-6E4D-44D9-B759-A98347829819}">
      <dgm:prSet/>
      <dgm:spPr/>
      <dgm:t>
        <a:bodyPr/>
        <a:lstStyle/>
        <a:p>
          <a:r>
            <a:rPr lang="en-US"/>
            <a:t>Discovery</a:t>
          </a:r>
        </a:p>
      </dgm:t>
    </dgm:pt>
    <dgm:pt modelId="{F0B187E7-CE5D-44CD-BE2C-1650AD241B66}" type="parTrans" cxnId="{61264AFB-214E-445C-89ED-5552B2DD86D1}">
      <dgm:prSet/>
      <dgm:spPr/>
      <dgm:t>
        <a:bodyPr/>
        <a:lstStyle/>
        <a:p>
          <a:endParaRPr lang="en-US"/>
        </a:p>
      </dgm:t>
    </dgm:pt>
    <dgm:pt modelId="{466A311A-BE1B-4908-8A72-32B1FF46E87D}" type="sibTrans" cxnId="{61264AFB-214E-445C-89ED-5552B2DD86D1}">
      <dgm:prSet/>
      <dgm:spPr/>
      <dgm:t>
        <a:bodyPr/>
        <a:lstStyle/>
        <a:p>
          <a:endParaRPr lang="en-US"/>
        </a:p>
      </dgm:t>
    </dgm:pt>
    <dgm:pt modelId="{4C42E414-105B-4A71-A2BB-55AAFFA5E881}">
      <dgm:prSet/>
      <dgm:spPr/>
      <dgm:t>
        <a:bodyPr/>
        <a:lstStyle/>
        <a:p>
          <a:r>
            <a:rPr lang="en-US"/>
            <a:t>Statutes for Indictment</a:t>
          </a:r>
        </a:p>
      </dgm:t>
    </dgm:pt>
    <dgm:pt modelId="{2424EC5F-448E-4CC9-A62E-27492130C31A}" type="parTrans" cxnId="{A484A801-3671-4F94-93EA-DC86D0F2347E}">
      <dgm:prSet/>
      <dgm:spPr/>
      <dgm:t>
        <a:bodyPr/>
        <a:lstStyle/>
        <a:p>
          <a:endParaRPr lang="en-US"/>
        </a:p>
      </dgm:t>
    </dgm:pt>
    <dgm:pt modelId="{6BAE6647-9CFF-453C-8AB8-A68B9C45110D}" type="sibTrans" cxnId="{A484A801-3671-4F94-93EA-DC86D0F2347E}">
      <dgm:prSet/>
      <dgm:spPr/>
      <dgm:t>
        <a:bodyPr/>
        <a:lstStyle/>
        <a:p>
          <a:endParaRPr lang="en-US"/>
        </a:p>
      </dgm:t>
    </dgm:pt>
    <dgm:pt modelId="{EFE39BF4-AF58-4927-B001-E99FE9807862}" type="pres">
      <dgm:prSet presAssocID="{E4B1253F-EC81-45B0-8B4D-715F63AF7F14}" presName="linear" presStyleCnt="0">
        <dgm:presLayoutVars>
          <dgm:animLvl val="lvl"/>
          <dgm:resizeHandles val="exact"/>
        </dgm:presLayoutVars>
      </dgm:prSet>
      <dgm:spPr/>
    </dgm:pt>
    <dgm:pt modelId="{FD6A7DC1-63B8-4EE3-B8DA-1FC672D003FA}" type="pres">
      <dgm:prSet presAssocID="{75F3A1E2-A9DD-404F-99B8-808B3233FFB0}" presName="parentText" presStyleLbl="node1" presStyleIdx="0" presStyleCnt="5">
        <dgm:presLayoutVars>
          <dgm:chMax val="0"/>
          <dgm:bulletEnabled val="1"/>
        </dgm:presLayoutVars>
      </dgm:prSet>
      <dgm:spPr/>
    </dgm:pt>
    <dgm:pt modelId="{CAA1BCEC-6DFB-4666-8ADA-C9AD41434BD4}" type="pres">
      <dgm:prSet presAssocID="{C550071E-6706-4167-A3A2-22A202676A7F}" presName="spacer" presStyleCnt="0"/>
      <dgm:spPr/>
    </dgm:pt>
    <dgm:pt modelId="{79102F64-689E-440C-A68A-8C50896E228A}" type="pres">
      <dgm:prSet presAssocID="{617C834C-1D09-4699-81B5-DD05A76278CA}" presName="parentText" presStyleLbl="node1" presStyleIdx="1" presStyleCnt="5">
        <dgm:presLayoutVars>
          <dgm:chMax val="0"/>
          <dgm:bulletEnabled val="1"/>
        </dgm:presLayoutVars>
      </dgm:prSet>
      <dgm:spPr/>
    </dgm:pt>
    <dgm:pt modelId="{749659D3-8026-4FBE-8C57-77AE6C0830C4}" type="pres">
      <dgm:prSet presAssocID="{C1FC6543-1D51-4913-AE4E-AE8EC56196ED}" presName="spacer" presStyleCnt="0"/>
      <dgm:spPr/>
    </dgm:pt>
    <dgm:pt modelId="{05642108-42D4-4C79-BAFB-815D452EDBA7}" type="pres">
      <dgm:prSet presAssocID="{6E30DB8D-4297-4EDE-A635-42C933C24FB3}" presName="parentText" presStyleLbl="node1" presStyleIdx="2" presStyleCnt="5">
        <dgm:presLayoutVars>
          <dgm:chMax val="0"/>
          <dgm:bulletEnabled val="1"/>
        </dgm:presLayoutVars>
      </dgm:prSet>
      <dgm:spPr/>
    </dgm:pt>
    <dgm:pt modelId="{9C1E97AA-3611-4945-9390-ECD1CBAFEAE5}" type="pres">
      <dgm:prSet presAssocID="{F9BAA608-FCE3-4411-81BB-4CAB395CD990}" presName="spacer" presStyleCnt="0"/>
      <dgm:spPr/>
    </dgm:pt>
    <dgm:pt modelId="{2A2F7236-3604-4FF1-8514-A3991DD13293}" type="pres">
      <dgm:prSet presAssocID="{70E5501A-693A-4170-8E2A-F99DB0952204}" presName="parentText" presStyleLbl="node1" presStyleIdx="3" presStyleCnt="5">
        <dgm:presLayoutVars>
          <dgm:chMax val="0"/>
          <dgm:bulletEnabled val="1"/>
        </dgm:presLayoutVars>
      </dgm:prSet>
      <dgm:spPr/>
    </dgm:pt>
    <dgm:pt modelId="{24140DCC-017D-4A9D-BC62-9CCBCBF35517}" type="pres">
      <dgm:prSet presAssocID="{21B4E5F5-B3EC-48C6-90EE-8C2A36F4ABE4}" presName="spacer" presStyleCnt="0"/>
      <dgm:spPr/>
    </dgm:pt>
    <dgm:pt modelId="{A672B008-5488-4E1C-9E56-DDC634BBDDE5}" type="pres">
      <dgm:prSet presAssocID="{7E19D1E0-01A3-4783-A053-944ABEF8857F}" presName="parentText" presStyleLbl="node1" presStyleIdx="4" presStyleCnt="5">
        <dgm:presLayoutVars>
          <dgm:chMax val="0"/>
          <dgm:bulletEnabled val="1"/>
        </dgm:presLayoutVars>
      </dgm:prSet>
      <dgm:spPr/>
    </dgm:pt>
    <dgm:pt modelId="{3AB4B8FE-CBA5-4492-83A2-2DE27B70AB26}" type="pres">
      <dgm:prSet presAssocID="{7E19D1E0-01A3-4783-A053-944ABEF8857F}" presName="childText" presStyleLbl="revTx" presStyleIdx="0" presStyleCnt="1">
        <dgm:presLayoutVars>
          <dgm:bulletEnabled val="1"/>
        </dgm:presLayoutVars>
      </dgm:prSet>
      <dgm:spPr/>
    </dgm:pt>
  </dgm:ptLst>
  <dgm:cxnLst>
    <dgm:cxn modelId="{DD909A00-B00A-4B6B-87A8-9D72E5498263}" type="presOf" srcId="{7E19D1E0-01A3-4783-A053-944ABEF8857F}" destId="{A672B008-5488-4E1C-9E56-DDC634BBDDE5}" srcOrd="0" destOrd="0" presId="urn:microsoft.com/office/officeart/2005/8/layout/vList2"/>
    <dgm:cxn modelId="{A484A801-3671-4F94-93EA-DC86D0F2347E}" srcId="{7E19D1E0-01A3-4783-A053-944ABEF8857F}" destId="{4C42E414-105B-4A71-A2BB-55AAFFA5E881}" srcOrd="2" destOrd="0" parTransId="{2424EC5F-448E-4CC9-A62E-27492130C31A}" sibTransId="{6BAE6647-9CFF-453C-8AB8-A68B9C45110D}"/>
    <dgm:cxn modelId="{75142213-DB3F-4F97-87C4-07D6B6FD9B6E}" type="presOf" srcId="{70E5501A-693A-4170-8E2A-F99DB0952204}" destId="{2A2F7236-3604-4FF1-8514-A3991DD13293}" srcOrd="0" destOrd="0" presId="urn:microsoft.com/office/officeart/2005/8/layout/vList2"/>
    <dgm:cxn modelId="{463E1428-FDBC-44C6-9876-ADD80E265BFE}" srcId="{7E19D1E0-01A3-4783-A053-944ABEF8857F}" destId="{30F0ADD4-C199-4F17-B149-CBF6638936F4}" srcOrd="0" destOrd="0" parTransId="{57A88988-5036-4B9B-9B5C-7ADC132F9C81}" sibTransId="{8BDFB254-C707-4B09-9509-AEE7C554859B}"/>
    <dgm:cxn modelId="{A66EC128-17B4-4E62-ADF1-46ACAB5921DC}" type="presOf" srcId="{E30F2A4A-6E4D-44D9-B759-A98347829819}" destId="{3AB4B8FE-CBA5-4492-83A2-2DE27B70AB26}" srcOrd="0" destOrd="1" presId="urn:microsoft.com/office/officeart/2005/8/layout/vList2"/>
    <dgm:cxn modelId="{9B95D72E-229D-40FE-9008-9C1A5E267077}" srcId="{E4B1253F-EC81-45B0-8B4D-715F63AF7F14}" destId="{617C834C-1D09-4699-81B5-DD05A76278CA}" srcOrd="1" destOrd="0" parTransId="{0D598370-5A5F-478A-AFC0-936BB2D8E41D}" sibTransId="{C1FC6543-1D51-4913-AE4E-AE8EC56196ED}"/>
    <dgm:cxn modelId="{AD8D8E3D-6ACA-4762-A9B2-BAB134BA1D2F}" type="presOf" srcId="{E4B1253F-EC81-45B0-8B4D-715F63AF7F14}" destId="{EFE39BF4-AF58-4927-B001-E99FE9807862}" srcOrd="0" destOrd="0" presId="urn:microsoft.com/office/officeart/2005/8/layout/vList2"/>
    <dgm:cxn modelId="{F0052868-CFE0-466F-9D13-BFD0B87B9415}" type="presOf" srcId="{30F0ADD4-C199-4F17-B149-CBF6638936F4}" destId="{3AB4B8FE-CBA5-4492-83A2-2DE27B70AB26}" srcOrd="0" destOrd="0" presId="urn:microsoft.com/office/officeart/2005/8/layout/vList2"/>
    <dgm:cxn modelId="{BCCC414A-6ABB-438D-9159-A4A14274681F}" srcId="{E4B1253F-EC81-45B0-8B4D-715F63AF7F14}" destId="{7E19D1E0-01A3-4783-A053-944ABEF8857F}" srcOrd="4" destOrd="0" parTransId="{9BCC3C8B-B3E9-4216-BFB9-CAE25CD73D94}" sibTransId="{4E955504-9E7D-416B-B941-F3679282E7D6}"/>
    <dgm:cxn modelId="{29F5BA6A-AD01-415A-810D-F3974E3468E5}" type="presOf" srcId="{6E30DB8D-4297-4EDE-A635-42C933C24FB3}" destId="{05642108-42D4-4C79-BAFB-815D452EDBA7}" srcOrd="0" destOrd="0" presId="urn:microsoft.com/office/officeart/2005/8/layout/vList2"/>
    <dgm:cxn modelId="{7F00F86E-45CA-4CA3-9A27-FB7AE63D8576}" srcId="{E4B1253F-EC81-45B0-8B4D-715F63AF7F14}" destId="{70E5501A-693A-4170-8E2A-F99DB0952204}" srcOrd="3" destOrd="0" parTransId="{22D2AF6B-7F84-46F5-908F-94FBAD0D6DBC}" sibTransId="{21B4E5F5-B3EC-48C6-90EE-8C2A36F4ABE4}"/>
    <dgm:cxn modelId="{E4EF27B3-DA1D-4C48-9F38-555A6220A82E}" srcId="{E4B1253F-EC81-45B0-8B4D-715F63AF7F14}" destId="{6E30DB8D-4297-4EDE-A635-42C933C24FB3}" srcOrd="2" destOrd="0" parTransId="{8108CACB-EA2C-4064-9BFF-636EAC23689C}" sibTransId="{F9BAA608-FCE3-4411-81BB-4CAB395CD990}"/>
    <dgm:cxn modelId="{A209F2C0-FB3D-4B7B-9C17-814AE72DFC28}" type="presOf" srcId="{75F3A1E2-A9DD-404F-99B8-808B3233FFB0}" destId="{FD6A7DC1-63B8-4EE3-B8DA-1FC672D003FA}" srcOrd="0" destOrd="0" presId="urn:microsoft.com/office/officeart/2005/8/layout/vList2"/>
    <dgm:cxn modelId="{5103D0CD-C64F-4310-A511-0563D11AEAF2}" type="presOf" srcId="{617C834C-1D09-4699-81B5-DD05A76278CA}" destId="{79102F64-689E-440C-A68A-8C50896E228A}" srcOrd="0" destOrd="0" presId="urn:microsoft.com/office/officeart/2005/8/layout/vList2"/>
    <dgm:cxn modelId="{32A8AFDA-EB83-4D47-AFB9-22076E2388A3}" type="presOf" srcId="{4C42E414-105B-4A71-A2BB-55AAFFA5E881}" destId="{3AB4B8FE-CBA5-4492-83A2-2DE27B70AB26}" srcOrd="0" destOrd="2" presId="urn:microsoft.com/office/officeart/2005/8/layout/vList2"/>
    <dgm:cxn modelId="{FA5517EE-31D2-4D4F-82F9-5A4EEF1C93F5}" srcId="{E4B1253F-EC81-45B0-8B4D-715F63AF7F14}" destId="{75F3A1E2-A9DD-404F-99B8-808B3233FFB0}" srcOrd="0" destOrd="0" parTransId="{9816C1EA-EE75-4083-AD8B-1E24B4D04F78}" sibTransId="{C550071E-6706-4167-A3A2-22A202676A7F}"/>
    <dgm:cxn modelId="{61264AFB-214E-445C-89ED-5552B2DD86D1}" srcId="{7E19D1E0-01A3-4783-A053-944ABEF8857F}" destId="{E30F2A4A-6E4D-44D9-B759-A98347829819}" srcOrd="1" destOrd="0" parTransId="{F0B187E7-CE5D-44CD-BE2C-1650AD241B66}" sibTransId="{466A311A-BE1B-4908-8A72-32B1FF46E87D}"/>
    <dgm:cxn modelId="{B2ABF044-DC7A-4426-8138-A35D1A5D1424}" type="presParOf" srcId="{EFE39BF4-AF58-4927-B001-E99FE9807862}" destId="{FD6A7DC1-63B8-4EE3-B8DA-1FC672D003FA}" srcOrd="0" destOrd="0" presId="urn:microsoft.com/office/officeart/2005/8/layout/vList2"/>
    <dgm:cxn modelId="{AAF62A11-D024-4298-9ADF-DB6B9AD62C83}" type="presParOf" srcId="{EFE39BF4-AF58-4927-B001-E99FE9807862}" destId="{CAA1BCEC-6DFB-4666-8ADA-C9AD41434BD4}" srcOrd="1" destOrd="0" presId="urn:microsoft.com/office/officeart/2005/8/layout/vList2"/>
    <dgm:cxn modelId="{9B03C4DD-CBE1-4509-98AE-78790DB954D4}" type="presParOf" srcId="{EFE39BF4-AF58-4927-B001-E99FE9807862}" destId="{79102F64-689E-440C-A68A-8C50896E228A}" srcOrd="2" destOrd="0" presId="urn:microsoft.com/office/officeart/2005/8/layout/vList2"/>
    <dgm:cxn modelId="{E8AEA131-148B-481A-A734-2EC01268EDE4}" type="presParOf" srcId="{EFE39BF4-AF58-4927-B001-E99FE9807862}" destId="{749659D3-8026-4FBE-8C57-77AE6C0830C4}" srcOrd="3" destOrd="0" presId="urn:microsoft.com/office/officeart/2005/8/layout/vList2"/>
    <dgm:cxn modelId="{845A05BA-A32A-4513-82FF-94154BA608EB}" type="presParOf" srcId="{EFE39BF4-AF58-4927-B001-E99FE9807862}" destId="{05642108-42D4-4C79-BAFB-815D452EDBA7}" srcOrd="4" destOrd="0" presId="urn:microsoft.com/office/officeart/2005/8/layout/vList2"/>
    <dgm:cxn modelId="{4E908146-174E-427C-AA79-A2A4CF146B57}" type="presParOf" srcId="{EFE39BF4-AF58-4927-B001-E99FE9807862}" destId="{9C1E97AA-3611-4945-9390-ECD1CBAFEAE5}" srcOrd="5" destOrd="0" presId="urn:microsoft.com/office/officeart/2005/8/layout/vList2"/>
    <dgm:cxn modelId="{2A55B18A-B4DD-44B4-B5EE-37F8A5FF25A4}" type="presParOf" srcId="{EFE39BF4-AF58-4927-B001-E99FE9807862}" destId="{2A2F7236-3604-4FF1-8514-A3991DD13293}" srcOrd="6" destOrd="0" presId="urn:microsoft.com/office/officeart/2005/8/layout/vList2"/>
    <dgm:cxn modelId="{F4D02F53-0129-4F30-B7CA-188529FABC45}" type="presParOf" srcId="{EFE39BF4-AF58-4927-B001-E99FE9807862}" destId="{24140DCC-017D-4A9D-BC62-9CCBCBF35517}" srcOrd="7" destOrd="0" presId="urn:microsoft.com/office/officeart/2005/8/layout/vList2"/>
    <dgm:cxn modelId="{9A5B1B55-4442-4C7E-9FEB-5782D3D5BBB0}" type="presParOf" srcId="{EFE39BF4-AF58-4927-B001-E99FE9807862}" destId="{A672B008-5488-4E1C-9E56-DDC634BBDDE5}" srcOrd="8" destOrd="0" presId="urn:microsoft.com/office/officeart/2005/8/layout/vList2"/>
    <dgm:cxn modelId="{F81A44CF-828E-47D3-975C-52243562B395}" type="presParOf" srcId="{EFE39BF4-AF58-4927-B001-E99FE9807862}" destId="{3AB4B8FE-CBA5-4492-83A2-2DE27B70AB26}"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A9DBBDF-3CFA-4CEC-9741-D79FF5510FD2}" type="doc">
      <dgm:prSet loTypeId="urn:microsoft.com/office/officeart/2005/8/layout/vList5" loCatId="list" qsTypeId="urn:microsoft.com/office/officeart/2005/8/quickstyle/simple1" qsCatId="simple" csTypeId="urn:microsoft.com/office/officeart/2005/8/colors/colorful2" csCatId="colorful"/>
      <dgm:spPr/>
      <dgm:t>
        <a:bodyPr/>
        <a:lstStyle/>
        <a:p>
          <a:endParaRPr lang="en-US"/>
        </a:p>
      </dgm:t>
    </dgm:pt>
    <dgm:pt modelId="{0CC510AB-9985-4F92-AA48-298D759467F8}">
      <dgm:prSet/>
      <dgm:spPr/>
      <dgm:t>
        <a:bodyPr/>
        <a:lstStyle/>
        <a:p>
          <a:r>
            <a:rPr lang="en-US"/>
            <a:t>Pen registers and wiretaps</a:t>
          </a:r>
        </a:p>
      </dgm:t>
    </dgm:pt>
    <dgm:pt modelId="{4D827EE5-4735-4912-9D53-28F1459ACE63}" type="parTrans" cxnId="{7FC82642-50F0-4097-8574-9F9B3425CDE2}">
      <dgm:prSet/>
      <dgm:spPr/>
      <dgm:t>
        <a:bodyPr/>
        <a:lstStyle/>
        <a:p>
          <a:endParaRPr lang="en-US"/>
        </a:p>
      </dgm:t>
    </dgm:pt>
    <dgm:pt modelId="{90B55D16-B50E-4603-9B98-3629A68823CD}" type="sibTrans" cxnId="{7FC82642-50F0-4097-8574-9F9B3425CDE2}">
      <dgm:prSet/>
      <dgm:spPr/>
      <dgm:t>
        <a:bodyPr/>
        <a:lstStyle/>
        <a:p>
          <a:endParaRPr lang="en-US"/>
        </a:p>
      </dgm:t>
    </dgm:pt>
    <dgm:pt modelId="{7C171237-39AA-42F5-AC04-01819B5ACBE6}">
      <dgm:prSet/>
      <dgm:spPr/>
      <dgm:t>
        <a:bodyPr/>
        <a:lstStyle/>
        <a:p>
          <a:r>
            <a:rPr lang="en-US"/>
            <a:t>Recorded conversations with cooperators/victims</a:t>
          </a:r>
        </a:p>
      </dgm:t>
    </dgm:pt>
    <dgm:pt modelId="{FD57FE76-E168-40B2-BFDB-4E604A9B602F}" type="parTrans" cxnId="{F16A6E8A-6FE6-43EA-A785-A4C6EE27B46B}">
      <dgm:prSet/>
      <dgm:spPr/>
      <dgm:t>
        <a:bodyPr/>
        <a:lstStyle/>
        <a:p>
          <a:endParaRPr lang="en-US"/>
        </a:p>
      </dgm:t>
    </dgm:pt>
    <dgm:pt modelId="{25C3F5C8-B058-4380-ACC2-C0EA2B26C509}" type="sibTrans" cxnId="{F16A6E8A-6FE6-43EA-A785-A4C6EE27B46B}">
      <dgm:prSet/>
      <dgm:spPr/>
      <dgm:t>
        <a:bodyPr/>
        <a:lstStyle/>
        <a:p>
          <a:endParaRPr lang="en-US"/>
        </a:p>
      </dgm:t>
    </dgm:pt>
    <dgm:pt modelId="{5FF2E2E8-E461-4273-9E1E-5267D04E9430}">
      <dgm:prSet/>
      <dgm:spPr/>
      <dgm:t>
        <a:bodyPr/>
        <a:lstStyle/>
        <a:p>
          <a:r>
            <a:rPr lang="en-US"/>
            <a:t>Use of undercover agents / operation</a:t>
          </a:r>
        </a:p>
      </dgm:t>
    </dgm:pt>
    <dgm:pt modelId="{EE96444B-89FB-4C02-99B4-2B429FA8DED3}" type="parTrans" cxnId="{A77597D2-49B5-4E2C-B19D-15898DBE028E}">
      <dgm:prSet/>
      <dgm:spPr/>
      <dgm:t>
        <a:bodyPr/>
        <a:lstStyle/>
        <a:p>
          <a:endParaRPr lang="en-US"/>
        </a:p>
      </dgm:t>
    </dgm:pt>
    <dgm:pt modelId="{1C7C9096-F3AE-4FA5-8151-B1DAA318B313}" type="sibTrans" cxnId="{A77597D2-49B5-4E2C-B19D-15898DBE028E}">
      <dgm:prSet/>
      <dgm:spPr/>
      <dgm:t>
        <a:bodyPr/>
        <a:lstStyle/>
        <a:p>
          <a:endParaRPr lang="en-US"/>
        </a:p>
      </dgm:t>
    </dgm:pt>
    <dgm:pt modelId="{B92F9F7C-4B9A-4053-B9A1-1FFB8E821E05}">
      <dgm:prSet/>
      <dgm:spPr/>
      <dgm:t>
        <a:bodyPr/>
        <a:lstStyle/>
        <a:p>
          <a:r>
            <a:rPr lang="en-US"/>
            <a:t>Development of Informants</a:t>
          </a:r>
        </a:p>
      </dgm:t>
    </dgm:pt>
    <dgm:pt modelId="{93E6C9AF-4C5D-497F-931F-963A2BA498DC}" type="parTrans" cxnId="{FDBB6B8C-FE42-46C1-AD28-7626AF6D0CF7}">
      <dgm:prSet/>
      <dgm:spPr/>
      <dgm:t>
        <a:bodyPr/>
        <a:lstStyle/>
        <a:p>
          <a:endParaRPr lang="en-US"/>
        </a:p>
      </dgm:t>
    </dgm:pt>
    <dgm:pt modelId="{7932BE87-1CC6-4DDC-A74E-FF2A158408D4}" type="sibTrans" cxnId="{FDBB6B8C-FE42-46C1-AD28-7626AF6D0CF7}">
      <dgm:prSet/>
      <dgm:spPr/>
      <dgm:t>
        <a:bodyPr/>
        <a:lstStyle/>
        <a:p>
          <a:endParaRPr lang="en-US"/>
        </a:p>
      </dgm:t>
    </dgm:pt>
    <dgm:pt modelId="{C306B2CB-C141-4B42-99C0-D728AA95EF7A}">
      <dgm:prSet/>
      <dgm:spPr/>
      <dgm:t>
        <a:bodyPr/>
        <a:lstStyle/>
        <a:p>
          <a:r>
            <a:rPr lang="en-US"/>
            <a:t>Surveillance</a:t>
          </a:r>
        </a:p>
      </dgm:t>
    </dgm:pt>
    <dgm:pt modelId="{F28F5E65-98C1-4E09-ABF1-FB35E0A49986}" type="parTrans" cxnId="{2893587B-4C4D-4323-9436-6FBFE20FC725}">
      <dgm:prSet/>
      <dgm:spPr/>
      <dgm:t>
        <a:bodyPr/>
        <a:lstStyle/>
        <a:p>
          <a:endParaRPr lang="en-US"/>
        </a:p>
      </dgm:t>
    </dgm:pt>
    <dgm:pt modelId="{A8B6ECBA-A932-44AB-9403-90B943338146}" type="sibTrans" cxnId="{2893587B-4C4D-4323-9436-6FBFE20FC725}">
      <dgm:prSet/>
      <dgm:spPr/>
      <dgm:t>
        <a:bodyPr/>
        <a:lstStyle/>
        <a:p>
          <a:endParaRPr lang="en-US"/>
        </a:p>
      </dgm:t>
    </dgm:pt>
    <dgm:pt modelId="{B947C9C1-AF49-4441-95E2-DB8549E5ADC0}">
      <dgm:prSet/>
      <dgm:spPr/>
      <dgm:t>
        <a:bodyPr/>
        <a:lstStyle/>
        <a:p>
          <a:r>
            <a:rPr lang="en-US"/>
            <a:t>MLATs</a:t>
          </a:r>
        </a:p>
      </dgm:t>
    </dgm:pt>
    <dgm:pt modelId="{858B3EB7-B3AC-47B0-87B9-5BB5AAACAFE4}" type="parTrans" cxnId="{E453B3F3-82B1-44F2-AD63-6EEB4F065727}">
      <dgm:prSet/>
      <dgm:spPr/>
      <dgm:t>
        <a:bodyPr/>
        <a:lstStyle/>
        <a:p>
          <a:endParaRPr lang="en-US"/>
        </a:p>
      </dgm:t>
    </dgm:pt>
    <dgm:pt modelId="{805380C4-3CD5-4A40-B5B3-A63A721FABC8}" type="sibTrans" cxnId="{E453B3F3-82B1-44F2-AD63-6EEB4F065727}">
      <dgm:prSet/>
      <dgm:spPr/>
      <dgm:t>
        <a:bodyPr/>
        <a:lstStyle/>
        <a:p>
          <a:endParaRPr lang="en-US"/>
        </a:p>
      </dgm:t>
    </dgm:pt>
    <dgm:pt modelId="{6684D884-E909-473A-8A4D-48B924DDB4A0}">
      <dgm:prSet/>
      <dgm:spPr/>
      <dgm:t>
        <a:bodyPr/>
        <a:lstStyle/>
        <a:p>
          <a:r>
            <a:rPr lang="en-US"/>
            <a:t>TIPS:</a:t>
          </a:r>
        </a:p>
      </dgm:t>
    </dgm:pt>
    <dgm:pt modelId="{9C23E984-4AEE-480F-8F17-595F3A0D5100}" type="parTrans" cxnId="{E9D39B41-937F-44A8-922A-E754A34BBBBD}">
      <dgm:prSet/>
      <dgm:spPr/>
      <dgm:t>
        <a:bodyPr/>
        <a:lstStyle/>
        <a:p>
          <a:endParaRPr lang="en-US"/>
        </a:p>
      </dgm:t>
    </dgm:pt>
    <dgm:pt modelId="{8FC85A74-F89B-40D4-A6DA-D7D00471B129}" type="sibTrans" cxnId="{E9D39B41-937F-44A8-922A-E754A34BBBBD}">
      <dgm:prSet/>
      <dgm:spPr/>
      <dgm:t>
        <a:bodyPr/>
        <a:lstStyle/>
        <a:p>
          <a:endParaRPr lang="en-US"/>
        </a:p>
      </dgm:t>
    </dgm:pt>
    <dgm:pt modelId="{E2C1A939-FD09-4215-BC28-82B30DA2F802}">
      <dgm:prSet/>
      <dgm:spPr/>
      <dgm:t>
        <a:bodyPr/>
        <a:lstStyle/>
        <a:p>
          <a:r>
            <a:rPr lang="en-US"/>
            <a:t>Record the modus operandi as proof of guilt; don’t try to change it to fit the investigation.</a:t>
          </a:r>
        </a:p>
      </dgm:t>
    </dgm:pt>
    <dgm:pt modelId="{B528B7CC-A743-4C46-AC05-7A1A3402AB7E}" type="parTrans" cxnId="{49C4942D-C0FB-41F1-8DFF-0A2AE558088B}">
      <dgm:prSet/>
      <dgm:spPr/>
      <dgm:t>
        <a:bodyPr/>
        <a:lstStyle/>
        <a:p>
          <a:endParaRPr lang="en-US"/>
        </a:p>
      </dgm:t>
    </dgm:pt>
    <dgm:pt modelId="{615AAA0A-F35A-4C9E-A470-14EBC288AD1A}" type="sibTrans" cxnId="{49C4942D-C0FB-41F1-8DFF-0A2AE558088B}">
      <dgm:prSet/>
      <dgm:spPr/>
      <dgm:t>
        <a:bodyPr/>
        <a:lstStyle/>
        <a:p>
          <a:endParaRPr lang="en-US"/>
        </a:p>
      </dgm:t>
    </dgm:pt>
    <dgm:pt modelId="{C906A212-7348-497B-B758-23D7B1193DF9}">
      <dgm:prSet/>
      <dgm:spPr/>
      <dgm:t>
        <a:bodyPr/>
        <a:lstStyle/>
        <a:p>
          <a:r>
            <a:rPr lang="en-US"/>
            <a:t>Have your overt plan in place when you start covert activity.</a:t>
          </a:r>
        </a:p>
      </dgm:t>
    </dgm:pt>
    <dgm:pt modelId="{2F16422B-DBA1-44A6-AB42-4F7044390449}" type="parTrans" cxnId="{1AE10BF0-E429-4792-92FF-7BB85F0B6749}">
      <dgm:prSet/>
      <dgm:spPr/>
      <dgm:t>
        <a:bodyPr/>
        <a:lstStyle/>
        <a:p>
          <a:endParaRPr lang="en-US"/>
        </a:p>
      </dgm:t>
    </dgm:pt>
    <dgm:pt modelId="{DE420390-1C49-4E98-A8B9-D20D6FE3C4E9}" type="sibTrans" cxnId="{1AE10BF0-E429-4792-92FF-7BB85F0B6749}">
      <dgm:prSet/>
      <dgm:spPr/>
      <dgm:t>
        <a:bodyPr/>
        <a:lstStyle/>
        <a:p>
          <a:endParaRPr lang="en-US"/>
        </a:p>
      </dgm:t>
    </dgm:pt>
    <dgm:pt modelId="{86AA9CF6-7D22-46C3-97EC-90FBE134A614}" type="pres">
      <dgm:prSet presAssocID="{0A9DBBDF-3CFA-4CEC-9741-D79FF5510FD2}" presName="Name0" presStyleCnt="0">
        <dgm:presLayoutVars>
          <dgm:dir/>
          <dgm:animLvl val="lvl"/>
          <dgm:resizeHandles val="exact"/>
        </dgm:presLayoutVars>
      </dgm:prSet>
      <dgm:spPr/>
    </dgm:pt>
    <dgm:pt modelId="{6DC00764-3804-4E57-BF01-48893C2AB3C7}" type="pres">
      <dgm:prSet presAssocID="{0CC510AB-9985-4F92-AA48-298D759467F8}" presName="linNode" presStyleCnt="0"/>
      <dgm:spPr/>
    </dgm:pt>
    <dgm:pt modelId="{5FEA5477-AD7B-488F-AD66-69C568FD4E61}" type="pres">
      <dgm:prSet presAssocID="{0CC510AB-9985-4F92-AA48-298D759467F8}" presName="parentText" presStyleLbl="node1" presStyleIdx="0" presStyleCnt="7">
        <dgm:presLayoutVars>
          <dgm:chMax val="1"/>
          <dgm:bulletEnabled val="1"/>
        </dgm:presLayoutVars>
      </dgm:prSet>
      <dgm:spPr/>
    </dgm:pt>
    <dgm:pt modelId="{67C97694-919E-4F39-B8C3-3ABD3A9EE016}" type="pres">
      <dgm:prSet presAssocID="{90B55D16-B50E-4603-9B98-3629A68823CD}" presName="sp" presStyleCnt="0"/>
      <dgm:spPr/>
    </dgm:pt>
    <dgm:pt modelId="{E4F122D3-A4F5-4F07-816A-E50A5C014F57}" type="pres">
      <dgm:prSet presAssocID="{7C171237-39AA-42F5-AC04-01819B5ACBE6}" presName="linNode" presStyleCnt="0"/>
      <dgm:spPr/>
    </dgm:pt>
    <dgm:pt modelId="{3B953AAD-79A5-4C0B-B153-43EFEBB88B8B}" type="pres">
      <dgm:prSet presAssocID="{7C171237-39AA-42F5-AC04-01819B5ACBE6}" presName="parentText" presStyleLbl="node1" presStyleIdx="1" presStyleCnt="7">
        <dgm:presLayoutVars>
          <dgm:chMax val="1"/>
          <dgm:bulletEnabled val="1"/>
        </dgm:presLayoutVars>
      </dgm:prSet>
      <dgm:spPr/>
    </dgm:pt>
    <dgm:pt modelId="{F6A5C2F0-6AF9-4BEC-852D-D36BBDB7F6C0}" type="pres">
      <dgm:prSet presAssocID="{25C3F5C8-B058-4380-ACC2-C0EA2B26C509}" presName="sp" presStyleCnt="0"/>
      <dgm:spPr/>
    </dgm:pt>
    <dgm:pt modelId="{6B695D4C-C3AD-430F-857C-A868AE8E4443}" type="pres">
      <dgm:prSet presAssocID="{5FF2E2E8-E461-4273-9E1E-5267D04E9430}" presName="linNode" presStyleCnt="0"/>
      <dgm:spPr/>
    </dgm:pt>
    <dgm:pt modelId="{72841051-F7D5-421E-8F1F-3BD260DA3C76}" type="pres">
      <dgm:prSet presAssocID="{5FF2E2E8-E461-4273-9E1E-5267D04E9430}" presName="parentText" presStyleLbl="node1" presStyleIdx="2" presStyleCnt="7">
        <dgm:presLayoutVars>
          <dgm:chMax val="1"/>
          <dgm:bulletEnabled val="1"/>
        </dgm:presLayoutVars>
      </dgm:prSet>
      <dgm:spPr/>
    </dgm:pt>
    <dgm:pt modelId="{00271D41-762B-4D59-B152-3A60B4A52900}" type="pres">
      <dgm:prSet presAssocID="{1C7C9096-F3AE-4FA5-8151-B1DAA318B313}" presName="sp" presStyleCnt="0"/>
      <dgm:spPr/>
    </dgm:pt>
    <dgm:pt modelId="{1F0A907B-FDFE-4E06-9876-9B5D4A65D509}" type="pres">
      <dgm:prSet presAssocID="{B92F9F7C-4B9A-4053-B9A1-1FFB8E821E05}" presName="linNode" presStyleCnt="0"/>
      <dgm:spPr/>
    </dgm:pt>
    <dgm:pt modelId="{C20ACCBD-1CC4-47A0-9B7E-76EFCDEB6124}" type="pres">
      <dgm:prSet presAssocID="{B92F9F7C-4B9A-4053-B9A1-1FFB8E821E05}" presName="parentText" presStyleLbl="node1" presStyleIdx="3" presStyleCnt="7">
        <dgm:presLayoutVars>
          <dgm:chMax val="1"/>
          <dgm:bulletEnabled val="1"/>
        </dgm:presLayoutVars>
      </dgm:prSet>
      <dgm:spPr/>
    </dgm:pt>
    <dgm:pt modelId="{A7B403EB-D5AE-4C99-A679-9AA193D74604}" type="pres">
      <dgm:prSet presAssocID="{7932BE87-1CC6-4DDC-A74E-FF2A158408D4}" presName="sp" presStyleCnt="0"/>
      <dgm:spPr/>
    </dgm:pt>
    <dgm:pt modelId="{34A291E3-9B41-434A-A08F-368E15757CC6}" type="pres">
      <dgm:prSet presAssocID="{C306B2CB-C141-4B42-99C0-D728AA95EF7A}" presName="linNode" presStyleCnt="0"/>
      <dgm:spPr/>
    </dgm:pt>
    <dgm:pt modelId="{335D41E5-148C-4812-B4F5-C3B92C6C1B7D}" type="pres">
      <dgm:prSet presAssocID="{C306B2CB-C141-4B42-99C0-D728AA95EF7A}" presName="parentText" presStyleLbl="node1" presStyleIdx="4" presStyleCnt="7">
        <dgm:presLayoutVars>
          <dgm:chMax val="1"/>
          <dgm:bulletEnabled val="1"/>
        </dgm:presLayoutVars>
      </dgm:prSet>
      <dgm:spPr/>
    </dgm:pt>
    <dgm:pt modelId="{D18E63C9-5E03-443F-835E-4329D8C92BF5}" type="pres">
      <dgm:prSet presAssocID="{A8B6ECBA-A932-44AB-9403-90B943338146}" presName="sp" presStyleCnt="0"/>
      <dgm:spPr/>
    </dgm:pt>
    <dgm:pt modelId="{365B8FB7-881E-49BA-9580-8CD246A9E4BF}" type="pres">
      <dgm:prSet presAssocID="{B947C9C1-AF49-4441-95E2-DB8549E5ADC0}" presName="linNode" presStyleCnt="0"/>
      <dgm:spPr/>
    </dgm:pt>
    <dgm:pt modelId="{91B4FDA3-40E9-458B-8A13-F1314F755D00}" type="pres">
      <dgm:prSet presAssocID="{B947C9C1-AF49-4441-95E2-DB8549E5ADC0}" presName="parentText" presStyleLbl="node1" presStyleIdx="5" presStyleCnt="7">
        <dgm:presLayoutVars>
          <dgm:chMax val="1"/>
          <dgm:bulletEnabled val="1"/>
        </dgm:presLayoutVars>
      </dgm:prSet>
      <dgm:spPr/>
    </dgm:pt>
    <dgm:pt modelId="{6A4DEC8D-095D-4C46-97AA-34962F03778E}" type="pres">
      <dgm:prSet presAssocID="{805380C4-3CD5-4A40-B5B3-A63A721FABC8}" presName="sp" presStyleCnt="0"/>
      <dgm:spPr/>
    </dgm:pt>
    <dgm:pt modelId="{92698DF4-255A-4CF8-B739-E6A0A1A27202}" type="pres">
      <dgm:prSet presAssocID="{6684D884-E909-473A-8A4D-48B924DDB4A0}" presName="linNode" presStyleCnt="0"/>
      <dgm:spPr/>
    </dgm:pt>
    <dgm:pt modelId="{ED528696-6AE5-4222-A369-AB628EBCA341}" type="pres">
      <dgm:prSet presAssocID="{6684D884-E909-473A-8A4D-48B924DDB4A0}" presName="parentText" presStyleLbl="node1" presStyleIdx="6" presStyleCnt="7">
        <dgm:presLayoutVars>
          <dgm:chMax val="1"/>
          <dgm:bulletEnabled val="1"/>
        </dgm:presLayoutVars>
      </dgm:prSet>
      <dgm:spPr/>
    </dgm:pt>
    <dgm:pt modelId="{A7D2E6E9-9F1E-4187-B8E2-EE07567735D1}" type="pres">
      <dgm:prSet presAssocID="{6684D884-E909-473A-8A4D-48B924DDB4A0}" presName="descendantText" presStyleLbl="alignAccFollowNode1" presStyleIdx="0" presStyleCnt="1">
        <dgm:presLayoutVars>
          <dgm:bulletEnabled val="1"/>
        </dgm:presLayoutVars>
      </dgm:prSet>
      <dgm:spPr/>
    </dgm:pt>
  </dgm:ptLst>
  <dgm:cxnLst>
    <dgm:cxn modelId="{8A33CA1B-96E1-4550-9BF4-E8AC63AE1274}" type="presOf" srcId="{B92F9F7C-4B9A-4053-B9A1-1FFB8E821E05}" destId="{C20ACCBD-1CC4-47A0-9B7E-76EFCDEB6124}" srcOrd="0" destOrd="0" presId="urn:microsoft.com/office/officeart/2005/8/layout/vList5"/>
    <dgm:cxn modelId="{49C4942D-C0FB-41F1-8DFF-0A2AE558088B}" srcId="{6684D884-E909-473A-8A4D-48B924DDB4A0}" destId="{E2C1A939-FD09-4215-BC28-82B30DA2F802}" srcOrd="0" destOrd="0" parTransId="{B528B7CC-A743-4C46-AC05-7A1A3402AB7E}" sibTransId="{615AAA0A-F35A-4C9E-A470-14EBC288AD1A}"/>
    <dgm:cxn modelId="{63CBE25D-EC17-4BC0-9AAB-ED8F460C2DC1}" type="presOf" srcId="{0A9DBBDF-3CFA-4CEC-9741-D79FF5510FD2}" destId="{86AA9CF6-7D22-46C3-97EC-90FBE134A614}" srcOrd="0" destOrd="0" presId="urn:microsoft.com/office/officeart/2005/8/layout/vList5"/>
    <dgm:cxn modelId="{E9D39B41-937F-44A8-922A-E754A34BBBBD}" srcId="{0A9DBBDF-3CFA-4CEC-9741-D79FF5510FD2}" destId="{6684D884-E909-473A-8A4D-48B924DDB4A0}" srcOrd="6" destOrd="0" parTransId="{9C23E984-4AEE-480F-8F17-595F3A0D5100}" sibTransId="{8FC85A74-F89B-40D4-A6DA-D7D00471B129}"/>
    <dgm:cxn modelId="{7FC82642-50F0-4097-8574-9F9B3425CDE2}" srcId="{0A9DBBDF-3CFA-4CEC-9741-D79FF5510FD2}" destId="{0CC510AB-9985-4F92-AA48-298D759467F8}" srcOrd="0" destOrd="0" parTransId="{4D827EE5-4735-4912-9D53-28F1459ACE63}" sibTransId="{90B55D16-B50E-4603-9B98-3629A68823CD}"/>
    <dgm:cxn modelId="{83FD6964-2560-40E1-B598-78BD42F168A0}" type="presOf" srcId="{C906A212-7348-497B-B758-23D7B1193DF9}" destId="{A7D2E6E9-9F1E-4187-B8E2-EE07567735D1}" srcOrd="0" destOrd="1" presId="urn:microsoft.com/office/officeart/2005/8/layout/vList5"/>
    <dgm:cxn modelId="{49B0BC46-63B7-4717-B2DB-7E260B3F3038}" type="presOf" srcId="{5FF2E2E8-E461-4273-9E1E-5267D04E9430}" destId="{72841051-F7D5-421E-8F1F-3BD260DA3C76}" srcOrd="0" destOrd="0" presId="urn:microsoft.com/office/officeart/2005/8/layout/vList5"/>
    <dgm:cxn modelId="{14816B49-FCD3-4FEC-A03A-3481DC1E838B}" type="presOf" srcId="{E2C1A939-FD09-4215-BC28-82B30DA2F802}" destId="{A7D2E6E9-9F1E-4187-B8E2-EE07567735D1}" srcOrd="0" destOrd="0" presId="urn:microsoft.com/office/officeart/2005/8/layout/vList5"/>
    <dgm:cxn modelId="{1A95215A-9E72-4B1B-A973-99FA95BE81B4}" type="presOf" srcId="{B947C9C1-AF49-4441-95E2-DB8549E5ADC0}" destId="{91B4FDA3-40E9-458B-8A13-F1314F755D00}" srcOrd="0" destOrd="0" presId="urn:microsoft.com/office/officeart/2005/8/layout/vList5"/>
    <dgm:cxn modelId="{2893587B-4C4D-4323-9436-6FBFE20FC725}" srcId="{0A9DBBDF-3CFA-4CEC-9741-D79FF5510FD2}" destId="{C306B2CB-C141-4B42-99C0-D728AA95EF7A}" srcOrd="4" destOrd="0" parTransId="{F28F5E65-98C1-4E09-ABF1-FB35E0A49986}" sibTransId="{A8B6ECBA-A932-44AB-9403-90B943338146}"/>
    <dgm:cxn modelId="{2A63B889-88EC-4B36-BF38-C2F93DAD4D38}" type="presOf" srcId="{6684D884-E909-473A-8A4D-48B924DDB4A0}" destId="{ED528696-6AE5-4222-A369-AB628EBCA341}" srcOrd="0" destOrd="0" presId="urn:microsoft.com/office/officeart/2005/8/layout/vList5"/>
    <dgm:cxn modelId="{F16A6E8A-6FE6-43EA-A785-A4C6EE27B46B}" srcId="{0A9DBBDF-3CFA-4CEC-9741-D79FF5510FD2}" destId="{7C171237-39AA-42F5-AC04-01819B5ACBE6}" srcOrd="1" destOrd="0" parTransId="{FD57FE76-E168-40B2-BFDB-4E604A9B602F}" sibTransId="{25C3F5C8-B058-4380-ACC2-C0EA2B26C509}"/>
    <dgm:cxn modelId="{FDBB6B8C-FE42-46C1-AD28-7626AF6D0CF7}" srcId="{0A9DBBDF-3CFA-4CEC-9741-D79FF5510FD2}" destId="{B92F9F7C-4B9A-4053-B9A1-1FFB8E821E05}" srcOrd="3" destOrd="0" parTransId="{93E6C9AF-4C5D-497F-931F-963A2BA498DC}" sibTransId="{7932BE87-1CC6-4DDC-A74E-FF2A158408D4}"/>
    <dgm:cxn modelId="{3E8692A6-F3D5-4AC2-A0D6-045CAA66AE47}" type="presOf" srcId="{C306B2CB-C141-4B42-99C0-D728AA95EF7A}" destId="{335D41E5-148C-4812-B4F5-C3B92C6C1B7D}" srcOrd="0" destOrd="0" presId="urn:microsoft.com/office/officeart/2005/8/layout/vList5"/>
    <dgm:cxn modelId="{F2EA45B4-C0D5-4A39-B4E2-9E0D166C6ADC}" type="presOf" srcId="{7C171237-39AA-42F5-AC04-01819B5ACBE6}" destId="{3B953AAD-79A5-4C0B-B153-43EFEBB88B8B}" srcOrd="0" destOrd="0" presId="urn:microsoft.com/office/officeart/2005/8/layout/vList5"/>
    <dgm:cxn modelId="{F67999CD-ABBB-4BEF-AD73-D2BE2540CB69}" type="presOf" srcId="{0CC510AB-9985-4F92-AA48-298D759467F8}" destId="{5FEA5477-AD7B-488F-AD66-69C568FD4E61}" srcOrd="0" destOrd="0" presId="urn:microsoft.com/office/officeart/2005/8/layout/vList5"/>
    <dgm:cxn modelId="{A77597D2-49B5-4E2C-B19D-15898DBE028E}" srcId="{0A9DBBDF-3CFA-4CEC-9741-D79FF5510FD2}" destId="{5FF2E2E8-E461-4273-9E1E-5267D04E9430}" srcOrd="2" destOrd="0" parTransId="{EE96444B-89FB-4C02-99B4-2B429FA8DED3}" sibTransId="{1C7C9096-F3AE-4FA5-8151-B1DAA318B313}"/>
    <dgm:cxn modelId="{1AE10BF0-E429-4792-92FF-7BB85F0B6749}" srcId="{6684D884-E909-473A-8A4D-48B924DDB4A0}" destId="{C906A212-7348-497B-B758-23D7B1193DF9}" srcOrd="1" destOrd="0" parTransId="{2F16422B-DBA1-44A6-AB42-4F7044390449}" sibTransId="{DE420390-1C49-4E98-A8B9-D20D6FE3C4E9}"/>
    <dgm:cxn modelId="{E453B3F3-82B1-44F2-AD63-6EEB4F065727}" srcId="{0A9DBBDF-3CFA-4CEC-9741-D79FF5510FD2}" destId="{B947C9C1-AF49-4441-95E2-DB8549E5ADC0}" srcOrd="5" destOrd="0" parTransId="{858B3EB7-B3AC-47B0-87B9-5BB5AAACAFE4}" sibTransId="{805380C4-3CD5-4A40-B5B3-A63A721FABC8}"/>
    <dgm:cxn modelId="{F878462B-C382-4509-A3F2-8D0E78114478}" type="presParOf" srcId="{86AA9CF6-7D22-46C3-97EC-90FBE134A614}" destId="{6DC00764-3804-4E57-BF01-48893C2AB3C7}" srcOrd="0" destOrd="0" presId="urn:microsoft.com/office/officeart/2005/8/layout/vList5"/>
    <dgm:cxn modelId="{20571C67-7377-4C21-9844-3BFC7B09E218}" type="presParOf" srcId="{6DC00764-3804-4E57-BF01-48893C2AB3C7}" destId="{5FEA5477-AD7B-488F-AD66-69C568FD4E61}" srcOrd="0" destOrd="0" presId="urn:microsoft.com/office/officeart/2005/8/layout/vList5"/>
    <dgm:cxn modelId="{A630D4F6-8149-4B9A-B80B-3042EC7C1E40}" type="presParOf" srcId="{86AA9CF6-7D22-46C3-97EC-90FBE134A614}" destId="{67C97694-919E-4F39-B8C3-3ABD3A9EE016}" srcOrd="1" destOrd="0" presId="urn:microsoft.com/office/officeart/2005/8/layout/vList5"/>
    <dgm:cxn modelId="{CBFD6CBB-3FBF-42B8-B7EC-270166C1AF73}" type="presParOf" srcId="{86AA9CF6-7D22-46C3-97EC-90FBE134A614}" destId="{E4F122D3-A4F5-4F07-816A-E50A5C014F57}" srcOrd="2" destOrd="0" presId="urn:microsoft.com/office/officeart/2005/8/layout/vList5"/>
    <dgm:cxn modelId="{979F9ABB-FFC6-4339-BF51-DBCCE7E5EFB9}" type="presParOf" srcId="{E4F122D3-A4F5-4F07-816A-E50A5C014F57}" destId="{3B953AAD-79A5-4C0B-B153-43EFEBB88B8B}" srcOrd="0" destOrd="0" presId="urn:microsoft.com/office/officeart/2005/8/layout/vList5"/>
    <dgm:cxn modelId="{F096A78A-9476-4D01-B669-FE2AEC9CB540}" type="presParOf" srcId="{86AA9CF6-7D22-46C3-97EC-90FBE134A614}" destId="{F6A5C2F0-6AF9-4BEC-852D-D36BBDB7F6C0}" srcOrd="3" destOrd="0" presId="urn:microsoft.com/office/officeart/2005/8/layout/vList5"/>
    <dgm:cxn modelId="{C5771FA7-9BF7-464F-8689-751F9B676A5C}" type="presParOf" srcId="{86AA9CF6-7D22-46C3-97EC-90FBE134A614}" destId="{6B695D4C-C3AD-430F-857C-A868AE8E4443}" srcOrd="4" destOrd="0" presId="urn:microsoft.com/office/officeart/2005/8/layout/vList5"/>
    <dgm:cxn modelId="{DDE87C8E-1E80-4B81-87D7-13B0FB07C75C}" type="presParOf" srcId="{6B695D4C-C3AD-430F-857C-A868AE8E4443}" destId="{72841051-F7D5-421E-8F1F-3BD260DA3C76}" srcOrd="0" destOrd="0" presId="urn:microsoft.com/office/officeart/2005/8/layout/vList5"/>
    <dgm:cxn modelId="{00DE6168-9064-4242-BCFD-4276635D31A5}" type="presParOf" srcId="{86AA9CF6-7D22-46C3-97EC-90FBE134A614}" destId="{00271D41-762B-4D59-B152-3A60B4A52900}" srcOrd="5" destOrd="0" presId="urn:microsoft.com/office/officeart/2005/8/layout/vList5"/>
    <dgm:cxn modelId="{1A2805CB-5E74-47E2-ABE0-EC79BF02BF85}" type="presParOf" srcId="{86AA9CF6-7D22-46C3-97EC-90FBE134A614}" destId="{1F0A907B-FDFE-4E06-9876-9B5D4A65D509}" srcOrd="6" destOrd="0" presId="urn:microsoft.com/office/officeart/2005/8/layout/vList5"/>
    <dgm:cxn modelId="{6E5A52D7-0F34-4EAA-881C-EFA000E5759B}" type="presParOf" srcId="{1F0A907B-FDFE-4E06-9876-9B5D4A65D509}" destId="{C20ACCBD-1CC4-47A0-9B7E-76EFCDEB6124}" srcOrd="0" destOrd="0" presId="urn:microsoft.com/office/officeart/2005/8/layout/vList5"/>
    <dgm:cxn modelId="{9CFCB4AB-9D6E-43EB-9EFA-D4CE4E55307E}" type="presParOf" srcId="{86AA9CF6-7D22-46C3-97EC-90FBE134A614}" destId="{A7B403EB-D5AE-4C99-A679-9AA193D74604}" srcOrd="7" destOrd="0" presId="urn:microsoft.com/office/officeart/2005/8/layout/vList5"/>
    <dgm:cxn modelId="{4640230B-A6A3-413D-B9D5-674DF74845EB}" type="presParOf" srcId="{86AA9CF6-7D22-46C3-97EC-90FBE134A614}" destId="{34A291E3-9B41-434A-A08F-368E15757CC6}" srcOrd="8" destOrd="0" presId="urn:microsoft.com/office/officeart/2005/8/layout/vList5"/>
    <dgm:cxn modelId="{0774E778-5F39-4A38-8A7B-271BE8B3DE14}" type="presParOf" srcId="{34A291E3-9B41-434A-A08F-368E15757CC6}" destId="{335D41E5-148C-4812-B4F5-C3B92C6C1B7D}" srcOrd="0" destOrd="0" presId="urn:microsoft.com/office/officeart/2005/8/layout/vList5"/>
    <dgm:cxn modelId="{E12E7477-BFD7-42DA-AF57-6E099009B1B7}" type="presParOf" srcId="{86AA9CF6-7D22-46C3-97EC-90FBE134A614}" destId="{D18E63C9-5E03-443F-835E-4329D8C92BF5}" srcOrd="9" destOrd="0" presId="urn:microsoft.com/office/officeart/2005/8/layout/vList5"/>
    <dgm:cxn modelId="{DE85688E-4912-4886-97C8-091A03E5D0BF}" type="presParOf" srcId="{86AA9CF6-7D22-46C3-97EC-90FBE134A614}" destId="{365B8FB7-881E-49BA-9580-8CD246A9E4BF}" srcOrd="10" destOrd="0" presId="urn:microsoft.com/office/officeart/2005/8/layout/vList5"/>
    <dgm:cxn modelId="{28692BFE-8983-4E2A-979B-EAAA26FA906F}" type="presParOf" srcId="{365B8FB7-881E-49BA-9580-8CD246A9E4BF}" destId="{91B4FDA3-40E9-458B-8A13-F1314F755D00}" srcOrd="0" destOrd="0" presId="urn:microsoft.com/office/officeart/2005/8/layout/vList5"/>
    <dgm:cxn modelId="{63FDF116-FB25-44FA-B8B5-6CB479C71C73}" type="presParOf" srcId="{86AA9CF6-7D22-46C3-97EC-90FBE134A614}" destId="{6A4DEC8D-095D-4C46-97AA-34962F03778E}" srcOrd="11" destOrd="0" presId="urn:microsoft.com/office/officeart/2005/8/layout/vList5"/>
    <dgm:cxn modelId="{4FA55439-A5FA-4B02-B8E7-806CC4064AED}" type="presParOf" srcId="{86AA9CF6-7D22-46C3-97EC-90FBE134A614}" destId="{92698DF4-255A-4CF8-B739-E6A0A1A27202}" srcOrd="12" destOrd="0" presId="urn:microsoft.com/office/officeart/2005/8/layout/vList5"/>
    <dgm:cxn modelId="{26065A50-C015-4E61-8B1A-ADF4A3538245}" type="presParOf" srcId="{92698DF4-255A-4CF8-B739-E6A0A1A27202}" destId="{ED528696-6AE5-4222-A369-AB628EBCA341}" srcOrd="0" destOrd="0" presId="urn:microsoft.com/office/officeart/2005/8/layout/vList5"/>
    <dgm:cxn modelId="{39BCCB75-4131-476B-A060-527296A1BE1B}" type="presParOf" srcId="{92698DF4-255A-4CF8-B739-E6A0A1A27202}" destId="{A7D2E6E9-9F1E-4187-B8E2-EE07567735D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851744B-BBFE-4EF3-A916-D21C38C9527D}" type="doc">
      <dgm:prSet loTypeId="urn:microsoft.com/office/officeart/2018/5/layout/Centered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DC4A6169-425A-4E24-8AA9-97F108749B24}">
      <dgm:prSet/>
      <dgm:spPr/>
      <dgm:t>
        <a:bodyPr/>
        <a:lstStyle/>
        <a:p>
          <a:pPr>
            <a:defRPr b="1"/>
          </a:pPr>
          <a:r>
            <a:rPr lang="en-US"/>
            <a:t>Identified </a:t>
          </a:r>
        </a:p>
      </dgm:t>
    </dgm:pt>
    <dgm:pt modelId="{E895CEF1-9660-4269-9681-E7B54DC5781F}" type="parTrans" cxnId="{B94218BC-13A5-4C25-ABEB-D742ACA0268B}">
      <dgm:prSet/>
      <dgm:spPr/>
      <dgm:t>
        <a:bodyPr/>
        <a:lstStyle/>
        <a:p>
          <a:endParaRPr lang="en-US"/>
        </a:p>
      </dgm:t>
    </dgm:pt>
    <dgm:pt modelId="{4648D330-816F-48E4-AE64-552F94A9ECA4}" type="sibTrans" cxnId="{B94218BC-13A5-4C25-ABEB-D742ACA0268B}">
      <dgm:prSet/>
      <dgm:spPr/>
      <dgm:t>
        <a:bodyPr/>
        <a:lstStyle/>
        <a:p>
          <a:endParaRPr lang="en-US"/>
        </a:p>
      </dgm:t>
    </dgm:pt>
    <dgm:pt modelId="{B1AFB15E-6414-42AC-81BE-C724FA154D65}">
      <dgm:prSet/>
      <dgm:spPr/>
      <dgm:t>
        <a:bodyPr/>
        <a:lstStyle/>
        <a:p>
          <a:pPr>
            <a:defRPr b="1"/>
          </a:pPr>
          <a:r>
            <a:rPr lang="en-US"/>
            <a:t>Corroborated</a:t>
          </a:r>
        </a:p>
      </dgm:t>
    </dgm:pt>
    <dgm:pt modelId="{034B7E7D-8394-4A4A-9F4E-6DCA1A246472}" type="parTrans" cxnId="{1BE51157-6EBF-4D2D-AA9A-5EDC600F141F}">
      <dgm:prSet/>
      <dgm:spPr/>
      <dgm:t>
        <a:bodyPr/>
        <a:lstStyle/>
        <a:p>
          <a:endParaRPr lang="en-US"/>
        </a:p>
      </dgm:t>
    </dgm:pt>
    <dgm:pt modelId="{872EC373-90E9-4F8C-867F-5D59DEDF0221}" type="sibTrans" cxnId="{1BE51157-6EBF-4D2D-AA9A-5EDC600F141F}">
      <dgm:prSet/>
      <dgm:spPr/>
      <dgm:t>
        <a:bodyPr/>
        <a:lstStyle/>
        <a:p>
          <a:endParaRPr lang="en-US"/>
        </a:p>
      </dgm:t>
    </dgm:pt>
    <dgm:pt modelId="{102A18D0-D605-4432-AB5B-32E723AD577D}">
      <dgm:prSet/>
      <dgm:spPr/>
      <dgm:t>
        <a:bodyPr/>
        <a:lstStyle/>
        <a:p>
          <a:pPr>
            <a:defRPr b="1"/>
          </a:pPr>
          <a:r>
            <a:rPr lang="en-US"/>
            <a:t>Accountable</a:t>
          </a:r>
        </a:p>
      </dgm:t>
    </dgm:pt>
    <dgm:pt modelId="{600C0FBC-F88C-45EC-9114-FF0E434F665D}" type="parTrans" cxnId="{0EDD776C-95D3-47C1-824B-1B313BFD18A4}">
      <dgm:prSet/>
      <dgm:spPr/>
      <dgm:t>
        <a:bodyPr/>
        <a:lstStyle/>
        <a:p>
          <a:endParaRPr lang="en-US"/>
        </a:p>
      </dgm:t>
    </dgm:pt>
    <dgm:pt modelId="{08BC32A6-2D54-4D5E-B2E2-87AA16DE3DB4}" type="sibTrans" cxnId="{0EDD776C-95D3-47C1-824B-1B313BFD18A4}">
      <dgm:prSet/>
      <dgm:spPr/>
      <dgm:t>
        <a:bodyPr/>
        <a:lstStyle/>
        <a:p>
          <a:endParaRPr lang="en-US"/>
        </a:p>
      </dgm:t>
    </dgm:pt>
    <dgm:pt modelId="{589072D1-B8FD-44BD-B4A8-E514235B4898}">
      <dgm:prSet/>
      <dgm:spPr/>
      <dgm:t>
        <a:bodyPr/>
        <a:lstStyle/>
        <a:p>
          <a:r>
            <a:rPr lang="en-US"/>
            <a:t>For the truth</a:t>
          </a:r>
        </a:p>
      </dgm:t>
    </dgm:pt>
    <dgm:pt modelId="{DDB7E284-A4A1-4520-AE41-5DD8A258ACDA}" type="parTrans" cxnId="{70A0C9C9-5A32-4DE6-9140-6042507DFD8D}">
      <dgm:prSet/>
      <dgm:spPr/>
      <dgm:t>
        <a:bodyPr/>
        <a:lstStyle/>
        <a:p>
          <a:endParaRPr lang="en-US"/>
        </a:p>
      </dgm:t>
    </dgm:pt>
    <dgm:pt modelId="{FF330BBC-4896-4163-B492-7CB0DF9D8B35}" type="sibTrans" cxnId="{70A0C9C9-5A32-4DE6-9140-6042507DFD8D}">
      <dgm:prSet/>
      <dgm:spPr/>
      <dgm:t>
        <a:bodyPr/>
        <a:lstStyle/>
        <a:p>
          <a:endParaRPr lang="en-US"/>
        </a:p>
      </dgm:t>
    </dgm:pt>
    <dgm:pt modelId="{45EB8018-05D9-433C-BAE6-C0D38A83946B}">
      <dgm:prSet/>
      <dgm:spPr/>
      <dgm:t>
        <a:bodyPr/>
        <a:lstStyle/>
        <a:p>
          <a:r>
            <a:rPr lang="en-US"/>
            <a:t>For their conduct</a:t>
          </a:r>
        </a:p>
      </dgm:t>
    </dgm:pt>
    <dgm:pt modelId="{8022DA6F-494A-419A-BE22-7C9B7F568727}" type="parTrans" cxnId="{41EFC699-AF91-40F7-A2AA-FA062CE48E6B}">
      <dgm:prSet/>
      <dgm:spPr/>
      <dgm:t>
        <a:bodyPr/>
        <a:lstStyle/>
        <a:p>
          <a:endParaRPr lang="en-US"/>
        </a:p>
      </dgm:t>
    </dgm:pt>
    <dgm:pt modelId="{87D75E9E-B345-4CC4-A5CB-5781AF7F687A}" type="sibTrans" cxnId="{41EFC699-AF91-40F7-A2AA-FA062CE48E6B}">
      <dgm:prSet/>
      <dgm:spPr/>
      <dgm:t>
        <a:bodyPr/>
        <a:lstStyle/>
        <a:p>
          <a:endParaRPr lang="en-US"/>
        </a:p>
      </dgm:t>
    </dgm:pt>
    <dgm:pt modelId="{0EF50041-66E4-4404-B326-B1A4D1BD5F5E}">
      <dgm:prSet/>
      <dgm:spPr/>
      <dgm:t>
        <a:bodyPr/>
        <a:lstStyle/>
        <a:p>
          <a:pPr>
            <a:defRPr b="1"/>
          </a:pPr>
          <a:r>
            <a:rPr lang="en-US"/>
            <a:t>Locked-in:</a:t>
          </a:r>
        </a:p>
      </dgm:t>
    </dgm:pt>
    <dgm:pt modelId="{158F0A4E-EEC8-45A6-BA43-683060693C0F}" type="parTrans" cxnId="{1745FF83-DD8D-4A5E-8C81-0EAF639E8D09}">
      <dgm:prSet/>
      <dgm:spPr/>
      <dgm:t>
        <a:bodyPr/>
        <a:lstStyle/>
        <a:p>
          <a:endParaRPr lang="en-US"/>
        </a:p>
      </dgm:t>
    </dgm:pt>
    <dgm:pt modelId="{F78D36AD-0B46-470E-988A-793BFC174AAC}" type="sibTrans" cxnId="{1745FF83-DD8D-4A5E-8C81-0EAF639E8D09}">
      <dgm:prSet/>
      <dgm:spPr/>
      <dgm:t>
        <a:bodyPr/>
        <a:lstStyle/>
        <a:p>
          <a:endParaRPr lang="en-US"/>
        </a:p>
      </dgm:t>
    </dgm:pt>
    <dgm:pt modelId="{E260039E-B282-49DE-939C-A8C2E15DA2BD}">
      <dgm:prSet/>
      <dgm:spPr/>
      <dgm:t>
        <a:bodyPr/>
        <a:lstStyle/>
        <a:p>
          <a:r>
            <a:rPr lang="en-US"/>
            <a:t>to their truthful testimony</a:t>
          </a:r>
        </a:p>
      </dgm:t>
    </dgm:pt>
    <dgm:pt modelId="{096F9FEA-6FDE-4D35-B868-B20193E361F9}" type="parTrans" cxnId="{D703649B-C107-416F-9213-5781EA1C2721}">
      <dgm:prSet/>
      <dgm:spPr/>
      <dgm:t>
        <a:bodyPr/>
        <a:lstStyle/>
        <a:p>
          <a:endParaRPr lang="en-US"/>
        </a:p>
      </dgm:t>
    </dgm:pt>
    <dgm:pt modelId="{292F26B9-AFC2-45C2-8DD5-4C504263F852}" type="sibTrans" cxnId="{D703649B-C107-416F-9213-5781EA1C2721}">
      <dgm:prSet/>
      <dgm:spPr/>
      <dgm:t>
        <a:bodyPr/>
        <a:lstStyle/>
        <a:p>
          <a:endParaRPr lang="en-US"/>
        </a:p>
      </dgm:t>
    </dgm:pt>
    <dgm:pt modelId="{CC40701E-6F91-43A0-864E-74EA8641A866}">
      <dgm:prSet/>
      <dgm:spPr/>
      <dgm:t>
        <a:bodyPr/>
        <a:lstStyle/>
        <a:p>
          <a:r>
            <a:rPr lang="en-US"/>
            <a:t>To the meaning and accuracy of their recordings (if applies)</a:t>
          </a:r>
        </a:p>
      </dgm:t>
    </dgm:pt>
    <dgm:pt modelId="{F8B7CA20-9AC1-4FF5-BF56-F495FB0A388C}" type="parTrans" cxnId="{465DAB9D-9F13-4293-97CE-15A4EDDD6D98}">
      <dgm:prSet/>
      <dgm:spPr/>
      <dgm:t>
        <a:bodyPr/>
        <a:lstStyle/>
        <a:p>
          <a:endParaRPr lang="en-US"/>
        </a:p>
      </dgm:t>
    </dgm:pt>
    <dgm:pt modelId="{743B1AFC-619F-4E85-BA84-0361EC5C480A}" type="sibTrans" cxnId="{465DAB9D-9F13-4293-97CE-15A4EDDD6D98}">
      <dgm:prSet/>
      <dgm:spPr/>
      <dgm:t>
        <a:bodyPr/>
        <a:lstStyle/>
        <a:p>
          <a:endParaRPr lang="en-US"/>
        </a:p>
      </dgm:t>
    </dgm:pt>
    <dgm:pt modelId="{40AEAF0D-E8C0-4CCE-A2C9-BC4DDF7F304E}">
      <dgm:prSet/>
      <dgm:spPr/>
      <dgm:t>
        <a:bodyPr/>
        <a:lstStyle/>
        <a:p>
          <a:pPr>
            <a:defRPr b="1"/>
          </a:pPr>
          <a:r>
            <a:rPr lang="en-US"/>
            <a:t>Motives / Impeachment issues</a:t>
          </a:r>
        </a:p>
      </dgm:t>
    </dgm:pt>
    <dgm:pt modelId="{9DE2D1DD-0C75-4396-BF5A-CD0E2E851405}" type="parTrans" cxnId="{A72D24DA-C830-4685-9EA1-4C2E59FFCFDC}">
      <dgm:prSet/>
      <dgm:spPr/>
      <dgm:t>
        <a:bodyPr/>
        <a:lstStyle/>
        <a:p>
          <a:endParaRPr lang="en-US"/>
        </a:p>
      </dgm:t>
    </dgm:pt>
    <dgm:pt modelId="{7B9ADCCC-B111-4791-AF5E-324F48887FB4}" type="sibTrans" cxnId="{A72D24DA-C830-4685-9EA1-4C2E59FFCFDC}">
      <dgm:prSet/>
      <dgm:spPr/>
      <dgm:t>
        <a:bodyPr/>
        <a:lstStyle/>
        <a:p>
          <a:endParaRPr lang="en-US"/>
        </a:p>
      </dgm:t>
    </dgm:pt>
    <dgm:pt modelId="{6B8002F5-9A46-40F9-BB56-238317580180}">
      <dgm:prSet/>
      <dgm:spPr/>
      <dgm:t>
        <a:bodyPr/>
        <a:lstStyle/>
        <a:p>
          <a:pPr>
            <a:defRPr b="1"/>
          </a:pPr>
          <a:r>
            <a:rPr lang="en-US"/>
            <a:t>Payments</a:t>
          </a:r>
        </a:p>
      </dgm:t>
    </dgm:pt>
    <dgm:pt modelId="{772A8FED-A2C8-4B88-9706-CB8226E61618}" type="parTrans" cxnId="{C14416A8-1AFE-46AB-8452-32F84B8F3026}">
      <dgm:prSet/>
      <dgm:spPr/>
      <dgm:t>
        <a:bodyPr/>
        <a:lstStyle/>
        <a:p>
          <a:endParaRPr lang="en-US"/>
        </a:p>
      </dgm:t>
    </dgm:pt>
    <dgm:pt modelId="{C801F122-BBAD-4002-A3E8-C813DE785DED}" type="sibTrans" cxnId="{C14416A8-1AFE-46AB-8452-32F84B8F3026}">
      <dgm:prSet/>
      <dgm:spPr/>
      <dgm:t>
        <a:bodyPr/>
        <a:lstStyle/>
        <a:p>
          <a:endParaRPr lang="en-US"/>
        </a:p>
      </dgm:t>
    </dgm:pt>
    <dgm:pt modelId="{841FBBFB-A38C-42A9-A68B-C479A9DF3A71}">
      <dgm:prSet/>
      <dgm:spPr/>
      <dgm:t>
        <a:bodyPr/>
        <a:lstStyle/>
        <a:p>
          <a:pPr>
            <a:defRPr b="1"/>
          </a:pPr>
          <a:r>
            <a:rPr lang="en-US"/>
            <a:t>Texts / voicemails / other communications</a:t>
          </a:r>
        </a:p>
      </dgm:t>
    </dgm:pt>
    <dgm:pt modelId="{5F9902BD-BCAC-47EA-B232-A10935CD1EA3}" type="parTrans" cxnId="{6E9155A4-F7A4-4462-A182-74B3B6F58541}">
      <dgm:prSet/>
      <dgm:spPr/>
      <dgm:t>
        <a:bodyPr/>
        <a:lstStyle/>
        <a:p>
          <a:endParaRPr lang="en-US"/>
        </a:p>
      </dgm:t>
    </dgm:pt>
    <dgm:pt modelId="{87016E6C-45DA-431F-B363-95D430D8E7A0}" type="sibTrans" cxnId="{6E9155A4-F7A4-4462-A182-74B3B6F58541}">
      <dgm:prSet/>
      <dgm:spPr/>
      <dgm:t>
        <a:bodyPr/>
        <a:lstStyle/>
        <a:p>
          <a:endParaRPr lang="en-US"/>
        </a:p>
      </dgm:t>
    </dgm:pt>
    <dgm:pt modelId="{E0A8966F-5EB1-4650-A76B-127FB1D82D03}" type="pres">
      <dgm:prSet presAssocID="{A851744B-BBFE-4EF3-A916-D21C38C9527D}" presName="root" presStyleCnt="0">
        <dgm:presLayoutVars>
          <dgm:dir/>
          <dgm:resizeHandles val="exact"/>
        </dgm:presLayoutVars>
      </dgm:prSet>
      <dgm:spPr/>
    </dgm:pt>
    <dgm:pt modelId="{12BB9AA4-BC98-4296-8039-F0F375B9CC16}" type="pres">
      <dgm:prSet presAssocID="{DC4A6169-425A-4E24-8AA9-97F108749B24}" presName="compNode" presStyleCnt="0"/>
      <dgm:spPr/>
    </dgm:pt>
    <dgm:pt modelId="{DD908623-6ADA-4911-8188-A9B6033F9047}" type="pres">
      <dgm:prSet presAssocID="{DC4A6169-425A-4E24-8AA9-97F108749B24}"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1429B938-A923-479E-8FE2-6C5FDB756779}" type="pres">
      <dgm:prSet presAssocID="{DC4A6169-425A-4E24-8AA9-97F108749B24}" presName="iconSpace" presStyleCnt="0"/>
      <dgm:spPr/>
    </dgm:pt>
    <dgm:pt modelId="{3FF7521D-967F-4D17-BBAD-51FC0059BC51}" type="pres">
      <dgm:prSet presAssocID="{DC4A6169-425A-4E24-8AA9-97F108749B24}" presName="parTx" presStyleLbl="revTx" presStyleIdx="0" presStyleCnt="14">
        <dgm:presLayoutVars>
          <dgm:chMax val="0"/>
          <dgm:chPref val="0"/>
        </dgm:presLayoutVars>
      </dgm:prSet>
      <dgm:spPr/>
    </dgm:pt>
    <dgm:pt modelId="{867063ED-A0A9-4C57-BE37-BB2A9C442B3C}" type="pres">
      <dgm:prSet presAssocID="{DC4A6169-425A-4E24-8AA9-97F108749B24}" presName="txSpace" presStyleCnt="0"/>
      <dgm:spPr/>
    </dgm:pt>
    <dgm:pt modelId="{5D452B22-57A4-4AF4-BC5E-1387EA3954EA}" type="pres">
      <dgm:prSet presAssocID="{DC4A6169-425A-4E24-8AA9-97F108749B24}" presName="desTx" presStyleLbl="revTx" presStyleIdx="1" presStyleCnt="14">
        <dgm:presLayoutVars/>
      </dgm:prSet>
      <dgm:spPr/>
    </dgm:pt>
    <dgm:pt modelId="{30BA7F29-0C1F-4C4F-96C1-F6485621F380}" type="pres">
      <dgm:prSet presAssocID="{4648D330-816F-48E4-AE64-552F94A9ECA4}" presName="sibTrans" presStyleCnt="0"/>
      <dgm:spPr/>
    </dgm:pt>
    <dgm:pt modelId="{538C4D86-F2B0-4C23-8FEA-361B74F20CE4}" type="pres">
      <dgm:prSet presAssocID="{B1AFB15E-6414-42AC-81BE-C724FA154D65}" presName="compNode" presStyleCnt="0"/>
      <dgm:spPr/>
    </dgm:pt>
    <dgm:pt modelId="{00C121DD-1F86-4EFF-BDCE-1818E81B2411}" type="pres">
      <dgm:prSet presAssocID="{B1AFB15E-6414-42AC-81BE-C724FA154D65}"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99699521-351B-4E4A-8D30-14DC76ED3F43}" type="pres">
      <dgm:prSet presAssocID="{B1AFB15E-6414-42AC-81BE-C724FA154D65}" presName="iconSpace" presStyleCnt="0"/>
      <dgm:spPr/>
    </dgm:pt>
    <dgm:pt modelId="{24762740-683B-47A0-BBBF-E8CBA62BFC14}" type="pres">
      <dgm:prSet presAssocID="{B1AFB15E-6414-42AC-81BE-C724FA154D65}" presName="parTx" presStyleLbl="revTx" presStyleIdx="2" presStyleCnt="14">
        <dgm:presLayoutVars>
          <dgm:chMax val="0"/>
          <dgm:chPref val="0"/>
        </dgm:presLayoutVars>
      </dgm:prSet>
      <dgm:spPr/>
    </dgm:pt>
    <dgm:pt modelId="{5B30DEF9-FCF8-4D8F-BBC1-FC432B98B20C}" type="pres">
      <dgm:prSet presAssocID="{B1AFB15E-6414-42AC-81BE-C724FA154D65}" presName="txSpace" presStyleCnt="0"/>
      <dgm:spPr/>
    </dgm:pt>
    <dgm:pt modelId="{9A17D006-2FC5-4234-B4E5-41E4D445D509}" type="pres">
      <dgm:prSet presAssocID="{B1AFB15E-6414-42AC-81BE-C724FA154D65}" presName="desTx" presStyleLbl="revTx" presStyleIdx="3" presStyleCnt="14">
        <dgm:presLayoutVars/>
      </dgm:prSet>
      <dgm:spPr/>
    </dgm:pt>
    <dgm:pt modelId="{834D289A-4523-440B-BFFD-A2B3FAEB4F57}" type="pres">
      <dgm:prSet presAssocID="{872EC373-90E9-4F8C-867F-5D59DEDF0221}" presName="sibTrans" presStyleCnt="0"/>
      <dgm:spPr/>
    </dgm:pt>
    <dgm:pt modelId="{015FDBF0-6CE5-4DC4-9C65-E583A07B5E88}" type="pres">
      <dgm:prSet presAssocID="{102A18D0-D605-4432-AB5B-32E723AD577D}" presName="compNode" presStyleCnt="0"/>
      <dgm:spPr/>
    </dgm:pt>
    <dgm:pt modelId="{13AA9257-E0DD-43EA-AABD-69CE3DB86FA9}" type="pres">
      <dgm:prSet presAssocID="{102A18D0-D605-4432-AB5B-32E723AD577D}"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cales of Justice"/>
        </a:ext>
      </dgm:extLst>
    </dgm:pt>
    <dgm:pt modelId="{3FF4D0CF-797D-44F0-A509-A04677CBB00C}" type="pres">
      <dgm:prSet presAssocID="{102A18D0-D605-4432-AB5B-32E723AD577D}" presName="iconSpace" presStyleCnt="0"/>
      <dgm:spPr/>
    </dgm:pt>
    <dgm:pt modelId="{1803C7F9-ACCB-4917-A2BD-01F6F780F12B}" type="pres">
      <dgm:prSet presAssocID="{102A18D0-D605-4432-AB5B-32E723AD577D}" presName="parTx" presStyleLbl="revTx" presStyleIdx="4" presStyleCnt="14">
        <dgm:presLayoutVars>
          <dgm:chMax val="0"/>
          <dgm:chPref val="0"/>
        </dgm:presLayoutVars>
      </dgm:prSet>
      <dgm:spPr/>
    </dgm:pt>
    <dgm:pt modelId="{E3EFBACD-9DAA-4E9E-92EE-F71123735C71}" type="pres">
      <dgm:prSet presAssocID="{102A18D0-D605-4432-AB5B-32E723AD577D}" presName="txSpace" presStyleCnt="0"/>
      <dgm:spPr/>
    </dgm:pt>
    <dgm:pt modelId="{A3B3563A-4EEC-4C5E-8023-44B7E123B0F9}" type="pres">
      <dgm:prSet presAssocID="{102A18D0-D605-4432-AB5B-32E723AD577D}" presName="desTx" presStyleLbl="revTx" presStyleIdx="5" presStyleCnt="14">
        <dgm:presLayoutVars/>
      </dgm:prSet>
      <dgm:spPr/>
    </dgm:pt>
    <dgm:pt modelId="{9B523A6B-8607-4457-A54E-B2EB1DA7553C}" type="pres">
      <dgm:prSet presAssocID="{08BC32A6-2D54-4D5E-B2E2-87AA16DE3DB4}" presName="sibTrans" presStyleCnt="0"/>
      <dgm:spPr/>
    </dgm:pt>
    <dgm:pt modelId="{5BBF9112-1004-480D-B8FA-74AE6A7F4823}" type="pres">
      <dgm:prSet presAssocID="{0EF50041-66E4-4404-B326-B1A4D1BD5F5E}" presName="compNode" presStyleCnt="0"/>
      <dgm:spPr/>
    </dgm:pt>
    <dgm:pt modelId="{007490E1-680A-49B5-AF89-092BDDD4B95B}" type="pres">
      <dgm:prSet presAssocID="{0EF50041-66E4-4404-B326-B1A4D1BD5F5E}"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ock"/>
        </a:ext>
      </dgm:extLst>
    </dgm:pt>
    <dgm:pt modelId="{7B427E34-9CB5-4F72-A0E4-CAA6144AE914}" type="pres">
      <dgm:prSet presAssocID="{0EF50041-66E4-4404-B326-B1A4D1BD5F5E}" presName="iconSpace" presStyleCnt="0"/>
      <dgm:spPr/>
    </dgm:pt>
    <dgm:pt modelId="{4FBA774A-1EAF-468E-94DD-F49D19F60083}" type="pres">
      <dgm:prSet presAssocID="{0EF50041-66E4-4404-B326-B1A4D1BD5F5E}" presName="parTx" presStyleLbl="revTx" presStyleIdx="6" presStyleCnt="14">
        <dgm:presLayoutVars>
          <dgm:chMax val="0"/>
          <dgm:chPref val="0"/>
        </dgm:presLayoutVars>
      </dgm:prSet>
      <dgm:spPr/>
    </dgm:pt>
    <dgm:pt modelId="{F71808EE-797C-4613-B812-296F6FD0145E}" type="pres">
      <dgm:prSet presAssocID="{0EF50041-66E4-4404-B326-B1A4D1BD5F5E}" presName="txSpace" presStyleCnt="0"/>
      <dgm:spPr/>
    </dgm:pt>
    <dgm:pt modelId="{8FDB9FF5-5288-4CF5-A001-6A92A942EF37}" type="pres">
      <dgm:prSet presAssocID="{0EF50041-66E4-4404-B326-B1A4D1BD5F5E}" presName="desTx" presStyleLbl="revTx" presStyleIdx="7" presStyleCnt="14">
        <dgm:presLayoutVars/>
      </dgm:prSet>
      <dgm:spPr/>
    </dgm:pt>
    <dgm:pt modelId="{94593BF4-0FDC-4D67-9389-87D7B3EB5514}" type="pres">
      <dgm:prSet presAssocID="{F78D36AD-0B46-470E-988A-793BFC174AAC}" presName="sibTrans" presStyleCnt="0"/>
      <dgm:spPr/>
    </dgm:pt>
    <dgm:pt modelId="{25BAB0B2-29CB-4CC3-A30B-8E9A70541E4A}" type="pres">
      <dgm:prSet presAssocID="{40AEAF0D-E8C0-4CCE-A2C9-BC4DDF7F304E}" presName="compNode" presStyleCnt="0"/>
      <dgm:spPr/>
    </dgm:pt>
    <dgm:pt modelId="{46267111-0B18-4B98-BFC6-4FAB6DA59DCA}" type="pres">
      <dgm:prSet presAssocID="{40AEAF0D-E8C0-4CCE-A2C9-BC4DDF7F304E}"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Warning"/>
        </a:ext>
      </dgm:extLst>
    </dgm:pt>
    <dgm:pt modelId="{CAE825CB-7F46-4289-A8BE-510FB8A90350}" type="pres">
      <dgm:prSet presAssocID="{40AEAF0D-E8C0-4CCE-A2C9-BC4DDF7F304E}" presName="iconSpace" presStyleCnt="0"/>
      <dgm:spPr/>
    </dgm:pt>
    <dgm:pt modelId="{7CB0DBAC-695F-4A30-8602-6A88D7AD06E2}" type="pres">
      <dgm:prSet presAssocID="{40AEAF0D-E8C0-4CCE-A2C9-BC4DDF7F304E}" presName="parTx" presStyleLbl="revTx" presStyleIdx="8" presStyleCnt="14">
        <dgm:presLayoutVars>
          <dgm:chMax val="0"/>
          <dgm:chPref val="0"/>
        </dgm:presLayoutVars>
      </dgm:prSet>
      <dgm:spPr/>
    </dgm:pt>
    <dgm:pt modelId="{E6E3D46D-8740-4D42-B790-7DE1904800A4}" type="pres">
      <dgm:prSet presAssocID="{40AEAF0D-E8C0-4CCE-A2C9-BC4DDF7F304E}" presName="txSpace" presStyleCnt="0"/>
      <dgm:spPr/>
    </dgm:pt>
    <dgm:pt modelId="{C1A5B04D-3643-4906-974D-7CA708AB234E}" type="pres">
      <dgm:prSet presAssocID="{40AEAF0D-E8C0-4CCE-A2C9-BC4DDF7F304E}" presName="desTx" presStyleLbl="revTx" presStyleIdx="9" presStyleCnt="14">
        <dgm:presLayoutVars/>
      </dgm:prSet>
      <dgm:spPr/>
    </dgm:pt>
    <dgm:pt modelId="{FCF0D097-3907-4192-9545-C1F50B909AE4}" type="pres">
      <dgm:prSet presAssocID="{7B9ADCCC-B111-4791-AF5E-324F48887FB4}" presName="sibTrans" presStyleCnt="0"/>
      <dgm:spPr/>
    </dgm:pt>
    <dgm:pt modelId="{E7709A92-F530-4769-8F8C-13C7F32241DB}" type="pres">
      <dgm:prSet presAssocID="{6B8002F5-9A46-40F9-BB56-238317580180}" presName="compNode" presStyleCnt="0"/>
      <dgm:spPr/>
    </dgm:pt>
    <dgm:pt modelId="{5D329F47-B63F-4005-9FEE-93BEB1456D23}" type="pres">
      <dgm:prSet presAssocID="{6B8002F5-9A46-40F9-BB56-238317580180}"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Money"/>
        </a:ext>
      </dgm:extLst>
    </dgm:pt>
    <dgm:pt modelId="{945B95BC-70E7-4819-8638-7CD70D162DC7}" type="pres">
      <dgm:prSet presAssocID="{6B8002F5-9A46-40F9-BB56-238317580180}" presName="iconSpace" presStyleCnt="0"/>
      <dgm:spPr/>
    </dgm:pt>
    <dgm:pt modelId="{ECAD915B-5BBD-4AC4-92B1-E4FE523A9D5C}" type="pres">
      <dgm:prSet presAssocID="{6B8002F5-9A46-40F9-BB56-238317580180}" presName="parTx" presStyleLbl="revTx" presStyleIdx="10" presStyleCnt="14">
        <dgm:presLayoutVars>
          <dgm:chMax val="0"/>
          <dgm:chPref val="0"/>
        </dgm:presLayoutVars>
      </dgm:prSet>
      <dgm:spPr/>
    </dgm:pt>
    <dgm:pt modelId="{9C2AD1AA-7725-4996-999D-464706736CDD}" type="pres">
      <dgm:prSet presAssocID="{6B8002F5-9A46-40F9-BB56-238317580180}" presName="txSpace" presStyleCnt="0"/>
      <dgm:spPr/>
    </dgm:pt>
    <dgm:pt modelId="{DB4EC14C-70FA-459E-B6D6-FDCD27AAD6F0}" type="pres">
      <dgm:prSet presAssocID="{6B8002F5-9A46-40F9-BB56-238317580180}" presName="desTx" presStyleLbl="revTx" presStyleIdx="11" presStyleCnt="14">
        <dgm:presLayoutVars/>
      </dgm:prSet>
      <dgm:spPr/>
    </dgm:pt>
    <dgm:pt modelId="{08DA473F-3749-4BDD-92D2-20716ECE8CF6}" type="pres">
      <dgm:prSet presAssocID="{C801F122-BBAD-4002-A3E8-C813DE785DED}" presName="sibTrans" presStyleCnt="0"/>
      <dgm:spPr/>
    </dgm:pt>
    <dgm:pt modelId="{7D5E3B82-3EE9-417D-A29F-5DB461F9BC8B}" type="pres">
      <dgm:prSet presAssocID="{841FBBFB-A38C-42A9-A68B-C479A9DF3A71}" presName="compNode" presStyleCnt="0"/>
      <dgm:spPr/>
    </dgm:pt>
    <dgm:pt modelId="{CDE28D0E-EB6A-46D6-8E6B-A4D19C724619}" type="pres">
      <dgm:prSet presAssocID="{841FBBFB-A38C-42A9-A68B-C479A9DF3A71}"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Chat"/>
        </a:ext>
      </dgm:extLst>
    </dgm:pt>
    <dgm:pt modelId="{6D9B6F17-DFB6-4DEB-B270-F47864A79252}" type="pres">
      <dgm:prSet presAssocID="{841FBBFB-A38C-42A9-A68B-C479A9DF3A71}" presName="iconSpace" presStyleCnt="0"/>
      <dgm:spPr/>
    </dgm:pt>
    <dgm:pt modelId="{22B9813F-53B9-4E5E-8AFA-FB5FA52D0FAB}" type="pres">
      <dgm:prSet presAssocID="{841FBBFB-A38C-42A9-A68B-C479A9DF3A71}" presName="parTx" presStyleLbl="revTx" presStyleIdx="12" presStyleCnt="14">
        <dgm:presLayoutVars>
          <dgm:chMax val="0"/>
          <dgm:chPref val="0"/>
        </dgm:presLayoutVars>
      </dgm:prSet>
      <dgm:spPr/>
    </dgm:pt>
    <dgm:pt modelId="{8DE6F553-CFED-40CF-BACE-7EFFE3F7FAB6}" type="pres">
      <dgm:prSet presAssocID="{841FBBFB-A38C-42A9-A68B-C479A9DF3A71}" presName="txSpace" presStyleCnt="0"/>
      <dgm:spPr/>
    </dgm:pt>
    <dgm:pt modelId="{F5FB480A-01E7-4770-8A75-827C81DBE622}" type="pres">
      <dgm:prSet presAssocID="{841FBBFB-A38C-42A9-A68B-C479A9DF3A71}" presName="desTx" presStyleLbl="revTx" presStyleIdx="13" presStyleCnt="14">
        <dgm:presLayoutVars/>
      </dgm:prSet>
      <dgm:spPr/>
    </dgm:pt>
  </dgm:ptLst>
  <dgm:cxnLst>
    <dgm:cxn modelId="{3230EE11-A492-4661-AB2D-027A92C77212}" type="presOf" srcId="{B1AFB15E-6414-42AC-81BE-C724FA154D65}" destId="{24762740-683B-47A0-BBBF-E8CBA62BFC14}" srcOrd="0" destOrd="0" presId="urn:microsoft.com/office/officeart/2018/5/layout/CenteredIconLabelDescriptionList"/>
    <dgm:cxn modelId="{268B8612-E884-49BC-8F71-4E16EE8E483A}" type="presOf" srcId="{6B8002F5-9A46-40F9-BB56-238317580180}" destId="{ECAD915B-5BBD-4AC4-92B1-E4FE523A9D5C}" srcOrd="0" destOrd="0" presId="urn:microsoft.com/office/officeart/2018/5/layout/CenteredIconLabelDescriptionList"/>
    <dgm:cxn modelId="{EB417613-1B8F-4141-AC9F-F6B1347308B2}" type="presOf" srcId="{589072D1-B8FD-44BD-B4A8-E514235B4898}" destId="{A3B3563A-4EEC-4C5E-8023-44B7E123B0F9}" srcOrd="0" destOrd="0" presId="urn:microsoft.com/office/officeart/2018/5/layout/CenteredIconLabelDescriptionList"/>
    <dgm:cxn modelId="{7A6CAB17-D479-4829-A99E-D912A15A2BF8}" type="presOf" srcId="{A851744B-BBFE-4EF3-A916-D21C38C9527D}" destId="{E0A8966F-5EB1-4650-A76B-127FB1D82D03}" srcOrd="0" destOrd="0" presId="urn:microsoft.com/office/officeart/2018/5/layout/CenteredIconLabelDescriptionList"/>
    <dgm:cxn modelId="{C2712F3C-EB41-416D-8AEE-CBE801945873}" type="presOf" srcId="{0EF50041-66E4-4404-B326-B1A4D1BD5F5E}" destId="{4FBA774A-1EAF-468E-94DD-F49D19F60083}" srcOrd="0" destOrd="0" presId="urn:microsoft.com/office/officeart/2018/5/layout/CenteredIconLabelDescriptionList"/>
    <dgm:cxn modelId="{0EDD776C-95D3-47C1-824B-1B313BFD18A4}" srcId="{A851744B-BBFE-4EF3-A916-D21C38C9527D}" destId="{102A18D0-D605-4432-AB5B-32E723AD577D}" srcOrd="2" destOrd="0" parTransId="{600C0FBC-F88C-45EC-9114-FF0E434F665D}" sibTransId="{08BC32A6-2D54-4D5E-B2E2-87AA16DE3DB4}"/>
    <dgm:cxn modelId="{2607B16C-9843-4CCF-AC10-41CC50B0F4B5}" type="presOf" srcId="{CC40701E-6F91-43A0-864E-74EA8641A866}" destId="{8FDB9FF5-5288-4CF5-A001-6A92A942EF37}" srcOrd="0" destOrd="1" presId="urn:microsoft.com/office/officeart/2018/5/layout/CenteredIconLabelDescriptionList"/>
    <dgm:cxn modelId="{1BE51157-6EBF-4D2D-AA9A-5EDC600F141F}" srcId="{A851744B-BBFE-4EF3-A916-D21C38C9527D}" destId="{B1AFB15E-6414-42AC-81BE-C724FA154D65}" srcOrd="1" destOrd="0" parTransId="{034B7E7D-8394-4A4A-9F4E-6DCA1A246472}" sibTransId="{872EC373-90E9-4F8C-867F-5D59DEDF0221}"/>
    <dgm:cxn modelId="{1745FF83-DD8D-4A5E-8C81-0EAF639E8D09}" srcId="{A851744B-BBFE-4EF3-A916-D21C38C9527D}" destId="{0EF50041-66E4-4404-B326-B1A4D1BD5F5E}" srcOrd="3" destOrd="0" parTransId="{158F0A4E-EEC8-45A6-BA43-683060693C0F}" sibTransId="{F78D36AD-0B46-470E-988A-793BFC174AAC}"/>
    <dgm:cxn modelId="{B2C2DB8B-10ED-4217-B1A2-79B22C8D04F4}" type="presOf" srcId="{40AEAF0D-E8C0-4CCE-A2C9-BC4DDF7F304E}" destId="{7CB0DBAC-695F-4A30-8602-6A88D7AD06E2}" srcOrd="0" destOrd="0" presId="urn:microsoft.com/office/officeart/2018/5/layout/CenteredIconLabelDescriptionList"/>
    <dgm:cxn modelId="{41EFC699-AF91-40F7-A2AA-FA062CE48E6B}" srcId="{102A18D0-D605-4432-AB5B-32E723AD577D}" destId="{45EB8018-05D9-433C-BAE6-C0D38A83946B}" srcOrd="1" destOrd="0" parTransId="{8022DA6F-494A-419A-BE22-7C9B7F568727}" sibTransId="{87D75E9E-B345-4CC4-A5CB-5781AF7F687A}"/>
    <dgm:cxn modelId="{D703649B-C107-416F-9213-5781EA1C2721}" srcId="{0EF50041-66E4-4404-B326-B1A4D1BD5F5E}" destId="{E260039E-B282-49DE-939C-A8C2E15DA2BD}" srcOrd="0" destOrd="0" parTransId="{096F9FEA-6FDE-4D35-B868-B20193E361F9}" sibTransId="{292F26B9-AFC2-45C2-8DD5-4C504263F852}"/>
    <dgm:cxn modelId="{465DAB9D-9F13-4293-97CE-15A4EDDD6D98}" srcId="{0EF50041-66E4-4404-B326-B1A4D1BD5F5E}" destId="{CC40701E-6F91-43A0-864E-74EA8641A866}" srcOrd="1" destOrd="0" parTransId="{F8B7CA20-9AC1-4FF5-BF56-F495FB0A388C}" sibTransId="{743B1AFC-619F-4E85-BA84-0361EC5C480A}"/>
    <dgm:cxn modelId="{6E9155A4-F7A4-4462-A182-74B3B6F58541}" srcId="{A851744B-BBFE-4EF3-A916-D21C38C9527D}" destId="{841FBBFB-A38C-42A9-A68B-C479A9DF3A71}" srcOrd="6" destOrd="0" parTransId="{5F9902BD-BCAC-47EA-B232-A10935CD1EA3}" sibTransId="{87016E6C-45DA-431F-B363-95D430D8E7A0}"/>
    <dgm:cxn modelId="{E6CBC9A6-57D2-42DD-9623-03C849292538}" type="presOf" srcId="{45EB8018-05D9-433C-BAE6-C0D38A83946B}" destId="{A3B3563A-4EEC-4C5E-8023-44B7E123B0F9}" srcOrd="0" destOrd="1" presId="urn:microsoft.com/office/officeart/2018/5/layout/CenteredIconLabelDescriptionList"/>
    <dgm:cxn modelId="{C14416A8-1AFE-46AB-8452-32F84B8F3026}" srcId="{A851744B-BBFE-4EF3-A916-D21C38C9527D}" destId="{6B8002F5-9A46-40F9-BB56-238317580180}" srcOrd="5" destOrd="0" parTransId="{772A8FED-A2C8-4B88-9706-CB8226E61618}" sibTransId="{C801F122-BBAD-4002-A3E8-C813DE785DED}"/>
    <dgm:cxn modelId="{358EFBB8-4E6D-4038-ADA0-0EDFC5C4CD41}" type="presOf" srcId="{841FBBFB-A38C-42A9-A68B-C479A9DF3A71}" destId="{22B9813F-53B9-4E5E-8AFA-FB5FA52D0FAB}" srcOrd="0" destOrd="0" presId="urn:microsoft.com/office/officeart/2018/5/layout/CenteredIconLabelDescriptionList"/>
    <dgm:cxn modelId="{B94218BC-13A5-4C25-ABEB-D742ACA0268B}" srcId="{A851744B-BBFE-4EF3-A916-D21C38C9527D}" destId="{DC4A6169-425A-4E24-8AA9-97F108749B24}" srcOrd="0" destOrd="0" parTransId="{E895CEF1-9660-4269-9681-E7B54DC5781F}" sibTransId="{4648D330-816F-48E4-AE64-552F94A9ECA4}"/>
    <dgm:cxn modelId="{70A0C9C9-5A32-4DE6-9140-6042507DFD8D}" srcId="{102A18D0-D605-4432-AB5B-32E723AD577D}" destId="{589072D1-B8FD-44BD-B4A8-E514235B4898}" srcOrd="0" destOrd="0" parTransId="{DDB7E284-A4A1-4520-AE41-5DD8A258ACDA}" sibTransId="{FF330BBC-4896-4163-B492-7CB0DF9D8B35}"/>
    <dgm:cxn modelId="{41037AD7-72EC-4BE0-9D1B-3736B2B35004}" type="presOf" srcId="{102A18D0-D605-4432-AB5B-32E723AD577D}" destId="{1803C7F9-ACCB-4917-A2BD-01F6F780F12B}" srcOrd="0" destOrd="0" presId="urn:microsoft.com/office/officeart/2018/5/layout/CenteredIconLabelDescriptionList"/>
    <dgm:cxn modelId="{A72D24DA-C830-4685-9EA1-4C2E59FFCFDC}" srcId="{A851744B-BBFE-4EF3-A916-D21C38C9527D}" destId="{40AEAF0D-E8C0-4CCE-A2C9-BC4DDF7F304E}" srcOrd="4" destOrd="0" parTransId="{9DE2D1DD-0C75-4396-BF5A-CD0E2E851405}" sibTransId="{7B9ADCCC-B111-4791-AF5E-324F48887FB4}"/>
    <dgm:cxn modelId="{EBDC5EE6-F788-4DEB-BDA2-C11C00E61E77}" type="presOf" srcId="{DC4A6169-425A-4E24-8AA9-97F108749B24}" destId="{3FF7521D-967F-4D17-BBAD-51FC0059BC51}" srcOrd="0" destOrd="0" presId="urn:microsoft.com/office/officeart/2018/5/layout/CenteredIconLabelDescriptionList"/>
    <dgm:cxn modelId="{3878C3FC-A5F6-4C0B-A443-21349652BF5F}" type="presOf" srcId="{E260039E-B282-49DE-939C-A8C2E15DA2BD}" destId="{8FDB9FF5-5288-4CF5-A001-6A92A942EF37}" srcOrd="0" destOrd="0" presId="urn:microsoft.com/office/officeart/2018/5/layout/CenteredIconLabelDescriptionList"/>
    <dgm:cxn modelId="{46E8573A-1476-45BA-9608-18ECF81585E2}" type="presParOf" srcId="{E0A8966F-5EB1-4650-A76B-127FB1D82D03}" destId="{12BB9AA4-BC98-4296-8039-F0F375B9CC16}" srcOrd="0" destOrd="0" presId="urn:microsoft.com/office/officeart/2018/5/layout/CenteredIconLabelDescriptionList"/>
    <dgm:cxn modelId="{A08138F2-2CD2-4AC6-BD25-0EE4C9581B83}" type="presParOf" srcId="{12BB9AA4-BC98-4296-8039-F0F375B9CC16}" destId="{DD908623-6ADA-4911-8188-A9B6033F9047}" srcOrd="0" destOrd="0" presId="urn:microsoft.com/office/officeart/2018/5/layout/CenteredIconLabelDescriptionList"/>
    <dgm:cxn modelId="{07A32338-AC91-4CA7-AF77-B1A6D6085CC8}" type="presParOf" srcId="{12BB9AA4-BC98-4296-8039-F0F375B9CC16}" destId="{1429B938-A923-479E-8FE2-6C5FDB756779}" srcOrd="1" destOrd="0" presId="urn:microsoft.com/office/officeart/2018/5/layout/CenteredIconLabelDescriptionList"/>
    <dgm:cxn modelId="{AD329C55-7B8C-4925-AA1B-C1A7D31895F6}" type="presParOf" srcId="{12BB9AA4-BC98-4296-8039-F0F375B9CC16}" destId="{3FF7521D-967F-4D17-BBAD-51FC0059BC51}" srcOrd="2" destOrd="0" presId="urn:microsoft.com/office/officeart/2018/5/layout/CenteredIconLabelDescriptionList"/>
    <dgm:cxn modelId="{081190A2-BB74-463B-BDC6-3CBFAA12371D}" type="presParOf" srcId="{12BB9AA4-BC98-4296-8039-F0F375B9CC16}" destId="{867063ED-A0A9-4C57-BE37-BB2A9C442B3C}" srcOrd="3" destOrd="0" presId="urn:microsoft.com/office/officeart/2018/5/layout/CenteredIconLabelDescriptionList"/>
    <dgm:cxn modelId="{2BA0707C-D77C-419E-B330-BA1DC2FC1FAC}" type="presParOf" srcId="{12BB9AA4-BC98-4296-8039-F0F375B9CC16}" destId="{5D452B22-57A4-4AF4-BC5E-1387EA3954EA}" srcOrd="4" destOrd="0" presId="urn:microsoft.com/office/officeart/2018/5/layout/CenteredIconLabelDescriptionList"/>
    <dgm:cxn modelId="{AE07C8A8-100C-4044-9B4D-562E7C624700}" type="presParOf" srcId="{E0A8966F-5EB1-4650-A76B-127FB1D82D03}" destId="{30BA7F29-0C1F-4C4F-96C1-F6485621F380}" srcOrd="1" destOrd="0" presId="urn:microsoft.com/office/officeart/2018/5/layout/CenteredIconLabelDescriptionList"/>
    <dgm:cxn modelId="{830E3757-40A0-4E94-BDDD-C2E15B305A69}" type="presParOf" srcId="{E0A8966F-5EB1-4650-A76B-127FB1D82D03}" destId="{538C4D86-F2B0-4C23-8FEA-361B74F20CE4}" srcOrd="2" destOrd="0" presId="urn:microsoft.com/office/officeart/2018/5/layout/CenteredIconLabelDescriptionList"/>
    <dgm:cxn modelId="{99ACD591-4527-4595-BB23-6064ABB814E2}" type="presParOf" srcId="{538C4D86-F2B0-4C23-8FEA-361B74F20CE4}" destId="{00C121DD-1F86-4EFF-BDCE-1818E81B2411}" srcOrd="0" destOrd="0" presId="urn:microsoft.com/office/officeart/2018/5/layout/CenteredIconLabelDescriptionList"/>
    <dgm:cxn modelId="{64661574-B36B-495B-8B08-F0AAD5DD929D}" type="presParOf" srcId="{538C4D86-F2B0-4C23-8FEA-361B74F20CE4}" destId="{99699521-351B-4E4A-8D30-14DC76ED3F43}" srcOrd="1" destOrd="0" presId="urn:microsoft.com/office/officeart/2018/5/layout/CenteredIconLabelDescriptionList"/>
    <dgm:cxn modelId="{8A56A232-69F2-4E15-B6D2-41849EA86A7D}" type="presParOf" srcId="{538C4D86-F2B0-4C23-8FEA-361B74F20CE4}" destId="{24762740-683B-47A0-BBBF-E8CBA62BFC14}" srcOrd="2" destOrd="0" presId="urn:microsoft.com/office/officeart/2018/5/layout/CenteredIconLabelDescriptionList"/>
    <dgm:cxn modelId="{332B89B2-DC65-4B2C-B9E6-6F7837737584}" type="presParOf" srcId="{538C4D86-F2B0-4C23-8FEA-361B74F20CE4}" destId="{5B30DEF9-FCF8-4D8F-BBC1-FC432B98B20C}" srcOrd="3" destOrd="0" presId="urn:microsoft.com/office/officeart/2018/5/layout/CenteredIconLabelDescriptionList"/>
    <dgm:cxn modelId="{EEF10BA2-717C-4D02-A1D3-B5D5135EED58}" type="presParOf" srcId="{538C4D86-F2B0-4C23-8FEA-361B74F20CE4}" destId="{9A17D006-2FC5-4234-B4E5-41E4D445D509}" srcOrd="4" destOrd="0" presId="urn:microsoft.com/office/officeart/2018/5/layout/CenteredIconLabelDescriptionList"/>
    <dgm:cxn modelId="{2B38784A-9350-4B32-8883-3688B412E75D}" type="presParOf" srcId="{E0A8966F-5EB1-4650-A76B-127FB1D82D03}" destId="{834D289A-4523-440B-BFFD-A2B3FAEB4F57}" srcOrd="3" destOrd="0" presId="urn:microsoft.com/office/officeart/2018/5/layout/CenteredIconLabelDescriptionList"/>
    <dgm:cxn modelId="{AB9FBC4C-B2B3-4168-927C-E972006A1379}" type="presParOf" srcId="{E0A8966F-5EB1-4650-A76B-127FB1D82D03}" destId="{015FDBF0-6CE5-4DC4-9C65-E583A07B5E88}" srcOrd="4" destOrd="0" presId="urn:microsoft.com/office/officeart/2018/5/layout/CenteredIconLabelDescriptionList"/>
    <dgm:cxn modelId="{905402D9-BD65-455D-BED2-F76058F0F9EB}" type="presParOf" srcId="{015FDBF0-6CE5-4DC4-9C65-E583A07B5E88}" destId="{13AA9257-E0DD-43EA-AABD-69CE3DB86FA9}" srcOrd="0" destOrd="0" presId="urn:microsoft.com/office/officeart/2018/5/layout/CenteredIconLabelDescriptionList"/>
    <dgm:cxn modelId="{38DC3F8C-9956-4626-910D-42052646A041}" type="presParOf" srcId="{015FDBF0-6CE5-4DC4-9C65-E583A07B5E88}" destId="{3FF4D0CF-797D-44F0-A509-A04677CBB00C}" srcOrd="1" destOrd="0" presId="urn:microsoft.com/office/officeart/2018/5/layout/CenteredIconLabelDescriptionList"/>
    <dgm:cxn modelId="{8E3817D6-4678-4841-B74D-C2D979B3D3EE}" type="presParOf" srcId="{015FDBF0-6CE5-4DC4-9C65-E583A07B5E88}" destId="{1803C7F9-ACCB-4917-A2BD-01F6F780F12B}" srcOrd="2" destOrd="0" presId="urn:microsoft.com/office/officeart/2018/5/layout/CenteredIconLabelDescriptionList"/>
    <dgm:cxn modelId="{06A0A547-4F0B-4B72-9BD8-406CB76A392E}" type="presParOf" srcId="{015FDBF0-6CE5-4DC4-9C65-E583A07B5E88}" destId="{E3EFBACD-9DAA-4E9E-92EE-F71123735C71}" srcOrd="3" destOrd="0" presId="urn:microsoft.com/office/officeart/2018/5/layout/CenteredIconLabelDescriptionList"/>
    <dgm:cxn modelId="{AE240052-3ED9-478F-AF80-7D91A8CE5DA5}" type="presParOf" srcId="{015FDBF0-6CE5-4DC4-9C65-E583A07B5E88}" destId="{A3B3563A-4EEC-4C5E-8023-44B7E123B0F9}" srcOrd="4" destOrd="0" presId="urn:microsoft.com/office/officeart/2018/5/layout/CenteredIconLabelDescriptionList"/>
    <dgm:cxn modelId="{B869D617-E52A-4DF5-AD75-B6EE526F7359}" type="presParOf" srcId="{E0A8966F-5EB1-4650-A76B-127FB1D82D03}" destId="{9B523A6B-8607-4457-A54E-B2EB1DA7553C}" srcOrd="5" destOrd="0" presId="urn:microsoft.com/office/officeart/2018/5/layout/CenteredIconLabelDescriptionList"/>
    <dgm:cxn modelId="{5E86FC63-0635-4FCE-AB4A-F18E868F3A71}" type="presParOf" srcId="{E0A8966F-5EB1-4650-A76B-127FB1D82D03}" destId="{5BBF9112-1004-480D-B8FA-74AE6A7F4823}" srcOrd="6" destOrd="0" presId="urn:microsoft.com/office/officeart/2018/5/layout/CenteredIconLabelDescriptionList"/>
    <dgm:cxn modelId="{9EF1211F-45B2-4BF8-90C7-C4019CF5717A}" type="presParOf" srcId="{5BBF9112-1004-480D-B8FA-74AE6A7F4823}" destId="{007490E1-680A-49B5-AF89-092BDDD4B95B}" srcOrd="0" destOrd="0" presId="urn:microsoft.com/office/officeart/2018/5/layout/CenteredIconLabelDescriptionList"/>
    <dgm:cxn modelId="{E55ADBEC-8A15-4261-9114-3F29E4A35C38}" type="presParOf" srcId="{5BBF9112-1004-480D-B8FA-74AE6A7F4823}" destId="{7B427E34-9CB5-4F72-A0E4-CAA6144AE914}" srcOrd="1" destOrd="0" presId="urn:microsoft.com/office/officeart/2018/5/layout/CenteredIconLabelDescriptionList"/>
    <dgm:cxn modelId="{577A38E4-675F-4866-BD20-24B47E2578BC}" type="presParOf" srcId="{5BBF9112-1004-480D-B8FA-74AE6A7F4823}" destId="{4FBA774A-1EAF-468E-94DD-F49D19F60083}" srcOrd="2" destOrd="0" presId="urn:microsoft.com/office/officeart/2018/5/layout/CenteredIconLabelDescriptionList"/>
    <dgm:cxn modelId="{D930AA6C-3815-4B7D-8186-9810C57CDBE0}" type="presParOf" srcId="{5BBF9112-1004-480D-B8FA-74AE6A7F4823}" destId="{F71808EE-797C-4613-B812-296F6FD0145E}" srcOrd="3" destOrd="0" presId="urn:microsoft.com/office/officeart/2018/5/layout/CenteredIconLabelDescriptionList"/>
    <dgm:cxn modelId="{1F89D0FC-DF41-458A-B1E9-BC43C71950E4}" type="presParOf" srcId="{5BBF9112-1004-480D-B8FA-74AE6A7F4823}" destId="{8FDB9FF5-5288-4CF5-A001-6A92A942EF37}" srcOrd="4" destOrd="0" presId="urn:microsoft.com/office/officeart/2018/5/layout/CenteredIconLabelDescriptionList"/>
    <dgm:cxn modelId="{6012BE70-6E37-46AF-AA40-98BBC238849F}" type="presParOf" srcId="{E0A8966F-5EB1-4650-A76B-127FB1D82D03}" destId="{94593BF4-0FDC-4D67-9389-87D7B3EB5514}" srcOrd="7" destOrd="0" presId="urn:microsoft.com/office/officeart/2018/5/layout/CenteredIconLabelDescriptionList"/>
    <dgm:cxn modelId="{138D4F68-D779-4154-B0E4-B9DF604D12D9}" type="presParOf" srcId="{E0A8966F-5EB1-4650-A76B-127FB1D82D03}" destId="{25BAB0B2-29CB-4CC3-A30B-8E9A70541E4A}" srcOrd="8" destOrd="0" presId="urn:microsoft.com/office/officeart/2018/5/layout/CenteredIconLabelDescriptionList"/>
    <dgm:cxn modelId="{655AAA57-73B0-4F21-B504-C4EE5A6108D6}" type="presParOf" srcId="{25BAB0B2-29CB-4CC3-A30B-8E9A70541E4A}" destId="{46267111-0B18-4B98-BFC6-4FAB6DA59DCA}" srcOrd="0" destOrd="0" presId="urn:microsoft.com/office/officeart/2018/5/layout/CenteredIconLabelDescriptionList"/>
    <dgm:cxn modelId="{A3EFF7EE-FAAC-4AFE-AABE-5EE17A451A7B}" type="presParOf" srcId="{25BAB0B2-29CB-4CC3-A30B-8E9A70541E4A}" destId="{CAE825CB-7F46-4289-A8BE-510FB8A90350}" srcOrd="1" destOrd="0" presId="urn:microsoft.com/office/officeart/2018/5/layout/CenteredIconLabelDescriptionList"/>
    <dgm:cxn modelId="{527A9B10-5A3D-461A-A3D5-7817CA206225}" type="presParOf" srcId="{25BAB0B2-29CB-4CC3-A30B-8E9A70541E4A}" destId="{7CB0DBAC-695F-4A30-8602-6A88D7AD06E2}" srcOrd="2" destOrd="0" presId="urn:microsoft.com/office/officeart/2018/5/layout/CenteredIconLabelDescriptionList"/>
    <dgm:cxn modelId="{06AD8547-F9E5-481D-83B1-CAF6F10AD184}" type="presParOf" srcId="{25BAB0B2-29CB-4CC3-A30B-8E9A70541E4A}" destId="{E6E3D46D-8740-4D42-B790-7DE1904800A4}" srcOrd="3" destOrd="0" presId="urn:microsoft.com/office/officeart/2018/5/layout/CenteredIconLabelDescriptionList"/>
    <dgm:cxn modelId="{11045AFE-2629-4895-9CCF-F8E98D1EB859}" type="presParOf" srcId="{25BAB0B2-29CB-4CC3-A30B-8E9A70541E4A}" destId="{C1A5B04D-3643-4906-974D-7CA708AB234E}" srcOrd="4" destOrd="0" presId="urn:microsoft.com/office/officeart/2018/5/layout/CenteredIconLabelDescriptionList"/>
    <dgm:cxn modelId="{70D10267-A0BA-4B98-8E91-762E18DB7344}" type="presParOf" srcId="{E0A8966F-5EB1-4650-A76B-127FB1D82D03}" destId="{FCF0D097-3907-4192-9545-C1F50B909AE4}" srcOrd="9" destOrd="0" presId="urn:microsoft.com/office/officeart/2018/5/layout/CenteredIconLabelDescriptionList"/>
    <dgm:cxn modelId="{A7D80878-202C-47E4-8300-FD3534C7C20A}" type="presParOf" srcId="{E0A8966F-5EB1-4650-A76B-127FB1D82D03}" destId="{E7709A92-F530-4769-8F8C-13C7F32241DB}" srcOrd="10" destOrd="0" presId="urn:microsoft.com/office/officeart/2018/5/layout/CenteredIconLabelDescriptionList"/>
    <dgm:cxn modelId="{A190F8B4-C4B5-4633-8A70-A1323E904E37}" type="presParOf" srcId="{E7709A92-F530-4769-8F8C-13C7F32241DB}" destId="{5D329F47-B63F-4005-9FEE-93BEB1456D23}" srcOrd="0" destOrd="0" presId="urn:microsoft.com/office/officeart/2018/5/layout/CenteredIconLabelDescriptionList"/>
    <dgm:cxn modelId="{AEC75D8B-102F-46B3-A707-C27299BDE40F}" type="presParOf" srcId="{E7709A92-F530-4769-8F8C-13C7F32241DB}" destId="{945B95BC-70E7-4819-8638-7CD70D162DC7}" srcOrd="1" destOrd="0" presId="urn:microsoft.com/office/officeart/2018/5/layout/CenteredIconLabelDescriptionList"/>
    <dgm:cxn modelId="{AFF35AD6-A906-4BA3-9638-F5083E7E90AA}" type="presParOf" srcId="{E7709A92-F530-4769-8F8C-13C7F32241DB}" destId="{ECAD915B-5BBD-4AC4-92B1-E4FE523A9D5C}" srcOrd="2" destOrd="0" presId="urn:microsoft.com/office/officeart/2018/5/layout/CenteredIconLabelDescriptionList"/>
    <dgm:cxn modelId="{7C7A9E54-CED1-4462-82AF-30D799927458}" type="presParOf" srcId="{E7709A92-F530-4769-8F8C-13C7F32241DB}" destId="{9C2AD1AA-7725-4996-999D-464706736CDD}" srcOrd="3" destOrd="0" presId="urn:microsoft.com/office/officeart/2018/5/layout/CenteredIconLabelDescriptionList"/>
    <dgm:cxn modelId="{67161AEA-543E-4125-8DCF-CB4FA3057809}" type="presParOf" srcId="{E7709A92-F530-4769-8F8C-13C7F32241DB}" destId="{DB4EC14C-70FA-459E-B6D6-FDCD27AAD6F0}" srcOrd="4" destOrd="0" presId="urn:microsoft.com/office/officeart/2018/5/layout/CenteredIconLabelDescriptionList"/>
    <dgm:cxn modelId="{239F48BA-C9BB-4EB8-9892-91D0562ECBE2}" type="presParOf" srcId="{E0A8966F-5EB1-4650-A76B-127FB1D82D03}" destId="{08DA473F-3749-4BDD-92D2-20716ECE8CF6}" srcOrd="11" destOrd="0" presId="urn:microsoft.com/office/officeart/2018/5/layout/CenteredIconLabelDescriptionList"/>
    <dgm:cxn modelId="{C1D1D04F-CF51-4CDD-B1DD-9C70DF303EE2}" type="presParOf" srcId="{E0A8966F-5EB1-4650-A76B-127FB1D82D03}" destId="{7D5E3B82-3EE9-417D-A29F-5DB461F9BC8B}" srcOrd="12" destOrd="0" presId="urn:microsoft.com/office/officeart/2018/5/layout/CenteredIconLabelDescriptionList"/>
    <dgm:cxn modelId="{66B058C7-812E-4F0B-BCC2-80C5124F83CF}" type="presParOf" srcId="{7D5E3B82-3EE9-417D-A29F-5DB461F9BC8B}" destId="{CDE28D0E-EB6A-46D6-8E6B-A4D19C724619}" srcOrd="0" destOrd="0" presId="urn:microsoft.com/office/officeart/2018/5/layout/CenteredIconLabelDescriptionList"/>
    <dgm:cxn modelId="{2A5BEB45-D438-4AED-BC21-EE5CE37573E1}" type="presParOf" srcId="{7D5E3B82-3EE9-417D-A29F-5DB461F9BC8B}" destId="{6D9B6F17-DFB6-4DEB-B270-F47864A79252}" srcOrd="1" destOrd="0" presId="urn:microsoft.com/office/officeart/2018/5/layout/CenteredIconLabelDescriptionList"/>
    <dgm:cxn modelId="{E3362E58-8342-4C7A-9182-DD8CF2A0E583}" type="presParOf" srcId="{7D5E3B82-3EE9-417D-A29F-5DB461F9BC8B}" destId="{22B9813F-53B9-4E5E-8AFA-FB5FA52D0FAB}" srcOrd="2" destOrd="0" presId="urn:microsoft.com/office/officeart/2018/5/layout/CenteredIconLabelDescriptionList"/>
    <dgm:cxn modelId="{1153BDD4-C7AC-461E-82F9-1F8E54B64DD4}" type="presParOf" srcId="{7D5E3B82-3EE9-417D-A29F-5DB461F9BC8B}" destId="{8DE6F553-CFED-40CF-BACE-7EFFE3F7FAB6}" srcOrd="3" destOrd="0" presId="urn:microsoft.com/office/officeart/2018/5/layout/CenteredIconLabelDescriptionList"/>
    <dgm:cxn modelId="{7363F409-9A77-4C1D-B59F-0D2D4678290C}" type="presParOf" srcId="{7D5E3B82-3EE9-417D-A29F-5DB461F9BC8B}" destId="{F5FB480A-01E7-4770-8A75-827C81DBE622}"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B8DA308-61A1-433C-87A8-8BF4D7553F8E}" type="doc">
      <dgm:prSet loTypeId="urn:microsoft.com/office/officeart/2005/8/layout/matrix3" loCatId="matrix" qsTypeId="urn:microsoft.com/office/officeart/2005/8/quickstyle/simple1" qsCatId="simple" csTypeId="urn:microsoft.com/office/officeart/2005/8/colors/colorful2" csCatId="colorful"/>
      <dgm:spPr/>
      <dgm:t>
        <a:bodyPr/>
        <a:lstStyle/>
        <a:p>
          <a:endParaRPr lang="en-US"/>
        </a:p>
      </dgm:t>
    </dgm:pt>
    <dgm:pt modelId="{E70D1325-E73C-4826-9278-5BC77D74C27C}">
      <dgm:prSet/>
      <dgm:spPr/>
      <dgm:t>
        <a:bodyPr/>
        <a:lstStyle/>
        <a:p>
          <a:r>
            <a:rPr lang="en-US"/>
            <a:t>Investigate defenses</a:t>
          </a:r>
        </a:p>
      </dgm:t>
    </dgm:pt>
    <dgm:pt modelId="{55793FA1-4A31-411D-8DEF-87206DBBAEFD}" type="parTrans" cxnId="{FCACA129-1BC8-4FEC-9075-BD21EBBCC4A0}">
      <dgm:prSet/>
      <dgm:spPr/>
      <dgm:t>
        <a:bodyPr/>
        <a:lstStyle/>
        <a:p>
          <a:endParaRPr lang="en-US"/>
        </a:p>
      </dgm:t>
    </dgm:pt>
    <dgm:pt modelId="{EBF88F17-8834-470D-A867-B8962B940EF6}" type="sibTrans" cxnId="{FCACA129-1BC8-4FEC-9075-BD21EBBCC4A0}">
      <dgm:prSet/>
      <dgm:spPr/>
      <dgm:t>
        <a:bodyPr/>
        <a:lstStyle/>
        <a:p>
          <a:endParaRPr lang="en-US"/>
        </a:p>
      </dgm:t>
    </dgm:pt>
    <dgm:pt modelId="{CFDB9E04-B967-430B-A20F-39F4FD10930F}">
      <dgm:prSet/>
      <dgm:spPr/>
      <dgm:t>
        <a:bodyPr/>
        <a:lstStyle/>
        <a:p>
          <a:r>
            <a:rPr lang="en-US"/>
            <a:t>Do not take identification for granted</a:t>
          </a:r>
        </a:p>
      </dgm:t>
    </dgm:pt>
    <dgm:pt modelId="{E0C446AF-E54B-4688-918D-2EB8342342E3}" type="parTrans" cxnId="{6E6BD784-E849-4C6B-AF7F-F0A1FBA17CF6}">
      <dgm:prSet/>
      <dgm:spPr/>
      <dgm:t>
        <a:bodyPr/>
        <a:lstStyle/>
        <a:p>
          <a:endParaRPr lang="en-US"/>
        </a:p>
      </dgm:t>
    </dgm:pt>
    <dgm:pt modelId="{CD940675-3343-439E-B62A-72FC11FC9F24}" type="sibTrans" cxnId="{6E6BD784-E849-4C6B-AF7F-F0A1FBA17CF6}">
      <dgm:prSet/>
      <dgm:spPr/>
      <dgm:t>
        <a:bodyPr/>
        <a:lstStyle/>
        <a:p>
          <a:endParaRPr lang="en-US"/>
        </a:p>
      </dgm:t>
    </dgm:pt>
    <dgm:pt modelId="{C185B9A6-89AD-4E36-BEAF-9B39EA6E6FB4}">
      <dgm:prSet/>
      <dgm:spPr/>
      <dgm:t>
        <a:bodyPr/>
        <a:lstStyle/>
        <a:p>
          <a:r>
            <a:rPr lang="en-US"/>
            <a:t>Multiple agencies – multiple policies – multiple problems</a:t>
          </a:r>
        </a:p>
      </dgm:t>
    </dgm:pt>
    <dgm:pt modelId="{B3A36021-7AC0-47DF-9CB8-DE9BCA5DB24F}" type="parTrans" cxnId="{65405599-EC62-4163-A104-AC6D50A9D094}">
      <dgm:prSet/>
      <dgm:spPr/>
      <dgm:t>
        <a:bodyPr/>
        <a:lstStyle/>
        <a:p>
          <a:endParaRPr lang="en-US"/>
        </a:p>
      </dgm:t>
    </dgm:pt>
    <dgm:pt modelId="{3B6BC100-2BF6-4C78-89CE-07F84571BBE1}" type="sibTrans" cxnId="{65405599-EC62-4163-A104-AC6D50A9D094}">
      <dgm:prSet/>
      <dgm:spPr/>
      <dgm:t>
        <a:bodyPr/>
        <a:lstStyle/>
        <a:p>
          <a:endParaRPr lang="en-US"/>
        </a:p>
      </dgm:t>
    </dgm:pt>
    <dgm:pt modelId="{0EB08D62-673F-4D56-991E-0FFCB2EA8ADC}">
      <dgm:prSet/>
      <dgm:spPr/>
      <dgm:t>
        <a:bodyPr/>
        <a:lstStyle/>
        <a:p>
          <a:r>
            <a:rPr lang="en-US"/>
            <a:t>Plan for discovery early</a:t>
          </a:r>
        </a:p>
      </dgm:t>
    </dgm:pt>
    <dgm:pt modelId="{7EE8C924-2AB2-46D7-BC36-52A1A0498971}" type="parTrans" cxnId="{45ACAED4-D0B8-45DE-9817-69A5285C605E}">
      <dgm:prSet/>
      <dgm:spPr/>
      <dgm:t>
        <a:bodyPr/>
        <a:lstStyle/>
        <a:p>
          <a:endParaRPr lang="en-US"/>
        </a:p>
      </dgm:t>
    </dgm:pt>
    <dgm:pt modelId="{CB9D1ADA-B955-4D44-A5FB-CADD16B8AC56}" type="sibTrans" cxnId="{45ACAED4-D0B8-45DE-9817-69A5285C605E}">
      <dgm:prSet/>
      <dgm:spPr/>
      <dgm:t>
        <a:bodyPr/>
        <a:lstStyle/>
        <a:p>
          <a:endParaRPr lang="en-US"/>
        </a:p>
      </dgm:t>
    </dgm:pt>
    <dgm:pt modelId="{C8BEF161-5AF1-4A6D-A0C9-EB4AB40288EB}" type="pres">
      <dgm:prSet presAssocID="{AB8DA308-61A1-433C-87A8-8BF4D7553F8E}" presName="matrix" presStyleCnt="0">
        <dgm:presLayoutVars>
          <dgm:chMax val="1"/>
          <dgm:dir/>
          <dgm:resizeHandles val="exact"/>
        </dgm:presLayoutVars>
      </dgm:prSet>
      <dgm:spPr/>
    </dgm:pt>
    <dgm:pt modelId="{AAF097C5-3BD2-42C4-A6DF-898A8932DF9A}" type="pres">
      <dgm:prSet presAssocID="{AB8DA308-61A1-433C-87A8-8BF4D7553F8E}" presName="diamond" presStyleLbl="bgShp" presStyleIdx="0" presStyleCnt="1"/>
      <dgm:spPr/>
    </dgm:pt>
    <dgm:pt modelId="{5548DFEE-6508-494D-B7EE-0F2E65496A50}" type="pres">
      <dgm:prSet presAssocID="{AB8DA308-61A1-433C-87A8-8BF4D7553F8E}" presName="quad1" presStyleLbl="node1" presStyleIdx="0" presStyleCnt="4">
        <dgm:presLayoutVars>
          <dgm:chMax val="0"/>
          <dgm:chPref val="0"/>
          <dgm:bulletEnabled val="1"/>
        </dgm:presLayoutVars>
      </dgm:prSet>
      <dgm:spPr/>
    </dgm:pt>
    <dgm:pt modelId="{6B83EBD9-91DC-451F-9B8C-F49B261E6D41}" type="pres">
      <dgm:prSet presAssocID="{AB8DA308-61A1-433C-87A8-8BF4D7553F8E}" presName="quad2" presStyleLbl="node1" presStyleIdx="1" presStyleCnt="4">
        <dgm:presLayoutVars>
          <dgm:chMax val="0"/>
          <dgm:chPref val="0"/>
          <dgm:bulletEnabled val="1"/>
        </dgm:presLayoutVars>
      </dgm:prSet>
      <dgm:spPr/>
    </dgm:pt>
    <dgm:pt modelId="{58EEFBB5-B418-4B97-ABD7-B43BF975CA30}" type="pres">
      <dgm:prSet presAssocID="{AB8DA308-61A1-433C-87A8-8BF4D7553F8E}" presName="quad3" presStyleLbl="node1" presStyleIdx="2" presStyleCnt="4">
        <dgm:presLayoutVars>
          <dgm:chMax val="0"/>
          <dgm:chPref val="0"/>
          <dgm:bulletEnabled val="1"/>
        </dgm:presLayoutVars>
      </dgm:prSet>
      <dgm:spPr/>
    </dgm:pt>
    <dgm:pt modelId="{2A776B50-5CA6-4CE2-ACEA-BA686142C66E}" type="pres">
      <dgm:prSet presAssocID="{AB8DA308-61A1-433C-87A8-8BF4D7553F8E}" presName="quad4" presStyleLbl="node1" presStyleIdx="3" presStyleCnt="4">
        <dgm:presLayoutVars>
          <dgm:chMax val="0"/>
          <dgm:chPref val="0"/>
          <dgm:bulletEnabled val="1"/>
        </dgm:presLayoutVars>
      </dgm:prSet>
      <dgm:spPr/>
    </dgm:pt>
  </dgm:ptLst>
  <dgm:cxnLst>
    <dgm:cxn modelId="{A8B51924-77E0-4836-9F19-E03808868185}" type="presOf" srcId="{CFDB9E04-B967-430B-A20F-39F4FD10930F}" destId="{6B83EBD9-91DC-451F-9B8C-F49B261E6D41}" srcOrd="0" destOrd="0" presId="urn:microsoft.com/office/officeart/2005/8/layout/matrix3"/>
    <dgm:cxn modelId="{FCACA129-1BC8-4FEC-9075-BD21EBBCC4A0}" srcId="{AB8DA308-61A1-433C-87A8-8BF4D7553F8E}" destId="{E70D1325-E73C-4826-9278-5BC77D74C27C}" srcOrd="0" destOrd="0" parTransId="{55793FA1-4A31-411D-8DEF-87206DBBAEFD}" sibTransId="{EBF88F17-8834-470D-A867-B8962B940EF6}"/>
    <dgm:cxn modelId="{6E6BD784-E849-4C6B-AF7F-F0A1FBA17CF6}" srcId="{AB8DA308-61A1-433C-87A8-8BF4D7553F8E}" destId="{CFDB9E04-B967-430B-A20F-39F4FD10930F}" srcOrd="1" destOrd="0" parTransId="{E0C446AF-E54B-4688-918D-2EB8342342E3}" sibTransId="{CD940675-3343-439E-B62A-72FC11FC9F24}"/>
    <dgm:cxn modelId="{65405599-EC62-4163-A104-AC6D50A9D094}" srcId="{AB8DA308-61A1-433C-87A8-8BF4D7553F8E}" destId="{C185B9A6-89AD-4E36-BEAF-9B39EA6E6FB4}" srcOrd="2" destOrd="0" parTransId="{B3A36021-7AC0-47DF-9CB8-DE9BCA5DB24F}" sibTransId="{3B6BC100-2BF6-4C78-89CE-07F84571BBE1}"/>
    <dgm:cxn modelId="{72EC699D-0D93-4363-A461-450AFB8D2052}" type="presOf" srcId="{AB8DA308-61A1-433C-87A8-8BF4D7553F8E}" destId="{C8BEF161-5AF1-4A6D-A0C9-EB4AB40288EB}" srcOrd="0" destOrd="0" presId="urn:microsoft.com/office/officeart/2005/8/layout/matrix3"/>
    <dgm:cxn modelId="{EA3439B7-8B5D-488A-97E8-DABBA94CFBAF}" type="presOf" srcId="{E70D1325-E73C-4826-9278-5BC77D74C27C}" destId="{5548DFEE-6508-494D-B7EE-0F2E65496A50}" srcOrd="0" destOrd="0" presId="urn:microsoft.com/office/officeart/2005/8/layout/matrix3"/>
    <dgm:cxn modelId="{04DCE9C3-31ED-4516-ABDA-E7EB2F04DD6C}" type="presOf" srcId="{C185B9A6-89AD-4E36-BEAF-9B39EA6E6FB4}" destId="{58EEFBB5-B418-4B97-ABD7-B43BF975CA30}" srcOrd="0" destOrd="0" presId="urn:microsoft.com/office/officeart/2005/8/layout/matrix3"/>
    <dgm:cxn modelId="{45ACAED4-D0B8-45DE-9817-69A5285C605E}" srcId="{AB8DA308-61A1-433C-87A8-8BF4D7553F8E}" destId="{0EB08D62-673F-4D56-991E-0FFCB2EA8ADC}" srcOrd="3" destOrd="0" parTransId="{7EE8C924-2AB2-46D7-BC36-52A1A0498971}" sibTransId="{CB9D1ADA-B955-4D44-A5FB-CADD16B8AC56}"/>
    <dgm:cxn modelId="{A62EFAFF-D9D0-4F8C-8D46-F314303CAC35}" type="presOf" srcId="{0EB08D62-673F-4D56-991E-0FFCB2EA8ADC}" destId="{2A776B50-5CA6-4CE2-ACEA-BA686142C66E}" srcOrd="0" destOrd="0" presId="urn:microsoft.com/office/officeart/2005/8/layout/matrix3"/>
    <dgm:cxn modelId="{DA736DE5-F0FF-433C-A6FB-D70F22227A23}" type="presParOf" srcId="{C8BEF161-5AF1-4A6D-A0C9-EB4AB40288EB}" destId="{AAF097C5-3BD2-42C4-A6DF-898A8932DF9A}" srcOrd="0" destOrd="0" presId="urn:microsoft.com/office/officeart/2005/8/layout/matrix3"/>
    <dgm:cxn modelId="{82678A50-E1F1-423B-8A42-33E8755F55AB}" type="presParOf" srcId="{C8BEF161-5AF1-4A6D-A0C9-EB4AB40288EB}" destId="{5548DFEE-6508-494D-B7EE-0F2E65496A50}" srcOrd="1" destOrd="0" presId="urn:microsoft.com/office/officeart/2005/8/layout/matrix3"/>
    <dgm:cxn modelId="{1FB6EEBF-A91C-4D5B-A201-9FB9F5BA1FFE}" type="presParOf" srcId="{C8BEF161-5AF1-4A6D-A0C9-EB4AB40288EB}" destId="{6B83EBD9-91DC-451F-9B8C-F49B261E6D41}" srcOrd="2" destOrd="0" presId="urn:microsoft.com/office/officeart/2005/8/layout/matrix3"/>
    <dgm:cxn modelId="{C9CA57D1-4BD0-4848-B8F3-146B3A813328}" type="presParOf" srcId="{C8BEF161-5AF1-4A6D-A0C9-EB4AB40288EB}" destId="{58EEFBB5-B418-4B97-ABD7-B43BF975CA30}" srcOrd="3" destOrd="0" presId="urn:microsoft.com/office/officeart/2005/8/layout/matrix3"/>
    <dgm:cxn modelId="{5C5B4064-BD5F-48B9-912E-C558786CC845}" type="presParOf" srcId="{C8BEF161-5AF1-4A6D-A0C9-EB4AB40288EB}" destId="{2A776B50-5CA6-4CE2-ACEA-BA686142C66E}"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88417C-4CE3-4A4D-A775-D8965026D57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88DE41F-BB3D-43E7-A3A9-3DFE939E75DD}">
      <dgm:prSet/>
      <dgm:spPr/>
      <dgm:t>
        <a:bodyPr/>
        <a:lstStyle/>
        <a:p>
          <a:r>
            <a:rPr lang="en-US" b="1"/>
            <a:t>Sovereignty</a:t>
          </a:r>
          <a:endParaRPr lang="en-US"/>
        </a:p>
      </dgm:t>
    </dgm:pt>
    <dgm:pt modelId="{90C79628-EC52-4043-A066-A15866B166BA}" type="parTrans" cxnId="{468889D1-ECAD-40C0-8C1B-A496080F4E07}">
      <dgm:prSet/>
      <dgm:spPr/>
      <dgm:t>
        <a:bodyPr/>
        <a:lstStyle/>
        <a:p>
          <a:endParaRPr lang="en-US"/>
        </a:p>
      </dgm:t>
    </dgm:pt>
    <dgm:pt modelId="{55793F43-AAEF-476B-A479-AEF88DA5B20A}" type="sibTrans" cxnId="{468889D1-ECAD-40C0-8C1B-A496080F4E07}">
      <dgm:prSet/>
      <dgm:spPr/>
      <dgm:t>
        <a:bodyPr/>
        <a:lstStyle/>
        <a:p>
          <a:endParaRPr lang="en-US"/>
        </a:p>
      </dgm:t>
    </dgm:pt>
    <dgm:pt modelId="{3EF1DF05-2765-41E1-A290-67567CE5D22E}">
      <dgm:prSet/>
      <dgm:spPr/>
      <dgm:t>
        <a:bodyPr/>
        <a:lstStyle/>
        <a:p>
          <a:r>
            <a:rPr lang="en-US"/>
            <a:t>Phone calls</a:t>
          </a:r>
        </a:p>
      </dgm:t>
    </dgm:pt>
    <dgm:pt modelId="{2713AF51-5BC1-4FC4-831E-F2EBEB4FAB16}" type="parTrans" cxnId="{92E7FE8A-ADE2-4AED-91E8-911EC177179C}">
      <dgm:prSet/>
      <dgm:spPr/>
      <dgm:t>
        <a:bodyPr/>
        <a:lstStyle/>
        <a:p>
          <a:endParaRPr lang="en-US"/>
        </a:p>
      </dgm:t>
    </dgm:pt>
    <dgm:pt modelId="{D8746AF2-4428-4DC2-92F2-E231AD6C366E}" type="sibTrans" cxnId="{92E7FE8A-ADE2-4AED-91E8-911EC177179C}">
      <dgm:prSet/>
      <dgm:spPr/>
      <dgm:t>
        <a:bodyPr/>
        <a:lstStyle/>
        <a:p>
          <a:endParaRPr lang="en-US"/>
        </a:p>
      </dgm:t>
    </dgm:pt>
    <dgm:pt modelId="{F1FD3E85-5AD4-4A44-8D27-55589599DC6B}">
      <dgm:prSet/>
      <dgm:spPr/>
      <dgm:t>
        <a:bodyPr/>
        <a:lstStyle/>
        <a:p>
          <a:r>
            <a:rPr lang="en-US"/>
            <a:t>Email</a:t>
          </a:r>
        </a:p>
      </dgm:t>
    </dgm:pt>
    <dgm:pt modelId="{C691CFBB-F0CE-4DF7-BBA7-AE0EFE4CF65B}" type="parTrans" cxnId="{068535A9-9089-410E-94AF-EB8EBC9F21DB}">
      <dgm:prSet/>
      <dgm:spPr/>
      <dgm:t>
        <a:bodyPr/>
        <a:lstStyle/>
        <a:p>
          <a:endParaRPr lang="en-US"/>
        </a:p>
      </dgm:t>
    </dgm:pt>
    <dgm:pt modelId="{E84D8BB1-36C9-4641-AC00-B63981FBE582}" type="sibTrans" cxnId="{068535A9-9089-410E-94AF-EB8EBC9F21DB}">
      <dgm:prSet/>
      <dgm:spPr/>
      <dgm:t>
        <a:bodyPr/>
        <a:lstStyle/>
        <a:p>
          <a:endParaRPr lang="en-US"/>
        </a:p>
      </dgm:t>
    </dgm:pt>
    <dgm:pt modelId="{CD1555DB-D66F-47BF-9411-E37131CE630F}">
      <dgm:prSet/>
      <dgm:spPr/>
      <dgm:t>
        <a:bodyPr/>
        <a:lstStyle/>
        <a:p>
          <a:r>
            <a:rPr lang="en-US"/>
            <a:t>Court orders / Subpoenas</a:t>
          </a:r>
        </a:p>
      </dgm:t>
    </dgm:pt>
    <dgm:pt modelId="{4858ECF9-FAE2-47A0-971F-79DDC5AB1F32}" type="parTrans" cxnId="{44A35194-FD4D-427C-BE59-8A8BC2F96AFE}">
      <dgm:prSet/>
      <dgm:spPr/>
      <dgm:t>
        <a:bodyPr/>
        <a:lstStyle/>
        <a:p>
          <a:endParaRPr lang="en-US"/>
        </a:p>
      </dgm:t>
    </dgm:pt>
    <dgm:pt modelId="{86A37328-F94B-4750-BE49-E96E9B1EE9FD}" type="sibTrans" cxnId="{44A35194-FD4D-427C-BE59-8A8BC2F96AFE}">
      <dgm:prSet/>
      <dgm:spPr/>
      <dgm:t>
        <a:bodyPr/>
        <a:lstStyle/>
        <a:p>
          <a:endParaRPr lang="en-US"/>
        </a:p>
      </dgm:t>
    </dgm:pt>
    <dgm:pt modelId="{DE93E611-BF83-4A38-8BA8-7F3CE34B72DB}">
      <dgm:prSet/>
      <dgm:spPr/>
      <dgm:t>
        <a:bodyPr/>
        <a:lstStyle/>
        <a:p>
          <a:r>
            <a:rPr lang="en-US"/>
            <a:t>Know where you Authority ends!!!</a:t>
          </a:r>
        </a:p>
      </dgm:t>
    </dgm:pt>
    <dgm:pt modelId="{9BDAA470-ECB3-4134-8B01-FF7095AFFE60}" type="parTrans" cxnId="{89E7D4AD-6E7F-4043-A452-61F43C43399E}">
      <dgm:prSet/>
      <dgm:spPr/>
      <dgm:t>
        <a:bodyPr/>
        <a:lstStyle/>
        <a:p>
          <a:endParaRPr lang="en-US"/>
        </a:p>
      </dgm:t>
    </dgm:pt>
    <dgm:pt modelId="{CFA83CDE-8531-4C9E-9971-FD51E592B7C9}" type="sibTrans" cxnId="{89E7D4AD-6E7F-4043-A452-61F43C43399E}">
      <dgm:prSet/>
      <dgm:spPr/>
      <dgm:t>
        <a:bodyPr/>
        <a:lstStyle/>
        <a:p>
          <a:endParaRPr lang="en-US"/>
        </a:p>
      </dgm:t>
    </dgm:pt>
    <dgm:pt modelId="{8F49FC11-0D89-4FA4-8A1B-44E1E81A2A85}" type="pres">
      <dgm:prSet presAssocID="{2388417C-4CE3-4A4D-A775-D8965026D57A}" presName="root" presStyleCnt="0">
        <dgm:presLayoutVars>
          <dgm:dir/>
          <dgm:resizeHandles val="exact"/>
        </dgm:presLayoutVars>
      </dgm:prSet>
      <dgm:spPr/>
    </dgm:pt>
    <dgm:pt modelId="{77E37520-E165-477F-9803-D5AA4762C638}" type="pres">
      <dgm:prSet presAssocID="{F88DE41F-BB3D-43E7-A3A9-3DFE939E75DD}" presName="compNode" presStyleCnt="0"/>
      <dgm:spPr/>
    </dgm:pt>
    <dgm:pt modelId="{598BF464-699D-45A5-B83A-C48FB49085D0}" type="pres">
      <dgm:prSet presAssocID="{F88DE41F-BB3D-43E7-A3A9-3DFE939E75DD}" presName="bgRect" presStyleLbl="bgShp" presStyleIdx="0" presStyleCnt="5"/>
      <dgm:spPr/>
    </dgm:pt>
    <dgm:pt modelId="{7EB7D777-2856-41DA-A0E4-8954FCC6D861}" type="pres">
      <dgm:prSet presAssocID="{F88DE41F-BB3D-43E7-A3A9-3DFE939E75D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ecturer"/>
        </a:ext>
      </dgm:extLst>
    </dgm:pt>
    <dgm:pt modelId="{5ECFAAB1-9D79-4C43-B886-923065BB726C}" type="pres">
      <dgm:prSet presAssocID="{F88DE41F-BB3D-43E7-A3A9-3DFE939E75DD}" presName="spaceRect" presStyleCnt="0"/>
      <dgm:spPr/>
    </dgm:pt>
    <dgm:pt modelId="{B2A99B89-BD19-4B0A-A432-7BA12CA93645}" type="pres">
      <dgm:prSet presAssocID="{F88DE41F-BB3D-43E7-A3A9-3DFE939E75DD}" presName="parTx" presStyleLbl="revTx" presStyleIdx="0" presStyleCnt="5">
        <dgm:presLayoutVars>
          <dgm:chMax val="0"/>
          <dgm:chPref val="0"/>
        </dgm:presLayoutVars>
      </dgm:prSet>
      <dgm:spPr/>
    </dgm:pt>
    <dgm:pt modelId="{9F1872BC-5050-4171-AC84-BA35AE65C84D}" type="pres">
      <dgm:prSet presAssocID="{55793F43-AAEF-476B-A479-AEF88DA5B20A}" presName="sibTrans" presStyleCnt="0"/>
      <dgm:spPr/>
    </dgm:pt>
    <dgm:pt modelId="{6E8830C6-DDC4-48D3-B4CB-7C54E35F2BB0}" type="pres">
      <dgm:prSet presAssocID="{3EF1DF05-2765-41E1-A290-67567CE5D22E}" presName="compNode" presStyleCnt="0"/>
      <dgm:spPr/>
    </dgm:pt>
    <dgm:pt modelId="{C1ADFB24-DE6F-4FC0-B251-675A676F8687}" type="pres">
      <dgm:prSet presAssocID="{3EF1DF05-2765-41E1-A290-67567CE5D22E}" presName="bgRect" presStyleLbl="bgShp" presStyleIdx="1" presStyleCnt="5"/>
      <dgm:spPr/>
    </dgm:pt>
    <dgm:pt modelId="{6936A106-A879-429E-B3A7-D743D30179E6}" type="pres">
      <dgm:prSet presAssocID="{3EF1DF05-2765-41E1-A290-67567CE5D22E}"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eceiver"/>
        </a:ext>
      </dgm:extLst>
    </dgm:pt>
    <dgm:pt modelId="{1C7D5D56-D514-4B98-B974-474D6A6D00AF}" type="pres">
      <dgm:prSet presAssocID="{3EF1DF05-2765-41E1-A290-67567CE5D22E}" presName="spaceRect" presStyleCnt="0"/>
      <dgm:spPr/>
    </dgm:pt>
    <dgm:pt modelId="{E8C60700-3CBA-4B34-A1FB-B6468A5968F1}" type="pres">
      <dgm:prSet presAssocID="{3EF1DF05-2765-41E1-A290-67567CE5D22E}" presName="parTx" presStyleLbl="revTx" presStyleIdx="1" presStyleCnt="5">
        <dgm:presLayoutVars>
          <dgm:chMax val="0"/>
          <dgm:chPref val="0"/>
        </dgm:presLayoutVars>
      </dgm:prSet>
      <dgm:spPr/>
    </dgm:pt>
    <dgm:pt modelId="{39AFE516-AAC4-4CA6-AED6-385C07064ADC}" type="pres">
      <dgm:prSet presAssocID="{D8746AF2-4428-4DC2-92F2-E231AD6C366E}" presName="sibTrans" presStyleCnt="0"/>
      <dgm:spPr/>
    </dgm:pt>
    <dgm:pt modelId="{DDE74749-BB7B-4577-B907-6248CB26C670}" type="pres">
      <dgm:prSet presAssocID="{F1FD3E85-5AD4-4A44-8D27-55589599DC6B}" presName="compNode" presStyleCnt="0"/>
      <dgm:spPr/>
    </dgm:pt>
    <dgm:pt modelId="{DB10AE4A-0444-4A7D-9B57-F51494A2A06B}" type="pres">
      <dgm:prSet presAssocID="{F1FD3E85-5AD4-4A44-8D27-55589599DC6B}" presName="bgRect" presStyleLbl="bgShp" presStyleIdx="2" presStyleCnt="5"/>
      <dgm:spPr/>
    </dgm:pt>
    <dgm:pt modelId="{EFDD1024-CFA2-42C6-9FD8-27FAD32B8AF3}" type="pres">
      <dgm:prSet presAssocID="{F1FD3E85-5AD4-4A44-8D27-55589599DC6B}"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mail"/>
        </a:ext>
      </dgm:extLst>
    </dgm:pt>
    <dgm:pt modelId="{19A6F48D-1540-4B54-878A-971105AC1858}" type="pres">
      <dgm:prSet presAssocID="{F1FD3E85-5AD4-4A44-8D27-55589599DC6B}" presName="spaceRect" presStyleCnt="0"/>
      <dgm:spPr/>
    </dgm:pt>
    <dgm:pt modelId="{49B28A11-6024-40A7-9DD8-2BE6162C53E6}" type="pres">
      <dgm:prSet presAssocID="{F1FD3E85-5AD4-4A44-8D27-55589599DC6B}" presName="parTx" presStyleLbl="revTx" presStyleIdx="2" presStyleCnt="5">
        <dgm:presLayoutVars>
          <dgm:chMax val="0"/>
          <dgm:chPref val="0"/>
        </dgm:presLayoutVars>
      </dgm:prSet>
      <dgm:spPr/>
    </dgm:pt>
    <dgm:pt modelId="{B41BDF23-C921-46D6-A53F-BCBB4133BE69}" type="pres">
      <dgm:prSet presAssocID="{E84D8BB1-36C9-4641-AC00-B63981FBE582}" presName="sibTrans" presStyleCnt="0"/>
      <dgm:spPr/>
    </dgm:pt>
    <dgm:pt modelId="{8522CA7C-8042-419E-8CAB-1D8595F25BD7}" type="pres">
      <dgm:prSet presAssocID="{CD1555DB-D66F-47BF-9411-E37131CE630F}" presName="compNode" presStyleCnt="0"/>
      <dgm:spPr/>
    </dgm:pt>
    <dgm:pt modelId="{0AA59D45-61A0-4852-AF22-21E523E54220}" type="pres">
      <dgm:prSet presAssocID="{CD1555DB-D66F-47BF-9411-E37131CE630F}" presName="bgRect" presStyleLbl="bgShp" presStyleIdx="3" presStyleCnt="5"/>
      <dgm:spPr/>
    </dgm:pt>
    <dgm:pt modelId="{06D8DAFE-1A5C-46D1-A080-DD2CD871CCC4}" type="pres">
      <dgm:prSet presAssocID="{CD1555DB-D66F-47BF-9411-E37131CE630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avel"/>
        </a:ext>
      </dgm:extLst>
    </dgm:pt>
    <dgm:pt modelId="{C50F9F04-8A85-4CDE-AB46-C43EAFD75BA1}" type="pres">
      <dgm:prSet presAssocID="{CD1555DB-D66F-47BF-9411-E37131CE630F}" presName="spaceRect" presStyleCnt="0"/>
      <dgm:spPr/>
    </dgm:pt>
    <dgm:pt modelId="{F1EF5067-9826-4CE8-AC03-275B536BC091}" type="pres">
      <dgm:prSet presAssocID="{CD1555DB-D66F-47BF-9411-E37131CE630F}" presName="parTx" presStyleLbl="revTx" presStyleIdx="3" presStyleCnt="5">
        <dgm:presLayoutVars>
          <dgm:chMax val="0"/>
          <dgm:chPref val="0"/>
        </dgm:presLayoutVars>
      </dgm:prSet>
      <dgm:spPr/>
    </dgm:pt>
    <dgm:pt modelId="{D8D756C5-ECE0-4D32-A845-AD72D3A97B8F}" type="pres">
      <dgm:prSet presAssocID="{86A37328-F94B-4750-BE49-E96E9B1EE9FD}" presName="sibTrans" presStyleCnt="0"/>
      <dgm:spPr/>
    </dgm:pt>
    <dgm:pt modelId="{9481FB1A-CC17-42DD-ABAC-BDEA36B9BD02}" type="pres">
      <dgm:prSet presAssocID="{DE93E611-BF83-4A38-8BA8-7F3CE34B72DB}" presName="compNode" presStyleCnt="0"/>
      <dgm:spPr/>
    </dgm:pt>
    <dgm:pt modelId="{F0125BDA-8819-4633-8F03-332D09869DA0}" type="pres">
      <dgm:prSet presAssocID="{DE93E611-BF83-4A38-8BA8-7F3CE34B72DB}" presName="bgRect" presStyleLbl="bgShp" presStyleIdx="4" presStyleCnt="5"/>
      <dgm:spPr/>
    </dgm:pt>
    <dgm:pt modelId="{03B71C50-46F6-4A1C-8410-A5F0A8D60267}" type="pres">
      <dgm:prSet presAssocID="{DE93E611-BF83-4A38-8BA8-7F3CE34B72DB}"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ank"/>
        </a:ext>
      </dgm:extLst>
    </dgm:pt>
    <dgm:pt modelId="{130FD477-B86E-4E69-A890-5872B81FC064}" type="pres">
      <dgm:prSet presAssocID="{DE93E611-BF83-4A38-8BA8-7F3CE34B72DB}" presName="spaceRect" presStyleCnt="0"/>
      <dgm:spPr/>
    </dgm:pt>
    <dgm:pt modelId="{2BA4B596-4C52-4615-8056-852C1E4FED78}" type="pres">
      <dgm:prSet presAssocID="{DE93E611-BF83-4A38-8BA8-7F3CE34B72DB}" presName="parTx" presStyleLbl="revTx" presStyleIdx="4" presStyleCnt="5">
        <dgm:presLayoutVars>
          <dgm:chMax val="0"/>
          <dgm:chPref val="0"/>
        </dgm:presLayoutVars>
      </dgm:prSet>
      <dgm:spPr/>
    </dgm:pt>
  </dgm:ptLst>
  <dgm:cxnLst>
    <dgm:cxn modelId="{4559EE07-E5AC-47CE-9632-DFAC8779CBD4}" type="presOf" srcId="{CD1555DB-D66F-47BF-9411-E37131CE630F}" destId="{F1EF5067-9826-4CE8-AC03-275B536BC091}" srcOrd="0" destOrd="0" presId="urn:microsoft.com/office/officeart/2018/2/layout/IconVerticalSolidList"/>
    <dgm:cxn modelId="{92E7FE8A-ADE2-4AED-91E8-911EC177179C}" srcId="{2388417C-4CE3-4A4D-A775-D8965026D57A}" destId="{3EF1DF05-2765-41E1-A290-67567CE5D22E}" srcOrd="1" destOrd="0" parTransId="{2713AF51-5BC1-4FC4-831E-F2EBEB4FAB16}" sibTransId="{D8746AF2-4428-4DC2-92F2-E231AD6C366E}"/>
    <dgm:cxn modelId="{44A35194-FD4D-427C-BE59-8A8BC2F96AFE}" srcId="{2388417C-4CE3-4A4D-A775-D8965026D57A}" destId="{CD1555DB-D66F-47BF-9411-E37131CE630F}" srcOrd="3" destOrd="0" parTransId="{4858ECF9-FAE2-47A0-971F-79DDC5AB1F32}" sibTransId="{86A37328-F94B-4750-BE49-E96E9B1EE9FD}"/>
    <dgm:cxn modelId="{068535A9-9089-410E-94AF-EB8EBC9F21DB}" srcId="{2388417C-4CE3-4A4D-A775-D8965026D57A}" destId="{F1FD3E85-5AD4-4A44-8D27-55589599DC6B}" srcOrd="2" destOrd="0" parTransId="{C691CFBB-F0CE-4DF7-BBA7-AE0EFE4CF65B}" sibTransId="{E84D8BB1-36C9-4641-AC00-B63981FBE582}"/>
    <dgm:cxn modelId="{56BDA0AD-20FC-40F4-8646-E4ED0468F20A}" type="presOf" srcId="{3EF1DF05-2765-41E1-A290-67567CE5D22E}" destId="{E8C60700-3CBA-4B34-A1FB-B6468A5968F1}" srcOrd="0" destOrd="0" presId="urn:microsoft.com/office/officeart/2018/2/layout/IconVerticalSolidList"/>
    <dgm:cxn modelId="{89E7D4AD-6E7F-4043-A452-61F43C43399E}" srcId="{2388417C-4CE3-4A4D-A775-D8965026D57A}" destId="{DE93E611-BF83-4A38-8BA8-7F3CE34B72DB}" srcOrd="4" destOrd="0" parTransId="{9BDAA470-ECB3-4134-8B01-FF7095AFFE60}" sibTransId="{CFA83CDE-8531-4C9E-9971-FD51E592B7C9}"/>
    <dgm:cxn modelId="{8E916FBE-757B-4678-B18A-D883546E8011}" type="presOf" srcId="{2388417C-4CE3-4A4D-A775-D8965026D57A}" destId="{8F49FC11-0D89-4FA4-8A1B-44E1E81A2A85}" srcOrd="0" destOrd="0" presId="urn:microsoft.com/office/officeart/2018/2/layout/IconVerticalSolidList"/>
    <dgm:cxn modelId="{16D68DCF-52CC-403F-B50C-FF7529E56394}" type="presOf" srcId="{F88DE41F-BB3D-43E7-A3A9-3DFE939E75DD}" destId="{B2A99B89-BD19-4B0A-A432-7BA12CA93645}" srcOrd="0" destOrd="0" presId="urn:microsoft.com/office/officeart/2018/2/layout/IconVerticalSolidList"/>
    <dgm:cxn modelId="{468889D1-ECAD-40C0-8C1B-A496080F4E07}" srcId="{2388417C-4CE3-4A4D-A775-D8965026D57A}" destId="{F88DE41F-BB3D-43E7-A3A9-3DFE939E75DD}" srcOrd="0" destOrd="0" parTransId="{90C79628-EC52-4043-A066-A15866B166BA}" sibTransId="{55793F43-AAEF-476B-A479-AEF88DA5B20A}"/>
    <dgm:cxn modelId="{AE595FE9-5C1B-4B0A-B30C-DB215DAD0EC7}" type="presOf" srcId="{F1FD3E85-5AD4-4A44-8D27-55589599DC6B}" destId="{49B28A11-6024-40A7-9DD8-2BE6162C53E6}" srcOrd="0" destOrd="0" presId="urn:microsoft.com/office/officeart/2018/2/layout/IconVerticalSolidList"/>
    <dgm:cxn modelId="{07973DEA-5E49-49BC-B1A4-A0D6441BA0EE}" type="presOf" srcId="{DE93E611-BF83-4A38-8BA8-7F3CE34B72DB}" destId="{2BA4B596-4C52-4615-8056-852C1E4FED78}" srcOrd="0" destOrd="0" presId="urn:microsoft.com/office/officeart/2018/2/layout/IconVerticalSolidList"/>
    <dgm:cxn modelId="{7E539234-D4D7-4741-9DC1-B31C605DC28B}" type="presParOf" srcId="{8F49FC11-0D89-4FA4-8A1B-44E1E81A2A85}" destId="{77E37520-E165-477F-9803-D5AA4762C638}" srcOrd="0" destOrd="0" presId="urn:microsoft.com/office/officeart/2018/2/layout/IconVerticalSolidList"/>
    <dgm:cxn modelId="{1994F9EF-B378-478F-97BF-951C4064FDE2}" type="presParOf" srcId="{77E37520-E165-477F-9803-D5AA4762C638}" destId="{598BF464-699D-45A5-B83A-C48FB49085D0}" srcOrd="0" destOrd="0" presId="urn:microsoft.com/office/officeart/2018/2/layout/IconVerticalSolidList"/>
    <dgm:cxn modelId="{CEB40BD7-3915-4B23-BFF4-DB61DDAB3BF4}" type="presParOf" srcId="{77E37520-E165-477F-9803-D5AA4762C638}" destId="{7EB7D777-2856-41DA-A0E4-8954FCC6D861}" srcOrd="1" destOrd="0" presId="urn:microsoft.com/office/officeart/2018/2/layout/IconVerticalSolidList"/>
    <dgm:cxn modelId="{D4142A4C-4ABA-4C06-A1B9-07C935252CD3}" type="presParOf" srcId="{77E37520-E165-477F-9803-D5AA4762C638}" destId="{5ECFAAB1-9D79-4C43-B886-923065BB726C}" srcOrd="2" destOrd="0" presId="urn:microsoft.com/office/officeart/2018/2/layout/IconVerticalSolidList"/>
    <dgm:cxn modelId="{0365E2D1-E1C2-4B16-85E5-6CE4667D81F5}" type="presParOf" srcId="{77E37520-E165-477F-9803-D5AA4762C638}" destId="{B2A99B89-BD19-4B0A-A432-7BA12CA93645}" srcOrd="3" destOrd="0" presId="urn:microsoft.com/office/officeart/2018/2/layout/IconVerticalSolidList"/>
    <dgm:cxn modelId="{6A432D6D-558B-43DD-B88D-BC149519240D}" type="presParOf" srcId="{8F49FC11-0D89-4FA4-8A1B-44E1E81A2A85}" destId="{9F1872BC-5050-4171-AC84-BA35AE65C84D}" srcOrd="1" destOrd="0" presId="urn:microsoft.com/office/officeart/2018/2/layout/IconVerticalSolidList"/>
    <dgm:cxn modelId="{DAE85966-D09F-4090-A0DA-D63BAE324883}" type="presParOf" srcId="{8F49FC11-0D89-4FA4-8A1B-44E1E81A2A85}" destId="{6E8830C6-DDC4-48D3-B4CB-7C54E35F2BB0}" srcOrd="2" destOrd="0" presId="urn:microsoft.com/office/officeart/2018/2/layout/IconVerticalSolidList"/>
    <dgm:cxn modelId="{5E8A327E-D735-4A8F-9A1B-30ADC3827BF0}" type="presParOf" srcId="{6E8830C6-DDC4-48D3-B4CB-7C54E35F2BB0}" destId="{C1ADFB24-DE6F-4FC0-B251-675A676F8687}" srcOrd="0" destOrd="0" presId="urn:microsoft.com/office/officeart/2018/2/layout/IconVerticalSolidList"/>
    <dgm:cxn modelId="{6D2DCC8D-AA00-43BC-81C9-D9880554ED84}" type="presParOf" srcId="{6E8830C6-DDC4-48D3-B4CB-7C54E35F2BB0}" destId="{6936A106-A879-429E-B3A7-D743D30179E6}" srcOrd="1" destOrd="0" presId="urn:microsoft.com/office/officeart/2018/2/layout/IconVerticalSolidList"/>
    <dgm:cxn modelId="{CE011B31-8915-4B38-8781-23D135BEECCA}" type="presParOf" srcId="{6E8830C6-DDC4-48D3-B4CB-7C54E35F2BB0}" destId="{1C7D5D56-D514-4B98-B974-474D6A6D00AF}" srcOrd="2" destOrd="0" presId="urn:microsoft.com/office/officeart/2018/2/layout/IconVerticalSolidList"/>
    <dgm:cxn modelId="{10210FC6-270F-42EE-A1CB-D4A601F785D0}" type="presParOf" srcId="{6E8830C6-DDC4-48D3-B4CB-7C54E35F2BB0}" destId="{E8C60700-3CBA-4B34-A1FB-B6468A5968F1}" srcOrd="3" destOrd="0" presId="urn:microsoft.com/office/officeart/2018/2/layout/IconVerticalSolidList"/>
    <dgm:cxn modelId="{925D6E04-BF4A-4229-83C9-BB925152AE2F}" type="presParOf" srcId="{8F49FC11-0D89-4FA4-8A1B-44E1E81A2A85}" destId="{39AFE516-AAC4-4CA6-AED6-385C07064ADC}" srcOrd="3" destOrd="0" presId="urn:microsoft.com/office/officeart/2018/2/layout/IconVerticalSolidList"/>
    <dgm:cxn modelId="{25009BD3-A19C-44F7-9F4E-41BD912719F9}" type="presParOf" srcId="{8F49FC11-0D89-4FA4-8A1B-44E1E81A2A85}" destId="{DDE74749-BB7B-4577-B907-6248CB26C670}" srcOrd="4" destOrd="0" presId="urn:microsoft.com/office/officeart/2018/2/layout/IconVerticalSolidList"/>
    <dgm:cxn modelId="{1E2B2FF5-2F0A-4070-958D-8F211FB005AA}" type="presParOf" srcId="{DDE74749-BB7B-4577-B907-6248CB26C670}" destId="{DB10AE4A-0444-4A7D-9B57-F51494A2A06B}" srcOrd="0" destOrd="0" presId="urn:microsoft.com/office/officeart/2018/2/layout/IconVerticalSolidList"/>
    <dgm:cxn modelId="{D472285F-8086-4574-BE01-5464472E11AB}" type="presParOf" srcId="{DDE74749-BB7B-4577-B907-6248CB26C670}" destId="{EFDD1024-CFA2-42C6-9FD8-27FAD32B8AF3}" srcOrd="1" destOrd="0" presId="urn:microsoft.com/office/officeart/2018/2/layout/IconVerticalSolidList"/>
    <dgm:cxn modelId="{0E7C43BD-D39B-45FC-B5FA-BEB58E627EE5}" type="presParOf" srcId="{DDE74749-BB7B-4577-B907-6248CB26C670}" destId="{19A6F48D-1540-4B54-878A-971105AC1858}" srcOrd="2" destOrd="0" presId="urn:microsoft.com/office/officeart/2018/2/layout/IconVerticalSolidList"/>
    <dgm:cxn modelId="{37077842-708E-4F5E-AFB0-4A57E66541A0}" type="presParOf" srcId="{DDE74749-BB7B-4577-B907-6248CB26C670}" destId="{49B28A11-6024-40A7-9DD8-2BE6162C53E6}" srcOrd="3" destOrd="0" presId="urn:microsoft.com/office/officeart/2018/2/layout/IconVerticalSolidList"/>
    <dgm:cxn modelId="{2C8028AC-60F8-4C78-B194-651B34F419EA}" type="presParOf" srcId="{8F49FC11-0D89-4FA4-8A1B-44E1E81A2A85}" destId="{B41BDF23-C921-46D6-A53F-BCBB4133BE69}" srcOrd="5" destOrd="0" presId="urn:microsoft.com/office/officeart/2018/2/layout/IconVerticalSolidList"/>
    <dgm:cxn modelId="{FEA79237-7150-483A-B473-0C6FBF64F4F0}" type="presParOf" srcId="{8F49FC11-0D89-4FA4-8A1B-44E1E81A2A85}" destId="{8522CA7C-8042-419E-8CAB-1D8595F25BD7}" srcOrd="6" destOrd="0" presId="urn:microsoft.com/office/officeart/2018/2/layout/IconVerticalSolidList"/>
    <dgm:cxn modelId="{4735ACAE-F901-4E98-B170-81F98E799591}" type="presParOf" srcId="{8522CA7C-8042-419E-8CAB-1D8595F25BD7}" destId="{0AA59D45-61A0-4852-AF22-21E523E54220}" srcOrd="0" destOrd="0" presId="urn:microsoft.com/office/officeart/2018/2/layout/IconVerticalSolidList"/>
    <dgm:cxn modelId="{50274F97-FB12-4D80-9C57-725C2FD20397}" type="presParOf" srcId="{8522CA7C-8042-419E-8CAB-1D8595F25BD7}" destId="{06D8DAFE-1A5C-46D1-A080-DD2CD871CCC4}" srcOrd="1" destOrd="0" presId="urn:microsoft.com/office/officeart/2018/2/layout/IconVerticalSolidList"/>
    <dgm:cxn modelId="{92231C37-A07E-4621-9985-A40229C3BCC8}" type="presParOf" srcId="{8522CA7C-8042-419E-8CAB-1D8595F25BD7}" destId="{C50F9F04-8A85-4CDE-AB46-C43EAFD75BA1}" srcOrd="2" destOrd="0" presId="urn:microsoft.com/office/officeart/2018/2/layout/IconVerticalSolidList"/>
    <dgm:cxn modelId="{1AB25936-ECF0-4757-8B3C-49A75AF2E16D}" type="presParOf" srcId="{8522CA7C-8042-419E-8CAB-1D8595F25BD7}" destId="{F1EF5067-9826-4CE8-AC03-275B536BC091}" srcOrd="3" destOrd="0" presId="urn:microsoft.com/office/officeart/2018/2/layout/IconVerticalSolidList"/>
    <dgm:cxn modelId="{54D13988-6409-4288-9D91-6545AC28C701}" type="presParOf" srcId="{8F49FC11-0D89-4FA4-8A1B-44E1E81A2A85}" destId="{D8D756C5-ECE0-4D32-A845-AD72D3A97B8F}" srcOrd="7" destOrd="0" presId="urn:microsoft.com/office/officeart/2018/2/layout/IconVerticalSolidList"/>
    <dgm:cxn modelId="{3C3E4C5D-4D95-4E10-9AD4-80F1A0993245}" type="presParOf" srcId="{8F49FC11-0D89-4FA4-8A1B-44E1E81A2A85}" destId="{9481FB1A-CC17-42DD-ABAC-BDEA36B9BD02}" srcOrd="8" destOrd="0" presId="urn:microsoft.com/office/officeart/2018/2/layout/IconVerticalSolidList"/>
    <dgm:cxn modelId="{1E5796EA-D128-43FD-A31B-9C16B184904D}" type="presParOf" srcId="{9481FB1A-CC17-42DD-ABAC-BDEA36B9BD02}" destId="{F0125BDA-8819-4633-8F03-332D09869DA0}" srcOrd="0" destOrd="0" presId="urn:microsoft.com/office/officeart/2018/2/layout/IconVerticalSolidList"/>
    <dgm:cxn modelId="{54B96511-9497-46FE-91BD-6849D0C8E54B}" type="presParOf" srcId="{9481FB1A-CC17-42DD-ABAC-BDEA36B9BD02}" destId="{03B71C50-46F6-4A1C-8410-A5F0A8D60267}" srcOrd="1" destOrd="0" presId="urn:microsoft.com/office/officeart/2018/2/layout/IconVerticalSolidList"/>
    <dgm:cxn modelId="{EAEB5F47-26E9-4A94-A106-EB32668B5BB6}" type="presParOf" srcId="{9481FB1A-CC17-42DD-ABAC-BDEA36B9BD02}" destId="{130FD477-B86E-4E69-A890-5872B81FC064}" srcOrd="2" destOrd="0" presId="urn:microsoft.com/office/officeart/2018/2/layout/IconVerticalSolidList"/>
    <dgm:cxn modelId="{BFFA77E3-E1A1-413D-BA53-D56C0E13F252}" type="presParOf" srcId="{9481FB1A-CC17-42DD-ABAC-BDEA36B9BD02}" destId="{2BA4B596-4C52-4615-8056-852C1E4FED7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A42E7C-6F01-40A8-9906-1190DF82FAC0}"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5631AB0-A5EB-4614-877A-C75680DCC2CA}">
      <dgm:prSet/>
      <dgm:spPr/>
      <dgm:t>
        <a:bodyPr/>
        <a:lstStyle/>
        <a:p>
          <a:pPr>
            <a:defRPr cap="all"/>
          </a:pPr>
          <a:r>
            <a:rPr lang="en-US"/>
            <a:t>The United States, for example, has signed MLATs with every European Union member state, many of the organization of American States member states and numerous other countries. In addition to MLATs, certain tax enforcement and extradition treaties contain evidence-related provisions</a:t>
          </a:r>
        </a:p>
      </dgm:t>
    </dgm:pt>
    <dgm:pt modelId="{FE9A665C-F54F-4693-912F-380231F37FB0}" type="parTrans" cxnId="{80AA4E0C-A7F0-4AAE-AC8F-16466BE8C97B}">
      <dgm:prSet/>
      <dgm:spPr/>
      <dgm:t>
        <a:bodyPr/>
        <a:lstStyle/>
        <a:p>
          <a:endParaRPr lang="en-US"/>
        </a:p>
      </dgm:t>
    </dgm:pt>
    <dgm:pt modelId="{6FC85B99-11FC-4BDA-BCAC-3A58673B8EDF}" type="sibTrans" cxnId="{80AA4E0C-A7F0-4AAE-AC8F-16466BE8C97B}">
      <dgm:prSet/>
      <dgm:spPr/>
      <dgm:t>
        <a:bodyPr/>
        <a:lstStyle/>
        <a:p>
          <a:endParaRPr lang="en-US"/>
        </a:p>
      </dgm:t>
    </dgm:pt>
    <dgm:pt modelId="{D291E285-8D83-4598-AD00-6D9BDD2062C9}">
      <dgm:prSet/>
      <dgm:spPr/>
      <dgm:t>
        <a:bodyPr/>
        <a:lstStyle/>
        <a:p>
          <a:pPr>
            <a:defRPr cap="all"/>
          </a:pPr>
          <a:r>
            <a:rPr lang="en-US"/>
            <a:t>Note, not all evidence obtained through MLAT requests is created equal. Although most authorities respond to requests in good faith, occasionally a foreign government will respond to an MLAT request in a less-than-helpful fashion.</a:t>
          </a:r>
        </a:p>
      </dgm:t>
    </dgm:pt>
    <dgm:pt modelId="{243C003D-774C-440F-A58D-6DC1BED9D1D5}" type="parTrans" cxnId="{61DF85B9-880F-462A-8828-2AD80B273C29}">
      <dgm:prSet/>
      <dgm:spPr/>
      <dgm:t>
        <a:bodyPr/>
        <a:lstStyle/>
        <a:p>
          <a:endParaRPr lang="en-US"/>
        </a:p>
      </dgm:t>
    </dgm:pt>
    <dgm:pt modelId="{EE32FD89-755A-42A0-B00F-F28DFBFDF6C2}" type="sibTrans" cxnId="{61DF85B9-880F-462A-8828-2AD80B273C29}">
      <dgm:prSet/>
      <dgm:spPr/>
      <dgm:t>
        <a:bodyPr/>
        <a:lstStyle/>
        <a:p>
          <a:endParaRPr lang="en-US"/>
        </a:p>
      </dgm:t>
    </dgm:pt>
    <dgm:pt modelId="{6904D1F5-2618-48FB-8B0D-3A53153178B0}">
      <dgm:prSet/>
      <dgm:spPr/>
      <dgm:t>
        <a:bodyPr/>
        <a:lstStyle/>
        <a:p>
          <a:pPr>
            <a:defRPr cap="all"/>
          </a:pPr>
          <a:r>
            <a:rPr lang="en-US"/>
            <a:t>Can include Asset Forfeiture Provisions</a:t>
          </a:r>
        </a:p>
      </dgm:t>
    </dgm:pt>
    <dgm:pt modelId="{E6D96643-7C54-4807-AB32-E33F9103938A}" type="parTrans" cxnId="{4B1C8314-A2AE-4DDA-8B4B-F395D59B6AAF}">
      <dgm:prSet/>
      <dgm:spPr/>
      <dgm:t>
        <a:bodyPr/>
        <a:lstStyle/>
        <a:p>
          <a:endParaRPr lang="en-US"/>
        </a:p>
      </dgm:t>
    </dgm:pt>
    <dgm:pt modelId="{C48AB049-13E5-4D39-BE3A-DCF657F116F3}" type="sibTrans" cxnId="{4B1C8314-A2AE-4DDA-8B4B-F395D59B6AAF}">
      <dgm:prSet/>
      <dgm:spPr/>
      <dgm:t>
        <a:bodyPr/>
        <a:lstStyle/>
        <a:p>
          <a:endParaRPr lang="en-US"/>
        </a:p>
      </dgm:t>
    </dgm:pt>
    <dgm:pt modelId="{F8D0908D-630C-4984-A425-659C268883EC}" type="pres">
      <dgm:prSet presAssocID="{2DA42E7C-6F01-40A8-9906-1190DF82FAC0}" presName="root" presStyleCnt="0">
        <dgm:presLayoutVars>
          <dgm:dir/>
          <dgm:resizeHandles val="exact"/>
        </dgm:presLayoutVars>
      </dgm:prSet>
      <dgm:spPr/>
    </dgm:pt>
    <dgm:pt modelId="{E5ABAC7E-0121-482D-9286-D01E355C7924}" type="pres">
      <dgm:prSet presAssocID="{45631AB0-A5EB-4614-877A-C75680DCC2CA}" presName="compNode" presStyleCnt="0"/>
      <dgm:spPr/>
    </dgm:pt>
    <dgm:pt modelId="{6E0BAD8E-5890-472C-B6AF-F6FDDEF8437B}" type="pres">
      <dgm:prSet presAssocID="{45631AB0-A5EB-4614-877A-C75680DCC2CA}" presName="iconBgRect" presStyleLbl="bgShp" presStyleIdx="0" presStyleCnt="3"/>
      <dgm:spPr/>
    </dgm:pt>
    <dgm:pt modelId="{716AE82D-6DAF-4195-A0CE-95779F198B0F}" type="pres">
      <dgm:prSet presAssocID="{45631AB0-A5EB-4614-877A-C75680DCC2C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nching Diagram"/>
        </a:ext>
      </dgm:extLst>
    </dgm:pt>
    <dgm:pt modelId="{90D7B3BF-AECA-498F-8428-5BEBF5495433}" type="pres">
      <dgm:prSet presAssocID="{45631AB0-A5EB-4614-877A-C75680DCC2CA}" presName="spaceRect" presStyleCnt="0"/>
      <dgm:spPr/>
    </dgm:pt>
    <dgm:pt modelId="{9463CB23-133B-4674-85EF-1DEF986F8C07}" type="pres">
      <dgm:prSet presAssocID="{45631AB0-A5EB-4614-877A-C75680DCC2CA}" presName="textRect" presStyleLbl="revTx" presStyleIdx="0" presStyleCnt="3">
        <dgm:presLayoutVars>
          <dgm:chMax val="1"/>
          <dgm:chPref val="1"/>
        </dgm:presLayoutVars>
      </dgm:prSet>
      <dgm:spPr/>
    </dgm:pt>
    <dgm:pt modelId="{9A469C38-EF52-4604-9BC5-AC4395050EF9}" type="pres">
      <dgm:prSet presAssocID="{6FC85B99-11FC-4BDA-BCAC-3A58673B8EDF}" presName="sibTrans" presStyleCnt="0"/>
      <dgm:spPr/>
    </dgm:pt>
    <dgm:pt modelId="{5D408794-493D-4E03-BD69-9A079C366251}" type="pres">
      <dgm:prSet presAssocID="{D291E285-8D83-4598-AD00-6D9BDD2062C9}" presName="compNode" presStyleCnt="0"/>
      <dgm:spPr/>
    </dgm:pt>
    <dgm:pt modelId="{DB46580C-BBEA-4763-BC0F-234B3A7EC1F0}" type="pres">
      <dgm:prSet presAssocID="{D291E285-8D83-4598-AD00-6D9BDD2062C9}" presName="iconBgRect" presStyleLbl="bgShp" presStyleIdx="1" presStyleCnt="3"/>
      <dgm:spPr/>
    </dgm:pt>
    <dgm:pt modelId="{9F76AB19-AC95-4408-BE0D-9FCC54062B9A}" type="pres">
      <dgm:prSet presAssocID="{D291E285-8D83-4598-AD00-6D9BDD2062C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nk"/>
        </a:ext>
      </dgm:extLst>
    </dgm:pt>
    <dgm:pt modelId="{C87F7AD5-48C0-4627-82E6-960AEECF8DBA}" type="pres">
      <dgm:prSet presAssocID="{D291E285-8D83-4598-AD00-6D9BDD2062C9}" presName="spaceRect" presStyleCnt="0"/>
      <dgm:spPr/>
    </dgm:pt>
    <dgm:pt modelId="{EC08678D-608C-4274-B30D-64F3BC253DFD}" type="pres">
      <dgm:prSet presAssocID="{D291E285-8D83-4598-AD00-6D9BDD2062C9}" presName="textRect" presStyleLbl="revTx" presStyleIdx="1" presStyleCnt="3">
        <dgm:presLayoutVars>
          <dgm:chMax val="1"/>
          <dgm:chPref val="1"/>
        </dgm:presLayoutVars>
      </dgm:prSet>
      <dgm:spPr/>
    </dgm:pt>
    <dgm:pt modelId="{3943E97A-5D93-4EF5-9984-D208A0CB7116}" type="pres">
      <dgm:prSet presAssocID="{EE32FD89-755A-42A0-B00F-F28DFBFDF6C2}" presName="sibTrans" presStyleCnt="0"/>
      <dgm:spPr/>
    </dgm:pt>
    <dgm:pt modelId="{3160D761-B1DF-4046-A0B5-92A5443EFE9C}" type="pres">
      <dgm:prSet presAssocID="{6904D1F5-2618-48FB-8B0D-3A53153178B0}" presName="compNode" presStyleCnt="0"/>
      <dgm:spPr/>
    </dgm:pt>
    <dgm:pt modelId="{D016AD44-9899-4503-B063-CF6537934A7B}" type="pres">
      <dgm:prSet presAssocID="{6904D1F5-2618-48FB-8B0D-3A53153178B0}" presName="iconBgRect" presStyleLbl="bgShp" presStyleIdx="2" presStyleCnt="3"/>
      <dgm:spPr/>
    </dgm:pt>
    <dgm:pt modelId="{BAE4C090-DAD9-4654-A6E5-FB8A5447ADEC}" type="pres">
      <dgm:prSet presAssocID="{6904D1F5-2618-48FB-8B0D-3A53153178B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79905BB2-F3EB-4CF5-99FF-9FFFFE90B607}" type="pres">
      <dgm:prSet presAssocID="{6904D1F5-2618-48FB-8B0D-3A53153178B0}" presName="spaceRect" presStyleCnt="0"/>
      <dgm:spPr/>
    </dgm:pt>
    <dgm:pt modelId="{0D140930-A912-485D-8BB4-ACBD475958E5}" type="pres">
      <dgm:prSet presAssocID="{6904D1F5-2618-48FB-8B0D-3A53153178B0}" presName="textRect" presStyleLbl="revTx" presStyleIdx="2" presStyleCnt="3">
        <dgm:presLayoutVars>
          <dgm:chMax val="1"/>
          <dgm:chPref val="1"/>
        </dgm:presLayoutVars>
      </dgm:prSet>
      <dgm:spPr/>
    </dgm:pt>
  </dgm:ptLst>
  <dgm:cxnLst>
    <dgm:cxn modelId="{80AA4E0C-A7F0-4AAE-AC8F-16466BE8C97B}" srcId="{2DA42E7C-6F01-40A8-9906-1190DF82FAC0}" destId="{45631AB0-A5EB-4614-877A-C75680DCC2CA}" srcOrd="0" destOrd="0" parTransId="{FE9A665C-F54F-4693-912F-380231F37FB0}" sibTransId="{6FC85B99-11FC-4BDA-BCAC-3A58673B8EDF}"/>
    <dgm:cxn modelId="{4B1C8314-A2AE-4DDA-8B4B-F395D59B6AAF}" srcId="{2DA42E7C-6F01-40A8-9906-1190DF82FAC0}" destId="{6904D1F5-2618-48FB-8B0D-3A53153178B0}" srcOrd="2" destOrd="0" parTransId="{E6D96643-7C54-4807-AB32-E33F9103938A}" sibTransId="{C48AB049-13E5-4D39-BE3A-DCF657F116F3}"/>
    <dgm:cxn modelId="{1253C442-E299-491C-82E4-9B6448098F71}" type="presOf" srcId="{2DA42E7C-6F01-40A8-9906-1190DF82FAC0}" destId="{F8D0908D-630C-4984-A425-659C268883EC}" srcOrd="0" destOrd="0" presId="urn:microsoft.com/office/officeart/2018/5/layout/IconCircleLabelList"/>
    <dgm:cxn modelId="{E36AFF8E-9A3E-4466-9FEB-2C47CC510945}" type="presOf" srcId="{D291E285-8D83-4598-AD00-6D9BDD2062C9}" destId="{EC08678D-608C-4274-B30D-64F3BC253DFD}" srcOrd="0" destOrd="0" presId="urn:microsoft.com/office/officeart/2018/5/layout/IconCircleLabelList"/>
    <dgm:cxn modelId="{61DF85B9-880F-462A-8828-2AD80B273C29}" srcId="{2DA42E7C-6F01-40A8-9906-1190DF82FAC0}" destId="{D291E285-8D83-4598-AD00-6D9BDD2062C9}" srcOrd="1" destOrd="0" parTransId="{243C003D-774C-440F-A58D-6DC1BED9D1D5}" sibTransId="{EE32FD89-755A-42A0-B00F-F28DFBFDF6C2}"/>
    <dgm:cxn modelId="{463288BC-2F66-46A8-B742-B67296E463F5}" type="presOf" srcId="{6904D1F5-2618-48FB-8B0D-3A53153178B0}" destId="{0D140930-A912-485D-8BB4-ACBD475958E5}" srcOrd="0" destOrd="0" presId="urn:microsoft.com/office/officeart/2018/5/layout/IconCircleLabelList"/>
    <dgm:cxn modelId="{501C1CC6-85B9-4F7A-B361-E19A90F4D427}" type="presOf" srcId="{45631AB0-A5EB-4614-877A-C75680DCC2CA}" destId="{9463CB23-133B-4674-85EF-1DEF986F8C07}" srcOrd="0" destOrd="0" presId="urn:microsoft.com/office/officeart/2018/5/layout/IconCircleLabelList"/>
    <dgm:cxn modelId="{5A44CC0B-E579-4D95-85A5-5D45A61931F4}" type="presParOf" srcId="{F8D0908D-630C-4984-A425-659C268883EC}" destId="{E5ABAC7E-0121-482D-9286-D01E355C7924}" srcOrd="0" destOrd="0" presId="urn:microsoft.com/office/officeart/2018/5/layout/IconCircleLabelList"/>
    <dgm:cxn modelId="{ED03098A-86BD-4E76-857E-78F836A18A17}" type="presParOf" srcId="{E5ABAC7E-0121-482D-9286-D01E355C7924}" destId="{6E0BAD8E-5890-472C-B6AF-F6FDDEF8437B}" srcOrd="0" destOrd="0" presId="urn:microsoft.com/office/officeart/2018/5/layout/IconCircleLabelList"/>
    <dgm:cxn modelId="{0D26B699-90F9-4EB7-91BB-65C7ACC13E6E}" type="presParOf" srcId="{E5ABAC7E-0121-482D-9286-D01E355C7924}" destId="{716AE82D-6DAF-4195-A0CE-95779F198B0F}" srcOrd="1" destOrd="0" presId="urn:microsoft.com/office/officeart/2018/5/layout/IconCircleLabelList"/>
    <dgm:cxn modelId="{408FBE15-E002-41FE-9494-F52D02129FF1}" type="presParOf" srcId="{E5ABAC7E-0121-482D-9286-D01E355C7924}" destId="{90D7B3BF-AECA-498F-8428-5BEBF5495433}" srcOrd="2" destOrd="0" presId="urn:microsoft.com/office/officeart/2018/5/layout/IconCircleLabelList"/>
    <dgm:cxn modelId="{9C453F2A-E2A7-4266-8E89-A7730215C3BB}" type="presParOf" srcId="{E5ABAC7E-0121-482D-9286-D01E355C7924}" destId="{9463CB23-133B-4674-85EF-1DEF986F8C07}" srcOrd="3" destOrd="0" presId="urn:microsoft.com/office/officeart/2018/5/layout/IconCircleLabelList"/>
    <dgm:cxn modelId="{75064FE4-72BB-49FF-81F2-E327DD1F2C13}" type="presParOf" srcId="{F8D0908D-630C-4984-A425-659C268883EC}" destId="{9A469C38-EF52-4604-9BC5-AC4395050EF9}" srcOrd="1" destOrd="0" presId="urn:microsoft.com/office/officeart/2018/5/layout/IconCircleLabelList"/>
    <dgm:cxn modelId="{F987568F-5CEE-4DA2-815C-73A4BC35907D}" type="presParOf" srcId="{F8D0908D-630C-4984-A425-659C268883EC}" destId="{5D408794-493D-4E03-BD69-9A079C366251}" srcOrd="2" destOrd="0" presId="urn:microsoft.com/office/officeart/2018/5/layout/IconCircleLabelList"/>
    <dgm:cxn modelId="{D9E6FA74-2BA5-46FC-94AE-9AF09D0A21D3}" type="presParOf" srcId="{5D408794-493D-4E03-BD69-9A079C366251}" destId="{DB46580C-BBEA-4763-BC0F-234B3A7EC1F0}" srcOrd="0" destOrd="0" presId="urn:microsoft.com/office/officeart/2018/5/layout/IconCircleLabelList"/>
    <dgm:cxn modelId="{B9DEB354-FE9F-47FE-AD46-5C7C312CEBA6}" type="presParOf" srcId="{5D408794-493D-4E03-BD69-9A079C366251}" destId="{9F76AB19-AC95-4408-BE0D-9FCC54062B9A}" srcOrd="1" destOrd="0" presId="urn:microsoft.com/office/officeart/2018/5/layout/IconCircleLabelList"/>
    <dgm:cxn modelId="{CBD8F7C6-8B01-4B9A-8520-195965AC4B28}" type="presParOf" srcId="{5D408794-493D-4E03-BD69-9A079C366251}" destId="{C87F7AD5-48C0-4627-82E6-960AEECF8DBA}" srcOrd="2" destOrd="0" presId="urn:microsoft.com/office/officeart/2018/5/layout/IconCircleLabelList"/>
    <dgm:cxn modelId="{30921D52-DD69-4728-B486-C7071D5223C7}" type="presParOf" srcId="{5D408794-493D-4E03-BD69-9A079C366251}" destId="{EC08678D-608C-4274-B30D-64F3BC253DFD}" srcOrd="3" destOrd="0" presId="urn:microsoft.com/office/officeart/2018/5/layout/IconCircleLabelList"/>
    <dgm:cxn modelId="{5DBD3346-3B86-4DCE-BC5B-B796F600EED6}" type="presParOf" srcId="{F8D0908D-630C-4984-A425-659C268883EC}" destId="{3943E97A-5D93-4EF5-9984-D208A0CB7116}" srcOrd="3" destOrd="0" presId="urn:microsoft.com/office/officeart/2018/5/layout/IconCircleLabelList"/>
    <dgm:cxn modelId="{887DD5C3-7D33-4F3E-8764-35FDCD3C65CE}" type="presParOf" srcId="{F8D0908D-630C-4984-A425-659C268883EC}" destId="{3160D761-B1DF-4046-A0B5-92A5443EFE9C}" srcOrd="4" destOrd="0" presId="urn:microsoft.com/office/officeart/2018/5/layout/IconCircleLabelList"/>
    <dgm:cxn modelId="{1F5A6C91-2B12-4E4E-BA81-D8509411B5BB}" type="presParOf" srcId="{3160D761-B1DF-4046-A0B5-92A5443EFE9C}" destId="{D016AD44-9899-4503-B063-CF6537934A7B}" srcOrd="0" destOrd="0" presId="urn:microsoft.com/office/officeart/2018/5/layout/IconCircleLabelList"/>
    <dgm:cxn modelId="{12D7ED56-21BD-49A1-971E-CCEF19137363}" type="presParOf" srcId="{3160D761-B1DF-4046-A0B5-92A5443EFE9C}" destId="{BAE4C090-DAD9-4654-A6E5-FB8A5447ADEC}" srcOrd="1" destOrd="0" presId="urn:microsoft.com/office/officeart/2018/5/layout/IconCircleLabelList"/>
    <dgm:cxn modelId="{2F0C9538-AD83-4D2A-AD3E-E53C6E9DE0C3}" type="presParOf" srcId="{3160D761-B1DF-4046-A0B5-92A5443EFE9C}" destId="{79905BB2-F3EB-4CF5-99FF-9FFFFE90B607}" srcOrd="2" destOrd="0" presId="urn:microsoft.com/office/officeart/2018/5/layout/IconCircleLabelList"/>
    <dgm:cxn modelId="{34EF7123-F684-48AE-85D3-1CC5E25545D0}" type="presParOf" srcId="{3160D761-B1DF-4046-A0B5-92A5443EFE9C}" destId="{0D140930-A912-485D-8BB4-ACBD475958E5}"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AA6B37-A818-4AC5-9F9A-387E338A0B07}"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761372F7-84FE-4F71-A111-E3FE2711DE15}">
      <dgm:prSet/>
      <dgm:spPr/>
      <dgm:t>
        <a:bodyPr/>
        <a:lstStyle/>
        <a:p>
          <a:r>
            <a:rPr lang="en-US"/>
            <a:t>In addition to MLATs, certain tax enforcement and extradition treaties contain evidence-related provisions.</a:t>
          </a:r>
        </a:p>
      </dgm:t>
    </dgm:pt>
    <dgm:pt modelId="{5EA5240A-6059-4901-B3C4-22E7B60A48B9}" type="parTrans" cxnId="{7CF1A1B7-A5C1-4156-B74A-C8AF349EDBBA}">
      <dgm:prSet/>
      <dgm:spPr/>
      <dgm:t>
        <a:bodyPr/>
        <a:lstStyle/>
        <a:p>
          <a:endParaRPr lang="en-US"/>
        </a:p>
      </dgm:t>
    </dgm:pt>
    <dgm:pt modelId="{414C9A74-B41D-4743-BC74-5337CD899836}" type="sibTrans" cxnId="{7CF1A1B7-A5C1-4156-B74A-C8AF349EDBBA}">
      <dgm:prSet/>
      <dgm:spPr/>
      <dgm:t>
        <a:bodyPr/>
        <a:lstStyle/>
        <a:p>
          <a:endParaRPr lang="en-US"/>
        </a:p>
      </dgm:t>
    </dgm:pt>
    <dgm:pt modelId="{4AF88836-8A93-4D7B-9B1B-613EC30FAA43}">
      <dgm:prSet/>
      <dgm:spPr/>
      <dgm:t>
        <a:bodyPr/>
        <a:lstStyle/>
        <a:p>
          <a:r>
            <a:rPr lang="en-US"/>
            <a:t>Many Countries, including the United States, are also party to corruption-specific multinational treaties such as the United Nations Convention Against Corruption (UNCAC) and the OECD Anti-Bribery Convention</a:t>
          </a:r>
        </a:p>
      </dgm:t>
    </dgm:pt>
    <dgm:pt modelId="{F42C9436-8A52-42F3-994B-6A7EF43AAE21}" type="parTrans" cxnId="{DF9560B1-42C5-4C95-A405-0AB5715F7F46}">
      <dgm:prSet/>
      <dgm:spPr/>
      <dgm:t>
        <a:bodyPr/>
        <a:lstStyle/>
        <a:p>
          <a:endParaRPr lang="en-US"/>
        </a:p>
      </dgm:t>
    </dgm:pt>
    <dgm:pt modelId="{B6B6971E-7A3A-4A48-B4FF-B80B5D94C404}" type="sibTrans" cxnId="{DF9560B1-42C5-4C95-A405-0AB5715F7F46}">
      <dgm:prSet/>
      <dgm:spPr/>
      <dgm:t>
        <a:bodyPr/>
        <a:lstStyle/>
        <a:p>
          <a:endParaRPr lang="en-US"/>
        </a:p>
      </dgm:t>
    </dgm:pt>
    <dgm:pt modelId="{8AA4FEBB-F6E0-4146-96D9-5EC1302BFA1B}" type="pres">
      <dgm:prSet presAssocID="{F1AA6B37-A818-4AC5-9F9A-387E338A0B07}" presName="linear" presStyleCnt="0">
        <dgm:presLayoutVars>
          <dgm:animLvl val="lvl"/>
          <dgm:resizeHandles val="exact"/>
        </dgm:presLayoutVars>
      </dgm:prSet>
      <dgm:spPr/>
    </dgm:pt>
    <dgm:pt modelId="{39800210-E727-48D7-9035-5051F2354B83}" type="pres">
      <dgm:prSet presAssocID="{761372F7-84FE-4F71-A111-E3FE2711DE15}" presName="parentText" presStyleLbl="node1" presStyleIdx="0" presStyleCnt="2">
        <dgm:presLayoutVars>
          <dgm:chMax val="0"/>
          <dgm:bulletEnabled val="1"/>
        </dgm:presLayoutVars>
      </dgm:prSet>
      <dgm:spPr/>
    </dgm:pt>
    <dgm:pt modelId="{E0CCE495-0B86-4211-8C4A-A01B2670FB44}" type="pres">
      <dgm:prSet presAssocID="{414C9A74-B41D-4743-BC74-5337CD899836}" presName="spacer" presStyleCnt="0"/>
      <dgm:spPr/>
    </dgm:pt>
    <dgm:pt modelId="{98522651-B77C-46CE-9A72-6EB91402BA92}" type="pres">
      <dgm:prSet presAssocID="{4AF88836-8A93-4D7B-9B1B-613EC30FAA43}" presName="parentText" presStyleLbl="node1" presStyleIdx="1" presStyleCnt="2">
        <dgm:presLayoutVars>
          <dgm:chMax val="0"/>
          <dgm:bulletEnabled val="1"/>
        </dgm:presLayoutVars>
      </dgm:prSet>
      <dgm:spPr/>
    </dgm:pt>
  </dgm:ptLst>
  <dgm:cxnLst>
    <dgm:cxn modelId="{8407E032-F95F-419A-A6DE-D7EB6ECCE002}" type="presOf" srcId="{761372F7-84FE-4F71-A111-E3FE2711DE15}" destId="{39800210-E727-48D7-9035-5051F2354B83}" srcOrd="0" destOrd="0" presId="urn:microsoft.com/office/officeart/2005/8/layout/vList2"/>
    <dgm:cxn modelId="{50F614B1-4A1D-4524-A095-720C3DC9415C}" type="presOf" srcId="{F1AA6B37-A818-4AC5-9F9A-387E338A0B07}" destId="{8AA4FEBB-F6E0-4146-96D9-5EC1302BFA1B}" srcOrd="0" destOrd="0" presId="urn:microsoft.com/office/officeart/2005/8/layout/vList2"/>
    <dgm:cxn modelId="{DF9560B1-42C5-4C95-A405-0AB5715F7F46}" srcId="{F1AA6B37-A818-4AC5-9F9A-387E338A0B07}" destId="{4AF88836-8A93-4D7B-9B1B-613EC30FAA43}" srcOrd="1" destOrd="0" parTransId="{F42C9436-8A52-42F3-994B-6A7EF43AAE21}" sibTransId="{B6B6971E-7A3A-4A48-B4FF-B80B5D94C404}"/>
    <dgm:cxn modelId="{7CF1A1B7-A5C1-4156-B74A-C8AF349EDBBA}" srcId="{F1AA6B37-A818-4AC5-9F9A-387E338A0B07}" destId="{761372F7-84FE-4F71-A111-E3FE2711DE15}" srcOrd="0" destOrd="0" parTransId="{5EA5240A-6059-4901-B3C4-22E7B60A48B9}" sibTransId="{414C9A74-B41D-4743-BC74-5337CD899836}"/>
    <dgm:cxn modelId="{D0C153D3-F396-4B82-8D27-5817FBE985CA}" type="presOf" srcId="{4AF88836-8A93-4D7B-9B1B-613EC30FAA43}" destId="{98522651-B77C-46CE-9A72-6EB91402BA92}" srcOrd="0" destOrd="0" presId="urn:microsoft.com/office/officeart/2005/8/layout/vList2"/>
    <dgm:cxn modelId="{4C3CFFB3-EFDC-4950-811B-9E1086D3EB11}" type="presParOf" srcId="{8AA4FEBB-F6E0-4146-96D9-5EC1302BFA1B}" destId="{39800210-E727-48D7-9035-5051F2354B83}" srcOrd="0" destOrd="0" presId="urn:microsoft.com/office/officeart/2005/8/layout/vList2"/>
    <dgm:cxn modelId="{7B006C9E-F848-4FA2-B2AE-D27B8BAD1ECE}" type="presParOf" srcId="{8AA4FEBB-F6E0-4146-96D9-5EC1302BFA1B}" destId="{E0CCE495-0B86-4211-8C4A-A01B2670FB44}" srcOrd="1" destOrd="0" presId="urn:microsoft.com/office/officeart/2005/8/layout/vList2"/>
    <dgm:cxn modelId="{ECC1F8D7-A35D-41CD-B449-576E1487BB4A}" type="presParOf" srcId="{8AA4FEBB-F6E0-4146-96D9-5EC1302BFA1B}" destId="{98522651-B77C-46CE-9A72-6EB91402BA9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3A6E51D-F94B-4988-A204-9A93DC8BDE58}"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515CA869-8CE6-4214-B4EE-7BAC77E783A8}">
      <dgm:prSet/>
      <dgm:spPr/>
      <dgm:t>
        <a:bodyPr/>
        <a:lstStyle/>
        <a:p>
          <a:r>
            <a:rPr lang="en-US"/>
            <a:t>At the sub-treaty level, the United States has executive agreements with a number of countries that govern foreign evidence, most of which apply to investigations arising from international narcotics trafficking.</a:t>
          </a:r>
        </a:p>
      </dgm:t>
    </dgm:pt>
    <dgm:pt modelId="{D753D19D-DF0E-409E-9DB2-80B0559AC4C4}" type="parTrans" cxnId="{357E47FB-EDD4-4EF6-8D4A-5432B5D0BC5E}">
      <dgm:prSet/>
      <dgm:spPr/>
      <dgm:t>
        <a:bodyPr/>
        <a:lstStyle/>
        <a:p>
          <a:endParaRPr lang="en-US"/>
        </a:p>
      </dgm:t>
    </dgm:pt>
    <dgm:pt modelId="{8F8D8CED-8FF6-4271-8BB9-18817558C513}" type="sibTrans" cxnId="{357E47FB-EDD4-4EF6-8D4A-5432B5D0BC5E}">
      <dgm:prSet/>
      <dgm:spPr/>
      <dgm:t>
        <a:bodyPr/>
        <a:lstStyle/>
        <a:p>
          <a:endParaRPr lang="en-US"/>
        </a:p>
      </dgm:t>
    </dgm:pt>
    <dgm:pt modelId="{0D1A4F00-111E-4CF3-B39F-7450365C219F}">
      <dgm:prSet/>
      <dgm:spPr/>
      <dgm:t>
        <a:bodyPr/>
        <a:lstStyle/>
        <a:p>
          <a:r>
            <a:rPr lang="en-US"/>
            <a:t>For example, The SEC, for its part, relies on less formal multilateral and bilateral memoranda of understanding (MOUs) to obtain evidence from foreign sources. The SEC and more than 100 other securities regulators across the world are signatories to the International Organization of Securities Commissions (IOSCO) Multilateral Memorandum of Understanding on information-sharing.</a:t>
          </a:r>
        </a:p>
      </dgm:t>
    </dgm:pt>
    <dgm:pt modelId="{4513880F-7678-4725-A139-D7AD2FE94402}" type="parTrans" cxnId="{FAF356A2-439F-4075-A8F9-E810A83E9BA9}">
      <dgm:prSet/>
      <dgm:spPr/>
      <dgm:t>
        <a:bodyPr/>
        <a:lstStyle/>
        <a:p>
          <a:endParaRPr lang="en-US"/>
        </a:p>
      </dgm:t>
    </dgm:pt>
    <dgm:pt modelId="{3652A51E-3F8A-4680-83B4-69A84F151B97}" type="sibTrans" cxnId="{FAF356A2-439F-4075-A8F9-E810A83E9BA9}">
      <dgm:prSet/>
      <dgm:spPr/>
      <dgm:t>
        <a:bodyPr/>
        <a:lstStyle/>
        <a:p>
          <a:endParaRPr lang="en-US"/>
        </a:p>
      </dgm:t>
    </dgm:pt>
    <dgm:pt modelId="{B1F32051-8B1C-42ED-B9A6-0176CCE4AD59}" type="pres">
      <dgm:prSet presAssocID="{93A6E51D-F94B-4988-A204-9A93DC8BDE58}" presName="hierChild1" presStyleCnt="0">
        <dgm:presLayoutVars>
          <dgm:chPref val="1"/>
          <dgm:dir/>
          <dgm:animOne val="branch"/>
          <dgm:animLvl val="lvl"/>
          <dgm:resizeHandles/>
        </dgm:presLayoutVars>
      </dgm:prSet>
      <dgm:spPr/>
    </dgm:pt>
    <dgm:pt modelId="{C56A669D-199B-4A46-B9A4-A2D4D7089634}" type="pres">
      <dgm:prSet presAssocID="{515CA869-8CE6-4214-B4EE-7BAC77E783A8}" presName="hierRoot1" presStyleCnt="0"/>
      <dgm:spPr/>
    </dgm:pt>
    <dgm:pt modelId="{8E6F0064-7594-4208-A64E-A28A745D8053}" type="pres">
      <dgm:prSet presAssocID="{515CA869-8CE6-4214-B4EE-7BAC77E783A8}" presName="composite" presStyleCnt="0"/>
      <dgm:spPr/>
    </dgm:pt>
    <dgm:pt modelId="{64DF881F-2A64-4C26-8904-E771896CA200}" type="pres">
      <dgm:prSet presAssocID="{515CA869-8CE6-4214-B4EE-7BAC77E783A8}" presName="background" presStyleLbl="node0" presStyleIdx="0" presStyleCnt="2"/>
      <dgm:spPr/>
    </dgm:pt>
    <dgm:pt modelId="{ED3E74FC-28ED-413B-B3C8-1B71E3CCCA08}" type="pres">
      <dgm:prSet presAssocID="{515CA869-8CE6-4214-B4EE-7BAC77E783A8}" presName="text" presStyleLbl="fgAcc0" presStyleIdx="0" presStyleCnt="2">
        <dgm:presLayoutVars>
          <dgm:chPref val="3"/>
        </dgm:presLayoutVars>
      </dgm:prSet>
      <dgm:spPr/>
    </dgm:pt>
    <dgm:pt modelId="{825E2DCE-3A90-4B4C-BF80-145DACCD0E7E}" type="pres">
      <dgm:prSet presAssocID="{515CA869-8CE6-4214-B4EE-7BAC77E783A8}" presName="hierChild2" presStyleCnt="0"/>
      <dgm:spPr/>
    </dgm:pt>
    <dgm:pt modelId="{78C1A567-6716-4F18-8A71-00FADE7E1463}" type="pres">
      <dgm:prSet presAssocID="{0D1A4F00-111E-4CF3-B39F-7450365C219F}" presName="hierRoot1" presStyleCnt="0"/>
      <dgm:spPr/>
    </dgm:pt>
    <dgm:pt modelId="{CCC14148-7386-4D48-8797-4DD96ADBD5AA}" type="pres">
      <dgm:prSet presAssocID="{0D1A4F00-111E-4CF3-B39F-7450365C219F}" presName="composite" presStyleCnt="0"/>
      <dgm:spPr/>
    </dgm:pt>
    <dgm:pt modelId="{D273EB6F-7709-4A25-B9F3-CCB24D6EB071}" type="pres">
      <dgm:prSet presAssocID="{0D1A4F00-111E-4CF3-B39F-7450365C219F}" presName="background" presStyleLbl="node0" presStyleIdx="1" presStyleCnt="2"/>
      <dgm:spPr/>
    </dgm:pt>
    <dgm:pt modelId="{EA44BF53-E843-42DB-8769-5772CA60D3B5}" type="pres">
      <dgm:prSet presAssocID="{0D1A4F00-111E-4CF3-B39F-7450365C219F}" presName="text" presStyleLbl="fgAcc0" presStyleIdx="1" presStyleCnt="2">
        <dgm:presLayoutVars>
          <dgm:chPref val="3"/>
        </dgm:presLayoutVars>
      </dgm:prSet>
      <dgm:spPr/>
    </dgm:pt>
    <dgm:pt modelId="{CA880F09-5CFC-4FE4-B6EC-FDF044E95BFE}" type="pres">
      <dgm:prSet presAssocID="{0D1A4F00-111E-4CF3-B39F-7450365C219F}" presName="hierChild2" presStyleCnt="0"/>
      <dgm:spPr/>
    </dgm:pt>
  </dgm:ptLst>
  <dgm:cxnLst>
    <dgm:cxn modelId="{D07C176D-DF60-40C4-A9F1-528F846F909B}" type="presOf" srcId="{0D1A4F00-111E-4CF3-B39F-7450365C219F}" destId="{EA44BF53-E843-42DB-8769-5772CA60D3B5}" srcOrd="0" destOrd="0" presId="urn:microsoft.com/office/officeart/2005/8/layout/hierarchy1"/>
    <dgm:cxn modelId="{FAF356A2-439F-4075-A8F9-E810A83E9BA9}" srcId="{93A6E51D-F94B-4988-A204-9A93DC8BDE58}" destId="{0D1A4F00-111E-4CF3-B39F-7450365C219F}" srcOrd="1" destOrd="0" parTransId="{4513880F-7678-4725-A139-D7AD2FE94402}" sibTransId="{3652A51E-3F8A-4680-83B4-69A84F151B97}"/>
    <dgm:cxn modelId="{C43477B1-C9D7-443A-A86D-B783E56D1662}" type="presOf" srcId="{515CA869-8CE6-4214-B4EE-7BAC77E783A8}" destId="{ED3E74FC-28ED-413B-B3C8-1B71E3CCCA08}" srcOrd="0" destOrd="0" presId="urn:microsoft.com/office/officeart/2005/8/layout/hierarchy1"/>
    <dgm:cxn modelId="{D498D6B5-C20F-43B3-AD75-E566EEF18DCE}" type="presOf" srcId="{93A6E51D-F94B-4988-A204-9A93DC8BDE58}" destId="{B1F32051-8B1C-42ED-B9A6-0176CCE4AD59}" srcOrd="0" destOrd="0" presId="urn:microsoft.com/office/officeart/2005/8/layout/hierarchy1"/>
    <dgm:cxn modelId="{357E47FB-EDD4-4EF6-8D4A-5432B5D0BC5E}" srcId="{93A6E51D-F94B-4988-A204-9A93DC8BDE58}" destId="{515CA869-8CE6-4214-B4EE-7BAC77E783A8}" srcOrd="0" destOrd="0" parTransId="{D753D19D-DF0E-409E-9DB2-80B0559AC4C4}" sibTransId="{8F8D8CED-8FF6-4271-8BB9-18817558C513}"/>
    <dgm:cxn modelId="{06694D21-801A-49EA-BDF5-40840BB498D0}" type="presParOf" srcId="{B1F32051-8B1C-42ED-B9A6-0176CCE4AD59}" destId="{C56A669D-199B-4A46-B9A4-A2D4D7089634}" srcOrd="0" destOrd="0" presId="urn:microsoft.com/office/officeart/2005/8/layout/hierarchy1"/>
    <dgm:cxn modelId="{BAF3422B-01F6-4D5F-BF57-A964C3BB9ECD}" type="presParOf" srcId="{C56A669D-199B-4A46-B9A4-A2D4D7089634}" destId="{8E6F0064-7594-4208-A64E-A28A745D8053}" srcOrd="0" destOrd="0" presId="urn:microsoft.com/office/officeart/2005/8/layout/hierarchy1"/>
    <dgm:cxn modelId="{14825608-0BB4-4611-B9CB-DBF7892ADE13}" type="presParOf" srcId="{8E6F0064-7594-4208-A64E-A28A745D8053}" destId="{64DF881F-2A64-4C26-8904-E771896CA200}" srcOrd="0" destOrd="0" presId="urn:microsoft.com/office/officeart/2005/8/layout/hierarchy1"/>
    <dgm:cxn modelId="{B5B92047-8A2C-4F33-81A1-17AF31ADFEAB}" type="presParOf" srcId="{8E6F0064-7594-4208-A64E-A28A745D8053}" destId="{ED3E74FC-28ED-413B-B3C8-1B71E3CCCA08}" srcOrd="1" destOrd="0" presId="urn:microsoft.com/office/officeart/2005/8/layout/hierarchy1"/>
    <dgm:cxn modelId="{7FBD3F50-71C0-4FF9-9A53-FA0C247740F3}" type="presParOf" srcId="{C56A669D-199B-4A46-B9A4-A2D4D7089634}" destId="{825E2DCE-3A90-4B4C-BF80-145DACCD0E7E}" srcOrd="1" destOrd="0" presId="urn:microsoft.com/office/officeart/2005/8/layout/hierarchy1"/>
    <dgm:cxn modelId="{B1E1434D-9FF8-432C-BD42-DB7BD8675CCD}" type="presParOf" srcId="{B1F32051-8B1C-42ED-B9A6-0176CCE4AD59}" destId="{78C1A567-6716-4F18-8A71-00FADE7E1463}" srcOrd="1" destOrd="0" presId="urn:microsoft.com/office/officeart/2005/8/layout/hierarchy1"/>
    <dgm:cxn modelId="{19D3B6A0-BC22-4DDE-AD29-77A37ACAD6CB}" type="presParOf" srcId="{78C1A567-6716-4F18-8A71-00FADE7E1463}" destId="{CCC14148-7386-4D48-8797-4DD96ADBD5AA}" srcOrd="0" destOrd="0" presId="urn:microsoft.com/office/officeart/2005/8/layout/hierarchy1"/>
    <dgm:cxn modelId="{F764246A-02A4-4D8F-9905-1EB22AC2DE9F}" type="presParOf" srcId="{CCC14148-7386-4D48-8797-4DD96ADBD5AA}" destId="{D273EB6F-7709-4A25-B9F3-CCB24D6EB071}" srcOrd="0" destOrd="0" presId="urn:microsoft.com/office/officeart/2005/8/layout/hierarchy1"/>
    <dgm:cxn modelId="{D11C8DBA-D329-4CB8-9BA6-0E40CB8E6709}" type="presParOf" srcId="{CCC14148-7386-4D48-8797-4DD96ADBD5AA}" destId="{EA44BF53-E843-42DB-8769-5772CA60D3B5}" srcOrd="1" destOrd="0" presId="urn:microsoft.com/office/officeart/2005/8/layout/hierarchy1"/>
    <dgm:cxn modelId="{B14B1F19-CCD1-4FBC-8804-518C2C82D8B8}" type="presParOf" srcId="{78C1A567-6716-4F18-8A71-00FADE7E1463}" destId="{CA880F09-5CFC-4FE4-B6EC-FDF044E95BF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8962B08-5235-4AD8-9F11-1C760E3DB8E3}"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27AD5C1-3C3F-4260-BFC4-20E2D1A333E5}">
      <dgm:prSet/>
      <dgm:spPr/>
      <dgm:t>
        <a:bodyPr/>
        <a:lstStyle/>
        <a:p>
          <a:r>
            <a:rPr lang="en-US"/>
            <a:t>Requesting records be supplied voluntarily by a foreign person or company</a:t>
          </a:r>
        </a:p>
      </dgm:t>
    </dgm:pt>
    <dgm:pt modelId="{8FA39315-85E7-4EFE-AE3E-6A2B1F226251}" type="parTrans" cxnId="{F297A94B-0F2E-44B4-B7CC-7ACE1A4ED2E6}">
      <dgm:prSet/>
      <dgm:spPr/>
      <dgm:t>
        <a:bodyPr/>
        <a:lstStyle/>
        <a:p>
          <a:endParaRPr lang="en-US"/>
        </a:p>
      </dgm:t>
    </dgm:pt>
    <dgm:pt modelId="{F8AC1484-F299-4DE5-92AF-0F8B8B215300}" type="sibTrans" cxnId="{F297A94B-0F2E-44B4-B7CC-7ACE1A4ED2E6}">
      <dgm:prSet/>
      <dgm:spPr/>
      <dgm:t>
        <a:bodyPr/>
        <a:lstStyle/>
        <a:p>
          <a:endParaRPr lang="en-US"/>
        </a:p>
      </dgm:t>
    </dgm:pt>
    <dgm:pt modelId="{7F14A8B2-A8B3-4BCC-BFF0-C18B5704C143}">
      <dgm:prSet/>
      <dgm:spPr/>
      <dgm:t>
        <a:bodyPr/>
        <a:lstStyle/>
        <a:p>
          <a:r>
            <a:rPr lang="en-US"/>
            <a:t>The U.S. uses a legal form that is signed by the witness attesting to the accuracy of the records that can be entered as evidence into a U.S. Court</a:t>
          </a:r>
        </a:p>
      </dgm:t>
    </dgm:pt>
    <dgm:pt modelId="{9693BFD8-7E2F-4E27-956B-A9AD0AEE2335}" type="parTrans" cxnId="{8B70C77F-FEFA-4FFB-99EE-17FE561A940E}">
      <dgm:prSet/>
      <dgm:spPr/>
      <dgm:t>
        <a:bodyPr/>
        <a:lstStyle/>
        <a:p>
          <a:endParaRPr lang="en-US"/>
        </a:p>
      </dgm:t>
    </dgm:pt>
    <dgm:pt modelId="{3840B546-85BE-4BB1-9FE7-BE2449E9D056}" type="sibTrans" cxnId="{8B70C77F-FEFA-4FFB-99EE-17FE561A940E}">
      <dgm:prSet/>
      <dgm:spPr/>
      <dgm:t>
        <a:bodyPr/>
        <a:lstStyle/>
        <a:p>
          <a:endParaRPr lang="en-US"/>
        </a:p>
      </dgm:t>
    </dgm:pt>
    <dgm:pt modelId="{3134A578-008B-453D-A3A1-2339861871CD}">
      <dgm:prSet/>
      <dgm:spPr/>
      <dgm:t>
        <a:bodyPr/>
        <a:lstStyle/>
        <a:p>
          <a:r>
            <a:rPr lang="en-US"/>
            <a:t>Do not violate a countries Sovereignty</a:t>
          </a:r>
        </a:p>
      </dgm:t>
    </dgm:pt>
    <dgm:pt modelId="{E1DCDFFD-C540-4B41-8BE9-EA5C9C1AB5E0}" type="parTrans" cxnId="{79746778-3842-423E-83A8-C225B47C847C}">
      <dgm:prSet/>
      <dgm:spPr/>
      <dgm:t>
        <a:bodyPr/>
        <a:lstStyle/>
        <a:p>
          <a:endParaRPr lang="en-US"/>
        </a:p>
      </dgm:t>
    </dgm:pt>
    <dgm:pt modelId="{6FC53893-1E63-440A-A6AE-958F151E0D5D}" type="sibTrans" cxnId="{79746778-3842-423E-83A8-C225B47C847C}">
      <dgm:prSet/>
      <dgm:spPr/>
      <dgm:t>
        <a:bodyPr/>
        <a:lstStyle/>
        <a:p>
          <a:endParaRPr lang="en-US"/>
        </a:p>
      </dgm:t>
    </dgm:pt>
    <dgm:pt modelId="{46512B5C-A735-44D7-B48D-0B0B03E6E86B}" type="pres">
      <dgm:prSet presAssocID="{E8962B08-5235-4AD8-9F11-1C760E3DB8E3}" presName="root" presStyleCnt="0">
        <dgm:presLayoutVars>
          <dgm:dir/>
          <dgm:resizeHandles val="exact"/>
        </dgm:presLayoutVars>
      </dgm:prSet>
      <dgm:spPr/>
    </dgm:pt>
    <dgm:pt modelId="{D4AD91FC-87F6-4E13-BD4C-048E9AD73D10}" type="pres">
      <dgm:prSet presAssocID="{C27AD5C1-3C3F-4260-BFC4-20E2D1A333E5}" presName="compNode" presStyleCnt="0"/>
      <dgm:spPr/>
    </dgm:pt>
    <dgm:pt modelId="{58B61D4A-9037-420D-B539-6035901453A8}" type="pres">
      <dgm:prSet presAssocID="{C27AD5C1-3C3F-4260-BFC4-20E2D1A333E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9C589A0E-CFD2-418D-A903-D64356335981}" type="pres">
      <dgm:prSet presAssocID="{C27AD5C1-3C3F-4260-BFC4-20E2D1A333E5}" presName="spaceRect" presStyleCnt="0"/>
      <dgm:spPr/>
    </dgm:pt>
    <dgm:pt modelId="{2737F21E-4062-43BD-A14B-F6A1F2531A92}" type="pres">
      <dgm:prSet presAssocID="{C27AD5C1-3C3F-4260-BFC4-20E2D1A333E5}" presName="textRect" presStyleLbl="revTx" presStyleIdx="0" presStyleCnt="3">
        <dgm:presLayoutVars>
          <dgm:chMax val="1"/>
          <dgm:chPref val="1"/>
        </dgm:presLayoutVars>
      </dgm:prSet>
      <dgm:spPr/>
    </dgm:pt>
    <dgm:pt modelId="{E42DFE1E-5014-48DD-AB54-FEB29E59BE3B}" type="pres">
      <dgm:prSet presAssocID="{F8AC1484-F299-4DE5-92AF-0F8B8B215300}" presName="sibTrans" presStyleCnt="0"/>
      <dgm:spPr/>
    </dgm:pt>
    <dgm:pt modelId="{05E6E1DE-F69C-4AC6-8DC5-517EBF562B09}" type="pres">
      <dgm:prSet presAssocID="{7F14A8B2-A8B3-4BCC-BFF0-C18B5704C143}" presName="compNode" presStyleCnt="0"/>
      <dgm:spPr/>
    </dgm:pt>
    <dgm:pt modelId="{CA7A2627-D874-4DE0-AB0F-51AB45544FCA}" type="pres">
      <dgm:prSet presAssocID="{7F14A8B2-A8B3-4BCC-BFF0-C18B5704C14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avel"/>
        </a:ext>
      </dgm:extLst>
    </dgm:pt>
    <dgm:pt modelId="{CBDF1F0A-A29B-4867-AE86-3834AF5D35CE}" type="pres">
      <dgm:prSet presAssocID="{7F14A8B2-A8B3-4BCC-BFF0-C18B5704C143}" presName="spaceRect" presStyleCnt="0"/>
      <dgm:spPr/>
    </dgm:pt>
    <dgm:pt modelId="{46036062-29AC-47EF-BDDE-98C39DE49C38}" type="pres">
      <dgm:prSet presAssocID="{7F14A8B2-A8B3-4BCC-BFF0-C18B5704C143}" presName="textRect" presStyleLbl="revTx" presStyleIdx="1" presStyleCnt="3">
        <dgm:presLayoutVars>
          <dgm:chMax val="1"/>
          <dgm:chPref val="1"/>
        </dgm:presLayoutVars>
      </dgm:prSet>
      <dgm:spPr/>
    </dgm:pt>
    <dgm:pt modelId="{90FC64FE-F4D0-4B91-8E26-D43275C13F95}" type="pres">
      <dgm:prSet presAssocID="{3840B546-85BE-4BB1-9FE7-BE2449E9D056}" presName="sibTrans" presStyleCnt="0"/>
      <dgm:spPr/>
    </dgm:pt>
    <dgm:pt modelId="{E61388F8-6428-4D22-90B1-853552A6B620}" type="pres">
      <dgm:prSet presAssocID="{3134A578-008B-453D-A3A1-2339861871CD}" presName="compNode" presStyleCnt="0"/>
      <dgm:spPr/>
    </dgm:pt>
    <dgm:pt modelId="{497C9AB7-BA59-4112-A09E-69CDC2F8A789}" type="pres">
      <dgm:prSet presAssocID="{3134A578-008B-453D-A3A1-2339861871C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arth Globe Europe-Africa"/>
        </a:ext>
      </dgm:extLst>
    </dgm:pt>
    <dgm:pt modelId="{532B8C57-318F-4941-8761-5279C244B270}" type="pres">
      <dgm:prSet presAssocID="{3134A578-008B-453D-A3A1-2339861871CD}" presName="spaceRect" presStyleCnt="0"/>
      <dgm:spPr/>
    </dgm:pt>
    <dgm:pt modelId="{76E39931-3528-4C1B-AA07-7E07CE9ABB87}" type="pres">
      <dgm:prSet presAssocID="{3134A578-008B-453D-A3A1-2339861871CD}" presName="textRect" presStyleLbl="revTx" presStyleIdx="2" presStyleCnt="3">
        <dgm:presLayoutVars>
          <dgm:chMax val="1"/>
          <dgm:chPref val="1"/>
        </dgm:presLayoutVars>
      </dgm:prSet>
      <dgm:spPr/>
    </dgm:pt>
  </dgm:ptLst>
  <dgm:cxnLst>
    <dgm:cxn modelId="{CCF4240D-C626-45BD-8C94-25C86B285ED4}" type="presOf" srcId="{7F14A8B2-A8B3-4BCC-BFF0-C18B5704C143}" destId="{46036062-29AC-47EF-BDDE-98C39DE49C38}" srcOrd="0" destOrd="0" presId="urn:microsoft.com/office/officeart/2018/2/layout/IconLabelList"/>
    <dgm:cxn modelId="{8C53FB0F-3EF3-4799-BF55-A2E0CBD16121}" type="presOf" srcId="{C27AD5C1-3C3F-4260-BFC4-20E2D1A333E5}" destId="{2737F21E-4062-43BD-A14B-F6A1F2531A92}" srcOrd="0" destOrd="0" presId="urn:microsoft.com/office/officeart/2018/2/layout/IconLabelList"/>
    <dgm:cxn modelId="{FB972F33-B3F5-40E3-9C56-BD870306824B}" type="presOf" srcId="{3134A578-008B-453D-A3A1-2339861871CD}" destId="{76E39931-3528-4C1B-AA07-7E07CE9ABB87}" srcOrd="0" destOrd="0" presId="urn:microsoft.com/office/officeart/2018/2/layout/IconLabelList"/>
    <dgm:cxn modelId="{F297A94B-0F2E-44B4-B7CC-7ACE1A4ED2E6}" srcId="{E8962B08-5235-4AD8-9F11-1C760E3DB8E3}" destId="{C27AD5C1-3C3F-4260-BFC4-20E2D1A333E5}" srcOrd="0" destOrd="0" parTransId="{8FA39315-85E7-4EFE-AE3E-6A2B1F226251}" sibTransId="{F8AC1484-F299-4DE5-92AF-0F8B8B215300}"/>
    <dgm:cxn modelId="{79746778-3842-423E-83A8-C225B47C847C}" srcId="{E8962B08-5235-4AD8-9F11-1C760E3DB8E3}" destId="{3134A578-008B-453D-A3A1-2339861871CD}" srcOrd="2" destOrd="0" parTransId="{E1DCDFFD-C540-4B41-8BE9-EA5C9C1AB5E0}" sibTransId="{6FC53893-1E63-440A-A6AE-958F151E0D5D}"/>
    <dgm:cxn modelId="{8B70C77F-FEFA-4FFB-99EE-17FE561A940E}" srcId="{E8962B08-5235-4AD8-9F11-1C760E3DB8E3}" destId="{7F14A8B2-A8B3-4BCC-BFF0-C18B5704C143}" srcOrd="1" destOrd="0" parTransId="{9693BFD8-7E2F-4E27-956B-A9AD0AEE2335}" sibTransId="{3840B546-85BE-4BB1-9FE7-BE2449E9D056}"/>
    <dgm:cxn modelId="{CED777C3-C1CD-446C-AD52-9C950FA0814C}" type="presOf" srcId="{E8962B08-5235-4AD8-9F11-1C760E3DB8E3}" destId="{46512B5C-A735-44D7-B48D-0B0B03E6E86B}" srcOrd="0" destOrd="0" presId="urn:microsoft.com/office/officeart/2018/2/layout/IconLabelList"/>
    <dgm:cxn modelId="{F8E919B0-452B-40AC-9FF2-6EF84ADD4914}" type="presParOf" srcId="{46512B5C-A735-44D7-B48D-0B0B03E6E86B}" destId="{D4AD91FC-87F6-4E13-BD4C-048E9AD73D10}" srcOrd="0" destOrd="0" presId="urn:microsoft.com/office/officeart/2018/2/layout/IconLabelList"/>
    <dgm:cxn modelId="{FDCA1F13-99FF-4352-89B4-51CCDCF7FD08}" type="presParOf" srcId="{D4AD91FC-87F6-4E13-BD4C-048E9AD73D10}" destId="{58B61D4A-9037-420D-B539-6035901453A8}" srcOrd="0" destOrd="0" presId="urn:microsoft.com/office/officeart/2018/2/layout/IconLabelList"/>
    <dgm:cxn modelId="{0AF0E598-9696-464F-A1A3-5F1DA21EE0A6}" type="presParOf" srcId="{D4AD91FC-87F6-4E13-BD4C-048E9AD73D10}" destId="{9C589A0E-CFD2-418D-A903-D64356335981}" srcOrd="1" destOrd="0" presId="urn:microsoft.com/office/officeart/2018/2/layout/IconLabelList"/>
    <dgm:cxn modelId="{FEE98EF3-CB59-42B3-8A4D-A51BA9CF312E}" type="presParOf" srcId="{D4AD91FC-87F6-4E13-BD4C-048E9AD73D10}" destId="{2737F21E-4062-43BD-A14B-F6A1F2531A92}" srcOrd="2" destOrd="0" presId="urn:microsoft.com/office/officeart/2018/2/layout/IconLabelList"/>
    <dgm:cxn modelId="{6ACA0C0A-03D8-430F-8ABE-3366C718C254}" type="presParOf" srcId="{46512B5C-A735-44D7-B48D-0B0B03E6E86B}" destId="{E42DFE1E-5014-48DD-AB54-FEB29E59BE3B}" srcOrd="1" destOrd="0" presId="urn:microsoft.com/office/officeart/2018/2/layout/IconLabelList"/>
    <dgm:cxn modelId="{A2483177-2755-4F25-9ADF-97469EB1CB1A}" type="presParOf" srcId="{46512B5C-A735-44D7-B48D-0B0B03E6E86B}" destId="{05E6E1DE-F69C-4AC6-8DC5-517EBF562B09}" srcOrd="2" destOrd="0" presId="urn:microsoft.com/office/officeart/2018/2/layout/IconLabelList"/>
    <dgm:cxn modelId="{C01A8708-1F1B-44C0-B8B3-4C853451AD83}" type="presParOf" srcId="{05E6E1DE-F69C-4AC6-8DC5-517EBF562B09}" destId="{CA7A2627-D874-4DE0-AB0F-51AB45544FCA}" srcOrd="0" destOrd="0" presId="urn:microsoft.com/office/officeart/2018/2/layout/IconLabelList"/>
    <dgm:cxn modelId="{B5A102AA-EEE1-4245-A56C-B4AD628FE873}" type="presParOf" srcId="{05E6E1DE-F69C-4AC6-8DC5-517EBF562B09}" destId="{CBDF1F0A-A29B-4867-AE86-3834AF5D35CE}" srcOrd="1" destOrd="0" presId="urn:microsoft.com/office/officeart/2018/2/layout/IconLabelList"/>
    <dgm:cxn modelId="{BF183D59-9E5D-42F7-91FF-E977F374ACFF}" type="presParOf" srcId="{05E6E1DE-F69C-4AC6-8DC5-517EBF562B09}" destId="{46036062-29AC-47EF-BDDE-98C39DE49C38}" srcOrd="2" destOrd="0" presId="urn:microsoft.com/office/officeart/2018/2/layout/IconLabelList"/>
    <dgm:cxn modelId="{9D5C0273-25DB-4AA2-86CC-8123124DB3FA}" type="presParOf" srcId="{46512B5C-A735-44D7-B48D-0B0B03E6E86B}" destId="{90FC64FE-F4D0-4B91-8E26-D43275C13F95}" srcOrd="3" destOrd="0" presId="urn:microsoft.com/office/officeart/2018/2/layout/IconLabelList"/>
    <dgm:cxn modelId="{2DE52AFA-EB1B-45F7-8F3C-BE1A20502CFC}" type="presParOf" srcId="{46512B5C-A735-44D7-B48D-0B0B03E6E86B}" destId="{E61388F8-6428-4D22-90B1-853552A6B620}" srcOrd="4" destOrd="0" presId="urn:microsoft.com/office/officeart/2018/2/layout/IconLabelList"/>
    <dgm:cxn modelId="{139BD619-CCA7-42D5-9592-35EDC98DAC3D}" type="presParOf" srcId="{E61388F8-6428-4D22-90B1-853552A6B620}" destId="{497C9AB7-BA59-4112-A09E-69CDC2F8A789}" srcOrd="0" destOrd="0" presId="urn:microsoft.com/office/officeart/2018/2/layout/IconLabelList"/>
    <dgm:cxn modelId="{B0BC80B5-347B-4512-82EC-28C75D25E70E}" type="presParOf" srcId="{E61388F8-6428-4D22-90B1-853552A6B620}" destId="{532B8C57-318F-4941-8761-5279C244B270}" srcOrd="1" destOrd="0" presId="urn:microsoft.com/office/officeart/2018/2/layout/IconLabelList"/>
    <dgm:cxn modelId="{50F98260-E2C6-449D-AA09-4403A341299A}" type="presParOf" srcId="{E61388F8-6428-4D22-90B1-853552A6B620}" destId="{76E39931-3528-4C1B-AA07-7E07CE9ABB87}"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F88C8A2-9D45-4CEC-A8C9-AB3AC7ED8145}" type="doc">
      <dgm:prSet loTypeId="urn:microsoft.com/office/officeart/2018/2/layout/Icon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69D858CE-89A0-4180-B781-31827AEE4B08}">
      <dgm:prSet/>
      <dgm:spPr/>
      <dgm:t>
        <a:bodyPr/>
        <a:lstStyle/>
        <a:p>
          <a:r>
            <a:rPr lang="en-US"/>
            <a:t>Take the next 30 minutes to discuss your groups scenario with your Team</a:t>
          </a:r>
        </a:p>
      </dgm:t>
    </dgm:pt>
    <dgm:pt modelId="{C9457AD6-8036-4D3D-AF69-E2356B2457F2}" type="parTrans" cxnId="{BCFCCF72-C3D8-41F1-8222-CAD2F6F29A23}">
      <dgm:prSet/>
      <dgm:spPr/>
      <dgm:t>
        <a:bodyPr/>
        <a:lstStyle/>
        <a:p>
          <a:endParaRPr lang="en-US"/>
        </a:p>
      </dgm:t>
    </dgm:pt>
    <dgm:pt modelId="{D9464B44-EC15-400F-947E-161DCBB5147E}" type="sibTrans" cxnId="{BCFCCF72-C3D8-41F1-8222-CAD2F6F29A23}">
      <dgm:prSet/>
      <dgm:spPr/>
      <dgm:t>
        <a:bodyPr/>
        <a:lstStyle/>
        <a:p>
          <a:endParaRPr lang="en-US"/>
        </a:p>
      </dgm:t>
    </dgm:pt>
    <dgm:pt modelId="{80C9F927-E132-4C01-8AA4-8CAE4EC4FF10}">
      <dgm:prSet/>
      <dgm:spPr/>
      <dgm:t>
        <a:bodyPr/>
        <a:lstStyle/>
        <a:p>
          <a:r>
            <a:rPr lang="en-US"/>
            <a:t>Elect a spokesperson to present your strategy to the whole group in the following session</a:t>
          </a:r>
        </a:p>
      </dgm:t>
    </dgm:pt>
    <dgm:pt modelId="{00E19BEE-19F6-4523-9D99-B8EC553442BE}" type="parTrans" cxnId="{FC298EDE-9C1D-4DA6-B435-DC2B5A475915}">
      <dgm:prSet/>
      <dgm:spPr/>
      <dgm:t>
        <a:bodyPr/>
        <a:lstStyle/>
        <a:p>
          <a:endParaRPr lang="en-US"/>
        </a:p>
      </dgm:t>
    </dgm:pt>
    <dgm:pt modelId="{F325408D-0A64-449A-8E43-1E62C2736795}" type="sibTrans" cxnId="{FC298EDE-9C1D-4DA6-B435-DC2B5A475915}">
      <dgm:prSet/>
      <dgm:spPr/>
      <dgm:t>
        <a:bodyPr/>
        <a:lstStyle/>
        <a:p>
          <a:endParaRPr lang="en-US"/>
        </a:p>
      </dgm:t>
    </dgm:pt>
    <dgm:pt modelId="{8FDF97CE-AC32-4BAB-94DD-3E7764B47EE7}">
      <dgm:prSet/>
      <dgm:spPr/>
      <dgm:t>
        <a:bodyPr/>
        <a:lstStyle/>
        <a:p>
          <a:r>
            <a:rPr lang="en-US"/>
            <a:t>All groups should provide feedback and questions to the presenter</a:t>
          </a:r>
        </a:p>
      </dgm:t>
    </dgm:pt>
    <dgm:pt modelId="{EA75289C-8EF5-494F-8A1C-9675091C0BF6}" type="parTrans" cxnId="{14269393-6B9D-4ECE-9056-1DFEFD88C765}">
      <dgm:prSet/>
      <dgm:spPr/>
      <dgm:t>
        <a:bodyPr/>
        <a:lstStyle/>
        <a:p>
          <a:endParaRPr lang="en-US"/>
        </a:p>
      </dgm:t>
    </dgm:pt>
    <dgm:pt modelId="{B6DF4545-2208-4449-9ACE-9B69BB05F270}" type="sibTrans" cxnId="{14269393-6B9D-4ECE-9056-1DFEFD88C765}">
      <dgm:prSet/>
      <dgm:spPr/>
      <dgm:t>
        <a:bodyPr/>
        <a:lstStyle/>
        <a:p>
          <a:endParaRPr lang="en-US"/>
        </a:p>
      </dgm:t>
    </dgm:pt>
    <dgm:pt modelId="{BA22632C-A150-45C2-A8C0-C0BB45CBFCC2}" type="pres">
      <dgm:prSet presAssocID="{EF88C8A2-9D45-4CEC-A8C9-AB3AC7ED8145}" presName="root" presStyleCnt="0">
        <dgm:presLayoutVars>
          <dgm:dir/>
          <dgm:resizeHandles val="exact"/>
        </dgm:presLayoutVars>
      </dgm:prSet>
      <dgm:spPr/>
    </dgm:pt>
    <dgm:pt modelId="{20EA62C9-68CE-4B69-AFFB-855F5607EAB1}" type="pres">
      <dgm:prSet presAssocID="{69D858CE-89A0-4180-B781-31827AEE4B08}" presName="compNode" presStyleCnt="0"/>
      <dgm:spPr/>
    </dgm:pt>
    <dgm:pt modelId="{77A1EE47-DECF-4065-8F3C-987544C6322D}" type="pres">
      <dgm:prSet presAssocID="{69D858CE-89A0-4180-B781-31827AEE4B0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93D2547D-0B0F-4B04-8601-CAC4905C365F}" type="pres">
      <dgm:prSet presAssocID="{69D858CE-89A0-4180-B781-31827AEE4B08}" presName="spaceRect" presStyleCnt="0"/>
      <dgm:spPr/>
    </dgm:pt>
    <dgm:pt modelId="{B544FA44-B0D2-4E72-90F5-D1C87646314F}" type="pres">
      <dgm:prSet presAssocID="{69D858CE-89A0-4180-B781-31827AEE4B08}" presName="textRect" presStyleLbl="revTx" presStyleIdx="0" presStyleCnt="3">
        <dgm:presLayoutVars>
          <dgm:chMax val="1"/>
          <dgm:chPref val="1"/>
        </dgm:presLayoutVars>
      </dgm:prSet>
      <dgm:spPr/>
    </dgm:pt>
    <dgm:pt modelId="{0D18D22C-3BCE-4EB3-9B99-9CDCDC24435F}" type="pres">
      <dgm:prSet presAssocID="{D9464B44-EC15-400F-947E-161DCBB5147E}" presName="sibTrans" presStyleCnt="0"/>
      <dgm:spPr/>
    </dgm:pt>
    <dgm:pt modelId="{EAF52FB3-1E6E-49D0-B1B0-0A4060348DAB}" type="pres">
      <dgm:prSet presAssocID="{80C9F927-E132-4C01-8AA4-8CAE4EC4FF10}" presName="compNode" presStyleCnt="0"/>
      <dgm:spPr/>
    </dgm:pt>
    <dgm:pt modelId="{D82C89A7-F59E-46C4-9E84-9D10F660507D}" type="pres">
      <dgm:prSet presAssocID="{80C9F927-E132-4C01-8AA4-8CAE4EC4FF1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E4FC407A-20A7-4FB5-8FD7-380704AE8A20}" type="pres">
      <dgm:prSet presAssocID="{80C9F927-E132-4C01-8AA4-8CAE4EC4FF10}" presName="spaceRect" presStyleCnt="0"/>
      <dgm:spPr/>
    </dgm:pt>
    <dgm:pt modelId="{A8553308-AEE1-4970-BBCB-D06B5120C0C4}" type="pres">
      <dgm:prSet presAssocID="{80C9F927-E132-4C01-8AA4-8CAE4EC4FF10}" presName="textRect" presStyleLbl="revTx" presStyleIdx="1" presStyleCnt="3">
        <dgm:presLayoutVars>
          <dgm:chMax val="1"/>
          <dgm:chPref val="1"/>
        </dgm:presLayoutVars>
      </dgm:prSet>
      <dgm:spPr/>
    </dgm:pt>
    <dgm:pt modelId="{6AD1FBC1-F53E-4BAF-B178-1AFA6B3DC0BF}" type="pres">
      <dgm:prSet presAssocID="{F325408D-0A64-449A-8E43-1E62C2736795}" presName="sibTrans" presStyleCnt="0"/>
      <dgm:spPr/>
    </dgm:pt>
    <dgm:pt modelId="{2A584CFB-DD74-4E8E-A80A-A126AF4D2C60}" type="pres">
      <dgm:prSet presAssocID="{8FDF97CE-AC32-4BAB-94DD-3E7764B47EE7}" presName="compNode" presStyleCnt="0"/>
      <dgm:spPr/>
    </dgm:pt>
    <dgm:pt modelId="{853EE780-2079-44A9-A83F-D725F8353E52}" type="pres">
      <dgm:prSet presAssocID="{8FDF97CE-AC32-4BAB-94DD-3E7764B47EE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ard Room"/>
        </a:ext>
      </dgm:extLst>
    </dgm:pt>
    <dgm:pt modelId="{37C468FE-422B-4BBE-9982-A115961F0D63}" type="pres">
      <dgm:prSet presAssocID="{8FDF97CE-AC32-4BAB-94DD-3E7764B47EE7}" presName="spaceRect" presStyleCnt="0"/>
      <dgm:spPr/>
    </dgm:pt>
    <dgm:pt modelId="{EBAAEE1B-A8B1-47FD-8C49-D898285DA144}" type="pres">
      <dgm:prSet presAssocID="{8FDF97CE-AC32-4BAB-94DD-3E7764B47EE7}" presName="textRect" presStyleLbl="revTx" presStyleIdx="2" presStyleCnt="3">
        <dgm:presLayoutVars>
          <dgm:chMax val="1"/>
          <dgm:chPref val="1"/>
        </dgm:presLayoutVars>
      </dgm:prSet>
      <dgm:spPr/>
    </dgm:pt>
  </dgm:ptLst>
  <dgm:cxnLst>
    <dgm:cxn modelId="{0D577514-23F3-4ADA-BBFE-A6249D0EFA47}" type="presOf" srcId="{69D858CE-89A0-4180-B781-31827AEE4B08}" destId="{B544FA44-B0D2-4E72-90F5-D1C87646314F}" srcOrd="0" destOrd="0" presId="urn:microsoft.com/office/officeart/2018/2/layout/IconLabelList"/>
    <dgm:cxn modelId="{2CDB634F-3AED-4814-90BF-E7B24C967C4A}" type="presOf" srcId="{8FDF97CE-AC32-4BAB-94DD-3E7764B47EE7}" destId="{EBAAEE1B-A8B1-47FD-8C49-D898285DA144}" srcOrd="0" destOrd="0" presId="urn:microsoft.com/office/officeart/2018/2/layout/IconLabelList"/>
    <dgm:cxn modelId="{BCFCCF72-C3D8-41F1-8222-CAD2F6F29A23}" srcId="{EF88C8A2-9D45-4CEC-A8C9-AB3AC7ED8145}" destId="{69D858CE-89A0-4180-B781-31827AEE4B08}" srcOrd="0" destOrd="0" parTransId="{C9457AD6-8036-4D3D-AF69-E2356B2457F2}" sibTransId="{D9464B44-EC15-400F-947E-161DCBB5147E}"/>
    <dgm:cxn modelId="{14269393-6B9D-4ECE-9056-1DFEFD88C765}" srcId="{EF88C8A2-9D45-4CEC-A8C9-AB3AC7ED8145}" destId="{8FDF97CE-AC32-4BAB-94DD-3E7764B47EE7}" srcOrd="2" destOrd="0" parTransId="{EA75289C-8EF5-494F-8A1C-9675091C0BF6}" sibTransId="{B6DF4545-2208-4449-9ACE-9B69BB05F270}"/>
    <dgm:cxn modelId="{BEADBAA3-6BA0-4A4F-A4D9-3860A0D9667C}" type="presOf" srcId="{80C9F927-E132-4C01-8AA4-8CAE4EC4FF10}" destId="{A8553308-AEE1-4970-BBCB-D06B5120C0C4}" srcOrd="0" destOrd="0" presId="urn:microsoft.com/office/officeart/2018/2/layout/IconLabelList"/>
    <dgm:cxn modelId="{759205C5-48F8-4A26-AC48-AD863744F3E0}" type="presOf" srcId="{EF88C8A2-9D45-4CEC-A8C9-AB3AC7ED8145}" destId="{BA22632C-A150-45C2-A8C0-C0BB45CBFCC2}" srcOrd="0" destOrd="0" presId="urn:microsoft.com/office/officeart/2018/2/layout/IconLabelList"/>
    <dgm:cxn modelId="{FC298EDE-9C1D-4DA6-B435-DC2B5A475915}" srcId="{EF88C8A2-9D45-4CEC-A8C9-AB3AC7ED8145}" destId="{80C9F927-E132-4C01-8AA4-8CAE4EC4FF10}" srcOrd="1" destOrd="0" parTransId="{00E19BEE-19F6-4523-9D99-B8EC553442BE}" sibTransId="{F325408D-0A64-449A-8E43-1E62C2736795}"/>
    <dgm:cxn modelId="{79B92885-3F8C-4E95-83AE-5B1E9C14CBDE}" type="presParOf" srcId="{BA22632C-A150-45C2-A8C0-C0BB45CBFCC2}" destId="{20EA62C9-68CE-4B69-AFFB-855F5607EAB1}" srcOrd="0" destOrd="0" presId="urn:microsoft.com/office/officeart/2018/2/layout/IconLabelList"/>
    <dgm:cxn modelId="{7FA9535E-A14B-4497-8D5F-969A6CC7CE66}" type="presParOf" srcId="{20EA62C9-68CE-4B69-AFFB-855F5607EAB1}" destId="{77A1EE47-DECF-4065-8F3C-987544C6322D}" srcOrd="0" destOrd="0" presId="urn:microsoft.com/office/officeart/2018/2/layout/IconLabelList"/>
    <dgm:cxn modelId="{FC08D63D-2CD5-46D6-89C3-5F9FDC20FB2F}" type="presParOf" srcId="{20EA62C9-68CE-4B69-AFFB-855F5607EAB1}" destId="{93D2547D-0B0F-4B04-8601-CAC4905C365F}" srcOrd="1" destOrd="0" presId="urn:microsoft.com/office/officeart/2018/2/layout/IconLabelList"/>
    <dgm:cxn modelId="{CE1D7BC5-D1F3-43DB-B62E-9A6EE6B50B0D}" type="presParOf" srcId="{20EA62C9-68CE-4B69-AFFB-855F5607EAB1}" destId="{B544FA44-B0D2-4E72-90F5-D1C87646314F}" srcOrd="2" destOrd="0" presId="urn:microsoft.com/office/officeart/2018/2/layout/IconLabelList"/>
    <dgm:cxn modelId="{C2F9B637-C4E4-4535-99BD-370D25596D5D}" type="presParOf" srcId="{BA22632C-A150-45C2-A8C0-C0BB45CBFCC2}" destId="{0D18D22C-3BCE-4EB3-9B99-9CDCDC24435F}" srcOrd="1" destOrd="0" presId="urn:microsoft.com/office/officeart/2018/2/layout/IconLabelList"/>
    <dgm:cxn modelId="{C5629F6E-CDE2-41DB-B82E-87209F9F1056}" type="presParOf" srcId="{BA22632C-A150-45C2-A8C0-C0BB45CBFCC2}" destId="{EAF52FB3-1E6E-49D0-B1B0-0A4060348DAB}" srcOrd="2" destOrd="0" presId="urn:microsoft.com/office/officeart/2018/2/layout/IconLabelList"/>
    <dgm:cxn modelId="{CEBA834C-F465-41D0-86FF-85FA04EE80CA}" type="presParOf" srcId="{EAF52FB3-1E6E-49D0-B1B0-0A4060348DAB}" destId="{D82C89A7-F59E-46C4-9E84-9D10F660507D}" srcOrd="0" destOrd="0" presId="urn:microsoft.com/office/officeart/2018/2/layout/IconLabelList"/>
    <dgm:cxn modelId="{BE8F57CC-CD8B-4DBA-9C1F-48A2B9AD065B}" type="presParOf" srcId="{EAF52FB3-1E6E-49D0-B1B0-0A4060348DAB}" destId="{E4FC407A-20A7-4FB5-8FD7-380704AE8A20}" srcOrd="1" destOrd="0" presId="urn:microsoft.com/office/officeart/2018/2/layout/IconLabelList"/>
    <dgm:cxn modelId="{F460BC57-DA06-48BB-ABB8-56E612C42859}" type="presParOf" srcId="{EAF52FB3-1E6E-49D0-B1B0-0A4060348DAB}" destId="{A8553308-AEE1-4970-BBCB-D06B5120C0C4}" srcOrd="2" destOrd="0" presId="urn:microsoft.com/office/officeart/2018/2/layout/IconLabelList"/>
    <dgm:cxn modelId="{95665B81-8A65-4235-989A-DEF1CD288C0E}" type="presParOf" srcId="{BA22632C-A150-45C2-A8C0-C0BB45CBFCC2}" destId="{6AD1FBC1-F53E-4BAF-B178-1AFA6B3DC0BF}" srcOrd="3" destOrd="0" presId="urn:microsoft.com/office/officeart/2018/2/layout/IconLabelList"/>
    <dgm:cxn modelId="{DB2AE39D-7163-4E8E-9D12-DB0F2D71E533}" type="presParOf" srcId="{BA22632C-A150-45C2-A8C0-C0BB45CBFCC2}" destId="{2A584CFB-DD74-4E8E-A80A-A126AF4D2C60}" srcOrd="4" destOrd="0" presId="urn:microsoft.com/office/officeart/2018/2/layout/IconLabelList"/>
    <dgm:cxn modelId="{D749A036-AEFE-484D-AA5A-FC79815FA172}" type="presParOf" srcId="{2A584CFB-DD74-4E8E-A80A-A126AF4D2C60}" destId="{853EE780-2079-44A9-A83F-D725F8353E52}" srcOrd="0" destOrd="0" presId="urn:microsoft.com/office/officeart/2018/2/layout/IconLabelList"/>
    <dgm:cxn modelId="{8D596A3D-2C8D-45E1-B800-85481B37F361}" type="presParOf" srcId="{2A584CFB-DD74-4E8E-A80A-A126AF4D2C60}" destId="{37C468FE-422B-4BBE-9982-A115961F0D63}" srcOrd="1" destOrd="0" presId="urn:microsoft.com/office/officeart/2018/2/layout/IconLabelList"/>
    <dgm:cxn modelId="{267AEE68-60C2-420D-B913-2CBDA751C477}" type="presParOf" srcId="{2A584CFB-DD74-4E8E-A80A-A126AF4D2C60}" destId="{EBAAEE1B-A8B1-47FD-8C49-D898285DA144}"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1A3C475-C5D1-4E8F-B2A5-92E1E194D386}" type="doc">
      <dgm:prSet loTypeId="urn:microsoft.com/office/officeart/2005/8/layout/process2" loCatId="process" qsTypeId="urn:microsoft.com/office/officeart/2005/8/quickstyle/simple4" qsCatId="simple" csTypeId="urn:microsoft.com/office/officeart/2005/8/colors/colorful5" csCatId="colorful"/>
      <dgm:spPr/>
      <dgm:t>
        <a:bodyPr/>
        <a:lstStyle/>
        <a:p>
          <a:endParaRPr lang="en-US"/>
        </a:p>
      </dgm:t>
    </dgm:pt>
    <dgm:pt modelId="{19201042-0DBA-47AE-A57D-8BEE726518A2}">
      <dgm:prSet/>
      <dgm:spPr/>
      <dgm:t>
        <a:bodyPr/>
        <a:lstStyle/>
        <a:p>
          <a:r>
            <a:rPr lang="en-US"/>
            <a:t>Your Team has determined that further evidence of criminal Tax Evasion and Money Laundering is likely to be located in two financial instititions based in Montreal, Canada.  Your investigation has also identified two individuals, a Canadian Government official and a private citizen employed by one of the financial institutions as potential witnesses in the investigation.</a:t>
          </a:r>
        </a:p>
      </dgm:t>
    </dgm:pt>
    <dgm:pt modelId="{D1E20C18-ECEF-4240-B951-6D41E7BAB761}" type="parTrans" cxnId="{AF25C2F5-6E35-4DC2-9B6B-84E6E48310CE}">
      <dgm:prSet/>
      <dgm:spPr/>
      <dgm:t>
        <a:bodyPr/>
        <a:lstStyle/>
        <a:p>
          <a:endParaRPr lang="en-US"/>
        </a:p>
      </dgm:t>
    </dgm:pt>
    <dgm:pt modelId="{2E13D3DE-E8C9-4DB5-8644-A11E10E62104}" type="sibTrans" cxnId="{AF25C2F5-6E35-4DC2-9B6B-84E6E48310CE}">
      <dgm:prSet/>
      <dgm:spPr/>
      <dgm:t>
        <a:bodyPr/>
        <a:lstStyle/>
        <a:p>
          <a:endParaRPr lang="en-US"/>
        </a:p>
      </dgm:t>
    </dgm:pt>
    <dgm:pt modelId="{87DFEF06-80AC-4211-B467-EC0DC67641EC}">
      <dgm:prSet/>
      <dgm:spPr/>
      <dgm:t>
        <a:bodyPr/>
        <a:lstStyle/>
        <a:p>
          <a:r>
            <a:rPr lang="en-US"/>
            <a:t>Issues: </a:t>
          </a:r>
        </a:p>
      </dgm:t>
    </dgm:pt>
    <dgm:pt modelId="{250B49E0-44A5-4F18-BA1B-651070E1E44F}" type="parTrans" cxnId="{3081B961-5ADE-4F0E-90B7-0218F300455F}">
      <dgm:prSet/>
      <dgm:spPr/>
      <dgm:t>
        <a:bodyPr/>
        <a:lstStyle/>
        <a:p>
          <a:endParaRPr lang="en-US"/>
        </a:p>
      </dgm:t>
    </dgm:pt>
    <dgm:pt modelId="{DA736654-ABDF-402C-B873-14D67AD8D850}" type="sibTrans" cxnId="{3081B961-5ADE-4F0E-90B7-0218F300455F}">
      <dgm:prSet/>
      <dgm:spPr/>
      <dgm:t>
        <a:bodyPr/>
        <a:lstStyle/>
        <a:p>
          <a:endParaRPr lang="en-US"/>
        </a:p>
      </dgm:t>
    </dgm:pt>
    <dgm:pt modelId="{BCC7E457-6ADC-49C5-B7BC-85F1B735CE2D}">
      <dgm:prSet/>
      <dgm:spPr/>
      <dgm:t>
        <a:bodyPr/>
        <a:lstStyle/>
        <a:p>
          <a:r>
            <a:rPr lang="en-US"/>
            <a:t>What steps can you take to obtain this information?</a:t>
          </a:r>
        </a:p>
      </dgm:t>
    </dgm:pt>
    <dgm:pt modelId="{FD2ACAF8-4EC7-4DDA-8C22-2F91BDAE0F79}" type="parTrans" cxnId="{5A9FB129-77F7-4ACB-A516-468C54EA51D4}">
      <dgm:prSet/>
      <dgm:spPr/>
      <dgm:t>
        <a:bodyPr/>
        <a:lstStyle/>
        <a:p>
          <a:endParaRPr lang="en-US"/>
        </a:p>
      </dgm:t>
    </dgm:pt>
    <dgm:pt modelId="{98051AE6-0DAD-4F83-B8B2-684756F13906}" type="sibTrans" cxnId="{5A9FB129-77F7-4ACB-A516-468C54EA51D4}">
      <dgm:prSet/>
      <dgm:spPr/>
      <dgm:t>
        <a:bodyPr/>
        <a:lstStyle/>
        <a:p>
          <a:endParaRPr lang="en-US"/>
        </a:p>
      </dgm:t>
    </dgm:pt>
    <dgm:pt modelId="{E54E8E56-339F-48C0-B167-CAECAD829309}">
      <dgm:prSet/>
      <dgm:spPr/>
      <dgm:t>
        <a:bodyPr/>
        <a:lstStyle/>
        <a:p>
          <a:r>
            <a:rPr lang="en-US"/>
            <a:t>What potential problems might you face?</a:t>
          </a:r>
        </a:p>
      </dgm:t>
    </dgm:pt>
    <dgm:pt modelId="{B0B6A030-53EF-4259-A23D-9DE711A2C03C}" type="parTrans" cxnId="{A317F9CE-770C-4E53-A718-17BAFAD51222}">
      <dgm:prSet/>
      <dgm:spPr/>
      <dgm:t>
        <a:bodyPr/>
        <a:lstStyle/>
        <a:p>
          <a:endParaRPr lang="en-US"/>
        </a:p>
      </dgm:t>
    </dgm:pt>
    <dgm:pt modelId="{9E3F9B5F-D996-4D91-B03E-1BD71066F025}" type="sibTrans" cxnId="{A317F9CE-770C-4E53-A718-17BAFAD51222}">
      <dgm:prSet/>
      <dgm:spPr/>
      <dgm:t>
        <a:bodyPr/>
        <a:lstStyle/>
        <a:p>
          <a:endParaRPr lang="en-US"/>
        </a:p>
      </dgm:t>
    </dgm:pt>
    <dgm:pt modelId="{7374324E-DE83-4EBB-AFC9-F5DC2162C410}">
      <dgm:prSet/>
      <dgm:spPr/>
      <dgm:t>
        <a:bodyPr/>
        <a:lstStyle/>
        <a:p>
          <a:r>
            <a:rPr lang="en-US"/>
            <a:t>How might you overcome these problems?</a:t>
          </a:r>
        </a:p>
      </dgm:t>
    </dgm:pt>
    <dgm:pt modelId="{096C8A73-9B79-49A4-BFC3-FDDD41E6A7F8}" type="parTrans" cxnId="{26FAD67F-C754-4273-B3FC-07A766D83AD0}">
      <dgm:prSet/>
      <dgm:spPr/>
      <dgm:t>
        <a:bodyPr/>
        <a:lstStyle/>
        <a:p>
          <a:endParaRPr lang="en-US"/>
        </a:p>
      </dgm:t>
    </dgm:pt>
    <dgm:pt modelId="{C5C750A5-0E69-4824-B61D-EC380C2311EA}" type="sibTrans" cxnId="{26FAD67F-C754-4273-B3FC-07A766D83AD0}">
      <dgm:prSet/>
      <dgm:spPr/>
      <dgm:t>
        <a:bodyPr/>
        <a:lstStyle/>
        <a:p>
          <a:endParaRPr lang="en-US"/>
        </a:p>
      </dgm:t>
    </dgm:pt>
    <dgm:pt modelId="{1A96BD64-C858-42DC-A0AD-E62A6A0101B6}" type="pres">
      <dgm:prSet presAssocID="{51A3C475-C5D1-4E8F-B2A5-92E1E194D386}" presName="linearFlow" presStyleCnt="0">
        <dgm:presLayoutVars>
          <dgm:resizeHandles val="exact"/>
        </dgm:presLayoutVars>
      </dgm:prSet>
      <dgm:spPr/>
    </dgm:pt>
    <dgm:pt modelId="{9E409067-749B-4240-BC06-56C0B84FE298}" type="pres">
      <dgm:prSet presAssocID="{19201042-0DBA-47AE-A57D-8BEE726518A2}" presName="node" presStyleLbl="node1" presStyleIdx="0" presStyleCnt="2">
        <dgm:presLayoutVars>
          <dgm:bulletEnabled val="1"/>
        </dgm:presLayoutVars>
      </dgm:prSet>
      <dgm:spPr/>
    </dgm:pt>
    <dgm:pt modelId="{3A7D2736-CD6D-412F-9C72-248D9A2E5225}" type="pres">
      <dgm:prSet presAssocID="{2E13D3DE-E8C9-4DB5-8644-A11E10E62104}" presName="sibTrans" presStyleLbl="sibTrans2D1" presStyleIdx="0" presStyleCnt="1"/>
      <dgm:spPr/>
    </dgm:pt>
    <dgm:pt modelId="{9A83EF74-A346-4BD8-9C28-02BE29C1E970}" type="pres">
      <dgm:prSet presAssocID="{2E13D3DE-E8C9-4DB5-8644-A11E10E62104}" presName="connectorText" presStyleLbl="sibTrans2D1" presStyleIdx="0" presStyleCnt="1"/>
      <dgm:spPr/>
    </dgm:pt>
    <dgm:pt modelId="{313BE44B-FAD1-44DF-9E85-C56357FBBEE4}" type="pres">
      <dgm:prSet presAssocID="{87DFEF06-80AC-4211-B467-EC0DC67641EC}" presName="node" presStyleLbl="node1" presStyleIdx="1" presStyleCnt="2">
        <dgm:presLayoutVars>
          <dgm:bulletEnabled val="1"/>
        </dgm:presLayoutVars>
      </dgm:prSet>
      <dgm:spPr/>
    </dgm:pt>
  </dgm:ptLst>
  <dgm:cxnLst>
    <dgm:cxn modelId="{5A9FB129-77F7-4ACB-A516-468C54EA51D4}" srcId="{87DFEF06-80AC-4211-B467-EC0DC67641EC}" destId="{BCC7E457-6ADC-49C5-B7BC-85F1B735CE2D}" srcOrd="0" destOrd="0" parTransId="{FD2ACAF8-4EC7-4DDA-8C22-2F91BDAE0F79}" sibTransId="{98051AE6-0DAD-4F83-B8B2-684756F13906}"/>
    <dgm:cxn modelId="{A53E4536-F00F-42BB-8603-CA3388B272E1}" type="presOf" srcId="{2E13D3DE-E8C9-4DB5-8644-A11E10E62104}" destId="{3A7D2736-CD6D-412F-9C72-248D9A2E5225}" srcOrd="0" destOrd="0" presId="urn:microsoft.com/office/officeart/2005/8/layout/process2"/>
    <dgm:cxn modelId="{3081B961-5ADE-4F0E-90B7-0218F300455F}" srcId="{51A3C475-C5D1-4E8F-B2A5-92E1E194D386}" destId="{87DFEF06-80AC-4211-B467-EC0DC67641EC}" srcOrd="1" destOrd="0" parTransId="{250B49E0-44A5-4F18-BA1B-651070E1E44F}" sibTransId="{DA736654-ABDF-402C-B873-14D67AD8D850}"/>
    <dgm:cxn modelId="{AEB99A63-2130-4DD3-BEB7-857A62BBD4E8}" type="presOf" srcId="{E54E8E56-339F-48C0-B167-CAECAD829309}" destId="{313BE44B-FAD1-44DF-9E85-C56357FBBEE4}" srcOrd="0" destOrd="2" presId="urn:microsoft.com/office/officeart/2005/8/layout/process2"/>
    <dgm:cxn modelId="{46B7CA63-2BFE-4E8F-BEF2-CA83502A58F8}" type="presOf" srcId="{51A3C475-C5D1-4E8F-B2A5-92E1E194D386}" destId="{1A96BD64-C858-42DC-A0AD-E62A6A0101B6}" srcOrd="0" destOrd="0" presId="urn:microsoft.com/office/officeart/2005/8/layout/process2"/>
    <dgm:cxn modelId="{EF518865-216D-4290-AF8C-B3DCA0552B24}" type="presOf" srcId="{2E13D3DE-E8C9-4DB5-8644-A11E10E62104}" destId="{9A83EF74-A346-4BD8-9C28-02BE29C1E970}" srcOrd="1" destOrd="0" presId="urn:microsoft.com/office/officeart/2005/8/layout/process2"/>
    <dgm:cxn modelId="{2C77C16B-87A2-481F-8D99-A6C08FF0F68F}" type="presOf" srcId="{7374324E-DE83-4EBB-AFC9-F5DC2162C410}" destId="{313BE44B-FAD1-44DF-9E85-C56357FBBEE4}" srcOrd="0" destOrd="3" presId="urn:microsoft.com/office/officeart/2005/8/layout/process2"/>
    <dgm:cxn modelId="{3AAB6476-A763-404B-A71A-1255EAD8E398}" type="presOf" srcId="{19201042-0DBA-47AE-A57D-8BEE726518A2}" destId="{9E409067-749B-4240-BC06-56C0B84FE298}" srcOrd="0" destOrd="0" presId="urn:microsoft.com/office/officeart/2005/8/layout/process2"/>
    <dgm:cxn modelId="{ED33727C-BFBF-48BC-ABF4-25A528BF4901}" type="presOf" srcId="{BCC7E457-6ADC-49C5-B7BC-85F1B735CE2D}" destId="{313BE44B-FAD1-44DF-9E85-C56357FBBEE4}" srcOrd="0" destOrd="1" presId="urn:microsoft.com/office/officeart/2005/8/layout/process2"/>
    <dgm:cxn modelId="{26FAD67F-C754-4273-B3FC-07A766D83AD0}" srcId="{87DFEF06-80AC-4211-B467-EC0DC67641EC}" destId="{7374324E-DE83-4EBB-AFC9-F5DC2162C410}" srcOrd="2" destOrd="0" parTransId="{096C8A73-9B79-49A4-BFC3-FDDD41E6A7F8}" sibTransId="{C5C750A5-0E69-4824-B61D-EC380C2311EA}"/>
    <dgm:cxn modelId="{A317F9CE-770C-4E53-A718-17BAFAD51222}" srcId="{87DFEF06-80AC-4211-B467-EC0DC67641EC}" destId="{E54E8E56-339F-48C0-B167-CAECAD829309}" srcOrd="1" destOrd="0" parTransId="{B0B6A030-53EF-4259-A23D-9DE711A2C03C}" sibTransId="{9E3F9B5F-D996-4D91-B03E-1BD71066F025}"/>
    <dgm:cxn modelId="{972D95E2-6BED-4CFE-B595-067AE5F3CA6C}" type="presOf" srcId="{87DFEF06-80AC-4211-B467-EC0DC67641EC}" destId="{313BE44B-FAD1-44DF-9E85-C56357FBBEE4}" srcOrd="0" destOrd="0" presId="urn:microsoft.com/office/officeart/2005/8/layout/process2"/>
    <dgm:cxn modelId="{AF25C2F5-6E35-4DC2-9B6B-84E6E48310CE}" srcId="{51A3C475-C5D1-4E8F-B2A5-92E1E194D386}" destId="{19201042-0DBA-47AE-A57D-8BEE726518A2}" srcOrd="0" destOrd="0" parTransId="{D1E20C18-ECEF-4240-B951-6D41E7BAB761}" sibTransId="{2E13D3DE-E8C9-4DB5-8644-A11E10E62104}"/>
    <dgm:cxn modelId="{7A003745-6D4A-41D5-BC1F-0997221FACAF}" type="presParOf" srcId="{1A96BD64-C858-42DC-A0AD-E62A6A0101B6}" destId="{9E409067-749B-4240-BC06-56C0B84FE298}" srcOrd="0" destOrd="0" presId="urn:microsoft.com/office/officeart/2005/8/layout/process2"/>
    <dgm:cxn modelId="{F19AD872-1391-4941-8A8D-FAA45E6DABD7}" type="presParOf" srcId="{1A96BD64-C858-42DC-A0AD-E62A6A0101B6}" destId="{3A7D2736-CD6D-412F-9C72-248D9A2E5225}" srcOrd="1" destOrd="0" presId="urn:microsoft.com/office/officeart/2005/8/layout/process2"/>
    <dgm:cxn modelId="{DE2C2EEC-1BB6-408E-B8DD-0C2777B0C02A}" type="presParOf" srcId="{3A7D2736-CD6D-412F-9C72-248D9A2E5225}" destId="{9A83EF74-A346-4BD8-9C28-02BE29C1E970}" srcOrd="0" destOrd="0" presId="urn:microsoft.com/office/officeart/2005/8/layout/process2"/>
    <dgm:cxn modelId="{D8D71549-E395-43CF-9FE5-B4740CD32EC2}" type="presParOf" srcId="{1A96BD64-C858-42DC-A0AD-E62A6A0101B6}" destId="{313BE44B-FAD1-44DF-9E85-C56357FBBEE4}" srcOrd="2"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BC9F63F-13C0-4564-B9D3-0B83B3AE7C61}"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8FA77E9-BCA4-4E1D-88AB-553545812D23}">
      <dgm:prSet/>
      <dgm:spPr/>
      <dgm:t>
        <a:bodyPr/>
        <a:lstStyle/>
        <a:p>
          <a:pPr>
            <a:defRPr b="1"/>
          </a:pPr>
          <a:r>
            <a:rPr lang="en-US"/>
            <a:t>Your investigation has shifted focus to Malcom West, local business person.  His reputation in the community is very good.  A financial Analysis of his bank records show substantial wire transfers to Wealth Management account in Montreal every month.</a:t>
          </a:r>
        </a:p>
      </dgm:t>
    </dgm:pt>
    <dgm:pt modelId="{C236B2C6-1FF6-4F60-983C-D042BC8B905D}" type="parTrans" cxnId="{987AE8E2-476A-49C6-9B7A-1BD38B447F8F}">
      <dgm:prSet/>
      <dgm:spPr/>
      <dgm:t>
        <a:bodyPr/>
        <a:lstStyle/>
        <a:p>
          <a:endParaRPr lang="en-US"/>
        </a:p>
      </dgm:t>
    </dgm:pt>
    <dgm:pt modelId="{652C843F-B72F-4080-9BA5-C00CCA0981D6}" type="sibTrans" cxnId="{987AE8E2-476A-49C6-9B7A-1BD38B447F8F}">
      <dgm:prSet/>
      <dgm:spPr/>
      <dgm:t>
        <a:bodyPr/>
        <a:lstStyle/>
        <a:p>
          <a:endParaRPr lang="en-US"/>
        </a:p>
      </dgm:t>
    </dgm:pt>
    <dgm:pt modelId="{C5574511-2E56-4C23-9551-2B83D4DFD66B}">
      <dgm:prSet/>
      <dgm:spPr/>
      <dgm:t>
        <a:bodyPr/>
        <a:lstStyle/>
        <a:p>
          <a:pPr>
            <a:defRPr b="1"/>
          </a:pPr>
          <a:r>
            <a:rPr lang="en-US"/>
            <a:t>Questions:</a:t>
          </a:r>
        </a:p>
      </dgm:t>
    </dgm:pt>
    <dgm:pt modelId="{93484DCD-BB2A-4DDF-818A-713F82BB15DF}" type="parTrans" cxnId="{14EF8F0E-A29F-4F47-8FCA-32C340AAFAF0}">
      <dgm:prSet/>
      <dgm:spPr/>
      <dgm:t>
        <a:bodyPr/>
        <a:lstStyle/>
        <a:p>
          <a:endParaRPr lang="en-US"/>
        </a:p>
      </dgm:t>
    </dgm:pt>
    <dgm:pt modelId="{07B306A7-FCBE-49EE-A07D-33F944502EC9}" type="sibTrans" cxnId="{14EF8F0E-A29F-4F47-8FCA-32C340AAFAF0}">
      <dgm:prSet/>
      <dgm:spPr/>
      <dgm:t>
        <a:bodyPr/>
        <a:lstStyle/>
        <a:p>
          <a:endParaRPr lang="en-US"/>
        </a:p>
      </dgm:t>
    </dgm:pt>
    <dgm:pt modelId="{7781452D-6E20-4753-9C31-A91D85B92FE1}">
      <dgm:prSet/>
      <dgm:spPr/>
      <dgm:t>
        <a:bodyPr/>
        <a:lstStyle/>
        <a:p>
          <a:r>
            <a:rPr lang="en-US"/>
            <a:t>What would your next investigative steps be?</a:t>
          </a:r>
        </a:p>
      </dgm:t>
    </dgm:pt>
    <dgm:pt modelId="{0014B909-5A13-4E43-995A-6BAEDC092A60}" type="parTrans" cxnId="{140B5735-D006-49D8-BCD9-386A0EFE7D70}">
      <dgm:prSet/>
      <dgm:spPr/>
      <dgm:t>
        <a:bodyPr/>
        <a:lstStyle/>
        <a:p>
          <a:endParaRPr lang="en-US"/>
        </a:p>
      </dgm:t>
    </dgm:pt>
    <dgm:pt modelId="{4EE80C22-87CD-457A-B171-C90910F56FA6}" type="sibTrans" cxnId="{140B5735-D006-49D8-BCD9-386A0EFE7D70}">
      <dgm:prSet/>
      <dgm:spPr/>
      <dgm:t>
        <a:bodyPr/>
        <a:lstStyle/>
        <a:p>
          <a:endParaRPr lang="en-US"/>
        </a:p>
      </dgm:t>
    </dgm:pt>
    <dgm:pt modelId="{8E89EE14-5D71-4B36-8F5D-FE057C35772A}">
      <dgm:prSet/>
      <dgm:spPr/>
      <dgm:t>
        <a:bodyPr/>
        <a:lstStyle/>
        <a:p>
          <a:r>
            <a:rPr lang="en-US"/>
            <a:t>What problems might you encounter?</a:t>
          </a:r>
        </a:p>
      </dgm:t>
    </dgm:pt>
    <dgm:pt modelId="{8632C6A4-F721-4DEC-90FA-5A5C53676AAD}" type="parTrans" cxnId="{295F71D8-9A67-4ACC-B50D-268ACFFB4263}">
      <dgm:prSet/>
      <dgm:spPr/>
      <dgm:t>
        <a:bodyPr/>
        <a:lstStyle/>
        <a:p>
          <a:endParaRPr lang="en-US"/>
        </a:p>
      </dgm:t>
    </dgm:pt>
    <dgm:pt modelId="{2092AEFD-A418-4A4C-A40B-E831FCED5E84}" type="sibTrans" cxnId="{295F71D8-9A67-4ACC-B50D-268ACFFB4263}">
      <dgm:prSet/>
      <dgm:spPr/>
      <dgm:t>
        <a:bodyPr/>
        <a:lstStyle/>
        <a:p>
          <a:endParaRPr lang="en-US"/>
        </a:p>
      </dgm:t>
    </dgm:pt>
    <dgm:pt modelId="{D2136C4D-2CBB-44FF-AF30-5A0C324C2A86}">
      <dgm:prSet/>
      <dgm:spPr/>
      <dgm:t>
        <a:bodyPr/>
        <a:lstStyle/>
        <a:p>
          <a:r>
            <a:rPr lang="en-US"/>
            <a:t>How might you overcome those problems?</a:t>
          </a:r>
        </a:p>
      </dgm:t>
    </dgm:pt>
    <dgm:pt modelId="{8C871B73-E2F7-409F-B2EC-80E055454544}" type="parTrans" cxnId="{C08D68BE-3DE1-4BFC-81E1-B9BDBD2CAF2B}">
      <dgm:prSet/>
      <dgm:spPr/>
      <dgm:t>
        <a:bodyPr/>
        <a:lstStyle/>
        <a:p>
          <a:endParaRPr lang="en-US"/>
        </a:p>
      </dgm:t>
    </dgm:pt>
    <dgm:pt modelId="{75E464A2-D76C-4D13-A558-5CA7B6773A89}" type="sibTrans" cxnId="{C08D68BE-3DE1-4BFC-81E1-B9BDBD2CAF2B}">
      <dgm:prSet/>
      <dgm:spPr/>
      <dgm:t>
        <a:bodyPr/>
        <a:lstStyle/>
        <a:p>
          <a:endParaRPr lang="en-US"/>
        </a:p>
      </dgm:t>
    </dgm:pt>
    <dgm:pt modelId="{243BFC1D-27A4-4854-9B07-06965165E646}" type="pres">
      <dgm:prSet presAssocID="{2BC9F63F-13C0-4564-B9D3-0B83B3AE7C61}" presName="root" presStyleCnt="0">
        <dgm:presLayoutVars>
          <dgm:dir/>
          <dgm:resizeHandles val="exact"/>
        </dgm:presLayoutVars>
      </dgm:prSet>
      <dgm:spPr/>
    </dgm:pt>
    <dgm:pt modelId="{6FF3D9C1-43D7-4A0D-B08D-80DEFEE82657}" type="pres">
      <dgm:prSet presAssocID="{58FA77E9-BCA4-4E1D-88AB-553545812D23}" presName="compNode" presStyleCnt="0"/>
      <dgm:spPr/>
    </dgm:pt>
    <dgm:pt modelId="{301F52F2-BD46-4481-BFC8-61F2202D22E5}" type="pres">
      <dgm:prSet presAssocID="{58FA77E9-BCA4-4E1D-88AB-553545812D23}"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ank"/>
        </a:ext>
      </dgm:extLst>
    </dgm:pt>
    <dgm:pt modelId="{28E8D551-7740-48AC-AEBC-5AEA83D72EB6}" type="pres">
      <dgm:prSet presAssocID="{58FA77E9-BCA4-4E1D-88AB-553545812D23}" presName="iconSpace" presStyleCnt="0"/>
      <dgm:spPr/>
    </dgm:pt>
    <dgm:pt modelId="{26635535-2DD0-446B-9766-9434295D1A72}" type="pres">
      <dgm:prSet presAssocID="{58FA77E9-BCA4-4E1D-88AB-553545812D23}" presName="parTx" presStyleLbl="revTx" presStyleIdx="0" presStyleCnt="4">
        <dgm:presLayoutVars>
          <dgm:chMax val="0"/>
          <dgm:chPref val="0"/>
        </dgm:presLayoutVars>
      </dgm:prSet>
      <dgm:spPr/>
    </dgm:pt>
    <dgm:pt modelId="{6E2DB567-7B83-4846-BE45-4749994FEC73}" type="pres">
      <dgm:prSet presAssocID="{58FA77E9-BCA4-4E1D-88AB-553545812D23}" presName="txSpace" presStyleCnt="0"/>
      <dgm:spPr/>
    </dgm:pt>
    <dgm:pt modelId="{1FA746E4-CA27-4CEF-B790-75B83D55F47E}" type="pres">
      <dgm:prSet presAssocID="{58FA77E9-BCA4-4E1D-88AB-553545812D23}" presName="desTx" presStyleLbl="revTx" presStyleIdx="1" presStyleCnt="4">
        <dgm:presLayoutVars/>
      </dgm:prSet>
      <dgm:spPr/>
    </dgm:pt>
    <dgm:pt modelId="{E2D47E82-1090-4E82-96D6-B6FB65B90C0F}" type="pres">
      <dgm:prSet presAssocID="{652C843F-B72F-4080-9BA5-C00CCA0981D6}" presName="sibTrans" presStyleCnt="0"/>
      <dgm:spPr/>
    </dgm:pt>
    <dgm:pt modelId="{DBA8C86A-F4DF-4AC7-864B-CE670A80B0E4}" type="pres">
      <dgm:prSet presAssocID="{C5574511-2E56-4C23-9551-2B83D4DFD66B}" presName="compNode" presStyleCnt="0"/>
      <dgm:spPr/>
    </dgm:pt>
    <dgm:pt modelId="{B3CF4B38-938F-4FE4-BBB6-8E58DDC6C473}" type="pres">
      <dgm:prSet presAssocID="{C5574511-2E56-4C23-9551-2B83D4DFD66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lp"/>
        </a:ext>
      </dgm:extLst>
    </dgm:pt>
    <dgm:pt modelId="{3CDDA45E-C612-4182-9F65-333570E6BC04}" type="pres">
      <dgm:prSet presAssocID="{C5574511-2E56-4C23-9551-2B83D4DFD66B}" presName="iconSpace" presStyleCnt="0"/>
      <dgm:spPr/>
    </dgm:pt>
    <dgm:pt modelId="{AD2BE7A0-771F-4F31-A7FD-0E370E2AD93C}" type="pres">
      <dgm:prSet presAssocID="{C5574511-2E56-4C23-9551-2B83D4DFD66B}" presName="parTx" presStyleLbl="revTx" presStyleIdx="2" presStyleCnt="4">
        <dgm:presLayoutVars>
          <dgm:chMax val="0"/>
          <dgm:chPref val="0"/>
        </dgm:presLayoutVars>
      </dgm:prSet>
      <dgm:spPr/>
    </dgm:pt>
    <dgm:pt modelId="{7BB9D6CE-8EC2-43CA-9326-20E35BF7AD76}" type="pres">
      <dgm:prSet presAssocID="{C5574511-2E56-4C23-9551-2B83D4DFD66B}" presName="txSpace" presStyleCnt="0"/>
      <dgm:spPr/>
    </dgm:pt>
    <dgm:pt modelId="{BCFF56F4-B46F-4686-A602-DA2CD4CD2EEB}" type="pres">
      <dgm:prSet presAssocID="{C5574511-2E56-4C23-9551-2B83D4DFD66B}" presName="desTx" presStyleLbl="revTx" presStyleIdx="3" presStyleCnt="4">
        <dgm:presLayoutVars/>
      </dgm:prSet>
      <dgm:spPr/>
    </dgm:pt>
  </dgm:ptLst>
  <dgm:cxnLst>
    <dgm:cxn modelId="{14EF8F0E-A29F-4F47-8FCA-32C340AAFAF0}" srcId="{2BC9F63F-13C0-4564-B9D3-0B83B3AE7C61}" destId="{C5574511-2E56-4C23-9551-2B83D4DFD66B}" srcOrd="1" destOrd="0" parTransId="{93484DCD-BB2A-4DDF-818A-713F82BB15DF}" sibTransId="{07B306A7-FCBE-49EE-A07D-33F944502EC9}"/>
    <dgm:cxn modelId="{140B5735-D006-49D8-BCD9-386A0EFE7D70}" srcId="{C5574511-2E56-4C23-9551-2B83D4DFD66B}" destId="{7781452D-6E20-4753-9C31-A91D85B92FE1}" srcOrd="0" destOrd="0" parTransId="{0014B909-5A13-4E43-995A-6BAEDC092A60}" sibTransId="{4EE80C22-87CD-457A-B171-C90910F56FA6}"/>
    <dgm:cxn modelId="{6392003E-D835-44C3-8837-4BD4BC936777}" type="presOf" srcId="{8E89EE14-5D71-4B36-8F5D-FE057C35772A}" destId="{BCFF56F4-B46F-4686-A602-DA2CD4CD2EEB}" srcOrd="0" destOrd="1" presId="urn:microsoft.com/office/officeart/2018/2/layout/IconLabelDescriptionList"/>
    <dgm:cxn modelId="{81179B6E-E4F9-46E2-B780-C65FB35735DC}" type="presOf" srcId="{2BC9F63F-13C0-4564-B9D3-0B83B3AE7C61}" destId="{243BFC1D-27A4-4854-9B07-06965165E646}" srcOrd="0" destOrd="0" presId="urn:microsoft.com/office/officeart/2018/2/layout/IconLabelDescriptionList"/>
    <dgm:cxn modelId="{91D5ED58-5861-4AB1-A601-BD384486F9A2}" type="presOf" srcId="{C5574511-2E56-4C23-9551-2B83D4DFD66B}" destId="{AD2BE7A0-771F-4F31-A7FD-0E370E2AD93C}" srcOrd="0" destOrd="0" presId="urn:microsoft.com/office/officeart/2018/2/layout/IconLabelDescriptionList"/>
    <dgm:cxn modelId="{94A9DD79-6ECA-451B-84A5-991413EDA143}" type="presOf" srcId="{58FA77E9-BCA4-4E1D-88AB-553545812D23}" destId="{26635535-2DD0-446B-9766-9434295D1A72}" srcOrd="0" destOrd="0" presId="urn:microsoft.com/office/officeart/2018/2/layout/IconLabelDescriptionList"/>
    <dgm:cxn modelId="{BF40157E-9910-4BF5-9690-7610A83763B4}" type="presOf" srcId="{7781452D-6E20-4753-9C31-A91D85B92FE1}" destId="{BCFF56F4-B46F-4686-A602-DA2CD4CD2EEB}" srcOrd="0" destOrd="0" presId="urn:microsoft.com/office/officeart/2018/2/layout/IconLabelDescriptionList"/>
    <dgm:cxn modelId="{C08D68BE-3DE1-4BFC-81E1-B9BDBD2CAF2B}" srcId="{C5574511-2E56-4C23-9551-2B83D4DFD66B}" destId="{D2136C4D-2CBB-44FF-AF30-5A0C324C2A86}" srcOrd="2" destOrd="0" parTransId="{8C871B73-E2F7-409F-B2EC-80E055454544}" sibTransId="{75E464A2-D76C-4D13-A558-5CA7B6773A89}"/>
    <dgm:cxn modelId="{D2B291C8-339B-4A7F-A87B-5D354667DE48}" type="presOf" srcId="{D2136C4D-2CBB-44FF-AF30-5A0C324C2A86}" destId="{BCFF56F4-B46F-4686-A602-DA2CD4CD2EEB}" srcOrd="0" destOrd="2" presId="urn:microsoft.com/office/officeart/2018/2/layout/IconLabelDescriptionList"/>
    <dgm:cxn modelId="{295F71D8-9A67-4ACC-B50D-268ACFFB4263}" srcId="{C5574511-2E56-4C23-9551-2B83D4DFD66B}" destId="{8E89EE14-5D71-4B36-8F5D-FE057C35772A}" srcOrd="1" destOrd="0" parTransId="{8632C6A4-F721-4DEC-90FA-5A5C53676AAD}" sibTransId="{2092AEFD-A418-4A4C-A40B-E831FCED5E84}"/>
    <dgm:cxn modelId="{987AE8E2-476A-49C6-9B7A-1BD38B447F8F}" srcId="{2BC9F63F-13C0-4564-B9D3-0B83B3AE7C61}" destId="{58FA77E9-BCA4-4E1D-88AB-553545812D23}" srcOrd="0" destOrd="0" parTransId="{C236B2C6-1FF6-4F60-983C-D042BC8B905D}" sibTransId="{652C843F-B72F-4080-9BA5-C00CCA0981D6}"/>
    <dgm:cxn modelId="{B2EB4D7C-5D02-4E2B-ADF1-D75020E388B5}" type="presParOf" srcId="{243BFC1D-27A4-4854-9B07-06965165E646}" destId="{6FF3D9C1-43D7-4A0D-B08D-80DEFEE82657}" srcOrd="0" destOrd="0" presId="urn:microsoft.com/office/officeart/2018/2/layout/IconLabelDescriptionList"/>
    <dgm:cxn modelId="{4F69FF4F-8896-43B5-9CAB-20EE4D1201F9}" type="presParOf" srcId="{6FF3D9C1-43D7-4A0D-B08D-80DEFEE82657}" destId="{301F52F2-BD46-4481-BFC8-61F2202D22E5}" srcOrd="0" destOrd="0" presId="urn:microsoft.com/office/officeart/2018/2/layout/IconLabelDescriptionList"/>
    <dgm:cxn modelId="{4DF61AF4-0C99-4686-B81C-131EF83B06EC}" type="presParOf" srcId="{6FF3D9C1-43D7-4A0D-B08D-80DEFEE82657}" destId="{28E8D551-7740-48AC-AEBC-5AEA83D72EB6}" srcOrd="1" destOrd="0" presId="urn:microsoft.com/office/officeart/2018/2/layout/IconLabelDescriptionList"/>
    <dgm:cxn modelId="{D4D37F84-B730-4409-814E-C703F5EFD13B}" type="presParOf" srcId="{6FF3D9C1-43D7-4A0D-B08D-80DEFEE82657}" destId="{26635535-2DD0-446B-9766-9434295D1A72}" srcOrd="2" destOrd="0" presId="urn:microsoft.com/office/officeart/2018/2/layout/IconLabelDescriptionList"/>
    <dgm:cxn modelId="{3A9E9F96-135E-442E-B5E8-F93248DE0367}" type="presParOf" srcId="{6FF3D9C1-43D7-4A0D-B08D-80DEFEE82657}" destId="{6E2DB567-7B83-4846-BE45-4749994FEC73}" srcOrd="3" destOrd="0" presId="urn:microsoft.com/office/officeart/2018/2/layout/IconLabelDescriptionList"/>
    <dgm:cxn modelId="{12EF1E3F-2CA7-47D4-A2EE-F9756A00E489}" type="presParOf" srcId="{6FF3D9C1-43D7-4A0D-B08D-80DEFEE82657}" destId="{1FA746E4-CA27-4CEF-B790-75B83D55F47E}" srcOrd="4" destOrd="0" presId="urn:microsoft.com/office/officeart/2018/2/layout/IconLabelDescriptionList"/>
    <dgm:cxn modelId="{440C5ECF-8EDD-43A1-BE84-73B5FA595EE0}" type="presParOf" srcId="{243BFC1D-27A4-4854-9B07-06965165E646}" destId="{E2D47E82-1090-4E82-96D6-B6FB65B90C0F}" srcOrd="1" destOrd="0" presId="urn:microsoft.com/office/officeart/2018/2/layout/IconLabelDescriptionList"/>
    <dgm:cxn modelId="{2D02CCF5-0590-4E62-B796-5962E80088FE}" type="presParOf" srcId="{243BFC1D-27A4-4854-9B07-06965165E646}" destId="{DBA8C86A-F4DF-4AC7-864B-CE670A80B0E4}" srcOrd="2" destOrd="0" presId="urn:microsoft.com/office/officeart/2018/2/layout/IconLabelDescriptionList"/>
    <dgm:cxn modelId="{FA4CF679-E0E3-4888-B843-5F30642C21AA}" type="presParOf" srcId="{DBA8C86A-F4DF-4AC7-864B-CE670A80B0E4}" destId="{B3CF4B38-938F-4FE4-BBB6-8E58DDC6C473}" srcOrd="0" destOrd="0" presId="urn:microsoft.com/office/officeart/2018/2/layout/IconLabelDescriptionList"/>
    <dgm:cxn modelId="{75F51098-DD66-4701-B007-B2AC744D61F9}" type="presParOf" srcId="{DBA8C86A-F4DF-4AC7-864B-CE670A80B0E4}" destId="{3CDDA45E-C612-4182-9F65-333570E6BC04}" srcOrd="1" destOrd="0" presId="urn:microsoft.com/office/officeart/2018/2/layout/IconLabelDescriptionList"/>
    <dgm:cxn modelId="{22A1D900-5C7A-4E6A-BA3D-437A5152E05D}" type="presParOf" srcId="{DBA8C86A-F4DF-4AC7-864B-CE670A80B0E4}" destId="{AD2BE7A0-771F-4F31-A7FD-0E370E2AD93C}" srcOrd="2" destOrd="0" presId="urn:microsoft.com/office/officeart/2018/2/layout/IconLabelDescriptionList"/>
    <dgm:cxn modelId="{05057C52-BEE4-43F0-A83C-1CE49528980F}" type="presParOf" srcId="{DBA8C86A-F4DF-4AC7-864B-CE670A80B0E4}" destId="{7BB9D6CE-8EC2-43CA-9326-20E35BF7AD76}" srcOrd="3" destOrd="0" presId="urn:microsoft.com/office/officeart/2018/2/layout/IconLabelDescriptionList"/>
    <dgm:cxn modelId="{F45B10A1-97F8-47F9-9929-08F4A7599740}" type="presParOf" srcId="{DBA8C86A-F4DF-4AC7-864B-CE670A80B0E4}" destId="{BCFF56F4-B46F-4686-A602-DA2CD4CD2EEB}"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808A2C-DB6A-4BB6-A0C1-71A915377C84}">
      <dsp:nvSpPr>
        <dsp:cNvPr id="0" name=""/>
        <dsp:cNvSpPr/>
      </dsp:nvSpPr>
      <dsp:spPr>
        <a:xfrm>
          <a:off x="0" y="41922"/>
          <a:ext cx="6666833" cy="695565"/>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Mutual Legal Assistance Treaties</a:t>
          </a:r>
        </a:p>
      </dsp:txBody>
      <dsp:txXfrm>
        <a:off x="33955" y="75877"/>
        <a:ext cx="6598923" cy="627655"/>
      </dsp:txXfrm>
    </dsp:sp>
    <dsp:sp modelId="{77DF6D79-36E0-4C33-888F-8D2D19CA35AB}">
      <dsp:nvSpPr>
        <dsp:cNvPr id="0" name=""/>
        <dsp:cNvSpPr/>
      </dsp:nvSpPr>
      <dsp:spPr>
        <a:xfrm>
          <a:off x="0" y="821007"/>
          <a:ext cx="6666833" cy="695565"/>
        </a:xfrm>
        <a:prstGeom prst="roundRect">
          <a:avLst/>
        </a:prstGeom>
        <a:gradFill rotWithShape="0">
          <a:gsLst>
            <a:gs pos="0">
              <a:schemeClr val="accent5">
                <a:hueOff val="-1126424"/>
                <a:satOff val="-2903"/>
                <a:lumOff val="-1961"/>
                <a:alphaOff val="0"/>
                <a:satMod val="103000"/>
                <a:lumMod val="102000"/>
                <a:tint val="94000"/>
              </a:schemeClr>
            </a:gs>
            <a:gs pos="50000">
              <a:schemeClr val="accent5">
                <a:hueOff val="-1126424"/>
                <a:satOff val="-2903"/>
                <a:lumOff val="-1961"/>
                <a:alphaOff val="0"/>
                <a:satMod val="110000"/>
                <a:lumMod val="100000"/>
                <a:shade val="100000"/>
              </a:schemeClr>
            </a:gs>
            <a:gs pos="100000">
              <a:schemeClr val="accent5">
                <a:hueOff val="-1126424"/>
                <a:satOff val="-2903"/>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Letters Rogatory</a:t>
          </a:r>
        </a:p>
      </dsp:txBody>
      <dsp:txXfrm>
        <a:off x="33955" y="854962"/>
        <a:ext cx="6598923" cy="627655"/>
      </dsp:txXfrm>
    </dsp:sp>
    <dsp:sp modelId="{1CBA8ADD-292D-428D-BDD2-8EB0E632A7E5}">
      <dsp:nvSpPr>
        <dsp:cNvPr id="0" name=""/>
        <dsp:cNvSpPr/>
      </dsp:nvSpPr>
      <dsp:spPr>
        <a:xfrm>
          <a:off x="0" y="1600092"/>
          <a:ext cx="6666833" cy="695565"/>
        </a:xfrm>
        <a:prstGeom prst="roundRect">
          <a:avLst/>
        </a:prstGeom>
        <a:gradFill rotWithShape="0">
          <a:gsLst>
            <a:gs pos="0">
              <a:schemeClr val="accent5">
                <a:hueOff val="-2252848"/>
                <a:satOff val="-5806"/>
                <a:lumOff val="-3922"/>
                <a:alphaOff val="0"/>
                <a:satMod val="103000"/>
                <a:lumMod val="102000"/>
                <a:tint val="94000"/>
              </a:schemeClr>
            </a:gs>
            <a:gs pos="50000">
              <a:schemeClr val="accent5">
                <a:hueOff val="-2252848"/>
                <a:satOff val="-5806"/>
                <a:lumOff val="-3922"/>
                <a:alphaOff val="0"/>
                <a:satMod val="110000"/>
                <a:lumMod val="100000"/>
                <a:shade val="100000"/>
              </a:schemeClr>
            </a:gs>
            <a:gs pos="100000">
              <a:schemeClr val="accent5">
                <a:hueOff val="-2252848"/>
                <a:satOff val="-5806"/>
                <a:lumOff val="-392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Tax Treaties</a:t>
          </a:r>
        </a:p>
      </dsp:txBody>
      <dsp:txXfrm>
        <a:off x="33955" y="1634047"/>
        <a:ext cx="6598923" cy="627655"/>
      </dsp:txXfrm>
    </dsp:sp>
    <dsp:sp modelId="{7F1DF1ED-C203-444D-9E88-C0879B2A2F20}">
      <dsp:nvSpPr>
        <dsp:cNvPr id="0" name=""/>
        <dsp:cNvSpPr/>
      </dsp:nvSpPr>
      <dsp:spPr>
        <a:xfrm>
          <a:off x="0" y="2379177"/>
          <a:ext cx="6666833" cy="695565"/>
        </a:xfrm>
        <a:prstGeom prst="round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Interpol</a:t>
          </a:r>
        </a:p>
      </dsp:txBody>
      <dsp:txXfrm>
        <a:off x="33955" y="2413132"/>
        <a:ext cx="6598923" cy="627655"/>
      </dsp:txXfrm>
    </dsp:sp>
    <dsp:sp modelId="{8911F7A1-A46A-4728-A56E-84E3D3E92EC7}">
      <dsp:nvSpPr>
        <dsp:cNvPr id="0" name=""/>
        <dsp:cNvSpPr/>
      </dsp:nvSpPr>
      <dsp:spPr>
        <a:xfrm>
          <a:off x="0" y="3158262"/>
          <a:ext cx="6666833" cy="695565"/>
        </a:xfrm>
        <a:prstGeom prst="roundRect">
          <a:avLst/>
        </a:prstGeom>
        <a:gradFill rotWithShape="0">
          <a:gsLst>
            <a:gs pos="0">
              <a:schemeClr val="accent5">
                <a:hueOff val="-4505695"/>
                <a:satOff val="-11613"/>
                <a:lumOff val="-7843"/>
                <a:alphaOff val="0"/>
                <a:satMod val="103000"/>
                <a:lumMod val="102000"/>
                <a:tint val="94000"/>
              </a:schemeClr>
            </a:gs>
            <a:gs pos="50000">
              <a:schemeClr val="accent5">
                <a:hueOff val="-4505695"/>
                <a:satOff val="-11613"/>
                <a:lumOff val="-7843"/>
                <a:alphaOff val="0"/>
                <a:satMod val="110000"/>
                <a:lumMod val="100000"/>
                <a:shade val="100000"/>
              </a:schemeClr>
            </a:gs>
            <a:gs pos="100000">
              <a:schemeClr val="accent5">
                <a:hueOff val="-4505695"/>
                <a:satOff val="-11613"/>
                <a:lumOff val="-784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Police to Police</a:t>
          </a:r>
        </a:p>
      </dsp:txBody>
      <dsp:txXfrm>
        <a:off x="33955" y="3192217"/>
        <a:ext cx="6598923" cy="627655"/>
      </dsp:txXfrm>
    </dsp:sp>
    <dsp:sp modelId="{1E1E5825-9F3D-4543-95A0-24D1F75EAC3F}">
      <dsp:nvSpPr>
        <dsp:cNvPr id="0" name=""/>
        <dsp:cNvSpPr/>
      </dsp:nvSpPr>
      <dsp:spPr>
        <a:xfrm>
          <a:off x="0" y="3937347"/>
          <a:ext cx="6666833" cy="695565"/>
        </a:xfrm>
        <a:prstGeom prst="roundRect">
          <a:avLst/>
        </a:prstGeom>
        <a:gradFill rotWithShape="0">
          <a:gsLst>
            <a:gs pos="0">
              <a:schemeClr val="accent5">
                <a:hueOff val="-5632119"/>
                <a:satOff val="-14516"/>
                <a:lumOff val="-9804"/>
                <a:alphaOff val="0"/>
                <a:satMod val="103000"/>
                <a:lumMod val="102000"/>
                <a:tint val="94000"/>
              </a:schemeClr>
            </a:gs>
            <a:gs pos="50000">
              <a:schemeClr val="accent5">
                <a:hueOff val="-5632119"/>
                <a:satOff val="-14516"/>
                <a:lumOff val="-9804"/>
                <a:alphaOff val="0"/>
                <a:satMod val="110000"/>
                <a:lumMod val="100000"/>
                <a:shade val="100000"/>
              </a:schemeClr>
            </a:gs>
            <a:gs pos="100000">
              <a:schemeClr val="accent5">
                <a:hueOff val="-5632119"/>
                <a:satOff val="-14516"/>
                <a:lumOff val="-980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Executive Agreements</a:t>
          </a:r>
        </a:p>
      </dsp:txBody>
      <dsp:txXfrm>
        <a:off x="33955" y="3971302"/>
        <a:ext cx="6598923" cy="627655"/>
      </dsp:txXfrm>
    </dsp:sp>
    <dsp:sp modelId="{4A72A141-7C76-499E-A72E-8223B96C8A42}">
      <dsp:nvSpPr>
        <dsp:cNvPr id="0" name=""/>
        <dsp:cNvSpPr/>
      </dsp:nvSpPr>
      <dsp:spPr>
        <a:xfrm>
          <a:off x="0" y="4716432"/>
          <a:ext cx="6666833" cy="695565"/>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dirty="0"/>
            <a:t>Informal Cooperation</a:t>
          </a:r>
        </a:p>
      </dsp:txBody>
      <dsp:txXfrm>
        <a:off x="33955" y="4750387"/>
        <a:ext cx="6598923" cy="6276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FCF95E-05A8-43DB-9F33-99E99A260427}">
      <dsp:nvSpPr>
        <dsp:cNvPr id="0" name=""/>
        <dsp:cNvSpPr/>
      </dsp:nvSpPr>
      <dsp:spPr>
        <a:xfrm>
          <a:off x="2899779" y="686484"/>
          <a:ext cx="530464" cy="91440"/>
        </a:xfrm>
        <a:custGeom>
          <a:avLst/>
          <a:gdLst/>
          <a:ahLst/>
          <a:cxnLst/>
          <a:rect l="0" t="0" r="0" b="0"/>
          <a:pathLst>
            <a:path>
              <a:moveTo>
                <a:pt x="0" y="45720"/>
              </a:moveTo>
              <a:lnTo>
                <a:pt x="530464"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50985" y="729398"/>
        <a:ext cx="28053" cy="5610"/>
      </dsp:txXfrm>
    </dsp:sp>
    <dsp:sp modelId="{31123CE5-3FD3-4A4D-9012-EC27C63958B3}">
      <dsp:nvSpPr>
        <dsp:cNvPr id="0" name=""/>
        <dsp:cNvSpPr/>
      </dsp:nvSpPr>
      <dsp:spPr>
        <a:xfrm>
          <a:off x="462167" y="380"/>
          <a:ext cx="2439412" cy="146364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533" tIns="125471" rIns="119533" bIns="125471" numCol="1" spcCol="1270" anchor="ctr" anchorCtr="0">
          <a:noAutofit/>
        </a:bodyPr>
        <a:lstStyle/>
        <a:p>
          <a:pPr marL="0" lvl="0" indent="0" algn="ctr" defTabSz="844550">
            <a:lnSpc>
              <a:spcPct val="90000"/>
            </a:lnSpc>
            <a:spcBef>
              <a:spcPct val="0"/>
            </a:spcBef>
            <a:spcAft>
              <a:spcPct val="35000"/>
            </a:spcAft>
            <a:buNone/>
          </a:pPr>
          <a:r>
            <a:rPr lang="en-US" sz="1900" kern="1200"/>
            <a:t>What do we know?</a:t>
          </a:r>
        </a:p>
      </dsp:txBody>
      <dsp:txXfrm>
        <a:off x="462167" y="380"/>
        <a:ext cx="2439412" cy="1463647"/>
      </dsp:txXfrm>
    </dsp:sp>
    <dsp:sp modelId="{24FB2631-B480-42B1-9E6A-6E0DCC32BA40}">
      <dsp:nvSpPr>
        <dsp:cNvPr id="0" name=""/>
        <dsp:cNvSpPr/>
      </dsp:nvSpPr>
      <dsp:spPr>
        <a:xfrm>
          <a:off x="1681873" y="1462227"/>
          <a:ext cx="3000476" cy="530464"/>
        </a:xfrm>
        <a:custGeom>
          <a:avLst/>
          <a:gdLst/>
          <a:ahLst/>
          <a:cxnLst/>
          <a:rect l="0" t="0" r="0" b="0"/>
          <a:pathLst>
            <a:path>
              <a:moveTo>
                <a:pt x="3000476" y="0"/>
              </a:moveTo>
              <a:lnTo>
                <a:pt x="3000476" y="282332"/>
              </a:lnTo>
              <a:lnTo>
                <a:pt x="0" y="282332"/>
              </a:lnTo>
              <a:lnTo>
                <a:pt x="0" y="530464"/>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05799" y="1724654"/>
        <a:ext cx="152624" cy="5610"/>
      </dsp:txXfrm>
    </dsp:sp>
    <dsp:sp modelId="{A90C6DA0-048F-4337-ABF0-CF68391C6E1D}">
      <dsp:nvSpPr>
        <dsp:cNvPr id="0" name=""/>
        <dsp:cNvSpPr/>
      </dsp:nvSpPr>
      <dsp:spPr>
        <a:xfrm>
          <a:off x="3462644" y="380"/>
          <a:ext cx="2439412" cy="146364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533" tIns="125471" rIns="119533" bIns="125471" numCol="1" spcCol="1270" anchor="ctr" anchorCtr="0">
          <a:noAutofit/>
        </a:bodyPr>
        <a:lstStyle/>
        <a:p>
          <a:pPr marL="0" lvl="0" indent="0" algn="ctr" defTabSz="844550">
            <a:lnSpc>
              <a:spcPct val="90000"/>
            </a:lnSpc>
            <a:spcBef>
              <a:spcPct val="0"/>
            </a:spcBef>
            <a:spcAft>
              <a:spcPct val="35000"/>
            </a:spcAft>
            <a:buNone/>
          </a:pPr>
          <a:r>
            <a:rPr lang="en-US" sz="1900" kern="1200"/>
            <a:t>What don’t we know? </a:t>
          </a:r>
        </a:p>
      </dsp:txBody>
      <dsp:txXfrm>
        <a:off x="3462644" y="380"/>
        <a:ext cx="2439412" cy="1463647"/>
      </dsp:txXfrm>
    </dsp:sp>
    <dsp:sp modelId="{4CCAED7F-47C8-4355-AA20-9440A5335842}">
      <dsp:nvSpPr>
        <dsp:cNvPr id="0" name=""/>
        <dsp:cNvSpPr/>
      </dsp:nvSpPr>
      <dsp:spPr>
        <a:xfrm>
          <a:off x="2899779" y="2711196"/>
          <a:ext cx="530464" cy="91440"/>
        </a:xfrm>
        <a:custGeom>
          <a:avLst/>
          <a:gdLst/>
          <a:ahLst/>
          <a:cxnLst/>
          <a:rect l="0" t="0" r="0" b="0"/>
          <a:pathLst>
            <a:path>
              <a:moveTo>
                <a:pt x="0" y="45720"/>
              </a:moveTo>
              <a:lnTo>
                <a:pt x="530464"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50985" y="2754110"/>
        <a:ext cx="28053" cy="5610"/>
      </dsp:txXfrm>
    </dsp:sp>
    <dsp:sp modelId="{5F75BE04-8013-4D44-B6ED-A6F5B0449C55}">
      <dsp:nvSpPr>
        <dsp:cNvPr id="0" name=""/>
        <dsp:cNvSpPr/>
      </dsp:nvSpPr>
      <dsp:spPr>
        <a:xfrm>
          <a:off x="462167" y="2025092"/>
          <a:ext cx="2439412" cy="146364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533" tIns="125471" rIns="119533" bIns="125471" numCol="1" spcCol="1270" anchor="ctr" anchorCtr="0">
          <a:noAutofit/>
        </a:bodyPr>
        <a:lstStyle/>
        <a:p>
          <a:pPr marL="0" lvl="0" indent="0" algn="ctr" defTabSz="844550">
            <a:lnSpc>
              <a:spcPct val="90000"/>
            </a:lnSpc>
            <a:spcBef>
              <a:spcPct val="0"/>
            </a:spcBef>
            <a:spcAft>
              <a:spcPct val="35000"/>
            </a:spcAft>
            <a:buNone/>
          </a:pPr>
          <a:r>
            <a:rPr lang="en-US" sz="1900" kern="1200"/>
            <a:t>What do we need to know? </a:t>
          </a:r>
        </a:p>
      </dsp:txBody>
      <dsp:txXfrm>
        <a:off x="462167" y="2025092"/>
        <a:ext cx="2439412" cy="1463647"/>
      </dsp:txXfrm>
    </dsp:sp>
    <dsp:sp modelId="{99F555AD-24D0-481D-ADFF-F6BDB7416253}">
      <dsp:nvSpPr>
        <dsp:cNvPr id="0" name=""/>
        <dsp:cNvSpPr/>
      </dsp:nvSpPr>
      <dsp:spPr>
        <a:xfrm>
          <a:off x="1681873" y="3486939"/>
          <a:ext cx="3000476" cy="530464"/>
        </a:xfrm>
        <a:custGeom>
          <a:avLst/>
          <a:gdLst/>
          <a:ahLst/>
          <a:cxnLst/>
          <a:rect l="0" t="0" r="0" b="0"/>
          <a:pathLst>
            <a:path>
              <a:moveTo>
                <a:pt x="3000476" y="0"/>
              </a:moveTo>
              <a:lnTo>
                <a:pt x="3000476" y="282332"/>
              </a:lnTo>
              <a:lnTo>
                <a:pt x="0" y="282332"/>
              </a:lnTo>
              <a:lnTo>
                <a:pt x="0" y="530464"/>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05799" y="3749366"/>
        <a:ext cx="152624" cy="5610"/>
      </dsp:txXfrm>
    </dsp:sp>
    <dsp:sp modelId="{D09091BB-7937-4AEF-81C3-3023F9DA4AF1}">
      <dsp:nvSpPr>
        <dsp:cNvPr id="0" name=""/>
        <dsp:cNvSpPr/>
      </dsp:nvSpPr>
      <dsp:spPr>
        <a:xfrm>
          <a:off x="3462644" y="2025092"/>
          <a:ext cx="2439412" cy="146364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533" tIns="125471" rIns="119533" bIns="125471" numCol="1" spcCol="1270" anchor="ctr" anchorCtr="0">
          <a:noAutofit/>
        </a:bodyPr>
        <a:lstStyle/>
        <a:p>
          <a:pPr marL="0" lvl="0" indent="0" algn="ctr" defTabSz="844550">
            <a:lnSpc>
              <a:spcPct val="90000"/>
            </a:lnSpc>
            <a:spcBef>
              <a:spcPct val="0"/>
            </a:spcBef>
            <a:spcAft>
              <a:spcPct val="35000"/>
            </a:spcAft>
            <a:buNone/>
          </a:pPr>
          <a:r>
            <a:rPr lang="en-US" sz="1900" kern="1200"/>
            <a:t>When do we need to know it?  </a:t>
          </a:r>
        </a:p>
      </dsp:txBody>
      <dsp:txXfrm>
        <a:off x="3462644" y="2025092"/>
        <a:ext cx="2439412" cy="1463647"/>
      </dsp:txXfrm>
    </dsp:sp>
    <dsp:sp modelId="{B093963E-1086-4518-9730-7DED75475B2F}">
      <dsp:nvSpPr>
        <dsp:cNvPr id="0" name=""/>
        <dsp:cNvSpPr/>
      </dsp:nvSpPr>
      <dsp:spPr>
        <a:xfrm>
          <a:off x="2899779" y="4735907"/>
          <a:ext cx="530464" cy="91440"/>
        </a:xfrm>
        <a:custGeom>
          <a:avLst/>
          <a:gdLst/>
          <a:ahLst/>
          <a:cxnLst/>
          <a:rect l="0" t="0" r="0" b="0"/>
          <a:pathLst>
            <a:path>
              <a:moveTo>
                <a:pt x="0" y="45720"/>
              </a:moveTo>
              <a:lnTo>
                <a:pt x="530464"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50985" y="4778822"/>
        <a:ext cx="28053" cy="5610"/>
      </dsp:txXfrm>
    </dsp:sp>
    <dsp:sp modelId="{AB625628-1DC9-4322-A2AA-7FB51EC7D059}">
      <dsp:nvSpPr>
        <dsp:cNvPr id="0" name=""/>
        <dsp:cNvSpPr/>
      </dsp:nvSpPr>
      <dsp:spPr>
        <a:xfrm>
          <a:off x="462167" y="4049804"/>
          <a:ext cx="2439412" cy="1463647"/>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533" tIns="125471" rIns="119533" bIns="125471" numCol="1" spcCol="1270" anchor="t" anchorCtr="0">
          <a:noAutofit/>
        </a:bodyPr>
        <a:lstStyle/>
        <a:p>
          <a:pPr marL="0" lvl="0" indent="0" algn="l" defTabSz="844550">
            <a:lnSpc>
              <a:spcPct val="90000"/>
            </a:lnSpc>
            <a:spcBef>
              <a:spcPct val="0"/>
            </a:spcBef>
            <a:spcAft>
              <a:spcPct val="35000"/>
            </a:spcAft>
            <a:buNone/>
          </a:pPr>
          <a:r>
            <a:rPr lang="en-US" sz="1900" kern="1200"/>
            <a:t>Where can we get the information we need?</a:t>
          </a:r>
        </a:p>
        <a:p>
          <a:pPr marL="114300" lvl="1" indent="-114300" algn="l" defTabSz="666750">
            <a:lnSpc>
              <a:spcPct val="90000"/>
            </a:lnSpc>
            <a:spcBef>
              <a:spcPct val="0"/>
            </a:spcBef>
            <a:spcAft>
              <a:spcPct val="15000"/>
            </a:spcAft>
            <a:buChar char="•"/>
          </a:pPr>
          <a:r>
            <a:rPr lang="en-US" sz="1500" kern="1200"/>
            <a:t>Records </a:t>
          </a:r>
        </a:p>
        <a:p>
          <a:pPr marL="114300" lvl="1" indent="-114300" algn="l" defTabSz="666750">
            <a:lnSpc>
              <a:spcPct val="90000"/>
            </a:lnSpc>
            <a:spcBef>
              <a:spcPct val="0"/>
            </a:spcBef>
            <a:spcAft>
              <a:spcPct val="15000"/>
            </a:spcAft>
            <a:buChar char="•"/>
          </a:pPr>
          <a:r>
            <a:rPr lang="en-US" sz="1500" kern="1200"/>
            <a:t>Witnesses </a:t>
          </a:r>
        </a:p>
      </dsp:txBody>
      <dsp:txXfrm>
        <a:off x="462167" y="4049804"/>
        <a:ext cx="2439412" cy="1463647"/>
      </dsp:txXfrm>
    </dsp:sp>
    <dsp:sp modelId="{B2AFFDF6-FA7C-4388-9859-868D51AAE799}">
      <dsp:nvSpPr>
        <dsp:cNvPr id="0" name=""/>
        <dsp:cNvSpPr/>
      </dsp:nvSpPr>
      <dsp:spPr>
        <a:xfrm>
          <a:off x="3462644" y="4049804"/>
          <a:ext cx="2439412" cy="146364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533" tIns="125471" rIns="119533" bIns="125471" numCol="1" spcCol="1270" anchor="ctr" anchorCtr="0">
          <a:noAutofit/>
        </a:bodyPr>
        <a:lstStyle/>
        <a:p>
          <a:pPr marL="0" lvl="0" indent="0" algn="ctr" defTabSz="844550">
            <a:lnSpc>
              <a:spcPct val="90000"/>
            </a:lnSpc>
            <a:spcBef>
              <a:spcPct val="0"/>
            </a:spcBef>
            <a:spcAft>
              <a:spcPct val="35000"/>
            </a:spcAft>
            <a:buNone/>
          </a:pPr>
          <a:r>
            <a:rPr lang="en-US" sz="1900" kern="1200"/>
            <a:t>The subjects themselves? </a:t>
          </a:r>
        </a:p>
      </dsp:txBody>
      <dsp:txXfrm>
        <a:off x="3462644" y="4049804"/>
        <a:ext cx="2439412" cy="146364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6A7DC1-63B8-4EE3-B8DA-1FC672D003FA}">
      <dsp:nvSpPr>
        <dsp:cNvPr id="0" name=""/>
        <dsp:cNvSpPr/>
      </dsp:nvSpPr>
      <dsp:spPr>
        <a:xfrm>
          <a:off x="0" y="7955"/>
          <a:ext cx="6364224" cy="7675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Covert/Proactive Steps</a:t>
          </a:r>
        </a:p>
      </dsp:txBody>
      <dsp:txXfrm>
        <a:off x="37467" y="45422"/>
        <a:ext cx="6289290" cy="692586"/>
      </dsp:txXfrm>
    </dsp:sp>
    <dsp:sp modelId="{79102F64-689E-440C-A68A-8C50896E228A}">
      <dsp:nvSpPr>
        <dsp:cNvPr id="0" name=""/>
        <dsp:cNvSpPr/>
      </dsp:nvSpPr>
      <dsp:spPr>
        <a:xfrm>
          <a:off x="0" y="867635"/>
          <a:ext cx="6364224" cy="767520"/>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Subject Interviews</a:t>
          </a:r>
        </a:p>
      </dsp:txBody>
      <dsp:txXfrm>
        <a:off x="37467" y="905102"/>
        <a:ext cx="6289290" cy="692586"/>
      </dsp:txXfrm>
    </dsp:sp>
    <dsp:sp modelId="{05642108-42D4-4C79-BAFB-815D452EDBA7}">
      <dsp:nvSpPr>
        <dsp:cNvPr id="0" name=""/>
        <dsp:cNvSpPr/>
      </dsp:nvSpPr>
      <dsp:spPr>
        <a:xfrm>
          <a:off x="0" y="1727315"/>
          <a:ext cx="6364224" cy="76752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Witness Interviews</a:t>
          </a:r>
        </a:p>
      </dsp:txBody>
      <dsp:txXfrm>
        <a:off x="37467" y="1764782"/>
        <a:ext cx="6289290" cy="692586"/>
      </dsp:txXfrm>
    </dsp:sp>
    <dsp:sp modelId="{2A2F7236-3604-4FF1-8514-A3991DD13293}">
      <dsp:nvSpPr>
        <dsp:cNvPr id="0" name=""/>
        <dsp:cNvSpPr/>
      </dsp:nvSpPr>
      <dsp:spPr>
        <a:xfrm>
          <a:off x="0" y="2586996"/>
          <a:ext cx="6364224" cy="767520"/>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Record Collection (Corroboration)</a:t>
          </a:r>
        </a:p>
      </dsp:txBody>
      <dsp:txXfrm>
        <a:off x="37467" y="2624463"/>
        <a:ext cx="6289290" cy="692586"/>
      </dsp:txXfrm>
    </dsp:sp>
    <dsp:sp modelId="{A672B008-5488-4E1C-9E56-DDC634BBDDE5}">
      <dsp:nvSpPr>
        <dsp:cNvPr id="0" name=""/>
        <dsp:cNvSpPr/>
      </dsp:nvSpPr>
      <dsp:spPr>
        <a:xfrm>
          <a:off x="0" y="3446676"/>
          <a:ext cx="6364224" cy="76752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Plan Now for Trial </a:t>
          </a:r>
        </a:p>
      </dsp:txBody>
      <dsp:txXfrm>
        <a:off x="37467" y="3484143"/>
        <a:ext cx="6289290" cy="692586"/>
      </dsp:txXfrm>
    </dsp:sp>
    <dsp:sp modelId="{3AB4B8FE-CBA5-4492-83A2-2DE27B70AB26}">
      <dsp:nvSpPr>
        <dsp:cNvPr id="0" name=""/>
        <dsp:cNvSpPr/>
      </dsp:nvSpPr>
      <dsp:spPr>
        <a:xfrm>
          <a:off x="0" y="4214196"/>
          <a:ext cx="6364224" cy="1291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064"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a:t>Investigate Defenses</a:t>
          </a:r>
        </a:p>
        <a:p>
          <a:pPr marL="228600" lvl="1" indent="-228600" algn="l" defTabSz="1111250">
            <a:lnSpc>
              <a:spcPct val="90000"/>
            </a:lnSpc>
            <a:spcBef>
              <a:spcPct val="0"/>
            </a:spcBef>
            <a:spcAft>
              <a:spcPct val="20000"/>
            </a:spcAft>
            <a:buChar char="•"/>
          </a:pPr>
          <a:r>
            <a:rPr lang="en-US" sz="2500" kern="1200"/>
            <a:t>Discovery</a:t>
          </a:r>
        </a:p>
        <a:p>
          <a:pPr marL="228600" lvl="1" indent="-228600" algn="l" defTabSz="1111250">
            <a:lnSpc>
              <a:spcPct val="90000"/>
            </a:lnSpc>
            <a:spcBef>
              <a:spcPct val="0"/>
            </a:spcBef>
            <a:spcAft>
              <a:spcPct val="20000"/>
            </a:spcAft>
            <a:buChar char="•"/>
          </a:pPr>
          <a:r>
            <a:rPr lang="en-US" sz="2500" kern="1200"/>
            <a:t>Statutes for Indictment</a:t>
          </a:r>
        </a:p>
      </dsp:txBody>
      <dsp:txXfrm>
        <a:off x="0" y="4214196"/>
        <a:ext cx="6364224" cy="129168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EA5477-AD7B-488F-AD66-69C568FD4E61}">
      <dsp:nvSpPr>
        <dsp:cNvPr id="0" name=""/>
        <dsp:cNvSpPr/>
      </dsp:nvSpPr>
      <dsp:spPr>
        <a:xfrm>
          <a:off x="0" y="471"/>
          <a:ext cx="2291120" cy="75519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kern="1200"/>
            <a:t>Pen registers and wiretaps</a:t>
          </a:r>
        </a:p>
      </dsp:txBody>
      <dsp:txXfrm>
        <a:off x="36865" y="37336"/>
        <a:ext cx="2217390" cy="681460"/>
      </dsp:txXfrm>
    </dsp:sp>
    <dsp:sp modelId="{3B953AAD-79A5-4C0B-B153-43EFEBB88B8B}">
      <dsp:nvSpPr>
        <dsp:cNvPr id="0" name=""/>
        <dsp:cNvSpPr/>
      </dsp:nvSpPr>
      <dsp:spPr>
        <a:xfrm>
          <a:off x="0" y="793421"/>
          <a:ext cx="2291120" cy="755190"/>
        </a:xfrm>
        <a:prstGeom prst="roundRect">
          <a:avLst/>
        </a:prstGeom>
        <a:solidFill>
          <a:schemeClr val="accent2">
            <a:hueOff val="-242561"/>
            <a:satOff val="-13988"/>
            <a:lumOff val="14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kern="1200"/>
            <a:t>Recorded conversations with cooperators/victims</a:t>
          </a:r>
        </a:p>
      </dsp:txBody>
      <dsp:txXfrm>
        <a:off x="36865" y="830286"/>
        <a:ext cx="2217390" cy="681460"/>
      </dsp:txXfrm>
    </dsp:sp>
    <dsp:sp modelId="{72841051-F7D5-421E-8F1F-3BD260DA3C76}">
      <dsp:nvSpPr>
        <dsp:cNvPr id="0" name=""/>
        <dsp:cNvSpPr/>
      </dsp:nvSpPr>
      <dsp:spPr>
        <a:xfrm>
          <a:off x="0" y="1586370"/>
          <a:ext cx="2291120" cy="75519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kern="1200"/>
            <a:t>Use of undercover agents / operation</a:t>
          </a:r>
        </a:p>
      </dsp:txBody>
      <dsp:txXfrm>
        <a:off x="36865" y="1623235"/>
        <a:ext cx="2217390" cy="681460"/>
      </dsp:txXfrm>
    </dsp:sp>
    <dsp:sp modelId="{C20ACCBD-1CC4-47A0-9B7E-76EFCDEB6124}">
      <dsp:nvSpPr>
        <dsp:cNvPr id="0" name=""/>
        <dsp:cNvSpPr/>
      </dsp:nvSpPr>
      <dsp:spPr>
        <a:xfrm>
          <a:off x="0" y="2379320"/>
          <a:ext cx="2291120" cy="75519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kern="1200"/>
            <a:t>Development of Informants</a:t>
          </a:r>
        </a:p>
      </dsp:txBody>
      <dsp:txXfrm>
        <a:off x="36865" y="2416185"/>
        <a:ext cx="2217390" cy="681460"/>
      </dsp:txXfrm>
    </dsp:sp>
    <dsp:sp modelId="{335D41E5-148C-4812-B4F5-C3B92C6C1B7D}">
      <dsp:nvSpPr>
        <dsp:cNvPr id="0" name=""/>
        <dsp:cNvSpPr/>
      </dsp:nvSpPr>
      <dsp:spPr>
        <a:xfrm>
          <a:off x="0" y="3172270"/>
          <a:ext cx="2291120" cy="75519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kern="1200"/>
            <a:t>Surveillance</a:t>
          </a:r>
        </a:p>
      </dsp:txBody>
      <dsp:txXfrm>
        <a:off x="36865" y="3209135"/>
        <a:ext cx="2217390" cy="681460"/>
      </dsp:txXfrm>
    </dsp:sp>
    <dsp:sp modelId="{91B4FDA3-40E9-458B-8A13-F1314F755D00}">
      <dsp:nvSpPr>
        <dsp:cNvPr id="0" name=""/>
        <dsp:cNvSpPr/>
      </dsp:nvSpPr>
      <dsp:spPr>
        <a:xfrm>
          <a:off x="0" y="3965220"/>
          <a:ext cx="2291120" cy="755190"/>
        </a:xfrm>
        <a:prstGeom prst="roundRect">
          <a:avLst/>
        </a:prstGeom>
        <a:solidFill>
          <a:schemeClr val="accent2">
            <a:hueOff val="-1212803"/>
            <a:satOff val="-69940"/>
            <a:lumOff val="71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kern="1200"/>
            <a:t>MLATs</a:t>
          </a:r>
        </a:p>
      </dsp:txBody>
      <dsp:txXfrm>
        <a:off x="36865" y="4002085"/>
        <a:ext cx="2217390" cy="681460"/>
      </dsp:txXfrm>
    </dsp:sp>
    <dsp:sp modelId="{A7D2E6E9-9F1E-4187-B8E2-EE07567735D1}">
      <dsp:nvSpPr>
        <dsp:cNvPr id="0" name=""/>
        <dsp:cNvSpPr/>
      </dsp:nvSpPr>
      <dsp:spPr>
        <a:xfrm rot="5400000">
          <a:off x="4025596" y="3099213"/>
          <a:ext cx="604152" cy="4073103"/>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US" sz="1100" kern="1200"/>
            <a:t>Record the modus operandi as proof of guilt; don’t try to change it to fit the investigation.</a:t>
          </a:r>
        </a:p>
        <a:p>
          <a:pPr marL="57150" lvl="1" indent="-57150" algn="l" defTabSz="488950">
            <a:lnSpc>
              <a:spcPct val="90000"/>
            </a:lnSpc>
            <a:spcBef>
              <a:spcPct val="0"/>
            </a:spcBef>
            <a:spcAft>
              <a:spcPct val="15000"/>
            </a:spcAft>
            <a:buChar char="•"/>
          </a:pPr>
          <a:r>
            <a:rPr lang="en-US" sz="1100" kern="1200"/>
            <a:t>Have your overt plan in place when you start covert activity.</a:t>
          </a:r>
        </a:p>
      </dsp:txBody>
      <dsp:txXfrm rot="-5400000">
        <a:off x="2291121" y="4863180"/>
        <a:ext cx="4043611" cy="545168"/>
      </dsp:txXfrm>
    </dsp:sp>
    <dsp:sp modelId="{ED528696-6AE5-4222-A369-AB628EBCA341}">
      <dsp:nvSpPr>
        <dsp:cNvPr id="0" name=""/>
        <dsp:cNvSpPr/>
      </dsp:nvSpPr>
      <dsp:spPr>
        <a:xfrm>
          <a:off x="0" y="4758170"/>
          <a:ext cx="2291120" cy="75519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kern="1200"/>
            <a:t>TIPS:</a:t>
          </a:r>
        </a:p>
      </dsp:txBody>
      <dsp:txXfrm>
        <a:off x="36865" y="4795035"/>
        <a:ext cx="2217390" cy="68146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908623-6ADA-4911-8188-A9B6033F9047}">
      <dsp:nvSpPr>
        <dsp:cNvPr id="0" name=""/>
        <dsp:cNvSpPr/>
      </dsp:nvSpPr>
      <dsp:spPr>
        <a:xfrm>
          <a:off x="426698" y="1196617"/>
          <a:ext cx="456996" cy="45699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F7521D-967F-4D17-BBAD-51FC0059BC51}">
      <dsp:nvSpPr>
        <dsp:cNvPr id="0" name=""/>
        <dsp:cNvSpPr/>
      </dsp:nvSpPr>
      <dsp:spPr>
        <a:xfrm>
          <a:off x="2344" y="1737812"/>
          <a:ext cx="1305703" cy="783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Identified </a:t>
          </a:r>
        </a:p>
      </dsp:txBody>
      <dsp:txXfrm>
        <a:off x="2344" y="1737812"/>
        <a:ext cx="1305703" cy="783230"/>
      </dsp:txXfrm>
    </dsp:sp>
    <dsp:sp modelId="{5D452B22-57A4-4AF4-BC5E-1387EA3954EA}">
      <dsp:nvSpPr>
        <dsp:cNvPr id="0" name=""/>
        <dsp:cNvSpPr/>
      </dsp:nvSpPr>
      <dsp:spPr>
        <a:xfrm>
          <a:off x="2344" y="2560205"/>
          <a:ext cx="1305703" cy="594514"/>
        </a:xfrm>
        <a:prstGeom prst="rect">
          <a:avLst/>
        </a:prstGeom>
        <a:noFill/>
        <a:ln>
          <a:noFill/>
        </a:ln>
        <a:effectLst/>
      </dsp:spPr>
      <dsp:style>
        <a:lnRef idx="0">
          <a:scrgbClr r="0" g="0" b="0"/>
        </a:lnRef>
        <a:fillRef idx="0">
          <a:scrgbClr r="0" g="0" b="0"/>
        </a:fillRef>
        <a:effectRef idx="0">
          <a:scrgbClr r="0" g="0" b="0"/>
        </a:effectRef>
        <a:fontRef idx="minor"/>
      </dsp:style>
    </dsp:sp>
    <dsp:sp modelId="{00C121DD-1F86-4EFF-BDCE-1818E81B2411}">
      <dsp:nvSpPr>
        <dsp:cNvPr id="0" name=""/>
        <dsp:cNvSpPr/>
      </dsp:nvSpPr>
      <dsp:spPr>
        <a:xfrm>
          <a:off x="1960899" y="1196617"/>
          <a:ext cx="456996" cy="45699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762740-683B-47A0-BBBF-E8CBA62BFC14}">
      <dsp:nvSpPr>
        <dsp:cNvPr id="0" name=""/>
        <dsp:cNvSpPr/>
      </dsp:nvSpPr>
      <dsp:spPr>
        <a:xfrm>
          <a:off x="1536546" y="1737812"/>
          <a:ext cx="1305703" cy="783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Corroborated</a:t>
          </a:r>
        </a:p>
      </dsp:txBody>
      <dsp:txXfrm>
        <a:off x="1536546" y="1737812"/>
        <a:ext cx="1305703" cy="783230"/>
      </dsp:txXfrm>
    </dsp:sp>
    <dsp:sp modelId="{9A17D006-2FC5-4234-B4E5-41E4D445D509}">
      <dsp:nvSpPr>
        <dsp:cNvPr id="0" name=""/>
        <dsp:cNvSpPr/>
      </dsp:nvSpPr>
      <dsp:spPr>
        <a:xfrm>
          <a:off x="1536546" y="2560205"/>
          <a:ext cx="1305703" cy="594514"/>
        </a:xfrm>
        <a:prstGeom prst="rect">
          <a:avLst/>
        </a:prstGeom>
        <a:noFill/>
        <a:ln>
          <a:noFill/>
        </a:ln>
        <a:effectLst/>
      </dsp:spPr>
      <dsp:style>
        <a:lnRef idx="0">
          <a:scrgbClr r="0" g="0" b="0"/>
        </a:lnRef>
        <a:fillRef idx="0">
          <a:scrgbClr r="0" g="0" b="0"/>
        </a:fillRef>
        <a:effectRef idx="0">
          <a:scrgbClr r="0" g="0" b="0"/>
        </a:effectRef>
        <a:fontRef idx="minor"/>
      </dsp:style>
    </dsp:sp>
    <dsp:sp modelId="{13AA9257-E0DD-43EA-AABD-69CE3DB86FA9}">
      <dsp:nvSpPr>
        <dsp:cNvPr id="0" name=""/>
        <dsp:cNvSpPr/>
      </dsp:nvSpPr>
      <dsp:spPr>
        <a:xfrm>
          <a:off x="3495100" y="1196617"/>
          <a:ext cx="456996" cy="45699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803C7F9-ACCB-4917-A2BD-01F6F780F12B}">
      <dsp:nvSpPr>
        <dsp:cNvPr id="0" name=""/>
        <dsp:cNvSpPr/>
      </dsp:nvSpPr>
      <dsp:spPr>
        <a:xfrm>
          <a:off x="3070747" y="1737812"/>
          <a:ext cx="1305703" cy="783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Accountable</a:t>
          </a:r>
        </a:p>
      </dsp:txBody>
      <dsp:txXfrm>
        <a:off x="3070747" y="1737812"/>
        <a:ext cx="1305703" cy="783230"/>
      </dsp:txXfrm>
    </dsp:sp>
    <dsp:sp modelId="{A3B3563A-4EEC-4C5E-8023-44B7E123B0F9}">
      <dsp:nvSpPr>
        <dsp:cNvPr id="0" name=""/>
        <dsp:cNvSpPr/>
      </dsp:nvSpPr>
      <dsp:spPr>
        <a:xfrm>
          <a:off x="3070747" y="2560205"/>
          <a:ext cx="1305703" cy="59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For the truth</a:t>
          </a:r>
        </a:p>
        <a:p>
          <a:pPr marL="0" lvl="0" indent="0" algn="ctr" defTabSz="488950">
            <a:lnSpc>
              <a:spcPct val="90000"/>
            </a:lnSpc>
            <a:spcBef>
              <a:spcPct val="0"/>
            </a:spcBef>
            <a:spcAft>
              <a:spcPct val="35000"/>
            </a:spcAft>
            <a:buNone/>
          </a:pPr>
          <a:r>
            <a:rPr lang="en-US" sz="1100" kern="1200"/>
            <a:t>For their conduct</a:t>
          </a:r>
        </a:p>
      </dsp:txBody>
      <dsp:txXfrm>
        <a:off x="3070747" y="2560205"/>
        <a:ext cx="1305703" cy="594514"/>
      </dsp:txXfrm>
    </dsp:sp>
    <dsp:sp modelId="{007490E1-680A-49B5-AF89-092BDDD4B95B}">
      <dsp:nvSpPr>
        <dsp:cNvPr id="0" name=""/>
        <dsp:cNvSpPr/>
      </dsp:nvSpPr>
      <dsp:spPr>
        <a:xfrm>
          <a:off x="5029301" y="1064675"/>
          <a:ext cx="456996" cy="45699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FBA774A-1EAF-468E-94DD-F49D19F60083}">
      <dsp:nvSpPr>
        <dsp:cNvPr id="0" name=""/>
        <dsp:cNvSpPr/>
      </dsp:nvSpPr>
      <dsp:spPr>
        <a:xfrm>
          <a:off x="4604948" y="1617217"/>
          <a:ext cx="1305703" cy="783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Locked-in:</a:t>
          </a:r>
        </a:p>
      </dsp:txBody>
      <dsp:txXfrm>
        <a:off x="4604948" y="1617217"/>
        <a:ext cx="1305703" cy="783230"/>
      </dsp:txXfrm>
    </dsp:sp>
    <dsp:sp modelId="{8FDB9FF5-5288-4CF5-A001-6A92A942EF37}">
      <dsp:nvSpPr>
        <dsp:cNvPr id="0" name=""/>
        <dsp:cNvSpPr/>
      </dsp:nvSpPr>
      <dsp:spPr>
        <a:xfrm>
          <a:off x="4604948" y="2444887"/>
          <a:ext cx="1305703" cy="8417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to their truthful testimony</a:t>
          </a:r>
        </a:p>
        <a:p>
          <a:pPr marL="0" lvl="0" indent="0" algn="ctr" defTabSz="488950">
            <a:lnSpc>
              <a:spcPct val="90000"/>
            </a:lnSpc>
            <a:spcBef>
              <a:spcPct val="0"/>
            </a:spcBef>
            <a:spcAft>
              <a:spcPct val="35000"/>
            </a:spcAft>
            <a:buNone/>
          </a:pPr>
          <a:r>
            <a:rPr lang="en-US" sz="1100" kern="1200"/>
            <a:t>To the meaning and accuracy of their recordings (if applies)</a:t>
          </a:r>
        </a:p>
      </dsp:txBody>
      <dsp:txXfrm>
        <a:off x="4604948" y="2444887"/>
        <a:ext cx="1305703" cy="841775"/>
      </dsp:txXfrm>
    </dsp:sp>
    <dsp:sp modelId="{46267111-0B18-4B98-BFC6-4FAB6DA59DCA}">
      <dsp:nvSpPr>
        <dsp:cNvPr id="0" name=""/>
        <dsp:cNvSpPr/>
      </dsp:nvSpPr>
      <dsp:spPr>
        <a:xfrm>
          <a:off x="6563503" y="1064675"/>
          <a:ext cx="456996" cy="45699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CB0DBAC-695F-4A30-8602-6A88D7AD06E2}">
      <dsp:nvSpPr>
        <dsp:cNvPr id="0" name=""/>
        <dsp:cNvSpPr/>
      </dsp:nvSpPr>
      <dsp:spPr>
        <a:xfrm>
          <a:off x="6139149" y="1617217"/>
          <a:ext cx="1305703" cy="783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Motives / Impeachment issues</a:t>
          </a:r>
        </a:p>
      </dsp:txBody>
      <dsp:txXfrm>
        <a:off x="6139149" y="1617217"/>
        <a:ext cx="1305703" cy="783230"/>
      </dsp:txXfrm>
    </dsp:sp>
    <dsp:sp modelId="{C1A5B04D-3643-4906-974D-7CA708AB234E}">
      <dsp:nvSpPr>
        <dsp:cNvPr id="0" name=""/>
        <dsp:cNvSpPr/>
      </dsp:nvSpPr>
      <dsp:spPr>
        <a:xfrm>
          <a:off x="6139149" y="2444887"/>
          <a:ext cx="1305703" cy="841775"/>
        </a:xfrm>
        <a:prstGeom prst="rect">
          <a:avLst/>
        </a:prstGeom>
        <a:noFill/>
        <a:ln>
          <a:noFill/>
        </a:ln>
        <a:effectLst/>
      </dsp:spPr>
      <dsp:style>
        <a:lnRef idx="0">
          <a:scrgbClr r="0" g="0" b="0"/>
        </a:lnRef>
        <a:fillRef idx="0">
          <a:scrgbClr r="0" g="0" b="0"/>
        </a:fillRef>
        <a:effectRef idx="0">
          <a:scrgbClr r="0" g="0" b="0"/>
        </a:effectRef>
        <a:fontRef idx="minor"/>
      </dsp:style>
    </dsp:sp>
    <dsp:sp modelId="{5D329F47-B63F-4005-9FEE-93BEB1456D23}">
      <dsp:nvSpPr>
        <dsp:cNvPr id="0" name=""/>
        <dsp:cNvSpPr/>
      </dsp:nvSpPr>
      <dsp:spPr>
        <a:xfrm>
          <a:off x="8097704" y="1064675"/>
          <a:ext cx="456996" cy="45699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CAD915B-5BBD-4AC4-92B1-E4FE523A9D5C}">
      <dsp:nvSpPr>
        <dsp:cNvPr id="0" name=""/>
        <dsp:cNvSpPr/>
      </dsp:nvSpPr>
      <dsp:spPr>
        <a:xfrm>
          <a:off x="7673350" y="1617217"/>
          <a:ext cx="1305703" cy="783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Payments</a:t>
          </a:r>
        </a:p>
      </dsp:txBody>
      <dsp:txXfrm>
        <a:off x="7673350" y="1617217"/>
        <a:ext cx="1305703" cy="783230"/>
      </dsp:txXfrm>
    </dsp:sp>
    <dsp:sp modelId="{DB4EC14C-70FA-459E-B6D6-FDCD27AAD6F0}">
      <dsp:nvSpPr>
        <dsp:cNvPr id="0" name=""/>
        <dsp:cNvSpPr/>
      </dsp:nvSpPr>
      <dsp:spPr>
        <a:xfrm>
          <a:off x="7673350" y="2444887"/>
          <a:ext cx="1305703" cy="841775"/>
        </a:xfrm>
        <a:prstGeom prst="rect">
          <a:avLst/>
        </a:prstGeom>
        <a:noFill/>
        <a:ln>
          <a:noFill/>
        </a:ln>
        <a:effectLst/>
      </dsp:spPr>
      <dsp:style>
        <a:lnRef idx="0">
          <a:scrgbClr r="0" g="0" b="0"/>
        </a:lnRef>
        <a:fillRef idx="0">
          <a:scrgbClr r="0" g="0" b="0"/>
        </a:fillRef>
        <a:effectRef idx="0">
          <a:scrgbClr r="0" g="0" b="0"/>
        </a:effectRef>
        <a:fontRef idx="minor"/>
      </dsp:style>
    </dsp:sp>
    <dsp:sp modelId="{CDE28D0E-EB6A-46D6-8E6B-A4D19C724619}">
      <dsp:nvSpPr>
        <dsp:cNvPr id="0" name=""/>
        <dsp:cNvSpPr/>
      </dsp:nvSpPr>
      <dsp:spPr>
        <a:xfrm>
          <a:off x="9631905" y="1064675"/>
          <a:ext cx="456996" cy="456996"/>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2B9813F-53B9-4E5E-8AFA-FB5FA52D0FAB}">
      <dsp:nvSpPr>
        <dsp:cNvPr id="0" name=""/>
        <dsp:cNvSpPr/>
      </dsp:nvSpPr>
      <dsp:spPr>
        <a:xfrm>
          <a:off x="9207551" y="1617217"/>
          <a:ext cx="1305703" cy="7832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Texts / voicemails / other communications</a:t>
          </a:r>
        </a:p>
      </dsp:txBody>
      <dsp:txXfrm>
        <a:off x="9207551" y="1617217"/>
        <a:ext cx="1305703" cy="783230"/>
      </dsp:txXfrm>
    </dsp:sp>
    <dsp:sp modelId="{F5FB480A-01E7-4770-8A75-827C81DBE622}">
      <dsp:nvSpPr>
        <dsp:cNvPr id="0" name=""/>
        <dsp:cNvSpPr/>
      </dsp:nvSpPr>
      <dsp:spPr>
        <a:xfrm>
          <a:off x="9207551" y="2444887"/>
          <a:ext cx="1305703" cy="841775"/>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F097C5-3BD2-42C4-A6DF-898A8932DF9A}">
      <dsp:nvSpPr>
        <dsp:cNvPr id="0" name=""/>
        <dsp:cNvSpPr/>
      </dsp:nvSpPr>
      <dsp:spPr>
        <a:xfrm>
          <a:off x="3082131" y="0"/>
          <a:ext cx="4351338" cy="4351338"/>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48DFEE-6508-494D-B7EE-0F2E65496A50}">
      <dsp:nvSpPr>
        <dsp:cNvPr id="0" name=""/>
        <dsp:cNvSpPr/>
      </dsp:nvSpPr>
      <dsp:spPr>
        <a:xfrm>
          <a:off x="3495508" y="413377"/>
          <a:ext cx="1697021" cy="169702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Investigate defenses</a:t>
          </a:r>
        </a:p>
      </dsp:txBody>
      <dsp:txXfrm>
        <a:off x="3578350" y="496219"/>
        <a:ext cx="1531337" cy="1531337"/>
      </dsp:txXfrm>
    </dsp:sp>
    <dsp:sp modelId="{6B83EBD9-91DC-451F-9B8C-F49B261E6D41}">
      <dsp:nvSpPr>
        <dsp:cNvPr id="0" name=""/>
        <dsp:cNvSpPr/>
      </dsp:nvSpPr>
      <dsp:spPr>
        <a:xfrm>
          <a:off x="5323070" y="413377"/>
          <a:ext cx="1697021" cy="1697021"/>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Do not take identification for granted</a:t>
          </a:r>
        </a:p>
      </dsp:txBody>
      <dsp:txXfrm>
        <a:off x="5405912" y="496219"/>
        <a:ext cx="1531337" cy="1531337"/>
      </dsp:txXfrm>
    </dsp:sp>
    <dsp:sp modelId="{58EEFBB5-B418-4B97-ABD7-B43BF975CA30}">
      <dsp:nvSpPr>
        <dsp:cNvPr id="0" name=""/>
        <dsp:cNvSpPr/>
      </dsp:nvSpPr>
      <dsp:spPr>
        <a:xfrm>
          <a:off x="3495508" y="2240939"/>
          <a:ext cx="1697021" cy="1697021"/>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Multiple agencies – multiple policies – multiple problems</a:t>
          </a:r>
        </a:p>
      </dsp:txBody>
      <dsp:txXfrm>
        <a:off x="3578350" y="2323781"/>
        <a:ext cx="1531337" cy="1531337"/>
      </dsp:txXfrm>
    </dsp:sp>
    <dsp:sp modelId="{2A776B50-5CA6-4CE2-ACEA-BA686142C66E}">
      <dsp:nvSpPr>
        <dsp:cNvPr id="0" name=""/>
        <dsp:cNvSpPr/>
      </dsp:nvSpPr>
      <dsp:spPr>
        <a:xfrm>
          <a:off x="5323070" y="2240939"/>
          <a:ext cx="1697021" cy="1697021"/>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Plan for discovery early</a:t>
          </a:r>
        </a:p>
      </dsp:txBody>
      <dsp:txXfrm>
        <a:off x="5405912" y="2323781"/>
        <a:ext cx="1531337" cy="15313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8BF464-699D-45A5-B83A-C48FB49085D0}">
      <dsp:nvSpPr>
        <dsp:cNvPr id="0" name=""/>
        <dsp:cNvSpPr/>
      </dsp:nvSpPr>
      <dsp:spPr>
        <a:xfrm>
          <a:off x="0" y="4307"/>
          <a:ext cx="6364224"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B7D777-2856-41DA-A0E4-8954FCC6D861}">
      <dsp:nvSpPr>
        <dsp:cNvPr id="0" name=""/>
        <dsp:cNvSpPr/>
      </dsp:nvSpPr>
      <dsp:spPr>
        <a:xfrm>
          <a:off x="277554" y="210753"/>
          <a:ext cx="504644" cy="5046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2A99B89-BD19-4B0A-A432-7BA12CA93645}">
      <dsp:nvSpPr>
        <dsp:cNvPr id="0" name=""/>
        <dsp:cNvSpPr/>
      </dsp:nvSpPr>
      <dsp:spPr>
        <a:xfrm>
          <a:off x="1059754" y="4307"/>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b="1" kern="1200"/>
            <a:t>Sovereignty</a:t>
          </a:r>
          <a:endParaRPr lang="en-US" sz="1900" kern="1200"/>
        </a:p>
      </dsp:txBody>
      <dsp:txXfrm>
        <a:off x="1059754" y="4307"/>
        <a:ext cx="5304469" cy="917536"/>
      </dsp:txXfrm>
    </dsp:sp>
    <dsp:sp modelId="{C1ADFB24-DE6F-4FC0-B251-675A676F8687}">
      <dsp:nvSpPr>
        <dsp:cNvPr id="0" name=""/>
        <dsp:cNvSpPr/>
      </dsp:nvSpPr>
      <dsp:spPr>
        <a:xfrm>
          <a:off x="0" y="1151227"/>
          <a:ext cx="6364224"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36A106-A879-429E-B3A7-D743D30179E6}">
      <dsp:nvSpPr>
        <dsp:cNvPr id="0" name=""/>
        <dsp:cNvSpPr/>
      </dsp:nvSpPr>
      <dsp:spPr>
        <a:xfrm>
          <a:off x="277554" y="1357673"/>
          <a:ext cx="504644" cy="5046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C60700-3CBA-4B34-A1FB-B6468A5968F1}">
      <dsp:nvSpPr>
        <dsp:cNvPr id="0" name=""/>
        <dsp:cNvSpPr/>
      </dsp:nvSpPr>
      <dsp:spPr>
        <a:xfrm>
          <a:off x="1059754" y="1151227"/>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kern="1200"/>
            <a:t>Phone calls</a:t>
          </a:r>
        </a:p>
      </dsp:txBody>
      <dsp:txXfrm>
        <a:off x="1059754" y="1151227"/>
        <a:ext cx="5304469" cy="917536"/>
      </dsp:txXfrm>
    </dsp:sp>
    <dsp:sp modelId="{DB10AE4A-0444-4A7D-9B57-F51494A2A06B}">
      <dsp:nvSpPr>
        <dsp:cNvPr id="0" name=""/>
        <dsp:cNvSpPr/>
      </dsp:nvSpPr>
      <dsp:spPr>
        <a:xfrm>
          <a:off x="0" y="2298147"/>
          <a:ext cx="6364224"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DD1024-CFA2-42C6-9FD8-27FAD32B8AF3}">
      <dsp:nvSpPr>
        <dsp:cNvPr id="0" name=""/>
        <dsp:cNvSpPr/>
      </dsp:nvSpPr>
      <dsp:spPr>
        <a:xfrm>
          <a:off x="277554" y="2504593"/>
          <a:ext cx="504644" cy="5046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9B28A11-6024-40A7-9DD8-2BE6162C53E6}">
      <dsp:nvSpPr>
        <dsp:cNvPr id="0" name=""/>
        <dsp:cNvSpPr/>
      </dsp:nvSpPr>
      <dsp:spPr>
        <a:xfrm>
          <a:off x="1059754" y="2298147"/>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kern="1200"/>
            <a:t>Email</a:t>
          </a:r>
        </a:p>
      </dsp:txBody>
      <dsp:txXfrm>
        <a:off x="1059754" y="2298147"/>
        <a:ext cx="5304469" cy="917536"/>
      </dsp:txXfrm>
    </dsp:sp>
    <dsp:sp modelId="{0AA59D45-61A0-4852-AF22-21E523E54220}">
      <dsp:nvSpPr>
        <dsp:cNvPr id="0" name=""/>
        <dsp:cNvSpPr/>
      </dsp:nvSpPr>
      <dsp:spPr>
        <a:xfrm>
          <a:off x="0" y="3445068"/>
          <a:ext cx="6364224"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6D8DAFE-1A5C-46D1-A080-DD2CD871CCC4}">
      <dsp:nvSpPr>
        <dsp:cNvPr id="0" name=""/>
        <dsp:cNvSpPr/>
      </dsp:nvSpPr>
      <dsp:spPr>
        <a:xfrm>
          <a:off x="277554" y="3651513"/>
          <a:ext cx="504644" cy="50464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1EF5067-9826-4CE8-AC03-275B536BC091}">
      <dsp:nvSpPr>
        <dsp:cNvPr id="0" name=""/>
        <dsp:cNvSpPr/>
      </dsp:nvSpPr>
      <dsp:spPr>
        <a:xfrm>
          <a:off x="1059754" y="3445068"/>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kern="1200"/>
            <a:t>Court orders / Subpoenas</a:t>
          </a:r>
        </a:p>
      </dsp:txBody>
      <dsp:txXfrm>
        <a:off x="1059754" y="3445068"/>
        <a:ext cx="5304469" cy="917536"/>
      </dsp:txXfrm>
    </dsp:sp>
    <dsp:sp modelId="{F0125BDA-8819-4633-8F03-332D09869DA0}">
      <dsp:nvSpPr>
        <dsp:cNvPr id="0" name=""/>
        <dsp:cNvSpPr/>
      </dsp:nvSpPr>
      <dsp:spPr>
        <a:xfrm>
          <a:off x="0" y="4591988"/>
          <a:ext cx="6364224"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B71C50-46F6-4A1C-8410-A5F0A8D60267}">
      <dsp:nvSpPr>
        <dsp:cNvPr id="0" name=""/>
        <dsp:cNvSpPr/>
      </dsp:nvSpPr>
      <dsp:spPr>
        <a:xfrm>
          <a:off x="277554" y="4798433"/>
          <a:ext cx="504644" cy="50464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BA4B596-4C52-4615-8056-852C1E4FED78}">
      <dsp:nvSpPr>
        <dsp:cNvPr id="0" name=""/>
        <dsp:cNvSpPr/>
      </dsp:nvSpPr>
      <dsp:spPr>
        <a:xfrm>
          <a:off x="1059754" y="4591988"/>
          <a:ext cx="5304469"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kern="1200"/>
            <a:t>Know where you Authority ends!!!</a:t>
          </a:r>
        </a:p>
      </dsp:txBody>
      <dsp:txXfrm>
        <a:off x="1059754" y="4591988"/>
        <a:ext cx="5304469" cy="9175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0BAD8E-5890-472C-B6AF-F6FDDEF8437B}">
      <dsp:nvSpPr>
        <dsp:cNvPr id="0" name=""/>
        <dsp:cNvSpPr/>
      </dsp:nvSpPr>
      <dsp:spPr>
        <a:xfrm>
          <a:off x="718664" y="273902"/>
          <a:ext cx="1955812" cy="1955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6AE82D-6DAF-4195-A0CE-95779F198B0F}">
      <dsp:nvSpPr>
        <dsp:cNvPr id="0" name=""/>
        <dsp:cNvSpPr/>
      </dsp:nvSpPr>
      <dsp:spPr>
        <a:xfrm>
          <a:off x="1135476" y="690714"/>
          <a:ext cx="1122187" cy="11221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463CB23-133B-4674-85EF-1DEF986F8C07}">
      <dsp:nvSpPr>
        <dsp:cNvPr id="0" name=""/>
        <dsp:cNvSpPr/>
      </dsp:nvSpPr>
      <dsp:spPr>
        <a:xfrm>
          <a:off x="93445" y="2838902"/>
          <a:ext cx="3206250" cy="10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The United States, for example, has signed MLATs with every European Union member state, many of the organization of American States member states and numerous other countries. In addition to MLATs, certain tax enforcement and extradition treaties contain evidence-related provisions</a:t>
          </a:r>
        </a:p>
      </dsp:txBody>
      <dsp:txXfrm>
        <a:off x="93445" y="2838902"/>
        <a:ext cx="3206250" cy="1080000"/>
      </dsp:txXfrm>
    </dsp:sp>
    <dsp:sp modelId="{DB46580C-BBEA-4763-BC0F-234B3A7EC1F0}">
      <dsp:nvSpPr>
        <dsp:cNvPr id="0" name=""/>
        <dsp:cNvSpPr/>
      </dsp:nvSpPr>
      <dsp:spPr>
        <a:xfrm>
          <a:off x="4486008" y="273902"/>
          <a:ext cx="1955812" cy="1955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76AB19-AC95-4408-BE0D-9FCC54062B9A}">
      <dsp:nvSpPr>
        <dsp:cNvPr id="0" name=""/>
        <dsp:cNvSpPr/>
      </dsp:nvSpPr>
      <dsp:spPr>
        <a:xfrm>
          <a:off x="4902820" y="690714"/>
          <a:ext cx="1122187" cy="1122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C08678D-608C-4274-B30D-64F3BC253DFD}">
      <dsp:nvSpPr>
        <dsp:cNvPr id="0" name=""/>
        <dsp:cNvSpPr/>
      </dsp:nvSpPr>
      <dsp:spPr>
        <a:xfrm>
          <a:off x="3860789" y="2838902"/>
          <a:ext cx="3206250" cy="10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Note, not all evidence obtained through MLAT requests is created equal. Although most authorities respond to requests in good faith, occasionally a foreign government will respond to an MLAT request in a less-than-helpful fashion.</a:t>
          </a:r>
        </a:p>
      </dsp:txBody>
      <dsp:txXfrm>
        <a:off x="3860789" y="2838902"/>
        <a:ext cx="3206250" cy="1080000"/>
      </dsp:txXfrm>
    </dsp:sp>
    <dsp:sp modelId="{D016AD44-9899-4503-B063-CF6537934A7B}">
      <dsp:nvSpPr>
        <dsp:cNvPr id="0" name=""/>
        <dsp:cNvSpPr/>
      </dsp:nvSpPr>
      <dsp:spPr>
        <a:xfrm>
          <a:off x="8253352" y="273902"/>
          <a:ext cx="1955812" cy="1955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E4C090-DAD9-4654-A6E5-FB8A5447ADEC}">
      <dsp:nvSpPr>
        <dsp:cNvPr id="0" name=""/>
        <dsp:cNvSpPr/>
      </dsp:nvSpPr>
      <dsp:spPr>
        <a:xfrm>
          <a:off x="8670164" y="690714"/>
          <a:ext cx="1122187" cy="1122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140930-A912-485D-8BB4-ACBD475958E5}">
      <dsp:nvSpPr>
        <dsp:cNvPr id="0" name=""/>
        <dsp:cNvSpPr/>
      </dsp:nvSpPr>
      <dsp:spPr>
        <a:xfrm>
          <a:off x="7628133" y="2838902"/>
          <a:ext cx="3206250" cy="10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Can include Asset Forfeiture Provisions</a:t>
          </a:r>
        </a:p>
      </dsp:txBody>
      <dsp:txXfrm>
        <a:off x="7628133" y="2838902"/>
        <a:ext cx="3206250" cy="108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800210-E727-48D7-9035-5051F2354B83}">
      <dsp:nvSpPr>
        <dsp:cNvPr id="0" name=""/>
        <dsp:cNvSpPr/>
      </dsp:nvSpPr>
      <dsp:spPr>
        <a:xfrm>
          <a:off x="0" y="53436"/>
          <a:ext cx="6666833" cy="2636083"/>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In addition to MLATs, certain tax enforcement and extradition treaties contain evidence-related provisions.</a:t>
          </a:r>
        </a:p>
      </dsp:txBody>
      <dsp:txXfrm>
        <a:off x="128683" y="182119"/>
        <a:ext cx="6409467" cy="2378717"/>
      </dsp:txXfrm>
    </dsp:sp>
    <dsp:sp modelId="{98522651-B77C-46CE-9A72-6EB91402BA92}">
      <dsp:nvSpPr>
        <dsp:cNvPr id="0" name=""/>
        <dsp:cNvSpPr/>
      </dsp:nvSpPr>
      <dsp:spPr>
        <a:xfrm>
          <a:off x="0" y="2764400"/>
          <a:ext cx="6666833" cy="2636083"/>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Many Countries, including the United States, are also party to corruption-specific multinational treaties such as the United Nations Convention Against Corruption (UNCAC) and the OECD Anti-Bribery Convention</a:t>
          </a:r>
        </a:p>
      </dsp:txBody>
      <dsp:txXfrm>
        <a:off x="128683" y="2893083"/>
        <a:ext cx="6409467" cy="237871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DF881F-2A64-4C26-8904-E771896CA200}">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3E74FC-28ED-413B-B3C8-1B71E3CCCA08}">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At the sub-treaty level, the United States has executive agreements with a number of countries that govern foreign evidence, most of which apply to investigations arising from international narcotics trafficking.</a:t>
          </a:r>
        </a:p>
      </dsp:txBody>
      <dsp:txXfrm>
        <a:off x="608661" y="692298"/>
        <a:ext cx="4508047" cy="2799040"/>
      </dsp:txXfrm>
    </dsp:sp>
    <dsp:sp modelId="{D273EB6F-7709-4A25-B9F3-CCB24D6EB071}">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44BF53-E843-42DB-8769-5772CA60D3B5}">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For example, The SEC, for its part, relies on less formal multilateral and bilateral memoranda of understanding (MOUs) to obtain evidence from foreign sources. The SEC and more than 100 other securities regulators across the world are signatories to the International Organization of Securities Commissions (IOSCO) Multilateral Memorandum of Understanding on information-sharing.</a:t>
          </a:r>
        </a:p>
      </dsp:txBody>
      <dsp:txXfrm>
        <a:off x="6331365" y="692298"/>
        <a:ext cx="4508047" cy="27990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61D4A-9037-420D-B539-6035901453A8}">
      <dsp:nvSpPr>
        <dsp:cNvPr id="0" name=""/>
        <dsp:cNvSpPr/>
      </dsp:nvSpPr>
      <dsp:spPr>
        <a:xfrm>
          <a:off x="947201" y="567162"/>
          <a:ext cx="1451800" cy="14518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737F21E-4062-43BD-A14B-F6A1F2531A92}">
      <dsp:nvSpPr>
        <dsp:cNvPr id="0" name=""/>
        <dsp:cNvSpPr/>
      </dsp:nvSpPr>
      <dsp:spPr>
        <a:xfrm>
          <a:off x="59990" y="2402242"/>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US" sz="1200" kern="1200"/>
            <a:t>Requesting records be supplied voluntarily by a foreign person or company</a:t>
          </a:r>
        </a:p>
      </dsp:txBody>
      <dsp:txXfrm>
        <a:off x="59990" y="2402242"/>
        <a:ext cx="3226223" cy="720000"/>
      </dsp:txXfrm>
    </dsp:sp>
    <dsp:sp modelId="{CA7A2627-D874-4DE0-AB0F-51AB45544FCA}">
      <dsp:nvSpPr>
        <dsp:cNvPr id="0" name=""/>
        <dsp:cNvSpPr/>
      </dsp:nvSpPr>
      <dsp:spPr>
        <a:xfrm>
          <a:off x="4738014" y="567162"/>
          <a:ext cx="1451800" cy="14518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6036062-29AC-47EF-BDDE-98C39DE49C38}">
      <dsp:nvSpPr>
        <dsp:cNvPr id="0" name=""/>
        <dsp:cNvSpPr/>
      </dsp:nvSpPr>
      <dsp:spPr>
        <a:xfrm>
          <a:off x="3850802" y="2402242"/>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US" sz="1200" kern="1200"/>
            <a:t>The U.S. uses a legal form that is signed by the witness attesting to the accuracy of the records that can be entered as evidence into a U.S. Court</a:t>
          </a:r>
        </a:p>
      </dsp:txBody>
      <dsp:txXfrm>
        <a:off x="3850802" y="2402242"/>
        <a:ext cx="3226223" cy="720000"/>
      </dsp:txXfrm>
    </dsp:sp>
    <dsp:sp modelId="{497C9AB7-BA59-4112-A09E-69CDC2F8A789}">
      <dsp:nvSpPr>
        <dsp:cNvPr id="0" name=""/>
        <dsp:cNvSpPr/>
      </dsp:nvSpPr>
      <dsp:spPr>
        <a:xfrm>
          <a:off x="8528826" y="567162"/>
          <a:ext cx="1451800" cy="14518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6E39931-3528-4C1B-AA07-7E07CE9ABB87}">
      <dsp:nvSpPr>
        <dsp:cNvPr id="0" name=""/>
        <dsp:cNvSpPr/>
      </dsp:nvSpPr>
      <dsp:spPr>
        <a:xfrm>
          <a:off x="7641615" y="2402242"/>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US" sz="1200" kern="1200"/>
            <a:t>Do not violate a countries Sovereignty</a:t>
          </a:r>
        </a:p>
      </dsp:txBody>
      <dsp:txXfrm>
        <a:off x="7641615" y="2402242"/>
        <a:ext cx="3226223" cy="720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A1EE47-DECF-4065-8F3C-987544C6322D}">
      <dsp:nvSpPr>
        <dsp:cNvPr id="0" name=""/>
        <dsp:cNvSpPr/>
      </dsp:nvSpPr>
      <dsp:spPr>
        <a:xfrm>
          <a:off x="947201" y="567162"/>
          <a:ext cx="1451800" cy="14518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544FA44-B0D2-4E72-90F5-D1C87646314F}">
      <dsp:nvSpPr>
        <dsp:cNvPr id="0" name=""/>
        <dsp:cNvSpPr/>
      </dsp:nvSpPr>
      <dsp:spPr>
        <a:xfrm>
          <a:off x="59990" y="2402242"/>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Take the next 30 minutes to discuss your groups scenario with your Team</a:t>
          </a:r>
        </a:p>
      </dsp:txBody>
      <dsp:txXfrm>
        <a:off x="59990" y="2402242"/>
        <a:ext cx="3226223" cy="720000"/>
      </dsp:txXfrm>
    </dsp:sp>
    <dsp:sp modelId="{D82C89A7-F59E-46C4-9E84-9D10F660507D}">
      <dsp:nvSpPr>
        <dsp:cNvPr id="0" name=""/>
        <dsp:cNvSpPr/>
      </dsp:nvSpPr>
      <dsp:spPr>
        <a:xfrm>
          <a:off x="4738014" y="567162"/>
          <a:ext cx="1451800" cy="14518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8553308-AEE1-4970-BBCB-D06B5120C0C4}">
      <dsp:nvSpPr>
        <dsp:cNvPr id="0" name=""/>
        <dsp:cNvSpPr/>
      </dsp:nvSpPr>
      <dsp:spPr>
        <a:xfrm>
          <a:off x="3850802" y="2402242"/>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Elect a spokesperson to present your strategy to the whole group in the following session</a:t>
          </a:r>
        </a:p>
      </dsp:txBody>
      <dsp:txXfrm>
        <a:off x="3850802" y="2402242"/>
        <a:ext cx="3226223" cy="720000"/>
      </dsp:txXfrm>
    </dsp:sp>
    <dsp:sp modelId="{853EE780-2079-44A9-A83F-D725F8353E52}">
      <dsp:nvSpPr>
        <dsp:cNvPr id="0" name=""/>
        <dsp:cNvSpPr/>
      </dsp:nvSpPr>
      <dsp:spPr>
        <a:xfrm>
          <a:off x="8528826" y="567162"/>
          <a:ext cx="1451800" cy="14518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AAEE1B-A8B1-47FD-8C49-D898285DA144}">
      <dsp:nvSpPr>
        <dsp:cNvPr id="0" name=""/>
        <dsp:cNvSpPr/>
      </dsp:nvSpPr>
      <dsp:spPr>
        <a:xfrm>
          <a:off x="7641615" y="2402242"/>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All groups should provide feedback and questions to the presenter</a:t>
          </a:r>
        </a:p>
      </dsp:txBody>
      <dsp:txXfrm>
        <a:off x="7641615" y="2402242"/>
        <a:ext cx="3226223" cy="720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409067-749B-4240-BC06-56C0B84FE298}">
      <dsp:nvSpPr>
        <dsp:cNvPr id="0" name=""/>
        <dsp:cNvSpPr/>
      </dsp:nvSpPr>
      <dsp:spPr>
        <a:xfrm>
          <a:off x="38500" y="531"/>
          <a:ext cx="5644482" cy="1740110"/>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Your Team has determined that further evidence of criminal Tax Evasion and Money Laundering is likely to be located in two financial instititions based in Montreal, Canada.  Your investigation has also identified two individuals, a Canadian Government official and a private citizen employed by one of the financial institutions as potential witnesses in the investigation.</a:t>
          </a:r>
        </a:p>
      </dsp:txBody>
      <dsp:txXfrm>
        <a:off x="89466" y="51497"/>
        <a:ext cx="5542550" cy="1638178"/>
      </dsp:txXfrm>
    </dsp:sp>
    <dsp:sp modelId="{3A7D2736-CD6D-412F-9C72-248D9A2E5225}">
      <dsp:nvSpPr>
        <dsp:cNvPr id="0" name=""/>
        <dsp:cNvSpPr/>
      </dsp:nvSpPr>
      <dsp:spPr>
        <a:xfrm rot="5400000">
          <a:off x="2534471" y="1784144"/>
          <a:ext cx="652541" cy="783049"/>
        </a:xfrm>
        <a:prstGeom prst="rightArrow">
          <a:avLst>
            <a:gd name="adj1" fmla="val 60000"/>
            <a:gd name="adj2" fmla="val 5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5400000">
        <a:off x="2625827" y="1849398"/>
        <a:ext cx="469829" cy="456779"/>
      </dsp:txXfrm>
    </dsp:sp>
    <dsp:sp modelId="{313BE44B-FAD1-44DF-9E85-C56357FBBEE4}">
      <dsp:nvSpPr>
        <dsp:cNvPr id="0" name=""/>
        <dsp:cNvSpPr/>
      </dsp:nvSpPr>
      <dsp:spPr>
        <a:xfrm>
          <a:off x="38500" y="2610696"/>
          <a:ext cx="5644482" cy="1740110"/>
        </a:xfrm>
        <a:prstGeom prst="roundRect">
          <a:avLst>
            <a:gd name="adj" fmla="val 1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Issues: </a:t>
          </a:r>
        </a:p>
        <a:p>
          <a:pPr marL="114300" lvl="1" indent="-114300" algn="l" defTabSz="533400">
            <a:lnSpc>
              <a:spcPct val="90000"/>
            </a:lnSpc>
            <a:spcBef>
              <a:spcPct val="0"/>
            </a:spcBef>
            <a:spcAft>
              <a:spcPct val="15000"/>
            </a:spcAft>
            <a:buChar char="•"/>
          </a:pPr>
          <a:r>
            <a:rPr lang="en-US" sz="1200" kern="1200"/>
            <a:t>What steps can you take to obtain this information?</a:t>
          </a:r>
        </a:p>
        <a:p>
          <a:pPr marL="114300" lvl="1" indent="-114300" algn="l" defTabSz="533400">
            <a:lnSpc>
              <a:spcPct val="90000"/>
            </a:lnSpc>
            <a:spcBef>
              <a:spcPct val="0"/>
            </a:spcBef>
            <a:spcAft>
              <a:spcPct val="15000"/>
            </a:spcAft>
            <a:buChar char="•"/>
          </a:pPr>
          <a:r>
            <a:rPr lang="en-US" sz="1200" kern="1200"/>
            <a:t>What potential problems might you face?</a:t>
          </a:r>
        </a:p>
        <a:p>
          <a:pPr marL="114300" lvl="1" indent="-114300" algn="l" defTabSz="533400">
            <a:lnSpc>
              <a:spcPct val="90000"/>
            </a:lnSpc>
            <a:spcBef>
              <a:spcPct val="0"/>
            </a:spcBef>
            <a:spcAft>
              <a:spcPct val="15000"/>
            </a:spcAft>
            <a:buChar char="•"/>
          </a:pPr>
          <a:r>
            <a:rPr lang="en-US" sz="1200" kern="1200"/>
            <a:t>How might you overcome these problems?</a:t>
          </a:r>
        </a:p>
      </dsp:txBody>
      <dsp:txXfrm>
        <a:off x="89466" y="2661662"/>
        <a:ext cx="5542550" cy="163817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1F52F2-BD46-4481-BFC8-61F2202D22E5}">
      <dsp:nvSpPr>
        <dsp:cNvPr id="0" name=""/>
        <dsp:cNvSpPr/>
      </dsp:nvSpPr>
      <dsp:spPr>
        <a:xfrm>
          <a:off x="765914" y="366256"/>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6635535-2DD0-446B-9766-9434295D1A72}">
      <dsp:nvSpPr>
        <dsp:cNvPr id="0" name=""/>
        <dsp:cNvSpPr/>
      </dsp:nvSpPr>
      <dsp:spPr>
        <a:xfrm>
          <a:off x="765914" y="2027048"/>
          <a:ext cx="4320000" cy="99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Your investigation has shifted focus to Malcom West, local business person.  His reputation in the community is very good.  A financial Analysis of his bank records show substantial wire transfers to Wealth Management account in Montreal every month.</a:t>
          </a:r>
        </a:p>
      </dsp:txBody>
      <dsp:txXfrm>
        <a:off x="765914" y="2027048"/>
        <a:ext cx="4320000" cy="992250"/>
      </dsp:txXfrm>
    </dsp:sp>
    <dsp:sp modelId="{1FA746E4-CA27-4CEF-B790-75B83D55F47E}">
      <dsp:nvSpPr>
        <dsp:cNvPr id="0" name=""/>
        <dsp:cNvSpPr/>
      </dsp:nvSpPr>
      <dsp:spPr>
        <a:xfrm>
          <a:off x="765914" y="3088504"/>
          <a:ext cx="4320000" cy="738044"/>
        </a:xfrm>
        <a:prstGeom prst="rect">
          <a:avLst/>
        </a:prstGeom>
        <a:noFill/>
        <a:ln>
          <a:noFill/>
        </a:ln>
        <a:effectLst/>
      </dsp:spPr>
      <dsp:style>
        <a:lnRef idx="0">
          <a:scrgbClr r="0" g="0" b="0"/>
        </a:lnRef>
        <a:fillRef idx="0">
          <a:scrgbClr r="0" g="0" b="0"/>
        </a:fillRef>
        <a:effectRef idx="0">
          <a:scrgbClr r="0" g="0" b="0"/>
        </a:effectRef>
        <a:fontRef idx="minor"/>
      </dsp:style>
    </dsp:sp>
    <dsp:sp modelId="{B3CF4B38-938F-4FE4-BBB6-8E58DDC6C473}">
      <dsp:nvSpPr>
        <dsp:cNvPr id="0" name=""/>
        <dsp:cNvSpPr/>
      </dsp:nvSpPr>
      <dsp:spPr>
        <a:xfrm>
          <a:off x="5841914" y="366256"/>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2BE7A0-771F-4F31-A7FD-0E370E2AD93C}">
      <dsp:nvSpPr>
        <dsp:cNvPr id="0" name=""/>
        <dsp:cNvSpPr/>
      </dsp:nvSpPr>
      <dsp:spPr>
        <a:xfrm>
          <a:off x="5841914" y="2027048"/>
          <a:ext cx="4320000" cy="99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Questions:</a:t>
          </a:r>
        </a:p>
      </dsp:txBody>
      <dsp:txXfrm>
        <a:off x="5841914" y="2027048"/>
        <a:ext cx="4320000" cy="992250"/>
      </dsp:txXfrm>
    </dsp:sp>
    <dsp:sp modelId="{BCFF56F4-B46F-4686-A602-DA2CD4CD2EEB}">
      <dsp:nvSpPr>
        <dsp:cNvPr id="0" name=""/>
        <dsp:cNvSpPr/>
      </dsp:nvSpPr>
      <dsp:spPr>
        <a:xfrm>
          <a:off x="5841914" y="3088504"/>
          <a:ext cx="4320000" cy="738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a:t>What would your next investigative steps be?</a:t>
          </a:r>
        </a:p>
        <a:p>
          <a:pPr marL="0" lvl="0" indent="0" algn="l" defTabSz="488950">
            <a:lnSpc>
              <a:spcPct val="90000"/>
            </a:lnSpc>
            <a:spcBef>
              <a:spcPct val="0"/>
            </a:spcBef>
            <a:spcAft>
              <a:spcPct val="35000"/>
            </a:spcAft>
            <a:buNone/>
          </a:pPr>
          <a:r>
            <a:rPr lang="en-US" sz="1100" kern="1200"/>
            <a:t>What problems might you encounter?</a:t>
          </a:r>
        </a:p>
        <a:p>
          <a:pPr marL="0" lvl="0" indent="0" algn="l" defTabSz="488950">
            <a:lnSpc>
              <a:spcPct val="90000"/>
            </a:lnSpc>
            <a:spcBef>
              <a:spcPct val="0"/>
            </a:spcBef>
            <a:spcAft>
              <a:spcPct val="35000"/>
            </a:spcAft>
            <a:buNone/>
          </a:pPr>
          <a:r>
            <a:rPr lang="en-US" sz="1100" kern="1200"/>
            <a:t>How might you overcome those problems?</a:t>
          </a:r>
        </a:p>
      </dsp:txBody>
      <dsp:txXfrm>
        <a:off x="5841914" y="3088504"/>
        <a:ext cx="4320000" cy="73804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1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B88D-74FA-A0F1-375B-6DBDAFAB27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D795BA-22B0-4F02-01AF-AECE3AB1FE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5492C2-C959-FCC2-E7F2-3EE5F82D7DDA}"/>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5" name="Footer Placeholder 4">
            <a:extLst>
              <a:ext uri="{FF2B5EF4-FFF2-40B4-BE49-F238E27FC236}">
                <a16:creationId xmlns:a16="http://schemas.microsoft.com/office/drawing/2014/main" id="{2D1DAC76-72D1-52DA-175F-B9713351C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F2E8A1-CA88-0AE7-888A-6096933DDFBC}"/>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935655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F0E67-5703-39BE-1018-47C8C81713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111D38-BC6A-8E96-4157-EDEB8E12F4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68928C-FEEB-1306-1245-4394ACF4189C}"/>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5" name="Footer Placeholder 4">
            <a:extLst>
              <a:ext uri="{FF2B5EF4-FFF2-40B4-BE49-F238E27FC236}">
                <a16:creationId xmlns:a16="http://schemas.microsoft.com/office/drawing/2014/main" id="{8A878FD1-605C-E115-FE0C-E3ECF00E10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601E24-1BCA-3CBC-BD89-B698D362A307}"/>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680381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00A790-B20C-6219-EDE9-F29DCE559F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F994B3-1D65-A3F3-77F0-C1DA8041AC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547D9E-7B67-4232-50D7-86F5D36B2FA1}"/>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5" name="Footer Placeholder 4">
            <a:extLst>
              <a:ext uri="{FF2B5EF4-FFF2-40B4-BE49-F238E27FC236}">
                <a16:creationId xmlns:a16="http://schemas.microsoft.com/office/drawing/2014/main" id="{2718973B-D442-C36E-05F3-55268B8C9B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2BBDFA-E93B-0A8E-A0F0-9D87CFB04C55}"/>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1263962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D9780-13DE-A407-5000-FB12325A4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7789A-D4C9-2E1D-3E32-244D7B2B42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5FCAF0-1DBA-DA1B-A4F0-BDD80067CA7A}"/>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5" name="Footer Placeholder 4">
            <a:extLst>
              <a:ext uri="{FF2B5EF4-FFF2-40B4-BE49-F238E27FC236}">
                <a16:creationId xmlns:a16="http://schemas.microsoft.com/office/drawing/2014/main" id="{5E69A5DA-C222-36E3-7FDD-22B231F019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C83577-CCE5-1961-F31E-1228BC4C8497}"/>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213254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2BAF5-EC9A-3509-1325-8D36A46D5C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8219BFA-D2B2-4C3D-BD0B-CA3F2A1EFE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0B9657-474A-FB1B-FC26-A8AE9D2C364C}"/>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5" name="Footer Placeholder 4">
            <a:extLst>
              <a:ext uri="{FF2B5EF4-FFF2-40B4-BE49-F238E27FC236}">
                <a16:creationId xmlns:a16="http://schemas.microsoft.com/office/drawing/2014/main" id="{EDE00D2D-B783-C78F-2D6A-062B59A9E5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831482-05DC-8644-0677-63F5AAAF30C4}"/>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1115806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6572F-3039-5D20-7359-261E420845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32393B-8325-FB69-88F9-4F104C7BB2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6BB511-796C-AD35-01E5-21C3993394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00595C-1C85-2C2D-EE74-F13C7463F971}"/>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6" name="Footer Placeholder 5">
            <a:extLst>
              <a:ext uri="{FF2B5EF4-FFF2-40B4-BE49-F238E27FC236}">
                <a16:creationId xmlns:a16="http://schemas.microsoft.com/office/drawing/2014/main" id="{9DCB4CDF-7F68-E807-DF79-889CA50140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D5A13C-ABCE-7BCB-BA65-CE7DA0ED5AF3}"/>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1297645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9D1A8-F0F3-BE79-9547-2492AE2807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1B8CB1-7B44-BF18-7676-9615BF0C0A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01C638-166B-C7A5-151E-257ED18DE6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28086D-9895-F63A-2BA7-FEEA6CA7E3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10033F-A1AD-7386-5F5A-E55AF0FB6A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BD0323-1957-3401-6A27-24847B328A46}"/>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8" name="Footer Placeholder 7">
            <a:extLst>
              <a:ext uri="{FF2B5EF4-FFF2-40B4-BE49-F238E27FC236}">
                <a16:creationId xmlns:a16="http://schemas.microsoft.com/office/drawing/2014/main" id="{311E45D6-C9E6-4BE1-2317-7A9972A403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098B06B-399F-E6AD-56A8-A8BA7D000FCC}"/>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1533983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A99AD-DE7A-7291-5679-E3645EEEAB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9F6ECE-156B-100E-5B25-93C93C871E8A}"/>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4" name="Footer Placeholder 3">
            <a:extLst>
              <a:ext uri="{FF2B5EF4-FFF2-40B4-BE49-F238E27FC236}">
                <a16:creationId xmlns:a16="http://schemas.microsoft.com/office/drawing/2014/main" id="{798F7145-F3A9-4720-BF53-B84F923C02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47EFA2-9117-11AD-DCB3-79721FAEAE9D}"/>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4264910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F9FA25-6123-9DC1-EBAB-69B0E7E0961E}"/>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3" name="Footer Placeholder 2">
            <a:extLst>
              <a:ext uri="{FF2B5EF4-FFF2-40B4-BE49-F238E27FC236}">
                <a16:creationId xmlns:a16="http://schemas.microsoft.com/office/drawing/2014/main" id="{07256BBD-D3E1-49FF-9712-FFDC41EFE8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CF91D5-254A-2772-3513-4731393D659F}"/>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2692588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563F7-C8EA-9E50-DF5E-50E408C356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D6198B-1A35-3D37-2876-FD314A0A41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D53A72-C981-8B47-B99B-C5E1C031E2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BB48F3-1EF7-752D-B96B-BA84AFCE71F4}"/>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6" name="Footer Placeholder 5">
            <a:extLst>
              <a:ext uri="{FF2B5EF4-FFF2-40B4-BE49-F238E27FC236}">
                <a16:creationId xmlns:a16="http://schemas.microsoft.com/office/drawing/2014/main" id="{CFAB8F49-087A-88BB-F742-8CEE60CA74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C39BF0-BA56-9D2F-4317-F2E789238EB4}"/>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3870137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8F3EE-946B-0147-273A-49D93A500F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A4B5ED-E555-C345-D96B-99772995C8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471671-3169-31E3-B174-E4F53B4698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F94423-99AB-CED0-8AF3-828A2023B791}"/>
              </a:ext>
            </a:extLst>
          </p:cNvPr>
          <p:cNvSpPr>
            <a:spLocks noGrp="1"/>
          </p:cNvSpPr>
          <p:nvPr>
            <p:ph type="dt" sz="half" idx="10"/>
          </p:nvPr>
        </p:nvSpPr>
        <p:spPr/>
        <p:txBody>
          <a:bodyPr/>
          <a:lstStyle/>
          <a:p>
            <a:fld id="{4E750F1A-7A0D-4BAF-8E38-4F79CE886929}" type="datetimeFigureOut">
              <a:rPr lang="en-US" smtClean="0"/>
              <a:t>6/22/2023</a:t>
            </a:fld>
            <a:endParaRPr lang="en-US"/>
          </a:p>
        </p:txBody>
      </p:sp>
      <p:sp>
        <p:nvSpPr>
          <p:cNvPr id="6" name="Footer Placeholder 5">
            <a:extLst>
              <a:ext uri="{FF2B5EF4-FFF2-40B4-BE49-F238E27FC236}">
                <a16:creationId xmlns:a16="http://schemas.microsoft.com/office/drawing/2014/main" id="{9C2F8EC9-78FF-0AB6-7896-F0E01B6BC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78C81E-2D0C-E706-1579-52D3DC4C94FB}"/>
              </a:ext>
            </a:extLst>
          </p:cNvPr>
          <p:cNvSpPr>
            <a:spLocks noGrp="1"/>
          </p:cNvSpPr>
          <p:nvPr>
            <p:ph type="sldNum" sz="quarter" idx="12"/>
          </p:nvPr>
        </p:nvSpPr>
        <p:spPr/>
        <p:txBody>
          <a:bodyPr/>
          <a:lstStyle/>
          <a:p>
            <a:fld id="{41DFF152-A416-4C85-A9BF-FC8EC670DBBF}" type="slidenum">
              <a:rPr lang="en-US" smtClean="0"/>
              <a:t>‹#›</a:t>
            </a:fld>
            <a:endParaRPr lang="en-US"/>
          </a:p>
        </p:txBody>
      </p:sp>
    </p:spTree>
    <p:extLst>
      <p:ext uri="{BB962C8B-B14F-4D97-AF65-F5344CB8AC3E}">
        <p14:creationId xmlns:p14="http://schemas.microsoft.com/office/powerpoint/2010/main" val="1430660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07DFE8-1DAD-1221-C492-7FD704FA72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051DA4-3055-B0E8-AC9B-E89E4C900A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F7BA9A-AA97-E895-3593-3169498BA8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750F1A-7A0D-4BAF-8E38-4F79CE886929}" type="datetimeFigureOut">
              <a:rPr lang="en-US" smtClean="0"/>
              <a:t>6/22/2023</a:t>
            </a:fld>
            <a:endParaRPr lang="en-US"/>
          </a:p>
        </p:txBody>
      </p:sp>
      <p:sp>
        <p:nvSpPr>
          <p:cNvPr id="5" name="Footer Placeholder 4">
            <a:extLst>
              <a:ext uri="{FF2B5EF4-FFF2-40B4-BE49-F238E27FC236}">
                <a16:creationId xmlns:a16="http://schemas.microsoft.com/office/drawing/2014/main" id="{10997F28-E96B-62F4-41E1-F66CFC5FF3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770D3E-7052-7B5E-9E3B-8D5D8EB5F6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FF152-A416-4C85-A9BF-FC8EC670DBBF}" type="slidenum">
              <a:rPr lang="en-US" smtClean="0"/>
              <a:t>‹#›</a:t>
            </a:fld>
            <a:endParaRPr lang="en-US"/>
          </a:p>
        </p:txBody>
      </p:sp>
    </p:spTree>
    <p:extLst>
      <p:ext uri="{BB962C8B-B14F-4D97-AF65-F5344CB8AC3E}">
        <p14:creationId xmlns:p14="http://schemas.microsoft.com/office/powerpoint/2010/main" val="2371821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31.jpe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image" Target="../media/image52.svg"/><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Countries" TargetMode="External"/><Relationship Id="rId2" Type="http://schemas.openxmlformats.org/officeDocument/2006/relationships/hyperlink" Target="https://en.wikipedia.org/wiki/Treaty" TargetMode="External"/><Relationship Id="rId1" Type="http://schemas.openxmlformats.org/officeDocument/2006/relationships/slideLayout" Target="../slideLayouts/slideLayout2.xml"/><Relationship Id="rId6" Type="http://schemas.openxmlformats.org/officeDocument/2006/relationships/hyperlink" Target="https://en.wikipedia.org/wiki/Criminal_law" TargetMode="External"/><Relationship Id="rId5" Type="http://schemas.openxmlformats.org/officeDocument/2006/relationships/hyperlink" Target="https://en.wikipedia.org/wiki/Public_law" TargetMode="External"/><Relationship Id="rId4" Type="http://schemas.openxmlformats.org/officeDocument/2006/relationships/hyperlink" Target="https://en.wikipedia.org/wiki/Information" TargetMode="Externa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CED6B8D-B1D7-C630-E173-A471E011398E}"/>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Legal Perspectives</a:t>
            </a:r>
          </a:p>
        </p:txBody>
      </p:sp>
      <p:sp>
        <p:nvSpPr>
          <p:cNvPr id="3" name="Subtitle 2">
            <a:extLst>
              <a:ext uri="{FF2B5EF4-FFF2-40B4-BE49-F238E27FC236}">
                <a16:creationId xmlns:a16="http://schemas.microsoft.com/office/drawing/2014/main" id="{3FB7F403-E658-1D81-2213-81168BB78179}"/>
              </a:ext>
            </a:extLst>
          </p:cNvPr>
          <p:cNvSpPr>
            <a:spLocks noGrp="1"/>
          </p:cNvSpPr>
          <p:nvPr>
            <p:ph type="subTitle" idx="1"/>
          </p:nvPr>
        </p:nvSpPr>
        <p:spPr>
          <a:xfrm>
            <a:off x="1350682" y="4870824"/>
            <a:ext cx="10005951" cy="1458258"/>
          </a:xfrm>
        </p:spPr>
        <p:txBody>
          <a:bodyPr anchor="ctr">
            <a:normAutofit/>
          </a:bodyPr>
          <a:lstStyle/>
          <a:p>
            <a:pPr algn="l"/>
            <a:r>
              <a:rPr lang="en-US" dirty="0"/>
              <a:t>Jeff T Cooper</a:t>
            </a:r>
            <a:endParaRPr lang="en-US"/>
          </a:p>
        </p:txBody>
      </p:sp>
    </p:spTree>
    <p:extLst>
      <p:ext uri="{BB962C8B-B14F-4D97-AF65-F5344CB8AC3E}">
        <p14:creationId xmlns:p14="http://schemas.microsoft.com/office/powerpoint/2010/main" val="418235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E2F1D90-FBCD-D7F0-EECB-59E49588CD14}"/>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Police to Police Requests</a:t>
            </a:r>
          </a:p>
        </p:txBody>
      </p:sp>
      <p:sp>
        <p:nvSpPr>
          <p:cNvPr id="3" name="Content Placeholder 2">
            <a:extLst>
              <a:ext uri="{FF2B5EF4-FFF2-40B4-BE49-F238E27FC236}">
                <a16:creationId xmlns:a16="http://schemas.microsoft.com/office/drawing/2014/main" id="{28FFB90C-067D-CAE2-61C8-6375E28419FA}"/>
              </a:ext>
            </a:extLst>
          </p:cNvPr>
          <p:cNvSpPr>
            <a:spLocks noGrp="1"/>
          </p:cNvSpPr>
          <p:nvPr>
            <p:ph idx="1"/>
          </p:nvPr>
        </p:nvSpPr>
        <p:spPr>
          <a:xfrm>
            <a:off x="6503158" y="649480"/>
            <a:ext cx="4862447" cy="5546047"/>
          </a:xfrm>
        </p:spPr>
        <p:txBody>
          <a:bodyPr anchor="ctr">
            <a:normAutofit/>
          </a:bodyPr>
          <a:lstStyle/>
          <a:p>
            <a:r>
              <a:rPr lang="en-US" sz="2000"/>
              <a:t>Quickest method to obtain information</a:t>
            </a:r>
          </a:p>
          <a:p>
            <a:r>
              <a:rPr lang="en-US" sz="2000"/>
              <a:t>Admissibility of information obtained dependent on your countries law</a:t>
            </a:r>
          </a:p>
          <a:p>
            <a:r>
              <a:rPr lang="en-US" sz="2000"/>
              <a:t>Build a network </a:t>
            </a:r>
          </a:p>
          <a:p>
            <a:r>
              <a:rPr lang="en-US" sz="2000"/>
              <a:t>These relationships have led to robust information sharing and investigation coordination that both extend a countries ability to gather evidence in the farthest corners of the world and multiply its forces. Foreign law enforcers can use any of the domestic tools available to them in their home country (witness interviews, subpoenas, search warrants, and so on) and share those fruits with the other country.  The United States participates in this informal sharing often.</a:t>
            </a:r>
          </a:p>
          <a:p>
            <a:r>
              <a:rPr lang="en-US" sz="2000"/>
              <a:t>Foreign Undercover Operations</a:t>
            </a:r>
          </a:p>
        </p:txBody>
      </p:sp>
    </p:spTree>
    <p:extLst>
      <p:ext uri="{BB962C8B-B14F-4D97-AF65-F5344CB8AC3E}">
        <p14:creationId xmlns:p14="http://schemas.microsoft.com/office/powerpoint/2010/main" val="1918441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2ABE93F-82FA-E9B0-9427-9380C90987E3}"/>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Executive Agreements</a:t>
            </a:r>
          </a:p>
        </p:txBody>
      </p:sp>
      <p:graphicFrame>
        <p:nvGraphicFramePr>
          <p:cNvPr id="5" name="Content Placeholder 2">
            <a:extLst>
              <a:ext uri="{FF2B5EF4-FFF2-40B4-BE49-F238E27FC236}">
                <a16:creationId xmlns:a16="http://schemas.microsoft.com/office/drawing/2014/main" id="{B176D311-86F9-CEBC-1358-5443B3041457}"/>
              </a:ext>
            </a:extLst>
          </p:cNvPr>
          <p:cNvGraphicFramePr>
            <a:graphicFrameLocks noGrp="1"/>
          </p:cNvGraphicFramePr>
          <p:nvPr>
            <p:ph idx="1"/>
            <p:extLst>
              <p:ext uri="{D42A27DB-BD31-4B8C-83A1-F6EECF244321}">
                <p14:modId xmlns:p14="http://schemas.microsoft.com/office/powerpoint/2010/main" val="717738525"/>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3421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9EB7D19-7541-FFFD-A5AE-AF0A749704AC}"/>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Informal Cooperation</a:t>
            </a:r>
          </a:p>
        </p:txBody>
      </p:sp>
      <p:graphicFrame>
        <p:nvGraphicFramePr>
          <p:cNvPr id="5" name="Content Placeholder 2">
            <a:extLst>
              <a:ext uri="{FF2B5EF4-FFF2-40B4-BE49-F238E27FC236}">
                <a16:creationId xmlns:a16="http://schemas.microsoft.com/office/drawing/2014/main" id="{1FD31EF7-7C88-F00F-1D49-CE0283ABD92B}"/>
              </a:ext>
            </a:extLst>
          </p:cNvPr>
          <p:cNvGraphicFramePr>
            <a:graphicFrameLocks noGrp="1"/>
          </p:cNvGraphicFramePr>
          <p:nvPr>
            <p:ph idx="1"/>
            <p:extLst>
              <p:ext uri="{D42A27DB-BD31-4B8C-83A1-F6EECF244321}">
                <p14:modId xmlns:p14="http://schemas.microsoft.com/office/powerpoint/2010/main" val="3588222317"/>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8453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8638F05-D809-88F7-015C-B4E37E0AB75F}"/>
              </a:ext>
            </a:extLst>
          </p:cNvPr>
          <p:cNvSpPr>
            <a:spLocks noGrp="1"/>
          </p:cNvSpPr>
          <p:nvPr>
            <p:ph type="title"/>
          </p:nvPr>
        </p:nvSpPr>
        <p:spPr>
          <a:xfrm>
            <a:off x="838200" y="1412488"/>
            <a:ext cx="2899189" cy="4363844"/>
          </a:xfrm>
        </p:spPr>
        <p:txBody>
          <a:bodyPr anchor="t">
            <a:normAutofit/>
          </a:bodyPr>
          <a:lstStyle/>
          <a:p>
            <a:r>
              <a:rPr lang="en-US" sz="3700">
                <a:solidFill>
                  <a:srgbClr val="FFFFFF"/>
                </a:solidFill>
              </a:rPr>
              <a:t>Other Consideration – Filter Teams</a:t>
            </a:r>
            <a:br>
              <a:rPr lang="en-US" sz="3700">
                <a:solidFill>
                  <a:srgbClr val="FFFFFF"/>
                </a:solidFill>
              </a:rPr>
            </a:br>
            <a:r>
              <a:rPr lang="en-US" sz="3700">
                <a:solidFill>
                  <a:srgbClr val="FFFFFF"/>
                </a:solidFill>
              </a:rPr>
              <a:t>When Should You Use a Filter Team?</a:t>
            </a:r>
            <a:br>
              <a:rPr lang="en-US" sz="3700">
                <a:solidFill>
                  <a:srgbClr val="FFFFFF"/>
                </a:solidFill>
              </a:rPr>
            </a:br>
            <a:endParaRPr lang="en-US" sz="3700">
              <a:solidFill>
                <a:srgbClr val="FFFFFF"/>
              </a:solidFill>
            </a:endParaRPr>
          </a:p>
        </p:txBody>
      </p:sp>
      <p:sp>
        <p:nvSpPr>
          <p:cNvPr id="3" name="Content Placeholder 2">
            <a:extLst>
              <a:ext uri="{FF2B5EF4-FFF2-40B4-BE49-F238E27FC236}">
                <a16:creationId xmlns:a16="http://schemas.microsoft.com/office/drawing/2014/main" id="{501EFDA1-3D96-2B7B-9ECE-734F6804D016}"/>
              </a:ext>
            </a:extLst>
          </p:cNvPr>
          <p:cNvSpPr>
            <a:spLocks noGrp="1"/>
          </p:cNvSpPr>
          <p:nvPr>
            <p:ph sz="half" idx="1"/>
          </p:nvPr>
        </p:nvSpPr>
        <p:spPr>
          <a:xfrm>
            <a:off x="4380855" y="1412489"/>
            <a:ext cx="3427283" cy="4363844"/>
          </a:xfrm>
        </p:spPr>
        <p:txBody>
          <a:bodyPr>
            <a:normAutofit/>
          </a:bodyPr>
          <a:lstStyle/>
          <a:p>
            <a:r>
              <a:rPr lang="en-US" sz="2000"/>
              <a:t> Government takes possession of evidence that may include material protected by recognized common law or constitutional privilege</a:t>
            </a:r>
          </a:p>
          <a:p>
            <a:r>
              <a:rPr lang="en-US" sz="2000"/>
              <a:t>Which privileges/rights?</a:t>
            </a:r>
          </a:p>
          <a:p>
            <a:r>
              <a:rPr lang="en-US" sz="2000"/>
              <a:t>Attorney-client communications (including joint defense agreements)</a:t>
            </a:r>
          </a:p>
          <a:p>
            <a:r>
              <a:rPr lang="en-US" sz="2000"/>
              <a:t>Spousal communications</a:t>
            </a:r>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329E1C8F-6ED0-59BA-AC13-AF2D94217218}"/>
              </a:ext>
            </a:extLst>
          </p:cNvPr>
          <p:cNvSpPr>
            <a:spLocks noGrp="1"/>
          </p:cNvSpPr>
          <p:nvPr>
            <p:ph sz="half" idx="2"/>
          </p:nvPr>
        </p:nvSpPr>
        <p:spPr>
          <a:xfrm>
            <a:off x="8451604" y="1412489"/>
            <a:ext cx="3197701" cy="4363844"/>
          </a:xfrm>
        </p:spPr>
        <p:txBody>
          <a:bodyPr>
            <a:normAutofit/>
          </a:bodyPr>
          <a:lstStyle/>
          <a:p>
            <a:r>
              <a:rPr lang="en-US" sz="1900"/>
              <a:t>Search warrant productions</a:t>
            </a:r>
          </a:p>
          <a:p>
            <a:r>
              <a:rPr lang="en-US" sz="1900"/>
              <a:t>In particular, e-mail productions</a:t>
            </a:r>
          </a:p>
          <a:p>
            <a:r>
              <a:rPr lang="en-US" sz="1900"/>
              <a:t>Subpoena Returns</a:t>
            </a:r>
          </a:p>
          <a:p>
            <a:r>
              <a:rPr lang="en-US" sz="1900"/>
              <a:t> Inspector General investigative files</a:t>
            </a:r>
          </a:p>
          <a:p>
            <a:r>
              <a:rPr lang="en-US" sz="1900"/>
              <a:t>Wiretap interceptions</a:t>
            </a:r>
          </a:p>
          <a:p>
            <a:r>
              <a:rPr lang="en-US" sz="1900"/>
              <a:t>compelled statements (U.S. Const., 5th Amendment)</a:t>
            </a:r>
          </a:p>
          <a:p>
            <a:r>
              <a:rPr lang="en-US" sz="1900"/>
              <a:t> Others: Priest-penitent, psychotherapist, Speech or Debate</a:t>
            </a:r>
          </a:p>
          <a:p>
            <a:endParaRPr lang="en-US" sz="1900"/>
          </a:p>
        </p:txBody>
      </p:sp>
    </p:spTree>
    <p:extLst>
      <p:ext uri="{BB962C8B-B14F-4D97-AF65-F5344CB8AC3E}">
        <p14:creationId xmlns:p14="http://schemas.microsoft.com/office/powerpoint/2010/main" val="3086877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021CC46-6187-92C2-D2A2-E981AEDA0F23}"/>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				</a:t>
            </a:r>
            <a:r>
              <a:rPr lang="en-US" sz="4000" b="1">
                <a:solidFill>
                  <a:srgbClr val="FFFFFF"/>
                </a:solidFill>
              </a:rPr>
              <a:t>Group Exercise</a:t>
            </a:r>
          </a:p>
        </p:txBody>
      </p:sp>
      <p:graphicFrame>
        <p:nvGraphicFramePr>
          <p:cNvPr id="5" name="Content Placeholder 2">
            <a:extLst>
              <a:ext uri="{FF2B5EF4-FFF2-40B4-BE49-F238E27FC236}">
                <a16:creationId xmlns:a16="http://schemas.microsoft.com/office/drawing/2014/main" id="{0992C2B0-5E05-AB35-FC09-0429B0976762}"/>
              </a:ext>
            </a:extLst>
          </p:cNvPr>
          <p:cNvGraphicFramePr>
            <a:graphicFrameLocks noGrp="1"/>
          </p:cNvGraphicFramePr>
          <p:nvPr>
            <p:ph idx="1"/>
            <p:extLst>
              <p:ext uri="{D42A27DB-BD31-4B8C-83A1-F6EECF244321}">
                <p14:modId xmlns:p14="http://schemas.microsoft.com/office/powerpoint/2010/main" val="1435722771"/>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67552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CDD6F0-1D2E-EF7E-F386-29CA49E12B58}"/>
              </a:ext>
            </a:extLst>
          </p:cNvPr>
          <p:cNvSpPr>
            <a:spLocks noGrp="1"/>
          </p:cNvSpPr>
          <p:nvPr>
            <p:ph type="title"/>
          </p:nvPr>
        </p:nvSpPr>
        <p:spPr>
          <a:xfrm>
            <a:off x="5596501" y="489508"/>
            <a:ext cx="5754896" cy="1667569"/>
          </a:xfrm>
        </p:spPr>
        <p:txBody>
          <a:bodyPr anchor="b">
            <a:normAutofit/>
          </a:bodyPr>
          <a:lstStyle/>
          <a:p>
            <a:r>
              <a:rPr lang="en-US" sz="4000"/>
              <a:t>Wealth Management, Inc – Group A</a:t>
            </a:r>
          </a:p>
        </p:txBody>
      </p:sp>
      <p:pic>
        <p:nvPicPr>
          <p:cNvPr id="7" name="Graphic 6" descr="Fingerprint">
            <a:extLst>
              <a:ext uri="{FF2B5EF4-FFF2-40B4-BE49-F238E27FC236}">
                <a16:creationId xmlns:a16="http://schemas.microsoft.com/office/drawing/2014/main" id="{EE5AACD1-90E4-7E7C-47A8-C3CC78E6E5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8130" y="1275070"/>
            <a:ext cx="3876165" cy="3876165"/>
          </a:xfrm>
          <a:prstGeom prst="rect">
            <a:avLst/>
          </a:prstGeom>
        </p:spPr>
      </p:pic>
      <p:sp>
        <p:nvSpPr>
          <p:cNvPr id="3" name="Content Placeholder 2">
            <a:extLst>
              <a:ext uri="{FF2B5EF4-FFF2-40B4-BE49-F238E27FC236}">
                <a16:creationId xmlns:a16="http://schemas.microsoft.com/office/drawing/2014/main" id="{7C5A55BB-6449-7375-592B-0C485F707127}"/>
              </a:ext>
            </a:extLst>
          </p:cNvPr>
          <p:cNvSpPr>
            <a:spLocks noGrp="1"/>
          </p:cNvSpPr>
          <p:nvPr>
            <p:ph idx="1"/>
          </p:nvPr>
        </p:nvSpPr>
        <p:spPr>
          <a:xfrm>
            <a:off x="5596502" y="2405894"/>
            <a:ext cx="5754896" cy="3197464"/>
          </a:xfrm>
        </p:spPr>
        <p:txBody>
          <a:bodyPr anchor="t">
            <a:normAutofit/>
          </a:bodyPr>
          <a:lstStyle/>
          <a:p>
            <a:r>
              <a:rPr lang="en-US" sz="1700"/>
              <a:t>Your team has determined that evidence of criminal tax evasion and money laundering concerning a target from your country is likely to be found at an attorney’s office in Delaware, USA.  Assume your team has been in contact with US investigators and they have a parallel investigation.</a:t>
            </a:r>
          </a:p>
          <a:p>
            <a:r>
              <a:rPr lang="en-US" sz="1700"/>
              <a:t>Issues:</a:t>
            </a:r>
          </a:p>
          <a:p>
            <a:pPr lvl="1"/>
            <a:r>
              <a:rPr lang="en-US" sz="1700"/>
              <a:t>What steps might you take to obtain that evidence?</a:t>
            </a:r>
          </a:p>
          <a:p>
            <a:pPr lvl="1"/>
            <a:r>
              <a:rPr lang="en-US" sz="1700"/>
              <a:t>What steps might you take after you obtain that evidence?</a:t>
            </a:r>
          </a:p>
          <a:p>
            <a:pPr lvl="1"/>
            <a:r>
              <a:rPr lang="en-US" sz="1700"/>
              <a:t>What potential problems could you encounter, and how would you respond?</a:t>
            </a:r>
          </a:p>
        </p:txBody>
      </p:sp>
      <p:sp>
        <p:nvSpPr>
          <p:cNvPr id="12" name="Rectangle 11">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5655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60B0EFB-53ED-4F35-B05D-F658EA021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Picture 5">
            <a:extLst>
              <a:ext uri="{FF2B5EF4-FFF2-40B4-BE49-F238E27FC236}">
                <a16:creationId xmlns:a16="http://schemas.microsoft.com/office/drawing/2014/main" id="{B8DC8DCE-6FDF-03D2-316E-638C6D35E615}"/>
              </a:ext>
            </a:extLst>
          </p:cNvPr>
          <p:cNvPicPr>
            <a:picLocks noChangeAspect="1"/>
          </p:cNvPicPr>
          <p:nvPr/>
        </p:nvPicPr>
        <p:blipFill rotWithShape="1">
          <a:blip r:embed="rId2"/>
          <a:srcRect l="21426" r="25472"/>
          <a:stretch/>
        </p:blipFill>
        <p:spPr>
          <a:xfrm>
            <a:off x="-7366" y="10"/>
            <a:ext cx="4855591" cy="6857990"/>
          </a:xfrm>
          <a:custGeom>
            <a:avLst/>
            <a:gdLst/>
            <a:ahLst/>
            <a:cxnLst/>
            <a:rect l="l" t="t" r="r" b="b"/>
            <a:pathLst>
              <a:path w="4636517" h="6858000">
                <a:moveTo>
                  <a:pt x="0" y="0"/>
                </a:moveTo>
                <a:lnTo>
                  <a:pt x="4636517" y="0"/>
                </a:lnTo>
                <a:lnTo>
                  <a:pt x="4636517" y="6858000"/>
                </a:lnTo>
                <a:lnTo>
                  <a:pt x="0" y="6858000"/>
                </a:lnTo>
                <a:close/>
              </a:path>
            </a:pathLst>
          </a:custGeom>
        </p:spPr>
      </p:pic>
      <p:sp>
        <p:nvSpPr>
          <p:cNvPr id="12" name="!!Arc">
            <a:extLst>
              <a:ext uri="{FF2B5EF4-FFF2-40B4-BE49-F238E27FC236}">
                <a16:creationId xmlns:a16="http://schemas.microsoft.com/office/drawing/2014/main" id="{835EF3DD-7D43-4A27-8967-A92FD8CC9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3531" y="407987"/>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5190EA2-63B3-76CA-181B-EE9770622912}"/>
              </a:ext>
            </a:extLst>
          </p:cNvPr>
          <p:cNvSpPr>
            <a:spLocks noGrp="1"/>
          </p:cNvSpPr>
          <p:nvPr>
            <p:ph type="title"/>
          </p:nvPr>
        </p:nvSpPr>
        <p:spPr>
          <a:xfrm>
            <a:off x="5827048" y="407987"/>
            <a:ext cx="5721484" cy="1325563"/>
          </a:xfrm>
        </p:spPr>
        <p:txBody>
          <a:bodyPr>
            <a:normAutofit/>
          </a:bodyPr>
          <a:lstStyle/>
          <a:p>
            <a:r>
              <a:rPr lang="en-US" dirty="0"/>
              <a:t>Wealth Management Inc.- Group B</a:t>
            </a:r>
          </a:p>
        </p:txBody>
      </p:sp>
      <p:graphicFrame>
        <p:nvGraphicFramePr>
          <p:cNvPr id="5" name="Content Placeholder 2">
            <a:extLst>
              <a:ext uri="{FF2B5EF4-FFF2-40B4-BE49-F238E27FC236}">
                <a16:creationId xmlns:a16="http://schemas.microsoft.com/office/drawing/2014/main" id="{2700F3C4-2B79-49D4-937C-5A1A447991DA}"/>
              </a:ext>
            </a:extLst>
          </p:cNvPr>
          <p:cNvGraphicFramePr>
            <a:graphicFrameLocks noGrp="1"/>
          </p:cNvGraphicFramePr>
          <p:nvPr>
            <p:ph idx="1"/>
            <p:extLst>
              <p:ext uri="{D42A27DB-BD31-4B8C-83A1-F6EECF244321}">
                <p14:modId xmlns:p14="http://schemas.microsoft.com/office/powerpoint/2010/main" val="140012541"/>
              </p:ext>
            </p:extLst>
          </p:nvPr>
        </p:nvGraphicFramePr>
        <p:xfrm>
          <a:off x="5827048" y="1868487"/>
          <a:ext cx="5721484"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29067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D8172B7-D663-5F68-9091-BAA7079C7067}"/>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Wealth Management Inc. – Group C</a:t>
            </a:r>
          </a:p>
        </p:txBody>
      </p:sp>
      <p:graphicFrame>
        <p:nvGraphicFramePr>
          <p:cNvPr id="14" name="Content Placeholder 2">
            <a:extLst>
              <a:ext uri="{FF2B5EF4-FFF2-40B4-BE49-F238E27FC236}">
                <a16:creationId xmlns:a16="http://schemas.microsoft.com/office/drawing/2014/main" id="{2847A27A-0F2F-4104-3603-9D02ADDDD9C2}"/>
              </a:ext>
            </a:extLst>
          </p:cNvPr>
          <p:cNvGraphicFramePr>
            <a:graphicFrameLocks noGrp="1"/>
          </p:cNvGraphicFramePr>
          <p:nvPr>
            <p:ph idx="1"/>
            <p:extLst>
              <p:ext uri="{D42A27DB-BD31-4B8C-83A1-F6EECF244321}">
                <p14:modId xmlns:p14="http://schemas.microsoft.com/office/powerpoint/2010/main" val="199287487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0472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DDC939-E095-7695-ED5B-DE376737BA06}"/>
              </a:ext>
            </a:extLst>
          </p:cNvPr>
          <p:cNvSpPr>
            <a:spLocks noGrp="1"/>
          </p:cNvSpPr>
          <p:nvPr>
            <p:ph type="title"/>
          </p:nvPr>
        </p:nvSpPr>
        <p:spPr>
          <a:xfrm>
            <a:off x="656823" y="962166"/>
            <a:ext cx="3103808" cy="4421876"/>
          </a:xfrm>
        </p:spPr>
        <p:txBody>
          <a:bodyPr anchor="t">
            <a:normAutofit/>
          </a:bodyPr>
          <a:lstStyle/>
          <a:p>
            <a:pPr algn="r"/>
            <a:r>
              <a:rPr lang="en-US" sz="4000"/>
              <a:t>Wealth Management Inc. – Group D</a:t>
            </a:r>
          </a:p>
        </p:txBody>
      </p:sp>
      <p:sp>
        <p:nvSpPr>
          <p:cNvPr id="3" name="Content Placeholder 2">
            <a:extLst>
              <a:ext uri="{FF2B5EF4-FFF2-40B4-BE49-F238E27FC236}">
                <a16:creationId xmlns:a16="http://schemas.microsoft.com/office/drawing/2014/main" id="{E3203998-437F-48C7-0B00-98A28670F8C0}"/>
              </a:ext>
            </a:extLst>
          </p:cNvPr>
          <p:cNvSpPr>
            <a:spLocks noGrp="1"/>
          </p:cNvSpPr>
          <p:nvPr>
            <p:ph idx="1"/>
          </p:nvPr>
        </p:nvSpPr>
        <p:spPr>
          <a:xfrm>
            <a:off x="4088929" y="962167"/>
            <a:ext cx="6858113" cy="4743174"/>
          </a:xfrm>
        </p:spPr>
        <p:txBody>
          <a:bodyPr anchor="t">
            <a:normAutofit/>
          </a:bodyPr>
          <a:lstStyle/>
          <a:p>
            <a:r>
              <a:rPr lang="en-US" sz="2000"/>
              <a:t>Based on information from the investigation of Malcom West, your team suspects an attorney from Panama is setting up tax shelter LLC’s to disguise the beneficial ownership of assets for clients, including West, through Wealth Management, Inc.  West appears to be associated with a Panama based LLC.  In addition, Wealth Management is offering a seminar in Portugal next month for new clients.</a:t>
            </a:r>
          </a:p>
          <a:p>
            <a:r>
              <a:rPr lang="en-US" sz="2000"/>
              <a:t>Question:</a:t>
            </a:r>
          </a:p>
          <a:p>
            <a:pPr lvl="1"/>
            <a:r>
              <a:rPr lang="en-US" sz="2000"/>
              <a:t>What next steps might you take?</a:t>
            </a:r>
          </a:p>
          <a:p>
            <a:pPr lvl="1"/>
            <a:r>
              <a:rPr lang="en-US" sz="2000"/>
              <a:t>What kind of evidence will advance the investigation, and how do we obtain it?</a:t>
            </a:r>
          </a:p>
          <a:p>
            <a:pPr lvl="1"/>
            <a:r>
              <a:rPr lang="en-US" sz="2000"/>
              <a:t>What obstacles might we encounter?</a:t>
            </a:r>
          </a:p>
          <a:p>
            <a:endParaRPr lang="en-US" sz="2000"/>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6223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4F99E9-1D4B-9EC0-E774-74F1313808F0}"/>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	Group Discussions on Scenarios</a:t>
            </a:r>
          </a:p>
        </p:txBody>
      </p:sp>
      <p:pic>
        <p:nvPicPr>
          <p:cNvPr id="1026" name="Picture 2" descr="First Consider In-person Focus Group Discussions | Research Design Review">
            <a:extLst>
              <a:ext uri="{FF2B5EF4-FFF2-40B4-BE49-F238E27FC236}">
                <a16:creationId xmlns:a16="http://schemas.microsoft.com/office/drawing/2014/main" id="{6E5E47E0-F325-AB4F-78CC-681AE11A620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56218" y="1523999"/>
            <a:ext cx="5152413" cy="3976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1900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2EDEEA-F64C-5885-8D83-F3BC71A00B9B}"/>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Obtaining Evidence Abroad</a:t>
            </a:r>
          </a:p>
        </p:txBody>
      </p:sp>
      <p:graphicFrame>
        <p:nvGraphicFramePr>
          <p:cNvPr id="5" name="Content Placeholder 2">
            <a:extLst>
              <a:ext uri="{FF2B5EF4-FFF2-40B4-BE49-F238E27FC236}">
                <a16:creationId xmlns:a16="http://schemas.microsoft.com/office/drawing/2014/main" id="{8500EF88-34A0-F364-301F-DF793807FB48}"/>
              </a:ext>
            </a:extLst>
          </p:cNvPr>
          <p:cNvGraphicFramePr>
            <a:graphicFrameLocks noGrp="1"/>
          </p:cNvGraphicFramePr>
          <p:nvPr>
            <p:ph idx="1"/>
            <p:extLst>
              <p:ext uri="{D42A27DB-BD31-4B8C-83A1-F6EECF244321}">
                <p14:modId xmlns:p14="http://schemas.microsoft.com/office/powerpoint/2010/main" val="248200278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76089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6F329A-EE3A-0B65-7F37-D02554BC6AB9}"/>
              </a:ext>
            </a:extLst>
          </p:cNvPr>
          <p:cNvSpPr>
            <a:spLocks noGrp="1"/>
          </p:cNvSpPr>
          <p:nvPr>
            <p:ph type="title"/>
          </p:nvPr>
        </p:nvSpPr>
        <p:spPr>
          <a:xfrm>
            <a:off x="838200" y="365125"/>
            <a:ext cx="10515600" cy="1325563"/>
          </a:xfrm>
        </p:spPr>
        <p:txBody>
          <a:bodyPr>
            <a:normAutofit/>
          </a:bodyPr>
          <a:lstStyle/>
          <a:p>
            <a:r>
              <a:rPr lang="en-US" sz="4600"/>
              <a:t>The Investigative Process- Assess the Case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55F1F6-951F-AEA5-DD58-71B816B7F650}"/>
              </a:ext>
            </a:extLst>
          </p:cNvPr>
          <p:cNvSpPr>
            <a:spLocks noGrp="1"/>
          </p:cNvSpPr>
          <p:nvPr>
            <p:ph idx="1"/>
          </p:nvPr>
        </p:nvSpPr>
        <p:spPr>
          <a:xfrm>
            <a:off x="838200" y="1929384"/>
            <a:ext cx="10515600" cy="4251960"/>
          </a:xfrm>
        </p:spPr>
        <p:txBody>
          <a:bodyPr>
            <a:normAutofit/>
          </a:bodyPr>
          <a:lstStyle/>
          <a:p>
            <a:pPr marL="0" indent="0">
              <a:buNone/>
            </a:pPr>
            <a:r>
              <a:rPr lang="en-US" sz="2000" b="1"/>
              <a:t>Identify Conduct That May Be Criminal</a:t>
            </a:r>
          </a:p>
          <a:p>
            <a:r>
              <a:rPr lang="en-US" sz="2000"/>
              <a:t>What conduct are we investigating?</a:t>
            </a:r>
          </a:p>
          <a:p>
            <a:r>
              <a:rPr lang="en-US" sz="2000"/>
              <a:t> Is the conduct a crime?</a:t>
            </a:r>
          </a:p>
          <a:p>
            <a:r>
              <a:rPr lang="en-US" sz="2000"/>
              <a:t>What statutes does the conduct violate?</a:t>
            </a:r>
          </a:p>
          <a:p>
            <a:r>
              <a:rPr lang="en-US" sz="2000"/>
              <a:t>When did the conduct occur?  Ongoing vs. historical; risk assessment; statute of limitations</a:t>
            </a:r>
          </a:p>
          <a:p>
            <a:pPr marL="0" indent="0">
              <a:buNone/>
            </a:pPr>
            <a:r>
              <a:rPr lang="en-US" sz="2000" b="1"/>
              <a:t>Identify Subjects and Witnesses</a:t>
            </a:r>
          </a:p>
          <a:p>
            <a:r>
              <a:rPr lang="en-US" sz="2000"/>
              <a:t>Who was involved in the conduct under investigation?</a:t>
            </a:r>
          </a:p>
          <a:p>
            <a:r>
              <a:rPr lang="en-US" sz="2000"/>
              <a:t>Who may have information or witnessed relevant conduct?</a:t>
            </a:r>
          </a:p>
          <a:p>
            <a:r>
              <a:rPr lang="en-US" sz="2000"/>
              <a:t>What is the potential criminal liability of these people?</a:t>
            </a:r>
          </a:p>
          <a:p>
            <a:r>
              <a:rPr lang="en-US" sz="2000"/>
              <a:t> Who is the most culpable person</a:t>
            </a:r>
          </a:p>
          <a:p>
            <a:endParaRPr lang="en-US" sz="2000"/>
          </a:p>
        </p:txBody>
      </p:sp>
    </p:spTree>
    <p:extLst>
      <p:ext uri="{BB962C8B-B14F-4D97-AF65-F5344CB8AC3E}">
        <p14:creationId xmlns:p14="http://schemas.microsoft.com/office/powerpoint/2010/main" val="4034355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8A297A-0C6B-86AB-2C0D-31A028D737D8}"/>
              </a:ext>
            </a:extLst>
          </p:cNvPr>
          <p:cNvSpPr>
            <a:spLocks noGrp="1"/>
          </p:cNvSpPr>
          <p:nvPr>
            <p:ph type="title"/>
          </p:nvPr>
        </p:nvSpPr>
        <p:spPr>
          <a:xfrm>
            <a:off x="621792" y="1161288"/>
            <a:ext cx="3602736" cy="4526280"/>
          </a:xfrm>
        </p:spPr>
        <p:txBody>
          <a:bodyPr>
            <a:normAutofit/>
          </a:bodyPr>
          <a:lstStyle/>
          <a:p>
            <a:r>
              <a:rPr lang="en-US" sz="4000"/>
              <a:t>Assess what we don’t know</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D0D1A99D-E0B3-D500-43EC-D8761CC84C74}"/>
              </a:ext>
            </a:extLst>
          </p:cNvPr>
          <p:cNvGraphicFramePr>
            <a:graphicFrameLocks noGrp="1"/>
          </p:cNvGraphicFramePr>
          <p:nvPr>
            <p:ph idx="1"/>
            <p:extLst>
              <p:ext uri="{D42A27DB-BD31-4B8C-83A1-F6EECF244321}">
                <p14:modId xmlns:p14="http://schemas.microsoft.com/office/powerpoint/2010/main" val="688650954"/>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56404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A085B8-8EB4-A74A-581B-A2D11E441CE1}"/>
              </a:ext>
            </a:extLst>
          </p:cNvPr>
          <p:cNvSpPr>
            <a:spLocks noGrp="1"/>
          </p:cNvSpPr>
          <p:nvPr>
            <p:ph type="title"/>
          </p:nvPr>
        </p:nvSpPr>
        <p:spPr>
          <a:xfrm>
            <a:off x="1171074" y="1396686"/>
            <a:ext cx="3240506" cy="4064628"/>
          </a:xfrm>
        </p:spPr>
        <p:txBody>
          <a:bodyPr>
            <a:normAutofit/>
          </a:bodyPr>
          <a:lstStyle/>
          <a:p>
            <a:r>
              <a:rPr lang="en-US">
                <a:solidFill>
                  <a:srgbClr val="FFFFFF"/>
                </a:solidFill>
              </a:rPr>
              <a:t>Initial Investigative Steps</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45854C0-CE51-BCAD-ADC5-8228605CCDB8}"/>
              </a:ext>
            </a:extLst>
          </p:cNvPr>
          <p:cNvSpPr>
            <a:spLocks noGrp="1"/>
          </p:cNvSpPr>
          <p:nvPr>
            <p:ph idx="1"/>
          </p:nvPr>
        </p:nvSpPr>
        <p:spPr>
          <a:xfrm>
            <a:off x="5370153" y="1526033"/>
            <a:ext cx="5536397" cy="3935281"/>
          </a:xfrm>
        </p:spPr>
        <p:txBody>
          <a:bodyPr>
            <a:normAutofit/>
          </a:bodyPr>
          <a:lstStyle/>
          <a:p>
            <a:pPr marL="0" indent="0">
              <a:buNone/>
            </a:pPr>
            <a:r>
              <a:rPr lang="en-US" sz="1500" b="1"/>
              <a:t>Initial Data Collection – What can we learn quickly without turning heads?</a:t>
            </a:r>
          </a:p>
          <a:p>
            <a:r>
              <a:rPr lang="en-US" sz="1500"/>
              <a:t>Public records</a:t>
            </a:r>
          </a:p>
          <a:p>
            <a:r>
              <a:rPr lang="en-US" sz="1500"/>
              <a:t>Social Media</a:t>
            </a:r>
          </a:p>
          <a:p>
            <a:r>
              <a:rPr lang="en-US" sz="1500"/>
              <a:t>Low risk process- Phone records, utilities</a:t>
            </a:r>
          </a:p>
          <a:p>
            <a:r>
              <a:rPr lang="en-US" sz="1500"/>
              <a:t> Surveillance</a:t>
            </a:r>
          </a:p>
          <a:p>
            <a:pPr marL="0" indent="0">
              <a:buNone/>
            </a:pPr>
            <a:r>
              <a:rPr lang="en-US" sz="1500" b="1"/>
              <a:t>Covert versus Overt</a:t>
            </a:r>
          </a:p>
          <a:p>
            <a:r>
              <a:rPr lang="en-US" sz="1500"/>
              <a:t> Who knows about the investigation?</a:t>
            </a:r>
          </a:p>
          <a:p>
            <a:r>
              <a:rPr lang="en-US" sz="1500"/>
              <a:t>Are there opportunities to be proactive?</a:t>
            </a:r>
          </a:p>
          <a:p>
            <a:r>
              <a:rPr lang="en-US" sz="1500"/>
              <a:t>Are there public safety or other considerations?</a:t>
            </a:r>
          </a:p>
          <a:p>
            <a:r>
              <a:rPr lang="en-US" sz="1500"/>
              <a:t>Resource Assessment</a:t>
            </a:r>
          </a:p>
          <a:p>
            <a:endParaRPr lang="en-US" sz="1500"/>
          </a:p>
        </p:txBody>
      </p:sp>
    </p:spTree>
    <p:extLst>
      <p:ext uri="{BB962C8B-B14F-4D97-AF65-F5344CB8AC3E}">
        <p14:creationId xmlns:p14="http://schemas.microsoft.com/office/powerpoint/2010/main" val="7974546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52C6FD6-E805-749E-6843-2768930DFEB5}"/>
              </a:ext>
            </a:extLst>
          </p:cNvPr>
          <p:cNvSpPr>
            <a:spLocks noGrp="1"/>
          </p:cNvSpPr>
          <p:nvPr>
            <p:ph type="title"/>
          </p:nvPr>
        </p:nvSpPr>
        <p:spPr>
          <a:xfrm>
            <a:off x="621792" y="1161288"/>
            <a:ext cx="3602736" cy="4526280"/>
          </a:xfrm>
        </p:spPr>
        <p:txBody>
          <a:bodyPr>
            <a:normAutofit/>
          </a:bodyPr>
          <a:lstStyle/>
          <a:p>
            <a:r>
              <a:rPr lang="en-US" sz="4000"/>
              <a:t>Common Investigative Tools</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27687D4F-0642-ECEF-F5E0-4DEBCBCD80ED}"/>
              </a:ext>
            </a:extLst>
          </p:cNvPr>
          <p:cNvGraphicFramePr>
            <a:graphicFrameLocks noGrp="1"/>
          </p:cNvGraphicFramePr>
          <p:nvPr>
            <p:ph idx="1"/>
            <p:extLst>
              <p:ext uri="{D42A27DB-BD31-4B8C-83A1-F6EECF244321}">
                <p14:modId xmlns:p14="http://schemas.microsoft.com/office/powerpoint/2010/main" val="1054239798"/>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09509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49341DE-7E6C-E885-F287-C98A4A3A8997}"/>
              </a:ext>
            </a:extLst>
          </p:cNvPr>
          <p:cNvSpPr>
            <a:spLocks noGrp="1"/>
          </p:cNvSpPr>
          <p:nvPr>
            <p:ph type="title"/>
          </p:nvPr>
        </p:nvSpPr>
        <p:spPr>
          <a:xfrm>
            <a:off x="621792" y="1161288"/>
            <a:ext cx="3602736" cy="4526280"/>
          </a:xfrm>
        </p:spPr>
        <p:txBody>
          <a:bodyPr>
            <a:normAutofit/>
          </a:bodyPr>
          <a:lstStyle/>
          <a:p>
            <a:r>
              <a:rPr lang="en-US" sz="4000"/>
              <a:t>Covert Investigative Techniques</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28023237-3EF7-6BE5-50A3-A47EC736B1B2}"/>
              </a:ext>
            </a:extLst>
          </p:cNvPr>
          <p:cNvGraphicFramePr>
            <a:graphicFrameLocks noGrp="1"/>
          </p:cNvGraphicFramePr>
          <p:nvPr>
            <p:ph idx="1"/>
            <p:extLst>
              <p:ext uri="{D42A27DB-BD31-4B8C-83A1-F6EECF244321}">
                <p14:modId xmlns:p14="http://schemas.microsoft.com/office/powerpoint/2010/main" val="2393539700"/>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2341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8D3E66-B336-39A2-8B7B-197819ED7BD1}"/>
              </a:ext>
            </a:extLst>
          </p:cNvPr>
          <p:cNvSpPr>
            <a:spLocks noGrp="1"/>
          </p:cNvSpPr>
          <p:nvPr>
            <p:ph type="title"/>
          </p:nvPr>
        </p:nvSpPr>
        <p:spPr>
          <a:xfrm>
            <a:off x="686834" y="1153572"/>
            <a:ext cx="3200400" cy="4461163"/>
          </a:xfrm>
        </p:spPr>
        <p:txBody>
          <a:bodyPr>
            <a:normAutofit/>
          </a:bodyPr>
          <a:lstStyle/>
          <a:p>
            <a:r>
              <a:rPr lang="en-US">
                <a:solidFill>
                  <a:srgbClr val="FFFFFF"/>
                </a:solidFill>
              </a:rPr>
              <a:t>Subject Interview Planning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8649D79-DD00-5688-509A-ED0F489F0372}"/>
              </a:ext>
            </a:extLst>
          </p:cNvPr>
          <p:cNvSpPr>
            <a:spLocks noGrp="1"/>
          </p:cNvSpPr>
          <p:nvPr>
            <p:ph idx="1"/>
          </p:nvPr>
        </p:nvSpPr>
        <p:spPr>
          <a:xfrm>
            <a:off x="4447308" y="591344"/>
            <a:ext cx="6906491" cy="5585619"/>
          </a:xfrm>
        </p:spPr>
        <p:txBody>
          <a:bodyPr anchor="ctr">
            <a:normAutofit/>
          </a:bodyPr>
          <a:lstStyle/>
          <a:p>
            <a:pPr marL="0" indent="0">
              <a:buNone/>
            </a:pPr>
            <a:r>
              <a:rPr lang="en-US" sz="2000" b="1"/>
              <a:t>Early interview</a:t>
            </a:r>
          </a:p>
          <a:p>
            <a:r>
              <a:rPr lang="en-US" sz="2000"/>
              <a:t> Subjects want to talk </a:t>
            </a:r>
          </a:p>
          <a:p>
            <a:r>
              <a:rPr lang="en-US" sz="2000"/>
              <a:t>Gives us something to investigate</a:t>
            </a:r>
          </a:p>
          <a:p>
            <a:r>
              <a:rPr lang="en-US" sz="2000"/>
              <a:t> Narrow issues </a:t>
            </a:r>
          </a:p>
          <a:p>
            <a:r>
              <a:rPr lang="en-US" sz="2000"/>
              <a:t>Early insight into defenses  </a:t>
            </a:r>
          </a:p>
          <a:p>
            <a:r>
              <a:rPr lang="en-US" sz="2000"/>
              <a:t>Lock in OR address reasonable explanation by eliminating it or shifting directions  </a:t>
            </a:r>
          </a:p>
          <a:p>
            <a:pPr marL="0" indent="0">
              <a:buNone/>
            </a:pPr>
            <a:r>
              <a:rPr lang="en-US" sz="2000" b="1"/>
              <a:t>Delaying interview </a:t>
            </a:r>
            <a:r>
              <a:rPr lang="en-US" sz="2000"/>
              <a:t> </a:t>
            </a:r>
          </a:p>
          <a:p>
            <a:r>
              <a:rPr lang="en-US" sz="2000"/>
              <a:t>Investigation overt  </a:t>
            </a:r>
          </a:p>
          <a:p>
            <a:r>
              <a:rPr lang="en-US" sz="2000"/>
              <a:t>Time to coordinate stories </a:t>
            </a:r>
          </a:p>
          <a:p>
            <a:r>
              <a:rPr lang="en-US" sz="2000"/>
              <a:t>Chilling effect </a:t>
            </a:r>
          </a:p>
          <a:p>
            <a:r>
              <a:rPr lang="en-US" sz="2000"/>
              <a:t>No element of surprise </a:t>
            </a:r>
          </a:p>
          <a:p>
            <a:r>
              <a:rPr lang="en-US" sz="2000"/>
              <a:t>Less chance to investigate defenses</a:t>
            </a:r>
          </a:p>
          <a:p>
            <a:r>
              <a:rPr lang="en-US" sz="2000"/>
              <a:t> Wasted time investigating stuff that does not matter</a:t>
            </a:r>
          </a:p>
          <a:p>
            <a:endParaRPr lang="en-US" sz="2000"/>
          </a:p>
        </p:txBody>
      </p:sp>
    </p:spTree>
    <p:extLst>
      <p:ext uri="{BB962C8B-B14F-4D97-AF65-F5344CB8AC3E}">
        <p14:creationId xmlns:p14="http://schemas.microsoft.com/office/powerpoint/2010/main" val="2135033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6CE388-27B3-894A-DC71-57A845CFB0D2}"/>
              </a:ext>
            </a:extLst>
          </p:cNvPr>
          <p:cNvSpPr>
            <a:spLocks noGrp="1"/>
          </p:cNvSpPr>
          <p:nvPr>
            <p:ph type="title"/>
          </p:nvPr>
        </p:nvSpPr>
        <p:spPr>
          <a:xfrm>
            <a:off x="1171074" y="1396686"/>
            <a:ext cx="3240506" cy="4064628"/>
          </a:xfrm>
        </p:spPr>
        <p:txBody>
          <a:bodyPr>
            <a:normAutofit/>
          </a:bodyPr>
          <a:lstStyle/>
          <a:p>
            <a:r>
              <a:rPr lang="en-US">
                <a:solidFill>
                  <a:srgbClr val="FFFFFF"/>
                </a:solidFill>
              </a:rPr>
              <a:t>Subject Interview Cont.</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9610488-AF11-CD57-FBBC-C0F1EF746F65}"/>
              </a:ext>
            </a:extLst>
          </p:cNvPr>
          <p:cNvSpPr>
            <a:spLocks noGrp="1"/>
          </p:cNvSpPr>
          <p:nvPr>
            <p:ph idx="1"/>
          </p:nvPr>
        </p:nvSpPr>
        <p:spPr>
          <a:xfrm>
            <a:off x="5370153" y="1526033"/>
            <a:ext cx="5536397" cy="3935281"/>
          </a:xfrm>
        </p:spPr>
        <p:txBody>
          <a:bodyPr>
            <a:normAutofit/>
          </a:bodyPr>
          <a:lstStyle/>
          <a:p>
            <a:pPr marL="0" indent="0">
              <a:buNone/>
            </a:pPr>
            <a:r>
              <a:rPr lang="en-US" b="1" dirty="0"/>
              <a:t> Myths</a:t>
            </a:r>
          </a:p>
          <a:p>
            <a:r>
              <a:rPr lang="en-US" dirty="0"/>
              <a:t> I need to know all the answers to the questions.</a:t>
            </a:r>
          </a:p>
          <a:p>
            <a:r>
              <a:rPr lang="en-US" dirty="0"/>
              <a:t> They might lie to me, and I won’t know any better. </a:t>
            </a:r>
          </a:p>
          <a:p>
            <a:r>
              <a:rPr lang="en-US" dirty="0"/>
              <a:t> The purpose of the interview is to get a confession. </a:t>
            </a:r>
          </a:p>
          <a:p>
            <a:r>
              <a:rPr lang="en-US" dirty="0"/>
              <a:t> There is no second interview</a:t>
            </a:r>
          </a:p>
        </p:txBody>
      </p:sp>
    </p:spTree>
    <p:extLst>
      <p:ext uri="{BB962C8B-B14F-4D97-AF65-F5344CB8AC3E}">
        <p14:creationId xmlns:p14="http://schemas.microsoft.com/office/powerpoint/2010/main" val="16438376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1878F2-2F10-E506-F584-C88D4A01AF55}"/>
              </a:ext>
            </a:extLst>
          </p:cNvPr>
          <p:cNvSpPr>
            <a:spLocks noGrp="1"/>
          </p:cNvSpPr>
          <p:nvPr>
            <p:ph type="title"/>
          </p:nvPr>
        </p:nvSpPr>
        <p:spPr>
          <a:xfrm>
            <a:off x="838200" y="459863"/>
            <a:ext cx="10515600" cy="1004594"/>
          </a:xfrm>
        </p:spPr>
        <p:txBody>
          <a:bodyPr>
            <a:normAutofit/>
          </a:bodyPr>
          <a:lstStyle/>
          <a:p>
            <a:pPr algn="ctr"/>
            <a:r>
              <a:rPr lang="en-US">
                <a:solidFill>
                  <a:srgbClr val="FFFFFF"/>
                </a:solidFill>
              </a:rPr>
              <a:t>Witness Preparation</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8AC9C9C-5DDE-B3DE-8E4A-AC71DD18EF54}"/>
              </a:ext>
            </a:extLst>
          </p:cNvPr>
          <p:cNvGraphicFramePr>
            <a:graphicFrameLocks noGrp="1"/>
          </p:cNvGraphicFramePr>
          <p:nvPr>
            <p:ph idx="1"/>
            <p:extLst>
              <p:ext uri="{D42A27DB-BD31-4B8C-83A1-F6EECF244321}">
                <p14:modId xmlns:p14="http://schemas.microsoft.com/office/powerpoint/2010/main" val="4227157957"/>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34583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2C9A73-1E54-BE67-AA3A-CED12993B8B3}"/>
              </a:ext>
            </a:extLst>
          </p:cNvPr>
          <p:cNvSpPr>
            <a:spLocks noGrp="1"/>
          </p:cNvSpPr>
          <p:nvPr>
            <p:ph type="title"/>
          </p:nvPr>
        </p:nvSpPr>
        <p:spPr>
          <a:xfrm>
            <a:off x="686834" y="1153572"/>
            <a:ext cx="3200400" cy="4461163"/>
          </a:xfrm>
        </p:spPr>
        <p:txBody>
          <a:bodyPr>
            <a:normAutofit/>
          </a:bodyPr>
          <a:lstStyle/>
          <a:p>
            <a:r>
              <a:rPr lang="en-US">
                <a:solidFill>
                  <a:srgbClr val="FFFFFF"/>
                </a:solidFill>
              </a:rPr>
              <a:t>Corroborate Records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3E54E17-CBA4-A2FA-EE78-157781DAED84}"/>
              </a:ext>
            </a:extLst>
          </p:cNvPr>
          <p:cNvSpPr>
            <a:spLocks noGrp="1"/>
          </p:cNvSpPr>
          <p:nvPr>
            <p:ph idx="1"/>
          </p:nvPr>
        </p:nvSpPr>
        <p:spPr>
          <a:xfrm>
            <a:off x="4447308" y="591344"/>
            <a:ext cx="6906491" cy="5585619"/>
          </a:xfrm>
        </p:spPr>
        <p:txBody>
          <a:bodyPr anchor="ctr">
            <a:normAutofit/>
          </a:bodyPr>
          <a:lstStyle/>
          <a:p>
            <a:r>
              <a:rPr lang="en-US" sz="2000"/>
              <a:t>Bank records</a:t>
            </a:r>
          </a:p>
          <a:p>
            <a:r>
              <a:rPr lang="en-US" sz="2000"/>
              <a:t>Cell phone records</a:t>
            </a:r>
          </a:p>
          <a:p>
            <a:r>
              <a:rPr lang="en-US" sz="2000"/>
              <a:t>Border crossing records</a:t>
            </a:r>
          </a:p>
          <a:p>
            <a:r>
              <a:rPr lang="en-US" sz="2000"/>
              <a:t>Timesheets</a:t>
            </a:r>
          </a:p>
          <a:p>
            <a:r>
              <a:rPr lang="en-US" sz="2000"/>
              <a:t>Contracts – Tenders – Bids</a:t>
            </a:r>
          </a:p>
          <a:p>
            <a:r>
              <a:rPr lang="en-US" sz="2000"/>
              <a:t>Photographs</a:t>
            </a:r>
          </a:p>
          <a:p>
            <a:r>
              <a:rPr lang="en-US" sz="2000"/>
              <a:t>Emails</a:t>
            </a:r>
          </a:p>
          <a:p>
            <a:r>
              <a:rPr lang="en-US" sz="2000"/>
              <a:t>Log on/log off</a:t>
            </a:r>
          </a:p>
          <a:p>
            <a:r>
              <a:rPr lang="en-US" sz="2000"/>
              <a:t>Social media</a:t>
            </a:r>
          </a:p>
          <a:p>
            <a:r>
              <a:rPr lang="en-US" sz="2000"/>
              <a:t>Objects</a:t>
            </a:r>
          </a:p>
          <a:p>
            <a:endParaRPr lang="en-US" sz="2000"/>
          </a:p>
          <a:p>
            <a:pPr marL="0" indent="0">
              <a:buNone/>
            </a:pPr>
            <a:r>
              <a:rPr lang="en-US" sz="2000" b="1"/>
              <a:t>Do complete analysis!  You don’t want a surprise in court</a:t>
            </a:r>
          </a:p>
          <a:p>
            <a:endParaRPr lang="en-US" sz="2000"/>
          </a:p>
          <a:p>
            <a:pPr marL="0" indent="0">
              <a:buNone/>
            </a:pPr>
            <a:r>
              <a:rPr lang="en-US" sz="2000" b="1"/>
              <a:t>Always treat every piece of evidence for Court Purposes!</a:t>
            </a:r>
          </a:p>
        </p:txBody>
      </p:sp>
    </p:spTree>
    <p:extLst>
      <p:ext uri="{BB962C8B-B14F-4D97-AF65-F5344CB8AC3E}">
        <p14:creationId xmlns:p14="http://schemas.microsoft.com/office/powerpoint/2010/main" val="38491567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30998A-B42F-456E-4988-A19A80673132}"/>
              </a:ext>
            </a:extLst>
          </p:cNvPr>
          <p:cNvSpPr>
            <a:spLocks noGrp="1"/>
          </p:cNvSpPr>
          <p:nvPr>
            <p:ph type="title"/>
          </p:nvPr>
        </p:nvSpPr>
        <p:spPr>
          <a:xfrm>
            <a:off x="838200" y="459863"/>
            <a:ext cx="10515600" cy="1004594"/>
          </a:xfrm>
        </p:spPr>
        <p:txBody>
          <a:bodyPr>
            <a:normAutofit/>
          </a:bodyPr>
          <a:lstStyle/>
          <a:p>
            <a:pPr algn="ctr"/>
            <a:r>
              <a:rPr lang="en-US">
                <a:solidFill>
                  <a:srgbClr val="FFFFFF"/>
                </a:solidFill>
              </a:rPr>
              <a:t>Final Investigative Thoughts</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8C232A5-DAA2-1142-0B01-A124059E02F2}"/>
              </a:ext>
            </a:extLst>
          </p:cNvPr>
          <p:cNvGraphicFramePr>
            <a:graphicFrameLocks noGrp="1"/>
          </p:cNvGraphicFramePr>
          <p:nvPr>
            <p:ph idx="1"/>
            <p:extLst>
              <p:ext uri="{D42A27DB-BD31-4B8C-83A1-F6EECF244321}">
                <p14:modId xmlns:p14="http://schemas.microsoft.com/office/powerpoint/2010/main" val="961918314"/>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5599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ADD709-87CB-55C9-554E-894FEB6A6B69}"/>
              </a:ext>
            </a:extLst>
          </p:cNvPr>
          <p:cNvSpPr>
            <a:spLocks noGrp="1"/>
          </p:cNvSpPr>
          <p:nvPr>
            <p:ph type="title"/>
          </p:nvPr>
        </p:nvSpPr>
        <p:spPr>
          <a:xfrm>
            <a:off x="621792" y="1161288"/>
            <a:ext cx="3602736" cy="4526280"/>
          </a:xfrm>
        </p:spPr>
        <p:txBody>
          <a:bodyPr>
            <a:normAutofit/>
          </a:bodyPr>
          <a:lstStyle/>
          <a:p>
            <a:r>
              <a:rPr lang="en-US" sz="4000"/>
              <a:t>Considerations for Investigators</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386795E9-A093-2375-DA74-4C23056B5910}"/>
              </a:ext>
            </a:extLst>
          </p:cNvPr>
          <p:cNvGraphicFramePr>
            <a:graphicFrameLocks noGrp="1"/>
          </p:cNvGraphicFramePr>
          <p:nvPr>
            <p:ph idx="1"/>
            <p:extLst>
              <p:ext uri="{D42A27DB-BD31-4B8C-83A1-F6EECF244321}">
                <p14:modId xmlns:p14="http://schemas.microsoft.com/office/powerpoint/2010/main" val="1825426036"/>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1438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15BC7C-65D9-46C0-EDD0-C17B3E325A53}"/>
              </a:ext>
            </a:extLst>
          </p:cNvPr>
          <p:cNvSpPr>
            <a:spLocks noGrp="1"/>
          </p:cNvSpPr>
          <p:nvPr>
            <p:ph type="title"/>
          </p:nvPr>
        </p:nvSpPr>
        <p:spPr>
          <a:xfrm>
            <a:off x="6590662" y="4267832"/>
            <a:ext cx="4805996" cy="1297115"/>
          </a:xfrm>
        </p:spPr>
        <p:txBody>
          <a:bodyPr vert="horz" lIns="91440" tIns="45720" rIns="91440" bIns="45720" rtlCol="0" anchor="t">
            <a:normAutofit/>
          </a:bodyPr>
          <a:lstStyle/>
          <a:p>
            <a:r>
              <a:rPr lang="en-US" sz="4000" kern="1200">
                <a:solidFill>
                  <a:schemeClr val="tx2"/>
                </a:solidFill>
                <a:latin typeface="+mj-lt"/>
                <a:ea typeface="+mj-ea"/>
                <a:cs typeface="+mj-cs"/>
              </a:rPr>
              <a:t>Questions?</a:t>
            </a:r>
          </a:p>
        </p:txBody>
      </p:sp>
      <p:pic>
        <p:nvPicPr>
          <p:cNvPr id="7" name="Graphic 6" descr="Question mark">
            <a:extLst>
              <a:ext uri="{FF2B5EF4-FFF2-40B4-BE49-F238E27FC236}">
                <a16:creationId xmlns:a16="http://schemas.microsoft.com/office/drawing/2014/main" id="{421B9CA1-22A1-1F32-3C51-649F15D950B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62789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93B917A-61DA-286F-7261-0DE766781E98}"/>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Mutual Legal Assistance Treaty (MLAT)</a:t>
            </a:r>
          </a:p>
        </p:txBody>
      </p:sp>
      <p:sp>
        <p:nvSpPr>
          <p:cNvPr id="3" name="Content Placeholder 2">
            <a:extLst>
              <a:ext uri="{FF2B5EF4-FFF2-40B4-BE49-F238E27FC236}">
                <a16:creationId xmlns:a16="http://schemas.microsoft.com/office/drawing/2014/main" id="{1025DE13-BF9D-FFFF-EA91-F19F22EF1C57}"/>
              </a:ext>
            </a:extLst>
          </p:cNvPr>
          <p:cNvSpPr>
            <a:spLocks noGrp="1"/>
          </p:cNvSpPr>
          <p:nvPr>
            <p:ph idx="1"/>
          </p:nvPr>
        </p:nvSpPr>
        <p:spPr>
          <a:xfrm>
            <a:off x="6503158" y="649480"/>
            <a:ext cx="4862447" cy="5546047"/>
          </a:xfrm>
        </p:spPr>
        <p:txBody>
          <a:bodyPr anchor="ctr">
            <a:normAutofit/>
          </a:bodyPr>
          <a:lstStyle/>
          <a:p>
            <a:r>
              <a:rPr lang="en-US" sz="2000" b="0" i="0">
                <a:effectLst/>
                <a:latin typeface="Arial" panose="020B0604020202020204" pitchFamily="34" charset="0"/>
              </a:rPr>
              <a:t>A </a:t>
            </a:r>
            <a:r>
              <a:rPr lang="en-US" sz="2000" b="1" i="0">
                <a:effectLst/>
                <a:latin typeface="Arial" panose="020B0604020202020204" pitchFamily="34" charset="0"/>
              </a:rPr>
              <a:t>mutual legal assistance treaty</a:t>
            </a:r>
            <a:r>
              <a:rPr lang="en-US" sz="2000" b="0" i="0">
                <a:effectLst/>
                <a:latin typeface="Arial" panose="020B0604020202020204" pitchFamily="34" charset="0"/>
              </a:rPr>
              <a:t> (</a:t>
            </a:r>
            <a:r>
              <a:rPr lang="en-US" sz="2000" b="1" i="0">
                <a:effectLst/>
                <a:latin typeface="Arial" panose="020B0604020202020204" pitchFamily="34" charset="0"/>
              </a:rPr>
              <a:t>MLAT</a:t>
            </a:r>
            <a:r>
              <a:rPr lang="en-US" sz="2000" b="0" i="0">
                <a:effectLst/>
                <a:latin typeface="Arial" panose="020B0604020202020204" pitchFamily="34" charset="0"/>
              </a:rPr>
              <a:t>) is an </a:t>
            </a:r>
            <a:r>
              <a:rPr lang="en-US" sz="2000" b="0" i="0" u="none" strike="noStrike">
                <a:effectLst/>
                <a:latin typeface="Arial" panose="020B0604020202020204" pitchFamily="34" charset="0"/>
                <a:hlinkClick r:id="rId2" tooltip="Treaty">
                  <a:extLst>
                    <a:ext uri="{A12FA001-AC4F-418D-AE19-62706E023703}">
                      <ahyp:hlinkClr xmlns:ahyp="http://schemas.microsoft.com/office/drawing/2018/hyperlinkcolor" val="tx"/>
                    </a:ext>
                  </a:extLst>
                </a:hlinkClick>
              </a:rPr>
              <a:t>agreement</a:t>
            </a:r>
            <a:r>
              <a:rPr lang="en-US" sz="2000" b="0" i="0">
                <a:effectLst/>
                <a:latin typeface="Arial" panose="020B0604020202020204" pitchFamily="34" charset="0"/>
              </a:rPr>
              <a:t> between two or more </a:t>
            </a:r>
            <a:r>
              <a:rPr lang="en-US" sz="2000" b="0" i="0" u="none" strike="noStrike">
                <a:effectLst/>
                <a:latin typeface="Arial" panose="020B0604020202020204" pitchFamily="34" charset="0"/>
                <a:hlinkClick r:id="rId3" tooltip="Countries">
                  <a:extLst>
                    <a:ext uri="{A12FA001-AC4F-418D-AE19-62706E023703}">
                      <ahyp:hlinkClr xmlns:ahyp="http://schemas.microsoft.com/office/drawing/2018/hyperlinkcolor" val="tx"/>
                    </a:ext>
                  </a:extLst>
                </a:hlinkClick>
              </a:rPr>
              <a:t>countries</a:t>
            </a:r>
            <a:r>
              <a:rPr lang="en-US" sz="2000" b="0" i="0">
                <a:effectLst/>
                <a:latin typeface="Arial" panose="020B0604020202020204" pitchFamily="34" charset="0"/>
              </a:rPr>
              <a:t> for the purpose of gathering and exchanging </a:t>
            </a:r>
            <a:r>
              <a:rPr lang="en-US" sz="2000" b="0" i="0" u="none" strike="noStrike">
                <a:effectLst/>
                <a:latin typeface="Arial" panose="020B0604020202020204" pitchFamily="34" charset="0"/>
                <a:hlinkClick r:id="rId4" tooltip="Information">
                  <a:extLst>
                    <a:ext uri="{A12FA001-AC4F-418D-AE19-62706E023703}">
                      <ahyp:hlinkClr xmlns:ahyp="http://schemas.microsoft.com/office/drawing/2018/hyperlinkcolor" val="tx"/>
                    </a:ext>
                  </a:extLst>
                </a:hlinkClick>
              </a:rPr>
              <a:t>information</a:t>
            </a:r>
            <a:r>
              <a:rPr lang="en-US" sz="2000" b="0" i="0">
                <a:effectLst/>
                <a:latin typeface="Arial" panose="020B0604020202020204" pitchFamily="34" charset="0"/>
              </a:rPr>
              <a:t> in an effort to enforce </a:t>
            </a:r>
            <a:r>
              <a:rPr lang="en-US" sz="2000" b="0" i="0" u="none" strike="noStrike">
                <a:effectLst/>
                <a:latin typeface="Arial" panose="020B0604020202020204" pitchFamily="34" charset="0"/>
                <a:hlinkClick r:id="rId5" tooltip="Public law">
                  <a:extLst>
                    <a:ext uri="{A12FA001-AC4F-418D-AE19-62706E023703}">
                      <ahyp:hlinkClr xmlns:ahyp="http://schemas.microsoft.com/office/drawing/2018/hyperlinkcolor" val="tx"/>
                    </a:ext>
                  </a:extLst>
                </a:hlinkClick>
              </a:rPr>
              <a:t>public</a:t>
            </a:r>
            <a:r>
              <a:rPr lang="en-US" sz="2000" b="0" i="0">
                <a:effectLst/>
                <a:latin typeface="Arial" panose="020B0604020202020204" pitchFamily="34" charset="0"/>
              </a:rPr>
              <a:t> or </a:t>
            </a:r>
            <a:r>
              <a:rPr lang="en-US" sz="2000" b="0" i="0" u="none" strike="noStrike">
                <a:effectLst/>
                <a:latin typeface="Arial" panose="020B0604020202020204" pitchFamily="34" charset="0"/>
                <a:hlinkClick r:id="rId6" tooltip="Criminal law">
                  <a:extLst>
                    <a:ext uri="{A12FA001-AC4F-418D-AE19-62706E023703}">
                      <ahyp:hlinkClr xmlns:ahyp="http://schemas.microsoft.com/office/drawing/2018/hyperlinkcolor" val="tx"/>
                    </a:ext>
                  </a:extLst>
                </a:hlinkClick>
              </a:rPr>
              <a:t>criminal</a:t>
            </a:r>
            <a:r>
              <a:rPr lang="en-US" sz="2000" b="0" i="0">
                <a:effectLst/>
                <a:latin typeface="Arial" panose="020B0604020202020204" pitchFamily="34" charset="0"/>
              </a:rPr>
              <a:t> laws. A mutual legal assistance request is commonly used to formally interrogate a suspect in a criminal case, when the suspect resides in a foreign country.</a:t>
            </a:r>
            <a:endParaRPr lang="en-US" sz="2000"/>
          </a:p>
        </p:txBody>
      </p:sp>
    </p:spTree>
    <p:extLst>
      <p:ext uri="{BB962C8B-B14F-4D97-AF65-F5344CB8AC3E}">
        <p14:creationId xmlns:p14="http://schemas.microsoft.com/office/powerpoint/2010/main" val="576781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0AEC22A-4BD0-5767-CA63-1C5C34ECEBEF}"/>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MLAT, cont</a:t>
            </a:r>
          </a:p>
        </p:txBody>
      </p:sp>
      <p:graphicFrame>
        <p:nvGraphicFramePr>
          <p:cNvPr id="5" name="Content Placeholder 2">
            <a:extLst>
              <a:ext uri="{FF2B5EF4-FFF2-40B4-BE49-F238E27FC236}">
                <a16:creationId xmlns:a16="http://schemas.microsoft.com/office/drawing/2014/main" id="{70AF4466-5B1F-41AE-23D4-A8E1F51375FE}"/>
              </a:ext>
            </a:extLst>
          </p:cNvPr>
          <p:cNvGraphicFramePr>
            <a:graphicFrameLocks noGrp="1"/>
          </p:cNvGraphicFramePr>
          <p:nvPr>
            <p:ph idx="1"/>
            <p:extLst>
              <p:ext uri="{D42A27DB-BD31-4B8C-83A1-F6EECF244321}">
                <p14:modId xmlns:p14="http://schemas.microsoft.com/office/powerpoint/2010/main" val="148386606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3949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0EACDA-D70F-B6BB-BFD2-772231600E2A}"/>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International Agreements</a:t>
            </a:r>
          </a:p>
        </p:txBody>
      </p:sp>
      <p:graphicFrame>
        <p:nvGraphicFramePr>
          <p:cNvPr id="5" name="Content Placeholder 2">
            <a:extLst>
              <a:ext uri="{FF2B5EF4-FFF2-40B4-BE49-F238E27FC236}">
                <a16:creationId xmlns:a16="http://schemas.microsoft.com/office/drawing/2014/main" id="{5F0357A3-6808-A421-7EC8-D8678A0BFF19}"/>
              </a:ext>
            </a:extLst>
          </p:cNvPr>
          <p:cNvGraphicFramePr>
            <a:graphicFrameLocks noGrp="1"/>
          </p:cNvGraphicFramePr>
          <p:nvPr>
            <p:ph idx="1"/>
            <p:extLst>
              <p:ext uri="{D42A27DB-BD31-4B8C-83A1-F6EECF244321}">
                <p14:modId xmlns:p14="http://schemas.microsoft.com/office/powerpoint/2010/main" val="2173173778"/>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9787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CB6F8A-8AF4-1951-8292-447B7F4526D1}"/>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Letters Rogatory</a:t>
            </a:r>
          </a:p>
        </p:txBody>
      </p:sp>
      <p:sp>
        <p:nvSpPr>
          <p:cNvPr id="3" name="Content Placeholder 2">
            <a:extLst>
              <a:ext uri="{FF2B5EF4-FFF2-40B4-BE49-F238E27FC236}">
                <a16:creationId xmlns:a16="http://schemas.microsoft.com/office/drawing/2014/main" id="{E16C8D1C-2F32-1B54-F249-346F2878F481}"/>
              </a:ext>
            </a:extLst>
          </p:cNvPr>
          <p:cNvSpPr>
            <a:spLocks noGrp="1"/>
          </p:cNvSpPr>
          <p:nvPr>
            <p:ph idx="1"/>
          </p:nvPr>
        </p:nvSpPr>
        <p:spPr>
          <a:xfrm>
            <a:off x="6503158" y="649480"/>
            <a:ext cx="4862447" cy="5546047"/>
          </a:xfrm>
        </p:spPr>
        <p:txBody>
          <a:bodyPr anchor="ctr">
            <a:normAutofit/>
          </a:bodyPr>
          <a:lstStyle/>
          <a:p>
            <a:r>
              <a:rPr lang="en-US" sz="2000"/>
              <a:t>In the absence of a treaty, letters rogatory are the customary method of obtaining evidence from abroad. A letter rogatory is a request from a judge in one country to the judiciary of a foreign country to perform an act that would otherwise constitute a violation of that country’s sovereignty. Letters rogatory are customarily transmitted via a diplomatic channel – a time-consuming process that can take a year or more</a:t>
            </a:r>
          </a:p>
        </p:txBody>
      </p:sp>
    </p:spTree>
    <p:extLst>
      <p:ext uri="{BB962C8B-B14F-4D97-AF65-F5344CB8AC3E}">
        <p14:creationId xmlns:p14="http://schemas.microsoft.com/office/powerpoint/2010/main" val="965403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1F9C8E6-2C29-357B-C689-B47617D11005}"/>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Tax Treaty</a:t>
            </a:r>
          </a:p>
        </p:txBody>
      </p:sp>
      <p:sp>
        <p:nvSpPr>
          <p:cNvPr id="3" name="Content Placeholder 2">
            <a:extLst>
              <a:ext uri="{FF2B5EF4-FFF2-40B4-BE49-F238E27FC236}">
                <a16:creationId xmlns:a16="http://schemas.microsoft.com/office/drawing/2014/main" id="{55598137-15E7-9850-022E-6EB8A965EA9D}"/>
              </a:ext>
            </a:extLst>
          </p:cNvPr>
          <p:cNvSpPr>
            <a:spLocks noGrp="1"/>
          </p:cNvSpPr>
          <p:nvPr>
            <p:ph idx="1"/>
          </p:nvPr>
        </p:nvSpPr>
        <p:spPr>
          <a:xfrm>
            <a:off x="6503158" y="649480"/>
            <a:ext cx="4862447" cy="5546047"/>
          </a:xfrm>
        </p:spPr>
        <p:txBody>
          <a:bodyPr anchor="ctr">
            <a:normAutofit/>
          </a:bodyPr>
          <a:lstStyle/>
          <a:p>
            <a:r>
              <a:rPr lang="en-US" sz="2000"/>
              <a:t>A tax treaty, also called double tax agreement or double tax avoidance agreement, is an agreement between two countries to avoid or mitigate double taxation. Such treaties may cover a range of taxes including income taxes, inheritance taxes, value added taxes, or other taxes</a:t>
            </a:r>
          </a:p>
          <a:p>
            <a:r>
              <a:rPr lang="en-US" sz="2000"/>
              <a:t>The treaty can also contain provisions to exchange evidence if it concerns tax enforcement, including interviews of targets.</a:t>
            </a:r>
          </a:p>
          <a:p>
            <a:r>
              <a:rPr lang="en-US" sz="2000"/>
              <a:t>Can include provisions for Parallel Investigations, Tax related, for information sharing</a:t>
            </a:r>
          </a:p>
        </p:txBody>
      </p:sp>
    </p:spTree>
    <p:extLst>
      <p:ext uri="{BB962C8B-B14F-4D97-AF65-F5344CB8AC3E}">
        <p14:creationId xmlns:p14="http://schemas.microsoft.com/office/powerpoint/2010/main" val="3110150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8B88796-1EBC-C604-3E0B-86A03C6FCCDD}"/>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Interpol</a:t>
            </a:r>
          </a:p>
        </p:txBody>
      </p:sp>
      <p:sp>
        <p:nvSpPr>
          <p:cNvPr id="3" name="Content Placeholder 2">
            <a:extLst>
              <a:ext uri="{FF2B5EF4-FFF2-40B4-BE49-F238E27FC236}">
                <a16:creationId xmlns:a16="http://schemas.microsoft.com/office/drawing/2014/main" id="{8D21492F-1320-0071-B8CF-4428B4476C13}"/>
              </a:ext>
            </a:extLst>
          </p:cNvPr>
          <p:cNvSpPr>
            <a:spLocks noGrp="1"/>
          </p:cNvSpPr>
          <p:nvPr>
            <p:ph idx="1"/>
          </p:nvPr>
        </p:nvSpPr>
        <p:spPr>
          <a:xfrm>
            <a:off x="6503158" y="649480"/>
            <a:ext cx="4862447" cy="5546047"/>
          </a:xfrm>
        </p:spPr>
        <p:txBody>
          <a:bodyPr anchor="ctr">
            <a:normAutofit/>
          </a:bodyPr>
          <a:lstStyle/>
          <a:p>
            <a:r>
              <a:rPr lang="en-US" sz="2000"/>
              <a:t>Interpol best known for International Notices</a:t>
            </a:r>
          </a:p>
          <a:p>
            <a:pPr lvl="1"/>
            <a:r>
              <a:rPr lang="en-US" sz="2000"/>
              <a:t>Red Notice- wanted persons</a:t>
            </a:r>
          </a:p>
          <a:p>
            <a:pPr lvl="1"/>
            <a:r>
              <a:rPr lang="en-US" sz="2000"/>
              <a:t>Black Notice – unidentified bodies</a:t>
            </a:r>
          </a:p>
          <a:p>
            <a:pPr lvl="1"/>
            <a:r>
              <a:rPr lang="en-US" sz="2000"/>
              <a:t>Yellow Notice – Missing Persons</a:t>
            </a:r>
          </a:p>
          <a:p>
            <a:pPr lvl="1"/>
            <a:r>
              <a:rPr lang="en-US" sz="2000"/>
              <a:t>BLUE NOTICE- </a:t>
            </a:r>
            <a:r>
              <a:rPr lang="en-US" sz="2000" b="0" i="0">
                <a:effectLst/>
                <a:latin typeface="Arial" panose="020B0604020202020204" pitchFamily="34" charset="0"/>
              </a:rPr>
              <a:t>To collect additional information about a person’s identity, location or activities in relation to a criminal investigation.   </a:t>
            </a:r>
          </a:p>
          <a:p>
            <a:pPr lvl="1"/>
            <a:endParaRPr lang="en-US" sz="2000">
              <a:latin typeface="Arial" panose="020B0604020202020204" pitchFamily="34" charset="0"/>
            </a:endParaRPr>
          </a:p>
          <a:p>
            <a:pPr lvl="1"/>
            <a:r>
              <a:rPr lang="en-US" sz="2000">
                <a:latin typeface="Arial" panose="020B0604020202020204" pitchFamily="34" charset="0"/>
              </a:rPr>
              <a:t>You can request a witness locate, subject locate, birth and death records, identification</a:t>
            </a:r>
            <a:endParaRPr lang="en-US" sz="2000"/>
          </a:p>
        </p:txBody>
      </p:sp>
    </p:spTree>
    <p:extLst>
      <p:ext uri="{BB962C8B-B14F-4D97-AF65-F5344CB8AC3E}">
        <p14:creationId xmlns:p14="http://schemas.microsoft.com/office/powerpoint/2010/main" val="3891979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1717</Words>
  <Application>Microsoft Office PowerPoint</Application>
  <PresentationFormat>Widescreen</PresentationFormat>
  <Paragraphs>196</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Office Theme</vt:lpstr>
      <vt:lpstr>Legal Perspectives</vt:lpstr>
      <vt:lpstr>Obtaining Evidence Abroad</vt:lpstr>
      <vt:lpstr>Considerations for Investigators</vt:lpstr>
      <vt:lpstr>Mutual Legal Assistance Treaty (MLAT)</vt:lpstr>
      <vt:lpstr>MLAT, cont</vt:lpstr>
      <vt:lpstr>International Agreements</vt:lpstr>
      <vt:lpstr>Letters Rogatory</vt:lpstr>
      <vt:lpstr>Tax Treaty</vt:lpstr>
      <vt:lpstr>Interpol</vt:lpstr>
      <vt:lpstr>Police to Police Requests</vt:lpstr>
      <vt:lpstr>Executive Agreements</vt:lpstr>
      <vt:lpstr>Informal Cooperation</vt:lpstr>
      <vt:lpstr>Other Consideration – Filter Teams When Should You Use a Filter Team? </vt:lpstr>
      <vt:lpstr>    Group Exercise</vt:lpstr>
      <vt:lpstr>Wealth Management, Inc – Group A</vt:lpstr>
      <vt:lpstr>Wealth Management Inc.- Group B</vt:lpstr>
      <vt:lpstr>Wealth Management Inc. – Group C</vt:lpstr>
      <vt:lpstr>Wealth Management Inc. – Group D</vt:lpstr>
      <vt:lpstr> Group Discussions on Scenarios</vt:lpstr>
      <vt:lpstr>The Investigative Process- Assess the Case</vt:lpstr>
      <vt:lpstr>Assess what we don’t know</vt:lpstr>
      <vt:lpstr>Initial Investigative Steps</vt:lpstr>
      <vt:lpstr>Common Investigative Tools</vt:lpstr>
      <vt:lpstr>Covert Investigative Techniques</vt:lpstr>
      <vt:lpstr>Subject Interview Planning</vt:lpstr>
      <vt:lpstr>Subject Interview Cont.</vt:lpstr>
      <vt:lpstr>Witness Preparation</vt:lpstr>
      <vt:lpstr>Corroborate Records</vt:lpstr>
      <vt:lpstr>Final Investigative Thoughts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Perspectives</dc:title>
  <dc:creator>Jeffrey Cooper</dc:creator>
  <cp:lastModifiedBy>Jeffrey Cooper</cp:lastModifiedBy>
  <cp:revision>5</cp:revision>
  <dcterms:created xsi:type="dcterms:W3CDTF">2023-06-22T12:37:10Z</dcterms:created>
  <dcterms:modified xsi:type="dcterms:W3CDTF">2023-06-22T16:13:23Z</dcterms:modified>
</cp:coreProperties>
</file>