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01" r:id="rId2"/>
  </p:sldIdLst>
  <p:sldSz cx="7559675" cy="10691813"/>
  <p:notesSz cx="9866313" cy="14295438"/>
  <p:defaultTextStyle>
    <a:defPPr>
      <a:defRPr lang="fr-FR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03" userDrawn="1">
          <p15:clr>
            <a:srgbClr val="A4A3A4"/>
          </p15:clr>
        </p15:guide>
        <p15:guide id="2" pos="31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31F"/>
    <a:srgbClr val="FCC329"/>
    <a:srgbClr val="F97821"/>
    <a:srgbClr val="FECD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94"/>
  </p:normalViewPr>
  <p:slideViewPr>
    <p:cSldViewPr>
      <p:cViewPr varScale="1">
        <p:scale>
          <a:sx n="74" d="100"/>
          <a:sy n="74" d="100"/>
        </p:scale>
        <p:origin x="3072" y="66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8" d="100"/>
          <a:sy n="98" d="100"/>
        </p:scale>
        <p:origin x="-3564" y="-96"/>
      </p:cViewPr>
      <p:guideLst>
        <p:guide orient="horz" pos="4503"/>
        <p:guide pos="31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588633" y="0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/>
          <a:lstStyle>
            <a:lvl1pPr algn="r">
              <a:defRPr sz="1700"/>
            </a:lvl1pPr>
          </a:lstStyle>
          <a:p>
            <a:fld id="{56853B46-1808-4E8A-A979-01F28E62E61F}" type="datetimeFigureOut">
              <a:rPr lang="fr-FR" smtClean="0"/>
              <a:t>10/04/2025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7" y="13578185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 anchor="b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588633" y="13578185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 anchor="b"/>
          <a:lstStyle>
            <a:lvl1pPr algn="r">
              <a:defRPr sz="1700"/>
            </a:lvl1pPr>
          </a:lstStyle>
          <a:p>
            <a:fld id="{451453AD-173C-4364-A6FE-DAFCA6CB8B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3129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588633" y="0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/>
          <a:lstStyle>
            <a:lvl1pPr algn="r">
              <a:defRPr sz="1700"/>
            </a:lvl1pPr>
          </a:lstStyle>
          <a:p>
            <a:fld id="{F0305209-6D8E-4E22-8842-F8A3912D0A37}" type="datetimeFigureOut">
              <a:rPr lang="fr-FR" smtClean="0"/>
              <a:t>10/04/2025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036888" y="1071563"/>
            <a:ext cx="3792537" cy="5362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3038" tIns="66519" rIns="133038" bIns="6651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86632" y="6790340"/>
            <a:ext cx="7893050" cy="6432947"/>
          </a:xfrm>
          <a:prstGeom prst="rect">
            <a:avLst/>
          </a:prstGeom>
        </p:spPr>
        <p:txBody>
          <a:bodyPr vert="horz" lIns="133038" tIns="66519" rIns="133038" bIns="66519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7" y="13578185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 anchor="b"/>
          <a:lstStyle>
            <a:lvl1pPr algn="l">
              <a:defRPr sz="17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588633" y="13578185"/>
            <a:ext cx="4275403" cy="714772"/>
          </a:xfrm>
          <a:prstGeom prst="rect">
            <a:avLst/>
          </a:prstGeom>
        </p:spPr>
        <p:txBody>
          <a:bodyPr vert="horz" lIns="133038" tIns="66519" rIns="133038" bIns="66519" rtlCol="0" anchor="b"/>
          <a:lstStyle>
            <a:lvl1pPr algn="r">
              <a:defRPr sz="1700"/>
            </a:lvl1pPr>
          </a:lstStyle>
          <a:p>
            <a:fld id="{B65AD6A2-A7B2-4CF1-8611-222D8B8422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8833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avec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/>
          </p:nvPr>
        </p:nvSpPr>
        <p:spPr>
          <a:xfrm>
            <a:off x="297624" y="561250"/>
            <a:ext cx="3095300" cy="8231667"/>
          </a:xfrm>
        </p:spPr>
        <p:txBody>
          <a:bodyPr/>
          <a:lstStyle/>
          <a:p>
            <a:r>
              <a:rPr lang="fr-FR"/>
              <a:t>Cliquez sur l'icône pour ajouter une image</a:t>
            </a:r>
            <a:endParaRPr lang="fr-FR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392927" y="561252"/>
            <a:ext cx="3869125" cy="823258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39369" y="3321397"/>
            <a:ext cx="3153330" cy="2291810"/>
          </a:xfrm>
        </p:spPr>
        <p:txBody>
          <a:bodyPr/>
          <a:lstStyle>
            <a:lvl1pPr>
              <a:lnSpc>
                <a:spcPts val="3472"/>
              </a:lnSpc>
              <a:defRPr sz="2811" u="heavy" baseline="0">
                <a:solidFill>
                  <a:schemeClr val="bg1"/>
                </a:solidFill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9899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7625" y="2352245"/>
            <a:ext cx="6905667" cy="6586065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17484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8105" y="1304458"/>
            <a:ext cx="5973006" cy="855490"/>
          </a:xfrm>
        </p:spPr>
        <p:txBody>
          <a:bodyPr/>
          <a:lstStyle>
            <a:lvl1pPr>
              <a:defRPr sz="2315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458105" y="2459318"/>
            <a:ext cx="5973006" cy="6928039"/>
          </a:xfrm>
        </p:spPr>
        <p:txBody>
          <a:bodyPr/>
          <a:lstStyle>
            <a:lvl1pPr marL="146972" indent="-146972">
              <a:lnSpc>
                <a:spcPts val="2480"/>
              </a:lnSpc>
              <a:spcBef>
                <a:spcPts val="0"/>
              </a:spcBef>
              <a:buClr>
                <a:schemeClr val="bg2"/>
              </a:buClr>
              <a:buFont typeface="+mj-lt"/>
              <a:buAutoNum type="arabicPeriod"/>
              <a:defRPr sz="1075" b="0" cap="none" baseline="0">
                <a:latin typeface="Gilroy" pitchFamily="50" charset="0"/>
              </a:defRPr>
            </a:lvl1pPr>
            <a:lvl2pPr marL="146972" indent="0">
              <a:lnSpc>
                <a:spcPts val="992"/>
              </a:lnSpc>
              <a:defRPr sz="1075">
                <a:latin typeface="Gilroy" pitchFamily="50" charset="0"/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90034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58105" y="1304458"/>
            <a:ext cx="5973006" cy="855490"/>
          </a:xfrm>
        </p:spPr>
        <p:txBody>
          <a:bodyPr/>
          <a:lstStyle>
            <a:lvl1pPr>
              <a:defRPr sz="2315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55763" y="3143001"/>
            <a:ext cx="5675347" cy="6244356"/>
          </a:xfrm>
        </p:spPr>
        <p:txBody>
          <a:bodyPr/>
          <a:lstStyle>
            <a:lvl1pPr marL="0" indent="0">
              <a:lnSpc>
                <a:spcPts val="2480"/>
              </a:lnSpc>
              <a:spcBef>
                <a:spcPts val="496"/>
              </a:spcBef>
              <a:buClr>
                <a:schemeClr val="bg2"/>
              </a:buClr>
              <a:buFont typeface="+mj-lt"/>
              <a:buNone/>
              <a:defRPr sz="1075" b="0" cap="none" baseline="0">
                <a:latin typeface="Gilroy" pitchFamily="50" charset="0"/>
              </a:defRPr>
            </a:lvl1pPr>
            <a:lvl2pPr marL="1313" indent="0">
              <a:lnSpc>
                <a:spcPts val="992"/>
              </a:lnSpc>
              <a:defRPr sz="1075">
                <a:latin typeface="Gilroy" pitchFamily="50" charset="0"/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7472391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98021"/>
            <a:ext cx="6803708" cy="8554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12" y="2052880"/>
            <a:ext cx="6803708" cy="7497987"/>
          </a:xfrm>
        </p:spPr>
        <p:txBody>
          <a:bodyPr/>
          <a:lstStyle>
            <a:lvl1pPr marL="146972" indent="-146972">
              <a:lnSpc>
                <a:spcPts val="2480"/>
              </a:lnSpc>
              <a:spcBef>
                <a:spcPts val="0"/>
              </a:spcBef>
              <a:buClr>
                <a:schemeClr val="bg2"/>
              </a:buClr>
              <a:buFont typeface="+mj-lt"/>
              <a:buAutoNum type="arabicPeriod"/>
              <a:defRPr sz="1075" b="0" cap="none" baseline="0"/>
            </a:lvl1pPr>
            <a:lvl2pPr marL="146972" indent="0">
              <a:lnSpc>
                <a:spcPts val="992"/>
              </a:lnSpc>
              <a:defRPr sz="827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</p:spTree>
    <p:extLst>
      <p:ext uri="{BB962C8B-B14F-4D97-AF65-F5344CB8AC3E}">
        <p14:creationId xmlns:p14="http://schemas.microsoft.com/office/powerpoint/2010/main" val="30762711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12" y="4762458"/>
            <a:ext cx="2976204" cy="2544616"/>
          </a:xfrm>
        </p:spPr>
        <p:txBody>
          <a:bodyPr/>
          <a:lstStyle>
            <a:lvl1pPr marL="0" indent="0">
              <a:lnSpc>
                <a:spcPts val="1405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1323" b="1" i="0" cap="none" baseline="0"/>
            </a:lvl1pPr>
            <a:lvl2pPr marL="0" indent="0">
              <a:lnSpc>
                <a:spcPts val="1488"/>
              </a:lnSpc>
              <a:defRPr sz="1323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grpSp>
        <p:nvGrpSpPr>
          <p:cNvPr id="13" name="Groupe 12"/>
          <p:cNvGrpSpPr/>
          <p:nvPr userDrawn="1"/>
        </p:nvGrpSpPr>
        <p:grpSpPr>
          <a:xfrm>
            <a:off x="386535" y="3759447"/>
            <a:ext cx="284801" cy="569243"/>
            <a:chOff x="539750" y="1803401"/>
            <a:chExt cx="344488" cy="325436"/>
          </a:xfrm>
          <a:solidFill>
            <a:schemeClr val="bg2"/>
          </a:solidFill>
        </p:grpSpPr>
        <p:sp>
          <p:nvSpPr>
            <p:cNvPr id="11" name="Freeform 5"/>
            <p:cNvSpPr>
              <a:spLocks/>
            </p:cNvSpPr>
            <p:nvPr userDrawn="1"/>
          </p:nvSpPr>
          <p:spPr bwMode="auto">
            <a:xfrm>
              <a:off x="539750" y="1803401"/>
              <a:ext cx="344488" cy="176212"/>
            </a:xfrm>
            <a:custGeom>
              <a:avLst/>
              <a:gdLst>
                <a:gd name="T0" fmla="*/ 217 w 217"/>
                <a:gd name="T1" fmla="*/ 0 h 111"/>
                <a:gd name="T2" fmla="*/ 110 w 217"/>
                <a:gd name="T3" fmla="*/ 64 h 111"/>
                <a:gd name="T4" fmla="*/ 0 w 217"/>
                <a:gd name="T5" fmla="*/ 0 h 111"/>
                <a:gd name="T6" fmla="*/ 0 w 217"/>
                <a:gd name="T7" fmla="*/ 47 h 111"/>
                <a:gd name="T8" fmla="*/ 110 w 217"/>
                <a:gd name="T9" fmla="*/ 111 h 111"/>
                <a:gd name="T10" fmla="*/ 217 w 217"/>
                <a:gd name="T11" fmla="*/ 47 h 111"/>
                <a:gd name="T12" fmla="*/ 217 w 217"/>
                <a:gd name="T13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7" h="111">
                  <a:moveTo>
                    <a:pt x="217" y="0"/>
                  </a:moveTo>
                  <a:lnTo>
                    <a:pt x="110" y="64"/>
                  </a:lnTo>
                  <a:lnTo>
                    <a:pt x="0" y="0"/>
                  </a:lnTo>
                  <a:lnTo>
                    <a:pt x="0" y="47"/>
                  </a:lnTo>
                  <a:lnTo>
                    <a:pt x="110" y="111"/>
                  </a:lnTo>
                  <a:lnTo>
                    <a:pt x="217" y="47"/>
                  </a:lnTo>
                  <a:lnTo>
                    <a:pt x="21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88"/>
            </a:p>
          </p:txBody>
        </p:sp>
        <p:sp>
          <p:nvSpPr>
            <p:cNvPr id="12" name="Freeform 6"/>
            <p:cNvSpPr>
              <a:spLocks/>
            </p:cNvSpPr>
            <p:nvPr userDrawn="1"/>
          </p:nvSpPr>
          <p:spPr bwMode="auto">
            <a:xfrm>
              <a:off x="539750" y="1952625"/>
              <a:ext cx="344488" cy="176212"/>
            </a:xfrm>
            <a:custGeom>
              <a:avLst/>
              <a:gdLst>
                <a:gd name="T0" fmla="*/ 110 w 217"/>
                <a:gd name="T1" fmla="*/ 64 h 111"/>
                <a:gd name="T2" fmla="*/ 0 w 217"/>
                <a:gd name="T3" fmla="*/ 0 h 111"/>
                <a:gd name="T4" fmla="*/ 0 w 217"/>
                <a:gd name="T5" fmla="*/ 44 h 111"/>
                <a:gd name="T6" fmla="*/ 110 w 217"/>
                <a:gd name="T7" fmla="*/ 111 h 111"/>
                <a:gd name="T8" fmla="*/ 217 w 217"/>
                <a:gd name="T9" fmla="*/ 44 h 111"/>
                <a:gd name="T10" fmla="*/ 217 w 217"/>
                <a:gd name="T11" fmla="*/ 0 h 111"/>
                <a:gd name="T12" fmla="*/ 110 w 217"/>
                <a:gd name="T13" fmla="*/ 64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7" h="111">
                  <a:moveTo>
                    <a:pt x="110" y="64"/>
                  </a:moveTo>
                  <a:lnTo>
                    <a:pt x="0" y="0"/>
                  </a:lnTo>
                  <a:lnTo>
                    <a:pt x="0" y="44"/>
                  </a:lnTo>
                  <a:lnTo>
                    <a:pt x="110" y="111"/>
                  </a:lnTo>
                  <a:lnTo>
                    <a:pt x="217" y="44"/>
                  </a:lnTo>
                  <a:lnTo>
                    <a:pt x="217" y="0"/>
                  </a:lnTo>
                  <a:lnTo>
                    <a:pt x="110" y="6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88"/>
            </a:p>
          </p:txBody>
        </p:sp>
      </p:grpSp>
      <p:sp>
        <p:nvSpPr>
          <p:cNvPr id="19" name="Espace réservé de l'élément multimédia 18"/>
          <p:cNvSpPr>
            <a:spLocks noGrp="1"/>
          </p:cNvSpPr>
          <p:nvPr>
            <p:ph type="media" sz="quarter" idx="13"/>
          </p:nvPr>
        </p:nvSpPr>
        <p:spPr>
          <a:xfrm>
            <a:off x="3481914" y="2367524"/>
            <a:ext cx="3750964" cy="5626401"/>
          </a:xfrm>
        </p:spPr>
        <p:txBody>
          <a:bodyPr/>
          <a:lstStyle/>
          <a:p>
            <a:r>
              <a:rPr lang="fr-FR"/>
              <a:t>Cliquez sur l'icône pour ajouter l'élément multimédia</a:t>
            </a:r>
          </a:p>
        </p:txBody>
      </p:sp>
      <p:sp>
        <p:nvSpPr>
          <p:cNvPr id="10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42091FBF-4383-4989-B4E5-56A01110054A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48153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2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29675" y="2195393"/>
            <a:ext cx="1696463" cy="2245000"/>
          </a:xfrm>
          <a:ln w="19050">
            <a:solidFill>
              <a:schemeClr val="bg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5" name="Espace réservé pour une image  4"/>
          <p:cNvSpPr>
            <a:spLocks noGrp="1"/>
          </p:cNvSpPr>
          <p:nvPr>
            <p:ph type="pic" sz="quarter" idx="13"/>
          </p:nvPr>
        </p:nvSpPr>
        <p:spPr>
          <a:xfrm>
            <a:off x="387173" y="2201067"/>
            <a:ext cx="2023788" cy="6289691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14" name="Espace réservé du contenu 2"/>
          <p:cNvSpPr>
            <a:spLocks noGrp="1"/>
          </p:cNvSpPr>
          <p:nvPr>
            <p:ph idx="14"/>
          </p:nvPr>
        </p:nvSpPr>
        <p:spPr>
          <a:xfrm>
            <a:off x="3392927" y="6245752"/>
            <a:ext cx="1696463" cy="2245000"/>
          </a:xfrm>
          <a:ln w="19050">
            <a:solidFill>
              <a:schemeClr val="bg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5" name="Espace réservé pour une image  4"/>
          <p:cNvSpPr>
            <a:spLocks noGrp="1"/>
          </p:cNvSpPr>
          <p:nvPr>
            <p:ph type="pic" sz="quarter" idx="15"/>
          </p:nvPr>
        </p:nvSpPr>
        <p:spPr>
          <a:xfrm>
            <a:off x="5208597" y="2201067"/>
            <a:ext cx="2023788" cy="6289691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9" name="Espace réservé du texte 4"/>
          <p:cNvSpPr>
            <a:spLocks noGrp="1"/>
          </p:cNvSpPr>
          <p:nvPr>
            <p:ph type="body" sz="quarter" idx="16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E7C17A7E-5D45-493E-8FB8-4254319D13D7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922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u 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565507" y="5645276"/>
            <a:ext cx="1726040" cy="2544616"/>
          </a:xfrm>
        </p:spPr>
        <p:txBody>
          <a:bodyPr/>
          <a:lstStyle>
            <a:lvl1pPr marL="0" indent="0">
              <a:lnSpc>
                <a:spcPts val="1405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1323" b="0" i="1" cap="none" baseline="0"/>
            </a:lvl1pPr>
            <a:lvl2pPr marL="0" indent="0">
              <a:lnSpc>
                <a:spcPts val="1488"/>
              </a:lnSpc>
              <a:defRPr sz="1323" b="0"/>
            </a:lvl2pPr>
          </a:lstStyle>
          <a:p>
            <a:pPr lvl="0"/>
            <a:r>
              <a:rPr lang="fr-FR" dirty="0"/>
              <a:t>Nous sommes </a:t>
            </a:r>
          </a:p>
          <a:p>
            <a:pPr lvl="0"/>
            <a:r>
              <a:rPr lang="fr-FR" dirty="0"/>
              <a:t>présents aux côtés </a:t>
            </a:r>
          </a:p>
          <a:p>
            <a:pPr lvl="0"/>
            <a:r>
              <a:rPr lang="fr-FR" dirty="0"/>
              <a:t>de tous les acteurs </a:t>
            </a:r>
          </a:p>
          <a:p>
            <a:pPr lvl="0"/>
            <a:r>
              <a:rPr lang="fr-FR" dirty="0"/>
              <a:t>du secteur.</a:t>
            </a:r>
          </a:p>
        </p:txBody>
      </p:sp>
      <p:sp>
        <p:nvSpPr>
          <p:cNvPr id="14" name="Espace réservé pour une image  4"/>
          <p:cNvSpPr>
            <a:spLocks noGrp="1"/>
          </p:cNvSpPr>
          <p:nvPr>
            <p:ph type="pic" sz="quarter" idx="14"/>
          </p:nvPr>
        </p:nvSpPr>
        <p:spPr>
          <a:xfrm>
            <a:off x="2351079" y="2351648"/>
            <a:ext cx="4881050" cy="6585334"/>
          </a:xfrm>
        </p:spPr>
        <p:txBody>
          <a:bodyPr/>
          <a:lstStyle/>
          <a:p>
            <a:r>
              <a:rPr lang="fr-FR"/>
              <a:t>Cliquez sur l'icône pour ajouter une image</a:t>
            </a:r>
          </a:p>
        </p:txBody>
      </p:sp>
      <p:sp>
        <p:nvSpPr>
          <p:cNvPr id="11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45B0CFC6-73DE-4472-B7E2-C9A096DA1FBA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42738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12" y="2950979"/>
            <a:ext cx="6803708" cy="6599887"/>
          </a:xfrm>
        </p:spPr>
        <p:txBody>
          <a:bodyPr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+mj-lt"/>
              <a:buNone/>
              <a:defRPr sz="827" b="1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99187AC3-499D-1441-B4DA-435770F75224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86913" y="2352291"/>
            <a:ext cx="238100" cy="449000"/>
          </a:xfrm>
          <a:custGeom>
            <a:avLst/>
            <a:gdLst>
              <a:gd name="T0" fmla="*/ 37 w 74"/>
              <a:gd name="T1" fmla="*/ 0 h 74"/>
              <a:gd name="T2" fmla="*/ 0 w 74"/>
              <a:gd name="T3" fmla="*/ 37 h 74"/>
              <a:gd name="T4" fmla="*/ 37 w 74"/>
              <a:gd name="T5" fmla="*/ 74 h 74"/>
              <a:gd name="T6" fmla="*/ 74 w 74"/>
              <a:gd name="T7" fmla="*/ 37 h 74"/>
              <a:gd name="T8" fmla="*/ 37 w 74"/>
              <a:gd name="T9" fmla="*/ 0 h 74"/>
              <a:gd name="T10" fmla="*/ 41 w 74"/>
              <a:gd name="T11" fmla="*/ 58 h 74"/>
              <a:gd name="T12" fmla="*/ 37 w 74"/>
              <a:gd name="T13" fmla="*/ 60 h 74"/>
              <a:gd name="T14" fmla="*/ 33 w 74"/>
              <a:gd name="T15" fmla="*/ 58 h 74"/>
              <a:gd name="T16" fmla="*/ 31 w 74"/>
              <a:gd name="T17" fmla="*/ 55 h 74"/>
              <a:gd name="T18" fmla="*/ 33 w 74"/>
              <a:gd name="T19" fmla="*/ 51 h 74"/>
              <a:gd name="T20" fmla="*/ 37 w 74"/>
              <a:gd name="T21" fmla="*/ 49 h 74"/>
              <a:gd name="T22" fmla="*/ 41 w 74"/>
              <a:gd name="T23" fmla="*/ 51 h 74"/>
              <a:gd name="T24" fmla="*/ 42 w 74"/>
              <a:gd name="T25" fmla="*/ 55 h 74"/>
              <a:gd name="T26" fmla="*/ 41 w 74"/>
              <a:gd name="T27" fmla="*/ 58 h 74"/>
              <a:gd name="T28" fmla="*/ 42 w 74"/>
              <a:gd name="T29" fmla="*/ 24 h 74"/>
              <a:gd name="T30" fmla="*/ 40 w 74"/>
              <a:gd name="T31" fmla="*/ 31 h 74"/>
              <a:gd name="T32" fmla="*/ 39 w 74"/>
              <a:gd name="T33" fmla="*/ 36 h 74"/>
              <a:gd name="T34" fmla="*/ 38 w 74"/>
              <a:gd name="T35" fmla="*/ 44 h 74"/>
              <a:gd name="T36" fmla="*/ 36 w 74"/>
              <a:gd name="T37" fmla="*/ 44 h 74"/>
              <a:gd name="T38" fmla="*/ 35 w 74"/>
              <a:gd name="T39" fmla="*/ 35 h 74"/>
              <a:gd name="T40" fmla="*/ 34 w 74"/>
              <a:gd name="T41" fmla="*/ 30 h 74"/>
              <a:gd name="T42" fmla="*/ 32 w 74"/>
              <a:gd name="T43" fmla="*/ 25 h 74"/>
              <a:gd name="T44" fmla="*/ 31 w 74"/>
              <a:gd name="T45" fmla="*/ 21 h 74"/>
              <a:gd name="T46" fmla="*/ 33 w 74"/>
              <a:gd name="T47" fmla="*/ 16 h 74"/>
              <a:gd name="T48" fmla="*/ 37 w 74"/>
              <a:gd name="T49" fmla="*/ 15 h 74"/>
              <a:gd name="T50" fmla="*/ 41 w 74"/>
              <a:gd name="T51" fmla="*/ 16 h 74"/>
              <a:gd name="T52" fmla="*/ 42 w 74"/>
              <a:gd name="T53" fmla="*/ 21 h 74"/>
              <a:gd name="T54" fmla="*/ 42 w 74"/>
              <a:gd name="T55" fmla="*/ 24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74" h="74">
                <a:moveTo>
                  <a:pt x="37" y="0"/>
                </a:moveTo>
                <a:cubicBezTo>
                  <a:pt x="17" y="0"/>
                  <a:pt x="0" y="17"/>
                  <a:pt x="0" y="37"/>
                </a:cubicBezTo>
                <a:cubicBezTo>
                  <a:pt x="0" y="57"/>
                  <a:pt x="17" y="74"/>
                  <a:pt x="37" y="74"/>
                </a:cubicBezTo>
                <a:cubicBezTo>
                  <a:pt x="57" y="74"/>
                  <a:pt x="74" y="57"/>
                  <a:pt x="74" y="37"/>
                </a:cubicBezTo>
                <a:cubicBezTo>
                  <a:pt x="74" y="17"/>
                  <a:pt x="57" y="0"/>
                  <a:pt x="37" y="0"/>
                </a:cubicBezTo>
                <a:close/>
                <a:moveTo>
                  <a:pt x="41" y="58"/>
                </a:moveTo>
                <a:cubicBezTo>
                  <a:pt x="40" y="59"/>
                  <a:pt x="38" y="60"/>
                  <a:pt x="37" y="60"/>
                </a:cubicBezTo>
                <a:cubicBezTo>
                  <a:pt x="35" y="60"/>
                  <a:pt x="34" y="59"/>
                  <a:pt x="33" y="58"/>
                </a:cubicBezTo>
                <a:cubicBezTo>
                  <a:pt x="32" y="57"/>
                  <a:pt x="31" y="56"/>
                  <a:pt x="31" y="55"/>
                </a:cubicBezTo>
                <a:cubicBezTo>
                  <a:pt x="31" y="53"/>
                  <a:pt x="32" y="52"/>
                  <a:pt x="33" y="51"/>
                </a:cubicBezTo>
                <a:cubicBezTo>
                  <a:pt x="34" y="50"/>
                  <a:pt x="35" y="49"/>
                  <a:pt x="37" y="49"/>
                </a:cubicBezTo>
                <a:cubicBezTo>
                  <a:pt x="38" y="49"/>
                  <a:pt x="40" y="50"/>
                  <a:pt x="41" y="51"/>
                </a:cubicBezTo>
                <a:cubicBezTo>
                  <a:pt x="42" y="52"/>
                  <a:pt x="42" y="53"/>
                  <a:pt x="42" y="55"/>
                </a:cubicBezTo>
                <a:cubicBezTo>
                  <a:pt x="42" y="56"/>
                  <a:pt x="42" y="57"/>
                  <a:pt x="41" y="58"/>
                </a:cubicBezTo>
                <a:close/>
                <a:moveTo>
                  <a:pt x="42" y="24"/>
                </a:moveTo>
                <a:cubicBezTo>
                  <a:pt x="41" y="26"/>
                  <a:pt x="41" y="28"/>
                  <a:pt x="40" y="31"/>
                </a:cubicBezTo>
                <a:cubicBezTo>
                  <a:pt x="39" y="33"/>
                  <a:pt x="39" y="35"/>
                  <a:pt x="39" y="36"/>
                </a:cubicBezTo>
                <a:cubicBezTo>
                  <a:pt x="39" y="38"/>
                  <a:pt x="38" y="40"/>
                  <a:pt x="38" y="44"/>
                </a:cubicBezTo>
                <a:cubicBezTo>
                  <a:pt x="36" y="44"/>
                  <a:pt x="36" y="44"/>
                  <a:pt x="36" y="44"/>
                </a:cubicBezTo>
                <a:cubicBezTo>
                  <a:pt x="35" y="39"/>
                  <a:pt x="35" y="36"/>
                  <a:pt x="35" y="35"/>
                </a:cubicBezTo>
                <a:cubicBezTo>
                  <a:pt x="35" y="34"/>
                  <a:pt x="34" y="32"/>
                  <a:pt x="34" y="30"/>
                </a:cubicBezTo>
                <a:cubicBezTo>
                  <a:pt x="33" y="27"/>
                  <a:pt x="32" y="26"/>
                  <a:pt x="32" y="25"/>
                </a:cubicBezTo>
                <a:cubicBezTo>
                  <a:pt x="32" y="23"/>
                  <a:pt x="31" y="22"/>
                  <a:pt x="31" y="21"/>
                </a:cubicBezTo>
                <a:cubicBezTo>
                  <a:pt x="31" y="19"/>
                  <a:pt x="32" y="17"/>
                  <a:pt x="33" y="16"/>
                </a:cubicBezTo>
                <a:cubicBezTo>
                  <a:pt x="34" y="15"/>
                  <a:pt x="35" y="15"/>
                  <a:pt x="37" y="15"/>
                </a:cubicBezTo>
                <a:cubicBezTo>
                  <a:pt x="38" y="15"/>
                  <a:pt x="40" y="15"/>
                  <a:pt x="41" y="16"/>
                </a:cubicBezTo>
                <a:cubicBezTo>
                  <a:pt x="42" y="17"/>
                  <a:pt x="42" y="19"/>
                  <a:pt x="42" y="21"/>
                </a:cubicBezTo>
                <a:cubicBezTo>
                  <a:pt x="42" y="22"/>
                  <a:pt x="42" y="23"/>
                  <a:pt x="42" y="24"/>
                </a:cubicBezTo>
                <a:close/>
              </a:path>
            </a:pathLst>
          </a:custGeom>
          <a:solidFill>
            <a:srgbClr val="FFCB3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100796" tIns="50398" rIns="100796" bIns="50398" numCol="1" anchor="t" anchorCtr="0" compatLnSpc="1">
            <a:prstTxWarp prst="textNoShape">
              <a:avLst/>
            </a:prstTxWarp>
          </a:bodyPr>
          <a:lstStyle/>
          <a:p>
            <a:endParaRPr lang="fr-FR" sz="2645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7429CE6F-9B16-4C40-AF77-CF301AE6B485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016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6912" y="2352291"/>
            <a:ext cx="6803708" cy="7198571"/>
          </a:xfrm>
        </p:spPr>
        <p:txBody>
          <a:bodyPr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+mj-lt"/>
              <a:buNone/>
              <a:defRPr sz="827" b="1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60EFD0A6-12B9-4625-B574-33AED5B5F5F6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29109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>
            <a:lvl1pPr>
              <a:defRPr sz="1488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387175" y="2349768"/>
            <a:ext cx="5297023" cy="7187274"/>
          </a:xfrm>
        </p:spPr>
        <p:txBody>
          <a:bodyPr/>
          <a:lstStyle>
            <a:lvl1pPr>
              <a:spcBef>
                <a:spcPts val="1653"/>
              </a:spcBef>
              <a:spcAft>
                <a:spcPts val="248"/>
              </a:spcAft>
              <a:defRPr sz="1405" cap="none" baseline="0">
                <a:solidFill>
                  <a:schemeClr val="accent5"/>
                </a:solidFill>
              </a:defRPr>
            </a:lvl1pPr>
            <a:lvl2pPr>
              <a:defRPr sz="992" b="0">
                <a:solidFill>
                  <a:schemeClr val="accent4"/>
                </a:solidFill>
              </a:defRPr>
            </a:lvl2pPr>
            <a:lvl3pPr marL="591824" indent="-72174">
              <a:lnSpc>
                <a:spcPts val="1488"/>
              </a:lnSpc>
              <a:spcBef>
                <a:spcPts val="1240"/>
              </a:spcBef>
              <a:spcAft>
                <a:spcPts val="248"/>
              </a:spcAft>
              <a:buFont typeface="Wingdings" pitchFamily="2" charset="2"/>
              <a:buChar char="§"/>
              <a:tabLst/>
              <a:defRPr lang="fr-FR" sz="909" b="1" kern="1200" dirty="0" smtClean="0">
                <a:solidFill>
                  <a:schemeClr val="accent5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3pPr>
            <a:lvl4pPr marL="814906" indent="-73486">
              <a:spcBef>
                <a:spcPts val="0"/>
              </a:spcBef>
              <a:buClr>
                <a:schemeClr val="tx2"/>
              </a:buClr>
              <a:buFont typeface="Arial" pitchFamily="34" charset="0"/>
              <a:buChar char="•"/>
              <a:tabLst/>
              <a:defRPr lang="fr-FR" sz="827" b="1" kern="12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4pPr>
            <a:lvl5pPr marL="1187583" indent="-76110">
              <a:spcBef>
                <a:spcPts val="0"/>
              </a:spcBef>
              <a:buClr>
                <a:schemeClr val="accent4"/>
              </a:buClr>
              <a:buSzPct val="160000"/>
              <a:buFont typeface="Open Sans" pitchFamily="34" charset="0"/>
              <a:buChar char="›"/>
              <a:tabLst/>
              <a:defRPr sz="744" b="0">
                <a:solidFill>
                  <a:schemeClr val="accent4"/>
                </a:solidFill>
              </a:defRPr>
            </a:lvl5pPr>
            <a:lvl6pPr marL="446165" indent="-149596">
              <a:lnSpc>
                <a:spcPts val="1488"/>
              </a:lnSpc>
              <a:spcBef>
                <a:spcPts val="1240"/>
              </a:spcBef>
              <a:spcAft>
                <a:spcPts val="248"/>
              </a:spcAft>
              <a:buClr>
                <a:schemeClr val="accent5"/>
              </a:buClr>
              <a:buFont typeface="+mj-lt"/>
              <a:buAutoNum type="arabicPeriod"/>
              <a:tabLst/>
              <a:defRPr sz="1075" b="0" i="1" cap="none" baseline="0">
                <a:solidFill>
                  <a:schemeClr val="accent5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6pPr>
            <a:lvl7pPr marL="446165" indent="0">
              <a:buFont typeface="+mj-lt"/>
              <a:buNone/>
              <a:defRPr sz="827">
                <a:latin typeface="Open Sans" pitchFamily="34" charset="0"/>
                <a:ea typeface="Open Sans" pitchFamily="34" charset="0"/>
                <a:cs typeface="Open Sans" pitchFamily="34" charset="0"/>
              </a:defRPr>
            </a:lvl7pPr>
            <a:lvl8pPr marL="1037988" indent="-73486">
              <a:buClr>
                <a:schemeClr val="accent4"/>
              </a:buClr>
              <a:buSzPct val="160000"/>
              <a:buFont typeface="Open Sans" pitchFamily="34" charset="0"/>
              <a:buChar char="›"/>
              <a:defRPr sz="744">
                <a:solidFill>
                  <a:schemeClr val="accent4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8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387171" y="258179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accent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417365A-4F17-4648-B72A-D6CC18AE5E8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C6269870-9299-4387-A25E-B04C356AF35E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E2FFB53-DE53-4B90-8F36-6B280367D89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7A56CECF-B9A6-4159-8D9E-A5921DC3F62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D8BE40BE-3824-4F55-BB16-4BC8E2C059F1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5087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 sans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97627" y="561252"/>
            <a:ext cx="6964425" cy="823258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39369" y="3321397"/>
            <a:ext cx="3153330" cy="2291810"/>
          </a:xfrm>
        </p:spPr>
        <p:txBody>
          <a:bodyPr/>
          <a:lstStyle>
            <a:lvl1pPr>
              <a:lnSpc>
                <a:spcPts val="3472"/>
              </a:lnSpc>
              <a:defRPr sz="2811" u="heavy" baseline="0">
                <a:solidFill>
                  <a:schemeClr val="bg1"/>
                </a:solidFill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7300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et numer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>
            <a:lvl1pPr>
              <a:defRPr sz="1488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/>
          </p:nvPr>
        </p:nvSpPr>
        <p:spPr>
          <a:xfrm>
            <a:off x="387175" y="2349768"/>
            <a:ext cx="5297023" cy="7187274"/>
          </a:xfrm>
        </p:spPr>
        <p:txBody>
          <a:bodyPr/>
          <a:lstStyle>
            <a:lvl1pPr>
              <a:spcBef>
                <a:spcPts val="1653"/>
              </a:spcBef>
              <a:spcAft>
                <a:spcPts val="248"/>
              </a:spcAft>
              <a:defRPr sz="1405" cap="none" baseline="0">
                <a:solidFill>
                  <a:schemeClr val="accent5"/>
                </a:solidFill>
              </a:defRPr>
            </a:lvl1pPr>
            <a:lvl2pPr>
              <a:defRPr sz="992" b="0">
                <a:solidFill>
                  <a:schemeClr val="accent4"/>
                </a:solidFill>
              </a:defRPr>
            </a:lvl2pPr>
            <a:lvl3pPr marL="708617" indent="-188969">
              <a:lnSpc>
                <a:spcPts val="1488"/>
              </a:lnSpc>
              <a:spcBef>
                <a:spcPts val="1240"/>
              </a:spcBef>
              <a:spcAft>
                <a:spcPts val="248"/>
              </a:spcAft>
              <a:buFont typeface="+mj-lt"/>
              <a:buAutoNum type="romanUcPeriod"/>
              <a:tabLst/>
              <a:defRPr lang="fr-FR" sz="909" b="1" kern="1200" dirty="0" smtClean="0">
                <a:solidFill>
                  <a:schemeClr val="accent5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3pPr>
            <a:lvl4pPr marL="930388" indent="-188969">
              <a:spcBef>
                <a:spcPts val="0"/>
              </a:spcBef>
              <a:buClr>
                <a:schemeClr val="tx2"/>
              </a:buClr>
              <a:buFont typeface="+mj-lt"/>
              <a:buAutoNum type="arabicPeriod"/>
              <a:tabLst/>
              <a:defRPr lang="fr-FR" sz="827" b="1" kern="1200" dirty="0" smtClean="0">
                <a:solidFill>
                  <a:schemeClr val="tx1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4pPr>
            <a:lvl5pPr marL="1300443" indent="-188969">
              <a:spcBef>
                <a:spcPts val="0"/>
              </a:spcBef>
              <a:buClr>
                <a:schemeClr val="accent4"/>
              </a:buClr>
              <a:buSzPct val="100000"/>
              <a:buFont typeface="+mj-lt"/>
              <a:buAutoNum type="alphaLcPeriod"/>
              <a:tabLst/>
              <a:defRPr sz="744" b="0">
                <a:solidFill>
                  <a:schemeClr val="accent4"/>
                </a:solidFill>
              </a:defRPr>
            </a:lvl5pPr>
            <a:lvl6pPr marL="446165" indent="-149596">
              <a:lnSpc>
                <a:spcPts val="1488"/>
              </a:lnSpc>
              <a:spcBef>
                <a:spcPts val="1240"/>
              </a:spcBef>
              <a:spcAft>
                <a:spcPts val="248"/>
              </a:spcAft>
              <a:buClr>
                <a:schemeClr val="accent5"/>
              </a:buClr>
              <a:buFont typeface="+mj-lt"/>
              <a:buAutoNum type="arabicPeriod"/>
              <a:tabLst/>
              <a:defRPr sz="1075" b="0" i="1" cap="none" baseline="0">
                <a:solidFill>
                  <a:schemeClr val="accent5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6pPr>
            <a:lvl7pPr marL="446165" indent="0">
              <a:buFont typeface="+mj-lt"/>
              <a:buNone/>
              <a:defRPr sz="827">
                <a:latin typeface="Open Sans" pitchFamily="34" charset="0"/>
                <a:ea typeface="Open Sans" pitchFamily="34" charset="0"/>
                <a:cs typeface="Open Sans" pitchFamily="34" charset="0"/>
              </a:defRPr>
            </a:lvl7pPr>
            <a:lvl8pPr marL="1037988" indent="-73486">
              <a:buClr>
                <a:schemeClr val="accent4"/>
              </a:buClr>
              <a:buSzPct val="160000"/>
              <a:buFont typeface="Open Sans" pitchFamily="34" charset="0"/>
              <a:buChar char="›"/>
              <a:defRPr sz="744">
                <a:solidFill>
                  <a:schemeClr val="accent4"/>
                </a:solidFill>
                <a:latin typeface="Open Sans" pitchFamily="34" charset="0"/>
                <a:ea typeface="Open Sans" pitchFamily="34" charset="0"/>
                <a:cs typeface="Open Sans" pitchFamily="34" charset="0"/>
              </a:defRPr>
            </a:lvl8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u texte 4"/>
          <p:cNvSpPr>
            <a:spLocks noGrp="1"/>
          </p:cNvSpPr>
          <p:nvPr>
            <p:ph type="body" sz="quarter" idx="14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accent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417365A-4F17-4648-B72A-D6CC18AE5E8D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C6269870-9299-4387-A25E-B04C356AF35E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E2FFB53-DE53-4B90-8F36-6B280367D89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7A56CECF-B9A6-4159-8D9E-A5921DC3F62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3D58FFC8-7E11-40FB-AF30-B007AE7E2509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1535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texte 3 encadr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952400" y="2950973"/>
            <a:ext cx="1666700" cy="4789334"/>
          </a:xfrm>
          <a:ln w="19050">
            <a:solidFill>
              <a:schemeClr val="tx1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contenu 2"/>
          <p:cNvSpPr>
            <a:spLocks noGrp="1"/>
          </p:cNvSpPr>
          <p:nvPr>
            <p:ph idx="14"/>
          </p:nvPr>
        </p:nvSpPr>
        <p:spPr>
          <a:xfrm>
            <a:off x="2744763" y="3699392"/>
            <a:ext cx="1815513" cy="5088667"/>
          </a:xfrm>
          <a:ln w="19050">
            <a:solidFill>
              <a:schemeClr val="bg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Espace réservé du contenu 2"/>
          <p:cNvSpPr>
            <a:spLocks noGrp="1"/>
          </p:cNvSpPr>
          <p:nvPr>
            <p:ph idx="15"/>
          </p:nvPr>
        </p:nvSpPr>
        <p:spPr>
          <a:xfrm>
            <a:off x="4672813" y="2202557"/>
            <a:ext cx="1815513" cy="5088667"/>
          </a:xfrm>
          <a:solidFill>
            <a:schemeClr val="bg1"/>
          </a:solidFill>
          <a:ln w="19050">
            <a:solidFill>
              <a:schemeClr val="accent2"/>
            </a:solidFill>
          </a:ln>
        </p:spPr>
        <p:txBody>
          <a:bodyPr lIns="144000" tIns="108000" rIns="144000" bIns="144000"/>
          <a:lstStyle>
            <a:lvl1pPr marL="0" indent="0">
              <a:lnSpc>
                <a:spcPts val="992"/>
              </a:lnSpc>
              <a:spcBef>
                <a:spcPts val="0"/>
              </a:spcBef>
              <a:buClr>
                <a:schemeClr val="bg2"/>
              </a:buClr>
              <a:buFont typeface="Arial" pitchFamily="34" charset="0"/>
              <a:buNone/>
              <a:defRPr sz="827" b="0" i="0" cap="none" baseline="0"/>
            </a:lvl1pPr>
            <a:lvl2pPr marL="0" indent="0">
              <a:lnSpc>
                <a:spcPts val="992"/>
              </a:lnSpc>
              <a:defRPr sz="827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A9F7289F-7582-479D-99DA-8E05E1729B69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3280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graphiq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quarter" idx="13"/>
          </p:nvPr>
        </p:nvSpPr>
        <p:spPr>
          <a:xfrm>
            <a:off x="387170" y="2319833"/>
            <a:ext cx="5714400" cy="5762167"/>
          </a:xfrm>
          <a:solidFill>
            <a:schemeClr val="bg1"/>
          </a:solidFill>
          <a:ln w="12700">
            <a:solidFill>
              <a:schemeClr val="bg2"/>
            </a:solidFill>
          </a:ln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6160877" y="5570432"/>
            <a:ext cx="1029744" cy="2544254"/>
          </a:xfrm>
        </p:spPr>
        <p:txBody>
          <a:bodyPr anchor="b" anchorCtr="0"/>
          <a:lstStyle>
            <a:lvl1pPr>
              <a:defRPr sz="827" b="0" cap="none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texte 4"/>
          <p:cNvSpPr>
            <a:spLocks noGrp="1"/>
          </p:cNvSpPr>
          <p:nvPr>
            <p:ph type="body" sz="quarter" idx="15" hasCustomPrompt="1"/>
          </p:nvPr>
        </p:nvSpPr>
        <p:spPr>
          <a:xfrm>
            <a:off x="387171" y="258179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9C89CF6E-A174-4305-974E-F7468370B57F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51657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graphiqu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4"/>
          </p:nvPr>
        </p:nvSpPr>
        <p:spPr>
          <a:xfrm>
            <a:off x="6101552" y="5570432"/>
            <a:ext cx="1089069" cy="2544254"/>
          </a:xfrm>
        </p:spPr>
        <p:txBody>
          <a:bodyPr anchor="b" anchorCtr="0"/>
          <a:lstStyle>
            <a:lvl1pPr>
              <a:defRPr sz="827" b="0" cap="none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84193" y="2319833"/>
            <a:ext cx="2470288" cy="5762167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9" name="Rectangle 8"/>
          <p:cNvSpPr/>
          <p:nvPr userDrawn="1"/>
        </p:nvSpPr>
        <p:spPr>
          <a:xfrm>
            <a:off x="3541712" y="2319833"/>
            <a:ext cx="2470288" cy="576216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10" name="Espace réservé du texte 10"/>
          <p:cNvSpPr>
            <a:spLocks noGrp="1"/>
          </p:cNvSpPr>
          <p:nvPr>
            <p:ph type="body" sz="quarter" idx="15"/>
          </p:nvPr>
        </p:nvSpPr>
        <p:spPr>
          <a:xfrm>
            <a:off x="791445" y="2619091"/>
            <a:ext cx="2274015" cy="631252"/>
          </a:xfrm>
        </p:spPr>
        <p:txBody>
          <a:bodyPr anchor="t" anchorCtr="0"/>
          <a:lstStyle>
            <a:lvl1pPr>
              <a:defRPr sz="827" b="0" cap="none" baseline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du graphique 11"/>
          <p:cNvSpPr>
            <a:spLocks noGrp="1"/>
          </p:cNvSpPr>
          <p:nvPr>
            <p:ph type="chart" sz="quarter" idx="16"/>
          </p:nvPr>
        </p:nvSpPr>
        <p:spPr>
          <a:xfrm>
            <a:off x="922650" y="4448328"/>
            <a:ext cx="2082848" cy="3293342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  <p:sp>
        <p:nvSpPr>
          <p:cNvPr id="14" name="Espace réservé du graphique 13"/>
          <p:cNvSpPr>
            <a:spLocks noGrp="1"/>
          </p:cNvSpPr>
          <p:nvPr>
            <p:ph type="chart" sz="quarter" idx="17"/>
          </p:nvPr>
        </p:nvSpPr>
        <p:spPr>
          <a:xfrm>
            <a:off x="3720779" y="2653158"/>
            <a:ext cx="2143220" cy="5088511"/>
          </a:xfrm>
        </p:spPr>
        <p:txBody>
          <a:bodyPr/>
          <a:lstStyle/>
          <a:p>
            <a:r>
              <a:rPr lang="fr-FR"/>
              <a:t>Cliquez sur l'icône pour ajouter un graphique</a:t>
            </a:r>
          </a:p>
        </p:txBody>
      </p:sp>
      <p:sp>
        <p:nvSpPr>
          <p:cNvPr id="13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9B50F3F-E444-42B5-B00E-B8A20A4FF572}"/>
              </a:ext>
            </a:extLst>
          </p:cNvPr>
          <p:cNvSpPr>
            <a:spLocks noGrp="1"/>
          </p:cNvSpPr>
          <p:nvPr>
            <p:ph type="dt" sz="half" idx="18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09DC3C7E-00D9-4FDC-961F-18C72315C6BF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556C82D-8808-42CF-8BB0-24608B58EE55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D38D9DB-D5C7-4CFF-A9DC-FC99C1D21E20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1D6CA153-973C-4567-B91A-DAC13A7AA587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40574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2CB1E80E-8F37-42E1-8E70-062A907923E7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9346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6912" y="813813"/>
            <a:ext cx="6803708" cy="855490"/>
          </a:xfrm>
        </p:spPr>
        <p:txBody>
          <a:bodyPr anchor="b" anchorCtr="0"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3" hasCustomPrompt="1"/>
          </p:nvPr>
        </p:nvSpPr>
        <p:spPr>
          <a:xfrm>
            <a:off x="387171" y="257403"/>
            <a:ext cx="2141908" cy="300295"/>
          </a:xfrm>
        </p:spPr>
        <p:txBody>
          <a:bodyPr anchor="b" anchorCtr="0"/>
          <a:lstStyle>
            <a:lvl1pPr>
              <a:defRPr sz="827" u="none" baseline="0">
                <a:uFill>
                  <a:solidFill>
                    <a:schemeClr val="bg2"/>
                  </a:solidFill>
                </a:uFill>
              </a:defRPr>
            </a:lvl1pPr>
          </a:lstStyle>
          <a:p>
            <a:pPr lvl="0"/>
            <a:r>
              <a:rPr lang="fr-FR" dirty="0"/>
              <a:t>Titre de la partie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2CB1E80E-8F37-42E1-8E70-062A907923E7}"/>
              </a:ext>
            </a:extLst>
          </p:cNvPr>
          <p:cNvCxnSpPr>
            <a:cxnSpLocks/>
          </p:cNvCxnSpPr>
          <p:nvPr userDrawn="1"/>
        </p:nvCxnSpPr>
        <p:spPr>
          <a:xfrm flipV="1">
            <a:off x="297625" y="0"/>
            <a:ext cx="0" cy="15715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space réservé du tableau 7">
            <a:extLst>
              <a:ext uri="{FF2B5EF4-FFF2-40B4-BE49-F238E27FC236}">
                <a16:creationId xmlns:a16="http://schemas.microsoft.com/office/drawing/2014/main" id="{30A84FA9-95AE-4836-AFEB-9FEA37C34AA6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396359" y="2091339"/>
            <a:ext cx="6803707" cy="7071492"/>
          </a:xfrm>
        </p:spPr>
        <p:txBody>
          <a:bodyPr/>
          <a:lstStyle/>
          <a:p>
            <a:r>
              <a:rPr lang="fr-FR"/>
              <a:t>Cliquez sur l'icône pour ajouter un tableau</a:t>
            </a:r>
          </a:p>
        </p:txBody>
      </p:sp>
    </p:spTree>
    <p:extLst>
      <p:ext uri="{BB962C8B-B14F-4D97-AF65-F5344CB8AC3E}">
        <p14:creationId xmlns:p14="http://schemas.microsoft.com/office/powerpoint/2010/main" val="3201503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 sans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3725" y="4447812"/>
            <a:ext cx="5179250" cy="2291810"/>
          </a:xfrm>
        </p:spPr>
        <p:txBody>
          <a:bodyPr/>
          <a:lstStyle>
            <a:lvl1pPr>
              <a:lnSpc>
                <a:spcPts val="4134"/>
              </a:lnSpc>
              <a:defRPr sz="3637" u="heavy" baseline="0">
                <a:solidFill>
                  <a:schemeClr val="tx1"/>
                </a:solidFill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741FAE1-9815-4AB4-8ED7-079E70BFD6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3D153CCF-9FF8-41EC-844A-4BF2C6C23107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16C88FD-0B31-46A3-A2D3-45D338638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6585CC5-3C56-411A-AAD4-EC9D84047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3038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6A24FDB-7B6D-4E10-BD1E-E61148648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46723" y="10163622"/>
            <a:ext cx="682044" cy="570889"/>
          </a:xfrm>
          <a:prstGeom prst="rect">
            <a:avLst/>
          </a:prstGeom>
        </p:spPr>
        <p:txBody>
          <a:bodyPr/>
          <a:lstStyle/>
          <a:p>
            <a:fld id="{1304FBBB-B1E1-48E2-8E81-46246D3FA379}" type="datetime6">
              <a:rPr lang="fr-FR" smtClean="0"/>
              <a:t>avril 25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948FE6D-82B2-42B4-B65E-C5F06598E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131" y="10163622"/>
            <a:ext cx="4693216" cy="570889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fr-FR"/>
              <a:t>Nom du service à l'origine du document</a:t>
            </a:r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4198FC7-BE6F-43F0-88D2-B840D190A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96835" y="10163618"/>
            <a:ext cx="277298" cy="569240"/>
          </a:xfrm>
          <a:prstGeom prst="rect">
            <a:avLst/>
          </a:prstGeom>
        </p:spPr>
        <p:txBody>
          <a:bodyPr/>
          <a:lstStyle/>
          <a:p>
            <a:fld id="{114701A2-C6F6-46A9-8376-E6B4FD0DB400}" type="slidenum">
              <a:rPr lang="fr-FR" smtClean="0"/>
              <a:pPr/>
              <a:t>‹N°›</a:t>
            </a:fld>
            <a:r>
              <a:rPr lang="fr-FR"/>
              <a:t> /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540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1066029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1981590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371392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136466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re de sec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39362" y="561250"/>
            <a:ext cx="3393309" cy="8189972"/>
          </a:xfrm>
        </p:spPr>
        <p:txBody>
          <a:bodyPr anchor="ctr" anchorCtr="0"/>
          <a:lstStyle>
            <a:lvl1pPr marL="0" indent="0" algn="l">
              <a:lnSpc>
                <a:spcPts val="3555"/>
              </a:lnSpc>
              <a:buFont typeface="+mj-lt"/>
              <a:buNone/>
              <a:defRPr sz="2811" b="0" u="heavy" cap="all" baseline="0">
                <a:uFill>
                  <a:solidFill>
                    <a:srgbClr val="FECD1A"/>
                  </a:solidFill>
                </a:u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97625" y="561252"/>
            <a:ext cx="3095300" cy="82325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488"/>
          </a:p>
        </p:txBody>
      </p:sp>
    </p:spTree>
    <p:extLst>
      <p:ext uri="{BB962C8B-B14F-4D97-AF65-F5344CB8AC3E}">
        <p14:creationId xmlns:p14="http://schemas.microsoft.com/office/powerpoint/2010/main" val="2547978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86912" y="428170"/>
            <a:ext cx="6803708" cy="178196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6912" y="2494760"/>
            <a:ext cx="6803708" cy="705610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  <a:p>
            <a:pPr lvl="5"/>
            <a:r>
              <a:rPr lang="fr-FR" sz="882" dirty="0" err="1"/>
              <a:t>teset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5479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81" r:id="rId3"/>
    <p:sldLayoutId id="2147483651" r:id="rId4"/>
    <p:sldLayoutId id="2147483661" r:id="rId5"/>
    <p:sldLayoutId id="2147483674" r:id="rId6"/>
    <p:sldLayoutId id="2147483677" r:id="rId7"/>
    <p:sldLayoutId id="2147483675" r:id="rId8"/>
    <p:sldLayoutId id="2147483676" r:id="rId9"/>
    <p:sldLayoutId id="2147483682" r:id="rId10"/>
    <p:sldLayoutId id="2147483679" r:id="rId11"/>
    <p:sldLayoutId id="2147483680" r:id="rId12"/>
    <p:sldLayoutId id="2147483650" r:id="rId13"/>
    <p:sldLayoutId id="2147483663" r:id="rId14"/>
    <p:sldLayoutId id="2147483664" r:id="rId15"/>
    <p:sldLayoutId id="2147483665" r:id="rId16"/>
    <p:sldLayoutId id="2147483666" r:id="rId17"/>
    <p:sldLayoutId id="2147483683" r:id="rId18"/>
    <p:sldLayoutId id="2147483667" r:id="rId19"/>
    <p:sldLayoutId id="2147483684" r:id="rId20"/>
    <p:sldLayoutId id="2147483668" r:id="rId21"/>
    <p:sldLayoutId id="2147483669" r:id="rId22"/>
    <p:sldLayoutId id="2147483670" r:id="rId23"/>
    <p:sldLayoutId id="2147483671" r:id="rId24"/>
    <p:sldLayoutId id="2147483685" r:id="rId25"/>
  </p:sldLayoutIdLst>
  <p:hf hdr="0"/>
  <p:txStyles>
    <p:titleStyle>
      <a:lvl1pPr algn="l" defTabSz="755853" rtl="0" eaLnBrk="1" latinLnBrk="0" hangingPunct="1">
        <a:lnSpc>
          <a:spcPts val="1571"/>
        </a:lnSpc>
        <a:spcBef>
          <a:spcPct val="0"/>
        </a:spcBef>
        <a:buNone/>
        <a:defRPr sz="1488" kern="1200" cap="all" baseline="0">
          <a:solidFill>
            <a:schemeClr val="tx1"/>
          </a:solidFill>
          <a:latin typeface="Gilroy" pitchFamily="50" charset="0"/>
          <a:ea typeface="+mj-ea"/>
          <a:cs typeface="Arial" pitchFamily="34" charset="0"/>
        </a:defRPr>
      </a:lvl1pPr>
    </p:titleStyle>
    <p:bodyStyle>
      <a:lvl1pPr marL="0" indent="0" algn="l" defTabSz="755853" rtl="0" eaLnBrk="1" latinLnBrk="0" hangingPunct="1">
        <a:spcBef>
          <a:spcPct val="20000"/>
        </a:spcBef>
        <a:buFont typeface="Arial" pitchFamily="34" charset="0"/>
        <a:buNone/>
        <a:defRPr sz="992" b="0" kern="1200" cap="all" baseline="0">
          <a:solidFill>
            <a:schemeClr val="tx1"/>
          </a:solidFill>
          <a:latin typeface="Gilroy Bold" pitchFamily="50" charset="0"/>
          <a:ea typeface="+mn-ea"/>
          <a:cs typeface="Arial" pitchFamily="34" charset="0"/>
        </a:defRPr>
      </a:lvl1pPr>
      <a:lvl2pPr marL="0" indent="0" algn="l" defTabSz="755853" rtl="0" eaLnBrk="1" latinLnBrk="0" hangingPunct="1">
        <a:spcBef>
          <a:spcPts val="0"/>
        </a:spcBef>
        <a:buFont typeface="Arial" pitchFamily="34" charset="0"/>
        <a:buNone/>
        <a:defRPr sz="992" b="0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2pPr>
      <a:lvl3pPr marL="0" indent="0" algn="l" defTabSz="755853" rtl="0" eaLnBrk="1" latinLnBrk="0" hangingPunct="1">
        <a:spcBef>
          <a:spcPts val="248"/>
        </a:spcBef>
        <a:buFont typeface="Arial" pitchFamily="34" charset="0"/>
        <a:buNone/>
        <a:defRPr sz="909" kern="1200">
          <a:solidFill>
            <a:schemeClr val="accent4">
              <a:lumMod val="75000"/>
            </a:schemeClr>
          </a:solidFill>
          <a:latin typeface="Open Sans" pitchFamily="34" charset="0"/>
          <a:ea typeface="Open Sans" pitchFamily="34" charset="0"/>
          <a:cs typeface="Open Sans" pitchFamily="34" charset="0"/>
        </a:defRPr>
      </a:lvl3pPr>
      <a:lvl4pPr marL="297587" indent="-89277" algn="l" defTabSz="755853" rtl="0" eaLnBrk="1" latinLnBrk="0" hangingPunct="1">
        <a:spcBef>
          <a:spcPts val="496"/>
        </a:spcBef>
        <a:spcAft>
          <a:spcPts val="248"/>
        </a:spcAft>
        <a:buClr>
          <a:schemeClr val="accent5"/>
        </a:buClr>
        <a:buFont typeface="Wingdings" panose="05000000000000000000" pitchFamily="2" charset="2"/>
        <a:buChar char="§"/>
        <a:defRPr sz="909" b="1" kern="1200">
          <a:solidFill>
            <a:schemeClr val="accent5"/>
          </a:solidFill>
          <a:latin typeface="Open Sans" pitchFamily="34" charset="0"/>
          <a:ea typeface="Open Sans" pitchFamily="34" charset="0"/>
          <a:cs typeface="Open Sans" pitchFamily="34" charset="0"/>
        </a:defRPr>
      </a:lvl4pPr>
      <a:lvl5pPr marL="595175" indent="-89277" algn="l" defTabSz="755853" rtl="0" eaLnBrk="1" latinLnBrk="0" hangingPunct="1">
        <a:spcBef>
          <a:spcPts val="0"/>
        </a:spcBef>
        <a:buClr>
          <a:schemeClr val="tx2"/>
        </a:buClr>
        <a:buFont typeface="Arial" panose="020B0604020202020204" pitchFamily="34" charset="0"/>
        <a:buChar char="•"/>
        <a:defRPr sz="909" b="0" kern="1200">
          <a:solidFill>
            <a:schemeClr val="tx1"/>
          </a:solidFill>
          <a:latin typeface="Open Sans" pitchFamily="34" charset="0"/>
          <a:ea typeface="Open Sans" pitchFamily="34" charset="0"/>
          <a:cs typeface="Open Sans" pitchFamily="34" charset="0"/>
        </a:defRPr>
      </a:lvl5pPr>
      <a:lvl6pPr marL="743970" indent="-59517" algn="l" defTabSz="755853" rtl="0" eaLnBrk="1" latinLnBrk="0" hangingPunct="1">
        <a:spcBef>
          <a:spcPts val="248"/>
        </a:spcBef>
        <a:buClr>
          <a:schemeClr val="accent4">
            <a:lumMod val="75000"/>
          </a:schemeClr>
        </a:buClr>
        <a:buFont typeface="Calibri" panose="020F0502020204030204" pitchFamily="34" charset="0"/>
        <a:buChar char="›"/>
        <a:defRPr sz="827" kern="1200">
          <a:solidFill>
            <a:schemeClr val="accent4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6pPr>
      <a:lvl7pPr marL="2456527" indent="-188964" algn="l" defTabSz="755853" rtl="0" eaLnBrk="1" latinLnBrk="0" hangingPunct="1">
        <a:spcBef>
          <a:spcPct val="20000"/>
        </a:spcBef>
        <a:buFont typeface="Arial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7pPr>
      <a:lvl8pPr marL="2834453" indent="-188964" algn="l" defTabSz="755853" rtl="0" eaLnBrk="1" latinLnBrk="0" hangingPunct="1">
        <a:spcBef>
          <a:spcPct val="20000"/>
        </a:spcBef>
        <a:buFont typeface="Arial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8pPr>
      <a:lvl9pPr marL="3212381" indent="-188964" algn="l" defTabSz="755853" rtl="0" eaLnBrk="1" latinLnBrk="0" hangingPunct="1">
        <a:spcBef>
          <a:spcPct val="20000"/>
        </a:spcBef>
        <a:buFont typeface="Arial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28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853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783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709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636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563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490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418" algn="l" defTabSz="755853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76137F8-F782-4021-18D8-9B03FC87A7B7}"/>
              </a:ext>
            </a:extLst>
          </p:cNvPr>
          <p:cNvSpPr/>
          <p:nvPr/>
        </p:nvSpPr>
        <p:spPr>
          <a:xfrm>
            <a:off x="6150769" y="9345027"/>
            <a:ext cx="585570" cy="585570"/>
          </a:xfrm>
          <a:prstGeom prst="rect">
            <a:avLst/>
          </a:prstGeom>
          <a:solidFill>
            <a:srgbClr val="91D0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riangle rectangle 9">
            <a:extLst>
              <a:ext uri="{FF2B5EF4-FFF2-40B4-BE49-F238E27FC236}">
                <a16:creationId xmlns:a16="http://schemas.microsoft.com/office/drawing/2014/main" id="{42E6BAC8-9107-8478-58B1-97BCDE536B74}"/>
              </a:ext>
            </a:extLst>
          </p:cNvPr>
          <p:cNvSpPr>
            <a:spLocks noChangeAspect="1"/>
          </p:cNvSpPr>
          <p:nvPr/>
        </p:nvSpPr>
        <p:spPr>
          <a:xfrm>
            <a:off x="6722660" y="8764220"/>
            <a:ext cx="585570" cy="585570"/>
          </a:xfrm>
          <a:prstGeom prst="rtTriangle">
            <a:avLst/>
          </a:prstGeom>
          <a:solidFill>
            <a:srgbClr val="005D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Triangle rectangle 10">
            <a:extLst>
              <a:ext uri="{FF2B5EF4-FFF2-40B4-BE49-F238E27FC236}">
                <a16:creationId xmlns:a16="http://schemas.microsoft.com/office/drawing/2014/main" id="{F874E881-4443-56B8-DCC9-5B219FB196BA}"/>
              </a:ext>
            </a:extLst>
          </p:cNvPr>
          <p:cNvSpPr/>
          <p:nvPr/>
        </p:nvSpPr>
        <p:spPr>
          <a:xfrm rot="16200000">
            <a:off x="6722660" y="8180433"/>
            <a:ext cx="585570" cy="585570"/>
          </a:xfrm>
          <a:prstGeom prst="rtTriangle">
            <a:avLst/>
          </a:prstGeom>
          <a:solidFill>
            <a:srgbClr val="FFC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7A1168B-4D96-DB4B-D7C9-BDFDBE07B8EB}"/>
              </a:ext>
            </a:extLst>
          </p:cNvPr>
          <p:cNvSpPr/>
          <p:nvPr/>
        </p:nvSpPr>
        <p:spPr>
          <a:xfrm>
            <a:off x="251445" y="9935360"/>
            <a:ext cx="5899324" cy="582412"/>
          </a:xfrm>
          <a:prstGeom prst="rect">
            <a:avLst/>
          </a:prstGeom>
          <a:solidFill>
            <a:srgbClr val="FFC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Titre 1">
            <a:extLst>
              <a:ext uri="{FF2B5EF4-FFF2-40B4-BE49-F238E27FC236}">
                <a16:creationId xmlns:a16="http://schemas.microsoft.com/office/drawing/2014/main" id="{2D746FDC-CDF3-F946-F5E9-8294CB8E443C}"/>
              </a:ext>
            </a:extLst>
          </p:cNvPr>
          <p:cNvSpPr txBox="1">
            <a:spLocks/>
          </p:cNvSpPr>
          <p:nvPr/>
        </p:nvSpPr>
        <p:spPr>
          <a:xfrm>
            <a:off x="-522350" y="269440"/>
            <a:ext cx="8604373" cy="983183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755853" rtl="0" eaLnBrk="1" latinLnBrk="0" hangingPunct="1">
              <a:lnSpc>
                <a:spcPts val="3555"/>
              </a:lnSpc>
              <a:spcBef>
                <a:spcPct val="0"/>
              </a:spcBef>
              <a:buFont typeface="+mj-lt"/>
              <a:buNone/>
              <a:defRPr sz="2811" b="0" u="heavy" kern="1200" cap="all" baseline="0">
                <a:solidFill>
                  <a:schemeClr val="tx1"/>
                </a:solidFill>
                <a:uFill>
                  <a:solidFill>
                    <a:srgbClr val="FECD1A"/>
                  </a:solidFill>
                </a:uFill>
                <a:latin typeface="Gilroy" pitchFamily="50" charset="0"/>
                <a:ea typeface="+mj-ea"/>
                <a:cs typeface="Arial" pitchFamily="34" charset="0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fr-FR" sz="3200" b="1" dirty="0">
                <a:latin typeface="Gilroy Black" panose="00000A00000000000000" pitchFamily="50" charset="0"/>
              </a:rPr>
              <a:t>Chargé </a:t>
            </a:r>
          </a:p>
          <a:p>
            <a:pPr algn="ctr">
              <a:lnSpc>
                <a:spcPct val="100000"/>
              </a:lnSpc>
            </a:pPr>
            <a:r>
              <a:rPr lang="fr-FR" sz="3200" b="1" dirty="0">
                <a:latin typeface="Gilroy Black" panose="00000A00000000000000" pitchFamily="50" charset="0"/>
              </a:rPr>
              <a:t>d’études actuarielles (H/F)</a:t>
            </a:r>
          </a:p>
        </p:txBody>
      </p:sp>
      <p:grpSp>
        <p:nvGrpSpPr>
          <p:cNvPr id="21" name="Groupe 20">
            <a:extLst>
              <a:ext uri="{FF2B5EF4-FFF2-40B4-BE49-F238E27FC236}">
                <a16:creationId xmlns:a16="http://schemas.microsoft.com/office/drawing/2014/main" id="{F94670BD-B17F-0CAB-9931-42D7B515AB43}"/>
              </a:ext>
            </a:extLst>
          </p:cNvPr>
          <p:cNvGrpSpPr/>
          <p:nvPr/>
        </p:nvGrpSpPr>
        <p:grpSpPr>
          <a:xfrm>
            <a:off x="160595" y="1385466"/>
            <a:ext cx="7238484" cy="3416167"/>
            <a:chOff x="160595" y="2168559"/>
            <a:chExt cx="7238484" cy="3416167"/>
          </a:xfrm>
        </p:grpSpPr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0D5CFC25-7F19-133A-7A4E-6D9D3F687DC7}"/>
                </a:ext>
              </a:extLst>
            </p:cNvPr>
            <p:cNvSpPr txBox="1"/>
            <p:nvPr/>
          </p:nvSpPr>
          <p:spPr>
            <a:xfrm>
              <a:off x="230390" y="3545706"/>
              <a:ext cx="6677881" cy="2039020"/>
            </a:xfrm>
            <a:prstGeom prst="rect">
              <a:avLst/>
            </a:prstGeom>
            <a:noFill/>
          </p:spPr>
          <p:txBody>
            <a:bodyPr wrap="square" numCol="2" spcCol="360000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Participer à l’établissement des comptes techniques pour les institutions.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Calculer les engagements (provisions techniques) dans les comptes sociaux et prudentiels.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Avoir des notions sur le profil de rentabilité et des principes de valorisation (Embedded Value/New Business Value)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Avoir une vision contributive au pilotage des régimes de retraite et des équilibres actifs/passifs.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Déterminer la solvabilité des institutions en calculant les exigences de marge, suivre et alerter sur les équilibres des institutions à travers un suivi des risques et la modélisation des résultats et de la solvabilité future.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Apporter ses conseils et son assistance technique aux autres directions.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Concevoir et contribuer à l’amélioration des outils, des process et de la documentation technique.</a:t>
              </a: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74D7F51A-CD7E-BFA1-9BA1-576ECD012CFD}"/>
                </a:ext>
              </a:extLst>
            </p:cNvPr>
            <p:cNvGrpSpPr/>
            <p:nvPr/>
          </p:nvGrpSpPr>
          <p:grpSpPr>
            <a:xfrm>
              <a:off x="160595" y="2168559"/>
              <a:ext cx="7238484" cy="684001"/>
              <a:chOff x="160596" y="1671801"/>
              <a:chExt cx="7238484" cy="684001"/>
            </a:xfrm>
          </p:grpSpPr>
          <p:pic>
            <p:nvPicPr>
              <p:cNvPr id="36" name="object 2">
                <a:extLst>
                  <a:ext uri="{FF2B5EF4-FFF2-40B4-BE49-F238E27FC236}">
                    <a16:creationId xmlns:a16="http://schemas.microsoft.com/office/drawing/2014/main" id="{09FCF699-CA61-E57D-2053-BEB03D2865D0}"/>
                  </a:ext>
                </a:extLst>
              </p:cNvPr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60596" y="1830398"/>
                <a:ext cx="4483338" cy="487590"/>
              </a:xfrm>
              <a:prstGeom prst="rect">
                <a:avLst/>
              </a:prstGeom>
            </p:spPr>
          </p:pic>
          <p:sp>
            <p:nvSpPr>
              <p:cNvPr id="37" name="Titre 1">
                <a:extLst>
                  <a:ext uri="{FF2B5EF4-FFF2-40B4-BE49-F238E27FC236}">
                    <a16:creationId xmlns:a16="http://schemas.microsoft.com/office/drawing/2014/main" id="{639D896B-EA2E-6CA2-44A0-2CA08436E75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24046" y="1671801"/>
                <a:ext cx="6975034" cy="684001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Autofit/>
              </a:bodyPr>
              <a:lstStyle>
                <a:lvl1pPr marL="0" indent="0" algn="l" defTabSz="755853" rtl="0" eaLnBrk="1" latinLnBrk="0" hangingPunct="1">
                  <a:lnSpc>
                    <a:spcPts val="3555"/>
                  </a:lnSpc>
                  <a:spcBef>
                    <a:spcPct val="0"/>
                  </a:spcBef>
                  <a:buFont typeface="+mj-lt"/>
                  <a:buNone/>
                  <a:defRPr sz="2811" b="0" u="heavy" kern="1200" cap="all" baseline="0">
                    <a:solidFill>
                      <a:schemeClr val="tx1"/>
                    </a:solidFill>
                    <a:uFill>
                      <a:solidFill>
                        <a:srgbClr val="FECD1A"/>
                      </a:solidFill>
                    </a:uFill>
                    <a:latin typeface="Gilroy" pitchFamily="50" charset="0"/>
                    <a:ea typeface="+mj-ea"/>
                    <a:cs typeface="Arial" pitchFamily="34" charset="0"/>
                  </a:defRPr>
                </a:lvl1pPr>
              </a:lstStyle>
              <a:p>
                <a:r>
                  <a:rPr lang="fr-FR" sz="1600" b="1" u="none" spc="-60" dirty="0">
                    <a:latin typeface="Gilroy Black" panose="00000A00000000000000" pitchFamily="50" charset="0"/>
                  </a:rPr>
                  <a:t>Ce que nous pouvons réaliser ensemble</a:t>
                </a:r>
              </a:p>
            </p:txBody>
          </p:sp>
        </p:grp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A61897E7-C44A-93F6-CECE-AE7D1E59804C}"/>
                </a:ext>
              </a:extLst>
            </p:cNvPr>
            <p:cNvSpPr txBox="1"/>
            <p:nvPr/>
          </p:nvSpPr>
          <p:spPr>
            <a:xfrm>
              <a:off x="332069" y="3091605"/>
              <a:ext cx="6660000" cy="44627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L’Unité Modélisation Etudes et ALM de la Direction Financière recherche un chargé</a:t>
              </a:r>
            </a:p>
            <a:p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d’études Actuarielles en alternance. Dans ce cadre vos missions seront de :</a:t>
              </a:r>
            </a:p>
          </p:txBody>
        </p:sp>
      </p:grpSp>
      <p:grpSp>
        <p:nvGrpSpPr>
          <p:cNvPr id="26" name="Groupe 25">
            <a:extLst>
              <a:ext uri="{FF2B5EF4-FFF2-40B4-BE49-F238E27FC236}">
                <a16:creationId xmlns:a16="http://schemas.microsoft.com/office/drawing/2014/main" id="{C65B7DA2-8C3E-B651-5736-1E138CC97AF1}"/>
              </a:ext>
            </a:extLst>
          </p:cNvPr>
          <p:cNvGrpSpPr/>
          <p:nvPr/>
        </p:nvGrpSpPr>
        <p:grpSpPr>
          <a:xfrm>
            <a:off x="5000797" y="8867648"/>
            <a:ext cx="977368" cy="849252"/>
            <a:chOff x="5167313" y="1298575"/>
            <a:chExt cx="723900" cy="581026"/>
          </a:xfrm>
        </p:grpSpPr>
        <p:sp>
          <p:nvSpPr>
            <p:cNvPr id="27" name="Freeform 15">
              <a:extLst>
                <a:ext uri="{FF2B5EF4-FFF2-40B4-BE49-F238E27FC236}">
                  <a16:creationId xmlns:a16="http://schemas.microsoft.com/office/drawing/2014/main" id="{13FE7C7A-3706-724F-024D-2EAABCB7541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607050" y="1298575"/>
              <a:ext cx="250825" cy="331788"/>
            </a:xfrm>
            <a:custGeom>
              <a:avLst/>
              <a:gdLst>
                <a:gd name="T0" fmla="*/ 21 w 67"/>
                <a:gd name="T1" fmla="*/ 88 h 88"/>
                <a:gd name="T2" fmla="*/ 0 w 67"/>
                <a:gd name="T3" fmla="*/ 66 h 88"/>
                <a:gd name="T4" fmla="*/ 21 w 67"/>
                <a:gd name="T5" fmla="*/ 45 h 88"/>
                <a:gd name="T6" fmla="*/ 36 w 67"/>
                <a:gd name="T7" fmla="*/ 50 h 88"/>
                <a:gd name="T8" fmla="*/ 33 w 67"/>
                <a:gd name="T9" fmla="*/ 41 h 88"/>
                <a:gd name="T10" fmla="*/ 50 w 67"/>
                <a:gd name="T11" fmla="*/ 23 h 88"/>
                <a:gd name="T12" fmla="*/ 67 w 67"/>
                <a:gd name="T13" fmla="*/ 41 h 88"/>
                <a:gd name="T14" fmla="*/ 50 w 67"/>
                <a:gd name="T15" fmla="*/ 58 h 88"/>
                <a:gd name="T16" fmla="*/ 39 w 67"/>
                <a:gd name="T17" fmla="*/ 54 h 88"/>
                <a:gd name="T18" fmla="*/ 43 w 67"/>
                <a:gd name="T19" fmla="*/ 66 h 88"/>
                <a:gd name="T20" fmla="*/ 21 w 67"/>
                <a:gd name="T21" fmla="*/ 88 h 88"/>
                <a:gd name="T22" fmla="*/ 21 w 67"/>
                <a:gd name="T23" fmla="*/ 55 h 88"/>
                <a:gd name="T24" fmla="*/ 10 w 67"/>
                <a:gd name="T25" fmla="*/ 66 h 88"/>
                <a:gd name="T26" fmla="*/ 21 w 67"/>
                <a:gd name="T27" fmla="*/ 78 h 88"/>
                <a:gd name="T28" fmla="*/ 33 w 67"/>
                <a:gd name="T29" fmla="*/ 66 h 88"/>
                <a:gd name="T30" fmla="*/ 21 w 67"/>
                <a:gd name="T31" fmla="*/ 55 h 88"/>
                <a:gd name="T32" fmla="*/ 50 w 67"/>
                <a:gd name="T33" fmla="*/ 33 h 88"/>
                <a:gd name="T34" fmla="*/ 43 w 67"/>
                <a:gd name="T35" fmla="*/ 41 h 88"/>
                <a:gd name="T36" fmla="*/ 50 w 67"/>
                <a:gd name="T37" fmla="*/ 48 h 88"/>
                <a:gd name="T38" fmla="*/ 58 w 67"/>
                <a:gd name="T39" fmla="*/ 41 h 88"/>
                <a:gd name="T40" fmla="*/ 50 w 67"/>
                <a:gd name="T41" fmla="*/ 33 h 88"/>
                <a:gd name="T42" fmla="*/ 21 w 67"/>
                <a:gd name="T43" fmla="*/ 35 h 88"/>
                <a:gd name="T44" fmla="*/ 4 w 67"/>
                <a:gd name="T45" fmla="*/ 18 h 88"/>
                <a:gd name="T46" fmla="*/ 21 w 67"/>
                <a:gd name="T47" fmla="*/ 0 h 88"/>
                <a:gd name="T48" fmla="*/ 39 w 67"/>
                <a:gd name="T49" fmla="*/ 18 h 88"/>
                <a:gd name="T50" fmla="*/ 21 w 67"/>
                <a:gd name="T51" fmla="*/ 35 h 88"/>
                <a:gd name="T52" fmla="*/ 21 w 67"/>
                <a:gd name="T53" fmla="*/ 10 h 88"/>
                <a:gd name="T54" fmla="*/ 14 w 67"/>
                <a:gd name="T55" fmla="*/ 18 h 88"/>
                <a:gd name="T56" fmla="*/ 21 w 67"/>
                <a:gd name="T57" fmla="*/ 25 h 88"/>
                <a:gd name="T58" fmla="*/ 29 w 67"/>
                <a:gd name="T59" fmla="*/ 18 h 88"/>
                <a:gd name="T60" fmla="*/ 21 w 67"/>
                <a:gd name="T61" fmla="*/ 1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67" h="88">
                  <a:moveTo>
                    <a:pt x="21" y="88"/>
                  </a:moveTo>
                  <a:cubicBezTo>
                    <a:pt x="9" y="88"/>
                    <a:pt x="0" y="78"/>
                    <a:pt x="0" y="66"/>
                  </a:cubicBezTo>
                  <a:cubicBezTo>
                    <a:pt x="0" y="54"/>
                    <a:pt x="9" y="45"/>
                    <a:pt x="21" y="45"/>
                  </a:cubicBezTo>
                  <a:cubicBezTo>
                    <a:pt x="27" y="45"/>
                    <a:pt x="32" y="47"/>
                    <a:pt x="36" y="50"/>
                  </a:cubicBezTo>
                  <a:cubicBezTo>
                    <a:pt x="34" y="48"/>
                    <a:pt x="33" y="44"/>
                    <a:pt x="33" y="41"/>
                  </a:cubicBezTo>
                  <a:cubicBezTo>
                    <a:pt x="33" y="31"/>
                    <a:pt x="41" y="23"/>
                    <a:pt x="50" y="23"/>
                  </a:cubicBezTo>
                  <a:cubicBezTo>
                    <a:pt x="60" y="23"/>
                    <a:pt x="67" y="31"/>
                    <a:pt x="67" y="41"/>
                  </a:cubicBezTo>
                  <a:cubicBezTo>
                    <a:pt x="67" y="50"/>
                    <a:pt x="60" y="58"/>
                    <a:pt x="50" y="58"/>
                  </a:cubicBezTo>
                  <a:cubicBezTo>
                    <a:pt x="46" y="58"/>
                    <a:pt x="42" y="57"/>
                    <a:pt x="39" y="54"/>
                  </a:cubicBezTo>
                  <a:cubicBezTo>
                    <a:pt x="41" y="57"/>
                    <a:pt x="43" y="62"/>
                    <a:pt x="43" y="66"/>
                  </a:cubicBezTo>
                  <a:cubicBezTo>
                    <a:pt x="43" y="78"/>
                    <a:pt x="33" y="88"/>
                    <a:pt x="21" y="88"/>
                  </a:cubicBezTo>
                  <a:close/>
                  <a:moveTo>
                    <a:pt x="21" y="55"/>
                  </a:moveTo>
                  <a:cubicBezTo>
                    <a:pt x="15" y="55"/>
                    <a:pt x="10" y="60"/>
                    <a:pt x="10" y="66"/>
                  </a:cubicBezTo>
                  <a:cubicBezTo>
                    <a:pt x="10" y="73"/>
                    <a:pt x="15" y="78"/>
                    <a:pt x="21" y="78"/>
                  </a:cubicBezTo>
                  <a:cubicBezTo>
                    <a:pt x="28" y="78"/>
                    <a:pt x="33" y="73"/>
                    <a:pt x="33" y="66"/>
                  </a:cubicBezTo>
                  <a:cubicBezTo>
                    <a:pt x="33" y="60"/>
                    <a:pt x="28" y="55"/>
                    <a:pt x="21" y="55"/>
                  </a:cubicBezTo>
                  <a:close/>
                  <a:moveTo>
                    <a:pt x="50" y="33"/>
                  </a:moveTo>
                  <a:cubicBezTo>
                    <a:pt x="46" y="33"/>
                    <a:pt x="43" y="37"/>
                    <a:pt x="43" y="41"/>
                  </a:cubicBezTo>
                  <a:cubicBezTo>
                    <a:pt x="43" y="45"/>
                    <a:pt x="46" y="48"/>
                    <a:pt x="50" y="48"/>
                  </a:cubicBezTo>
                  <a:cubicBezTo>
                    <a:pt x="54" y="48"/>
                    <a:pt x="58" y="45"/>
                    <a:pt x="58" y="41"/>
                  </a:cubicBezTo>
                  <a:cubicBezTo>
                    <a:pt x="58" y="37"/>
                    <a:pt x="54" y="33"/>
                    <a:pt x="50" y="33"/>
                  </a:cubicBezTo>
                  <a:close/>
                  <a:moveTo>
                    <a:pt x="21" y="35"/>
                  </a:moveTo>
                  <a:cubicBezTo>
                    <a:pt x="12" y="35"/>
                    <a:pt x="4" y="27"/>
                    <a:pt x="4" y="18"/>
                  </a:cubicBezTo>
                  <a:cubicBezTo>
                    <a:pt x="4" y="8"/>
                    <a:pt x="12" y="0"/>
                    <a:pt x="21" y="0"/>
                  </a:cubicBezTo>
                  <a:cubicBezTo>
                    <a:pt x="31" y="0"/>
                    <a:pt x="39" y="8"/>
                    <a:pt x="39" y="18"/>
                  </a:cubicBezTo>
                  <a:cubicBezTo>
                    <a:pt x="39" y="27"/>
                    <a:pt x="31" y="35"/>
                    <a:pt x="21" y="35"/>
                  </a:cubicBezTo>
                  <a:close/>
                  <a:moveTo>
                    <a:pt x="21" y="10"/>
                  </a:moveTo>
                  <a:cubicBezTo>
                    <a:pt x="17" y="10"/>
                    <a:pt x="14" y="14"/>
                    <a:pt x="14" y="18"/>
                  </a:cubicBezTo>
                  <a:cubicBezTo>
                    <a:pt x="14" y="22"/>
                    <a:pt x="17" y="25"/>
                    <a:pt x="21" y="25"/>
                  </a:cubicBezTo>
                  <a:cubicBezTo>
                    <a:pt x="25" y="25"/>
                    <a:pt x="29" y="22"/>
                    <a:pt x="29" y="18"/>
                  </a:cubicBezTo>
                  <a:cubicBezTo>
                    <a:pt x="29" y="14"/>
                    <a:pt x="25" y="10"/>
                    <a:pt x="21" y="10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/>
            </a:p>
          </p:txBody>
        </p:sp>
        <p:sp>
          <p:nvSpPr>
            <p:cNvPr id="28" name="Freeform 16">
              <a:extLst>
                <a:ext uri="{FF2B5EF4-FFF2-40B4-BE49-F238E27FC236}">
                  <a16:creationId xmlns:a16="http://schemas.microsoft.com/office/drawing/2014/main" id="{F170EBF1-3988-8243-B4CC-41293F431C8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5167313" y="1550988"/>
              <a:ext cx="723900" cy="328613"/>
            </a:xfrm>
            <a:custGeom>
              <a:avLst/>
              <a:gdLst>
                <a:gd name="T0" fmla="*/ 191 w 193"/>
                <a:gd name="T1" fmla="*/ 40 h 87"/>
                <a:gd name="T2" fmla="*/ 175 w 193"/>
                <a:gd name="T3" fmla="*/ 32 h 87"/>
                <a:gd name="T4" fmla="*/ 127 w 193"/>
                <a:gd name="T5" fmla="*/ 44 h 87"/>
                <a:gd name="T6" fmla="*/ 126 w 193"/>
                <a:gd name="T7" fmla="*/ 44 h 87"/>
                <a:gd name="T8" fmla="*/ 118 w 193"/>
                <a:gd name="T9" fmla="*/ 24 h 87"/>
                <a:gd name="T10" fmla="*/ 89 w 193"/>
                <a:gd name="T11" fmla="*/ 6 h 87"/>
                <a:gd name="T12" fmla="*/ 68 w 193"/>
                <a:gd name="T13" fmla="*/ 0 h 87"/>
                <a:gd name="T14" fmla="*/ 44 w 193"/>
                <a:gd name="T15" fmla="*/ 10 h 87"/>
                <a:gd name="T16" fmla="*/ 43 w 193"/>
                <a:gd name="T17" fmla="*/ 11 h 87"/>
                <a:gd name="T18" fmla="*/ 38 w 193"/>
                <a:gd name="T19" fmla="*/ 11 h 87"/>
                <a:gd name="T20" fmla="*/ 38 w 193"/>
                <a:gd name="T21" fmla="*/ 0 h 87"/>
                <a:gd name="T22" fmla="*/ 0 w 193"/>
                <a:gd name="T23" fmla="*/ 0 h 87"/>
                <a:gd name="T24" fmla="*/ 0 w 193"/>
                <a:gd name="T25" fmla="*/ 78 h 87"/>
                <a:gd name="T26" fmla="*/ 38 w 193"/>
                <a:gd name="T27" fmla="*/ 78 h 87"/>
                <a:gd name="T28" fmla="*/ 38 w 193"/>
                <a:gd name="T29" fmla="*/ 77 h 87"/>
                <a:gd name="T30" fmla="*/ 61 w 193"/>
                <a:gd name="T31" fmla="*/ 77 h 87"/>
                <a:gd name="T32" fmla="*/ 102 w 193"/>
                <a:gd name="T33" fmla="*/ 86 h 87"/>
                <a:gd name="T34" fmla="*/ 113 w 193"/>
                <a:gd name="T35" fmla="*/ 87 h 87"/>
                <a:gd name="T36" fmla="*/ 134 w 193"/>
                <a:gd name="T37" fmla="*/ 83 h 87"/>
                <a:gd name="T38" fmla="*/ 185 w 193"/>
                <a:gd name="T39" fmla="*/ 59 h 87"/>
                <a:gd name="T40" fmla="*/ 192 w 193"/>
                <a:gd name="T41" fmla="*/ 51 h 87"/>
                <a:gd name="T42" fmla="*/ 191 w 193"/>
                <a:gd name="T43" fmla="*/ 40 h 87"/>
                <a:gd name="T44" fmla="*/ 183 w 193"/>
                <a:gd name="T45" fmla="*/ 48 h 87"/>
                <a:gd name="T46" fmla="*/ 180 w 193"/>
                <a:gd name="T47" fmla="*/ 50 h 87"/>
                <a:gd name="T48" fmla="*/ 130 w 193"/>
                <a:gd name="T49" fmla="*/ 74 h 87"/>
                <a:gd name="T50" fmla="*/ 104 w 193"/>
                <a:gd name="T51" fmla="*/ 77 h 87"/>
                <a:gd name="T52" fmla="*/ 63 w 193"/>
                <a:gd name="T53" fmla="*/ 67 h 87"/>
                <a:gd name="T54" fmla="*/ 38 w 193"/>
                <a:gd name="T55" fmla="*/ 67 h 87"/>
                <a:gd name="T56" fmla="*/ 38 w 193"/>
                <a:gd name="T57" fmla="*/ 21 h 87"/>
                <a:gd name="T58" fmla="*/ 48 w 193"/>
                <a:gd name="T59" fmla="*/ 21 h 87"/>
                <a:gd name="T60" fmla="*/ 51 w 193"/>
                <a:gd name="T61" fmla="*/ 17 h 87"/>
                <a:gd name="T62" fmla="*/ 68 w 193"/>
                <a:gd name="T63" fmla="*/ 10 h 87"/>
                <a:gd name="T64" fmla="*/ 84 w 193"/>
                <a:gd name="T65" fmla="*/ 15 h 87"/>
                <a:gd name="T66" fmla="*/ 113 w 193"/>
                <a:gd name="T67" fmla="*/ 32 h 87"/>
                <a:gd name="T68" fmla="*/ 116 w 193"/>
                <a:gd name="T69" fmla="*/ 42 h 87"/>
                <a:gd name="T70" fmla="*/ 110 w 193"/>
                <a:gd name="T71" fmla="*/ 46 h 87"/>
                <a:gd name="T72" fmla="*/ 109 w 193"/>
                <a:gd name="T73" fmla="*/ 46 h 87"/>
                <a:gd name="T74" fmla="*/ 106 w 193"/>
                <a:gd name="T75" fmla="*/ 45 h 87"/>
                <a:gd name="T76" fmla="*/ 89 w 193"/>
                <a:gd name="T77" fmla="*/ 36 h 87"/>
                <a:gd name="T78" fmla="*/ 84 w 193"/>
                <a:gd name="T79" fmla="*/ 45 h 87"/>
                <a:gd name="T80" fmla="*/ 102 w 193"/>
                <a:gd name="T81" fmla="*/ 54 h 87"/>
                <a:gd name="T82" fmla="*/ 104 w 193"/>
                <a:gd name="T83" fmla="*/ 55 h 87"/>
                <a:gd name="T84" fmla="*/ 104 w 193"/>
                <a:gd name="T85" fmla="*/ 56 h 87"/>
                <a:gd name="T86" fmla="*/ 109 w 193"/>
                <a:gd name="T87" fmla="*/ 56 h 87"/>
                <a:gd name="T88" fmla="*/ 111 w 193"/>
                <a:gd name="T89" fmla="*/ 56 h 87"/>
                <a:gd name="T90" fmla="*/ 111 w 193"/>
                <a:gd name="T91" fmla="*/ 56 h 87"/>
                <a:gd name="T92" fmla="*/ 130 w 193"/>
                <a:gd name="T93" fmla="*/ 53 h 87"/>
                <a:gd name="T94" fmla="*/ 177 w 193"/>
                <a:gd name="T95" fmla="*/ 42 h 87"/>
                <a:gd name="T96" fmla="*/ 182 w 193"/>
                <a:gd name="T97" fmla="*/ 44 h 87"/>
                <a:gd name="T98" fmla="*/ 183 w 193"/>
                <a:gd name="T99" fmla="*/ 48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93" h="87">
                  <a:moveTo>
                    <a:pt x="191" y="40"/>
                  </a:moveTo>
                  <a:cubicBezTo>
                    <a:pt x="188" y="34"/>
                    <a:pt x="181" y="30"/>
                    <a:pt x="175" y="32"/>
                  </a:cubicBezTo>
                  <a:cubicBezTo>
                    <a:pt x="127" y="44"/>
                    <a:pt x="127" y="44"/>
                    <a:pt x="127" y="44"/>
                  </a:cubicBezTo>
                  <a:cubicBezTo>
                    <a:pt x="127" y="44"/>
                    <a:pt x="126" y="44"/>
                    <a:pt x="126" y="44"/>
                  </a:cubicBezTo>
                  <a:cubicBezTo>
                    <a:pt x="128" y="37"/>
                    <a:pt x="125" y="28"/>
                    <a:pt x="118" y="24"/>
                  </a:cubicBezTo>
                  <a:cubicBezTo>
                    <a:pt x="89" y="6"/>
                    <a:pt x="89" y="6"/>
                    <a:pt x="89" y="6"/>
                  </a:cubicBezTo>
                  <a:cubicBezTo>
                    <a:pt x="83" y="2"/>
                    <a:pt x="75" y="0"/>
                    <a:pt x="68" y="0"/>
                  </a:cubicBezTo>
                  <a:cubicBezTo>
                    <a:pt x="59" y="0"/>
                    <a:pt x="51" y="4"/>
                    <a:pt x="44" y="10"/>
                  </a:cubicBezTo>
                  <a:cubicBezTo>
                    <a:pt x="43" y="11"/>
                    <a:pt x="43" y="11"/>
                    <a:pt x="43" y="11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38" y="78"/>
                    <a:pt x="38" y="78"/>
                    <a:pt x="38" y="78"/>
                  </a:cubicBezTo>
                  <a:cubicBezTo>
                    <a:pt x="38" y="77"/>
                    <a:pt x="38" y="77"/>
                    <a:pt x="38" y="77"/>
                  </a:cubicBezTo>
                  <a:cubicBezTo>
                    <a:pt x="61" y="77"/>
                    <a:pt x="61" y="77"/>
                    <a:pt x="61" y="77"/>
                  </a:cubicBezTo>
                  <a:cubicBezTo>
                    <a:pt x="102" y="86"/>
                    <a:pt x="102" y="86"/>
                    <a:pt x="102" y="86"/>
                  </a:cubicBezTo>
                  <a:cubicBezTo>
                    <a:pt x="106" y="87"/>
                    <a:pt x="109" y="87"/>
                    <a:pt x="113" y="87"/>
                  </a:cubicBezTo>
                  <a:cubicBezTo>
                    <a:pt x="120" y="87"/>
                    <a:pt x="127" y="86"/>
                    <a:pt x="134" y="83"/>
                  </a:cubicBezTo>
                  <a:cubicBezTo>
                    <a:pt x="185" y="59"/>
                    <a:pt x="185" y="59"/>
                    <a:pt x="185" y="59"/>
                  </a:cubicBezTo>
                  <a:cubicBezTo>
                    <a:pt x="188" y="58"/>
                    <a:pt x="191" y="55"/>
                    <a:pt x="192" y="51"/>
                  </a:cubicBezTo>
                  <a:cubicBezTo>
                    <a:pt x="193" y="47"/>
                    <a:pt x="193" y="43"/>
                    <a:pt x="191" y="40"/>
                  </a:cubicBezTo>
                  <a:close/>
                  <a:moveTo>
                    <a:pt x="183" y="48"/>
                  </a:moveTo>
                  <a:cubicBezTo>
                    <a:pt x="182" y="49"/>
                    <a:pt x="181" y="50"/>
                    <a:pt x="180" y="50"/>
                  </a:cubicBezTo>
                  <a:cubicBezTo>
                    <a:pt x="130" y="74"/>
                    <a:pt x="130" y="74"/>
                    <a:pt x="130" y="74"/>
                  </a:cubicBezTo>
                  <a:cubicBezTo>
                    <a:pt x="122" y="78"/>
                    <a:pt x="113" y="78"/>
                    <a:pt x="104" y="77"/>
                  </a:cubicBezTo>
                  <a:cubicBezTo>
                    <a:pt x="63" y="67"/>
                    <a:pt x="63" y="67"/>
                    <a:pt x="63" y="67"/>
                  </a:cubicBezTo>
                  <a:cubicBezTo>
                    <a:pt x="38" y="67"/>
                    <a:pt x="38" y="67"/>
                    <a:pt x="38" y="67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48" y="21"/>
                    <a:pt x="48" y="21"/>
                    <a:pt x="48" y="21"/>
                  </a:cubicBezTo>
                  <a:cubicBezTo>
                    <a:pt x="51" y="17"/>
                    <a:pt x="51" y="17"/>
                    <a:pt x="51" y="17"/>
                  </a:cubicBezTo>
                  <a:cubicBezTo>
                    <a:pt x="56" y="13"/>
                    <a:pt x="62" y="10"/>
                    <a:pt x="68" y="10"/>
                  </a:cubicBezTo>
                  <a:cubicBezTo>
                    <a:pt x="74" y="10"/>
                    <a:pt x="79" y="12"/>
                    <a:pt x="84" y="15"/>
                  </a:cubicBezTo>
                  <a:cubicBezTo>
                    <a:pt x="113" y="32"/>
                    <a:pt x="113" y="32"/>
                    <a:pt x="113" y="32"/>
                  </a:cubicBezTo>
                  <a:cubicBezTo>
                    <a:pt x="117" y="34"/>
                    <a:pt x="118" y="39"/>
                    <a:pt x="116" y="42"/>
                  </a:cubicBezTo>
                  <a:cubicBezTo>
                    <a:pt x="115" y="44"/>
                    <a:pt x="112" y="46"/>
                    <a:pt x="110" y="46"/>
                  </a:cubicBezTo>
                  <a:cubicBezTo>
                    <a:pt x="109" y="46"/>
                    <a:pt x="109" y="46"/>
                    <a:pt x="109" y="46"/>
                  </a:cubicBezTo>
                  <a:cubicBezTo>
                    <a:pt x="108" y="46"/>
                    <a:pt x="107" y="45"/>
                    <a:pt x="106" y="45"/>
                  </a:cubicBezTo>
                  <a:cubicBezTo>
                    <a:pt x="89" y="36"/>
                    <a:pt x="89" y="36"/>
                    <a:pt x="89" y="36"/>
                  </a:cubicBezTo>
                  <a:cubicBezTo>
                    <a:pt x="84" y="45"/>
                    <a:pt x="84" y="45"/>
                    <a:pt x="84" y="45"/>
                  </a:cubicBezTo>
                  <a:cubicBezTo>
                    <a:pt x="102" y="54"/>
                    <a:pt x="102" y="54"/>
                    <a:pt x="102" y="54"/>
                  </a:cubicBezTo>
                  <a:cubicBezTo>
                    <a:pt x="102" y="54"/>
                    <a:pt x="103" y="54"/>
                    <a:pt x="104" y="55"/>
                  </a:cubicBezTo>
                  <a:cubicBezTo>
                    <a:pt x="104" y="56"/>
                    <a:pt x="104" y="56"/>
                    <a:pt x="104" y="56"/>
                  </a:cubicBezTo>
                  <a:cubicBezTo>
                    <a:pt x="109" y="56"/>
                    <a:pt x="109" y="56"/>
                    <a:pt x="109" y="56"/>
                  </a:cubicBezTo>
                  <a:cubicBezTo>
                    <a:pt x="109" y="56"/>
                    <a:pt x="110" y="56"/>
                    <a:pt x="111" y="56"/>
                  </a:cubicBezTo>
                  <a:cubicBezTo>
                    <a:pt x="111" y="56"/>
                    <a:pt x="111" y="56"/>
                    <a:pt x="111" y="56"/>
                  </a:cubicBezTo>
                  <a:cubicBezTo>
                    <a:pt x="118" y="56"/>
                    <a:pt x="124" y="55"/>
                    <a:pt x="130" y="53"/>
                  </a:cubicBezTo>
                  <a:cubicBezTo>
                    <a:pt x="177" y="42"/>
                    <a:pt x="177" y="42"/>
                    <a:pt x="177" y="42"/>
                  </a:cubicBezTo>
                  <a:cubicBezTo>
                    <a:pt x="179" y="41"/>
                    <a:pt x="182" y="42"/>
                    <a:pt x="182" y="44"/>
                  </a:cubicBezTo>
                  <a:cubicBezTo>
                    <a:pt x="183" y="45"/>
                    <a:pt x="183" y="46"/>
                    <a:pt x="183" y="48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 dirty="0"/>
            </a:p>
          </p:txBody>
        </p:sp>
      </p:grpSp>
      <p:pic>
        <p:nvPicPr>
          <p:cNvPr id="19" name="Image 18">
            <a:extLst>
              <a:ext uri="{FF2B5EF4-FFF2-40B4-BE49-F238E27FC236}">
                <a16:creationId xmlns:a16="http://schemas.microsoft.com/office/drawing/2014/main" id="{875EC0F6-6147-2C65-FDAE-89C5E5EB41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5002" y="161330"/>
            <a:ext cx="1063227" cy="1049051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2B0D8F0E-03D9-8774-8F59-8E98FD9F24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251445" y="161330"/>
            <a:ext cx="1063227" cy="1049051"/>
          </a:xfrm>
          <a:prstGeom prst="rect">
            <a:avLst/>
          </a:prstGeom>
        </p:spPr>
      </p:pic>
      <p:sp>
        <p:nvSpPr>
          <p:cNvPr id="38" name="ZoneTexte 37">
            <a:extLst>
              <a:ext uri="{FF2B5EF4-FFF2-40B4-BE49-F238E27FC236}">
                <a16:creationId xmlns:a16="http://schemas.microsoft.com/office/drawing/2014/main" id="{EC36EF8F-A689-E922-7163-50E91F1D928B}"/>
              </a:ext>
            </a:extLst>
          </p:cNvPr>
          <p:cNvSpPr txBox="1"/>
          <p:nvPr/>
        </p:nvSpPr>
        <p:spPr>
          <a:xfrm>
            <a:off x="346910" y="10079344"/>
            <a:ext cx="5020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50" b="1" dirty="0"/>
              <a:t>Poste à pourvoir à partir de septembre 2025</a:t>
            </a:r>
          </a:p>
        </p:txBody>
      </p:sp>
      <p:pic>
        <p:nvPicPr>
          <p:cNvPr id="41" name="Image 40" descr="Une image contenant texte, logo, Police, Graphique&#10;&#10;Description générée automatiquement">
            <a:extLst>
              <a:ext uri="{FF2B5EF4-FFF2-40B4-BE49-F238E27FC236}">
                <a16:creationId xmlns:a16="http://schemas.microsoft.com/office/drawing/2014/main" id="{E06B1F3B-AE67-603D-FCC1-999425D60DB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0576" y="10056085"/>
            <a:ext cx="977654" cy="477241"/>
          </a:xfrm>
          <a:prstGeom prst="rect">
            <a:avLst/>
          </a:prstGeom>
        </p:spPr>
      </p:pic>
      <p:grpSp>
        <p:nvGrpSpPr>
          <p:cNvPr id="22" name="Groupe 21">
            <a:extLst>
              <a:ext uri="{FF2B5EF4-FFF2-40B4-BE49-F238E27FC236}">
                <a16:creationId xmlns:a16="http://schemas.microsoft.com/office/drawing/2014/main" id="{85D83FF3-FD1D-BC8A-923D-EE404D318487}"/>
              </a:ext>
            </a:extLst>
          </p:cNvPr>
          <p:cNvGrpSpPr/>
          <p:nvPr/>
        </p:nvGrpSpPr>
        <p:grpSpPr>
          <a:xfrm>
            <a:off x="330066" y="4736886"/>
            <a:ext cx="7050171" cy="1761148"/>
            <a:chOff x="365179" y="4919955"/>
            <a:chExt cx="7050171" cy="1761148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4D3DD1AE-FE60-456C-83B2-FBA3556F0BD3}"/>
                </a:ext>
              </a:extLst>
            </p:cNvPr>
            <p:cNvSpPr txBox="1"/>
            <p:nvPr/>
          </p:nvSpPr>
          <p:spPr>
            <a:xfrm>
              <a:off x="365179" y="5703912"/>
              <a:ext cx="6660000" cy="9771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Possibilité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d'encadrement de mémoire par un Actuaire certifié IA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Vous préparez un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Bac + 5 en Statistique, Actuariat, Ingénierie Financière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Vous faites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preuve d’adaptabilité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, de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rigueur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 et de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méthode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,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d'esprit d'analyse 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et de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synthèse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Vous disposez de connaissance sur des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outils de programmation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 ou de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requêtage</a:t>
              </a:r>
              <a:r>
                <a:rPr lang="fr-FR" sz="1150" spc="-60" dirty="0">
                  <a:solidFill>
                    <a:schemeClr val="accent3">
                      <a:lumMod val="50000"/>
                      <a:lumOff val="50000"/>
                    </a:schemeClr>
                  </a:solidFill>
                  <a:latin typeface="+mj-lt"/>
                </a:rPr>
                <a:t> tels que </a:t>
              </a:r>
              <a:r>
                <a:rPr lang="fr-FR" sz="1150" spc="-60" dirty="0">
                  <a:solidFill>
                    <a:schemeClr val="accent3">
                      <a:lumMod val="65000"/>
                      <a:lumOff val="35000"/>
                    </a:schemeClr>
                  </a:solidFill>
                  <a:latin typeface="Gilroy Bold" panose="00000800000000000000" pitchFamily="50" charset="0"/>
                </a:rPr>
                <a:t>VBA, Excel, SAS, BO, Python/C++.</a:t>
              </a:r>
            </a:p>
          </p:txBody>
        </p:sp>
        <p:grpSp>
          <p:nvGrpSpPr>
            <p:cNvPr id="2" name="Groupe 1">
              <a:extLst>
                <a:ext uri="{FF2B5EF4-FFF2-40B4-BE49-F238E27FC236}">
                  <a16:creationId xmlns:a16="http://schemas.microsoft.com/office/drawing/2014/main" id="{F717C1DA-7E2D-8ADE-D7A6-D14140257B98}"/>
                </a:ext>
              </a:extLst>
            </p:cNvPr>
            <p:cNvGrpSpPr/>
            <p:nvPr/>
          </p:nvGrpSpPr>
          <p:grpSpPr>
            <a:xfrm>
              <a:off x="4139905" y="4919955"/>
              <a:ext cx="3275445" cy="684001"/>
              <a:chOff x="4139876" y="5057874"/>
              <a:chExt cx="3275445" cy="684001"/>
            </a:xfrm>
          </p:grpSpPr>
          <p:pic>
            <p:nvPicPr>
              <p:cNvPr id="8" name="object 2">
                <a:extLst>
                  <a:ext uri="{FF2B5EF4-FFF2-40B4-BE49-F238E27FC236}">
                    <a16:creationId xmlns:a16="http://schemas.microsoft.com/office/drawing/2014/main" id="{0348B85D-9926-3D63-E60B-E31EA9F50A1B}"/>
                  </a:ext>
                </a:extLst>
              </p:cNvPr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4139876" y="5205986"/>
                <a:ext cx="3165829" cy="487590"/>
              </a:xfrm>
              <a:prstGeom prst="rect">
                <a:avLst/>
              </a:prstGeom>
            </p:spPr>
          </p:pic>
          <p:sp>
            <p:nvSpPr>
              <p:cNvPr id="13" name="Titre 1">
                <a:extLst>
                  <a:ext uri="{FF2B5EF4-FFF2-40B4-BE49-F238E27FC236}">
                    <a16:creationId xmlns:a16="http://schemas.microsoft.com/office/drawing/2014/main" id="{4FBCC48C-62F4-57B1-D876-51FB3494FC9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62993" y="5057874"/>
                <a:ext cx="2952328" cy="684001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Autofit/>
              </a:bodyPr>
              <a:lstStyle>
                <a:lvl1pPr marL="0" indent="0" algn="l" defTabSz="755853" rtl="0" eaLnBrk="1" latinLnBrk="0" hangingPunct="1">
                  <a:lnSpc>
                    <a:spcPts val="3555"/>
                  </a:lnSpc>
                  <a:spcBef>
                    <a:spcPct val="0"/>
                  </a:spcBef>
                  <a:buFont typeface="+mj-lt"/>
                  <a:buNone/>
                  <a:defRPr sz="2811" b="0" u="heavy" kern="1200" cap="all" baseline="0">
                    <a:solidFill>
                      <a:schemeClr val="tx1"/>
                    </a:solidFill>
                    <a:uFill>
                      <a:solidFill>
                        <a:srgbClr val="FECD1A"/>
                      </a:solidFill>
                    </a:uFill>
                    <a:latin typeface="Gilroy" pitchFamily="50" charset="0"/>
                    <a:ea typeface="+mj-ea"/>
                    <a:cs typeface="Arial" pitchFamily="34" charset="0"/>
                  </a:defRPr>
                </a:lvl1pPr>
              </a:lstStyle>
              <a:p>
                <a:r>
                  <a:rPr lang="fr-FR" sz="1600" b="1" u="none" spc="-60" dirty="0">
                    <a:latin typeface="Gilroy Black" panose="00000A00000000000000" pitchFamily="50" charset="0"/>
                  </a:rPr>
                  <a:t>Vos atouts pour ce poste</a:t>
                </a:r>
              </a:p>
            </p:txBody>
          </p:sp>
        </p:grpSp>
      </p:grp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94ED61C9-84AC-706E-A732-01D339124B7C}"/>
              </a:ext>
            </a:extLst>
          </p:cNvPr>
          <p:cNvGrpSpPr/>
          <p:nvPr/>
        </p:nvGrpSpPr>
        <p:grpSpPr>
          <a:xfrm>
            <a:off x="265943" y="6619254"/>
            <a:ext cx="6660000" cy="3479180"/>
            <a:chOff x="265943" y="6786066"/>
            <a:chExt cx="6660000" cy="3479180"/>
          </a:xfrm>
        </p:grpSpPr>
        <p:sp>
          <p:nvSpPr>
            <p:cNvPr id="17" name="ZoneTexte 16">
              <a:extLst>
                <a:ext uri="{FF2B5EF4-FFF2-40B4-BE49-F238E27FC236}">
                  <a16:creationId xmlns:a16="http://schemas.microsoft.com/office/drawing/2014/main" id="{51B34E4A-7B18-5D63-76FE-472E2542C569}"/>
                </a:ext>
              </a:extLst>
            </p:cNvPr>
            <p:cNvSpPr txBox="1"/>
            <p:nvPr/>
          </p:nvSpPr>
          <p:spPr>
            <a:xfrm>
              <a:off x="379756" y="8226226"/>
              <a:ext cx="4448438" cy="20390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Favorise l’équilibre vie personnelle / vie professionnelle : accord télétravail, horaires flexibles, droit à la déconnexion.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Propose un package de rémunération globale : Intéressement, prime vacances,  13</a:t>
              </a:r>
              <a:r>
                <a:rPr lang="fr-FR" sz="1150" spc="-60" baseline="30000" dirty="0">
                  <a:solidFill>
                    <a:schemeClr val="accent4"/>
                  </a:solidFill>
                  <a:latin typeface="+mj-lt"/>
                </a:rPr>
                <a:t>ème</a:t>
              </a: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 mois..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Offre des avantages sociaux : CSE, titres restaurant, restaurant d’entreprise, salle de sport, médiathèque, complémentaire santé haut de gamme – individuelle ou familiale.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  <a:p>
              <a:r>
                <a:rPr lang="fr-FR" sz="1150" b="1" spc="-60" dirty="0">
                  <a:solidFill>
                    <a:schemeClr val="accent4"/>
                  </a:solidFill>
                  <a:latin typeface="+mj-lt"/>
                </a:rPr>
                <a:t>        </a:t>
              </a:r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1150" spc="-60" dirty="0">
                <a:solidFill>
                  <a:schemeClr val="accent4"/>
                </a:solidFill>
                <a:latin typeface="+mj-lt"/>
              </a:endParaRP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3BEC6663-FE62-124D-EC82-910E0DDA2CF5}"/>
                </a:ext>
              </a:extLst>
            </p:cNvPr>
            <p:cNvSpPr txBox="1"/>
            <p:nvPr/>
          </p:nvSpPr>
          <p:spPr>
            <a:xfrm>
              <a:off x="265943" y="7530970"/>
              <a:ext cx="6660000" cy="62324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fr-FR" sz="1150" spc="-60" dirty="0">
                  <a:solidFill>
                    <a:schemeClr val="accent4"/>
                  </a:solidFill>
                  <a:latin typeface="+mj-lt"/>
                </a:rPr>
                <a:t>Chez AGRICA, nous recrutons des alternants chaque année et nous favorisons votre réussite en formant les tuteurs, en organisant des événements dédiés à votre intégration et en vous accompagnant tout au long de votre contrat. Rejoindre AGRICA c’est rejoindre un groupe paritaire à taille humaine qui : </a:t>
              </a:r>
            </a:p>
          </p:txBody>
        </p:sp>
        <p:grpSp>
          <p:nvGrpSpPr>
            <p:cNvPr id="14" name="Groupe 13">
              <a:extLst>
                <a:ext uri="{FF2B5EF4-FFF2-40B4-BE49-F238E27FC236}">
                  <a16:creationId xmlns:a16="http://schemas.microsoft.com/office/drawing/2014/main" id="{2F100888-EC97-7D3E-5D98-4C1B45DA4280}"/>
                </a:ext>
              </a:extLst>
            </p:cNvPr>
            <p:cNvGrpSpPr/>
            <p:nvPr/>
          </p:nvGrpSpPr>
          <p:grpSpPr>
            <a:xfrm>
              <a:off x="346910" y="6786066"/>
              <a:ext cx="3207961" cy="684001"/>
              <a:chOff x="283844" y="6858074"/>
              <a:chExt cx="3207961" cy="684001"/>
            </a:xfrm>
          </p:grpSpPr>
          <p:pic>
            <p:nvPicPr>
              <p:cNvPr id="29" name="object 2">
                <a:extLst>
                  <a:ext uri="{FF2B5EF4-FFF2-40B4-BE49-F238E27FC236}">
                    <a16:creationId xmlns:a16="http://schemas.microsoft.com/office/drawing/2014/main" id="{7434B275-5D16-6CE4-0AF3-BCA3D4752876}"/>
                  </a:ext>
                </a:extLst>
              </p:cNvPr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283844" y="7012300"/>
                <a:ext cx="3165829" cy="487590"/>
              </a:xfrm>
              <a:prstGeom prst="rect">
                <a:avLst/>
              </a:prstGeom>
            </p:spPr>
          </p:pic>
          <p:sp>
            <p:nvSpPr>
              <p:cNvPr id="30" name="Titre 1">
                <a:extLst>
                  <a:ext uri="{FF2B5EF4-FFF2-40B4-BE49-F238E27FC236}">
                    <a16:creationId xmlns:a16="http://schemas.microsoft.com/office/drawing/2014/main" id="{F86EE8EC-2AAD-EB0A-4DE7-FADAACAE1B4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39477" y="6858074"/>
                <a:ext cx="2952328" cy="684001"/>
              </a:xfrm>
              <a:prstGeom prst="rect">
                <a:avLst/>
              </a:prstGeom>
            </p:spPr>
            <p:txBody>
              <a:bodyPr vert="horz" lIns="0" tIns="0" rIns="0" bIns="0" rtlCol="0" anchor="ctr" anchorCtr="0">
                <a:noAutofit/>
              </a:bodyPr>
              <a:lstStyle>
                <a:lvl1pPr marL="0" indent="0" algn="l" defTabSz="755853" rtl="0" eaLnBrk="1" latinLnBrk="0" hangingPunct="1">
                  <a:lnSpc>
                    <a:spcPts val="3555"/>
                  </a:lnSpc>
                  <a:spcBef>
                    <a:spcPct val="0"/>
                  </a:spcBef>
                  <a:buFont typeface="+mj-lt"/>
                  <a:buNone/>
                  <a:defRPr sz="2811" b="0" u="heavy" kern="1200" cap="all" baseline="0">
                    <a:solidFill>
                      <a:schemeClr val="tx1"/>
                    </a:solidFill>
                    <a:uFill>
                      <a:solidFill>
                        <a:srgbClr val="FECD1A"/>
                      </a:solidFill>
                    </a:uFill>
                    <a:latin typeface="Gilroy" pitchFamily="50" charset="0"/>
                    <a:ea typeface="+mj-ea"/>
                    <a:cs typeface="Arial" pitchFamily="34" charset="0"/>
                  </a:defRPr>
                </a:lvl1pPr>
              </a:lstStyle>
              <a:p>
                <a:r>
                  <a:rPr lang="fr-FR" sz="1600" b="1" u="none" spc="-60" dirty="0">
                    <a:latin typeface="Gilroy Black" panose="00000A00000000000000" pitchFamily="50" charset="0"/>
                  </a:rPr>
                  <a:t>Ce que nous vous offrons</a:t>
                </a:r>
              </a:p>
            </p:txBody>
          </p:sp>
        </p:grp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7A8C52A2-C710-568F-3045-F0B4B96F4865}"/>
              </a:ext>
            </a:extLst>
          </p:cNvPr>
          <p:cNvGrpSpPr/>
          <p:nvPr/>
        </p:nvGrpSpPr>
        <p:grpSpPr>
          <a:xfrm>
            <a:off x="5579639" y="1529482"/>
            <a:ext cx="864494" cy="690496"/>
            <a:chOff x="2557463" y="1320800"/>
            <a:chExt cx="773113" cy="588963"/>
          </a:xfrm>
          <a:solidFill>
            <a:schemeClr val="bg2"/>
          </a:solidFill>
        </p:grpSpPr>
        <p:sp>
          <p:nvSpPr>
            <p:cNvPr id="4" name="Freeform 5">
              <a:extLst>
                <a:ext uri="{FF2B5EF4-FFF2-40B4-BE49-F238E27FC236}">
                  <a16:creationId xmlns:a16="http://schemas.microsoft.com/office/drawing/2014/main" id="{5A7508CE-9423-0A04-F0CC-3C3A1BC9580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557463" y="1320800"/>
              <a:ext cx="217488" cy="588963"/>
            </a:xfrm>
            <a:custGeom>
              <a:avLst/>
              <a:gdLst>
                <a:gd name="T0" fmla="*/ 29 w 58"/>
                <a:gd name="T1" fmla="*/ 39 h 156"/>
                <a:gd name="T2" fmla="*/ 48 w 58"/>
                <a:gd name="T3" fmla="*/ 19 h 156"/>
                <a:gd name="T4" fmla="*/ 29 w 58"/>
                <a:gd name="T5" fmla="*/ 0 h 156"/>
                <a:gd name="T6" fmla="*/ 9 w 58"/>
                <a:gd name="T7" fmla="*/ 19 h 156"/>
                <a:gd name="T8" fmla="*/ 29 w 58"/>
                <a:gd name="T9" fmla="*/ 39 h 156"/>
                <a:gd name="T10" fmla="*/ 0 w 58"/>
                <a:gd name="T11" fmla="*/ 58 h 156"/>
                <a:gd name="T12" fmla="*/ 3 w 58"/>
                <a:gd name="T13" fmla="*/ 101 h 156"/>
                <a:gd name="T14" fmla="*/ 8 w 58"/>
                <a:gd name="T15" fmla="*/ 106 h 156"/>
                <a:gd name="T16" fmla="*/ 11 w 58"/>
                <a:gd name="T17" fmla="*/ 106 h 156"/>
                <a:gd name="T18" fmla="*/ 14 w 58"/>
                <a:gd name="T19" fmla="*/ 152 h 156"/>
                <a:gd name="T20" fmla="*/ 19 w 58"/>
                <a:gd name="T21" fmla="*/ 156 h 156"/>
                <a:gd name="T22" fmla="*/ 38 w 58"/>
                <a:gd name="T23" fmla="*/ 156 h 156"/>
                <a:gd name="T24" fmla="*/ 43 w 58"/>
                <a:gd name="T25" fmla="*/ 152 h 156"/>
                <a:gd name="T26" fmla="*/ 46 w 58"/>
                <a:gd name="T27" fmla="*/ 106 h 156"/>
                <a:gd name="T28" fmla="*/ 49 w 58"/>
                <a:gd name="T29" fmla="*/ 106 h 156"/>
                <a:gd name="T30" fmla="*/ 55 w 58"/>
                <a:gd name="T31" fmla="*/ 101 h 156"/>
                <a:gd name="T32" fmla="*/ 58 w 58"/>
                <a:gd name="T33" fmla="*/ 58 h 156"/>
                <a:gd name="T34" fmla="*/ 0 w 58"/>
                <a:gd name="T35" fmla="*/ 5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8" h="156">
                  <a:moveTo>
                    <a:pt x="29" y="39"/>
                  </a:moveTo>
                  <a:cubicBezTo>
                    <a:pt x="40" y="39"/>
                    <a:pt x="48" y="30"/>
                    <a:pt x="48" y="19"/>
                  </a:cubicBezTo>
                  <a:cubicBezTo>
                    <a:pt x="48" y="9"/>
                    <a:pt x="40" y="0"/>
                    <a:pt x="29" y="0"/>
                  </a:cubicBezTo>
                  <a:cubicBezTo>
                    <a:pt x="18" y="0"/>
                    <a:pt x="9" y="9"/>
                    <a:pt x="9" y="19"/>
                  </a:cubicBezTo>
                  <a:cubicBezTo>
                    <a:pt x="9" y="30"/>
                    <a:pt x="18" y="39"/>
                    <a:pt x="29" y="39"/>
                  </a:cubicBezTo>
                  <a:moveTo>
                    <a:pt x="0" y="58"/>
                  </a:moveTo>
                  <a:cubicBezTo>
                    <a:pt x="3" y="101"/>
                    <a:pt x="3" y="101"/>
                    <a:pt x="3" y="101"/>
                  </a:cubicBezTo>
                  <a:cubicBezTo>
                    <a:pt x="3" y="104"/>
                    <a:pt x="5" y="106"/>
                    <a:pt x="8" y="106"/>
                  </a:cubicBezTo>
                  <a:cubicBezTo>
                    <a:pt x="11" y="106"/>
                    <a:pt x="11" y="106"/>
                    <a:pt x="11" y="106"/>
                  </a:cubicBezTo>
                  <a:cubicBezTo>
                    <a:pt x="14" y="152"/>
                    <a:pt x="14" y="152"/>
                    <a:pt x="14" y="152"/>
                  </a:cubicBezTo>
                  <a:cubicBezTo>
                    <a:pt x="15" y="154"/>
                    <a:pt x="17" y="156"/>
                    <a:pt x="19" y="156"/>
                  </a:cubicBezTo>
                  <a:cubicBezTo>
                    <a:pt x="38" y="156"/>
                    <a:pt x="38" y="156"/>
                    <a:pt x="38" y="156"/>
                  </a:cubicBezTo>
                  <a:cubicBezTo>
                    <a:pt x="41" y="156"/>
                    <a:pt x="43" y="154"/>
                    <a:pt x="43" y="152"/>
                  </a:cubicBezTo>
                  <a:cubicBezTo>
                    <a:pt x="46" y="106"/>
                    <a:pt x="46" y="106"/>
                    <a:pt x="46" y="106"/>
                  </a:cubicBezTo>
                  <a:cubicBezTo>
                    <a:pt x="49" y="106"/>
                    <a:pt x="49" y="106"/>
                    <a:pt x="49" y="106"/>
                  </a:cubicBezTo>
                  <a:cubicBezTo>
                    <a:pt x="52" y="106"/>
                    <a:pt x="54" y="104"/>
                    <a:pt x="55" y="101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8" y="43"/>
                    <a:pt x="0" y="43"/>
                    <a:pt x="0" y="5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3907D7CF-D68C-101B-5C18-6E6978755AC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2835275" y="1320800"/>
              <a:ext cx="217488" cy="588963"/>
            </a:xfrm>
            <a:custGeom>
              <a:avLst/>
              <a:gdLst>
                <a:gd name="T0" fmla="*/ 29 w 58"/>
                <a:gd name="T1" fmla="*/ 39 h 156"/>
                <a:gd name="T2" fmla="*/ 49 w 58"/>
                <a:gd name="T3" fmla="*/ 19 h 156"/>
                <a:gd name="T4" fmla="*/ 29 w 58"/>
                <a:gd name="T5" fmla="*/ 0 h 156"/>
                <a:gd name="T6" fmla="*/ 9 w 58"/>
                <a:gd name="T7" fmla="*/ 19 h 156"/>
                <a:gd name="T8" fmla="*/ 29 w 58"/>
                <a:gd name="T9" fmla="*/ 39 h 156"/>
                <a:gd name="T10" fmla="*/ 0 w 58"/>
                <a:gd name="T11" fmla="*/ 58 h 156"/>
                <a:gd name="T12" fmla="*/ 3 w 58"/>
                <a:gd name="T13" fmla="*/ 101 h 156"/>
                <a:gd name="T14" fmla="*/ 9 w 58"/>
                <a:gd name="T15" fmla="*/ 106 h 156"/>
                <a:gd name="T16" fmla="*/ 12 w 58"/>
                <a:gd name="T17" fmla="*/ 106 h 156"/>
                <a:gd name="T18" fmla="*/ 15 w 58"/>
                <a:gd name="T19" fmla="*/ 152 h 156"/>
                <a:gd name="T20" fmla="*/ 20 w 58"/>
                <a:gd name="T21" fmla="*/ 156 h 156"/>
                <a:gd name="T22" fmla="*/ 38 w 58"/>
                <a:gd name="T23" fmla="*/ 156 h 156"/>
                <a:gd name="T24" fmla="*/ 43 w 58"/>
                <a:gd name="T25" fmla="*/ 152 h 156"/>
                <a:gd name="T26" fmla="*/ 46 w 58"/>
                <a:gd name="T27" fmla="*/ 106 h 156"/>
                <a:gd name="T28" fmla="*/ 50 w 58"/>
                <a:gd name="T29" fmla="*/ 106 h 156"/>
                <a:gd name="T30" fmla="*/ 55 w 58"/>
                <a:gd name="T31" fmla="*/ 101 h 156"/>
                <a:gd name="T32" fmla="*/ 58 w 58"/>
                <a:gd name="T33" fmla="*/ 58 h 156"/>
                <a:gd name="T34" fmla="*/ 0 w 58"/>
                <a:gd name="T35" fmla="*/ 5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8" h="156">
                  <a:moveTo>
                    <a:pt x="29" y="39"/>
                  </a:moveTo>
                  <a:cubicBezTo>
                    <a:pt x="40" y="39"/>
                    <a:pt x="49" y="30"/>
                    <a:pt x="49" y="19"/>
                  </a:cubicBezTo>
                  <a:cubicBezTo>
                    <a:pt x="49" y="9"/>
                    <a:pt x="40" y="0"/>
                    <a:pt x="29" y="0"/>
                  </a:cubicBezTo>
                  <a:cubicBezTo>
                    <a:pt x="18" y="0"/>
                    <a:pt x="9" y="9"/>
                    <a:pt x="9" y="19"/>
                  </a:cubicBezTo>
                  <a:cubicBezTo>
                    <a:pt x="9" y="30"/>
                    <a:pt x="18" y="39"/>
                    <a:pt x="29" y="39"/>
                  </a:cubicBezTo>
                  <a:moveTo>
                    <a:pt x="0" y="58"/>
                  </a:moveTo>
                  <a:cubicBezTo>
                    <a:pt x="3" y="101"/>
                    <a:pt x="3" y="101"/>
                    <a:pt x="3" y="101"/>
                  </a:cubicBezTo>
                  <a:cubicBezTo>
                    <a:pt x="3" y="104"/>
                    <a:pt x="6" y="106"/>
                    <a:pt x="9" y="106"/>
                  </a:cubicBezTo>
                  <a:cubicBezTo>
                    <a:pt x="12" y="106"/>
                    <a:pt x="12" y="106"/>
                    <a:pt x="12" y="106"/>
                  </a:cubicBezTo>
                  <a:cubicBezTo>
                    <a:pt x="15" y="152"/>
                    <a:pt x="15" y="152"/>
                    <a:pt x="15" y="152"/>
                  </a:cubicBezTo>
                  <a:cubicBezTo>
                    <a:pt x="15" y="154"/>
                    <a:pt x="17" y="156"/>
                    <a:pt x="20" y="156"/>
                  </a:cubicBezTo>
                  <a:cubicBezTo>
                    <a:pt x="38" y="156"/>
                    <a:pt x="38" y="156"/>
                    <a:pt x="38" y="156"/>
                  </a:cubicBezTo>
                  <a:cubicBezTo>
                    <a:pt x="41" y="156"/>
                    <a:pt x="43" y="154"/>
                    <a:pt x="43" y="152"/>
                  </a:cubicBezTo>
                  <a:cubicBezTo>
                    <a:pt x="46" y="106"/>
                    <a:pt x="46" y="106"/>
                    <a:pt x="46" y="106"/>
                  </a:cubicBezTo>
                  <a:cubicBezTo>
                    <a:pt x="50" y="106"/>
                    <a:pt x="50" y="106"/>
                    <a:pt x="50" y="106"/>
                  </a:cubicBezTo>
                  <a:cubicBezTo>
                    <a:pt x="52" y="106"/>
                    <a:pt x="55" y="104"/>
                    <a:pt x="55" y="101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8" y="43"/>
                    <a:pt x="0" y="43"/>
                    <a:pt x="0" y="5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011028F-55C0-2B09-CBC2-4FF9ED1F3BC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13088" y="1320800"/>
              <a:ext cx="217488" cy="588963"/>
            </a:xfrm>
            <a:custGeom>
              <a:avLst/>
              <a:gdLst>
                <a:gd name="T0" fmla="*/ 29 w 58"/>
                <a:gd name="T1" fmla="*/ 39 h 156"/>
                <a:gd name="T2" fmla="*/ 49 w 58"/>
                <a:gd name="T3" fmla="*/ 19 h 156"/>
                <a:gd name="T4" fmla="*/ 29 w 58"/>
                <a:gd name="T5" fmla="*/ 0 h 156"/>
                <a:gd name="T6" fmla="*/ 10 w 58"/>
                <a:gd name="T7" fmla="*/ 19 h 156"/>
                <a:gd name="T8" fmla="*/ 29 w 58"/>
                <a:gd name="T9" fmla="*/ 39 h 156"/>
                <a:gd name="T10" fmla="*/ 0 w 58"/>
                <a:gd name="T11" fmla="*/ 58 h 156"/>
                <a:gd name="T12" fmla="*/ 4 w 58"/>
                <a:gd name="T13" fmla="*/ 101 h 156"/>
                <a:gd name="T14" fmla="*/ 9 w 58"/>
                <a:gd name="T15" fmla="*/ 106 h 156"/>
                <a:gd name="T16" fmla="*/ 12 w 58"/>
                <a:gd name="T17" fmla="*/ 106 h 156"/>
                <a:gd name="T18" fmla="*/ 15 w 58"/>
                <a:gd name="T19" fmla="*/ 152 h 156"/>
                <a:gd name="T20" fmla="*/ 20 w 58"/>
                <a:gd name="T21" fmla="*/ 156 h 156"/>
                <a:gd name="T22" fmla="*/ 39 w 58"/>
                <a:gd name="T23" fmla="*/ 156 h 156"/>
                <a:gd name="T24" fmla="*/ 44 w 58"/>
                <a:gd name="T25" fmla="*/ 152 h 156"/>
                <a:gd name="T26" fmla="*/ 47 w 58"/>
                <a:gd name="T27" fmla="*/ 106 h 156"/>
                <a:gd name="T28" fmla="*/ 50 w 58"/>
                <a:gd name="T29" fmla="*/ 106 h 156"/>
                <a:gd name="T30" fmla="*/ 55 w 58"/>
                <a:gd name="T31" fmla="*/ 101 h 156"/>
                <a:gd name="T32" fmla="*/ 58 w 58"/>
                <a:gd name="T33" fmla="*/ 58 h 156"/>
                <a:gd name="T34" fmla="*/ 0 w 58"/>
                <a:gd name="T35" fmla="*/ 5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8" h="156">
                  <a:moveTo>
                    <a:pt x="29" y="39"/>
                  </a:moveTo>
                  <a:cubicBezTo>
                    <a:pt x="40" y="39"/>
                    <a:pt x="49" y="30"/>
                    <a:pt x="49" y="19"/>
                  </a:cubicBezTo>
                  <a:cubicBezTo>
                    <a:pt x="49" y="9"/>
                    <a:pt x="40" y="0"/>
                    <a:pt x="29" y="0"/>
                  </a:cubicBezTo>
                  <a:cubicBezTo>
                    <a:pt x="19" y="0"/>
                    <a:pt x="10" y="9"/>
                    <a:pt x="10" y="19"/>
                  </a:cubicBezTo>
                  <a:cubicBezTo>
                    <a:pt x="10" y="30"/>
                    <a:pt x="19" y="39"/>
                    <a:pt x="29" y="39"/>
                  </a:cubicBezTo>
                  <a:moveTo>
                    <a:pt x="0" y="58"/>
                  </a:moveTo>
                  <a:cubicBezTo>
                    <a:pt x="4" y="101"/>
                    <a:pt x="4" y="101"/>
                    <a:pt x="4" y="101"/>
                  </a:cubicBezTo>
                  <a:cubicBezTo>
                    <a:pt x="4" y="104"/>
                    <a:pt x="6" y="106"/>
                    <a:pt x="9" y="106"/>
                  </a:cubicBezTo>
                  <a:cubicBezTo>
                    <a:pt x="12" y="106"/>
                    <a:pt x="12" y="106"/>
                    <a:pt x="12" y="106"/>
                  </a:cubicBezTo>
                  <a:cubicBezTo>
                    <a:pt x="15" y="152"/>
                    <a:pt x="15" y="152"/>
                    <a:pt x="15" y="152"/>
                  </a:cubicBezTo>
                  <a:cubicBezTo>
                    <a:pt x="15" y="154"/>
                    <a:pt x="17" y="156"/>
                    <a:pt x="20" y="156"/>
                  </a:cubicBezTo>
                  <a:cubicBezTo>
                    <a:pt x="39" y="156"/>
                    <a:pt x="39" y="156"/>
                    <a:pt x="39" y="156"/>
                  </a:cubicBezTo>
                  <a:cubicBezTo>
                    <a:pt x="41" y="156"/>
                    <a:pt x="44" y="154"/>
                    <a:pt x="44" y="152"/>
                  </a:cubicBezTo>
                  <a:cubicBezTo>
                    <a:pt x="47" y="106"/>
                    <a:pt x="47" y="106"/>
                    <a:pt x="47" y="106"/>
                  </a:cubicBezTo>
                  <a:cubicBezTo>
                    <a:pt x="50" y="106"/>
                    <a:pt x="50" y="106"/>
                    <a:pt x="50" y="106"/>
                  </a:cubicBezTo>
                  <a:cubicBezTo>
                    <a:pt x="53" y="106"/>
                    <a:pt x="55" y="104"/>
                    <a:pt x="55" y="101"/>
                  </a:cubicBezTo>
                  <a:cubicBezTo>
                    <a:pt x="58" y="58"/>
                    <a:pt x="58" y="58"/>
                    <a:pt x="58" y="58"/>
                  </a:cubicBezTo>
                  <a:cubicBezTo>
                    <a:pt x="58" y="43"/>
                    <a:pt x="0" y="43"/>
                    <a:pt x="0" y="5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3200"/>
            </a:p>
          </p:txBody>
        </p:sp>
      </p:grpSp>
    </p:spTree>
    <p:extLst>
      <p:ext uri="{BB962C8B-B14F-4D97-AF65-F5344CB8AC3E}">
        <p14:creationId xmlns:p14="http://schemas.microsoft.com/office/powerpoint/2010/main" val="22916045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Agrica">
      <a:dk1>
        <a:srgbClr val="005DA8"/>
      </a:dk1>
      <a:lt1>
        <a:sysClr val="window" lastClr="FFFFFF"/>
      </a:lt1>
      <a:dk2>
        <a:srgbClr val="005DA8"/>
      </a:dk2>
      <a:lt2>
        <a:srgbClr val="FECD1A"/>
      </a:lt2>
      <a:accent1>
        <a:srgbClr val="B0D303"/>
      </a:accent1>
      <a:accent2>
        <a:srgbClr val="91D0D4"/>
      </a:accent2>
      <a:accent3>
        <a:srgbClr val="000000"/>
      </a:accent3>
      <a:accent4>
        <a:srgbClr val="7F7F7F"/>
      </a:accent4>
      <a:accent5>
        <a:srgbClr val="DA9100"/>
      </a:accent5>
      <a:accent6>
        <a:srgbClr val="61B628"/>
      </a:accent6>
      <a:hlink>
        <a:srgbClr val="FFFFFF"/>
      </a:hlink>
      <a:folHlink>
        <a:srgbClr val="FFFFFF"/>
      </a:folHlink>
    </a:clrScheme>
    <a:fontScheme name="Personnalisé 1">
      <a:majorFont>
        <a:latin typeface="Gilroy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_groupe_4-3.potx" id="{9F0C5D54-EF6E-4F73-8AB9-A64FFED4E31B}" vid="{9C12D8CA-04F7-438D-8ACB-E3FE1561571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9670</TotalTime>
  <Words>364</Words>
  <Application>Microsoft Office PowerPoint</Application>
  <PresentationFormat>Personnalisé</PresentationFormat>
  <Paragraphs>26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Gilroy</vt:lpstr>
      <vt:lpstr>Gilroy Black</vt:lpstr>
      <vt:lpstr>Gilroy Bold</vt:lpstr>
      <vt:lpstr>Open Sans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HENTZIEN Ariane</dc:creator>
  <cp:lastModifiedBy>Ihsane MARHAM</cp:lastModifiedBy>
  <cp:revision>42</cp:revision>
  <cp:lastPrinted>2024-05-02T15:15:20Z</cp:lastPrinted>
  <dcterms:created xsi:type="dcterms:W3CDTF">2023-07-20T15:46:51Z</dcterms:created>
  <dcterms:modified xsi:type="dcterms:W3CDTF">2025-04-10T13:14:34Z</dcterms:modified>
</cp:coreProperties>
</file>