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2" r:id="rId2"/>
  </p:sldIdLst>
  <p:sldSz cx="7559675" cy="10691813"/>
  <p:notesSz cx="9866313" cy="14295438"/>
  <p:defaultText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4503"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1F"/>
    <a:srgbClr val="FCC329"/>
    <a:srgbClr val="F97821"/>
    <a:srgbClr val="FEC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94"/>
  </p:normalViewPr>
  <p:slideViewPr>
    <p:cSldViewPr>
      <p:cViewPr varScale="1">
        <p:scale>
          <a:sx n="74" d="100"/>
          <a:sy n="74" d="100"/>
        </p:scale>
        <p:origin x="2868" y="66"/>
      </p:cViewPr>
      <p:guideLst>
        <p:guide orient="horz" pos="3368"/>
        <p:guide pos="2381"/>
      </p:guideLst>
    </p:cSldViewPr>
  </p:slideViewPr>
  <p:notesTextViewPr>
    <p:cViewPr>
      <p:scale>
        <a:sx n="1" d="1"/>
        <a:sy n="1" d="1"/>
      </p:scale>
      <p:origin x="0" y="0"/>
    </p:cViewPr>
  </p:notesTextViewPr>
  <p:notesViewPr>
    <p:cSldViewPr>
      <p:cViewPr varScale="1">
        <p:scale>
          <a:sx n="98" d="100"/>
          <a:sy n="98" d="100"/>
        </p:scale>
        <p:origin x="-3564" y="-96"/>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sz="quarter" idx="1"/>
          </p:nvPr>
        </p:nvSpPr>
        <p:spPr>
          <a:xfrm>
            <a:off x="5588632" y="0"/>
            <a:ext cx="4275403" cy="714772"/>
          </a:xfrm>
          <a:prstGeom prst="rect">
            <a:avLst/>
          </a:prstGeom>
        </p:spPr>
        <p:txBody>
          <a:bodyPr vert="horz" lIns="133046" tIns="66523" rIns="133046" bIns="66523" rtlCol="0"/>
          <a:lstStyle>
            <a:lvl1pPr algn="r">
              <a:defRPr sz="1700"/>
            </a:lvl1pPr>
          </a:lstStyle>
          <a:p>
            <a:fld id="{56853B46-1808-4E8A-A979-01F28E62E61F}" type="datetimeFigureOut">
              <a:rPr lang="fr-FR" smtClean="0"/>
              <a:t>04/04/2025</a:t>
            </a:fld>
            <a:endParaRPr lang="fr-FR"/>
          </a:p>
        </p:txBody>
      </p:sp>
      <p:sp>
        <p:nvSpPr>
          <p:cNvPr id="4" name="Espace réservé du pied de page 3"/>
          <p:cNvSpPr>
            <a:spLocks noGrp="1"/>
          </p:cNvSpPr>
          <p:nvPr>
            <p:ph type="ftr" sz="quarter" idx="2"/>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5" name="Espace réservé du numéro de diapositive 4"/>
          <p:cNvSpPr>
            <a:spLocks noGrp="1"/>
          </p:cNvSpPr>
          <p:nvPr>
            <p:ph type="sldNum" sz="quarter" idx="3"/>
          </p:nvPr>
        </p:nvSpPr>
        <p:spPr>
          <a:xfrm>
            <a:off x="5588632" y="13578185"/>
            <a:ext cx="4275403" cy="714772"/>
          </a:xfrm>
          <a:prstGeom prst="rect">
            <a:avLst/>
          </a:prstGeom>
        </p:spPr>
        <p:txBody>
          <a:bodyPr vert="horz" lIns="133046" tIns="66523" rIns="133046" bIns="66523" rtlCol="0" anchor="b"/>
          <a:lstStyle>
            <a:lvl1pPr algn="r">
              <a:defRPr sz="1700"/>
            </a:lvl1pPr>
          </a:lstStyle>
          <a:p>
            <a:fld id="{451453AD-173C-4364-A6FE-DAFCA6CB8BA4}" type="slidenum">
              <a:rPr lang="fr-FR" smtClean="0"/>
              <a:t>‹N°›</a:t>
            </a:fld>
            <a:endParaRPr lang="fr-FR"/>
          </a:p>
        </p:txBody>
      </p:sp>
    </p:spTree>
    <p:extLst>
      <p:ext uri="{BB962C8B-B14F-4D97-AF65-F5344CB8AC3E}">
        <p14:creationId xmlns:p14="http://schemas.microsoft.com/office/powerpoint/2010/main" val="1573129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idx="1"/>
          </p:nvPr>
        </p:nvSpPr>
        <p:spPr>
          <a:xfrm>
            <a:off x="5588632" y="0"/>
            <a:ext cx="4275403" cy="714772"/>
          </a:xfrm>
          <a:prstGeom prst="rect">
            <a:avLst/>
          </a:prstGeom>
        </p:spPr>
        <p:txBody>
          <a:bodyPr vert="horz" lIns="133046" tIns="66523" rIns="133046" bIns="66523" rtlCol="0"/>
          <a:lstStyle>
            <a:lvl1pPr algn="r">
              <a:defRPr sz="1700"/>
            </a:lvl1pPr>
          </a:lstStyle>
          <a:p>
            <a:fld id="{F0305209-6D8E-4E22-8842-F8A3912D0A37}"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3036888" y="1071563"/>
            <a:ext cx="3792537" cy="5362575"/>
          </a:xfrm>
          <a:prstGeom prst="rect">
            <a:avLst/>
          </a:prstGeom>
          <a:noFill/>
          <a:ln w="12700">
            <a:solidFill>
              <a:prstClr val="black"/>
            </a:solidFill>
          </a:ln>
        </p:spPr>
        <p:txBody>
          <a:bodyPr vert="horz" lIns="133046" tIns="66523" rIns="133046" bIns="66523" rtlCol="0" anchor="ctr"/>
          <a:lstStyle/>
          <a:p>
            <a:endParaRPr lang="fr-FR"/>
          </a:p>
        </p:txBody>
      </p:sp>
      <p:sp>
        <p:nvSpPr>
          <p:cNvPr id="5" name="Espace réservé des commentaires 4"/>
          <p:cNvSpPr>
            <a:spLocks noGrp="1"/>
          </p:cNvSpPr>
          <p:nvPr>
            <p:ph type="body" sz="quarter" idx="3"/>
          </p:nvPr>
        </p:nvSpPr>
        <p:spPr>
          <a:xfrm>
            <a:off x="986632" y="6790339"/>
            <a:ext cx="7893050" cy="6432947"/>
          </a:xfrm>
          <a:prstGeom prst="rect">
            <a:avLst/>
          </a:prstGeom>
        </p:spPr>
        <p:txBody>
          <a:bodyPr vert="horz" lIns="133046" tIns="66523" rIns="133046" bIns="6652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5588632" y="13578185"/>
            <a:ext cx="4275403" cy="714772"/>
          </a:xfrm>
          <a:prstGeom prst="rect">
            <a:avLst/>
          </a:prstGeom>
        </p:spPr>
        <p:txBody>
          <a:bodyPr vert="horz" lIns="133046" tIns="66523" rIns="133046" bIns="66523" rtlCol="0" anchor="b"/>
          <a:lstStyle>
            <a:lvl1pPr algn="r">
              <a:defRPr sz="1700"/>
            </a:lvl1pPr>
          </a:lstStyle>
          <a:p>
            <a:fld id="{B65AD6A2-A7B2-4CF1-8611-222D8B84222F}" type="slidenum">
              <a:rPr lang="fr-FR" smtClean="0"/>
              <a:t>‹N°›</a:t>
            </a:fld>
            <a:endParaRPr lang="fr-FR"/>
          </a:p>
        </p:txBody>
      </p:sp>
    </p:spTree>
    <p:extLst>
      <p:ext uri="{BB962C8B-B14F-4D97-AF65-F5344CB8AC3E}">
        <p14:creationId xmlns:p14="http://schemas.microsoft.com/office/powerpoint/2010/main" val="109883396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vec visuel">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a:xfrm>
            <a:off x="297624" y="561250"/>
            <a:ext cx="3095300" cy="8231667"/>
          </a:xfrm>
        </p:spPr>
        <p:txBody>
          <a:bodyPr/>
          <a:lstStyle/>
          <a:p>
            <a:r>
              <a:rPr lang="fr-FR"/>
              <a:t>Cliquez sur l'icône pour ajouter une image</a:t>
            </a:r>
            <a:endParaRPr lang="fr-FR" dirty="0"/>
          </a:p>
        </p:txBody>
      </p:sp>
      <p:sp>
        <p:nvSpPr>
          <p:cNvPr id="9" name="Rectangle 8"/>
          <p:cNvSpPr/>
          <p:nvPr userDrawn="1"/>
        </p:nvSpPr>
        <p:spPr>
          <a:xfrm>
            <a:off x="3392927" y="561252"/>
            <a:ext cx="38691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298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297625" y="2352245"/>
            <a:ext cx="6905667" cy="6586065"/>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1748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458105" y="2459318"/>
            <a:ext cx="5973006" cy="6928039"/>
          </a:xfrm>
        </p:spPr>
        <p:txBody>
          <a:bodyPr/>
          <a:lstStyle>
            <a:lvl1pPr marL="146972" indent="-146972">
              <a:lnSpc>
                <a:spcPts val="2480"/>
              </a:lnSpc>
              <a:spcBef>
                <a:spcPts val="0"/>
              </a:spcBef>
              <a:buClr>
                <a:schemeClr val="bg2"/>
              </a:buClr>
              <a:buFont typeface="+mj-lt"/>
              <a:buAutoNum type="arabicPeriod"/>
              <a:defRPr sz="1075" b="0" cap="none" baseline="0">
                <a:latin typeface="Gilroy" pitchFamily="50" charset="0"/>
              </a:defRPr>
            </a:lvl1pPr>
            <a:lvl2pPr marL="146972"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9003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755763" y="3143001"/>
            <a:ext cx="5675347" cy="6244356"/>
          </a:xfrm>
        </p:spPr>
        <p:txBody>
          <a:bodyPr/>
          <a:lstStyle>
            <a:lvl1pPr marL="0" indent="0">
              <a:lnSpc>
                <a:spcPts val="2480"/>
              </a:lnSpc>
              <a:spcBef>
                <a:spcPts val="496"/>
              </a:spcBef>
              <a:buClr>
                <a:schemeClr val="bg2"/>
              </a:buClr>
              <a:buFont typeface="+mj-lt"/>
              <a:buNone/>
              <a:defRPr sz="1075" b="0" cap="none" baseline="0">
                <a:latin typeface="Gilroy" pitchFamily="50" charset="0"/>
              </a:defRPr>
            </a:lvl1pPr>
            <a:lvl2pPr marL="1313"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74723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386912" y="898021"/>
            <a:ext cx="6803708" cy="855490"/>
          </a:xfrm>
        </p:spPr>
        <p:txBody>
          <a:bodyPr/>
          <a:lstStyle/>
          <a:p>
            <a:r>
              <a:rPr lang="fr-FR"/>
              <a:t>Modifiez le style du titre</a:t>
            </a:r>
            <a:endParaRPr lang="fr-FR" dirty="0"/>
          </a:p>
        </p:txBody>
      </p:sp>
      <p:sp>
        <p:nvSpPr>
          <p:cNvPr id="3" name="Espace réservé du contenu 2"/>
          <p:cNvSpPr>
            <a:spLocks noGrp="1"/>
          </p:cNvSpPr>
          <p:nvPr>
            <p:ph idx="1"/>
          </p:nvPr>
        </p:nvSpPr>
        <p:spPr>
          <a:xfrm>
            <a:off x="386912" y="2052880"/>
            <a:ext cx="6803708" cy="7497987"/>
          </a:xfrm>
        </p:spPr>
        <p:txBody>
          <a:bodyPr/>
          <a:lstStyle>
            <a:lvl1pPr marL="146972" indent="-146972">
              <a:lnSpc>
                <a:spcPts val="2480"/>
              </a:lnSpc>
              <a:spcBef>
                <a:spcPts val="0"/>
              </a:spcBef>
              <a:buClr>
                <a:schemeClr val="bg2"/>
              </a:buClr>
              <a:buFont typeface="+mj-lt"/>
              <a:buAutoNum type="arabicPeriod"/>
              <a:defRPr sz="1075" b="0" cap="none" baseline="0"/>
            </a:lvl1pPr>
            <a:lvl2pPr marL="146972" indent="0">
              <a:lnSpc>
                <a:spcPts val="992"/>
              </a:lnSpc>
              <a:defRPr sz="827"/>
            </a:lvl2pPr>
          </a:lstStyle>
          <a:p>
            <a:pPr lvl="0"/>
            <a:r>
              <a:rPr lang="fr-FR"/>
              <a:t>Cliquez pour modifier les styles du texte du masque</a:t>
            </a:r>
          </a:p>
          <a:p>
            <a:pPr lvl="1"/>
            <a:r>
              <a:rPr lang="fr-FR"/>
              <a:t>Deuxième niveau</a:t>
            </a:r>
          </a:p>
        </p:txBody>
      </p:sp>
      <p:sp>
        <p:nvSpPr>
          <p:cNvPr id="5" name="Espace réservé du texte 4"/>
          <p:cNvSpPr>
            <a:spLocks noGrp="1"/>
          </p:cNvSpPr>
          <p:nvPr>
            <p:ph type="body" sz="quarter" idx="13" hasCustomPrompt="1"/>
          </p:nvPr>
        </p:nvSpPr>
        <p:spPr>
          <a:xfrm>
            <a:off x="387171" y="257403"/>
            <a:ext cx="2141908" cy="300295"/>
          </a:xfrm>
        </p:spPr>
        <p:txBody>
          <a:bodyPr/>
          <a:lstStyle>
            <a:lvl1pPr>
              <a:defRPr sz="827" u="none" baseline="0">
                <a:uFill>
                  <a:solidFill>
                    <a:schemeClr val="bg2"/>
                  </a:solidFill>
                </a:uFill>
              </a:defRPr>
            </a:lvl1pPr>
          </a:lstStyle>
          <a:p>
            <a:pPr lvl="0"/>
            <a:r>
              <a:rPr lang="fr-FR" dirty="0"/>
              <a:t>Titre de la partie</a:t>
            </a:r>
          </a:p>
        </p:txBody>
      </p:sp>
    </p:spTree>
    <p:extLst>
      <p:ext uri="{BB962C8B-B14F-4D97-AF65-F5344CB8AC3E}">
        <p14:creationId xmlns:p14="http://schemas.microsoft.com/office/powerpoint/2010/main" val="307627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4762458"/>
            <a:ext cx="2976204" cy="2544616"/>
          </a:xfrm>
        </p:spPr>
        <p:txBody>
          <a:bodyPr/>
          <a:lstStyle>
            <a:lvl1pPr marL="0" indent="0">
              <a:lnSpc>
                <a:spcPts val="1405"/>
              </a:lnSpc>
              <a:spcBef>
                <a:spcPts val="0"/>
              </a:spcBef>
              <a:buClr>
                <a:schemeClr val="bg2"/>
              </a:buClr>
              <a:buFont typeface="Arial" pitchFamily="34" charset="0"/>
              <a:buNone/>
              <a:defRPr sz="1323" b="1" i="0" cap="none" baseline="0"/>
            </a:lvl1pPr>
            <a:lvl2pPr marL="0" indent="0">
              <a:lnSpc>
                <a:spcPts val="1488"/>
              </a:lnSpc>
              <a:defRPr sz="1323" b="0"/>
            </a:lvl2pPr>
          </a:lstStyle>
          <a:p>
            <a:pPr lvl="0"/>
            <a:r>
              <a:rPr lang="fr-FR"/>
              <a:t>Cliquez pour modifier les styles du texte du masque</a:t>
            </a:r>
          </a:p>
          <a:p>
            <a:pPr lvl="1"/>
            <a:r>
              <a:rPr lang="fr-FR"/>
              <a:t>Deuxième niveau</a:t>
            </a:r>
          </a:p>
        </p:txBody>
      </p:sp>
      <p:grpSp>
        <p:nvGrpSpPr>
          <p:cNvPr id="13" name="Groupe 12"/>
          <p:cNvGrpSpPr/>
          <p:nvPr userDrawn="1"/>
        </p:nvGrpSpPr>
        <p:grpSpPr>
          <a:xfrm>
            <a:off x="386535" y="3759447"/>
            <a:ext cx="284801" cy="569243"/>
            <a:chOff x="539750" y="1803401"/>
            <a:chExt cx="344488" cy="325436"/>
          </a:xfrm>
          <a:solidFill>
            <a:schemeClr val="bg2"/>
          </a:solidFill>
        </p:grpSpPr>
        <p:sp>
          <p:nvSpPr>
            <p:cNvPr id="11" name="Freeform 5"/>
            <p:cNvSpPr>
              <a:spLocks/>
            </p:cNvSpPr>
            <p:nvPr userDrawn="1"/>
          </p:nvSpPr>
          <p:spPr bwMode="auto">
            <a:xfrm>
              <a:off x="539750" y="1803401"/>
              <a:ext cx="344488" cy="176212"/>
            </a:xfrm>
            <a:custGeom>
              <a:avLst/>
              <a:gdLst>
                <a:gd name="T0" fmla="*/ 217 w 217"/>
                <a:gd name="T1" fmla="*/ 0 h 111"/>
                <a:gd name="T2" fmla="*/ 110 w 217"/>
                <a:gd name="T3" fmla="*/ 64 h 111"/>
                <a:gd name="T4" fmla="*/ 0 w 217"/>
                <a:gd name="T5" fmla="*/ 0 h 111"/>
                <a:gd name="T6" fmla="*/ 0 w 217"/>
                <a:gd name="T7" fmla="*/ 47 h 111"/>
                <a:gd name="T8" fmla="*/ 110 w 217"/>
                <a:gd name="T9" fmla="*/ 111 h 111"/>
                <a:gd name="T10" fmla="*/ 217 w 217"/>
                <a:gd name="T11" fmla="*/ 47 h 111"/>
                <a:gd name="T12" fmla="*/ 217 w 217"/>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217" y="0"/>
                  </a:moveTo>
                  <a:lnTo>
                    <a:pt x="110" y="64"/>
                  </a:lnTo>
                  <a:lnTo>
                    <a:pt x="0" y="0"/>
                  </a:lnTo>
                  <a:lnTo>
                    <a:pt x="0" y="47"/>
                  </a:lnTo>
                  <a:lnTo>
                    <a:pt x="110" y="111"/>
                  </a:lnTo>
                  <a:lnTo>
                    <a:pt x="217" y="47"/>
                  </a:lnTo>
                  <a:lnTo>
                    <a:pt x="217" y="0"/>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sp>
          <p:nvSpPr>
            <p:cNvPr id="12" name="Freeform 6"/>
            <p:cNvSpPr>
              <a:spLocks/>
            </p:cNvSpPr>
            <p:nvPr userDrawn="1"/>
          </p:nvSpPr>
          <p:spPr bwMode="auto">
            <a:xfrm>
              <a:off x="539750" y="1952625"/>
              <a:ext cx="344488" cy="176212"/>
            </a:xfrm>
            <a:custGeom>
              <a:avLst/>
              <a:gdLst>
                <a:gd name="T0" fmla="*/ 110 w 217"/>
                <a:gd name="T1" fmla="*/ 64 h 111"/>
                <a:gd name="T2" fmla="*/ 0 w 217"/>
                <a:gd name="T3" fmla="*/ 0 h 111"/>
                <a:gd name="T4" fmla="*/ 0 w 217"/>
                <a:gd name="T5" fmla="*/ 44 h 111"/>
                <a:gd name="T6" fmla="*/ 110 w 217"/>
                <a:gd name="T7" fmla="*/ 111 h 111"/>
                <a:gd name="T8" fmla="*/ 217 w 217"/>
                <a:gd name="T9" fmla="*/ 44 h 111"/>
                <a:gd name="T10" fmla="*/ 217 w 217"/>
                <a:gd name="T11" fmla="*/ 0 h 111"/>
                <a:gd name="T12" fmla="*/ 110 w 217"/>
                <a:gd name="T13" fmla="*/ 64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110" y="64"/>
                  </a:moveTo>
                  <a:lnTo>
                    <a:pt x="0" y="0"/>
                  </a:lnTo>
                  <a:lnTo>
                    <a:pt x="0" y="44"/>
                  </a:lnTo>
                  <a:lnTo>
                    <a:pt x="110" y="111"/>
                  </a:lnTo>
                  <a:lnTo>
                    <a:pt x="217" y="44"/>
                  </a:lnTo>
                  <a:lnTo>
                    <a:pt x="217" y="0"/>
                  </a:lnTo>
                  <a:lnTo>
                    <a:pt x="110" y="64"/>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grpSp>
      <p:sp>
        <p:nvSpPr>
          <p:cNvPr id="19" name="Espace réservé de l'élément multimédia 18"/>
          <p:cNvSpPr>
            <a:spLocks noGrp="1"/>
          </p:cNvSpPr>
          <p:nvPr>
            <p:ph type="media" sz="quarter" idx="13"/>
          </p:nvPr>
        </p:nvSpPr>
        <p:spPr>
          <a:xfrm>
            <a:off x="3481914" y="2367524"/>
            <a:ext cx="3750964" cy="5626401"/>
          </a:xfrm>
        </p:spPr>
        <p:txBody>
          <a:bodyPr/>
          <a:lstStyle/>
          <a:p>
            <a:r>
              <a:rPr lang="fr-FR"/>
              <a:t>Cliquez sur l'icône pour ajouter l'élément multimédia</a:t>
            </a:r>
          </a:p>
        </p:txBody>
      </p:sp>
      <p:sp>
        <p:nvSpPr>
          <p:cNvPr id="10"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4" name="Connecteur droit 13">
            <a:extLst>
              <a:ext uri="{FF2B5EF4-FFF2-40B4-BE49-F238E27FC236}">
                <a16:creationId xmlns:a16="http://schemas.microsoft.com/office/drawing/2014/main" id="{42091FBF-4383-4989-B4E5-56A01110054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81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2 visuel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2529675" y="2195393"/>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5" name="Espace réservé pour une image  4"/>
          <p:cNvSpPr>
            <a:spLocks noGrp="1"/>
          </p:cNvSpPr>
          <p:nvPr>
            <p:ph type="pic" sz="quarter" idx="13"/>
          </p:nvPr>
        </p:nvSpPr>
        <p:spPr>
          <a:xfrm>
            <a:off x="387173" y="2201067"/>
            <a:ext cx="2023788" cy="6289691"/>
          </a:xfrm>
        </p:spPr>
        <p:txBody>
          <a:bodyPr/>
          <a:lstStyle/>
          <a:p>
            <a:r>
              <a:rPr lang="fr-FR"/>
              <a:t>Cliquez sur l'icône pour ajouter une image</a:t>
            </a:r>
          </a:p>
        </p:txBody>
      </p:sp>
      <p:sp>
        <p:nvSpPr>
          <p:cNvPr id="14" name="Espace réservé du contenu 2"/>
          <p:cNvSpPr>
            <a:spLocks noGrp="1"/>
          </p:cNvSpPr>
          <p:nvPr>
            <p:ph idx="14"/>
          </p:nvPr>
        </p:nvSpPr>
        <p:spPr>
          <a:xfrm>
            <a:off x="3392927" y="6245752"/>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15" name="Espace réservé pour une image  4"/>
          <p:cNvSpPr>
            <a:spLocks noGrp="1"/>
          </p:cNvSpPr>
          <p:nvPr>
            <p:ph type="pic" sz="quarter" idx="15"/>
          </p:nvPr>
        </p:nvSpPr>
        <p:spPr>
          <a:xfrm>
            <a:off x="5208597" y="2201067"/>
            <a:ext cx="2023788" cy="6289691"/>
          </a:xfrm>
        </p:spPr>
        <p:txBody>
          <a:bodyPr/>
          <a:lstStyle/>
          <a:p>
            <a:r>
              <a:rPr lang="fr-FR"/>
              <a:t>Cliquez sur l'icône pour ajouter une image</a:t>
            </a:r>
          </a:p>
        </p:txBody>
      </p:sp>
      <p:sp>
        <p:nvSpPr>
          <p:cNvPr id="9" name="Espace réservé du texte 4"/>
          <p:cNvSpPr>
            <a:spLocks noGrp="1"/>
          </p:cNvSpPr>
          <p:nvPr>
            <p:ph type="body" sz="quarter" idx="16"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E7C17A7E-5D45-493E-8FB8-4254319D13D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hasCustomPrompt="1"/>
          </p:nvPr>
        </p:nvSpPr>
        <p:spPr>
          <a:xfrm>
            <a:off x="565507" y="5645276"/>
            <a:ext cx="1726040" cy="2544616"/>
          </a:xfrm>
        </p:spPr>
        <p:txBody>
          <a:bodyPr/>
          <a:lstStyle>
            <a:lvl1pPr marL="0" indent="0">
              <a:lnSpc>
                <a:spcPts val="1405"/>
              </a:lnSpc>
              <a:spcBef>
                <a:spcPts val="0"/>
              </a:spcBef>
              <a:buClr>
                <a:schemeClr val="bg2"/>
              </a:buClr>
              <a:buFont typeface="Arial" pitchFamily="34" charset="0"/>
              <a:buNone/>
              <a:defRPr sz="1323" b="0" i="1" cap="none" baseline="0"/>
            </a:lvl1pPr>
            <a:lvl2pPr marL="0" indent="0">
              <a:lnSpc>
                <a:spcPts val="1488"/>
              </a:lnSpc>
              <a:defRPr sz="1323" b="0"/>
            </a:lvl2pPr>
          </a:lstStyle>
          <a:p>
            <a:pPr lvl="0"/>
            <a:r>
              <a:rPr lang="fr-FR" dirty="0"/>
              <a:t>Nous sommes </a:t>
            </a:r>
          </a:p>
          <a:p>
            <a:pPr lvl="0"/>
            <a:r>
              <a:rPr lang="fr-FR" dirty="0"/>
              <a:t>présents aux côtés </a:t>
            </a:r>
          </a:p>
          <a:p>
            <a:pPr lvl="0"/>
            <a:r>
              <a:rPr lang="fr-FR" dirty="0"/>
              <a:t>de tous les acteurs </a:t>
            </a:r>
          </a:p>
          <a:p>
            <a:pPr lvl="0"/>
            <a:r>
              <a:rPr lang="fr-FR" dirty="0"/>
              <a:t>du secteur.</a:t>
            </a:r>
          </a:p>
        </p:txBody>
      </p:sp>
      <p:sp>
        <p:nvSpPr>
          <p:cNvPr id="14" name="Espace réservé pour une image  4"/>
          <p:cNvSpPr>
            <a:spLocks noGrp="1"/>
          </p:cNvSpPr>
          <p:nvPr>
            <p:ph type="pic" sz="quarter" idx="14"/>
          </p:nvPr>
        </p:nvSpPr>
        <p:spPr>
          <a:xfrm>
            <a:off x="2351079" y="2351648"/>
            <a:ext cx="4881050" cy="6585334"/>
          </a:xfrm>
        </p:spPr>
        <p:txBody>
          <a:bodyPr/>
          <a:lstStyle/>
          <a:p>
            <a:r>
              <a:rPr lang="fr-FR"/>
              <a:t>Cliquez sur l'icône pour ajouter une image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5" name="Connecteur droit 14">
            <a:extLst>
              <a:ext uri="{FF2B5EF4-FFF2-40B4-BE49-F238E27FC236}">
                <a16:creationId xmlns:a16="http://schemas.microsoft.com/office/drawing/2014/main" id="{45B0CFC6-73DE-4472-B7E2-C9A096DA1FB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273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text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950979"/>
            <a:ext cx="6803708" cy="6599887"/>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8" name="Freeform 5">
            <a:extLst>
              <a:ext uri="{FF2B5EF4-FFF2-40B4-BE49-F238E27FC236}">
                <a16:creationId xmlns:a16="http://schemas.microsoft.com/office/drawing/2014/main" id="{99187AC3-499D-1441-B4DA-435770F75224}"/>
              </a:ext>
            </a:extLst>
          </p:cNvPr>
          <p:cNvSpPr>
            <a:spLocks noEditPoints="1"/>
          </p:cNvSpPr>
          <p:nvPr userDrawn="1"/>
        </p:nvSpPr>
        <p:spPr bwMode="auto">
          <a:xfrm>
            <a:off x="386913" y="2352291"/>
            <a:ext cx="238100" cy="449000"/>
          </a:xfrm>
          <a:custGeom>
            <a:avLst/>
            <a:gdLst>
              <a:gd name="T0" fmla="*/ 37 w 74"/>
              <a:gd name="T1" fmla="*/ 0 h 74"/>
              <a:gd name="T2" fmla="*/ 0 w 74"/>
              <a:gd name="T3" fmla="*/ 37 h 74"/>
              <a:gd name="T4" fmla="*/ 37 w 74"/>
              <a:gd name="T5" fmla="*/ 74 h 74"/>
              <a:gd name="T6" fmla="*/ 74 w 74"/>
              <a:gd name="T7" fmla="*/ 37 h 74"/>
              <a:gd name="T8" fmla="*/ 37 w 74"/>
              <a:gd name="T9" fmla="*/ 0 h 74"/>
              <a:gd name="T10" fmla="*/ 41 w 74"/>
              <a:gd name="T11" fmla="*/ 58 h 74"/>
              <a:gd name="T12" fmla="*/ 37 w 74"/>
              <a:gd name="T13" fmla="*/ 60 h 74"/>
              <a:gd name="T14" fmla="*/ 33 w 74"/>
              <a:gd name="T15" fmla="*/ 58 h 74"/>
              <a:gd name="T16" fmla="*/ 31 w 74"/>
              <a:gd name="T17" fmla="*/ 55 h 74"/>
              <a:gd name="T18" fmla="*/ 33 w 74"/>
              <a:gd name="T19" fmla="*/ 51 h 74"/>
              <a:gd name="T20" fmla="*/ 37 w 74"/>
              <a:gd name="T21" fmla="*/ 49 h 74"/>
              <a:gd name="T22" fmla="*/ 41 w 74"/>
              <a:gd name="T23" fmla="*/ 51 h 74"/>
              <a:gd name="T24" fmla="*/ 42 w 74"/>
              <a:gd name="T25" fmla="*/ 55 h 74"/>
              <a:gd name="T26" fmla="*/ 41 w 74"/>
              <a:gd name="T27" fmla="*/ 58 h 74"/>
              <a:gd name="T28" fmla="*/ 42 w 74"/>
              <a:gd name="T29" fmla="*/ 24 h 74"/>
              <a:gd name="T30" fmla="*/ 40 w 74"/>
              <a:gd name="T31" fmla="*/ 31 h 74"/>
              <a:gd name="T32" fmla="*/ 39 w 74"/>
              <a:gd name="T33" fmla="*/ 36 h 74"/>
              <a:gd name="T34" fmla="*/ 38 w 74"/>
              <a:gd name="T35" fmla="*/ 44 h 74"/>
              <a:gd name="T36" fmla="*/ 36 w 74"/>
              <a:gd name="T37" fmla="*/ 44 h 74"/>
              <a:gd name="T38" fmla="*/ 35 w 74"/>
              <a:gd name="T39" fmla="*/ 35 h 74"/>
              <a:gd name="T40" fmla="*/ 34 w 74"/>
              <a:gd name="T41" fmla="*/ 30 h 74"/>
              <a:gd name="T42" fmla="*/ 32 w 74"/>
              <a:gd name="T43" fmla="*/ 25 h 74"/>
              <a:gd name="T44" fmla="*/ 31 w 74"/>
              <a:gd name="T45" fmla="*/ 21 h 74"/>
              <a:gd name="T46" fmla="*/ 33 w 74"/>
              <a:gd name="T47" fmla="*/ 16 h 74"/>
              <a:gd name="T48" fmla="*/ 37 w 74"/>
              <a:gd name="T49" fmla="*/ 15 h 74"/>
              <a:gd name="T50" fmla="*/ 41 w 74"/>
              <a:gd name="T51" fmla="*/ 16 h 74"/>
              <a:gd name="T52" fmla="*/ 42 w 74"/>
              <a:gd name="T53" fmla="*/ 21 h 74"/>
              <a:gd name="T54" fmla="*/ 42 w 74"/>
              <a:gd name="T55" fmla="*/ 2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74">
                <a:moveTo>
                  <a:pt x="37" y="0"/>
                </a:moveTo>
                <a:cubicBezTo>
                  <a:pt x="17" y="0"/>
                  <a:pt x="0" y="17"/>
                  <a:pt x="0" y="37"/>
                </a:cubicBezTo>
                <a:cubicBezTo>
                  <a:pt x="0" y="57"/>
                  <a:pt x="17" y="74"/>
                  <a:pt x="37" y="74"/>
                </a:cubicBezTo>
                <a:cubicBezTo>
                  <a:pt x="57" y="74"/>
                  <a:pt x="74" y="57"/>
                  <a:pt x="74" y="37"/>
                </a:cubicBezTo>
                <a:cubicBezTo>
                  <a:pt x="74" y="17"/>
                  <a:pt x="57" y="0"/>
                  <a:pt x="37" y="0"/>
                </a:cubicBezTo>
                <a:close/>
                <a:moveTo>
                  <a:pt x="41" y="58"/>
                </a:moveTo>
                <a:cubicBezTo>
                  <a:pt x="40" y="59"/>
                  <a:pt x="38" y="60"/>
                  <a:pt x="37" y="60"/>
                </a:cubicBezTo>
                <a:cubicBezTo>
                  <a:pt x="35" y="60"/>
                  <a:pt x="34" y="59"/>
                  <a:pt x="33" y="58"/>
                </a:cubicBezTo>
                <a:cubicBezTo>
                  <a:pt x="32" y="57"/>
                  <a:pt x="31" y="56"/>
                  <a:pt x="31" y="55"/>
                </a:cubicBezTo>
                <a:cubicBezTo>
                  <a:pt x="31" y="53"/>
                  <a:pt x="32" y="52"/>
                  <a:pt x="33" y="51"/>
                </a:cubicBezTo>
                <a:cubicBezTo>
                  <a:pt x="34" y="50"/>
                  <a:pt x="35" y="49"/>
                  <a:pt x="37" y="49"/>
                </a:cubicBezTo>
                <a:cubicBezTo>
                  <a:pt x="38" y="49"/>
                  <a:pt x="40" y="50"/>
                  <a:pt x="41" y="51"/>
                </a:cubicBezTo>
                <a:cubicBezTo>
                  <a:pt x="42" y="52"/>
                  <a:pt x="42" y="53"/>
                  <a:pt x="42" y="55"/>
                </a:cubicBezTo>
                <a:cubicBezTo>
                  <a:pt x="42" y="56"/>
                  <a:pt x="42" y="57"/>
                  <a:pt x="41" y="58"/>
                </a:cubicBezTo>
                <a:close/>
                <a:moveTo>
                  <a:pt x="42" y="24"/>
                </a:moveTo>
                <a:cubicBezTo>
                  <a:pt x="41" y="26"/>
                  <a:pt x="41" y="28"/>
                  <a:pt x="40" y="31"/>
                </a:cubicBezTo>
                <a:cubicBezTo>
                  <a:pt x="39" y="33"/>
                  <a:pt x="39" y="35"/>
                  <a:pt x="39" y="36"/>
                </a:cubicBezTo>
                <a:cubicBezTo>
                  <a:pt x="39" y="38"/>
                  <a:pt x="38" y="40"/>
                  <a:pt x="38" y="44"/>
                </a:cubicBezTo>
                <a:cubicBezTo>
                  <a:pt x="36" y="44"/>
                  <a:pt x="36" y="44"/>
                  <a:pt x="36" y="44"/>
                </a:cubicBezTo>
                <a:cubicBezTo>
                  <a:pt x="35" y="39"/>
                  <a:pt x="35" y="36"/>
                  <a:pt x="35" y="35"/>
                </a:cubicBezTo>
                <a:cubicBezTo>
                  <a:pt x="35" y="34"/>
                  <a:pt x="34" y="32"/>
                  <a:pt x="34" y="30"/>
                </a:cubicBezTo>
                <a:cubicBezTo>
                  <a:pt x="33" y="27"/>
                  <a:pt x="32" y="26"/>
                  <a:pt x="32" y="25"/>
                </a:cubicBezTo>
                <a:cubicBezTo>
                  <a:pt x="32" y="23"/>
                  <a:pt x="31" y="22"/>
                  <a:pt x="31" y="21"/>
                </a:cubicBezTo>
                <a:cubicBezTo>
                  <a:pt x="31" y="19"/>
                  <a:pt x="32" y="17"/>
                  <a:pt x="33" y="16"/>
                </a:cubicBezTo>
                <a:cubicBezTo>
                  <a:pt x="34" y="15"/>
                  <a:pt x="35" y="15"/>
                  <a:pt x="37" y="15"/>
                </a:cubicBezTo>
                <a:cubicBezTo>
                  <a:pt x="38" y="15"/>
                  <a:pt x="40" y="15"/>
                  <a:pt x="41" y="16"/>
                </a:cubicBezTo>
                <a:cubicBezTo>
                  <a:pt x="42" y="17"/>
                  <a:pt x="42" y="19"/>
                  <a:pt x="42" y="21"/>
                </a:cubicBezTo>
                <a:cubicBezTo>
                  <a:pt x="42" y="22"/>
                  <a:pt x="42" y="23"/>
                  <a:pt x="42" y="24"/>
                </a:cubicBezTo>
                <a:close/>
              </a:path>
            </a:pathLst>
          </a:custGeom>
          <a:solidFill>
            <a:srgbClr val="FFC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796" tIns="50398" rIns="100796" bIns="50398" numCol="1" anchor="t" anchorCtr="0" compatLnSpc="1">
            <a:prstTxWarp prst="textNoShape">
              <a:avLst/>
            </a:prstTxWarp>
          </a:bodyPr>
          <a:lstStyle/>
          <a:p>
            <a:endParaRPr lang="fr-FR" sz="2645"/>
          </a:p>
        </p:txBody>
      </p:sp>
      <p:cxnSp>
        <p:nvCxnSpPr>
          <p:cNvPr id="10" name="Connecteur droit 9">
            <a:extLst>
              <a:ext uri="{FF2B5EF4-FFF2-40B4-BE49-F238E27FC236}">
                <a16:creationId xmlns:a16="http://schemas.microsoft.com/office/drawing/2014/main" id="{7429CE6F-9B16-4C40-AF77-CF301AE6B485}"/>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16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352291"/>
            <a:ext cx="6803708" cy="7198571"/>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60EFD0A6-12B9-4625-B574-33AED5B5F5F6}"/>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91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 texte et puce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591824" indent="-72174">
              <a:lnSpc>
                <a:spcPts val="1488"/>
              </a:lnSpc>
              <a:spcBef>
                <a:spcPts val="1240"/>
              </a:spcBef>
              <a:spcAft>
                <a:spcPts val="248"/>
              </a:spcAft>
              <a:buFont typeface="Wingdings" pitchFamily="2" charset="2"/>
              <a:buChar char="§"/>
              <a:tabLst/>
              <a:defRPr lang="fr-FR" sz="909" b="1" kern="1200" dirty="0" smtClean="0">
                <a:solidFill>
                  <a:schemeClr val="accent5"/>
                </a:solidFill>
                <a:latin typeface="Open Sans" pitchFamily="34" charset="0"/>
                <a:ea typeface="Open Sans" pitchFamily="34" charset="0"/>
                <a:cs typeface="Open Sans" pitchFamily="34" charset="0"/>
              </a:defRPr>
            </a:lvl3pPr>
            <a:lvl4pPr marL="814906" indent="-73486">
              <a:spcBef>
                <a:spcPts val="0"/>
              </a:spcBef>
              <a:buClr>
                <a:schemeClr val="tx2"/>
              </a:buClr>
              <a:buFont typeface="Arial" pitchFamily="34" charset="0"/>
              <a:buChar char="•"/>
              <a:tabLst/>
              <a:defRPr lang="fr-FR" sz="827" b="1" kern="1200" dirty="0" smtClean="0">
                <a:solidFill>
                  <a:schemeClr val="tx1"/>
                </a:solidFill>
                <a:latin typeface="Open Sans" pitchFamily="34" charset="0"/>
                <a:ea typeface="Open Sans" pitchFamily="34" charset="0"/>
                <a:cs typeface="Open Sans" pitchFamily="34" charset="0"/>
              </a:defRPr>
            </a:lvl4pPr>
            <a:lvl5pPr marL="1187583" indent="-76110">
              <a:spcBef>
                <a:spcPts val="0"/>
              </a:spcBef>
              <a:buClr>
                <a:schemeClr val="accent4"/>
              </a:buClr>
              <a:buSzPct val="160000"/>
              <a:buFont typeface="Open Sans" pitchFamily="34" charset="0"/>
              <a:buChar char="›"/>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8179"/>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D8BE40BE-3824-4F55-BB16-4BC8E2C059F1}"/>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0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sans visuel">
    <p:spTree>
      <p:nvGrpSpPr>
        <p:cNvPr id="1" name=""/>
        <p:cNvGrpSpPr/>
        <p:nvPr/>
      </p:nvGrpSpPr>
      <p:grpSpPr>
        <a:xfrm>
          <a:off x="0" y="0"/>
          <a:ext cx="0" cy="0"/>
          <a:chOff x="0" y="0"/>
          <a:chExt cx="0" cy="0"/>
        </a:xfrm>
      </p:grpSpPr>
      <p:sp>
        <p:nvSpPr>
          <p:cNvPr id="9" name="Rectangle 8"/>
          <p:cNvSpPr/>
          <p:nvPr userDrawn="1"/>
        </p:nvSpPr>
        <p:spPr>
          <a:xfrm>
            <a:off x="297627" y="561252"/>
            <a:ext cx="69644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173730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 texte et numero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708617" indent="-188969">
              <a:lnSpc>
                <a:spcPts val="1488"/>
              </a:lnSpc>
              <a:spcBef>
                <a:spcPts val="1240"/>
              </a:spcBef>
              <a:spcAft>
                <a:spcPts val="248"/>
              </a:spcAft>
              <a:buFont typeface="+mj-lt"/>
              <a:buAutoNum type="romanUcPeriod"/>
              <a:tabLst/>
              <a:defRPr lang="fr-FR" sz="909" b="1" kern="1200" dirty="0" smtClean="0">
                <a:solidFill>
                  <a:schemeClr val="accent5"/>
                </a:solidFill>
                <a:latin typeface="Open Sans" pitchFamily="34" charset="0"/>
                <a:ea typeface="Open Sans" pitchFamily="34" charset="0"/>
                <a:cs typeface="Open Sans" pitchFamily="34" charset="0"/>
              </a:defRPr>
            </a:lvl3pPr>
            <a:lvl4pPr marL="930388" indent="-188969">
              <a:spcBef>
                <a:spcPts val="0"/>
              </a:spcBef>
              <a:buClr>
                <a:schemeClr val="tx2"/>
              </a:buClr>
              <a:buFont typeface="+mj-lt"/>
              <a:buAutoNum type="arabicPeriod"/>
              <a:tabLst/>
              <a:defRPr lang="fr-FR" sz="827" b="1" kern="1200" dirty="0" smtClean="0">
                <a:solidFill>
                  <a:schemeClr val="tx1"/>
                </a:solidFill>
                <a:latin typeface="Open Sans" pitchFamily="34" charset="0"/>
                <a:ea typeface="Open Sans" pitchFamily="34" charset="0"/>
                <a:cs typeface="Open Sans" pitchFamily="34" charset="0"/>
              </a:defRPr>
            </a:lvl4pPr>
            <a:lvl5pPr marL="1300443" indent="-188969">
              <a:spcBef>
                <a:spcPts val="0"/>
              </a:spcBef>
              <a:buClr>
                <a:schemeClr val="accent4"/>
              </a:buClr>
              <a:buSzPct val="100000"/>
              <a:buFont typeface="+mj-lt"/>
              <a:buAutoNum type="alphaLcPeriod"/>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3D58FFC8-7E11-40FB-AF30-B007AE7E250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153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texte 3 encadré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8" name="Espace réservé du contenu 2"/>
          <p:cNvSpPr>
            <a:spLocks noGrp="1"/>
          </p:cNvSpPr>
          <p:nvPr>
            <p:ph idx="1"/>
          </p:nvPr>
        </p:nvSpPr>
        <p:spPr>
          <a:xfrm>
            <a:off x="952400" y="2950973"/>
            <a:ext cx="1666700" cy="4789334"/>
          </a:xfrm>
          <a:ln w="19050">
            <a:solidFill>
              <a:schemeClr val="tx1"/>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9" name="Espace réservé du contenu 2"/>
          <p:cNvSpPr>
            <a:spLocks noGrp="1"/>
          </p:cNvSpPr>
          <p:nvPr>
            <p:ph idx="14"/>
          </p:nvPr>
        </p:nvSpPr>
        <p:spPr>
          <a:xfrm>
            <a:off x="2744763" y="3699392"/>
            <a:ext cx="1815513" cy="5088667"/>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0" name="Espace réservé du contenu 2"/>
          <p:cNvSpPr>
            <a:spLocks noGrp="1"/>
          </p:cNvSpPr>
          <p:nvPr>
            <p:ph idx="15"/>
          </p:nvPr>
        </p:nvSpPr>
        <p:spPr>
          <a:xfrm>
            <a:off x="4672813" y="2202557"/>
            <a:ext cx="1815513" cy="5088667"/>
          </a:xfrm>
          <a:solidFill>
            <a:schemeClr val="bg1"/>
          </a:solidFill>
          <a:ln w="19050">
            <a:solidFill>
              <a:schemeClr val="accent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2" name="Connecteur droit 11">
            <a:extLst>
              <a:ext uri="{FF2B5EF4-FFF2-40B4-BE49-F238E27FC236}">
                <a16:creationId xmlns:a16="http://schemas.microsoft.com/office/drawing/2014/main" id="{A9F7289F-7582-479D-99DA-8E05E1729B6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8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u graphiqu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4" name="Espace réservé du graphique 3"/>
          <p:cNvSpPr>
            <a:spLocks noGrp="1"/>
          </p:cNvSpPr>
          <p:nvPr>
            <p:ph type="chart" sz="quarter" idx="13"/>
          </p:nvPr>
        </p:nvSpPr>
        <p:spPr>
          <a:xfrm>
            <a:off x="387170" y="2319833"/>
            <a:ext cx="5714400" cy="5762167"/>
          </a:xfrm>
          <a:solidFill>
            <a:schemeClr val="bg1"/>
          </a:solidFill>
          <a:ln w="12700">
            <a:solidFill>
              <a:schemeClr val="bg2"/>
            </a:solidFill>
          </a:ln>
        </p:spPr>
        <p:txBody>
          <a:bodyPr/>
          <a:lstStyle/>
          <a:p>
            <a:r>
              <a:rPr lang="fr-FR"/>
              <a:t>Cliquez sur l'icône pour ajouter un graphique</a:t>
            </a:r>
          </a:p>
        </p:txBody>
      </p:sp>
      <p:sp>
        <p:nvSpPr>
          <p:cNvPr id="11" name="Espace réservé du texte 10"/>
          <p:cNvSpPr>
            <a:spLocks noGrp="1"/>
          </p:cNvSpPr>
          <p:nvPr>
            <p:ph type="body" sz="quarter" idx="14"/>
          </p:nvPr>
        </p:nvSpPr>
        <p:spPr>
          <a:xfrm>
            <a:off x="6160877" y="5570432"/>
            <a:ext cx="1029744" cy="2544254"/>
          </a:xfrm>
        </p:spPr>
        <p:txBody>
          <a:bodyPr anchor="b" anchorCtr="0"/>
          <a:lstStyle>
            <a:lvl1pPr>
              <a:defRPr sz="827" b="0" cap="none" baseline="0"/>
            </a:lvl1pPr>
          </a:lstStyle>
          <a:p>
            <a:pPr lvl="0"/>
            <a:r>
              <a:rPr lang="fr-FR"/>
              <a:t>Cliquez pour modifier les styles du texte du masque</a:t>
            </a:r>
          </a:p>
        </p:txBody>
      </p:sp>
      <p:sp>
        <p:nvSpPr>
          <p:cNvPr id="8" name="Espace réservé du texte 4"/>
          <p:cNvSpPr>
            <a:spLocks noGrp="1"/>
          </p:cNvSpPr>
          <p:nvPr>
            <p:ph type="body" sz="quarter" idx="15" hasCustomPrompt="1"/>
          </p:nvPr>
        </p:nvSpPr>
        <p:spPr>
          <a:xfrm>
            <a:off x="387171" y="258179"/>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9C89CF6E-A174-4305-974E-F7468370B57F}"/>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165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graphique 2">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11" name="Espace réservé du texte 10"/>
          <p:cNvSpPr>
            <a:spLocks noGrp="1"/>
          </p:cNvSpPr>
          <p:nvPr>
            <p:ph type="body" sz="quarter" idx="14"/>
          </p:nvPr>
        </p:nvSpPr>
        <p:spPr>
          <a:xfrm>
            <a:off x="6101552" y="5570432"/>
            <a:ext cx="1089069" cy="2544254"/>
          </a:xfrm>
        </p:spPr>
        <p:txBody>
          <a:bodyPr anchor="b" anchorCtr="0"/>
          <a:lstStyle>
            <a:lvl1pPr>
              <a:defRPr sz="827" b="0" cap="none" baseline="0"/>
            </a:lvl1pPr>
          </a:lstStyle>
          <a:p>
            <a:pPr lvl="0"/>
            <a:r>
              <a:rPr lang="fr-FR"/>
              <a:t>Cliquez pour modifier les styles du texte du masque</a:t>
            </a:r>
          </a:p>
        </p:txBody>
      </p:sp>
      <p:sp>
        <p:nvSpPr>
          <p:cNvPr id="8" name="Rectangle 7"/>
          <p:cNvSpPr/>
          <p:nvPr userDrawn="1"/>
        </p:nvSpPr>
        <p:spPr>
          <a:xfrm>
            <a:off x="684193" y="2319833"/>
            <a:ext cx="2470288" cy="5762167"/>
          </a:xfrm>
          <a:prstGeom prst="rect">
            <a:avLst/>
          </a:prstGeom>
          <a:solidFill>
            <a:schemeClr val="bg1"/>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9" name="Rectangle 8"/>
          <p:cNvSpPr/>
          <p:nvPr userDrawn="1"/>
        </p:nvSpPr>
        <p:spPr>
          <a:xfrm>
            <a:off x="3541712" y="2319833"/>
            <a:ext cx="2470288" cy="576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10" name="Espace réservé du texte 10"/>
          <p:cNvSpPr>
            <a:spLocks noGrp="1"/>
          </p:cNvSpPr>
          <p:nvPr>
            <p:ph type="body" sz="quarter" idx="15"/>
          </p:nvPr>
        </p:nvSpPr>
        <p:spPr>
          <a:xfrm>
            <a:off x="791445" y="2619091"/>
            <a:ext cx="2274015" cy="631252"/>
          </a:xfrm>
        </p:spPr>
        <p:txBody>
          <a:bodyPr anchor="t" anchorCtr="0"/>
          <a:lstStyle>
            <a:lvl1pPr>
              <a:defRPr sz="827" b="0" cap="none" baseline="0"/>
            </a:lvl1pPr>
          </a:lstStyle>
          <a:p>
            <a:pPr lvl="0"/>
            <a:r>
              <a:rPr lang="fr-FR"/>
              <a:t>Cliquez pour modifier les styles du texte du masque</a:t>
            </a:r>
          </a:p>
        </p:txBody>
      </p:sp>
      <p:sp>
        <p:nvSpPr>
          <p:cNvPr id="12" name="Espace réservé du graphique 11"/>
          <p:cNvSpPr>
            <a:spLocks noGrp="1"/>
          </p:cNvSpPr>
          <p:nvPr>
            <p:ph type="chart" sz="quarter" idx="16"/>
          </p:nvPr>
        </p:nvSpPr>
        <p:spPr>
          <a:xfrm>
            <a:off x="922650" y="4448328"/>
            <a:ext cx="2082848" cy="3293342"/>
          </a:xfrm>
        </p:spPr>
        <p:txBody>
          <a:bodyPr/>
          <a:lstStyle/>
          <a:p>
            <a:r>
              <a:rPr lang="fr-FR"/>
              <a:t>Cliquez sur l'icône pour ajouter un graphique</a:t>
            </a:r>
          </a:p>
        </p:txBody>
      </p:sp>
      <p:sp>
        <p:nvSpPr>
          <p:cNvPr id="14" name="Espace réservé du graphique 13"/>
          <p:cNvSpPr>
            <a:spLocks noGrp="1"/>
          </p:cNvSpPr>
          <p:nvPr>
            <p:ph type="chart" sz="quarter" idx="17"/>
          </p:nvPr>
        </p:nvSpPr>
        <p:spPr>
          <a:xfrm>
            <a:off x="3720779" y="2653158"/>
            <a:ext cx="2143220" cy="5088511"/>
          </a:xfrm>
        </p:spPr>
        <p:txBody>
          <a:bodyPr/>
          <a:lstStyle/>
          <a:p>
            <a:r>
              <a:rPr lang="fr-FR"/>
              <a:t>Cliquez sur l'icône pour ajouter un graphique</a:t>
            </a:r>
          </a:p>
        </p:txBody>
      </p:sp>
      <p:sp>
        <p:nvSpPr>
          <p:cNvPr id="13"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29B50F3F-E444-42B5-B00E-B8A20A4FF572}"/>
              </a:ext>
            </a:extLst>
          </p:cNvPr>
          <p:cNvSpPr>
            <a:spLocks noGrp="1"/>
          </p:cNvSpPr>
          <p:nvPr>
            <p:ph type="dt" sz="half" idx="18"/>
          </p:nvPr>
        </p:nvSpPr>
        <p:spPr>
          <a:xfrm>
            <a:off x="5446723" y="10163622"/>
            <a:ext cx="682044" cy="570889"/>
          </a:xfrm>
          <a:prstGeom prst="rect">
            <a:avLst/>
          </a:prstGeom>
        </p:spPr>
        <p:txBody>
          <a:bodyPr/>
          <a:lstStyle/>
          <a:p>
            <a:fld id="{09DC3C7E-00D9-4FDC-961F-18C72315C6BF}"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A556C82D-8808-42CF-8BB0-24608B58EE55}"/>
              </a:ext>
            </a:extLst>
          </p:cNvPr>
          <p:cNvSpPr>
            <a:spLocks noGrp="1"/>
          </p:cNvSpPr>
          <p:nvPr>
            <p:ph type="ftr" sz="quarter" idx="19"/>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BD38D9DB-D5C7-4CFF-A9DC-FC99C1D21E20}"/>
              </a:ext>
            </a:extLst>
          </p:cNvPr>
          <p:cNvSpPr>
            <a:spLocks noGrp="1"/>
          </p:cNvSpPr>
          <p:nvPr>
            <p:ph type="sldNum" sz="quarter" idx="20"/>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15" name="Connecteur droit 14">
            <a:extLst>
              <a:ext uri="{FF2B5EF4-FFF2-40B4-BE49-F238E27FC236}">
                <a16:creationId xmlns:a16="http://schemas.microsoft.com/office/drawing/2014/main" id="{1D6CA153-973C-4567-B91A-DAC13A7AA58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057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934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tableau 7">
            <a:extLst>
              <a:ext uri="{FF2B5EF4-FFF2-40B4-BE49-F238E27FC236}">
                <a16:creationId xmlns:a16="http://schemas.microsoft.com/office/drawing/2014/main" id="{30A84FA9-95AE-4836-AFEB-9FEA37C34AA6}"/>
              </a:ext>
            </a:extLst>
          </p:cNvPr>
          <p:cNvSpPr>
            <a:spLocks noGrp="1"/>
          </p:cNvSpPr>
          <p:nvPr>
            <p:ph type="tbl" sz="quarter" idx="17"/>
          </p:nvPr>
        </p:nvSpPr>
        <p:spPr>
          <a:xfrm>
            <a:off x="396359" y="2091339"/>
            <a:ext cx="6803707" cy="7071492"/>
          </a:xfrm>
        </p:spPr>
        <p:txBody>
          <a:bodyPr/>
          <a:lstStyle/>
          <a:p>
            <a:r>
              <a:rPr lang="fr-FR"/>
              <a:t>Cliquez sur l'icône pour ajouter un tableau</a:t>
            </a:r>
          </a:p>
        </p:txBody>
      </p:sp>
    </p:spTree>
    <p:extLst>
      <p:ext uri="{BB962C8B-B14F-4D97-AF65-F5344CB8AC3E}">
        <p14:creationId xmlns:p14="http://schemas.microsoft.com/office/powerpoint/2010/main" val="320150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sans visuel">
    <p:spTree>
      <p:nvGrpSpPr>
        <p:cNvPr id="1" name=""/>
        <p:cNvGrpSpPr/>
        <p:nvPr/>
      </p:nvGrpSpPr>
      <p:grpSpPr>
        <a:xfrm>
          <a:off x="0" y="0"/>
          <a:ext cx="0" cy="0"/>
          <a:chOff x="0" y="0"/>
          <a:chExt cx="0" cy="0"/>
        </a:xfrm>
      </p:grpSpPr>
      <p:sp>
        <p:nvSpPr>
          <p:cNvPr id="2" name="Titre 1"/>
          <p:cNvSpPr>
            <a:spLocks noGrp="1"/>
          </p:cNvSpPr>
          <p:nvPr>
            <p:ph type="ctrTitle"/>
          </p:nvPr>
        </p:nvSpPr>
        <p:spPr>
          <a:xfrm>
            <a:off x="743725" y="4447812"/>
            <a:ext cx="5179250" cy="2291810"/>
          </a:xfrm>
        </p:spPr>
        <p:txBody>
          <a:bodyPr/>
          <a:lstStyle>
            <a:lvl1pPr>
              <a:lnSpc>
                <a:spcPts val="4134"/>
              </a:lnSpc>
              <a:defRPr sz="3637" u="heavy" baseline="0">
                <a:solidFill>
                  <a:schemeClr val="tx1"/>
                </a:solidFill>
                <a:uFill>
                  <a:solidFill>
                    <a:srgbClr val="FECD1A"/>
                  </a:solidFill>
                </a:u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3741FAE1-9815-4AB4-8ED7-079E70BFD6C4}"/>
              </a:ext>
            </a:extLst>
          </p:cNvPr>
          <p:cNvSpPr>
            <a:spLocks noGrp="1"/>
          </p:cNvSpPr>
          <p:nvPr>
            <p:ph type="dt" sz="half" idx="10"/>
          </p:nvPr>
        </p:nvSpPr>
        <p:spPr>
          <a:xfrm>
            <a:off x="5446723" y="10163622"/>
            <a:ext cx="682044" cy="570889"/>
          </a:xfrm>
          <a:prstGeom prst="rect">
            <a:avLst/>
          </a:prstGeom>
        </p:spPr>
        <p:txBody>
          <a:bodyPr/>
          <a:lstStyle/>
          <a:p>
            <a:fld id="{3D153CCF-9FF8-41EC-844A-4BF2C6C23107}"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716C88FD-0B31-46A3-A2D3-45D33863813D}"/>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46585CC5-3C56-411A-AAD4-EC9D84047341}"/>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70303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3" name="Espace réservé de la date 2">
            <a:extLst>
              <a:ext uri="{FF2B5EF4-FFF2-40B4-BE49-F238E27FC236}">
                <a16:creationId xmlns:a16="http://schemas.microsoft.com/office/drawing/2014/main" id="{86A24FDB-7B6D-4E10-BD1E-E61148648019}"/>
              </a:ext>
            </a:extLst>
          </p:cNvPr>
          <p:cNvSpPr>
            <a:spLocks noGrp="1"/>
          </p:cNvSpPr>
          <p:nvPr>
            <p:ph type="dt" sz="half" idx="10"/>
          </p:nvPr>
        </p:nvSpPr>
        <p:spPr>
          <a:xfrm>
            <a:off x="5446723" y="10163622"/>
            <a:ext cx="682044" cy="570889"/>
          </a:xfrm>
          <a:prstGeom prst="rect">
            <a:avLst/>
          </a:prstGeom>
        </p:spPr>
        <p:txBody>
          <a:bodyPr/>
          <a:lstStyle/>
          <a:p>
            <a:fld id="{1304FBBB-B1E1-48E2-8E81-46246D3FA379}"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3948FE6D-82B2-42B4-B65E-C5F06598E04E}"/>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64198FC7-BE6F-43F0-88D2-B840D190A42F}"/>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136540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0660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98159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37139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364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254797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6912" y="428170"/>
            <a:ext cx="6803708" cy="1781969"/>
          </a:xfrm>
          <a:prstGeom prst="rect">
            <a:avLst/>
          </a:prstGeom>
        </p:spPr>
        <p:txBody>
          <a:bodyPr vert="horz" lIns="0" tIns="0" rIns="0" bIns="0" rtlCol="0" anchor="t" anchorCtr="0">
            <a:noAutofit/>
          </a:bodyPr>
          <a:lstStyle/>
          <a:p>
            <a:r>
              <a:rPr lang="fr-FR" dirty="0"/>
              <a:t>Modifiez le style du titre</a:t>
            </a:r>
          </a:p>
        </p:txBody>
      </p:sp>
      <p:sp>
        <p:nvSpPr>
          <p:cNvPr id="3" name="Espace réservé du texte 2"/>
          <p:cNvSpPr>
            <a:spLocks noGrp="1"/>
          </p:cNvSpPr>
          <p:nvPr>
            <p:ph type="body" idx="1"/>
          </p:nvPr>
        </p:nvSpPr>
        <p:spPr>
          <a:xfrm>
            <a:off x="386912" y="2494760"/>
            <a:ext cx="6803708" cy="7056102"/>
          </a:xfrm>
          <a:prstGeom prst="rect">
            <a:avLst/>
          </a:prstGeom>
        </p:spPr>
        <p:txBody>
          <a:bodyPr vert="horz" lIns="0" tIns="0" rIns="0" bIns="0" rtlCol="0" anchor="t" anchorCtr="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sz="882" dirty="0" err="1"/>
              <a:t>teset</a:t>
            </a:r>
            <a:endParaRPr lang="fr-FR" dirty="0"/>
          </a:p>
        </p:txBody>
      </p:sp>
    </p:spTree>
    <p:extLst>
      <p:ext uri="{BB962C8B-B14F-4D97-AF65-F5344CB8AC3E}">
        <p14:creationId xmlns:p14="http://schemas.microsoft.com/office/powerpoint/2010/main" val="301547912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1" r:id="rId3"/>
    <p:sldLayoutId id="2147483651" r:id="rId4"/>
    <p:sldLayoutId id="2147483661" r:id="rId5"/>
    <p:sldLayoutId id="2147483674" r:id="rId6"/>
    <p:sldLayoutId id="2147483677" r:id="rId7"/>
    <p:sldLayoutId id="2147483675" r:id="rId8"/>
    <p:sldLayoutId id="2147483676" r:id="rId9"/>
    <p:sldLayoutId id="2147483682" r:id="rId10"/>
    <p:sldLayoutId id="2147483679" r:id="rId11"/>
    <p:sldLayoutId id="2147483680" r:id="rId12"/>
    <p:sldLayoutId id="2147483650" r:id="rId13"/>
    <p:sldLayoutId id="2147483663" r:id="rId14"/>
    <p:sldLayoutId id="2147483664" r:id="rId15"/>
    <p:sldLayoutId id="2147483665" r:id="rId16"/>
    <p:sldLayoutId id="2147483666" r:id="rId17"/>
    <p:sldLayoutId id="2147483683" r:id="rId18"/>
    <p:sldLayoutId id="2147483667" r:id="rId19"/>
    <p:sldLayoutId id="2147483684" r:id="rId20"/>
    <p:sldLayoutId id="2147483668" r:id="rId21"/>
    <p:sldLayoutId id="2147483669" r:id="rId22"/>
    <p:sldLayoutId id="2147483670" r:id="rId23"/>
    <p:sldLayoutId id="2147483671" r:id="rId24"/>
    <p:sldLayoutId id="2147483685" r:id="rId25"/>
  </p:sldLayoutIdLst>
  <p:hf hdr="0"/>
  <p:txStyles>
    <p:titleStyle>
      <a:lvl1pPr algn="l" defTabSz="755853" rtl="0" eaLnBrk="1" latinLnBrk="0" hangingPunct="1">
        <a:lnSpc>
          <a:spcPts val="1571"/>
        </a:lnSpc>
        <a:spcBef>
          <a:spcPct val="0"/>
        </a:spcBef>
        <a:buNone/>
        <a:defRPr sz="1488" kern="1200" cap="all" baseline="0">
          <a:solidFill>
            <a:schemeClr val="tx1"/>
          </a:solidFill>
          <a:latin typeface="Gilroy" pitchFamily="50" charset="0"/>
          <a:ea typeface="+mj-ea"/>
          <a:cs typeface="Arial" pitchFamily="34" charset="0"/>
        </a:defRPr>
      </a:lvl1pPr>
    </p:titleStyle>
    <p:bodyStyle>
      <a:lvl1pPr marL="0" indent="0" algn="l" defTabSz="755853" rtl="0" eaLnBrk="1" latinLnBrk="0" hangingPunct="1">
        <a:spcBef>
          <a:spcPct val="20000"/>
        </a:spcBef>
        <a:buFont typeface="Arial" pitchFamily="34" charset="0"/>
        <a:buNone/>
        <a:defRPr sz="992" b="0" kern="1200" cap="all" baseline="0">
          <a:solidFill>
            <a:schemeClr val="tx1"/>
          </a:solidFill>
          <a:latin typeface="Gilroy Bold" pitchFamily="50" charset="0"/>
          <a:ea typeface="+mn-ea"/>
          <a:cs typeface="Arial" pitchFamily="34" charset="0"/>
        </a:defRPr>
      </a:lvl1pPr>
      <a:lvl2pPr marL="0" indent="0" algn="l" defTabSz="755853" rtl="0" eaLnBrk="1" latinLnBrk="0" hangingPunct="1">
        <a:spcBef>
          <a:spcPts val="0"/>
        </a:spcBef>
        <a:buFont typeface="Arial" pitchFamily="34" charset="0"/>
        <a:buNone/>
        <a:defRPr sz="992" b="0" kern="1200">
          <a:solidFill>
            <a:schemeClr val="tx1"/>
          </a:solidFill>
          <a:latin typeface="Open Sans" pitchFamily="34" charset="0"/>
          <a:ea typeface="Open Sans" pitchFamily="34" charset="0"/>
          <a:cs typeface="Open Sans" pitchFamily="34" charset="0"/>
        </a:defRPr>
      </a:lvl2pPr>
      <a:lvl3pPr marL="0" indent="0" algn="l" defTabSz="755853" rtl="0" eaLnBrk="1" latinLnBrk="0" hangingPunct="1">
        <a:spcBef>
          <a:spcPts val="248"/>
        </a:spcBef>
        <a:buFont typeface="Arial" pitchFamily="34" charset="0"/>
        <a:buNone/>
        <a:defRPr sz="909" kern="1200">
          <a:solidFill>
            <a:schemeClr val="accent4">
              <a:lumMod val="75000"/>
            </a:schemeClr>
          </a:solidFill>
          <a:latin typeface="Open Sans" pitchFamily="34" charset="0"/>
          <a:ea typeface="Open Sans" pitchFamily="34" charset="0"/>
          <a:cs typeface="Open Sans" pitchFamily="34" charset="0"/>
        </a:defRPr>
      </a:lvl3pPr>
      <a:lvl4pPr marL="297587" indent="-89277" algn="l" defTabSz="755853" rtl="0" eaLnBrk="1" latinLnBrk="0" hangingPunct="1">
        <a:spcBef>
          <a:spcPts val="496"/>
        </a:spcBef>
        <a:spcAft>
          <a:spcPts val="248"/>
        </a:spcAft>
        <a:buClr>
          <a:schemeClr val="accent5"/>
        </a:buClr>
        <a:buFont typeface="Wingdings" panose="05000000000000000000" pitchFamily="2" charset="2"/>
        <a:buChar char="§"/>
        <a:defRPr sz="909" b="1" kern="1200">
          <a:solidFill>
            <a:schemeClr val="accent5"/>
          </a:solidFill>
          <a:latin typeface="Open Sans" pitchFamily="34" charset="0"/>
          <a:ea typeface="Open Sans" pitchFamily="34" charset="0"/>
          <a:cs typeface="Open Sans" pitchFamily="34" charset="0"/>
        </a:defRPr>
      </a:lvl4pPr>
      <a:lvl5pPr marL="595175" indent="-89277" algn="l" defTabSz="755853" rtl="0" eaLnBrk="1" latinLnBrk="0" hangingPunct="1">
        <a:spcBef>
          <a:spcPts val="0"/>
        </a:spcBef>
        <a:buClr>
          <a:schemeClr val="tx2"/>
        </a:buClr>
        <a:buFont typeface="Arial" panose="020B0604020202020204" pitchFamily="34" charset="0"/>
        <a:buChar char="•"/>
        <a:defRPr sz="909" b="0" kern="1200">
          <a:solidFill>
            <a:schemeClr val="tx1"/>
          </a:solidFill>
          <a:latin typeface="Open Sans" pitchFamily="34" charset="0"/>
          <a:ea typeface="Open Sans" pitchFamily="34" charset="0"/>
          <a:cs typeface="Open Sans" pitchFamily="34" charset="0"/>
        </a:defRPr>
      </a:lvl5pPr>
      <a:lvl6pPr marL="743970" indent="-59517" algn="l" defTabSz="755853" rtl="0" eaLnBrk="1" latinLnBrk="0" hangingPunct="1">
        <a:spcBef>
          <a:spcPts val="248"/>
        </a:spcBef>
        <a:buClr>
          <a:schemeClr val="accent4">
            <a:lumMod val="75000"/>
          </a:schemeClr>
        </a:buClr>
        <a:buFont typeface="Calibri" panose="020F0502020204030204" pitchFamily="34" charset="0"/>
        <a:buChar char="›"/>
        <a:defRPr sz="827" kern="1200">
          <a:solidFill>
            <a:schemeClr val="accent4">
              <a:lumMod val="75000"/>
            </a:schemeClr>
          </a:solidFill>
          <a:latin typeface="Open Sans" panose="020B0606030504020204" pitchFamily="34" charset="0"/>
          <a:ea typeface="Open Sans" panose="020B0606030504020204" pitchFamily="34" charset="0"/>
          <a:cs typeface="Open Sans" panose="020B0606030504020204" pitchFamily="34" charset="0"/>
        </a:defRPr>
      </a:lvl6pPr>
      <a:lvl7pPr marL="2456527"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7pPr>
      <a:lvl8pPr marL="2834453"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8pPr>
      <a:lvl9pPr marL="3212381"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9pPr>
    </p:bodyStyle>
    <p:otherStyle>
      <a:defPPr>
        <a:defRPr lang="fr-FR"/>
      </a:defPPr>
      <a:lvl1pPr marL="0" algn="l" defTabSz="755853" rtl="0" eaLnBrk="1" latinLnBrk="0" hangingPunct="1">
        <a:defRPr sz="1488" kern="1200">
          <a:solidFill>
            <a:schemeClr val="tx1"/>
          </a:solidFill>
          <a:latin typeface="+mn-lt"/>
          <a:ea typeface="+mn-ea"/>
          <a:cs typeface="+mn-cs"/>
        </a:defRPr>
      </a:lvl1pPr>
      <a:lvl2pPr marL="377928" algn="l" defTabSz="755853" rtl="0" eaLnBrk="1" latinLnBrk="0" hangingPunct="1">
        <a:defRPr sz="1488" kern="1200">
          <a:solidFill>
            <a:schemeClr val="tx1"/>
          </a:solidFill>
          <a:latin typeface="+mn-lt"/>
          <a:ea typeface="+mn-ea"/>
          <a:cs typeface="+mn-cs"/>
        </a:defRPr>
      </a:lvl2pPr>
      <a:lvl3pPr marL="755853" algn="l" defTabSz="755853" rtl="0" eaLnBrk="1" latinLnBrk="0" hangingPunct="1">
        <a:defRPr sz="1488" kern="1200">
          <a:solidFill>
            <a:schemeClr val="tx1"/>
          </a:solidFill>
          <a:latin typeface="+mn-lt"/>
          <a:ea typeface="+mn-ea"/>
          <a:cs typeface="+mn-cs"/>
        </a:defRPr>
      </a:lvl3pPr>
      <a:lvl4pPr marL="1133783" algn="l" defTabSz="755853" rtl="0" eaLnBrk="1" latinLnBrk="0" hangingPunct="1">
        <a:defRPr sz="1488" kern="1200">
          <a:solidFill>
            <a:schemeClr val="tx1"/>
          </a:solidFill>
          <a:latin typeface="+mn-lt"/>
          <a:ea typeface="+mn-ea"/>
          <a:cs typeface="+mn-cs"/>
        </a:defRPr>
      </a:lvl4pPr>
      <a:lvl5pPr marL="1511709" algn="l" defTabSz="755853" rtl="0" eaLnBrk="1" latinLnBrk="0" hangingPunct="1">
        <a:defRPr sz="1488" kern="1200">
          <a:solidFill>
            <a:schemeClr val="tx1"/>
          </a:solidFill>
          <a:latin typeface="+mn-lt"/>
          <a:ea typeface="+mn-ea"/>
          <a:cs typeface="+mn-cs"/>
        </a:defRPr>
      </a:lvl5pPr>
      <a:lvl6pPr marL="1889636" algn="l" defTabSz="755853" rtl="0" eaLnBrk="1" latinLnBrk="0" hangingPunct="1">
        <a:defRPr sz="1488" kern="1200">
          <a:solidFill>
            <a:schemeClr val="tx1"/>
          </a:solidFill>
          <a:latin typeface="+mn-lt"/>
          <a:ea typeface="+mn-ea"/>
          <a:cs typeface="+mn-cs"/>
        </a:defRPr>
      </a:lvl6pPr>
      <a:lvl7pPr marL="2267563" algn="l" defTabSz="755853" rtl="0" eaLnBrk="1" latinLnBrk="0" hangingPunct="1">
        <a:defRPr sz="1488" kern="1200">
          <a:solidFill>
            <a:schemeClr val="tx1"/>
          </a:solidFill>
          <a:latin typeface="+mn-lt"/>
          <a:ea typeface="+mn-ea"/>
          <a:cs typeface="+mn-cs"/>
        </a:defRPr>
      </a:lvl7pPr>
      <a:lvl8pPr marL="2645490" algn="l" defTabSz="755853" rtl="0" eaLnBrk="1" latinLnBrk="0" hangingPunct="1">
        <a:defRPr sz="1488" kern="1200">
          <a:solidFill>
            <a:schemeClr val="tx1"/>
          </a:solidFill>
          <a:latin typeface="+mn-lt"/>
          <a:ea typeface="+mn-ea"/>
          <a:cs typeface="+mn-cs"/>
        </a:defRPr>
      </a:lvl8pPr>
      <a:lvl9pPr marL="3023418" algn="l" defTabSz="75585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hyperlink" Target="https://www.groupagric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1" y="178168"/>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Juriste protection </a:t>
            </a:r>
            <a:br>
              <a:rPr lang="fr-FR" sz="3200" b="1" dirty="0">
                <a:latin typeface="Gilroy Black" panose="00000A00000000000000" pitchFamily="50" charset="0"/>
              </a:rPr>
            </a:br>
            <a:r>
              <a:rPr lang="fr-FR" sz="3200" b="1" dirty="0">
                <a:latin typeface="Gilroy Black" panose="00000A00000000000000" pitchFamily="50" charset="0"/>
              </a:rPr>
              <a:t>sociale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352592" y="3320969"/>
            <a:ext cx="6677881" cy="2923877"/>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Conseiller et assister les différentes directions du Groupe en matière juridique dans le domaine de l’assurance collective de la santé, prévoyance et de la retraite supplémentaire et complémentaire.</a:t>
            </a:r>
          </a:p>
          <a:p>
            <a:pPr marL="171450" indent="-171450">
              <a:buFont typeface="Arial" panose="020B0604020202020204" pitchFamily="34" charset="0"/>
              <a:buChar char="•"/>
            </a:pPr>
            <a:r>
              <a:rPr lang="fr-FR" sz="1150" spc="-60" dirty="0">
                <a:solidFill>
                  <a:schemeClr val="accent4"/>
                </a:solidFill>
                <a:latin typeface="+mj-lt"/>
              </a:rPr>
              <a:t>Réaliser des études sur des sujets ou actualités juridiques en vue de la bonne application du droit en accord avec les contraintes de ses interlocuteurs.</a:t>
            </a:r>
          </a:p>
          <a:p>
            <a:pPr marL="171450" indent="-171450">
              <a:buFont typeface="Arial" panose="020B0604020202020204" pitchFamily="34" charset="0"/>
              <a:buChar char="•"/>
            </a:pPr>
            <a:r>
              <a:rPr lang="fr-FR" sz="1150" spc="-60" dirty="0">
                <a:solidFill>
                  <a:schemeClr val="accent4"/>
                </a:solidFill>
                <a:latin typeface="+mj-lt"/>
              </a:rPr>
              <a:t>Rédiger, valider et/ou contrôler les documents statutaires, réglementaires, contractuels ou conventionnels.</a:t>
            </a:r>
          </a:p>
          <a:p>
            <a:pPr marL="171450" indent="-171450">
              <a:buFont typeface="Arial" panose="020B0604020202020204" pitchFamily="34" charset="0"/>
              <a:buChar char="•"/>
            </a:pPr>
            <a:r>
              <a:rPr lang="fr-FR" sz="1150" spc="-60" dirty="0">
                <a:solidFill>
                  <a:schemeClr val="accent4"/>
                </a:solidFill>
                <a:latin typeface="+mj-lt"/>
              </a:rPr>
              <a:t>Alerter le Groupe sur les risques juridiques liés à l'exercice de ses activités.</a:t>
            </a:r>
          </a:p>
          <a:p>
            <a:pPr marL="171450" indent="-171450">
              <a:buFont typeface="Arial" panose="020B0604020202020204" pitchFamily="34" charset="0"/>
              <a:buChar char="•"/>
            </a:pPr>
            <a:r>
              <a:rPr lang="fr-FR" sz="1150" spc="-60" dirty="0">
                <a:solidFill>
                  <a:schemeClr val="accent4"/>
                </a:solidFill>
                <a:latin typeface="+mj-lt"/>
              </a:rPr>
              <a:t>Analyser les risques liés aux différentes procédures (pré contentieuses, contentieuses, disciplinaires, …). Et assurer la gestion des contentieux et/ou des précontentieux en liaison avec d'éventuels conseils externes.</a:t>
            </a:r>
          </a:p>
          <a:p>
            <a:pPr marL="171450" indent="-171450">
              <a:buFont typeface="Arial" panose="020B0604020202020204" pitchFamily="34" charset="0"/>
              <a:buChar char="•"/>
            </a:pPr>
            <a:r>
              <a:rPr lang="fr-FR" sz="1150" spc="-60" dirty="0">
                <a:solidFill>
                  <a:schemeClr val="accent4"/>
                </a:solidFill>
                <a:latin typeface="+mj-lt"/>
              </a:rPr>
              <a:t>Effectuer une veille juridique et réglementaire et mesurer les impacts sur les activités des institutions.</a:t>
            </a:r>
          </a:p>
          <a:p>
            <a:pPr marL="171450" indent="-171450">
              <a:buFont typeface="Arial" panose="020B0604020202020204" pitchFamily="34" charset="0"/>
              <a:buChar char="•"/>
            </a:pPr>
            <a:r>
              <a:rPr lang="fr-FR" sz="1150" spc="-60" dirty="0">
                <a:solidFill>
                  <a:schemeClr val="accent4"/>
                </a:solidFill>
                <a:latin typeface="+mj-lt"/>
              </a:rPr>
              <a:t>Animer des actions de formation et des réunions d’information tant en interne qu’en externe favorisant la compréhension des règles de droit.</a:t>
            </a:r>
          </a:p>
          <a:p>
            <a:pPr marL="171450" indent="-171450">
              <a:buFont typeface="Arial" panose="020B0604020202020204" pitchFamily="34" charset="0"/>
              <a:buChar char="•"/>
            </a:pPr>
            <a:r>
              <a:rPr lang="fr-FR" sz="1150" spc="-60" dirty="0">
                <a:solidFill>
                  <a:schemeClr val="accent4"/>
                </a:solidFill>
                <a:latin typeface="+mj-lt"/>
              </a:rPr>
              <a:t>Participation aux projets d’entreprises ou d’évolutions réglementaires</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182500"/>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3941256" y="5993978"/>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985579" y="6691262"/>
            <a:ext cx="3029865" cy="2039020"/>
          </a:xfrm>
          <a:prstGeom prst="rect">
            <a:avLst/>
          </a:prstGeom>
          <a:noFill/>
        </p:spPr>
        <p:txBody>
          <a:bodyPr wrap="square" rtlCol="0">
            <a:spAutoFit/>
          </a:bodyPr>
          <a:lstStyle/>
          <a:p>
            <a:r>
              <a:rPr lang="fr-FR" sz="1150" spc="-60" dirty="0">
                <a:solidFill>
                  <a:schemeClr val="accent4"/>
                </a:solidFill>
                <a:latin typeface="+mj-lt"/>
              </a:rPr>
              <a:t>Vous préparez un </a:t>
            </a:r>
            <a:r>
              <a:rPr lang="fr-FR" sz="1150" b="1" spc="-60" dirty="0">
                <a:solidFill>
                  <a:schemeClr val="accent3">
                    <a:lumMod val="65000"/>
                    <a:lumOff val="35000"/>
                  </a:schemeClr>
                </a:solidFill>
                <a:latin typeface="+mj-lt"/>
              </a:rPr>
              <a:t>bac+5 </a:t>
            </a:r>
            <a:r>
              <a:rPr lang="fr-FR" sz="1150" spc="-60" dirty="0">
                <a:solidFill>
                  <a:schemeClr val="accent4"/>
                </a:solidFill>
                <a:latin typeface="+mj-lt"/>
              </a:rPr>
              <a:t>en droit avec une </a:t>
            </a:r>
            <a:r>
              <a:rPr lang="fr-FR" sz="1150" b="1" spc="-60" dirty="0">
                <a:solidFill>
                  <a:schemeClr val="accent3">
                    <a:lumMod val="65000"/>
                    <a:lumOff val="35000"/>
                  </a:schemeClr>
                </a:solidFill>
                <a:latin typeface="+mj-lt"/>
              </a:rPr>
              <a:t>spécialité en droit de la protection sociale ou en droit des assurances.</a:t>
            </a:r>
          </a:p>
          <a:p>
            <a:r>
              <a:rPr lang="fr-FR" sz="1150" spc="-60" dirty="0">
                <a:solidFill>
                  <a:schemeClr val="accent4"/>
                </a:solidFill>
                <a:latin typeface="+mj-lt"/>
              </a:rPr>
              <a:t>Vous faites </a:t>
            </a:r>
            <a:r>
              <a:rPr lang="fr-FR" sz="1150" b="1" spc="-60" dirty="0">
                <a:solidFill>
                  <a:schemeClr val="accent3">
                    <a:lumMod val="65000"/>
                    <a:lumOff val="35000"/>
                  </a:schemeClr>
                </a:solidFill>
                <a:latin typeface="+mj-lt"/>
              </a:rPr>
              <a:t>preuve d’autonomie</a:t>
            </a:r>
            <a:r>
              <a:rPr lang="fr-FR" sz="1150" spc="-60" dirty="0">
                <a:solidFill>
                  <a:schemeClr val="accent4"/>
                </a:solidFill>
                <a:latin typeface="+mj-lt"/>
              </a:rPr>
              <a:t>, de </a:t>
            </a:r>
            <a:r>
              <a:rPr lang="fr-FR" sz="1150" b="1" spc="-60" dirty="0">
                <a:solidFill>
                  <a:schemeClr val="accent3">
                    <a:lumMod val="65000"/>
                    <a:lumOff val="35000"/>
                  </a:schemeClr>
                </a:solidFill>
                <a:latin typeface="+mj-lt"/>
              </a:rPr>
              <a:t>rigueur</a:t>
            </a:r>
            <a:r>
              <a:rPr lang="fr-FR" sz="1150" spc="-60" dirty="0">
                <a:solidFill>
                  <a:schemeClr val="accent4"/>
                </a:solidFill>
                <a:latin typeface="+mj-lt"/>
              </a:rPr>
              <a:t> et de </a:t>
            </a:r>
            <a:r>
              <a:rPr lang="fr-FR" sz="1150" b="1" spc="-60" dirty="0">
                <a:solidFill>
                  <a:schemeClr val="accent3">
                    <a:lumMod val="65000"/>
                    <a:lumOff val="35000"/>
                  </a:schemeClr>
                </a:solidFill>
                <a:latin typeface="+mj-lt"/>
              </a:rPr>
              <a:t>méthode</a:t>
            </a:r>
            <a:r>
              <a:rPr lang="fr-FR" sz="1150" spc="-60" dirty="0">
                <a:solidFill>
                  <a:schemeClr val="accent4"/>
                </a:solidFill>
                <a:latin typeface="+mj-lt"/>
              </a:rPr>
              <a:t>, et </a:t>
            </a:r>
            <a:r>
              <a:rPr lang="fr-FR" sz="1150" b="1" spc="-60" dirty="0">
                <a:solidFill>
                  <a:schemeClr val="accent3">
                    <a:lumMod val="65000"/>
                    <a:lumOff val="35000"/>
                  </a:schemeClr>
                </a:solidFill>
                <a:latin typeface="+mj-lt"/>
              </a:rPr>
              <a:t>d’organisation</a:t>
            </a:r>
            <a:r>
              <a:rPr lang="fr-FR" sz="1150" spc="-60" dirty="0">
                <a:solidFill>
                  <a:schemeClr val="accent4"/>
                </a:solidFill>
                <a:latin typeface="+mj-lt"/>
              </a:rPr>
              <a:t>. </a:t>
            </a:r>
            <a:r>
              <a:rPr lang="fr-FR" sz="1150" b="1" spc="-60" dirty="0">
                <a:solidFill>
                  <a:schemeClr val="accent3">
                    <a:lumMod val="65000"/>
                    <a:lumOff val="35000"/>
                  </a:schemeClr>
                </a:solidFill>
                <a:latin typeface="+mj-lt"/>
              </a:rPr>
              <a:t>Sens de l’analyse</a:t>
            </a:r>
            <a:r>
              <a:rPr lang="fr-FR" sz="1150" spc="-60" dirty="0">
                <a:solidFill>
                  <a:schemeClr val="accent4"/>
                </a:solidFill>
                <a:latin typeface="+mj-lt"/>
              </a:rPr>
              <a:t>, </a:t>
            </a:r>
            <a:r>
              <a:rPr lang="fr-FR" sz="1150" b="1" spc="-60" dirty="0">
                <a:solidFill>
                  <a:schemeClr val="accent3">
                    <a:lumMod val="65000"/>
                    <a:lumOff val="35000"/>
                  </a:schemeClr>
                </a:solidFill>
                <a:latin typeface="+mj-lt"/>
              </a:rPr>
              <a:t>capacités rédactionnelles</a:t>
            </a:r>
            <a:r>
              <a:rPr lang="fr-FR" sz="1150" spc="-60" dirty="0">
                <a:solidFill>
                  <a:schemeClr val="accent4"/>
                </a:solidFill>
                <a:latin typeface="+mj-lt"/>
              </a:rPr>
              <a:t> et de </a:t>
            </a:r>
            <a:r>
              <a:rPr lang="fr-FR" sz="1150" b="1" spc="-60" dirty="0">
                <a:solidFill>
                  <a:schemeClr val="accent3">
                    <a:lumMod val="65000"/>
                    <a:lumOff val="35000"/>
                  </a:schemeClr>
                </a:solidFill>
                <a:latin typeface="+mj-lt"/>
              </a:rPr>
              <a:t>synthèse</a:t>
            </a:r>
            <a:r>
              <a:rPr lang="fr-FR" sz="1150" spc="-60" dirty="0">
                <a:solidFill>
                  <a:schemeClr val="accent4"/>
                </a:solidFill>
                <a:latin typeface="+mj-lt"/>
              </a:rPr>
              <a:t>, </a:t>
            </a:r>
            <a:r>
              <a:rPr lang="fr-FR" sz="1150" b="1" spc="-60" dirty="0">
                <a:solidFill>
                  <a:schemeClr val="accent3">
                    <a:lumMod val="65000"/>
                    <a:lumOff val="35000"/>
                  </a:schemeClr>
                </a:solidFill>
                <a:latin typeface="+mj-lt"/>
              </a:rPr>
              <a:t>curiosité d’esprit</a:t>
            </a:r>
            <a:r>
              <a:rPr lang="fr-FR" sz="1150" spc="-60" dirty="0">
                <a:solidFill>
                  <a:schemeClr val="accent4"/>
                </a:solidFill>
                <a:latin typeface="+mj-lt"/>
              </a:rPr>
              <a:t>, </a:t>
            </a:r>
            <a:r>
              <a:rPr lang="fr-FR" sz="1150" b="1" spc="-60" dirty="0">
                <a:solidFill>
                  <a:schemeClr val="accent3">
                    <a:lumMod val="65000"/>
                    <a:lumOff val="35000"/>
                  </a:schemeClr>
                </a:solidFill>
                <a:latin typeface="+mj-lt"/>
              </a:rPr>
              <a:t>réactivité</a:t>
            </a:r>
            <a:r>
              <a:rPr lang="fr-FR" sz="1150" spc="-60" dirty="0">
                <a:solidFill>
                  <a:schemeClr val="accent4"/>
                </a:solidFill>
                <a:latin typeface="+mj-lt"/>
              </a:rPr>
              <a:t> et </a:t>
            </a:r>
            <a:r>
              <a:rPr lang="fr-FR" sz="1150" b="1" spc="-60" dirty="0">
                <a:solidFill>
                  <a:schemeClr val="accent3">
                    <a:lumMod val="65000"/>
                    <a:lumOff val="35000"/>
                  </a:schemeClr>
                </a:solidFill>
                <a:latin typeface="+mj-lt"/>
              </a:rPr>
              <a:t>qualités oratoires </a:t>
            </a:r>
            <a:r>
              <a:rPr lang="fr-FR" sz="1150" spc="-60" dirty="0">
                <a:solidFill>
                  <a:schemeClr val="accent4"/>
                </a:solidFill>
                <a:latin typeface="+mj-lt"/>
              </a:rPr>
              <a:t>sont vos points forts, de même que votre </a:t>
            </a:r>
            <a:r>
              <a:rPr lang="fr-FR" sz="1150" b="1" spc="-60" dirty="0">
                <a:solidFill>
                  <a:schemeClr val="accent3">
                    <a:lumMod val="65000"/>
                    <a:lumOff val="35000"/>
                  </a:schemeClr>
                </a:solidFill>
                <a:latin typeface="+mj-lt"/>
              </a:rPr>
              <a:t>sens du travail en équipe</a:t>
            </a:r>
            <a:r>
              <a:rPr lang="fr-FR" sz="1150" spc="-60" dirty="0">
                <a:solidFill>
                  <a:schemeClr val="accent4"/>
                </a:solidFill>
                <a:latin typeface="+mj-lt"/>
              </a:rPr>
              <a:t>.</a:t>
            </a:r>
          </a:p>
          <a:p>
            <a:r>
              <a:rPr lang="fr-FR" sz="1150" spc="-60" dirty="0">
                <a:solidFill>
                  <a:schemeClr val="accent4"/>
                </a:solidFill>
                <a:latin typeface="+mj-lt"/>
              </a:rPr>
              <a:t> </a:t>
            </a:r>
          </a:p>
          <a:p>
            <a:pPr marL="171450" indent="-171450">
              <a:buFont typeface="Arial" panose="020B0604020202020204" pitchFamily="34" charset="0"/>
              <a:buChar char="•"/>
            </a:pPr>
            <a:endParaRPr lang="fr-FR" sz="1150" spc="-60" dirty="0">
              <a:solidFill>
                <a:schemeClr val="accent4"/>
              </a:solidFill>
              <a:latin typeface="+mj-lt"/>
            </a:endParaRP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433120" y="6137994"/>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52592" y="8071542"/>
            <a:ext cx="3364755" cy="2392963"/>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4552" y="1947910"/>
            <a:ext cx="6660000" cy="1508105"/>
          </a:xfrm>
          <a:prstGeom prst="rect">
            <a:avLst/>
          </a:prstGeom>
          <a:noFill/>
        </p:spPr>
        <p:txBody>
          <a:bodyPr wrap="square">
            <a:spAutoFit/>
          </a:bodyPr>
          <a:lstStyle/>
          <a:p>
            <a:r>
              <a:rPr lang="fr-FR" sz="1150" spc="-60" dirty="0">
                <a:solidFill>
                  <a:schemeClr val="accent4"/>
                </a:solidFill>
                <a:latin typeface="+mj-lt"/>
              </a:rPr>
              <a:t>L’équipe Juridique Métiers (composée de 5 juristes), rattachée à la Direction Déléguée Juridique et Conformité, est un véritable partenaire interne des directions. Elle apporte conseil juridique pour toutes les institutions et sociétés assurantielles du Groupe et forme les opérationnels sur toutes les questions juridiques ayant trait aux métiers de l’assurance et de la retraite complémentaire. Elle recherche actuellement un Juriste Protection Sociale en alternance. </a:t>
            </a:r>
          </a:p>
          <a:p>
            <a:br>
              <a:rPr lang="fr-FR" sz="1150" spc="-60" dirty="0">
                <a:solidFill>
                  <a:schemeClr val="accent4"/>
                </a:solidFill>
                <a:latin typeface="+mj-lt"/>
              </a:rPr>
            </a:br>
            <a:r>
              <a:rPr lang="fr-FR" sz="1150" spc="-60" dirty="0">
                <a:solidFill>
                  <a:schemeClr val="accent4"/>
                </a:solidFill>
                <a:latin typeface="+mj-lt"/>
              </a:rPr>
              <a:t>Dans ce cadre, vos missions seront :</a:t>
            </a:r>
          </a:p>
          <a:p>
            <a:r>
              <a:rPr lang="fr-FR" sz="1150" spc="-60" dirty="0">
                <a:solidFill>
                  <a:schemeClr val="accent4"/>
                </a:solidFill>
                <a:latin typeface="+mj-lt"/>
              </a:rPr>
              <a:t>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344255" y="6856614"/>
            <a:ext cx="3364755" cy="1154162"/>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52592" y="9930597"/>
            <a:ext cx="5020898" cy="623248"/>
          </a:xfrm>
          <a:prstGeom prst="rect">
            <a:avLst/>
          </a:prstGeom>
          <a:noFill/>
        </p:spPr>
        <p:txBody>
          <a:bodyPr wrap="square" rtlCol="0">
            <a:spAutoFit/>
          </a:bodyPr>
          <a:lstStyle/>
          <a:p>
            <a:r>
              <a:rPr lang="fr-FR" sz="1150" b="1" dirty="0"/>
              <a:t>Poste à pourvoir à partir de septembre 2025</a:t>
            </a:r>
          </a:p>
          <a:p>
            <a:r>
              <a:rPr lang="fr-FR" sz="1150" b="1" dirty="0"/>
              <a:t>Candidature à adresser à : </a:t>
            </a:r>
            <a:r>
              <a:rPr lang="fr-FR" sz="1150" b="1" dirty="0">
                <a:hlinkClick r:id="rId4"/>
              </a:rPr>
              <a:t>https://www.groupagrica.com/</a:t>
            </a:r>
            <a:r>
              <a:rPr lang="fr-FR" sz="1150" b="1" dirty="0"/>
              <a:t>    Espace recrutement</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sp>
        <p:nvSpPr>
          <p:cNvPr id="2" name="ZoneTexte 1">
            <a:extLst>
              <a:ext uri="{FF2B5EF4-FFF2-40B4-BE49-F238E27FC236}">
                <a16:creationId xmlns:a16="http://schemas.microsoft.com/office/drawing/2014/main" id="{66CAD339-9448-5F99-C3ED-78551A25F274}"/>
              </a:ext>
            </a:extLst>
          </p:cNvPr>
          <p:cNvSpPr txBox="1"/>
          <p:nvPr/>
        </p:nvSpPr>
        <p:spPr>
          <a:xfrm>
            <a:off x="3911461" y="5354311"/>
            <a:ext cx="3119012" cy="800219"/>
          </a:xfrm>
          <a:prstGeom prst="rect">
            <a:avLst/>
          </a:prstGeom>
          <a:noFill/>
        </p:spPr>
        <p:txBody>
          <a:bodyPr wrap="square">
            <a:spAutoFit/>
          </a:bodyPr>
          <a:lstStyle/>
          <a:p>
            <a:pPr algn="just"/>
            <a:r>
              <a:rPr lang="fr-FR" sz="1150" spc="-60" dirty="0">
                <a:solidFill>
                  <a:schemeClr val="accent4"/>
                </a:solidFill>
                <a:latin typeface="+mj-lt"/>
              </a:rPr>
              <a:t>Vous souhaitez rejoindre</a:t>
            </a:r>
            <a:r>
              <a:rPr lang="fr-FR" sz="1150" b="1" spc="-60" dirty="0">
                <a:solidFill>
                  <a:schemeClr val="accent4"/>
                </a:solidFill>
                <a:latin typeface="+mj-lt"/>
              </a:rPr>
              <a:t> </a:t>
            </a:r>
            <a:r>
              <a:rPr lang="fr-FR" sz="1150" spc="-60" dirty="0">
                <a:solidFill>
                  <a:schemeClr val="accent4"/>
                </a:solidFill>
                <a:latin typeface="+mj-lt"/>
              </a:rPr>
              <a:t>une équipe professionnelle et bienveillante, qui allie bonne humeur et rigueur au travail ? Postulez ! </a:t>
            </a:r>
          </a:p>
          <a:p>
            <a:pPr algn="just"/>
            <a:r>
              <a:rPr lang="fr-FR" sz="1150" spc="-60" dirty="0">
                <a:solidFill>
                  <a:schemeClr val="accent4"/>
                </a:solidFill>
                <a:latin typeface="+mj-lt"/>
              </a:rPr>
              <a:t>  </a:t>
            </a:r>
          </a:p>
        </p:txBody>
      </p:sp>
      <p:grpSp>
        <p:nvGrpSpPr>
          <p:cNvPr id="8" name="Groupe 7">
            <a:extLst>
              <a:ext uri="{FF2B5EF4-FFF2-40B4-BE49-F238E27FC236}">
                <a16:creationId xmlns:a16="http://schemas.microsoft.com/office/drawing/2014/main" id="{3F316064-107E-B22E-EE1F-7053CF9BE4DB}"/>
              </a:ext>
            </a:extLst>
          </p:cNvPr>
          <p:cNvGrpSpPr/>
          <p:nvPr/>
        </p:nvGrpSpPr>
        <p:grpSpPr>
          <a:xfrm>
            <a:off x="5579639" y="1127018"/>
            <a:ext cx="864494" cy="690496"/>
            <a:chOff x="2557463" y="1320800"/>
            <a:chExt cx="773113" cy="588963"/>
          </a:xfrm>
          <a:solidFill>
            <a:schemeClr val="bg2"/>
          </a:solidFill>
        </p:grpSpPr>
        <p:sp>
          <p:nvSpPr>
            <p:cNvPr id="13" name="Freeform 5">
              <a:extLst>
                <a:ext uri="{FF2B5EF4-FFF2-40B4-BE49-F238E27FC236}">
                  <a16:creationId xmlns:a16="http://schemas.microsoft.com/office/drawing/2014/main" id="{8F839E6C-C4D0-93A5-2EDD-077B21E5D389}"/>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4" name="Freeform 6">
              <a:extLst>
                <a:ext uri="{FF2B5EF4-FFF2-40B4-BE49-F238E27FC236}">
                  <a16:creationId xmlns:a16="http://schemas.microsoft.com/office/drawing/2014/main" id="{9896023D-53BB-70F2-D312-636EA2BF9CE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29" name="Freeform 7">
              <a:extLst>
                <a:ext uri="{FF2B5EF4-FFF2-40B4-BE49-F238E27FC236}">
                  <a16:creationId xmlns:a16="http://schemas.microsoft.com/office/drawing/2014/main" id="{C31DE88A-FABD-34FD-0F40-CD0F55E0FB2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grpSp>
        <p:nvGrpSpPr>
          <p:cNvPr id="30" name="Groupe 29">
            <a:extLst>
              <a:ext uri="{FF2B5EF4-FFF2-40B4-BE49-F238E27FC236}">
                <a16:creationId xmlns:a16="http://schemas.microsoft.com/office/drawing/2014/main" id="{E0A4EB37-A521-33E8-AB5A-D08E62E3DC12}"/>
              </a:ext>
            </a:extLst>
          </p:cNvPr>
          <p:cNvGrpSpPr/>
          <p:nvPr/>
        </p:nvGrpSpPr>
        <p:grpSpPr>
          <a:xfrm>
            <a:off x="4593918" y="8632379"/>
            <a:ext cx="977368" cy="849252"/>
            <a:chOff x="5167313" y="1298575"/>
            <a:chExt cx="723900" cy="581026"/>
          </a:xfrm>
        </p:grpSpPr>
        <p:sp>
          <p:nvSpPr>
            <p:cNvPr id="31" name="Freeform 15">
              <a:extLst>
                <a:ext uri="{FF2B5EF4-FFF2-40B4-BE49-F238E27FC236}">
                  <a16:creationId xmlns:a16="http://schemas.microsoft.com/office/drawing/2014/main" id="{9D8FE5A2-DFBF-55ED-C8B0-B4A4E8AACFB2}"/>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2" name="Freeform 16">
              <a:extLst>
                <a:ext uri="{FF2B5EF4-FFF2-40B4-BE49-F238E27FC236}">
                  <a16:creationId xmlns:a16="http://schemas.microsoft.com/office/drawing/2014/main" id="{5545F4EC-606C-9E2D-5432-D06E05B09D5D}"/>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Tree>
    <p:extLst>
      <p:ext uri="{BB962C8B-B14F-4D97-AF65-F5344CB8AC3E}">
        <p14:creationId xmlns:p14="http://schemas.microsoft.com/office/powerpoint/2010/main" val="2227704291"/>
      </p:ext>
    </p:extLst>
  </p:cSld>
  <p:clrMapOvr>
    <a:masterClrMapping/>
  </p:clrMapOvr>
</p:sld>
</file>

<file path=ppt/theme/theme1.xml><?xml version="1.0" encoding="utf-8"?>
<a:theme xmlns:a="http://schemas.openxmlformats.org/drawingml/2006/main" name="Thème Office">
  <a:themeElements>
    <a:clrScheme name="Agrica">
      <a:dk1>
        <a:srgbClr val="005DA8"/>
      </a:dk1>
      <a:lt1>
        <a:sysClr val="window" lastClr="FFFFFF"/>
      </a:lt1>
      <a:dk2>
        <a:srgbClr val="005DA8"/>
      </a:dk2>
      <a:lt2>
        <a:srgbClr val="FECD1A"/>
      </a:lt2>
      <a:accent1>
        <a:srgbClr val="B0D303"/>
      </a:accent1>
      <a:accent2>
        <a:srgbClr val="91D0D4"/>
      </a:accent2>
      <a:accent3>
        <a:srgbClr val="000000"/>
      </a:accent3>
      <a:accent4>
        <a:srgbClr val="7F7F7F"/>
      </a:accent4>
      <a:accent5>
        <a:srgbClr val="DA9100"/>
      </a:accent5>
      <a:accent6>
        <a:srgbClr val="61B628"/>
      </a:accent6>
      <a:hlink>
        <a:srgbClr val="FFFFFF"/>
      </a:hlink>
      <a:folHlink>
        <a:srgbClr val="FFFFFF"/>
      </a:folHlink>
    </a:clrScheme>
    <a:fontScheme name="Personnalisé 1">
      <a:majorFont>
        <a:latin typeface="Gilroy"/>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groupe_4-3.potx" id="{9F0C5D54-EF6E-4F73-8AB9-A64FFED4E31B}" vid="{9C12D8CA-04F7-438D-8ACB-E3FE1561571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8667</TotalTime>
  <Words>497</Words>
  <Application>Microsoft Office PowerPoint</Application>
  <PresentationFormat>Personnalisé</PresentationFormat>
  <Paragraphs>29</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Gilroy</vt:lpstr>
      <vt:lpstr>Gilroy Black</vt:lpstr>
      <vt:lpstr>Gilroy Bold</vt:lpstr>
      <vt:lpstr>Open Sans</vt:lpstr>
      <vt:lpstr>Wingdings</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HENTZIEN Ariane</dc:creator>
  <cp:lastModifiedBy>POUMES LAURET Juliette</cp:lastModifiedBy>
  <cp:revision>39</cp:revision>
  <cp:lastPrinted>2024-02-09T16:31:38Z</cp:lastPrinted>
  <dcterms:created xsi:type="dcterms:W3CDTF">2023-07-20T15:46:51Z</dcterms:created>
  <dcterms:modified xsi:type="dcterms:W3CDTF">2025-04-04T09:36:00Z</dcterms:modified>
</cp:coreProperties>
</file>