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95" r:id="rId2"/>
  </p:sldIdLst>
  <p:sldSz cx="7559675" cy="10691813"/>
  <p:notesSz cx="9866313" cy="14295438"/>
  <p:defaultText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sldGuideLst>
    </p:ext>
    <p:ext uri="{2D200454-40CA-4A62-9FC3-DE9A4176ACB9}">
      <p15:notesGuideLst xmlns:p15="http://schemas.microsoft.com/office/powerpoint/2012/main">
        <p15:guide id="1" orient="horz" pos="4503" userDrawn="1">
          <p15:clr>
            <a:srgbClr val="A4A3A4"/>
          </p15:clr>
        </p15:guide>
        <p15:guide id="2" pos="31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31F"/>
    <a:srgbClr val="FCC329"/>
    <a:srgbClr val="F97821"/>
    <a:srgbClr val="FECD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8" autoAdjust="0"/>
    <p:restoredTop sz="94694"/>
  </p:normalViewPr>
  <p:slideViewPr>
    <p:cSldViewPr>
      <p:cViewPr varScale="1">
        <p:scale>
          <a:sx n="74" d="100"/>
          <a:sy n="74" d="100"/>
        </p:scale>
        <p:origin x="2868" y="66"/>
      </p:cViewPr>
      <p:guideLst>
        <p:guide orient="horz" pos="3368"/>
        <p:guide pos="2381"/>
      </p:guideLst>
    </p:cSldViewPr>
  </p:slideViewPr>
  <p:notesTextViewPr>
    <p:cViewPr>
      <p:scale>
        <a:sx n="1" d="1"/>
        <a:sy n="1" d="1"/>
      </p:scale>
      <p:origin x="0" y="0"/>
    </p:cViewPr>
  </p:notesTextViewPr>
  <p:notesViewPr>
    <p:cSldViewPr>
      <p:cViewPr varScale="1">
        <p:scale>
          <a:sx n="98" d="100"/>
          <a:sy n="98" d="100"/>
        </p:scale>
        <p:origin x="-3564" y="-96"/>
      </p:cViewPr>
      <p:guideLst>
        <p:guide orient="horz" pos="4503"/>
        <p:guide pos="31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5" y="0"/>
            <a:ext cx="4275403" cy="714772"/>
          </a:xfrm>
          <a:prstGeom prst="rect">
            <a:avLst/>
          </a:prstGeom>
        </p:spPr>
        <p:txBody>
          <a:bodyPr vert="horz" lIns="133046" tIns="66523" rIns="133046" bIns="66523" rtlCol="0"/>
          <a:lstStyle>
            <a:lvl1pPr algn="l">
              <a:defRPr sz="1700"/>
            </a:lvl1pPr>
          </a:lstStyle>
          <a:p>
            <a:endParaRPr lang="fr-FR"/>
          </a:p>
        </p:txBody>
      </p:sp>
      <p:sp>
        <p:nvSpPr>
          <p:cNvPr id="3" name="Espace réservé de la date 2"/>
          <p:cNvSpPr>
            <a:spLocks noGrp="1"/>
          </p:cNvSpPr>
          <p:nvPr>
            <p:ph type="dt" sz="quarter" idx="1"/>
          </p:nvPr>
        </p:nvSpPr>
        <p:spPr>
          <a:xfrm>
            <a:off x="5588632" y="0"/>
            <a:ext cx="4275403" cy="714772"/>
          </a:xfrm>
          <a:prstGeom prst="rect">
            <a:avLst/>
          </a:prstGeom>
        </p:spPr>
        <p:txBody>
          <a:bodyPr vert="horz" lIns="133046" tIns="66523" rIns="133046" bIns="66523" rtlCol="0"/>
          <a:lstStyle>
            <a:lvl1pPr algn="r">
              <a:defRPr sz="1700"/>
            </a:lvl1pPr>
          </a:lstStyle>
          <a:p>
            <a:fld id="{56853B46-1808-4E8A-A979-01F28E62E61F}" type="datetimeFigureOut">
              <a:rPr lang="fr-FR" smtClean="0"/>
              <a:t>09/04/2025</a:t>
            </a:fld>
            <a:endParaRPr lang="fr-FR"/>
          </a:p>
        </p:txBody>
      </p:sp>
      <p:sp>
        <p:nvSpPr>
          <p:cNvPr id="4" name="Espace réservé du pied de page 3"/>
          <p:cNvSpPr>
            <a:spLocks noGrp="1"/>
          </p:cNvSpPr>
          <p:nvPr>
            <p:ph type="ftr" sz="quarter" idx="2"/>
          </p:nvPr>
        </p:nvSpPr>
        <p:spPr>
          <a:xfrm>
            <a:off x="5" y="13578185"/>
            <a:ext cx="4275403" cy="714772"/>
          </a:xfrm>
          <a:prstGeom prst="rect">
            <a:avLst/>
          </a:prstGeom>
        </p:spPr>
        <p:txBody>
          <a:bodyPr vert="horz" lIns="133046" tIns="66523" rIns="133046" bIns="66523" rtlCol="0" anchor="b"/>
          <a:lstStyle>
            <a:lvl1pPr algn="l">
              <a:defRPr sz="1700"/>
            </a:lvl1pPr>
          </a:lstStyle>
          <a:p>
            <a:endParaRPr lang="fr-FR"/>
          </a:p>
        </p:txBody>
      </p:sp>
      <p:sp>
        <p:nvSpPr>
          <p:cNvPr id="5" name="Espace réservé du numéro de diapositive 4"/>
          <p:cNvSpPr>
            <a:spLocks noGrp="1"/>
          </p:cNvSpPr>
          <p:nvPr>
            <p:ph type="sldNum" sz="quarter" idx="3"/>
          </p:nvPr>
        </p:nvSpPr>
        <p:spPr>
          <a:xfrm>
            <a:off x="5588632" y="13578185"/>
            <a:ext cx="4275403" cy="714772"/>
          </a:xfrm>
          <a:prstGeom prst="rect">
            <a:avLst/>
          </a:prstGeom>
        </p:spPr>
        <p:txBody>
          <a:bodyPr vert="horz" lIns="133046" tIns="66523" rIns="133046" bIns="66523" rtlCol="0" anchor="b"/>
          <a:lstStyle>
            <a:lvl1pPr algn="r">
              <a:defRPr sz="1700"/>
            </a:lvl1pPr>
          </a:lstStyle>
          <a:p>
            <a:fld id="{451453AD-173C-4364-A6FE-DAFCA6CB8BA4}" type="slidenum">
              <a:rPr lang="fr-FR" smtClean="0"/>
              <a:t>‹N°›</a:t>
            </a:fld>
            <a:endParaRPr lang="fr-FR"/>
          </a:p>
        </p:txBody>
      </p:sp>
    </p:spTree>
    <p:extLst>
      <p:ext uri="{BB962C8B-B14F-4D97-AF65-F5344CB8AC3E}">
        <p14:creationId xmlns:p14="http://schemas.microsoft.com/office/powerpoint/2010/main" val="1573129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5" y="0"/>
            <a:ext cx="4275403" cy="714772"/>
          </a:xfrm>
          <a:prstGeom prst="rect">
            <a:avLst/>
          </a:prstGeom>
        </p:spPr>
        <p:txBody>
          <a:bodyPr vert="horz" lIns="133046" tIns="66523" rIns="133046" bIns="66523" rtlCol="0"/>
          <a:lstStyle>
            <a:lvl1pPr algn="l">
              <a:defRPr sz="1700"/>
            </a:lvl1pPr>
          </a:lstStyle>
          <a:p>
            <a:endParaRPr lang="fr-FR"/>
          </a:p>
        </p:txBody>
      </p:sp>
      <p:sp>
        <p:nvSpPr>
          <p:cNvPr id="3" name="Espace réservé de la date 2"/>
          <p:cNvSpPr>
            <a:spLocks noGrp="1"/>
          </p:cNvSpPr>
          <p:nvPr>
            <p:ph type="dt" idx="1"/>
          </p:nvPr>
        </p:nvSpPr>
        <p:spPr>
          <a:xfrm>
            <a:off x="5588632" y="0"/>
            <a:ext cx="4275403" cy="714772"/>
          </a:xfrm>
          <a:prstGeom prst="rect">
            <a:avLst/>
          </a:prstGeom>
        </p:spPr>
        <p:txBody>
          <a:bodyPr vert="horz" lIns="133046" tIns="66523" rIns="133046" bIns="66523" rtlCol="0"/>
          <a:lstStyle>
            <a:lvl1pPr algn="r">
              <a:defRPr sz="1700"/>
            </a:lvl1pPr>
          </a:lstStyle>
          <a:p>
            <a:fld id="{F0305209-6D8E-4E22-8842-F8A3912D0A37}" type="datetimeFigureOut">
              <a:rPr lang="fr-FR" smtClean="0"/>
              <a:t>09/04/2025</a:t>
            </a:fld>
            <a:endParaRPr lang="fr-FR"/>
          </a:p>
        </p:txBody>
      </p:sp>
      <p:sp>
        <p:nvSpPr>
          <p:cNvPr id="4" name="Espace réservé de l'image des diapositives 3"/>
          <p:cNvSpPr>
            <a:spLocks noGrp="1" noRot="1" noChangeAspect="1"/>
          </p:cNvSpPr>
          <p:nvPr>
            <p:ph type="sldImg" idx="2"/>
          </p:nvPr>
        </p:nvSpPr>
        <p:spPr>
          <a:xfrm>
            <a:off x="3036888" y="1071563"/>
            <a:ext cx="3792537" cy="5362575"/>
          </a:xfrm>
          <a:prstGeom prst="rect">
            <a:avLst/>
          </a:prstGeom>
          <a:noFill/>
          <a:ln w="12700">
            <a:solidFill>
              <a:prstClr val="black"/>
            </a:solidFill>
          </a:ln>
        </p:spPr>
        <p:txBody>
          <a:bodyPr vert="horz" lIns="133046" tIns="66523" rIns="133046" bIns="66523" rtlCol="0" anchor="ctr"/>
          <a:lstStyle/>
          <a:p>
            <a:endParaRPr lang="fr-FR"/>
          </a:p>
        </p:txBody>
      </p:sp>
      <p:sp>
        <p:nvSpPr>
          <p:cNvPr id="5" name="Espace réservé des commentaires 4"/>
          <p:cNvSpPr>
            <a:spLocks noGrp="1"/>
          </p:cNvSpPr>
          <p:nvPr>
            <p:ph type="body" sz="quarter" idx="3"/>
          </p:nvPr>
        </p:nvSpPr>
        <p:spPr>
          <a:xfrm>
            <a:off x="986632" y="6790339"/>
            <a:ext cx="7893050" cy="6432947"/>
          </a:xfrm>
          <a:prstGeom prst="rect">
            <a:avLst/>
          </a:prstGeom>
        </p:spPr>
        <p:txBody>
          <a:bodyPr vert="horz" lIns="133046" tIns="66523" rIns="133046" bIns="66523"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5" y="13578185"/>
            <a:ext cx="4275403" cy="714772"/>
          </a:xfrm>
          <a:prstGeom prst="rect">
            <a:avLst/>
          </a:prstGeom>
        </p:spPr>
        <p:txBody>
          <a:bodyPr vert="horz" lIns="133046" tIns="66523" rIns="133046" bIns="66523" rtlCol="0" anchor="b"/>
          <a:lstStyle>
            <a:lvl1pPr algn="l">
              <a:defRPr sz="1700"/>
            </a:lvl1pPr>
          </a:lstStyle>
          <a:p>
            <a:endParaRPr lang="fr-FR"/>
          </a:p>
        </p:txBody>
      </p:sp>
      <p:sp>
        <p:nvSpPr>
          <p:cNvPr id="7" name="Espace réservé du numéro de diapositive 6"/>
          <p:cNvSpPr>
            <a:spLocks noGrp="1"/>
          </p:cNvSpPr>
          <p:nvPr>
            <p:ph type="sldNum" sz="quarter" idx="5"/>
          </p:nvPr>
        </p:nvSpPr>
        <p:spPr>
          <a:xfrm>
            <a:off x="5588632" y="13578185"/>
            <a:ext cx="4275403" cy="714772"/>
          </a:xfrm>
          <a:prstGeom prst="rect">
            <a:avLst/>
          </a:prstGeom>
        </p:spPr>
        <p:txBody>
          <a:bodyPr vert="horz" lIns="133046" tIns="66523" rIns="133046" bIns="66523" rtlCol="0" anchor="b"/>
          <a:lstStyle>
            <a:lvl1pPr algn="r">
              <a:defRPr sz="1700"/>
            </a:lvl1pPr>
          </a:lstStyle>
          <a:p>
            <a:fld id="{B65AD6A2-A7B2-4CF1-8611-222D8B84222F}" type="slidenum">
              <a:rPr lang="fr-FR" smtClean="0"/>
              <a:t>‹N°›</a:t>
            </a:fld>
            <a:endParaRPr lang="fr-FR"/>
          </a:p>
        </p:txBody>
      </p:sp>
    </p:spTree>
    <p:extLst>
      <p:ext uri="{BB962C8B-B14F-4D97-AF65-F5344CB8AC3E}">
        <p14:creationId xmlns:p14="http://schemas.microsoft.com/office/powerpoint/2010/main" val="1098833965"/>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mn-lt"/>
        <a:ea typeface="+mn-ea"/>
        <a:cs typeface="+mn-cs"/>
      </a:defRPr>
    </a:lvl1pPr>
    <a:lvl2pPr marL="609585" algn="l" defTabSz="1219170" rtl="0" eaLnBrk="1" latinLnBrk="0" hangingPunct="1">
      <a:defRPr sz="1600" kern="1200">
        <a:solidFill>
          <a:schemeClr val="tx1"/>
        </a:solidFill>
        <a:latin typeface="+mn-lt"/>
        <a:ea typeface="+mn-ea"/>
        <a:cs typeface="+mn-cs"/>
      </a:defRPr>
    </a:lvl2pPr>
    <a:lvl3pPr marL="1219170" algn="l" defTabSz="1219170" rtl="0" eaLnBrk="1" latinLnBrk="0" hangingPunct="1">
      <a:defRPr sz="1600" kern="1200">
        <a:solidFill>
          <a:schemeClr val="tx1"/>
        </a:solidFill>
        <a:latin typeface="+mn-lt"/>
        <a:ea typeface="+mn-ea"/>
        <a:cs typeface="+mn-cs"/>
      </a:defRPr>
    </a:lvl3pPr>
    <a:lvl4pPr marL="1828754" algn="l" defTabSz="1219170" rtl="0" eaLnBrk="1" latinLnBrk="0" hangingPunct="1">
      <a:defRPr sz="1600" kern="1200">
        <a:solidFill>
          <a:schemeClr val="tx1"/>
        </a:solidFill>
        <a:latin typeface="+mn-lt"/>
        <a:ea typeface="+mn-ea"/>
        <a:cs typeface="+mn-cs"/>
      </a:defRPr>
    </a:lvl4pPr>
    <a:lvl5pPr marL="2438339" algn="l" defTabSz="1219170" rtl="0" eaLnBrk="1" latinLnBrk="0" hangingPunct="1">
      <a:defRPr sz="1600" kern="1200">
        <a:solidFill>
          <a:schemeClr val="tx1"/>
        </a:solidFill>
        <a:latin typeface="+mn-lt"/>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avec visuel">
    <p:spTree>
      <p:nvGrpSpPr>
        <p:cNvPr id="1" name=""/>
        <p:cNvGrpSpPr/>
        <p:nvPr/>
      </p:nvGrpSpPr>
      <p:grpSpPr>
        <a:xfrm>
          <a:off x="0" y="0"/>
          <a:ext cx="0" cy="0"/>
          <a:chOff x="0" y="0"/>
          <a:chExt cx="0" cy="0"/>
        </a:xfrm>
      </p:grpSpPr>
      <p:sp>
        <p:nvSpPr>
          <p:cNvPr id="8" name="Espace réservé pour une image  7"/>
          <p:cNvSpPr>
            <a:spLocks noGrp="1"/>
          </p:cNvSpPr>
          <p:nvPr>
            <p:ph type="pic" sz="quarter" idx="13"/>
          </p:nvPr>
        </p:nvSpPr>
        <p:spPr>
          <a:xfrm>
            <a:off x="297624" y="561250"/>
            <a:ext cx="3095300" cy="8231667"/>
          </a:xfrm>
        </p:spPr>
        <p:txBody>
          <a:bodyPr/>
          <a:lstStyle/>
          <a:p>
            <a:r>
              <a:rPr lang="fr-FR"/>
              <a:t>Cliquez sur l'icône pour ajouter une image</a:t>
            </a:r>
            <a:endParaRPr lang="fr-FR" dirty="0"/>
          </a:p>
        </p:txBody>
      </p:sp>
      <p:sp>
        <p:nvSpPr>
          <p:cNvPr id="9" name="Rectangle 8"/>
          <p:cNvSpPr/>
          <p:nvPr userDrawn="1"/>
        </p:nvSpPr>
        <p:spPr>
          <a:xfrm>
            <a:off x="3392927" y="561252"/>
            <a:ext cx="3869125" cy="823258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2" name="Titre 1"/>
          <p:cNvSpPr>
            <a:spLocks noGrp="1"/>
          </p:cNvSpPr>
          <p:nvPr>
            <p:ph type="ctrTitle"/>
          </p:nvPr>
        </p:nvSpPr>
        <p:spPr>
          <a:xfrm>
            <a:off x="3839369" y="3321397"/>
            <a:ext cx="3153330" cy="2291810"/>
          </a:xfrm>
        </p:spPr>
        <p:txBody>
          <a:bodyPr/>
          <a:lstStyle>
            <a:lvl1pPr>
              <a:lnSpc>
                <a:spcPts val="3472"/>
              </a:lnSpc>
              <a:defRPr sz="2811" u="heavy" baseline="0">
                <a:solidFill>
                  <a:schemeClr val="bg1"/>
                </a:solidFill>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2529899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297625" y="2352245"/>
            <a:ext cx="6905667" cy="6586065"/>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2517484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Sommaire">
    <p:spTree>
      <p:nvGrpSpPr>
        <p:cNvPr id="1" name=""/>
        <p:cNvGrpSpPr/>
        <p:nvPr/>
      </p:nvGrpSpPr>
      <p:grpSpPr>
        <a:xfrm>
          <a:off x="0" y="0"/>
          <a:ext cx="0" cy="0"/>
          <a:chOff x="0" y="0"/>
          <a:chExt cx="0" cy="0"/>
        </a:xfrm>
      </p:grpSpPr>
      <p:sp>
        <p:nvSpPr>
          <p:cNvPr id="2" name="Titre 1"/>
          <p:cNvSpPr>
            <a:spLocks noGrp="1"/>
          </p:cNvSpPr>
          <p:nvPr>
            <p:ph type="title"/>
          </p:nvPr>
        </p:nvSpPr>
        <p:spPr>
          <a:xfrm>
            <a:off x="1458105" y="1304458"/>
            <a:ext cx="5973006" cy="855490"/>
          </a:xfrm>
        </p:spPr>
        <p:txBody>
          <a:bodyPr/>
          <a:lstStyle>
            <a:lvl1pPr>
              <a:defRPr sz="2315"/>
            </a:lvl1pPr>
          </a:lstStyle>
          <a:p>
            <a:r>
              <a:rPr lang="fr-FR"/>
              <a:t>Modifiez le style du titre</a:t>
            </a:r>
            <a:endParaRPr lang="fr-FR" dirty="0"/>
          </a:p>
        </p:txBody>
      </p:sp>
      <p:sp>
        <p:nvSpPr>
          <p:cNvPr id="3" name="Espace réservé du contenu 2"/>
          <p:cNvSpPr>
            <a:spLocks noGrp="1"/>
          </p:cNvSpPr>
          <p:nvPr>
            <p:ph idx="1"/>
          </p:nvPr>
        </p:nvSpPr>
        <p:spPr>
          <a:xfrm>
            <a:off x="1458105" y="2459318"/>
            <a:ext cx="5973006" cy="6928039"/>
          </a:xfrm>
        </p:spPr>
        <p:txBody>
          <a:bodyPr/>
          <a:lstStyle>
            <a:lvl1pPr marL="146972" indent="-146972">
              <a:lnSpc>
                <a:spcPts val="2480"/>
              </a:lnSpc>
              <a:spcBef>
                <a:spcPts val="0"/>
              </a:spcBef>
              <a:buClr>
                <a:schemeClr val="bg2"/>
              </a:buClr>
              <a:buFont typeface="+mj-lt"/>
              <a:buAutoNum type="arabicPeriod"/>
              <a:defRPr sz="1075" b="0" cap="none" baseline="0">
                <a:latin typeface="Gilroy" pitchFamily="50" charset="0"/>
              </a:defRPr>
            </a:lvl1pPr>
            <a:lvl2pPr marL="146972" indent="0">
              <a:lnSpc>
                <a:spcPts val="992"/>
              </a:lnSpc>
              <a:defRPr sz="1075">
                <a:latin typeface="Gilroy" pitchFamily="50" charset="0"/>
              </a:defRPr>
            </a:lvl2pPr>
          </a:lstStyle>
          <a:p>
            <a:pPr lvl="0"/>
            <a:r>
              <a:rPr lang="fr-FR"/>
              <a:t>Cliquez pour modifier les styles du texte du masque</a:t>
            </a:r>
          </a:p>
          <a:p>
            <a:pPr lvl="1"/>
            <a:r>
              <a:rPr lang="fr-FR"/>
              <a:t>Deuxième niveau</a:t>
            </a:r>
          </a:p>
        </p:txBody>
      </p:sp>
    </p:spTree>
    <p:extLst>
      <p:ext uri="{BB962C8B-B14F-4D97-AF65-F5344CB8AC3E}">
        <p14:creationId xmlns:p14="http://schemas.microsoft.com/office/powerpoint/2010/main" val="90034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Sommaire">
    <p:spTree>
      <p:nvGrpSpPr>
        <p:cNvPr id="1" name=""/>
        <p:cNvGrpSpPr/>
        <p:nvPr/>
      </p:nvGrpSpPr>
      <p:grpSpPr>
        <a:xfrm>
          <a:off x="0" y="0"/>
          <a:ext cx="0" cy="0"/>
          <a:chOff x="0" y="0"/>
          <a:chExt cx="0" cy="0"/>
        </a:xfrm>
      </p:grpSpPr>
      <p:sp>
        <p:nvSpPr>
          <p:cNvPr id="2" name="Titre 1"/>
          <p:cNvSpPr>
            <a:spLocks noGrp="1"/>
          </p:cNvSpPr>
          <p:nvPr>
            <p:ph type="title"/>
          </p:nvPr>
        </p:nvSpPr>
        <p:spPr>
          <a:xfrm>
            <a:off x="1458105" y="1304458"/>
            <a:ext cx="5973006" cy="855490"/>
          </a:xfrm>
        </p:spPr>
        <p:txBody>
          <a:bodyPr/>
          <a:lstStyle>
            <a:lvl1pPr>
              <a:defRPr sz="2315"/>
            </a:lvl1pPr>
          </a:lstStyle>
          <a:p>
            <a:r>
              <a:rPr lang="fr-FR"/>
              <a:t>Modifiez le style du titre</a:t>
            </a:r>
            <a:endParaRPr lang="fr-FR" dirty="0"/>
          </a:p>
        </p:txBody>
      </p:sp>
      <p:sp>
        <p:nvSpPr>
          <p:cNvPr id="3" name="Espace réservé du contenu 2"/>
          <p:cNvSpPr>
            <a:spLocks noGrp="1"/>
          </p:cNvSpPr>
          <p:nvPr>
            <p:ph idx="1"/>
          </p:nvPr>
        </p:nvSpPr>
        <p:spPr>
          <a:xfrm>
            <a:off x="1755763" y="3143001"/>
            <a:ext cx="5675347" cy="6244356"/>
          </a:xfrm>
        </p:spPr>
        <p:txBody>
          <a:bodyPr/>
          <a:lstStyle>
            <a:lvl1pPr marL="0" indent="0">
              <a:lnSpc>
                <a:spcPts val="2480"/>
              </a:lnSpc>
              <a:spcBef>
                <a:spcPts val="496"/>
              </a:spcBef>
              <a:buClr>
                <a:schemeClr val="bg2"/>
              </a:buClr>
              <a:buFont typeface="+mj-lt"/>
              <a:buNone/>
              <a:defRPr sz="1075" b="0" cap="none" baseline="0">
                <a:latin typeface="Gilroy" pitchFamily="50" charset="0"/>
              </a:defRPr>
            </a:lvl1pPr>
            <a:lvl2pPr marL="1313" indent="0">
              <a:lnSpc>
                <a:spcPts val="992"/>
              </a:lnSpc>
              <a:defRPr sz="1075">
                <a:latin typeface="Gilroy" pitchFamily="50" charset="0"/>
              </a:defRPr>
            </a:lvl2pPr>
          </a:lstStyle>
          <a:p>
            <a:pPr lvl="0"/>
            <a:r>
              <a:rPr lang="fr-FR"/>
              <a:t>Cliquez pour modifier les styles du texte du masque</a:t>
            </a:r>
          </a:p>
          <a:p>
            <a:pPr lvl="1"/>
            <a:r>
              <a:rPr lang="fr-FR"/>
              <a:t>Deuxième niveau</a:t>
            </a:r>
          </a:p>
        </p:txBody>
      </p:sp>
    </p:spTree>
    <p:extLst>
      <p:ext uri="{BB962C8B-B14F-4D97-AF65-F5344CB8AC3E}">
        <p14:creationId xmlns:p14="http://schemas.microsoft.com/office/powerpoint/2010/main" val="747239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386912" y="898021"/>
            <a:ext cx="6803708" cy="855490"/>
          </a:xfrm>
        </p:spPr>
        <p:txBody>
          <a:bodyPr/>
          <a:lstStyle/>
          <a:p>
            <a:r>
              <a:rPr lang="fr-FR"/>
              <a:t>Modifiez le style du titre</a:t>
            </a:r>
            <a:endParaRPr lang="fr-FR" dirty="0"/>
          </a:p>
        </p:txBody>
      </p:sp>
      <p:sp>
        <p:nvSpPr>
          <p:cNvPr id="3" name="Espace réservé du contenu 2"/>
          <p:cNvSpPr>
            <a:spLocks noGrp="1"/>
          </p:cNvSpPr>
          <p:nvPr>
            <p:ph idx="1"/>
          </p:nvPr>
        </p:nvSpPr>
        <p:spPr>
          <a:xfrm>
            <a:off x="386912" y="2052880"/>
            <a:ext cx="6803708" cy="7497987"/>
          </a:xfrm>
        </p:spPr>
        <p:txBody>
          <a:bodyPr/>
          <a:lstStyle>
            <a:lvl1pPr marL="146972" indent="-146972">
              <a:lnSpc>
                <a:spcPts val="2480"/>
              </a:lnSpc>
              <a:spcBef>
                <a:spcPts val="0"/>
              </a:spcBef>
              <a:buClr>
                <a:schemeClr val="bg2"/>
              </a:buClr>
              <a:buFont typeface="+mj-lt"/>
              <a:buAutoNum type="arabicPeriod"/>
              <a:defRPr sz="1075" b="0" cap="none" baseline="0"/>
            </a:lvl1pPr>
            <a:lvl2pPr marL="146972" indent="0">
              <a:lnSpc>
                <a:spcPts val="992"/>
              </a:lnSpc>
              <a:defRPr sz="827"/>
            </a:lvl2pPr>
          </a:lstStyle>
          <a:p>
            <a:pPr lvl="0"/>
            <a:r>
              <a:rPr lang="fr-FR"/>
              <a:t>Cliquez pour modifier les styles du texte du masque</a:t>
            </a:r>
          </a:p>
          <a:p>
            <a:pPr lvl="1"/>
            <a:r>
              <a:rPr lang="fr-FR"/>
              <a:t>Deuxième niveau</a:t>
            </a:r>
          </a:p>
        </p:txBody>
      </p:sp>
      <p:sp>
        <p:nvSpPr>
          <p:cNvPr id="5" name="Espace réservé du texte 4"/>
          <p:cNvSpPr>
            <a:spLocks noGrp="1"/>
          </p:cNvSpPr>
          <p:nvPr>
            <p:ph type="body" sz="quarter" idx="13" hasCustomPrompt="1"/>
          </p:nvPr>
        </p:nvSpPr>
        <p:spPr>
          <a:xfrm>
            <a:off x="387171" y="257403"/>
            <a:ext cx="2141908" cy="300295"/>
          </a:xfrm>
        </p:spPr>
        <p:txBody>
          <a:bodyPr/>
          <a:lstStyle>
            <a:lvl1pPr>
              <a:defRPr sz="827" u="none" baseline="0">
                <a:uFill>
                  <a:solidFill>
                    <a:schemeClr val="bg2"/>
                  </a:solidFill>
                </a:uFill>
              </a:defRPr>
            </a:lvl1pPr>
          </a:lstStyle>
          <a:p>
            <a:pPr lvl="0"/>
            <a:r>
              <a:rPr lang="fr-FR" dirty="0"/>
              <a:t>Titre de la partie</a:t>
            </a:r>
          </a:p>
        </p:txBody>
      </p:sp>
    </p:spTree>
    <p:extLst>
      <p:ext uri="{BB962C8B-B14F-4D97-AF65-F5344CB8AC3E}">
        <p14:creationId xmlns:p14="http://schemas.microsoft.com/office/powerpoint/2010/main" val="30762711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u video">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4762458"/>
            <a:ext cx="2976204" cy="2544616"/>
          </a:xfrm>
        </p:spPr>
        <p:txBody>
          <a:bodyPr/>
          <a:lstStyle>
            <a:lvl1pPr marL="0" indent="0">
              <a:lnSpc>
                <a:spcPts val="1405"/>
              </a:lnSpc>
              <a:spcBef>
                <a:spcPts val="0"/>
              </a:spcBef>
              <a:buClr>
                <a:schemeClr val="bg2"/>
              </a:buClr>
              <a:buFont typeface="Arial" pitchFamily="34" charset="0"/>
              <a:buNone/>
              <a:defRPr sz="1323" b="1" i="0" cap="none" baseline="0"/>
            </a:lvl1pPr>
            <a:lvl2pPr marL="0" indent="0">
              <a:lnSpc>
                <a:spcPts val="1488"/>
              </a:lnSpc>
              <a:defRPr sz="1323" b="0"/>
            </a:lvl2pPr>
          </a:lstStyle>
          <a:p>
            <a:pPr lvl="0"/>
            <a:r>
              <a:rPr lang="fr-FR"/>
              <a:t>Cliquez pour modifier les styles du texte du masque</a:t>
            </a:r>
          </a:p>
          <a:p>
            <a:pPr lvl="1"/>
            <a:r>
              <a:rPr lang="fr-FR"/>
              <a:t>Deuxième niveau</a:t>
            </a:r>
          </a:p>
        </p:txBody>
      </p:sp>
      <p:grpSp>
        <p:nvGrpSpPr>
          <p:cNvPr id="13" name="Groupe 12"/>
          <p:cNvGrpSpPr/>
          <p:nvPr userDrawn="1"/>
        </p:nvGrpSpPr>
        <p:grpSpPr>
          <a:xfrm>
            <a:off x="386535" y="3759447"/>
            <a:ext cx="284801" cy="569243"/>
            <a:chOff x="539750" y="1803401"/>
            <a:chExt cx="344488" cy="325436"/>
          </a:xfrm>
          <a:solidFill>
            <a:schemeClr val="bg2"/>
          </a:solidFill>
        </p:grpSpPr>
        <p:sp>
          <p:nvSpPr>
            <p:cNvPr id="11" name="Freeform 5"/>
            <p:cNvSpPr>
              <a:spLocks/>
            </p:cNvSpPr>
            <p:nvPr userDrawn="1"/>
          </p:nvSpPr>
          <p:spPr bwMode="auto">
            <a:xfrm>
              <a:off x="539750" y="1803401"/>
              <a:ext cx="344488" cy="176212"/>
            </a:xfrm>
            <a:custGeom>
              <a:avLst/>
              <a:gdLst>
                <a:gd name="T0" fmla="*/ 217 w 217"/>
                <a:gd name="T1" fmla="*/ 0 h 111"/>
                <a:gd name="T2" fmla="*/ 110 w 217"/>
                <a:gd name="T3" fmla="*/ 64 h 111"/>
                <a:gd name="T4" fmla="*/ 0 w 217"/>
                <a:gd name="T5" fmla="*/ 0 h 111"/>
                <a:gd name="T6" fmla="*/ 0 w 217"/>
                <a:gd name="T7" fmla="*/ 47 h 111"/>
                <a:gd name="T8" fmla="*/ 110 w 217"/>
                <a:gd name="T9" fmla="*/ 111 h 111"/>
                <a:gd name="T10" fmla="*/ 217 w 217"/>
                <a:gd name="T11" fmla="*/ 47 h 111"/>
                <a:gd name="T12" fmla="*/ 217 w 217"/>
                <a:gd name="T13" fmla="*/ 0 h 111"/>
              </a:gdLst>
              <a:ahLst/>
              <a:cxnLst>
                <a:cxn ang="0">
                  <a:pos x="T0" y="T1"/>
                </a:cxn>
                <a:cxn ang="0">
                  <a:pos x="T2" y="T3"/>
                </a:cxn>
                <a:cxn ang="0">
                  <a:pos x="T4" y="T5"/>
                </a:cxn>
                <a:cxn ang="0">
                  <a:pos x="T6" y="T7"/>
                </a:cxn>
                <a:cxn ang="0">
                  <a:pos x="T8" y="T9"/>
                </a:cxn>
                <a:cxn ang="0">
                  <a:pos x="T10" y="T11"/>
                </a:cxn>
                <a:cxn ang="0">
                  <a:pos x="T12" y="T13"/>
                </a:cxn>
              </a:cxnLst>
              <a:rect l="0" t="0" r="r" b="b"/>
              <a:pathLst>
                <a:path w="217" h="111">
                  <a:moveTo>
                    <a:pt x="217" y="0"/>
                  </a:moveTo>
                  <a:lnTo>
                    <a:pt x="110" y="64"/>
                  </a:lnTo>
                  <a:lnTo>
                    <a:pt x="0" y="0"/>
                  </a:lnTo>
                  <a:lnTo>
                    <a:pt x="0" y="47"/>
                  </a:lnTo>
                  <a:lnTo>
                    <a:pt x="110" y="111"/>
                  </a:lnTo>
                  <a:lnTo>
                    <a:pt x="217" y="47"/>
                  </a:lnTo>
                  <a:lnTo>
                    <a:pt x="217" y="0"/>
                  </a:lnTo>
                  <a:close/>
                </a:path>
              </a:pathLst>
            </a:custGeom>
            <a:grpFill/>
            <a:ln>
              <a:noFill/>
            </a:ln>
          </p:spPr>
          <p:txBody>
            <a:bodyPr vert="horz" wrap="square" lIns="91440" tIns="45720" rIns="91440" bIns="45720" numCol="1" anchor="t" anchorCtr="0" compatLnSpc="1">
              <a:prstTxWarp prst="textNoShape">
                <a:avLst/>
              </a:prstTxWarp>
            </a:bodyPr>
            <a:lstStyle/>
            <a:p>
              <a:endParaRPr lang="fr-FR" sz="1488"/>
            </a:p>
          </p:txBody>
        </p:sp>
        <p:sp>
          <p:nvSpPr>
            <p:cNvPr id="12" name="Freeform 6"/>
            <p:cNvSpPr>
              <a:spLocks/>
            </p:cNvSpPr>
            <p:nvPr userDrawn="1"/>
          </p:nvSpPr>
          <p:spPr bwMode="auto">
            <a:xfrm>
              <a:off x="539750" y="1952625"/>
              <a:ext cx="344488" cy="176212"/>
            </a:xfrm>
            <a:custGeom>
              <a:avLst/>
              <a:gdLst>
                <a:gd name="T0" fmla="*/ 110 w 217"/>
                <a:gd name="T1" fmla="*/ 64 h 111"/>
                <a:gd name="T2" fmla="*/ 0 w 217"/>
                <a:gd name="T3" fmla="*/ 0 h 111"/>
                <a:gd name="T4" fmla="*/ 0 w 217"/>
                <a:gd name="T5" fmla="*/ 44 h 111"/>
                <a:gd name="T6" fmla="*/ 110 w 217"/>
                <a:gd name="T7" fmla="*/ 111 h 111"/>
                <a:gd name="T8" fmla="*/ 217 w 217"/>
                <a:gd name="T9" fmla="*/ 44 h 111"/>
                <a:gd name="T10" fmla="*/ 217 w 217"/>
                <a:gd name="T11" fmla="*/ 0 h 111"/>
                <a:gd name="T12" fmla="*/ 110 w 217"/>
                <a:gd name="T13" fmla="*/ 64 h 111"/>
              </a:gdLst>
              <a:ahLst/>
              <a:cxnLst>
                <a:cxn ang="0">
                  <a:pos x="T0" y="T1"/>
                </a:cxn>
                <a:cxn ang="0">
                  <a:pos x="T2" y="T3"/>
                </a:cxn>
                <a:cxn ang="0">
                  <a:pos x="T4" y="T5"/>
                </a:cxn>
                <a:cxn ang="0">
                  <a:pos x="T6" y="T7"/>
                </a:cxn>
                <a:cxn ang="0">
                  <a:pos x="T8" y="T9"/>
                </a:cxn>
                <a:cxn ang="0">
                  <a:pos x="T10" y="T11"/>
                </a:cxn>
                <a:cxn ang="0">
                  <a:pos x="T12" y="T13"/>
                </a:cxn>
              </a:cxnLst>
              <a:rect l="0" t="0" r="r" b="b"/>
              <a:pathLst>
                <a:path w="217" h="111">
                  <a:moveTo>
                    <a:pt x="110" y="64"/>
                  </a:moveTo>
                  <a:lnTo>
                    <a:pt x="0" y="0"/>
                  </a:lnTo>
                  <a:lnTo>
                    <a:pt x="0" y="44"/>
                  </a:lnTo>
                  <a:lnTo>
                    <a:pt x="110" y="111"/>
                  </a:lnTo>
                  <a:lnTo>
                    <a:pt x="217" y="44"/>
                  </a:lnTo>
                  <a:lnTo>
                    <a:pt x="217" y="0"/>
                  </a:lnTo>
                  <a:lnTo>
                    <a:pt x="110" y="64"/>
                  </a:lnTo>
                  <a:close/>
                </a:path>
              </a:pathLst>
            </a:custGeom>
            <a:grpFill/>
            <a:ln>
              <a:noFill/>
            </a:ln>
          </p:spPr>
          <p:txBody>
            <a:bodyPr vert="horz" wrap="square" lIns="91440" tIns="45720" rIns="91440" bIns="45720" numCol="1" anchor="t" anchorCtr="0" compatLnSpc="1">
              <a:prstTxWarp prst="textNoShape">
                <a:avLst/>
              </a:prstTxWarp>
            </a:bodyPr>
            <a:lstStyle/>
            <a:p>
              <a:endParaRPr lang="fr-FR" sz="1488"/>
            </a:p>
          </p:txBody>
        </p:sp>
      </p:grpSp>
      <p:sp>
        <p:nvSpPr>
          <p:cNvPr id="19" name="Espace réservé de l'élément multimédia 18"/>
          <p:cNvSpPr>
            <a:spLocks noGrp="1"/>
          </p:cNvSpPr>
          <p:nvPr>
            <p:ph type="media" sz="quarter" idx="13"/>
          </p:nvPr>
        </p:nvSpPr>
        <p:spPr>
          <a:xfrm>
            <a:off x="3481914" y="2367524"/>
            <a:ext cx="3750964" cy="5626401"/>
          </a:xfrm>
        </p:spPr>
        <p:txBody>
          <a:bodyPr/>
          <a:lstStyle/>
          <a:p>
            <a:r>
              <a:rPr lang="fr-FR"/>
              <a:t>Cliquez sur l'icône pour ajouter l'élément multimédia</a:t>
            </a:r>
          </a:p>
        </p:txBody>
      </p:sp>
      <p:sp>
        <p:nvSpPr>
          <p:cNvPr id="10" name="Espace réservé du texte 4"/>
          <p:cNvSpPr>
            <a:spLocks noGrp="1"/>
          </p:cNvSpPr>
          <p:nvPr>
            <p:ph type="body" sz="quarter" idx="14"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4" name="Connecteur droit 13">
            <a:extLst>
              <a:ext uri="{FF2B5EF4-FFF2-40B4-BE49-F238E27FC236}">
                <a16:creationId xmlns:a16="http://schemas.microsoft.com/office/drawing/2014/main" id="{42091FBF-4383-4989-B4E5-56A01110054A}"/>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48153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u avec 2 visuel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2529675" y="2195393"/>
            <a:ext cx="1696463" cy="2245000"/>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5" name="Espace réservé pour une image  4"/>
          <p:cNvSpPr>
            <a:spLocks noGrp="1"/>
          </p:cNvSpPr>
          <p:nvPr>
            <p:ph type="pic" sz="quarter" idx="13"/>
          </p:nvPr>
        </p:nvSpPr>
        <p:spPr>
          <a:xfrm>
            <a:off x="387173" y="2201067"/>
            <a:ext cx="2023788" cy="6289691"/>
          </a:xfrm>
        </p:spPr>
        <p:txBody>
          <a:bodyPr/>
          <a:lstStyle/>
          <a:p>
            <a:r>
              <a:rPr lang="fr-FR"/>
              <a:t>Cliquez sur l'icône pour ajouter une image</a:t>
            </a:r>
          </a:p>
        </p:txBody>
      </p:sp>
      <p:sp>
        <p:nvSpPr>
          <p:cNvPr id="14" name="Espace réservé du contenu 2"/>
          <p:cNvSpPr>
            <a:spLocks noGrp="1"/>
          </p:cNvSpPr>
          <p:nvPr>
            <p:ph idx="14"/>
          </p:nvPr>
        </p:nvSpPr>
        <p:spPr>
          <a:xfrm>
            <a:off x="3392927" y="6245752"/>
            <a:ext cx="1696463" cy="2245000"/>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15" name="Espace réservé pour une image  4"/>
          <p:cNvSpPr>
            <a:spLocks noGrp="1"/>
          </p:cNvSpPr>
          <p:nvPr>
            <p:ph type="pic" sz="quarter" idx="15"/>
          </p:nvPr>
        </p:nvSpPr>
        <p:spPr>
          <a:xfrm>
            <a:off x="5208597" y="2201067"/>
            <a:ext cx="2023788" cy="6289691"/>
          </a:xfrm>
        </p:spPr>
        <p:txBody>
          <a:bodyPr/>
          <a:lstStyle/>
          <a:p>
            <a:r>
              <a:rPr lang="fr-FR"/>
              <a:t>Cliquez sur l'icône pour ajouter une image</a:t>
            </a:r>
          </a:p>
        </p:txBody>
      </p:sp>
      <p:sp>
        <p:nvSpPr>
          <p:cNvPr id="9" name="Espace réservé du texte 4"/>
          <p:cNvSpPr>
            <a:spLocks noGrp="1"/>
          </p:cNvSpPr>
          <p:nvPr>
            <p:ph type="body" sz="quarter" idx="16"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1" name="Connecteur droit 10">
            <a:extLst>
              <a:ext uri="{FF2B5EF4-FFF2-40B4-BE49-F238E27FC236}">
                <a16:creationId xmlns:a16="http://schemas.microsoft.com/office/drawing/2014/main" id="{E7C17A7E-5D45-493E-8FB8-4254319D13D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89223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ontenu video">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hasCustomPrompt="1"/>
          </p:nvPr>
        </p:nvSpPr>
        <p:spPr>
          <a:xfrm>
            <a:off x="565507" y="5645276"/>
            <a:ext cx="1726040" cy="2544616"/>
          </a:xfrm>
        </p:spPr>
        <p:txBody>
          <a:bodyPr/>
          <a:lstStyle>
            <a:lvl1pPr marL="0" indent="0">
              <a:lnSpc>
                <a:spcPts val="1405"/>
              </a:lnSpc>
              <a:spcBef>
                <a:spcPts val="0"/>
              </a:spcBef>
              <a:buClr>
                <a:schemeClr val="bg2"/>
              </a:buClr>
              <a:buFont typeface="Arial" pitchFamily="34" charset="0"/>
              <a:buNone/>
              <a:defRPr sz="1323" b="0" i="1" cap="none" baseline="0"/>
            </a:lvl1pPr>
            <a:lvl2pPr marL="0" indent="0">
              <a:lnSpc>
                <a:spcPts val="1488"/>
              </a:lnSpc>
              <a:defRPr sz="1323" b="0"/>
            </a:lvl2pPr>
          </a:lstStyle>
          <a:p>
            <a:pPr lvl="0"/>
            <a:r>
              <a:rPr lang="fr-FR" dirty="0"/>
              <a:t>Nous sommes </a:t>
            </a:r>
          </a:p>
          <a:p>
            <a:pPr lvl="0"/>
            <a:r>
              <a:rPr lang="fr-FR" dirty="0"/>
              <a:t>présents aux côtés </a:t>
            </a:r>
          </a:p>
          <a:p>
            <a:pPr lvl="0"/>
            <a:r>
              <a:rPr lang="fr-FR" dirty="0"/>
              <a:t>de tous les acteurs </a:t>
            </a:r>
          </a:p>
          <a:p>
            <a:pPr lvl="0"/>
            <a:r>
              <a:rPr lang="fr-FR" dirty="0"/>
              <a:t>du secteur.</a:t>
            </a:r>
          </a:p>
        </p:txBody>
      </p:sp>
      <p:sp>
        <p:nvSpPr>
          <p:cNvPr id="14" name="Espace réservé pour une image  4"/>
          <p:cNvSpPr>
            <a:spLocks noGrp="1"/>
          </p:cNvSpPr>
          <p:nvPr>
            <p:ph type="pic" sz="quarter" idx="14"/>
          </p:nvPr>
        </p:nvSpPr>
        <p:spPr>
          <a:xfrm>
            <a:off x="2351079" y="2351648"/>
            <a:ext cx="4881050" cy="6585334"/>
          </a:xfrm>
        </p:spPr>
        <p:txBody>
          <a:bodyPr/>
          <a:lstStyle/>
          <a:p>
            <a:r>
              <a:rPr lang="fr-FR"/>
              <a:t>Cliquez sur l'icône pour ajouter une image</a:t>
            </a:r>
          </a:p>
        </p:txBody>
      </p:sp>
      <p:sp>
        <p:nvSpPr>
          <p:cNvPr id="11"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5" name="Connecteur droit 14">
            <a:extLst>
              <a:ext uri="{FF2B5EF4-FFF2-40B4-BE49-F238E27FC236}">
                <a16:creationId xmlns:a16="http://schemas.microsoft.com/office/drawing/2014/main" id="{45B0CFC6-73DE-4472-B7E2-C9A096DA1FBA}"/>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42738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u texte 1">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2950979"/>
            <a:ext cx="6803708" cy="6599887"/>
          </a:xfrm>
        </p:spPr>
        <p:txBody>
          <a:bodyPr/>
          <a:lstStyle>
            <a:lvl1pPr marL="0" indent="0">
              <a:lnSpc>
                <a:spcPts val="992"/>
              </a:lnSpc>
              <a:spcBef>
                <a:spcPts val="0"/>
              </a:spcBef>
              <a:buClr>
                <a:schemeClr val="bg2"/>
              </a:buClr>
              <a:buFont typeface="+mj-lt"/>
              <a:buNone/>
              <a:defRPr sz="827" b="1"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7"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sp>
        <p:nvSpPr>
          <p:cNvPr id="8" name="Freeform 5">
            <a:extLst>
              <a:ext uri="{FF2B5EF4-FFF2-40B4-BE49-F238E27FC236}">
                <a16:creationId xmlns:a16="http://schemas.microsoft.com/office/drawing/2014/main" id="{99187AC3-499D-1441-B4DA-435770F75224}"/>
              </a:ext>
            </a:extLst>
          </p:cNvPr>
          <p:cNvSpPr>
            <a:spLocks noEditPoints="1"/>
          </p:cNvSpPr>
          <p:nvPr userDrawn="1"/>
        </p:nvSpPr>
        <p:spPr bwMode="auto">
          <a:xfrm>
            <a:off x="386913" y="2352291"/>
            <a:ext cx="238100" cy="449000"/>
          </a:xfrm>
          <a:custGeom>
            <a:avLst/>
            <a:gdLst>
              <a:gd name="T0" fmla="*/ 37 w 74"/>
              <a:gd name="T1" fmla="*/ 0 h 74"/>
              <a:gd name="T2" fmla="*/ 0 w 74"/>
              <a:gd name="T3" fmla="*/ 37 h 74"/>
              <a:gd name="T4" fmla="*/ 37 w 74"/>
              <a:gd name="T5" fmla="*/ 74 h 74"/>
              <a:gd name="T6" fmla="*/ 74 w 74"/>
              <a:gd name="T7" fmla="*/ 37 h 74"/>
              <a:gd name="T8" fmla="*/ 37 w 74"/>
              <a:gd name="T9" fmla="*/ 0 h 74"/>
              <a:gd name="T10" fmla="*/ 41 w 74"/>
              <a:gd name="T11" fmla="*/ 58 h 74"/>
              <a:gd name="T12" fmla="*/ 37 w 74"/>
              <a:gd name="T13" fmla="*/ 60 h 74"/>
              <a:gd name="T14" fmla="*/ 33 w 74"/>
              <a:gd name="T15" fmla="*/ 58 h 74"/>
              <a:gd name="T16" fmla="*/ 31 w 74"/>
              <a:gd name="T17" fmla="*/ 55 h 74"/>
              <a:gd name="T18" fmla="*/ 33 w 74"/>
              <a:gd name="T19" fmla="*/ 51 h 74"/>
              <a:gd name="T20" fmla="*/ 37 w 74"/>
              <a:gd name="T21" fmla="*/ 49 h 74"/>
              <a:gd name="T22" fmla="*/ 41 w 74"/>
              <a:gd name="T23" fmla="*/ 51 h 74"/>
              <a:gd name="T24" fmla="*/ 42 w 74"/>
              <a:gd name="T25" fmla="*/ 55 h 74"/>
              <a:gd name="T26" fmla="*/ 41 w 74"/>
              <a:gd name="T27" fmla="*/ 58 h 74"/>
              <a:gd name="T28" fmla="*/ 42 w 74"/>
              <a:gd name="T29" fmla="*/ 24 h 74"/>
              <a:gd name="T30" fmla="*/ 40 w 74"/>
              <a:gd name="T31" fmla="*/ 31 h 74"/>
              <a:gd name="T32" fmla="*/ 39 w 74"/>
              <a:gd name="T33" fmla="*/ 36 h 74"/>
              <a:gd name="T34" fmla="*/ 38 w 74"/>
              <a:gd name="T35" fmla="*/ 44 h 74"/>
              <a:gd name="T36" fmla="*/ 36 w 74"/>
              <a:gd name="T37" fmla="*/ 44 h 74"/>
              <a:gd name="T38" fmla="*/ 35 w 74"/>
              <a:gd name="T39" fmla="*/ 35 h 74"/>
              <a:gd name="T40" fmla="*/ 34 w 74"/>
              <a:gd name="T41" fmla="*/ 30 h 74"/>
              <a:gd name="T42" fmla="*/ 32 w 74"/>
              <a:gd name="T43" fmla="*/ 25 h 74"/>
              <a:gd name="T44" fmla="*/ 31 w 74"/>
              <a:gd name="T45" fmla="*/ 21 h 74"/>
              <a:gd name="T46" fmla="*/ 33 w 74"/>
              <a:gd name="T47" fmla="*/ 16 h 74"/>
              <a:gd name="T48" fmla="*/ 37 w 74"/>
              <a:gd name="T49" fmla="*/ 15 h 74"/>
              <a:gd name="T50" fmla="*/ 41 w 74"/>
              <a:gd name="T51" fmla="*/ 16 h 74"/>
              <a:gd name="T52" fmla="*/ 42 w 74"/>
              <a:gd name="T53" fmla="*/ 21 h 74"/>
              <a:gd name="T54" fmla="*/ 42 w 74"/>
              <a:gd name="T55" fmla="*/ 2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4" h="74">
                <a:moveTo>
                  <a:pt x="37" y="0"/>
                </a:moveTo>
                <a:cubicBezTo>
                  <a:pt x="17" y="0"/>
                  <a:pt x="0" y="17"/>
                  <a:pt x="0" y="37"/>
                </a:cubicBezTo>
                <a:cubicBezTo>
                  <a:pt x="0" y="57"/>
                  <a:pt x="17" y="74"/>
                  <a:pt x="37" y="74"/>
                </a:cubicBezTo>
                <a:cubicBezTo>
                  <a:pt x="57" y="74"/>
                  <a:pt x="74" y="57"/>
                  <a:pt x="74" y="37"/>
                </a:cubicBezTo>
                <a:cubicBezTo>
                  <a:pt x="74" y="17"/>
                  <a:pt x="57" y="0"/>
                  <a:pt x="37" y="0"/>
                </a:cubicBezTo>
                <a:close/>
                <a:moveTo>
                  <a:pt x="41" y="58"/>
                </a:moveTo>
                <a:cubicBezTo>
                  <a:pt x="40" y="59"/>
                  <a:pt x="38" y="60"/>
                  <a:pt x="37" y="60"/>
                </a:cubicBezTo>
                <a:cubicBezTo>
                  <a:pt x="35" y="60"/>
                  <a:pt x="34" y="59"/>
                  <a:pt x="33" y="58"/>
                </a:cubicBezTo>
                <a:cubicBezTo>
                  <a:pt x="32" y="57"/>
                  <a:pt x="31" y="56"/>
                  <a:pt x="31" y="55"/>
                </a:cubicBezTo>
                <a:cubicBezTo>
                  <a:pt x="31" y="53"/>
                  <a:pt x="32" y="52"/>
                  <a:pt x="33" y="51"/>
                </a:cubicBezTo>
                <a:cubicBezTo>
                  <a:pt x="34" y="50"/>
                  <a:pt x="35" y="49"/>
                  <a:pt x="37" y="49"/>
                </a:cubicBezTo>
                <a:cubicBezTo>
                  <a:pt x="38" y="49"/>
                  <a:pt x="40" y="50"/>
                  <a:pt x="41" y="51"/>
                </a:cubicBezTo>
                <a:cubicBezTo>
                  <a:pt x="42" y="52"/>
                  <a:pt x="42" y="53"/>
                  <a:pt x="42" y="55"/>
                </a:cubicBezTo>
                <a:cubicBezTo>
                  <a:pt x="42" y="56"/>
                  <a:pt x="42" y="57"/>
                  <a:pt x="41" y="58"/>
                </a:cubicBezTo>
                <a:close/>
                <a:moveTo>
                  <a:pt x="42" y="24"/>
                </a:moveTo>
                <a:cubicBezTo>
                  <a:pt x="41" y="26"/>
                  <a:pt x="41" y="28"/>
                  <a:pt x="40" y="31"/>
                </a:cubicBezTo>
                <a:cubicBezTo>
                  <a:pt x="39" y="33"/>
                  <a:pt x="39" y="35"/>
                  <a:pt x="39" y="36"/>
                </a:cubicBezTo>
                <a:cubicBezTo>
                  <a:pt x="39" y="38"/>
                  <a:pt x="38" y="40"/>
                  <a:pt x="38" y="44"/>
                </a:cubicBezTo>
                <a:cubicBezTo>
                  <a:pt x="36" y="44"/>
                  <a:pt x="36" y="44"/>
                  <a:pt x="36" y="44"/>
                </a:cubicBezTo>
                <a:cubicBezTo>
                  <a:pt x="35" y="39"/>
                  <a:pt x="35" y="36"/>
                  <a:pt x="35" y="35"/>
                </a:cubicBezTo>
                <a:cubicBezTo>
                  <a:pt x="35" y="34"/>
                  <a:pt x="34" y="32"/>
                  <a:pt x="34" y="30"/>
                </a:cubicBezTo>
                <a:cubicBezTo>
                  <a:pt x="33" y="27"/>
                  <a:pt x="32" y="26"/>
                  <a:pt x="32" y="25"/>
                </a:cubicBezTo>
                <a:cubicBezTo>
                  <a:pt x="32" y="23"/>
                  <a:pt x="31" y="22"/>
                  <a:pt x="31" y="21"/>
                </a:cubicBezTo>
                <a:cubicBezTo>
                  <a:pt x="31" y="19"/>
                  <a:pt x="32" y="17"/>
                  <a:pt x="33" y="16"/>
                </a:cubicBezTo>
                <a:cubicBezTo>
                  <a:pt x="34" y="15"/>
                  <a:pt x="35" y="15"/>
                  <a:pt x="37" y="15"/>
                </a:cubicBezTo>
                <a:cubicBezTo>
                  <a:pt x="38" y="15"/>
                  <a:pt x="40" y="15"/>
                  <a:pt x="41" y="16"/>
                </a:cubicBezTo>
                <a:cubicBezTo>
                  <a:pt x="42" y="17"/>
                  <a:pt x="42" y="19"/>
                  <a:pt x="42" y="21"/>
                </a:cubicBezTo>
                <a:cubicBezTo>
                  <a:pt x="42" y="22"/>
                  <a:pt x="42" y="23"/>
                  <a:pt x="42" y="24"/>
                </a:cubicBezTo>
                <a:close/>
              </a:path>
            </a:pathLst>
          </a:custGeom>
          <a:solidFill>
            <a:srgbClr val="FFCB3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00796" tIns="50398" rIns="100796" bIns="50398" numCol="1" anchor="t" anchorCtr="0" compatLnSpc="1">
            <a:prstTxWarp prst="textNoShape">
              <a:avLst/>
            </a:prstTxWarp>
          </a:bodyPr>
          <a:lstStyle/>
          <a:p>
            <a:endParaRPr lang="fr-FR" sz="2645"/>
          </a:p>
        </p:txBody>
      </p:sp>
      <p:cxnSp>
        <p:nvCxnSpPr>
          <p:cNvPr id="10" name="Connecteur droit 9">
            <a:extLst>
              <a:ext uri="{FF2B5EF4-FFF2-40B4-BE49-F238E27FC236}">
                <a16:creationId xmlns:a16="http://schemas.microsoft.com/office/drawing/2014/main" id="{7429CE6F-9B16-4C40-AF77-CF301AE6B485}"/>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01679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u texte pleine page">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3" name="Espace réservé du contenu 2"/>
          <p:cNvSpPr>
            <a:spLocks noGrp="1"/>
          </p:cNvSpPr>
          <p:nvPr>
            <p:ph idx="1"/>
          </p:nvPr>
        </p:nvSpPr>
        <p:spPr>
          <a:xfrm>
            <a:off x="386912" y="2352291"/>
            <a:ext cx="6803708" cy="7198571"/>
          </a:xfrm>
        </p:spPr>
        <p:txBody>
          <a:bodyPr/>
          <a:lstStyle>
            <a:lvl1pPr marL="0" indent="0">
              <a:lnSpc>
                <a:spcPts val="992"/>
              </a:lnSpc>
              <a:spcBef>
                <a:spcPts val="0"/>
              </a:spcBef>
              <a:buClr>
                <a:schemeClr val="bg2"/>
              </a:buClr>
              <a:buFont typeface="+mj-lt"/>
              <a:buNone/>
              <a:defRPr sz="827" b="1" cap="none" baseline="0"/>
            </a:lvl1pPr>
            <a:lvl2pPr marL="0" indent="0">
              <a:lnSpc>
                <a:spcPts val="992"/>
              </a:lnSpc>
              <a:defRPr sz="827" b="0"/>
            </a:lvl2pPr>
          </a:lstStyle>
          <a:p>
            <a:pPr lvl="0"/>
            <a:r>
              <a:rPr lang="fr-FR"/>
              <a:t>Cliquez pour modifier les styles du texte du masque</a:t>
            </a:r>
          </a:p>
          <a:p>
            <a:pPr lvl="1"/>
            <a:r>
              <a:rPr lang="fr-FR"/>
              <a:t>Deuxième niveau</a:t>
            </a:r>
          </a:p>
        </p:txBody>
      </p:sp>
      <p:sp>
        <p:nvSpPr>
          <p:cNvPr id="7"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1" name="Connecteur droit 10">
            <a:extLst>
              <a:ext uri="{FF2B5EF4-FFF2-40B4-BE49-F238E27FC236}">
                <a16:creationId xmlns:a16="http://schemas.microsoft.com/office/drawing/2014/main" id="{60EFD0A6-12B9-4625-B574-33AED5B5F5F6}"/>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2910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u texte et puce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lvl1pPr>
              <a:defRPr sz="1488"/>
            </a:lvl1pPr>
          </a:lstStyle>
          <a:p>
            <a:r>
              <a:rPr lang="fr-FR"/>
              <a:t>Modifiez le style du titre</a:t>
            </a:r>
            <a:endParaRPr lang="fr-FR" dirty="0"/>
          </a:p>
        </p:txBody>
      </p:sp>
      <p:sp>
        <p:nvSpPr>
          <p:cNvPr id="5" name="Espace réservé du texte 4"/>
          <p:cNvSpPr>
            <a:spLocks noGrp="1"/>
          </p:cNvSpPr>
          <p:nvPr>
            <p:ph type="body" sz="quarter" idx="13"/>
          </p:nvPr>
        </p:nvSpPr>
        <p:spPr>
          <a:xfrm>
            <a:off x="387175" y="2349768"/>
            <a:ext cx="5297023" cy="7187274"/>
          </a:xfrm>
        </p:spPr>
        <p:txBody>
          <a:bodyPr/>
          <a:lstStyle>
            <a:lvl1pPr>
              <a:spcBef>
                <a:spcPts val="1653"/>
              </a:spcBef>
              <a:spcAft>
                <a:spcPts val="248"/>
              </a:spcAft>
              <a:defRPr sz="1405" cap="none" baseline="0">
                <a:solidFill>
                  <a:schemeClr val="accent5"/>
                </a:solidFill>
              </a:defRPr>
            </a:lvl1pPr>
            <a:lvl2pPr>
              <a:defRPr sz="992" b="0">
                <a:solidFill>
                  <a:schemeClr val="accent4"/>
                </a:solidFill>
              </a:defRPr>
            </a:lvl2pPr>
            <a:lvl3pPr marL="591824" indent="-72174">
              <a:lnSpc>
                <a:spcPts val="1488"/>
              </a:lnSpc>
              <a:spcBef>
                <a:spcPts val="1240"/>
              </a:spcBef>
              <a:spcAft>
                <a:spcPts val="248"/>
              </a:spcAft>
              <a:buFont typeface="Wingdings" pitchFamily="2" charset="2"/>
              <a:buChar char="§"/>
              <a:tabLst/>
              <a:defRPr lang="fr-FR" sz="909" b="1" kern="1200" dirty="0" smtClean="0">
                <a:solidFill>
                  <a:schemeClr val="accent5"/>
                </a:solidFill>
                <a:latin typeface="Open Sans" pitchFamily="34" charset="0"/>
                <a:ea typeface="Open Sans" pitchFamily="34" charset="0"/>
                <a:cs typeface="Open Sans" pitchFamily="34" charset="0"/>
              </a:defRPr>
            </a:lvl3pPr>
            <a:lvl4pPr marL="814906" indent="-73486">
              <a:spcBef>
                <a:spcPts val="0"/>
              </a:spcBef>
              <a:buClr>
                <a:schemeClr val="tx2"/>
              </a:buClr>
              <a:buFont typeface="Arial" pitchFamily="34" charset="0"/>
              <a:buChar char="•"/>
              <a:tabLst/>
              <a:defRPr lang="fr-FR" sz="827" b="1" kern="1200" dirty="0" smtClean="0">
                <a:solidFill>
                  <a:schemeClr val="tx1"/>
                </a:solidFill>
                <a:latin typeface="Open Sans" pitchFamily="34" charset="0"/>
                <a:ea typeface="Open Sans" pitchFamily="34" charset="0"/>
                <a:cs typeface="Open Sans" pitchFamily="34" charset="0"/>
              </a:defRPr>
            </a:lvl4pPr>
            <a:lvl5pPr marL="1187583" indent="-76110">
              <a:spcBef>
                <a:spcPts val="0"/>
              </a:spcBef>
              <a:buClr>
                <a:schemeClr val="accent4"/>
              </a:buClr>
              <a:buSzPct val="160000"/>
              <a:buFont typeface="Open Sans" pitchFamily="34" charset="0"/>
              <a:buChar char="›"/>
              <a:tabLst/>
              <a:defRPr sz="744" b="0">
                <a:solidFill>
                  <a:schemeClr val="accent4"/>
                </a:solidFill>
              </a:defRPr>
            </a:lvl5pPr>
            <a:lvl6pPr marL="446165" indent="-149596">
              <a:lnSpc>
                <a:spcPts val="1488"/>
              </a:lnSpc>
              <a:spcBef>
                <a:spcPts val="1240"/>
              </a:spcBef>
              <a:spcAft>
                <a:spcPts val="248"/>
              </a:spcAft>
              <a:buClr>
                <a:schemeClr val="accent5"/>
              </a:buClr>
              <a:buFont typeface="+mj-lt"/>
              <a:buAutoNum type="arabicPeriod"/>
              <a:tabLst/>
              <a:defRPr sz="1075" b="0" i="1" cap="none" baseline="0">
                <a:solidFill>
                  <a:schemeClr val="accent5"/>
                </a:solidFill>
                <a:latin typeface="Open Sans" pitchFamily="34" charset="0"/>
                <a:ea typeface="Open Sans" pitchFamily="34" charset="0"/>
                <a:cs typeface="Open Sans" pitchFamily="34" charset="0"/>
              </a:defRPr>
            </a:lvl6pPr>
            <a:lvl7pPr marL="446165" indent="0">
              <a:buFont typeface="+mj-lt"/>
              <a:buNone/>
              <a:defRPr sz="827">
                <a:latin typeface="Open Sans" pitchFamily="34" charset="0"/>
                <a:ea typeface="Open Sans" pitchFamily="34" charset="0"/>
                <a:cs typeface="Open Sans" pitchFamily="34" charset="0"/>
              </a:defRPr>
            </a:lvl7pPr>
            <a:lvl8pPr marL="1037988" indent="-73486">
              <a:buClr>
                <a:schemeClr val="accent4"/>
              </a:buClr>
              <a:buSzPct val="160000"/>
              <a:buFont typeface="Open Sans" pitchFamily="34" charset="0"/>
              <a:buChar char="›"/>
              <a:defRPr sz="744">
                <a:solidFill>
                  <a:schemeClr val="accent4"/>
                </a:solidFill>
                <a:latin typeface="Open Sans" pitchFamily="34" charset="0"/>
                <a:ea typeface="Open Sans" pitchFamily="34" charset="0"/>
                <a:cs typeface="Open Sans" pitchFamily="34" charset="0"/>
              </a:defRPr>
            </a:lvl8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7" name="Espace réservé du texte 4"/>
          <p:cNvSpPr>
            <a:spLocks noGrp="1"/>
          </p:cNvSpPr>
          <p:nvPr>
            <p:ph type="body" sz="quarter" idx="14" hasCustomPrompt="1"/>
          </p:nvPr>
        </p:nvSpPr>
        <p:spPr>
          <a:xfrm>
            <a:off x="387171" y="258179"/>
            <a:ext cx="2141908" cy="300295"/>
          </a:xfrm>
        </p:spPr>
        <p:txBody>
          <a:bodyPr anchor="b" anchorCtr="0"/>
          <a:lstStyle>
            <a:lvl1pPr>
              <a:defRPr sz="827" u="none" baseline="0">
                <a:uFill>
                  <a:solidFill>
                    <a:schemeClr val="accent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0417365A-4F17-4648-B72A-D6CC18AE5E8D}"/>
              </a:ext>
            </a:extLst>
          </p:cNvPr>
          <p:cNvSpPr>
            <a:spLocks noGrp="1"/>
          </p:cNvSpPr>
          <p:nvPr>
            <p:ph type="dt" sz="half" idx="15"/>
          </p:nvPr>
        </p:nvSpPr>
        <p:spPr>
          <a:xfrm>
            <a:off x="5446723" y="10163622"/>
            <a:ext cx="682044" cy="570889"/>
          </a:xfrm>
          <a:prstGeom prst="rect">
            <a:avLst/>
          </a:prstGeom>
        </p:spPr>
        <p:txBody>
          <a:bodyPr/>
          <a:lstStyle/>
          <a:p>
            <a:fld id="{C6269870-9299-4387-A25E-B04C356AF35E}"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2E2FFB53-DE53-4B90-8F36-6B280367D891}"/>
              </a:ext>
            </a:extLst>
          </p:cNvPr>
          <p:cNvSpPr>
            <a:spLocks noGrp="1"/>
          </p:cNvSpPr>
          <p:nvPr>
            <p:ph type="ftr" sz="quarter" idx="16"/>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8" name="Espace réservé du numéro de diapositive 7">
            <a:extLst>
              <a:ext uri="{FF2B5EF4-FFF2-40B4-BE49-F238E27FC236}">
                <a16:creationId xmlns:a16="http://schemas.microsoft.com/office/drawing/2014/main" id="{7A56CECF-B9A6-4159-8D9E-A5921DC3F624}"/>
              </a:ext>
            </a:extLst>
          </p:cNvPr>
          <p:cNvSpPr>
            <a:spLocks noGrp="1"/>
          </p:cNvSpPr>
          <p:nvPr>
            <p:ph type="sldNum" sz="quarter" idx="17"/>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9" name="Connecteur droit 8">
            <a:extLst>
              <a:ext uri="{FF2B5EF4-FFF2-40B4-BE49-F238E27FC236}">
                <a16:creationId xmlns:a16="http://schemas.microsoft.com/office/drawing/2014/main" id="{D8BE40BE-3824-4F55-BB16-4BC8E2C059F1}"/>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5087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sans visuel">
    <p:spTree>
      <p:nvGrpSpPr>
        <p:cNvPr id="1" name=""/>
        <p:cNvGrpSpPr/>
        <p:nvPr/>
      </p:nvGrpSpPr>
      <p:grpSpPr>
        <a:xfrm>
          <a:off x="0" y="0"/>
          <a:ext cx="0" cy="0"/>
          <a:chOff x="0" y="0"/>
          <a:chExt cx="0" cy="0"/>
        </a:xfrm>
      </p:grpSpPr>
      <p:sp>
        <p:nvSpPr>
          <p:cNvPr id="9" name="Rectangle 8"/>
          <p:cNvSpPr/>
          <p:nvPr userDrawn="1"/>
        </p:nvSpPr>
        <p:spPr>
          <a:xfrm>
            <a:off x="297627" y="561252"/>
            <a:ext cx="6964425" cy="823258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2" name="Titre 1"/>
          <p:cNvSpPr>
            <a:spLocks noGrp="1"/>
          </p:cNvSpPr>
          <p:nvPr>
            <p:ph type="ctrTitle"/>
          </p:nvPr>
        </p:nvSpPr>
        <p:spPr>
          <a:xfrm>
            <a:off x="3839369" y="3321397"/>
            <a:ext cx="3153330" cy="2291810"/>
          </a:xfrm>
        </p:spPr>
        <p:txBody>
          <a:bodyPr/>
          <a:lstStyle>
            <a:lvl1pPr>
              <a:lnSpc>
                <a:spcPts val="3472"/>
              </a:lnSpc>
              <a:defRPr sz="2811" u="heavy" baseline="0">
                <a:solidFill>
                  <a:schemeClr val="bg1"/>
                </a:solidFill>
                <a:uFill>
                  <a:solidFill>
                    <a:srgbClr val="FECD1A"/>
                  </a:solidFill>
                </a:uFill>
              </a:defRPr>
            </a:lvl1pPr>
          </a:lstStyle>
          <a:p>
            <a:r>
              <a:rPr lang="fr-FR"/>
              <a:t>Modifiez le style du titre</a:t>
            </a:r>
            <a:endParaRPr lang="fr-FR" dirty="0"/>
          </a:p>
        </p:txBody>
      </p:sp>
    </p:spTree>
    <p:extLst>
      <p:ext uri="{BB962C8B-B14F-4D97-AF65-F5344CB8AC3E}">
        <p14:creationId xmlns:p14="http://schemas.microsoft.com/office/powerpoint/2010/main" val="1737300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u texte et numero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lvl1pPr>
              <a:defRPr sz="1488"/>
            </a:lvl1pPr>
          </a:lstStyle>
          <a:p>
            <a:r>
              <a:rPr lang="fr-FR"/>
              <a:t>Modifiez le style du titre</a:t>
            </a:r>
            <a:endParaRPr lang="fr-FR" dirty="0"/>
          </a:p>
        </p:txBody>
      </p:sp>
      <p:sp>
        <p:nvSpPr>
          <p:cNvPr id="5" name="Espace réservé du texte 4"/>
          <p:cNvSpPr>
            <a:spLocks noGrp="1"/>
          </p:cNvSpPr>
          <p:nvPr>
            <p:ph type="body" sz="quarter" idx="13"/>
          </p:nvPr>
        </p:nvSpPr>
        <p:spPr>
          <a:xfrm>
            <a:off x="387175" y="2349768"/>
            <a:ext cx="5297023" cy="7187274"/>
          </a:xfrm>
        </p:spPr>
        <p:txBody>
          <a:bodyPr/>
          <a:lstStyle>
            <a:lvl1pPr>
              <a:spcBef>
                <a:spcPts val="1653"/>
              </a:spcBef>
              <a:spcAft>
                <a:spcPts val="248"/>
              </a:spcAft>
              <a:defRPr sz="1405" cap="none" baseline="0">
                <a:solidFill>
                  <a:schemeClr val="accent5"/>
                </a:solidFill>
              </a:defRPr>
            </a:lvl1pPr>
            <a:lvl2pPr>
              <a:defRPr sz="992" b="0">
                <a:solidFill>
                  <a:schemeClr val="accent4"/>
                </a:solidFill>
              </a:defRPr>
            </a:lvl2pPr>
            <a:lvl3pPr marL="708617" indent="-188969">
              <a:lnSpc>
                <a:spcPts val="1488"/>
              </a:lnSpc>
              <a:spcBef>
                <a:spcPts val="1240"/>
              </a:spcBef>
              <a:spcAft>
                <a:spcPts val="248"/>
              </a:spcAft>
              <a:buFont typeface="+mj-lt"/>
              <a:buAutoNum type="romanUcPeriod"/>
              <a:tabLst/>
              <a:defRPr lang="fr-FR" sz="909" b="1" kern="1200" dirty="0" smtClean="0">
                <a:solidFill>
                  <a:schemeClr val="accent5"/>
                </a:solidFill>
                <a:latin typeface="Open Sans" pitchFamily="34" charset="0"/>
                <a:ea typeface="Open Sans" pitchFamily="34" charset="0"/>
                <a:cs typeface="Open Sans" pitchFamily="34" charset="0"/>
              </a:defRPr>
            </a:lvl3pPr>
            <a:lvl4pPr marL="930388" indent="-188969">
              <a:spcBef>
                <a:spcPts val="0"/>
              </a:spcBef>
              <a:buClr>
                <a:schemeClr val="tx2"/>
              </a:buClr>
              <a:buFont typeface="+mj-lt"/>
              <a:buAutoNum type="arabicPeriod"/>
              <a:tabLst/>
              <a:defRPr lang="fr-FR" sz="827" b="1" kern="1200" dirty="0" smtClean="0">
                <a:solidFill>
                  <a:schemeClr val="tx1"/>
                </a:solidFill>
                <a:latin typeface="Open Sans" pitchFamily="34" charset="0"/>
                <a:ea typeface="Open Sans" pitchFamily="34" charset="0"/>
                <a:cs typeface="Open Sans" pitchFamily="34" charset="0"/>
              </a:defRPr>
            </a:lvl4pPr>
            <a:lvl5pPr marL="1300443" indent="-188969">
              <a:spcBef>
                <a:spcPts val="0"/>
              </a:spcBef>
              <a:buClr>
                <a:schemeClr val="accent4"/>
              </a:buClr>
              <a:buSzPct val="100000"/>
              <a:buFont typeface="+mj-lt"/>
              <a:buAutoNum type="alphaLcPeriod"/>
              <a:tabLst/>
              <a:defRPr sz="744" b="0">
                <a:solidFill>
                  <a:schemeClr val="accent4"/>
                </a:solidFill>
              </a:defRPr>
            </a:lvl5pPr>
            <a:lvl6pPr marL="446165" indent="-149596">
              <a:lnSpc>
                <a:spcPts val="1488"/>
              </a:lnSpc>
              <a:spcBef>
                <a:spcPts val="1240"/>
              </a:spcBef>
              <a:spcAft>
                <a:spcPts val="248"/>
              </a:spcAft>
              <a:buClr>
                <a:schemeClr val="accent5"/>
              </a:buClr>
              <a:buFont typeface="+mj-lt"/>
              <a:buAutoNum type="arabicPeriod"/>
              <a:tabLst/>
              <a:defRPr sz="1075" b="0" i="1" cap="none" baseline="0">
                <a:solidFill>
                  <a:schemeClr val="accent5"/>
                </a:solidFill>
                <a:latin typeface="Open Sans" pitchFamily="34" charset="0"/>
                <a:ea typeface="Open Sans" pitchFamily="34" charset="0"/>
                <a:cs typeface="Open Sans" pitchFamily="34" charset="0"/>
              </a:defRPr>
            </a:lvl6pPr>
            <a:lvl7pPr marL="446165" indent="0">
              <a:buFont typeface="+mj-lt"/>
              <a:buNone/>
              <a:defRPr sz="827">
                <a:latin typeface="Open Sans" pitchFamily="34" charset="0"/>
                <a:ea typeface="Open Sans" pitchFamily="34" charset="0"/>
                <a:cs typeface="Open Sans" pitchFamily="34" charset="0"/>
              </a:defRPr>
            </a:lvl7pPr>
            <a:lvl8pPr marL="1037988" indent="-73486">
              <a:buClr>
                <a:schemeClr val="accent4"/>
              </a:buClr>
              <a:buSzPct val="160000"/>
              <a:buFont typeface="Open Sans" pitchFamily="34" charset="0"/>
              <a:buChar char="›"/>
              <a:defRPr sz="744">
                <a:solidFill>
                  <a:schemeClr val="accent4"/>
                </a:solidFill>
                <a:latin typeface="Open Sans" pitchFamily="34" charset="0"/>
                <a:ea typeface="Open Sans" pitchFamily="34" charset="0"/>
                <a:cs typeface="Open Sans" pitchFamily="34" charset="0"/>
              </a:defRPr>
            </a:lvl8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7" name="Espace réservé du texte 4"/>
          <p:cNvSpPr>
            <a:spLocks noGrp="1"/>
          </p:cNvSpPr>
          <p:nvPr>
            <p:ph type="body" sz="quarter" idx="14" hasCustomPrompt="1"/>
          </p:nvPr>
        </p:nvSpPr>
        <p:spPr>
          <a:xfrm>
            <a:off x="387171" y="257403"/>
            <a:ext cx="2141908" cy="300295"/>
          </a:xfrm>
        </p:spPr>
        <p:txBody>
          <a:bodyPr anchor="b" anchorCtr="0"/>
          <a:lstStyle>
            <a:lvl1pPr>
              <a:defRPr sz="827" u="none" baseline="0">
                <a:uFill>
                  <a:solidFill>
                    <a:schemeClr val="accent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0417365A-4F17-4648-B72A-D6CC18AE5E8D}"/>
              </a:ext>
            </a:extLst>
          </p:cNvPr>
          <p:cNvSpPr>
            <a:spLocks noGrp="1"/>
          </p:cNvSpPr>
          <p:nvPr>
            <p:ph type="dt" sz="half" idx="15"/>
          </p:nvPr>
        </p:nvSpPr>
        <p:spPr>
          <a:xfrm>
            <a:off x="5446723" y="10163622"/>
            <a:ext cx="682044" cy="570889"/>
          </a:xfrm>
          <a:prstGeom prst="rect">
            <a:avLst/>
          </a:prstGeom>
        </p:spPr>
        <p:txBody>
          <a:bodyPr/>
          <a:lstStyle/>
          <a:p>
            <a:fld id="{C6269870-9299-4387-A25E-B04C356AF35E}"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2E2FFB53-DE53-4B90-8F36-6B280367D891}"/>
              </a:ext>
            </a:extLst>
          </p:cNvPr>
          <p:cNvSpPr>
            <a:spLocks noGrp="1"/>
          </p:cNvSpPr>
          <p:nvPr>
            <p:ph type="ftr" sz="quarter" idx="16"/>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8" name="Espace réservé du numéro de diapositive 7">
            <a:extLst>
              <a:ext uri="{FF2B5EF4-FFF2-40B4-BE49-F238E27FC236}">
                <a16:creationId xmlns:a16="http://schemas.microsoft.com/office/drawing/2014/main" id="{7A56CECF-B9A6-4159-8D9E-A5921DC3F624}"/>
              </a:ext>
            </a:extLst>
          </p:cNvPr>
          <p:cNvSpPr>
            <a:spLocks noGrp="1"/>
          </p:cNvSpPr>
          <p:nvPr>
            <p:ph type="sldNum" sz="quarter" idx="17"/>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9" name="Connecteur droit 8">
            <a:extLst>
              <a:ext uri="{FF2B5EF4-FFF2-40B4-BE49-F238E27FC236}">
                <a16:creationId xmlns:a16="http://schemas.microsoft.com/office/drawing/2014/main" id="{3D58FFC8-7E11-40FB-AF30-B007AE7E2509}"/>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1535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u texte 3 encadrés">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8" name="Espace réservé du contenu 2"/>
          <p:cNvSpPr>
            <a:spLocks noGrp="1"/>
          </p:cNvSpPr>
          <p:nvPr>
            <p:ph idx="1"/>
          </p:nvPr>
        </p:nvSpPr>
        <p:spPr>
          <a:xfrm>
            <a:off x="952400" y="2950973"/>
            <a:ext cx="1666700" cy="4789334"/>
          </a:xfrm>
          <a:ln w="19050">
            <a:solidFill>
              <a:schemeClr val="tx1"/>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9" name="Espace réservé du contenu 2"/>
          <p:cNvSpPr>
            <a:spLocks noGrp="1"/>
          </p:cNvSpPr>
          <p:nvPr>
            <p:ph idx="14"/>
          </p:nvPr>
        </p:nvSpPr>
        <p:spPr>
          <a:xfrm>
            <a:off x="2744763" y="3699392"/>
            <a:ext cx="1815513" cy="5088667"/>
          </a:xfrm>
          <a:ln w="19050">
            <a:solidFill>
              <a:schemeClr val="bg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10" name="Espace réservé du contenu 2"/>
          <p:cNvSpPr>
            <a:spLocks noGrp="1"/>
          </p:cNvSpPr>
          <p:nvPr>
            <p:ph idx="15"/>
          </p:nvPr>
        </p:nvSpPr>
        <p:spPr>
          <a:xfrm>
            <a:off x="4672813" y="2202557"/>
            <a:ext cx="1815513" cy="5088667"/>
          </a:xfrm>
          <a:solidFill>
            <a:schemeClr val="bg1"/>
          </a:solidFill>
          <a:ln w="19050">
            <a:solidFill>
              <a:schemeClr val="accent2"/>
            </a:solidFill>
          </a:ln>
        </p:spPr>
        <p:txBody>
          <a:bodyPr lIns="144000" tIns="108000" rIns="144000" bIns="144000"/>
          <a:lstStyle>
            <a:lvl1pPr marL="0" indent="0">
              <a:lnSpc>
                <a:spcPts val="992"/>
              </a:lnSpc>
              <a:spcBef>
                <a:spcPts val="0"/>
              </a:spcBef>
              <a:buClr>
                <a:schemeClr val="bg2"/>
              </a:buClr>
              <a:buFont typeface="Arial" pitchFamily="34" charset="0"/>
              <a:buNone/>
              <a:defRPr sz="827" b="0" i="0" cap="none" baseline="0"/>
            </a:lvl1pPr>
            <a:lvl2pPr marL="0" indent="0">
              <a:lnSpc>
                <a:spcPts val="992"/>
              </a:lnSpc>
              <a:defRPr sz="827" b="0"/>
            </a:lvl2pPr>
          </a:lstStyle>
          <a:p>
            <a:pPr lvl="0"/>
            <a:r>
              <a:rPr lang="fr-FR"/>
              <a:t>Cliquez pour modifier les styles du texte du masque</a:t>
            </a:r>
          </a:p>
        </p:txBody>
      </p:sp>
      <p:sp>
        <p:nvSpPr>
          <p:cNvPr id="11"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12" name="Connecteur droit 11">
            <a:extLst>
              <a:ext uri="{FF2B5EF4-FFF2-40B4-BE49-F238E27FC236}">
                <a16:creationId xmlns:a16="http://schemas.microsoft.com/office/drawing/2014/main" id="{A9F7289F-7582-479D-99DA-8E05E1729B69}"/>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3280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u graphique 1">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4" name="Espace réservé du graphique 3"/>
          <p:cNvSpPr>
            <a:spLocks noGrp="1"/>
          </p:cNvSpPr>
          <p:nvPr>
            <p:ph type="chart" sz="quarter" idx="13"/>
          </p:nvPr>
        </p:nvSpPr>
        <p:spPr>
          <a:xfrm>
            <a:off x="387170" y="2319833"/>
            <a:ext cx="5714400" cy="5762167"/>
          </a:xfrm>
          <a:solidFill>
            <a:schemeClr val="bg1"/>
          </a:solidFill>
          <a:ln w="12700">
            <a:solidFill>
              <a:schemeClr val="bg2"/>
            </a:solidFill>
          </a:ln>
        </p:spPr>
        <p:txBody>
          <a:bodyPr/>
          <a:lstStyle/>
          <a:p>
            <a:r>
              <a:rPr lang="fr-FR"/>
              <a:t>Cliquez sur l'icône pour ajouter un graphique</a:t>
            </a:r>
          </a:p>
        </p:txBody>
      </p:sp>
      <p:sp>
        <p:nvSpPr>
          <p:cNvPr id="11" name="Espace réservé du texte 10"/>
          <p:cNvSpPr>
            <a:spLocks noGrp="1"/>
          </p:cNvSpPr>
          <p:nvPr>
            <p:ph type="body" sz="quarter" idx="14"/>
          </p:nvPr>
        </p:nvSpPr>
        <p:spPr>
          <a:xfrm>
            <a:off x="6160877" y="5570432"/>
            <a:ext cx="1029744" cy="2544254"/>
          </a:xfrm>
        </p:spPr>
        <p:txBody>
          <a:bodyPr anchor="b" anchorCtr="0"/>
          <a:lstStyle>
            <a:lvl1pPr>
              <a:defRPr sz="827" b="0" cap="none" baseline="0"/>
            </a:lvl1pPr>
          </a:lstStyle>
          <a:p>
            <a:pPr lvl="0"/>
            <a:r>
              <a:rPr lang="fr-FR"/>
              <a:t>Cliquez pour modifier les styles du texte du masque</a:t>
            </a:r>
          </a:p>
        </p:txBody>
      </p:sp>
      <p:sp>
        <p:nvSpPr>
          <p:cNvPr id="8" name="Espace réservé du texte 4"/>
          <p:cNvSpPr>
            <a:spLocks noGrp="1"/>
          </p:cNvSpPr>
          <p:nvPr>
            <p:ph type="body" sz="quarter" idx="15" hasCustomPrompt="1"/>
          </p:nvPr>
        </p:nvSpPr>
        <p:spPr>
          <a:xfrm>
            <a:off x="387171" y="258179"/>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9C89CF6E-A174-4305-974E-F7468370B57F}"/>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51657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u graphique 2">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11" name="Espace réservé du texte 10"/>
          <p:cNvSpPr>
            <a:spLocks noGrp="1"/>
          </p:cNvSpPr>
          <p:nvPr>
            <p:ph type="body" sz="quarter" idx="14"/>
          </p:nvPr>
        </p:nvSpPr>
        <p:spPr>
          <a:xfrm>
            <a:off x="6101552" y="5570432"/>
            <a:ext cx="1089069" cy="2544254"/>
          </a:xfrm>
        </p:spPr>
        <p:txBody>
          <a:bodyPr anchor="b" anchorCtr="0"/>
          <a:lstStyle>
            <a:lvl1pPr>
              <a:defRPr sz="827" b="0" cap="none" baseline="0"/>
            </a:lvl1pPr>
          </a:lstStyle>
          <a:p>
            <a:pPr lvl="0"/>
            <a:r>
              <a:rPr lang="fr-FR"/>
              <a:t>Cliquez pour modifier les styles du texte du masque</a:t>
            </a:r>
          </a:p>
        </p:txBody>
      </p:sp>
      <p:sp>
        <p:nvSpPr>
          <p:cNvPr id="8" name="Rectangle 7"/>
          <p:cNvSpPr/>
          <p:nvPr userDrawn="1"/>
        </p:nvSpPr>
        <p:spPr>
          <a:xfrm>
            <a:off x="684193" y="2319833"/>
            <a:ext cx="2470288" cy="5762167"/>
          </a:xfrm>
          <a:prstGeom prst="rect">
            <a:avLst/>
          </a:prstGeom>
          <a:solidFill>
            <a:schemeClr val="bg1"/>
          </a:solidFill>
          <a:ln w="127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9" name="Rectangle 8"/>
          <p:cNvSpPr/>
          <p:nvPr userDrawn="1"/>
        </p:nvSpPr>
        <p:spPr>
          <a:xfrm>
            <a:off x="3541712" y="2319833"/>
            <a:ext cx="2470288" cy="576216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10" name="Espace réservé du texte 10"/>
          <p:cNvSpPr>
            <a:spLocks noGrp="1"/>
          </p:cNvSpPr>
          <p:nvPr>
            <p:ph type="body" sz="quarter" idx="15"/>
          </p:nvPr>
        </p:nvSpPr>
        <p:spPr>
          <a:xfrm>
            <a:off x="791445" y="2619091"/>
            <a:ext cx="2274015" cy="631252"/>
          </a:xfrm>
        </p:spPr>
        <p:txBody>
          <a:bodyPr anchor="t" anchorCtr="0"/>
          <a:lstStyle>
            <a:lvl1pPr>
              <a:defRPr sz="827" b="0" cap="none" baseline="0"/>
            </a:lvl1pPr>
          </a:lstStyle>
          <a:p>
            <a:pPr lvl="0"/>
            <a:r>
              <a:rPr lang="fr-FR"/>
              <a:t>Cliquez pour modifier les styles du texte du masque</a:t>
            </a:r>
          </a:p>
        </p:txBody>
      </p:sp>
      <p:sp>
        <p:nvSpPr>
          <p:cNvPr id="12" name="Espace réservé du graphique 11"/>
          <p:cNvSpPr>
            <a:spLocks noGrp="1"/>
          </p:cNvSpPr>
          <p:nvPr>
            <p:ph type="chart" sz="quarter" idx="16"/>
          </p:nvPr>
        </p:nvSpPr>
        <p:spPr>
          <a:xfrm>
            <a:off x="922650" y="4448328"/>
            <a:ext cx="2082848" cy="3293342"/>
          </a:xfrm>
        </p:spPr>
        <p:txBody>
          <a:bodyPr/>
          <a:lstStyle/>
          <a:p>
            <a:r>
              <a:rPr lang="fr-FR"/>
              <a:t>Cliquez sur l'icône pour ajouter un graphique</a:t>
            </a:r>
          </a:p>
        </p:txBody>
      </p:sp>
      <p:sp>
        <p:nvSpPr>
          <p:cNvPr id="14" name="Espace réservé du graphique 13"/>
          <p:cNvSpPr>
            <a:spLocks noGrp="1"/>
          </p:cNvSpPr>
          <p:nvPr>
            <p:ph type="chart" sz="quarter" idx="17"/>
          </p:nvPr>
        </p:nvSpPr>
        <p:spPr>
          <a:xfrm>
            <a:off x="3720779" y="2653158"/>
            <a:ext cx="2143220" cy="5088511"/>
          </a:xfrm>
        </p:spPr>
        <p:txBody>
          <a:bodyPr/>
          <a:lstStyle/>
          <a:p>
            <a:r>
              <a:rPr lang="fr-FR"/>
              <a:t>Cliquez sur l'icône pour ajouter un graphique</a:t>
            </a:r>
          </a:p>
        </p:txBody>
      </p:sp>
      <p:sp>
        <p:nvSpPr>
          <p:cNvPr id="13"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sp>
        <p:nvSpPr>
          <p:cNvPr id="3" name="Espace réservé de la date 2">
            <a:extLst>
              <a:ext uri="{FF2B5EF4-FFF2-40B4-BE49-F238E27FC236}">
                <a16:creationId xmlns:a16="http://schemas.microsoft.com/office/drawing/2014/main" id="{29B50F3F-E444-42B5-B00E-B8A20A4FF572}"/>
              </a:ext>
            </a:extLst>
          </p:cNvPr>
          <p:cNvSpPr>
            <a:spLocks noGrp="1"/>
          </p:cNvSpPr>
          <p:nvPr>
            <p:ph type="dt" sz="half" idx="18"/>
          </p:nvPr>
        </p:nvSpPr>
        <p:spPr>
          <a:xfrm>
            <a:off x="5446723" y="10163622"/>
            <a:ext cx="682044" cy="570889"/>
          </a:xfrm>
          <a:prstGeom prst="rect">
            <a:avLst/>
          </a:prstGeom>
        </p:spPr>
        <p:txBody>
          <a:bodyPr/>
          <a:lstStyle/>
          <a:p>
            <a:fld id="{09DC3C7E-00D9-4FDC-961F-18C72315C6BF}"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A556C82D-8808-42CF-8BB0-24608B58EE55}"/>
              </a:ext>
            </a:extLst>
          </p:cNvPr>
          <p:cNvSpPr>
            <a:spLocks noGrp="1"/>
          </p:cNvSpPr>
          <p:nvPr>
            <p:ph type="ftr" sz="quarter" idx="19"/>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BD38D9DB-D5C7-4CFF-A9DC-FC99C1D21E20}"/>
              </a:ext>
            </a:extLst>
          </p:cNvPr>
          <p:cNvSpPr>
            <a:spLocks noGrp="1"/>
          </p:cNvSpPr>
          <p:nvPr>
            <p:ph type="sldNum" sz="quarter" idx="20"/>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cxnSp>
        <p:nvCxnSpPr>
          <p:cNvPr id="15" name="Connecteur droit 14">
            <a:extLst>
              <a:ext uri="{FF2B5EF4-FFF2-40B4-BE49-F238E27FC236}">
                <a16:creationId xmlns:a16="http://schemas.microsoft.com/office/drawing/2014/main" id="{1D6CA153-973C-4567-B91A-DAC13A7AA58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40574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e pleine page">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5"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2CB1E80E-8F37-42E1-8E70-062A907923E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39346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2" name="Titre 1"/>
          <p:cNvSpPr>
            <a:spLocks noGrp="1"/>
          </p:cNvSpPr>
          <p:nvPr>
            <p:ph type="title"/>
          </p:nvPr>
        </p:nvSpPr>
        <p:spPr>
          <a:xfrm>
            <a:off x="386912" y="813813"/>
            <a:ext cx="6803708" cy="855490"/>
          </a:xfrm>
        </p:spPr>
        <p:txBody>
          <a:bodyPr anchor="b" anchorCtr="0"/>
          <a:lstStyle/>
          <a:p>
            <a:r>
              <a:rPr lang="fr-FR"/>
              <a:t>Modifiez le style du titre</a:t>
            </a:r>
            <a:endParaRPr lang="fr-FR" dirty="0"/>
          </a:p>
        </p:txBody>
      </p:sp>
      <p:sp>
        <p:nvSpPr>
          <p:cNvPr id="5" name="Espace réservé du texte 4"/>
          <p:cNvSpPr>
            <a:spLocks noGrp="1"/>
          </p:cNvSpPr>
          <p:nvPr>
            <p:ph type="body" sz="quarter" idx="13" hasCustomPrompt="1"/>
          </p:nvPr>
        </p:nvSpPr>
        <p:spPr>
          <a:xfrm>
            <a:off x="387171" y="257403"/>
            <a:ext cx="2141908" cy="300295"/>
          </a:xfrm>
        </p:spPr>
        <p:txBody>
          <a:bodyPr anchor="b" anchorCtr="0"/>
          <a:lstStyle>
            <a:lvl1pPr>
              <a:defRPr sz="827" u="none" baseline="0">
                <a:uFill>
                  <a:solidFill>
                    <a:schemeClr val="bg2"/>
                  </a:solidFill>
                </a:uFill>
              </a:defRPr>
            </a:lvl1pPr>
          </a:lstStyle>
          <a:p>
            <a:pPr lvl="0"/>
            <a:r>
              <a:rPr lang="fr-FR" dirty="0"/>
              <a:t>Titre de la partie</a:t>
            </a:r>
          </a:p>
        </p:txBody>
      </p:sp>
      <p:cxnSp>
        <p:nvCxnSpPr>
          <p:cNvPr id="9" name="Connecteur droit 8">
            <a:extLst>
              <a:ext uri="{FF2B5EF4-FFF2-40B4-BE49-F238E27FC236}">
                <a16:creationId xmlns:a16="http://schemas.microsoft.com/office/drawing/2014/main" id="{2CB1E80E-8F37-42E1-8E70-062A907923E7}"/>
              </a:ext>
            </a:extLst>
          </p:cNvPr>
          <p:cNvCxnSpPr>
            <a:cxnSpLocks/>
          </p:cNvCxnSpPr>
          <p:nvPr userDrawn="1"/>
        </p:nvCxnSpPr>
        <p:spPr>
          <a:xfrm flipV="1">
            <a:off x="297625" y="0"/>
            <a:ext cx="0" cy="1571500"/>
          </a:xfrm>
          <a:prstGeom prst="line">
            <a:avLst/>
          </a:prstGeom>
          <a:ln w="25400">
            <a:solidFill>
              <a:schemeClr val="bg2"/>
            </a:solidFill>
          </a:ln>
        </p:spPr>
        <p:style>
          <a:lnRef idx="1">
            <a:schemeClr val="accent1"/>
          </a:lnRef>
          <a:fillRef idx="0">
            <a:schemeClr val="accent1"/>
          </a:fillRef>
          <a:effectRef idx="0">
            <a:schemeClr val="accent1"/>
          </a:effectRef>
          <a:fontRef idx="minor">
            <a:schemeClr val="tx1"/>
          </a:fontRef>
        </p:style>
      </p:cxnSp>
      <p:sp>
        <p:nvSpPr>
          <p:cNvPr id="8" name="Espace réservé du tableau 7">
            <a:extLst>
              <a:ext uri="{FF2B5EF4-FFF2-40B4-BE49-F238E27FC236}">
                <a16:creationId xmlns:a16="http://schemas.microsoft.com/office/drawing/2014/main" id="{30A84FA9-95AE-4836-AFEB-9FEA37C34AA6}"/>
              </a:ext>
            </a:extLst>
          </p:cNvPr>
          <p:cNvSpPr>
            <a:spLocks noGrp="1"/>
          </p:cNvSpPr>
          <p:nvPr>
            <p:ph type="tbl" sz="quarter" idx="17"/>
          </p:nvPr>
        </p:nvSpPr>
        <p:spPr>
          <a:xfrm>
            <a:off x="396359" y="2091339"/>
            <a:ext cx="6803707" cy="7071492"/>
          </a:xfrm>
        </p:spPr>
        <p:txBody>
          <a:bodyPr/>
          <a:lstStyle/>
          <a:p>
            <a:r>
              <a:rPr lang="fr-FR"/>
              <a:t>Cliquez sur l'icône pour ajouter un tableau</a:t>
            </a:r>
          </a:p>
        </p:txBody>
      </p:sp>
    </p:spTree>
    <p:extLst>
      <p:ext uri="{BB962C8B-B14F-4D97-AF65-F5344CB8AC3E}">
        <p14:creationId xmlns:p14="http://schemas.microsoft.com/office/powerpoint/2010/main" val="3201503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apositive de titre sans visuel">
    <p:spTree>
      <p:nvGrpSpPr>
        <p:cNvPr id="1" name=""/>
        <p:cNvGrpSpPr/>
        <p:nvPr/>
      </p:nvGrpSpPr>
      <p:grpSpPr>
        <a:xfrm>
          <a:off x="0" y="0"/>
          <a:ext cx="0" cy="0"/>
          <a:chOff x="0" y="0"/>
          <a:chExt cx="0" cy="0"/>
        </a:xfrm>
      </p:grpSpPr>
      <p:sp>
        <p:nvSpPr>
          <p:cNvPr id="2" name="Titre 1"/>
          <p:cNvSpPr>
            <a:spLocks noGrp="1"/>
          </p:cNvSpPr>
          <p:nvPr>
            <p:ph type="ctrTitle"/>
          </p:nvPr>
        </p:nvSpPr>
        <p:spPr>
          <a:xfrm>
            <a:off x="743725" y="4447812"/>
            <a:ext cx="5179250" cy="2291810"/>
          </a:xfrm>
        </p:spPr>
        <p:txBody>
          <a:bodyPr/>
          <a:lstStyle>
            <a:lvl1pPr>
              <a:lnSpc>
                <a:spcPts val="4134"/>
              </a:lnSpc>
              <a:defRPr sz="3637" u="heavy" baseline="0">
                <a:solidFill>
                  <a:schemeClr val="tx1"/>
                </a:solidFill>
                <a:uFill>
                  <a:solidFill>
                    <a:srgbClr val="FECD1A"/>
                  </a:solidFill>
                </a:u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3741FAE1-9815-4AB4-8ED7-079E70BFD6C4}"/>
              </a:ext>
            </a:extLst>
          </p:cNvPr>
          <p:cNvSpPr>
            <a:spLocks noGrp="1"/>
          </p:cNvSpPr>
          <p:nvPr>
            <p:ph type="dt" sz="half" idx="10"/>
          </p:nvPr>
        </p:nvSpPr>
        <p:spPr>
          <a:xfrm>
            <a:off x="5446723" y="10163622"/>
            <a:ext cx="682044" cy="570889"/>
          </a:xfrm>
          <a:prstGeom prst="rect">
            <a:avLst/>
          </a:prstGeom>
        </p:spPr>
        <p:txBody>
          <a:bodyPr/>
          <a:lstStyle/>
          <a:p>
            <a:fld id="{3D153CCF-9FF8-41EC-844A-4BF2C6C23107}"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716C88FD-0B31-46A3-A2D3-45D33863813D}"/>
              </a:ext>
            </a:extLst>
          </p:cNvPr>
          <p:cNvSpPr>
            <a:spLocks noGrp="1"/>
          </p:cNvSpPr>
          <p:nvPr>
            <p:ph type="ftr" sz="quarter" idx="11"/>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46585CC5-3C56-411A-AAD4-EC9D84047341}"/>
              </a:ext>
            </a:extLst>
          </p:cNvPr>
          <p:cNvSpPr>
            <a:spLocks noGrp="1"/>
          </p:cNvSpPr>
          <p:nvPr>
            <p:ph type="sldNum" sz="quarter" idx="12"/>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spTree>
    <p:extLst>
      <p:ext uri="{BB962C8B-B14F-4D97-AF65-F5344CB8AC3E}">
        <p14:creationId xmlns:p14="http://schemas.microsoft.com/office/powerpoint/2010/main" val="703038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section 1">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
        <p:nvSpPr>
          <p:cNvPr id="3" name="Espace réservé de la date 2">
            <a:extLst>
              <a:ext uri="{FF2B5EF4-FFF2-40B4-BE49-F238E27FC236}">
                <a16:creationId xmlns:a16="http://schemas.microsoft.com/office/drawing/2014/main" id="{86A24FDB-7B6D-4E10-BD1E-E61148648019}"/>
              </a:ext>
            </a:extLst>
          </p:cNvPr>
          <p:cNvSpPr>
            <a:spLocks noGrp="1"/>
          </p:cNvSpPr>
          <p:nvPr>
            <p:ph type="dt" sz="half" idx="10"/>
          </p:nvPr>
        </p:nvSpPr>
        <p:spPr>
          <a:xfrm>
            <a:off x="5446723" y="10163622"/>
            <a:ext cx="682044" cy="570889"/>
          </a:xfrm>
          <a:prstGeom prst="rect">
            <a:avLst/>
          </a:prstGeom>
        </p:spPr>
        <p:txBody>
          <a:bodyPr/>
          <a:lstStyle/>
          <a:p>
            <a:fld id="{1304FBBB-B1E1-48E2-8E81-46246D3FA379}" type="datetime6">
              <a:rPr lang="fr-FR" smtClean="0"/>
              <a:t>avril 25</a:t>
            </a:fld>
            <a:endParaRPr lang="fr-FR" dirty="0"/>
          </a:p>
        </p:txBody>
      </p:sp>
      <p:sp>
        <p:nvSpPr>
          <p:cNvPr id="4" name="Espace réservé du pied de page 3">
            <a:extLst>
              <a:ext uri="{FF2B5EF4-FFF2-40B4-BE49-F238E27FC236}">
                <a16:creationId xmlns:a16="http://schemas.microsoft.com/office/drawing/2014/main" id="{3948FE6D-82B2-42B4-B65E-C5F06598E04E}"/>
              </a:ext>
            </a:extLst>
          </p:cNvPr>
          <p:cNvSpPr>
            <a:spLocks noGrp="1"/>
          </p:cNvSpPr>
          <p:nvPr>
            <p:ph type="ftr" sz="quarter" idx="11"/>
          </p:nvPr>
        </p:nvSpPr>
        <p:spPr>
          <a:xfrm>
            <a:off x="674131" y="10163622"/>
            <a:ext cx="4693216" cy="570889"/>
          </a:xfrm>
          <a:prstGeom prst="rect">
            <a:avLst/>
          </a:prstGeom>
        </p:spPr>
        <p:txBody>
          <a:bodyPr/>
          <a:lstStyle/>
          <a:p>
            <a:pPr algn="l"/>
            <a:r>
              <a:rPr lang="fr-FR"/>
              <a:t>Nom du service à l'origine du document</a:t>
            </a:r>
            <a:endParaRPr lang="fr-FR" dirty="0"/>
          </a:p>
        </p:txBody>
      </p:sp>
      <p:sp>
        <p:nvSpPr>
          <p:cNvPr id="5" name="Espace réservé du numéro de diapositive 4">
            <a:extLst>
              <a:ext uri="{FF2B5EF4-FFF2-40B4-BE49-F238E27FC236}">
                <a16:creationId xmlns:a16="http://schemas.microsoft.com/office/drawing/2014/main" id="{64198FC7-BE6F-43F0-88D2-B840D190A42F}"/>
              </a:ext>
            </a:extLst>
          </p:cNvPr>
          <p:cNvSpPr>
            <a:spLocks noGrp="1"/>
          </p:cNvSpPr>
          <p:nvPr>
            <p:ph type="sldNum" sz="quarter" idx="12"/>
          </p:nvPr>
        </p:nvSpPr>
        <p:spPr>
          <a:xfrm>
            <a:off x="396835" y="10163618"/>
            <a:ext cx="277298" cy="569240"/>
          </a:xfrm>
          <a:prstGeom prst="rect">
            <a:avLst/>
          </a:prstGeom>
        </p:spPr>
        <p:txBody>
          <a:bodyPr/>
          <a:lstStyle/>
          <a:p>
            <a:fld id="{114701A2-C6F6-46A9-8376-E6B4FD0DB400}" type="slidenum">
              <a:rPr lang="fr-FR" smtClean="0"/>
              <a:pPr/>
              <a:t>‹N°›</a:t>
            </a:fld>
            <a:r>
              <a:rPr lang="fr-FR"/>
              <a:t> /</a:t>
            </a:r>
            <a:endParaRPr lang="fr-FR" dirty="0"/>
          </a:p>
        </p:txBody>
      </p:sp>
    </p:spTree>
    <p:extLst>
      <p:ext uri="{BB962C8B-B14F-4D97-AF65-F5344CB8AC3E}">
        <p14:creationId xmlns:p14="http://schemas.microsoft.com/office/powerpoint/2010/main" val="1365406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066029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981590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3713927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136466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de section 2">
    <p:spTree>
      <p:nvGrpSpPr>
        <p:cNvPr id="1" name=""/>
        <p:cNvGrpSpPr/>
        <p:nvPr/>
      </p:nvGrpSpPr>
      <p:grpSpPr>
        <a:xfrm>
          <a:off x="0" y="0"/>
          <a:ext cx="0" cy="0"/>
          <a:chOff x="0" y="0"/>
          <a:chExt cx="0" cy="0"/>
        </a:xfrm>
      </p:grpSpPr>
      <p:sp>
        <p:nvSpPr>
          <p:cNvPr id="2" name="Titre 1"/>
          <p:cNvSpPr>
            <a:spLocks noGrp="1"/>
          </p:cNvSpPr>
          <p:nvPr>
            <p:ph type="title"/>
          </p:nvPr>
        </p:nvSpPr>
        <p:spPr>
          <a:xfrm>
            <a:off x="3839362" y="561250"/>
            <a:ext cx="3393309" cy="8189972"/>
          </a:xfrm>
        </p:spPr>
        <p:txBody>
          <a:bodyPr anchor="ctr" anchorCtr="0"/>
          <a:lstStyle>
            <a:lvl1pPr marL="0" indent="0" algn="l">
              <a:lnSpc>
                <a:spcPts val="3555"/>
              </a:lnSpc>
              <a:buFont typeface="+mj-lt"/>
              <a:buNone/>
              <a:defRPr sz="2811" b="0" u="heavy" cap="all" baseline="0">
                <a:uFill>
                  <a:solidFill>
                    <a:srgbClr val="FECD1A"/>
                  </a:solidFill>
                </a:uFill>
              </a:defRPr>
            </a:lvl1pPr>
          </a:lstStyle>
          <a:p>
            <a:r>
              <a:rPr lang="fr-FR"/>
              <a:t>Modifiez le style du titre</a:t>
            </a:r>
            <a:endParaRPr lang="fr-FR" dirty="0"/>
          </a:p>
        </p:txBody>
      </p:sp>
      <p:sp>
        <p:nvSpPr>
          <p:cNvPr id="7" name="Rectangle 6"/>
          <p:cNvSpPr/>
          <p:nvPr userDrawn="1"/>
        </p:nvSpPr>
        <p:spPr>
          <a:xfrm>
            <a:off x="297625" y="561252"/>
            <a:ext cx="3095300" cy="82325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88"/>
          </a:p>
        </p:txBody>
      </p:sp>
    </p:spTree>
    <p:extLst>
      <p:ext uri="{BB962C8B-B14F-4D97-AF65-F5344CB8AC3E}">
        <p14:creationId xmlns:p14="http://schemas.microsoft.com/office/powerpoint/2010/main" val="2547978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86912" y="428170"/>
            <a:ext cx="6803708" cy="1781969"/>
          </a:xfrm>
          <a:prstGeom prst="rect">
            <a:avLst/>
          </a:prstGeom>
        </p:spPr>
        <p:txBody>
          <a:bodyPr vert="horz" lIns="0" tIns="0" rIns="0" bIns="0" rtlCol="0" anchor="t" anchorCtr="0">
            <a:noAutofit/>
          </a:bodyPr>
          <a:lstStyle/>
          <a:p>
            <a:r>
              <a:rPr lang="fr-FR" dirty="0"/>
              <a:t>Modifiez le style du titre</a:t>
            </a:r>
          </a:p>
        </p:txBody>
      </p:sp>
      <p:sp>
        <p:nvSpPr>
          <p:cNvPr id="3" name="Espace réservé du texte 2"/>
          <p:cNvSpPr>
            <a:spLocks noGrp="1"/>
          </p:cNvSpPr>
          <p:nvPr>
            <p:ph type="body" idx="1"/>
          </p:nvPr>
        </p:nvSpPr>
        <p:spPr>
          <a:xfrm>
            <a:off x="386912" y="2494760"/>
            <a:ext cx="6803708" cy="7056102"/>
          </a:xfrm>
          <a:prstGeom prst="rect">
            <a:avLst/>
          </a:prstGeom>
        </p:spPr>
        <p:txBody>
          <a:bodyPr vert="horz" lIns="0" tIns="0" rIns="0" bIns="0" rtlCol="0" anchor="t" anchorCtr="0">
            <a:no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a:p>
            <a:pPr lvl="5"/>
            <a:r>
              <a:rPr lang="fr-FR" sz="882" dirty="0" err="1"/>
              <a:t>teset</a:t>
            </a:r>
            <a:endParaRPr lang="fr-FR" dirty="0"/>
          </a:p>
        </p:txBody>
      </p:sp>
    </p:spTree>
    <p:extLst>
      <p:ext uri="{BB962C8B-B14F-4D97-AF65-F5344CB8AC3E}">
        <p14:creationId xmlns:p14="http://schemas.microsoft.com/office/powerpoint/2010/main" val="301547912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81" r:id="rId3"/>
    <p:sldLayoutId id="2147483651" r:id="rId4"/>
    <p:sldLayoutId id="2147483661" r:id="rId5"/>
    <p:sldLayoutId id="2147483674" r:id="rId6"/>
    <p:sldLayoutId id="2147483677" r:id="rId7"/>
    <p:sldLayoutId id="2147483675" r:id="rId8"/>
    <p:sldLayoutId id="2147483676" r:id="rId9"/>
    <p:sldLayoutId id="2147483682" r:id="rId10"/>
    <p:sldLayoutId id="2147483679" r:id="rId11"/>
    <p:sldLayoutId id="2147483680" r:id="rId12"/>
    <p:sldLayoutId id="2147483650" r:id="rId13"/>
    <p:sldLayoutId id="2147483663" r:id="rId14"/>
    <p:sldLayoutId id="2147483664" r:id="rId15"/>
    <p:sldLayoutId id="2147483665" r:id="rId16"/>
    <p:sldLayoutId id="2147483666" r:id="rId17"/>
    <p:sldLayoutId id="2147483683" r:id="rId18"/>
    <p:sldLayoutId id="2147483667" r:id="rId19"/>
    <p:sldLayoutId id="2147483684" r:id="rId20"/>
    <p:sldLayoutId id="2147483668" r:id="rId21"/>
    <p:sldLayoutId id="2147483669" r:id="rId22"/>
    <p:sldLayoutId id="2147483670" r:id="rId23"/>
    <p:sldLayoutId id="2147483671" r:id="rId24"/>
    <p:sldLayoutId id="2147483685" r:id="rId25"/>
  </p:sldLayoutIdLst>
  <p:hf hdr="0"/>
  <p:txStyles>
    <p:titleStyle>
      <a:lvl1pPr algn="l" defTabSz="755853" rtl="0" eaLnBrk="1" latinLnBrk="0" hangingPunct="1">
        <a:lnSpc>
          <a:spcPts val="1571"/>
        </a:lnSpc>
        <a:spcBef>
          <a:spcPct val="0"/>
        </a:spcBef>
        <a:buNone/>
        <a:defRPr sz="1488" kern="1200" cap="all" baseline="0">
          <a:solidFill>
            <a:schemeClr val="tx1"/>
          </a:solidFill>
          <a:latin typeface="Gilroy" pitchFamily="50" charset="0"/>
          <a:ea typeface="+mj-ea"/>
          <a:cs typeface="Arial" pitchFamily="34" charset="0"/>
        </a:defRPr>
      </a:lvl1pPr>
    </p:titleStyle>
    <p:bodyStyle>
      <a:lvl1pPr marL="0" indent="0" algn="l" defTabSz="755853" rtl="0" eaLnBrk="1" latinLnBrk="0" hangingPunct="1">
        <a:spcBef>
          <a:spcPct val="20000"/>
        </a:spcBef>
        <a:buFont typeface="Arial" pitchFamily="34" charset="0"/>
        <a:buNone/>
        <a:defRPr sz="992" b="0" kern="1200" cap="all" baseline="0">
          <a:solidFill>
            <a:schemeClr val="tx1"/>
          </a:solidFill>
          <a:latin typeface="Gilroy Bold" pitchFamily="50" charset="0"/>
          <a:ea typeface="+mn-ea"/>
          <a:cs typeface="Arial" pitchFamily="34" charset="0"/>
        </a:defRPr>
      </a:lvl1pPr>
      <a:lvl2pPr marL="0" indent="0" algn="l" defTabSz="755853" rtl="0" eaLnBrk="1" latinLnBrk="0" hangingPunct="1">
        <a:spcBef>
          <a:spcPts val="0"/>
        </a:spcBef>
        <a:buFont typeface="Arial" pitchFamily="34" charset="0"/>
        <a:buNone/>
        <a:defRPr sz="992" b="0" kern="1200">
          <a:solidFill>
            <a:schemeClr val="tx1"/>
          </a:solidFill>
          <a:latin typeface="Open Sans" pitchFamily="34" charset="0"/>
          <a:ea typeface="Open Sans" pitchFamily="34" charset="0"/>
          <a:cs typeface="Open Sans" pitchFamily="34" charset="0"/>
        </a:defRPr>
      </a:lvl2pPr>
      <a:lvl3pPr marL="0" indent="0" algn="l" defTabSz="755853" rtl="0" eaLnBrk="1" latinLnBrk="0" hangingPunct="1">
        <a:spcBef>
          <a:spcPts val="248"/>
        </a:spcBef>
        <a:buFont typeface="Arial" pitchFamily="34" charset="0"/>
        <a:buNone/>
        <a:defRPr sz="909" kern="1200">
          <a:solidFill>
            <a:schemeClr val="accent4">
              <a:lumMod val="75000"/>
            </a:schemeClr>
          </a:solidFill>
          <a:latin typeface="Open Sans" pitchFamily="34" charset="0"/>
          <a:ea typeface="Open Sans" pitchFamily="34" charset="0"/>
          <a:cs typeface="Open Sans" pitchFamily="34" charset="0"/>
        </a:defRPr>
      </a:lvl3pPr>
      <a:lvl4pPr marL="297587" indent="-89277" algn="l" defTabSz="755853" rtl="0" eaLnBrk="1" latinLnBrk="0" hangingPunct="1">
        <a:spcBef>
          <a:spcPts val="496"/>
        </a:spcBef>
        <a:spcAft>
          <a:spcPts val="248"/>
        </a:spcAft>
        <a:buClr>
          <a:schemeClr val="accent5"/>
        </a:buClr>
        <a:buFont typeface="Wingdings" panose="05000000000000000000" pitchFamily="2" charset="2"/>
        <a:buChar char="§"/>
        <a:defRPr sz="909" b="1" kern="1200">
          <a:solidFill>
            <a:schemeClr val="accent5"/>
          </a:solidFill>
          <a:latin typeface="Open Sans" pitchFamily="34" charset="0"/>
          <a:ea typeface="Open Sans" pitchFamily="34" charset="0"/>
          <a:cs typeface="Open Sans" pitchFamily="34" charset="0"/>
        </a:defRPr>
      </a:lvl4pPr>
      <a:lvl5pPr marL="595175" indent="-89277" algn="l" defTabSz="755853" rtl="0" eaLnBrk="1" latinLnBrk="0" hangingPunct="1">
        <a:spcBef>
          <a:spcPts val="0"/>
        </a:spcBef>
        <a:buClr>
          <a:schemeClr val="tx2"/>
        </a:buClr>
        <a:buFont typeface="Arial" panose="020B0604020202020204" pitchFamily="34" charset="0"/>
        <a:buChar char="•"/>
        <a:defRPr sz="909" b="0" kern="1200">
          <a:solidFill>
            <a:schemeClr val="tx1"/>
          </a:solidFill>
          <a:latin typeface="Open Sans" pitchFamily="34" charset="0"/>
          <a:ea typeface="Open Sans" pitchFamily="34" charset="0"/>
          <a:cs typeface="Open Sans" pitchFamily="34" charset="0"/>
        </a:defRPr>
      </a:lvl5pPr>
      <a:lvl6pPr marL="743970" indent="-59517" algn="l" defTabSz="755853" rtl="0" eaLnBrk="1" latinLnBrk="0" hangingPunct="1">
        <a:spcBef>
          <a:spcPts val="248"/>
        </a:spcBef>
        <a:buClr>
          <a:schemeClr val="accent4">
            <a:lumMod val="75000"/>
          </a:schemeClr>
        </a:buClr>
        <a:buFont typeface="Calibri" panose="020F0502020204030204" pitchFamily="34" charset="0"/>
        <a:buChar char="›"/>
        <a:defRPr sz="827" kern="1200">
          <a:solidFill>
            <a:schemeClr val="accent4">
              <a:lumMod val="75000"/>
            </a:schemeClr>
          </a:solidFill>
          <a:latin typeface="Open Sans" panose="020B0606030504020204" pitchFamily="34" charset="0"/>
          <a:ea typeface="Open Sans" panose="020B0606030504020204" pitchFamily="34" charset="0"/>
          <a:cs typeface="Open Sans" panose="020B0606030504020204" pitchFamily="34" charset="0"/>
        </a:defRPr>
      </a:lvl6pPr>
      <a:lvl7pPr marL="2456527"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7pPr>
      <a:lvl8pPr marL="2834453"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8pPr>
      <a:lvl9pPr marL="3212381" indent="-188964" algn="l" defTabSz="755853" rtl="0" eaLnBrk="1" latinLnBrk="0" hangingPunct="1">
        <a:spcBef>
          <a:spcPct val="20000"/>
        </a:spcBef>
        <a:buFont typeface="Arial" pitchFamily="34" charset="0"/>
        <a:buChar char="•"/>
        <a:defRPr sz="1653" kern="1200">
          <a:solidFill>
            <a:schemeClr val="tx1"/>
          </a:solidFill>
          <a:latin typeface="+mn-lt"/>
          <a:ea typeface="+mn-ea"/>
          <a:cs typeface="+mn-cs"/>
        </a:defRPr>
      </a:lvl9pPr>
    </p:bodyStyle>
    <p:otherStyle>
      <a:defPPr>
        <a:defRPr lang="fr-FR"/>
      </a:defPPr>
      <a:lvl1pPr marL="0" algn="l" defTabSz="755853" rtl="0" eaLnBrk="1" latinLnBrk="0" hangingPunct="1">
        <a:defRPr sz="1488" kern="1200">
          <a:solidFill>
            <a:schemeClr val="tx1"/>
          </a:solidFill>
          <a:latin typeface="+mn-lt"/>
          <a:ea typeface="+mn-ea"/>
          <a:cs typeface="+mn-cs"/>
        </a:defRPr>
      </a:lvl1pPr>
      <a:lvl2pPr marL="377928" algn="l" defTabSz="755853" rtl="0" eaLnBrk="1" latinLnBrk="0" hangingPunct="1">
        <a:defRPr sz="1488" kern="1200">
          <a:solidFill>
            <a:schemeClr val="tx1"/>
          </a:solidFill>
          <a:latin typeface="+mn-lt"/>
          <a:ea typeface="+mn-ea"/>
          <a:cs typeface="+mn-cs"/>
        </a:defRPr>
      </a:lvl2pPr>
      <a:lvl3pPr marL="755853" algn="l" defTabSz="755853" rtl="0" eaLnBrk="1" latinLnBrk="0" hangingPunct="1">
        <a:defRPr sz="1488" kern="1200">
          <a:solidFill>
            <a:schemeClr val="tx1"/>
          </a:solidFill>
          <a:latin typeface="+mn-lt"/>
          <a:ea typeface="+mn-ea"/>
          <a:cs typeface="+mn-cs"/>
        </a:defRPr>
      </a:lvl3pPr>
      <a:lvl4pPr marL="1133783" algn="l" defTabSz="755853" rtl="0" eaLnBrk="1" latinLnBrk="0" hangingPunct="1">
        <a:defRPr sz="1488" kern="1200">
          <a:solidFill>
            <a:schemeClr val="tx1"/>
          </a:solidFill>
          <a:latin typeface="+mn-lt"/>
          <a:ea typeface="+mn-ea"/>
          <a:cs typeface="+mn-cs"/>
        </a:defRPr>
      </a:lvl4pPr>
      <a:lvl5pPr marL="1511709" algn="l" defTabSz="755853" rtl="0" eaLnBrk="1" latinLnBrk="0" hangingPunct="1">
        <a:defRPr sz="1488" kern="1200">
          <a:solidFill>
            <a:schemeClr val="tx1"/>
          </a:solidFill>
          <a:latin typeface="+mn-lt"/>
          <a:ea typeface="+mn-ea"/>
          <a:cs typeface="+mn-cs"/>
        </a:defRPr>
      </a:lvl5pPr>
      <a:lvl6pPr marL="1889636" algn="l" defTabSz="755853" rtl="0" eaLnBrk="1" latinLnBrk="0" hangingPunct="1">
        <a:defRPr sz="1488" kern="1200">
          <a:solidFill>
            <a:schemeClr val="tx1"/>
          </a:solidFill>
          <a:latin typeface="+mn-lt"/>
          <a:ea typeface="+mn-ea"/>
          <a:cs typeface="+mn-cs"/>
        </a:defRPr>
      </a:lvl6pPr>
      <a:lvl7pPr marL="2267563" algn="l" defTabSz="755853" rtl="0" eaLnBrk="1" latinLnBrk="0" hangingPunct="1">
        <a:defRPr sz="1488" kern="1200">
          <a:solidFill>
            <a:schemeClr val="tx1"/>
          </a:solidFill>
          <a:latin typeface="+mn-lt"/>
          <a:ea typeface="+mn-ea"/>
          <a:cs typeface="+mn-cs"/>
        </a:defRPr>
      </a:lvl7pPr>
      <a:lvl8pPr marL="2645490" algn="l" defTabSz="755853" rtl="0" eaLnBrk="1" latinLnBrk="0" hangingPunct="1">
        <a:defRPr sz="1488" kern="1200">
          <a:solidFill>
            <a:schemeClr val="tx1"/>
          </a:solidFill>
          <a:latin typeface="+mn-lt"/>
          <a:ea typeface="+mn-ea"/>
          <a:cs typeface="+mn-cs"/>
        </a:defRPr>
      </a:lvl8pPr>
      <a:lvl9pPr marL="3023418" algn="l" defTabSz="755853"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 Id="rId5" Type="http://schemas.openxmlformats.org/officeDocument/2006/relationships/image" Target="../media/image3.jpeg"/><Relationship Id="rId4" Type="http://schemas.openxmlformats.org/officeDocument/2006/relationships/hyperlink" Target="https://www.groupagrica.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a:extLst>
              <a:ext uri="{FF2B5EF4-FFF2-40B4-BE49-F238E27FC236}">
                <a16:creationId xmlns:a16="http://schemas.microsoft.com/office/drawing/2014/main" id="{2A757349-535A-65CE-F890-BFD0D698D5D9}"/>
              </a:ext>
            </a:extLst>
          </p:cNvPr>
          <p:cNvGrpSpPr/>
          <p:nvPr/>
        </p:nvGrpSpPr>
        <p:grpSpPr>
          <a:xfrm>
            <a:off x="5090955" y="8313078"/>
            <a:ext cx="977368" cy="849252"/>
            <a:chOff x="5167313" y="1298575"/>
            <a:chExt cx="723900" cy="581026"/>
          </a:xfrm>
        </p:grpSpPr>
        <p:sp>
          <p:nvSpPr>
            <p:cNvPr id="8" name="Freeform 15">
              <a:extLst>
                <a:ext uri="{FF2B5EF4-FFF2-40B4-BE49-F238E27FC236}">
                  <a16:creationId xmlns:a16="http://schemas.microsoft.com/office/drawing/2014/main" id="{7674691B-78ED-2504-1704-3878C43F4496}"/>
                </a:ext>
              </a:extLst>
            </p:cNvPr>
            <p:cNvSpPr>
              <a:spLocks noEditPoints="1"/>
            </p:cNvSpPr>
            <p:nvPr userDrawn="1"/>
          </p:nvSpPr>
          <p:spPr bwMode="auto">
            <a:xfrm>
              <a:off x="5607050" y="1298575"/>
              <a:ext cx="250825" cy="331788"/>
            </a:xfrm>
            <a:custGeom>
              <a:avLst/>
              <a:gdLst>
                <a:gd name="T0" fmla="*/ 21 w 67"/>
                <a:gd name="T1" fmla="*/ 88 h 88"/>
                <a:gd name="T2" fmla="*/ 0 w 67"/>
                <a:gd name="T3" fmla="*/ 66 h 88"/>
                <a:gd name="T4" fmla="*/ 21 w 67"/>
                <a:gd name="T5" fmla="*/ 45 h 88"/>
                <a:gd name="T6" fmla="*/ 36 w 67"/>
                <a:gd name="T7" fmla="*/ 50 h 88"/>
                <a:gd name="T8" fmla="*/ 33 w 67"/>
                <a:gd name="T9" fmla="*/ 41 h 88"/>
                <a:gd name="T10" fmla="*/ 50 w 67"/>
                <a:gd name="T11" fmla="*/ 23 h 88"/>
                <a:gd name="T12" fmla="*/ 67 w 67"/>
                <a:gd name="T13" fmla="*/ 41 h 88"/>
                <a:gd name="T14" fmla="*/ 50 w 67"/>
                <a:gd name="T15" fmla="*/ 58 h 88"/>
                <a:gd name="T16" fmla="*/ 39 w 67"/>
                <a:gd name="T17" fmla="*/ 54 h 88"/>
                <a:gd name="T18" fmla="*/ 43 w 67"/>
                <a:gd name="T19" fmla="*/ 66 h 88"/>
                <a:gd name="T20" fmla="*/ 21 w 67"/>
                <a:gd name="T21" fmla="*/ 88 h 88"/>
                <a:gd name="T22" fmla="*/ 21 w 67"/>
                <a:gd name="T23" fmla="*/ 55 h 88"/>
                <a:gd name="T24" fmla="*/ 10 w 67"/>
                <a:gd name="T25" fmla="*/ 66 h 88"/>
                <a:gd name="T26" fmla="*/ 21 w 67"/>
                <a:gd name="T27" fmla="*/ 78 h 88"/>
                <a:gd name="T28" fmla="*/ 33 w 67"/>
                <a:gd name="T29" fmla="*/ 66 h 88"/>
                <a:gd name="T30" fmla="*/ 21 w 67"/>
                <a:gd name="T31" fmla="*/ 55 h 88"/>
                <a:gd name="T32" fmla="*/ 50 w 67"/>
                <a:gd name="T33" fmla="*/ 33 h 88"/>
                <a:gd name="T34" fmla="*/ 43 w 67"/>
                <a:gd name="T35" fmla="*/ 41 h 88"/>
                <a:gd name="T36" fmla="*/ 50 w 67"/>
                <a:gd name="T37" fmla="*/ 48 h 88"/>
                <a:gd name="T38" fmla="*/ 58 w 67"/>
                <a:gd name="T39" fmla="*/ 41 h 88"/>
                <a:gd name="T40" fmla="*/ 50 w 67"/>
                <a:gd name="T41" fmla="*/ 33 h 88"/>
                <a:gd name="T42" fmla="*/ 21 w 67"/>
                <a:gd name="T43" fmla="*/ 35 h 88"/>
                <a:gd name="T44" fmla="*/ 4 w 67"/>
                <a:gd name="T45" fmla="*/ 18 h 88"/>
                <a:gd name="T46" fmla="*/ 21 w 67"/>
                <a:gd name="T47" fmla="*/ 0 h 88"/>
                <a:gd name="T48" fmla="*/ 39 w 67"/>
                <a:gd name="T49" fmla="*/ 18 h 88"/>
                <a:gd name="T50" fmla="*/ 21 w 67"/>
                <a:gd name="T51" fmla="*/ 35 h 88"/>
                <a:gd name="T52" fmla="*/ 21 w 67"/>
                <a:gd name="T53" fmla="*/ 10 h 88"/>
                <a:gd name="T54" fmla="*/ 14 w 67"/>
                <a:gd name="T55" fmla="*/ 18 h 88"/>
                <a:gd name="T56" fmla="*/ 21 w 67"/>
                <a:gd name="T57" fmla="*/ 25 h 88"/>
                <a:gd name="T58" fmla="*/ 29 w 67"/>
                <a:gd name="T59" fmla="*/ 18 h 88"/>
                <a:gd name="T60" fmla="*/ 21 w 67"/>
                <a:gd name="T61" fmla="*/ 1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88">
                  <a:moveTo>
                    <a:pt x="21" y="88"/>
                  </a:moveTo>
                  <a:cubicBezTo>
                    <a:pt x="9" y="88"/>
                    <a:pt x="0" y="78"/>
                    <a:pt x="0" y="66"/>
                  </a:cubicBezTo>
                  <a:cubicBezTo>
                    <a:pt x="0" y="54"/>
                    <a:pt x="9" y="45"/>
                    <a:pt x="21" y="45"/>
                  </a:cubicBezTo>
                  <a:cubicBezTo>
                    <a:pt x="27" y="45"/>
                    <a:pt x="32" y="47"/>
                    <a:pt x="36" y="50"/>
                  </a:cubicBezTo>
                  <a:cubicBezTo>
                    <a:pt x="34" y="48"/>
                    <a:pt x="33" y="44"/>
                    <a:pt x="33" y="41"/>
                  </a:cubicBezTo>
                  <a:cubicBezTo>
                    <a:pt x="33" y="31"/>
                    <a:pt x="41" y="23"/>
                    <a:pt x="50" y="23"/>
                  </a:cubicBezTo>
                  <a:cubicBezTo>
                    <a:pt x="60" y="23"/>
                    <a:pt x="67" y="31"/>
                    <a:pt x="67" y="41"/>
                  </a:cubicBezTo>
                  <a:cubicBezTo>
                    <a:pt x="67" y="50"/>
                    <a:pt x="60" y="58"/>
                    <a:pt x="50" y="58"/>
                  </a:cubicBezTo>
                  <a:cubicBezTo>
                    <a:pt x="46" y="58"/>
                    <a:pt x="42" y="57"/>
                    <a:pt x="39" y="54"/>
                  </a:cubicBezTo>
                  <a:cubicBezTo>
                    <a:pt x="41" y="57"/>
                    <a:pt x="43" y="62"/>
                    <a:pt x="43" y="66"/>
                  </a:cubicBezTo>
                  <a:cubicBezTo>
                    <a:pt x="43" y="78"/>
                    <a:pt x="33" y="88"/>
                    <a:pt x="21" y="88"/>
                  </a:cubicBezTo>
                  <a:close/>
                  <a:moveTo>
                    <a:pt x="21" y="55"/>
                  </a:moveTo>
                  <a:cubicBezTo>
                    <a:pt x="15" y="55"/>
                    <a:pt x="10" y="60"/>
                    <a:pt x="10" y="66"/>
                  </a:cubicBezTo>
                  <a:cubicBezTo>
                    <a:pt x="10" y="73"/>
                    <a:pt x="15" y="78"/>
                    <a:pt x="21" y="78"/>
                  </a:cubicBezTo>
                  <a:cubicBezTo>
                    <a:pt x="28" y="78"/>
                    <a:pt x="33" y="73"/>
                    <a:pt x="33" y="66"/>
                  </a:cubicBezTo>
                  <a:cubicBezTo>
                    <a:pt x="33" y="60"/>
                    <a:pt x="28" y="55"/>
                    <a:pt x="21" y="55"/>
                  </a:cubicBezTo>
                  <a:close/>
                  <a:moveTo>
                    <a:pt x="50" y="33"/>
                  </a:moveTo>
                  <a:cubicBezTo>
                    <a:pt x="46" y="33"/>
                    <a:pt x="43" y="37"/>
                    <a:pt x="43" y="41"/>
                  </a:cubicBezTo>
                  <a:cubicBezTo>
                    <a:pt x="43" y="45"/>
                    <a:pt x="46" y="48"/>
                    <a:pt x="50" y="48"/>
                  </a:cubicBezTo>
                  <a:cubicBezTo>
                    <a:pt x="54" y="48"/>
                    <a:pt x="58" y="45"/>
                    <a:pt x="58" y="41"/>
                  </a:cubicBezTo>
                  <a:cubicBezTo>
                    <a:pt x="58" y="37"/>
                    <a:pt x="54" y="33"/>
                    <a:pt x="50" y="33"/>
                  </a:cubicBezTo>
                  <a:close/>
                  <a:moveTo>
                    <a:pt x="21" y="35"/>
                  </a:moveTo>
                  <a:cubicBezTo>
                    <a:pt x="12" y="35"/>
                    <a:pt x="4" y="27"/>
                    <a:pt x="4" y="18"/>
                  </a:cubicBezTo>
                  <a:cubicBezTo>
                    <a:pt x="4" y="8"/>
                    <a:pt x="12" y="0"/>
                    <a:pt x="21" y="0"/>
                  </a:cubicBezTo>
                  <a:cubicBezTo>
                    <a:pt x="31" y="0"/>
                    <a:pt x="39" y="8"/>
                    <a:pt x="39" y="18"/>
                  </a:cubicBezTo>
                  <a:cubicBezTo>
                    <a:pt x="39" y="27"/>
                    <a:pt x="31" y="35"/>
                    <a:pt x="21" y="35"/>
                  </a:cubicBezTo>
                  <a:close/>
                  <a:moveTo>
                    <a:pt x="21" y="10"/>
                  </a:moveTo>
                  <a:cubicBezTo>
                    <a:pt x="17" y="10"/>
                    <a:pt x="14" y="14"/>
                    <a:pt x="14" y="18"/>
                  </a:cubicBezTo>
                  <a:cubicBezTo>
                    <a:pt x="14" y="22"/>
                    <a:pt x="17" y="25"/>
                    <a:pt x="21" y="25"/>
                  </a:cubicBezTo>
                  <a:cubicBezTo>
                    <a:pt x="25" y="25"/>
                    <a:pt x="29" y="22"/>
                    <a:pt x="29" y="18"/>
                  </a:cubicBezTo>
                  <a:cubicBezTo>
                    <a:pt x="29" y="14"/>
                    <a:pt x="25" y="10"/>
                    <a:pt x="21" y="10"/>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13" name="Freeform 16">
              <a:extLst>
                <a:ext uri="{FF2B5EF4-FFF2-40B4-BE49-F238E27FC236}">
                  <a16:creationId xmlns:a16="http://schemas.microsoft.com/office/drawing/2014/main" id="{07E0290D-6888-C7AE-C115-E2DBAFE3D620}"/>
                </a:ext>
              </a:extLst>
            </p:cNvPr>
            <p:cNvSpPr>
              <a:spLocks noEditPoints="1"/>
            </p:cNvSpPr>
            <p:nvPr userDrawn="1"/>
          </p:nvSpPr>
          <p:spPr bwMode="auto">
            <a:xfrm>
              <a:off x="5167313" y="1550988"/>
              <a:ext cx="723900" cy="328613"/>
            </a:xfrm>
            <a:custGeom>
              <a:avLst/>
              <a:gdLst>
                <a:gd name="T0" fmla="*/ 191 w 193"/>
                <a:gd name="T1" fmla="*/ 40 h 87"/>
                <a:gd name="T2" fmla="*/ 175 w 193"/>
                <a:gd name="T3" fmla="*/ 32 h 87"/>
                <a:gd name="T4" fmla="*/ 127 w 193"/>
                <a:gd name="T5" fmla="*/ 44 h 87"/>
                <a:gd name="T6" fmla="*/ 126 w 193"/>
                <a:gd name="T7" fmla="*/ 44 h 87"/>
                <a:gd name="T8" fmla="*/ 118 w 193"/>
                <a:gd name="T9" fmla="*/ 24 h 87"/>
                <a:gd name="T10" fmla="*/ 89 w 193"/>
                <a:gd name="T11" fmla="*/ 6 h 87"/>
                <a:gd name="T12" fmla="*/ 68 w 193"/>
                <a:gd name="T13" fmla="*/ 0 h 87"/>
                <a:gd name="T14" fmla="*/ 44 w 193"/>
                <a:gd name="T15" fmla="*/ 10 h 87"/>
                <a:gd name="T16" fmla="*/ 43 w 193"/>
                <a:gd name="T17" fmla="*/ 11 h 87"/>
                <a:gd name="T18" fmla="*/ 38 w 193"/>
                <a:gd name="T19" fmla="*/ 11 h 87"/>
                <a:gd name="T20" fmla="*/ 38 w 193"/>
                <a:gd name="T21" fmla="*/ 0 h 87"/>
                <a:gd name="T22" fmla="*/ 0 w 193"/>
                <a:gd name="T23" fmla="*/ 0 h 87"/>
                <a:gd name="T24" fmla="*/ 0 w 193"/>
                <a:gd name="T25" fmla="*/ 78 h 87"/>
                <a:gd name="T26" fmla="*/ 38 w 193"/>
                <a:gd name="T27" fmla="*/ 78 h 87"/>
                <a:gd name="T28" fmla="*/ 38 w 193"/>
                <a:gd name="T29" fmla="*/ 77 h 87"/>
                <a:gd name="T30" fmla="*/ 61 w 193"/>
                <a:gd name="T31" fmla="*/ 77 h 87"/>
                <a:gd name="T32" fmla="*/ 102 w 193"/>
                <a:gd name="T33" fmla="*/ 86 h 87"/>
                <a:gd name="T34" fmla="*/ 113 w 193"/>
                <a:gd name="T35" fmla="*/ 87 h 87"/>
                <a:gd name="T36" fmla="*/ 134 w 193"/>
                <a:gd name="T37" fmla="*/ 83 h 87"/>
                <a:gd name="T38" fmla="*/ 185 w 193"/>
                <a:gd name="T39" fmla="*/ 59 h 87"/>
                <a:gd name="T40" fmla="*/ 192 w 193"/>
                <a:gd name="T41" fmla="*/ 51 h 87"/>
                <a:gd name="T42" fmla="*/ 191 w 193"/>
                <a:gd name="T43" fmla="*/ 40 h 87"/>
                <a:gd name="T44" fmla="*/ 183 w 193"/>
                <a:gd name="T45" fmla="*/ 48 h 87"/>
                <a:gd name="T46" fmla="*/ 180 w 193"/>
                <a:gd name="T47" fmla="*/ 50 h 87"/>
                <a:gd name="T48" fmla="*/ 130 w 193"/>
                <a:gd name="T49" fmla="*/ 74 h 87"/>
                <a:gd name="T50" fmla="*/ 104 w 193"/>
                <a:gd name="T51" fmla="*/ 77 h 87"/>
                <a:gd name="T52" fmla="*/ 63 w 193"/>
                <a:gd name="T53" fmla="*/ 67 h 87"/>
                <a:gd name="T54" fmla="*/ 38 w 193"/>
                <a:gd name="T55" fmla="*/ 67 h 87"/>
                <a:gd name="T56" fmla="*/ 38 w 193"/>
                <a:gd name="T57" fmla="*/ 21 h 87"/>
                <a:gd name="T58" fmla="*/ 48 w 193"/>
                <a:gd name="T59" fmla="*/ 21 h 87"/>
                <a:gd name="T60" fmla="*/ 51 w 193"/>
                <a:gd name="T61" fmla="*/ 17 h 87"/>
                <a:gd name="T62" fmla="*/ 68 w 193"/>
                <a:gd name="T63" fmla="*/ 10 h 87"/>
                <a:gd name="T64" fmla="*/ 84 w 193"/>
                <a:gd name="T65" fmla="*/ 15 h 87"/>
                <a:gd name="T66" fmla="*/ 113 w 193"/>
                <a:gd name="T67" fmla="*/ 32 h 87"/>
                <a:gd name="T68" fmla="*/ 116 w 193"/>
                <a:gd name="T69" fmla="*/ 42 h 87"/>
                <a:gd name="T70" fmla="*/ 110 w 193"/>
                <a:gd name="T71" fmla="*/ 46 h 87"/>
                <a:gd name="T72" fmla="*/ 109 w 193"/>
                <a:gd name="T73" fmla="*/ 46 h 87"/>
                <a:gd name="T74" fmla="*/ 106 w 193"/>
                <a:gd name="T75" fmla="*/ 45 h 87"/>
                <a:gd name="T76" fmla="*/ 89 w 193"/>
                <a:gd name="T77" fmla="*/ 36 h 87"/>
                <a:gd name="T78" fmla="*/ 84 w 193"/>
                <a:gd name="T79" fmla="*/ 45 h 87"/>
                <a:gd name="T80" fmla="*/ 102 w 193"/>
                <a:gd name="T81" fmla="*/ 54 h 87"/>
                <a:gd name="T82" fmla="*/ 104 w 193"/>
                <a:gd name="T83" fmla="*/ 55 h 87"/>
                <a:gd name="T84" fmla="*/ 104 w 193"/>
                <a:gd name="T85" fmla="*/ 56 h 87"/>
                <a:gd name="T86" fmla="*/ 109 w 193"/>
                <a:gd name="T87" fmla="*/ 56 h 87"/>
                <a:gd name="T88" fmla="*/ 111 w 193"/>
                <a:gd name="T89" fmla="*/ 56 h 87"/>
                <a:gd name="T90" fmla="*/ 111 w 193"/>
                <a:gd name="T91" fmla="*/ 56 h 87"/>
                <a:gd name="T92" fmla="*/ 130 w 193"/>
                <a:gd name="T93" fmla="*/ 53 h 87"/>
                <a:gd name="T94" fmla="*/ 177 w 193"/>
                <a:gd name="T95" fmla="*/ 42 h 87"/>
                <a:gd name="T96" fmla="*/ 182 w 193"/>
                <a:gd name="T97" fmla="*/ 44 h 87"/>
                <a:gd name="T98" fmla="*/ 183 w 193"/>
                <a:gd name="T99" fmla="*/ 48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93" h="87">
                  <a:moveTo>
                    <a:pt x="191" y="40"/>
                  </a:moveTo>
                  <a:cubicBezTo>
                    <a:pt x="188" y="34"/>
                    <a:pt x="181" y="30"/>
                    <a:pt x="175" y="32"/>
                  </a:cubicBezTo>
                  <a:cubicBezTo>
                    <a:pt x="127" y="44"/>
                    <a:pt x="127" y="44"/>
                    <a:pt x="127" y="44"/>
                  </a:cubicBezTo>
                  <a:cubicBezTo>
                    <a:pt x="127" y="44"/>
                    <a:pt x="126" y="44"/>
                    <a:pt x="126" y="44"/>
                  </a:cubicBezTo>
                  <a:cubicBezTo>
                    <a:pt x="128" y="37"/>
                    <a:pt x="125" y="28"/>
                    <a:pt x="118" y="24"/>
                  </a:cubicBezTo>
                  <a:cubicBezTo>
                    <a:pt x="89" y="6"/>
                    <a:pt x="89" y="6"/>
                    <a:pt x="89" y="6"/>
                  </a:cubicBezTo>
                  <a:cubicBezTo>
                    <a:pt x="83" y="2"/>
                    <a:pt x="75" y="0"/>
                    <a:pt x="68" y="0"/>
                  </a:cubicBezTo>
                  <a:cubicBezTo>
                    <a:pt x="59" y="0"/>
                    <a:pt x="51" y="4"/>
                    <a:pt x="44" y="10"/>
                  </a:cubicBezTo>
                  <a:cubicBezTo>
                    <a:pt x="43" y="11"/>
                    <a:pt x="43" y="11"/>
                    <a:pt x="43" y="11"/>
                  </a:cubicBezTo>
                  <a:cubicBezTo>
                    <a:pt x="38" y="11"/>
                    <a:pt x="38" y="11"/>
                    <a:pt x="38" y="11"/>
                  </a:cubicBezTo>
                  <a:cubicBezTo>
                    <a:pt x="38" y="0"/>
                    <a:pt x="38" y="0"/>
                    <a:pt x="38" y="0"/>
                  </a:cubicBezTo>
                  <a:cubicBezTo>
                    <a:pt x="0" y="0"/>
                    <a:pt x="0" y="0"/>
                    <a:pt x="0" y="0"/>
                  </a:cubicBezTo>
                  <a:cubicBezTo>
                    <a:pt x="0" y="78"/>
                    <a:pt x="0" y="78"/>
                    <a:pt x="0" y="78"/>
                  </a:cubicBezTo>
                  <a:cubicBezTo>
                    <a:pt x="38" y="78"/>
                    <a:pt x="38" y="78"/>
                    <a:pt x="38" y="78"/>
                  </a:cubicBezTo>
                  <a:cubicBezTo>
                    <a:pt x="38" y="77"/>
                    <a:pt x="38" y="77"/>
                    <a:pt x="38" y="77"/>
                  </a:cubicBezTo>
                  <a:cubicBezTo>
                    <a:pt x="61" y="77"/>
                    <a:pt x="61" y="77"/>
                    <a:pt x="61" y="77"/>
                  </a:cubicBezTo>
                  <a:cubicBezTo>
                    <a:pt x="102" y="86"/>
                    <a:pt x="102" y="86"/>
                    <a:pt x="102" y="86"/>
                  </a:cubicBezTo>
                  <a:cubicBezTo>
                    <a:pt x="106" y="87"/>
                    <a:pt x="109" y="87"/>
                    <a:pt x="113" y="87"/>
                  </a:cubicBezTo>
                  <a:cubicBezTo>
                    <a:pt x="120" y="87"/>
                    <a:pt x="127" y="86"/>
                    <a:pt x="134" y="83"/>
                  </a:cubicBezTo>
                  <a:cubicBezTo>
                    <a:pt x="185" y="59"/>
                    <a:pt x="185" y="59"/>
                    <a:pt x="185" y="59"/>
                  </a:cubicBezTo>
                  <a:cubicBezTo>
                    <a:pt x="188" y="58"/>
                    <a:pt x="191" y="55"/>
                    <a:pt x="192" y="51"/>
                  </a:cubicBezTo>
                  <a:cubicBezTo>
                    <a:pt x="193" y="47"/>
                    <a:pt x="193" y="43"/>
                    <a:pt x="191" y="40"/>
                  </a:cubicBezTo>
                  <a:close/>
                  <a:moveTo>
                    <a:pt x="183" y="48"/>
                  </a:moveTo>
                  <a:cubicBezTo>
                    <a:pt x="182" y="49"/>
                    <a:pt x="181" y="50"/>
                    <a:pt x="180" y="50"/>
                  </a:cubicBezTo>
                  <a:cubicBezTo>
                    <a:pt x="130" y="74"/>
                    <a:pt x="130" y="74"/>
                    <a:pt x="130" y="74"/>
                  </a:cubicBezTo>
                  <a:cubicBezTo>
                    <a:pt x="122" y="78"/>
                    <a:pt x="113" y="78"/>
                    <a:pt x="104" y="77"/>
                  </a:cubicBezTo>
                  <a:cubicBezTo>
                    <a:pt x="63" y="67"/>
                    <a:pt x="63" y="67"/>
                    <a:pt x="63" y="67"/>
                  </a:cubicBezTo>
                  <a:cubicBezTo>
                    <a:pt x="38" y="67"/>
                    <a:pt x="38" y="67"/>
                    <a:pt x="38" y="67"/>
                  </a:cubicBezTo>
                  <a:cubicBezTo>
                    <a:pt x="38" y="21"/>
                    <a:pt x="38" y="21"/>
                    <a:pt x="38" y="21"/>
                  </a:cubicBezTo>
                  <a:cubicBezTo>
                    <a:pt x="48" y="21"/>
                    <a:pt x="48" y="21"/>
                    <a:pt x="48" y="21"/>
                  </a:cubicBezTo>
                  <a:cubicBezTo>
                    <a:pt x="51" y="17"/>
                    <a:pt x="51" y="17"/>
                    <a:pt x="51" y="17"/>
                  </a:cubicBezTo>
                  <a:cubicBezTo>
                    <a:pt x="56" y="13"/>
                    <a:pt x="62" y="10"/>
                    <a:pt x="68" y="10"/>
                  </a:cubicBezTo>
                  <a:cubicBezTo>
                    <a:pt x="74" y="10"/>
                    <a:pt x="79" y="12"/>
                    <a:pt x="84" y="15"/>
                  </a:cubicBezTo>
                  <a:cubicBezTo>
                    <a:pt x="113" y="32"/>
                    <a:pt x="113" y="32"/>
                    <a:pt x="113" y="32"/>
                  </a:cubicBezTo>
                  <a:cubicBezTo>
                    <a:pt x="117" y="34"/>
                    <a:pt x="118" y="39"/>
                    <a:pt x="116" y="42"/>
                  </a:cubicBezTo>
                  <a:cubicBezTo>
                    <a:pt x="115" y="44"/>
                    <a:pt x="112" y="46"/>
                    <a:pt x="110" y="46"/>
                  </a:cubicBezTo>
                  <a:cubicBezTo>
                    <a:pt x="109" y="46"/>
                    <a:pt x="109" y="46"/>
                    <a:pt x="109" y="46"/>
                  </a:cubicBezTo>
                  <a:cubicBezTo>
                    <a:pt x="108" y="46"/>
                    <a:pt x="107" y="45"/>
                    <a:pt x="106" y="45"/>
                  </a:cubicBezTo>
                  <a:cubicBezTo>
                    <a:pt x="89" y="36"/>
                    <a:pt x="89" y="36"/>
                    <a:pt x="89" y="36"/>
                  </a:cubicBezTo>
                  <a:cubicBezTo>
                    <a:pt x="84" y="45"/>
                    <a:pt x="84" y="45"/>
                    <a:pt x="84" y="45"/>
                  </a:cubicBezTo>
                  <a:cubicBezTo>
                    <a:pt x="102" y="54"/>
                    <a:pt x="102" y="54"/>
                    <a:pt x="102" y="54"/>
                  </a:cubicBezTo>
                  <a:cubicBezTo>
                    <a:pt x="102" y="54"/>
                    <a:pt x="103" y="54"/>
                    <a:pt x="104" y="55"/>
                  </a:cubicBezTo>
                  <a:cubicBezTo>
                    <a:pt x="104" y="56"/>
                    <a:pt x="104" y="56"/>
                    <a:pt x="104" y="56"/>
                  </a:cubicBezTo>
                  <a:cubicBezTo>
                    <a:pt x="109" y="56"/>
                    <a:pt x="109" y="56"/>
                    <a:pt x="109" y="56"/>
                  </a:cubicBezTo>
                  <a:cubicBezTo>
                    <a:pt x="109" y="56"/>
                    <a:pt x="110" y="56"/>
                    <a:pt x="111" y="56"/>
                  </a:cubicBezTo>
                  <a:cubicBezTo>
                    <a:pt x="111" y="56"/>
                    <a:pt x="111" y="56"/>
                    <a:pt x="111" y="56"/>
                  </a:cubicBezTo>
                  <a:cubicBezTo>
                    <a:pt x="118" y="56"/>
                    <a:pt x="124" y="55"/>
                    <a:pt x="130" y="53"/>
                  </a:cubicBezTo>
                  <a:cubicBezTo>
                    <a:pt x="177" y="42"/>
                    <a:pt x="177" y="42"/>
                    <a:pt x="177" y="42"/>
                  </a:cubicBezTo>
                  <a:cubicBezTo>
                    <a:pt x="179" y="41"/>
                    <a:pt x="182" y="42"/>
                    <a:pt x="182" y="44"/>
                  </a:cubicBezTo>
                  <a:cubicBezTo>
                    <a:pt x="183" y="45"/>
                    <a:pt x="183" y="46"/>
                    <a:pt x="183" y="48"/>
                  </a:cubicBez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dirty="0"/>
            </a:p>
          </p:txBody>
        </p:sp>
      </p:grpSp>
      <p:sp>
        <p:nvSpPr>
          <p:cNvPr id="9" name="Rectangle 8">
            <a:extLst>
              <a:ext uri="{FF2B5EF4-FFF2-40B4-BE49-F238E27FC236}">
                <a16:creationId xmlns:a16="http://schemas.microsoft.com/office/drawing/2014/main" id="{A76137F8-F782-4021-18D8-9B03FC87A7B7}"/>
              </a:ext>
            </a:extLst>
          </p:cNvPr>
          <p:cNvSpPr/>
          <p:nvPr/>
        </p:nvSpPr>
        <p:spPr>
          <a:xfrm>
            <a:off x="6150769" y="9345027"/>
            <a:ext cx="585570" cy="585570"/>
          </a:xfrm>
          <a:prstGeom prst="rect">
            <a:avLst/>
          </a:prstGeom>
          <a:solidFill>
            <a:srgbClr val="91D0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Triangle rectangle 9">
            <a:extLst>
              <a:ext uri="{FF2B5EF4-FFF2-40B4-BE49-F238E27FC236}">
                <a16:creationId xmlns:a16="http://schemas.microsoft.com/office/drawing/2014/main" id="{42E6BAC8-9107-8478-58B1-97BCDE536B74}"/>
              </a:ext>
            </a:extLst>
          </p:cNvPr>
          <p:cNvSpPr>
            <a:spLocks noChangeAspect="1"/>
          </p:cNvSpPr>
          <p:nvPr/>
        </p:nvSpPr>
        <p:spPr>
          <a:xfrm>
            <a:off x="6722660" y="8764220"/>
            <a:ext cx="585570" cy="585570"/>
          </a:xfrm>
          <a:prstGeom prst="rtTriangle">
            <a:avLst/>
          </a:prstGeom>
          <a:solidFill>
            <a:srgbClr val="005D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Triangle rectangle 10">
            <a:extLst>
              <a:ext uri="{FF2B5EF4-FFF2-40B4-BE49-F238E27FC236}">
                <a16:creationId xmlns:a16="http://schemas.microsoft.com/office/drawing/2014/main" id="{F874E881-4443-56B8-DCC9-5B219FB196BA}"/>
              </a:ext>
            </a:extLst>
          </p:cNvPr>
          <p:cNvSpPr/>
          <p:nvPr/>
        </p:nvSpPr>
        <p:spPr>
          <a:xfrm rot="16200000">
            <a:off x="6722660" y="8180433"/>
            <a:ext cx="585570" cy="585570"/>
          </a:xfrm>
          <a:prstGeom prst="rtTriangle">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id="{D7A1168B-4D96-DB4B-D7C9-BDFDBE07B8EB}"/>
              </a:ext>
            </a:extLst>
          </p:cNvPr>
          <p:cNvSpPr/>
          <p:nvPr/>
        </p:nvSpPr>
        <p:spPr>
          <a:xfrm>
            <a:off x="251445" y="9935360"/>
            <a:ext cx="5899324" cy="582412"/>
          </a:xfrm>
          <a:prstGeom prst="rect">
            <a:avLst/>
          </a:prstGeom>
          <a:solidFill>
            <a:srgbClr val="FFCC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2D746FDC-CDF3-F946-F5E9-8294CB8E443C}"/>
              </a:ext>
            </a:extLst>
          </p:cNvPr>
          <p:cNvSpPr txBox="1">
            <a:spLocks/>
          </p:cNvSpPr>
          <p:nvPr/>
        </p:nvSpPr>
        <p:spPr>
          <a:xfrm>
            <a:off x="0" y="100093"/>
            <a:ext cx="7559675" cy="983183"/>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pPr algn="ctr">
              <a:lnSpc>
                <a:spcPct val="100000"/>
              </a:lnSpc>
            </a:pPr>
            <a:r>
              <a:rPr lang="fr-FR" sz="3200" b="1" dirty="0">
                <a:latin typeface="Gilroy Black" panose="00000A00000000000000" pitchFamily="50" charset="0"/>
              </a:rPr>
              <a:t>Chargé </a:t>
            </a:r>
          </a:p>
          <a:p>
            <a:pPr algn="ctr">
              <a:lnSpc>
                <a:spcPct val="100000"/>
              </a:lnSpc>
            </a:pPr>
            <a:r>
              <a:rPr lang="fr-FR" sz="3200" b="1" dirty="0">
                <a:latin typeface="Gilroy Black" panose="00000A00000000000000" pitchFamily="50" charset="0"/>
              </a:rPr>
              <a:t>de communication H/F</a:t>
            </a:r>
          </a:p>
        </p:txBody>
      </p:sp>
      <p:sp>
        <p:nvSpPr>
          <p:cNvPr id="18" name="ZoneTexte 17">
            <a:extLst>
              <a:ext uri="{FF2B5EF4-FFF2-40B4-BE49-F238E27FC236}">
                <a16:creationId xmlns:a16="http://schemas.microsoft.com/office/drawing/2014/main" id="{0D5CFC25-7F19-133A-7A4E-6D9D3F687DC7}"/>
              </a:ext>
            </a:extLst>
          </p:cNvPr>
          <p:cNvSpPr txBox="1"/>
          <p:nvPr/>
        </p:nvSpPr>
        <p:spPr>
          <a:xfrm>
            <a:off x="265070" y="2654533"/>
            <a:ext cx="6677881" cy="2376000"/>
          </a:xfrm>
          <a:prstGeom prst="rect">
            <a:avLst/>
          </a:prstGeom>
          <a:noFill/>
        </p:spPr>
        <p:txBody>
          <a:bodyPr wrap="square" numCol="2" spcCol="360000" rtlCol="0">
            <a:spAutoFit/>
          </a:bodyPr>
          <a:lstStyle/>
          <a:p>
            <a:pPr marL="171450" indent="-171450">
              <a:buFont typeface="Arial" panose="020B0604020202020204" pitchFamily="34" charset="0"/>
              <a:buChar char="•"/>
            </a:pPr>
            <a:r>
              <a:rPr lang="fr-FR" sz="1150" spc="-60" dirty="0">
                <a:solidFill>
                  <a:schemeClr val="accent4"/>
                </a:solidFill>
                <a:latin typeface="+mj-lt"/>
              </a:rPr>
              <a:t>La gestion des réseaux sociaux : vous serez chargé de développer et de mettre en œuvre des stratégies de communication sur les réseaux sociaux tels que LinkedIn et Facebook. Vous créerez des contenus diversifiés et </a:t>
            </a:r>
            <a:r>
              <a:rPr lang="fr-FR" sz="1150" spc="-60" dirty="0" err="1">
                <a:solidFill>
                  <a:schemeClr val="accent4"/>
                </a:solidFill>
                <a:latin typeface="+mj-lt"/>
              </a:rPr>
              <a:t>impactants</a:t>
            </a:r>
            <a:r>
              <a:rPr lang="fr-FR" sz="1150" spc="-60" dirty="0">
                <a:solidFill>
                  <a:schemeClr val="accent4"/>
                </a:solidFill>
                <a:latin typeface="+mj-lt"/>
              </a:rPr>
              <a:t> et publierez régulièrement des </a:t>
            </a:r>
            <a:r>
              <a:rPr lang="fr-FR" sz="1150" spc="-60" dirty="0" err="1">
                <a:solidFill>
                  <a:schemeClr val="accent4"/>
                </a:solidFill>
                <a:latin typeface="+mj-lt"/>
              </a:rPr>
              <a:t>posts</a:t>
            </a:r>
            <a:r>
              <a:rPr lang="fr-FR" sz="1150" spc="-60" dirty="0">
                <a:solidFill>
                  <a:schemeClr val="accent4"/>
                </a:solidFill>
                <a:latin typeface="+mj-lt"/>
              </a:rPr>
              <a:t>. </a:t>
            </a:r>
          </a:p>
          <a:p>
            <a:pPr marL="171450" indent="-171450">
              <a:buFont typeface="Arial" panose="020B0604020202020204" pitchFamily="34" charset="0"/>
              <a:buChar char="•"/>
            </a:pPr>
            <a:r>
              <a:rPr lang="fr-FR" sz="1150" spc="-60" dirty="0">
                <a:solidFill>
                  <a:schemeClr val="accent4"/>
                </a:solidFill>
                <a:latin typeface="+mj-lt"/>
              </a:rPr>
              <a:t>La communication interne : vous contribuerez à la gestion de l'intranet du Groupe AGRICA en mettant à jour le contenu et en rédigeant des actualités afin de faciliter la circulation des informations et de renforcer le sentiment d’appartenance auprès des collaborateurs. </a:t>
            </a:r>
          </a:p>
          <a:p>
            <a:pPr marL="171450" indent="-171450">
              <a:buFont typeface="Arial" panose="020B0604020202020204" pitchFamily="34" charset="0"/>
              <a:buChar char="•"/>
            </a:pPr>
            <a:r>
              <a:rPr lang="fr-FR" sz="1150" spc="-60" dirty="0">
                <a:solidFill>
                  <a:schemeClr val="accent4"/>
                </a:solidFill>
                <a:latin typeface="+mj-lt"/>
              </a:rPr>
              <a:t>La participation aux événements : vous interviendrez en appui sur l'organisation et la communication des événements externes, tels que des salons, les Trophées en faveur de la lutte contre le gaspillage alimentaire…Vous aurez notamment en charge l’animation des réseaux sociaux en amont, pendant et après les événements. Vous participerez aussi à la communication et à l’organisation des événements internes. </a:t>
            </a:r>
          </a:p>
        </p:txBody>
      </p:sp>
      <p:grpSp>
        <p:nvGrpSpPr>
          <p:cNvPr id="6" name="Groupe 5">
            <a:extLst>
              <a:ext uri="{FF2B5EF4-FFF2-40B4-BE49-F238E27FC236}">
                <a16:creationId xmlns:a16="http://schemas.microsoft.com/office/drawing/2014/main" id="{74D7F51A-CD7E-BFA1-9BA1-576ECD012CFD}"/>
              </a:ext>
            </a:extLst>
          </p:cNvPr>
          <p:cNvGrpSpPr/>
          <p:nvPr/>
        </p:nvGrpSpPr>
        <p:grpSpPr>
          <a:xfrm>
            <a:off x="160493" y="1224924"/>
            <a:ext cx="7238484" cy="684001"/>
            <a:chOff x="160596" y="1671801"/>
            <a:chExt cx="7238484" cy="684001"/>
          </a:xfrm>
        </p:grpSpPr>
        <p:pic>
          <p:nvPicPr>
            <p:cNvPr id="36" name="object 2">
              <a:extLst>
                <a:ext uri="{FF2B5EF4-FFF2-40B4-BE49-F238E27FC236}">
                  <a16:creationId xmlns:a16="http://schemas.microsoft.com/office/drawing/2014/main" id="{09FCF699-CA61-E57D-2053-BEB03D2865D0}"/>
                </a:ext>
              </a:extLst>
            </p:cNvPr>
            <p:cNvPicPr/>
            <p:nvPr/>
          </p:nvPicPr>
          <p:blipFill>
            <a:blip r:embed="rId2" cstate="print"/>
            <a:stretch>
              <a:fillRect/>
            </a:stretch>
          </p:blipFill>
          <p:spPr>
            <a:xfrm>
              <a:off x="160596" y="1830398"/>
              <a:ext cx="4483338" cy="487590"/>
            </a:xfrm>
            <a:prstGeom prst="rect">
              <a:avLst/>
            </a:prstGeom>
          </p:spPr>
        </p:pic>
        <p:sp>
          <p:nvSpPr>
            <p:cNvPr id="37" name="Titre 1">
              <a:extLst>
                <a:ext uri="{FF2B5EF4-FFF2-40B4-BE49-F238E27FC236}">
                  <a16:creationId xmlns:a16="http://schemas.microsoft.com/office/drawing/2014/main" id="{639D896B-EA2E-6CA2-44A0-2CA08436E75D}"/>
                </a:ext>
              </a:extLst>
            </p:cNvPr>
            <p:cNvSpPr txBox="1">
              <a:spLocks/>
            </p:cNvSpPr>
            <p:nvPr/>
          </p:nvSpPr>
          <p:spPr>
            <a:xfrm>
              <a:off x="424046" y="1671801"/>
              <a:ext cx="6975034"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pouvons réaliser ensemble</a:t>
              </a:r>
            </a:p>
          </p:txBody>
        </p:sp>
      </p:grpSp>
      <p:grpSp>
        <p:nvGrpSpPr>
          <p:cNvPr id="25" name="Groupe 24">
            <a:extLst>
              <a:ext uri="{FF2B5EF4-FFF2-40B4-BE49-F238E27FC236}">
                <a16:creationId xmlns:a16="http://schemas.microsoft.com/office/drawing/2014/main" id="{E3D6FB06-5F01-E1A3-09AD-92853F2AF548}"/>
              </a:ext>
            </a:extLst>
          </p:cNvPr>
          <p:cNvGrpSpPr/>
          <p:nvPr/>
        </p:nvGrpSpPr>
        <p:grpSpPr>
          <a:xfrm>
            <a:off x="4132112" y="4769842"/>
            <a:ext cx="3275445" cy="684001"/>
            <a:chOff x="4139876" y="5057874"/>
            <a:chExt cx="3275445" cy="684001"/>
          </a:xfrm>
        </p:grpSpPr>
        <p:pic>
          <p:nvPicPr>
            <p:cNvPr id="3" name="object 2">
              <a:extLst>
                <a:ext uri="{FF2B5EF4-FFF2-40B4-BE49-F238E27FC236}">
                  <a16:creationId xmlns:a16="http://schemas.microsoft.com/office/drawing/2014/main" id="{80122A36-C2AC-8920-6C67-053C3A1A075B}"/>
                </a:ext>
              </a:extLst>
            </p:cNvPr>
            <p:cNvPicPr/>
            <p:nvPr/>
          </p:nvPicPr>
          <p:blipFill>
            <a:blip r:embed="rId2" cstate="print"/>
            <a:stretch>
              <a:fillRect/>
            </a:stretch>
          </p:blipFill>
          <p:spPr>
            <a:xfrm>
              <a:off x="4139876" y="5205986"/>
              <a:ext cx="3165829" cy="487590"/>
            </a:xfrm>
            <a:prstGeom prst="rect">
              <a:avLst/>
            </a:prstGeom>
          </p:spPr>
        </p:pic>
        <p:sp>
          <p:nvSpPr>
            <p:cNvPr id="4" name="Titre 1">
              <a:extLst>
                <a:ext uri="{FF2B5EF4-FFF2-40B4-BE49-F238E27FC236}">
                  <a16:creationId xmlns:a16="http://schemas.microsoft.com/office/drawing/2014/main" id="{EA2CAA2F-C6FA-BD85-3F6C-065CE4629DF3}"/>
                </a:ext>
              </a:extLst>
            </p:cNvPr>
            <p:cNvSpPr txBox="1">
              <a:spLocks/>
            </p:cNvSpPr>
            <p:nvPr/>
          </p:nvSpPr>
          <p:spPr>
            <a:xfrm>
              <a:off x="4462993" y="50578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Vos atouts pour ce poste</a:t>
              </a:r>
            </a:p>
          </p:txBody>
        </p:sp>
      </p:grpSp>
      <p:sp>
        <p:nvSpPr>
          <p:cNvPr id="5" name="ZoneTexte 4">
            <a:extLst>
              <a:ext uri="{FF2B5EF4-FFF2-40B4-BE49-F238E27FC236}">
                <a16:creationId xmlns:a16="http://schemas.microsoft.com/office/drawing/2014/main" id="{4D3DD1AE-FE60-456C-83B2-FBA3556F0BD3}"/>
              </a:ext>
            </a:extLst>
          </p:cNvPr>
          <p:cNvSpPr txBox="1"/>
          <p:nvPr/>
        </p:nvSpPr>
        <p:spPr>
          <a:xfrm>
            <a:off x="346910" y="5530417"/>
            <a:ext cx="6660000" cy="800219"/>
          </a:xfrm>
          <a:prstGeom prst="rect">
            <a:avLst/>
          </a:prstGeom>
          <a:noFill/>
        </p:spPr>
        <p:txBody>
          <a:bodyPr wrap="square" rtlCol="0">
            <a:spAutoFit/>
          </a:bodyPr>
          <a:lstStyle/>
          <a:p>
            <a:r>
              <a:rPr lang="fr-FR" sz="1150" spc="-60" dirty="0">
                <a:solidFill>
                  <a:schemeClr val="accent4"/>
                </a:solidFill>
                <a:latin typeface="+mj-lt"/>
              </a:rPr>
              <a:t>Vous intégrez l’année prochaine un </a:t>
            </a:r>
            <a:r>
              <a:rPr lang="fr-FR" sz="1150" spc="-60" dirty="0">
                <a:solidFill>
                  <a:schemeClr val="accent4">
                    <a:lumMod val="75000"/>
                  </a:schemeClr>
                </a:solidFill>
                <a:latin typeface="Gilroy Bold" panose="00000800000000000000" pitchFamily="50" charset="0"/>
              </a:rPr>
              <a:t>bac +4 en communication </a:t>
            </a:r>
            <a:r>
              <a:rPr lang="fr-FR" sz="1150" spc="-60" dirty="0">
                <a:solidFill>
                  <a:schemeClr val="accent4"/>
                </a:solidFill>
                <a:latin typeface="+mj-lt"/>
              </a:rPr>
              <a:t>et vous êtes à la recherche d’une alternance. Une première expérience en stage et un attrait pour la </a:t>
            </a:r>
            <a:r>
              <a:rPr lang="fr-FR" sz="1150" b="1" spc="-60" dirty="0">
                <a:solidFill>
                  <a:schemeClr val="accent4">
                    <a:lumMod val="75000"/>
                  </a:schemeClr>
                </a:solidFill>
                <a:latin typeface="Gilroy Bold" panose="00000800000000000000" pitchFamily="50" charset="0"/>
              </a:rPr>
              <a:t>communication digitale </a:t>
            </a:r>
            <a:r>
              <a:rPr lang="fr-FR" sz="1150" spc="-60" dirty="0">
                <a:solidFill>
                  <a:schemeClr val="accent4"/>
                </a:solidFill>
                <a:latin typeface="+mj-lt"/>
              </a:rPr>
              <a:t>seraient un plus. </a:t>
            </a:r>
          </a:p>
          <a:p>
            <a:r>
              <a:rPr lang="fr-FR" sz="1150" spc="-60" dirty="0">
                <a:solidFill>
                  <a:schemeClr val="accent4"/>
                </a:solidFill>
                <a:latin typeface="+mj-lt"/>
              </a:rPr>
              <a:t>Pour mener à bien ces missions, nous comptons sur vos </a:t>
            </a:r>
            <a:r>
              <a:rPr lang="fr-FR" sz="1150" spc="-60" dirty="0">
                <a:solidFill>
                  <a:schemeClr val="accent4">
                    <a:lumMod val="75000"/>
                  </a:schemeClr>
                </a:solidFill>
                <a:latin typeface="Gilroy Bold" panose="00000800000000000000" pitchFamily="50" charset="0"/>
              </a:rPr>
              <a:t>qualités rédactionnelles, votre adaptabilité, votre créativité et votre curiosité.</a:t>
            </a:r>
          </a:p>
        </p:txBody>
      </p:sp>
      <p:grpSp>
        <p:nvGrpSpPr>
          <p:cNvPr id="35" name="Groupe 34">
            <a:extLst>
              <a:ext uri="{FF2B5EF4-FFF2-40B4-BE49-F238E27FC236}">
                <a16:creationId xmlns:a16="http://schemas.microsoft.com/office/drawing/2014/main" id="{1D4DD318-49CB-0069-70C8-F68DFA0ACEF3}"/>
              </a:ext>
            </a:extLst>
          </p:cNvPr>
          <p:cNvGrpSpPr/>
          <p:nvPr/>
        </p:nvGrpSpPr>
        <p:grpSpPr>
          <a:xfrm>
            <a:off x="346910" y="6642050"/>
            <a:ext cx="3207961" cy="684001"/>
            <a:chOff x="283844" y="6858074"/>
            <a:chExt cx="3207961" cy="684001"/>
          </a:xfrm>
        </p:grpSpPr>
        <p:pic>
          <p:nvPicPr>
            <p:cNvPr id="7" name="object 2">
              <a:extLst>
                <a:ext uri="{FF2B5EF4-FFF2-40B4-BE49-F238E27FC236}">
                  <a16:creationId xmlns:a16="http://schemas.microsoft.com/office/drawing/2014/main" id="{5D4BBE1A-B3B5-AA31-0F5B-372D4F7215A9}"/>
                </a:ext>
              </a:extLst>
            </p:cNvPr>
            <p:cNvPicPr/>
            <p:nvPr/>
          </p:nvPicPr>
          <p:blipFill>
            <a:blip r:embed="rId2" cstate="print"/>
            <a:stretch>
              <a:fillRect/>
            </a:stretch>
          </p:blipFill>
          <p:spPr>
            <a:xfrm>
              <a:off x="283844" y="7012300"/>
              <a:ext cx="3165829" cy="487590"/>
            </a:xfrm>
            <a:prstGeom prst="rect">
              <a:avLst/>
            </a:prstGeom>
          </p:spPr>
        </p:pic>
        <p:sp>
          <p:nvSpPr>
            <p:cNvPr id="15" name="Titre 1">
              <a:extLst>
                <a:ext uri="{FF2B5EF4-FFF2-40B4-BE49-F238E27FC236}">
                  <a16:creationId xmlns:a16="http://schemas.microsoft.com/office/drawing/2014/main" id="{FD0260A2-3A74-6E3B-B713-FEEAABBBD253}"/>
                </a:ext>
              </a:extLst>
            </p:cNvPr>
            <p:cNvSpPr txBox="1">
              <a:spLocks/>
            </p:cNvSpPr>
            <p:nvPr/>
          </p:nvSpPr>
          <p:spPr>
            <a:xfrm>
              <a:off x="539477" y="6858074"/>
              <a:ext cx="2952328" cy="684001"/>
            </a:xfrm>
            <a:prstGeom prst="rect">
              <a:avLst/>
            </a:prstGeom>
          </p:spPr>
          <p:txBody>
            <a:bodyPr vert="horz" lIns="0" tIns="0" rIns="0" bIns="0" rtlCol="0" anchor="ctr" anchorCtr="0">
              <a:noAutofit/>
            </a:bodyPr>
            <a:lstStyle>
              <a:lvl1pPr marL="0" indent="0" algn="l" defTabSz="755853" rtl="0" eaLnBrk="1" latinLnBrk="0" hangingPunct="1">
                <a:lnSpc>
                  <a:spcPts val="3555"/>
                </a:lnSpc>
                <a:spcBef>
                  <a:spcPct val="0"/>
                </a:spcBef>
                <a:buFont typeface="+mj-lt"/>
                <a:buNone/>
                <a:defRPr sz="2811" b="0" u="heavy" kern="1200" cap="all" baseline="0">
                  <a:solidFill>
                    <a:schemeClr val="tx1"/>
                  </a:solidFill>
                  <a:uFill>
                    <a:solidFill>
                      <a:srgbClr val="FECD1A"/>
                    </a:solidFill>
                  </a:uFill>
                  <a:latin typeface="Gilroy" pitchFamily="50" charset="0"/>
                  <a:ea typeface="+mj-ea"/>
                  <a:cs typeface="Arial" pitchFamily="34" charset="0"/>
                </a:defRPr>
              </a:lvl1pPr>
            </a:lstStyle>
            <a:p>
              <a:r>
                <a:rPr lang="fr-FR" sz="1600" b="1" u="none" spc="-60" dirty="0">
                  <a:latin typeface="Gilroy Black" panose="00000A00000000000000" pitchFamily="50" charset="0"/>
                </a:rPr>
                <a:t>Ce que nous vous offrons</a:t>
              </a:r>
            </a:p>
          </p:txBody>
        </p:sp>
      </p:grpSp>
      <p:sp>
        <p:nvSpPr>
          <p:cNvPr id="17" name="ZoneTexte 16">
            <a:extLst>
              <a:ext uri="{FF2B5EF4-FFF2-40B4-BE49-F238E27FC236}">
                <a16:creationId xmlns:a16="http://schemas.microsoft.com/office/drawing/2014/main" id="{51B34E4A-7B18-5D63-76FE-472E2542C569}"/>
              </a:ext>
            </a:extLst>
          </p:cNvPr>
          <p:cNvSpPr txBox="1"/>
          <p:nvPr/>
        </p:nvSpPr>
        <p:spPr>
          <a:xfrm>
            <a:off x="346910" y="8262155"/>
            <a:ext cx="4448438" cy="1331134"/>
          </a:xfrm>
          <a:prstGeom prst="rect">
            <a:avLst/>
          </a:prstGeom>
          <a:noFill/>
        </p:spPr>
        <p:txBody>
          <a:bodyPr wrap="square" rtlCol="0">
            <a:spAutoFit/>
          </a:bodyPr>
          <a:lstStyle/>
          <a:p>
            <a:pPr marL="171450" indent="-171450">
              <a:buFont typeface="Arial" panose="020B0604020202020204" pitchFamily="34" charset="0"/>
              <a:buChar char="•"/>
            </a:pPr>
            <a:r>
              <a:rPr lang="fr-FR" sz="1150" spc="-60" dirty="0">
                <a:solidFill>
                  <a:schemeClr val="accent4"/>
                </a:solidFill>
                <a:latin typeface="+mj-lt"/>
              </a:rPr>
              <a:t>Favorise l’équilibre vie personnelle / vie professionnelle : accord télétravail, horaires flexibles, droit à la déconnexion.</a:t>
            </a:r>
          </a:p>
          <a:p>
            <a:pPr marL="171450" indent="-171450">
              <a:buFont typeface="Arial" panose="020B0604020202020204" pitchFamily="34" charset="0"/>
              <a:buChar char="•"/>
            </a:pPr>
            <a:r>
              <a:rPr lang="fr-FR" sz="1150" spc="-60" dirty="0">
                <a:solidFill>
                  <a:schemeClr val="accent4"/>
                </a:solidFill>
                <a:latin typeface="+mj-lt"/>
              </a:rPr>
              <a:t>Propose un package de rémunération globale : Intéressement, prime vacances,  13</a:t>
            </a:r>
            <a:r>
              <a:rPr lang="fr-FR" sz="1150" spc="-60" baseline="30000" dirty="0">
                <a:solidFill>
                  <a:schemeClr val="accent4"/>
                </a:solidFill>
                <a:latin typeface="+mj-lt"/>
              </a:rPr>
              <a:t>ème</a:t>
            </a:r>
            <a:r>
              <a:rPr lang="fr-FR" sz="1150" spc="-60" dirty="0">
                <a:solidFill>
                  <a:schemeClr val="accent4"/>
                </a:solidFill>
                <a:latin typeface="+mj-lt"/>
              </a:rPr>
              <a:t> mois..</a:t>
            </a:r>
          </a:p>
          <a:p>
            <a:pPr marL="171450" indent="-171450">
              <a:buFont typeface="Arial" panose="020B0604020202020204" pitchFamily="34" charset="0"/>
              <a:buChar char="•"/>
            </a:pPr>
            <a:r>
              <a:rPr lang="fr-FR" sz="1150" spc="-60" dirty="0">
                <a:solidFill>
                  <a:schemeClr val="accent4"/>
                </a:solidFill>
                <a:latin typeface="+mj-lt"/>
              </a:rPr>
              <a:t>Offre des avantages sociaux : CSE, titres restaurant, restaurant d’entreprise, salle de sport, médiathèque, complémentaire santé haut de gamme – individuelle ou familiale.</a:t>
            </a:r>
            <a:r>
              <a:rPr lang="fr-FR" sz="1150" b="1" spc="-60" dirty="0">
                <a:solidFill>
                  <a:schemeClr val="accent4"/>
                </a:solidFill>
                <a:latin typeface="+mj-lt"/>
              </a:rPr>
              <a:t>  </a:t>
            </a:r>
            <a:endParaRPr lang="fr-FR" sz="1150" spc="-60" dirty="0">
              <a:solidFill>
                <a:schemeClr val="accent4"/>
              </a:solidFill>
              <a:latin typeface="+mj-lt"/>
            </a:endParaRPr>
          </a:p>
        </p:txBody>
      </p:sp>
      <p:sp>
        <p:nvSpPr>
          <p:cNvPr id="20" name="ZoneTexte 19">
            <a:extLst>
              <a:ext uri="{FF2B5EF4-FFF2-40B4-BE49-F238E27FC236}">
                <a16:creationId xmlns:a16="http://schemas.microsoft.com/office/drawing/2014/main" id="{A61897E7-C44A-93F6-CECE-AE7D1E59804C}"/>
              </a:ext>
            </a:extLst>
          </p:cNvPr>
          <p:cNvSpPr txBox="1"/>
          <p:nvPr/>
        </p:nvSpPr>
        <p:spPr>
          <a:xfrm>
            <a:off x="346910" y="2047519"/>
            <a:ext cx="6660000" cy="446276"/>
          </a:xfrm>
          <a:prstGeom prst="rect">
            <a:avLst/>
          </a:prstGeom>
          <a:noFill/>
        </p:spPr>
        <p:txBody>
          <a:bodyPr wrap="square">
            <a:spAutoFit/>
          </a:bodyPr>
          <a:lstStyle/>
          <a:p>
            <a:r>
              <a:rPr lang="fr-FR" sz="1150" spc="-60" dirty="0">
                <a:solidFill>
                  <a:schemeClr val="accent4"/>
                </a:solidFill>
                <a:latin typeface="+mj-lt"/>
              </a:rPr>
              <a:t>Le département communication (équipe de 6 personnes) de la Direction des Affaires Générales recherche un chargé de communication (H/F) en alternance dès septembre 2024. Dans ce cadre, vos missions seront :</a:t>
            </a:r>
          </a:p>
        </p:txBody>
      </p:sp>
      <p:sp>
        <p:nvSpPr>
          <p:cNvPr id="39" name="ZoneTexte 38">
            <a:extLst>
              <a:ext uri="{FF2B5EF4-FFF2-40B4-BE49-F238E27FC236}">
                <a16:creationId xmlns:a16="http://schemas.microsoft.com/office/drawing/2014/main" id="{3BEC6663-FE62-124D-EC82-910E0DDA2CF5}"/>
              </a:ext>
            </a:extLst>
          </p:cNvPr>
          <p:cNvSpPr txBox="1"/>
          <p:nvPr/>
        </p:nvSpPr>
        <p:spPr>
          <a:xfrm>
            <a:off x="251445" y="7398059"/>
            <a:ext cx="6660000" cy="623248"/>
          </a:xfrm>
          <a:prstGeom prst="rect">
            <a:avLst/>
          </a:prstGeom>
          <a:noFill/>
        </p:spPr>
        <p:txBody>
          <a:bodyPr wrap="square">
            <a:spAutoFit/>
          </a:bodyPr>
          <a:lstStyle/>
          <a:p>
            <a:r>
              <a:rPr lang="fr-FR" sz="1150" spc="-60" dirty="0">
                <a:solidFill>
                  <a:schemeClr val="accent4"/>
                </a:solidFill>
                <a:latin typeface="+mj-lt"/>
              </a:rPr>
              <a:t>Chez AGRICA, nous recrutons des alternants chaque année et nous favorisons votre réussite en formant les tuteurs, en organisant des événements dédiés à votre intégration et en vous accompagnant tout au long de votre contrat. Rejoindre AGRICA c’est rejoindre un groupe paritaire à taille humaine qui : </a:t>
            </a:r>
          </a:p>
        </p:txBody>
      </p:sp>
      <p:pic>
        <p:nvPicPr>
          <p:cNvPr id="19" name="Image 18">
            <a:extLst>
              <a:ext uri="{FF2B5EF4-FFF2-40B4-BE49-F238E27FC236}">
                <a16:creationId xmlns:a16="http://schemas.microsoft.com/office/drawing/2014/main" id="{875EC0F6-6147-2C65-FDAE-89C5E5EB41F6}"/>
              </a:ext>
            </a:extLst>
          </p:cNvPr>
          <p:cNvPicPr>
            <a:picLocks noChangeAspect="1"/>
          </p:cNvPicPr>
          <p:nvPr/>
        </p:nvPicPr>
        <p:blipFill>
          <a:blip r:embed="rId3"/>
          <a:stretch>
            <a:fillRect/>
          </a:stretch>
        </p:blipFill>
        <p:spPr>
          <a:xfrm>
            <a:off x="6245002" y="161330"/>
            <a:ext cx="1063227" cy="1049051"/>
          </a:xfrm>
          <a:prstGeom prst="rect">
            <a:avLst/>
          </a:prstGeom>
        </p:spPr>
      </p:pic>
      <p:pic>
        <p:nvPicPr>
          <p:cNvPr id="34" name="Image 33">
            <a:extLst>
              <a:ext uri="{FF2B5EF4-FFF2-40B4-BE49-F238E27FC236}">
                <a16:creationId xmlns:a16="http://schemas.microsoft.com/office/drawing/2014/main" id="{2B0D8F0E-03D9-8774-8F59-8E98FD9F2459}"/>
              </a:ext>
            </a:extLst>
          </p:cNvPr>
          <p:cNvPicPr>
            <a:picLocks noChangeAspect="1"/>
          </p:cNvPicPr>
          <p:nvPr/>
        </p:nvPicPr>
        <p:blipFill>
          <a:blip r:embed="rId3"/>
          <a:stretch>
            <a:fillRect/>
          </a:stretch>
        </p:blipFill>
        <p:spPr>
          <a:xfrm flipH="1">
            <a:off x="251445" y="161330"/>
            <a:ext cx="1063227" cy="1049051"/>
          </a:xfrm>
          <a:prstGeom prst="rect">
            <a:avLst/>
          </a:prstGeom>
        </p:spPr>
      </p:pic>
      <p:sp>
        <p:nvSpPr>
          <p:cNvPr id="38" name="ZoneTexte 37">
            <a:extLst>
              <a:ext uri="{FF2B5EF4-FFF2-40B4-BE49-F238E27FC236}">
                <a16:creationId xmlns:a16="http://schemas.microsoft.com/office/drawing/2014/main" id="{EC36EF8F-A689-E922-7163-50E91F1D928B}"/>
              </a:ext>
            </a:extLst>
          </p:cNvPr>
          <p:cNvSpPr txBox="1"/>
          <p:nvPr/>
        </p:nvSpPr>
        <p:spPr>
          <a:xfrm>
            <a:off x="346910" y="9894524"/>
            <a:ext cx="5020898" cy="623248"/>
          </a:xfrm>
          <a:prstGeom prst="rect">
            <a:avLst/>
          </a:prstGeom>
          <a:noFill/>
        </p:spPr>
        <p:txBody>
          <a:bodyPr wrap="square" rtlCol="0">
            <a:spAutoFit/>
          </a:bodyPr>
          <a:lstStyle/>
          <a:p>
            <a:r>
              <a:rPr lang="fr-FR" sz="1150" b="1" dirty="0"/>
              <a:t>Poste à pourvoir à partir de septembre 2025</a:t>
            </a:r>
          </a:p>
          <a:p>
            <a:r>
              <a:rPr lang="fr-FR" sz="1150" b="1" dirty="0"/>
              <a:t>Candidature à adresser à : </a:t>
            </a:r>
            <a:r>
              <a:rPr lang="fr-FR" sz="1150" b="1" dirty="0">
                <a:hlinkClick r:id="rId4"/>
              </a:rPr>
              <a:t>https://www.groupagrica.com/</a:t>
            </a:r>
            <a:endParaRPr lang="fr-FR" sz="1150" b="1" dirty="0"/>
          </a:p>
          <a:p>
            <a:r>
              <a:rPr lang="fr-FR" sz="1150" b="1" dirty="0"/>
              <a:t>Espace recrutement</a:t>
            </a:r>
          </a:p>
        </p:txBody>
      </p:sp>
      <p:pic>
        <p:nvPicPr>
          <p:cNvPr id="41" name="Image 40" descr="Une image contenant texte, logo, Police, Graphique&#10;&#10;Description générée automatiquement">
            <a:extLst>
              <a:ext uri="{FF2B5EF4-FFF2-40B4-BE49-F238E27FC236}">
                <a16:creationId xmlns:a16="http://schemas.microsoft.com/office/drawing/2014/main" id="{E06B1F3B-AE67-603D-FCC1-999425D60DB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30576" y="10056085"/>
            <a:ext cx="977654" cy="477241"/>
          </a:xfrm>
          <a:prstGeom prst="rect">
            <a:avLst/>
          </a:prstGeom>
        </p:spPr>
      </p:pic>
      <p:grpSp>
        <p:nvGrpSpPr>
          <p:cNvPr id="14" name="Groupe 13">
            <a:extLst>
              <a:ext uri="{FF2B5EF4-FFF2-40B4-BE49-F238E27FC236}">
                <a16:creationId xmlns:a16="http://schemas.microsoft.com/office/drawing/2014/main" id="{ED8E5F65-8FD9-18E5-8108-FD803F733149}"/>
              </a:ext>
            </a:extLst>
          </p:cNvPr>
          <p:cNvGrpSpPr/>
          <p:nvPr/>
        </p:nvGrpSpPr>
        <p:grpSpPr>
          <a:xfrm>
            <a:off x="5579639" y="1169442"/>
            <a:ext cx="864494" cy="690496"/>
            <a:chOff x="2557463" y="1320800"/>
            <a:chExt cx="773113" cy="588963"/>
          </a:xfrm>
          <a:solidFill>
            <a:schemeClr val="bg2"/>
          </a:solidFill>
        </p:grpSpPr>
        <p:sp>
          <p:nvSpPr>
            <p:cNvPr id="29" name="Freeform 5">
              <a:extLst>
                <a:ext uri="{FF2B5EF4-FFF2-40B4-BE49-F238E27FC236}">
                  <a16:creationId xmlns:a16="http://schemas.microsoft.com/office/drawing/2014/main" id="{B7763294-068A-9797-84E5-F20CDF35EB60}"/>
                </a:ext>
              </a:extLst>
            </p:cNvPr>
            <p:cNvSpPr>
              <a:spLocks noEditPoints="1"/>
            </p:cNvSpPr>
            <p:nvPr userDrawn="1"/>
          </p:nvSpPr>
          <p:spPr bwMode="auto">
            <a:xfrm>
              <a:off x="2557463" y="1320800"/>
              <a:ext cx="217488" cy="588963"/>
            </a:xfrm>
            <a:custGeom>
              <a:avLst/>
              <a:gdLst>
                <a:gd name="T0" fmla="*/ 29 w 58"/>
                <a:gd name="T1" fmla="*/ 39 h 156"/>
                <a:gd name="T2" fmla="*/ 48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8 w 58"/>
                <a:gd name="T15" fmla="*/ 106 h 156"/>
                <a:gd name="T16" fmla="*/ 11 w 58"/>
                <a:gd name="T17" fmla="*/ 106 h 156"/>
                <a:gd name="T18" fmla="*/ 14 w 58"/>
                <a:gd name="T19" fmla="*/ 152 h 156"/>
                <a:gd name="T20" fmla="*/ 19 w 58"/>
                <a:gd name="T21" fmla="*/ 156 h 156"/>
                <a:gd name="T22" fmla="*/ 38 w 58"/>
                <a:gd name="T23" fmla="*/ 156 h 156"/>
                <a:gd name="T24" fmla="*/ 43 w 58"/>
                <a:gd name="T25" fmla="*/ 152 h 156"/>
                <a:gd name="T26" fmla="*/ 46 w 58"/>
                <a:gd name="T27" fmla="*/ 106 h 156"/>
                <a:gd name="T28" fmla="*/ 49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8" y="30"/>
                    <a:pt x="48" y="19"/>
                  </a:cubicBezTo>
                  <a:cubicBezTo>
                    <a:pt x="48" y="9"/>
                    <a:pt x="40" y="0"/>
                    <a:pt x="29" y="0"/>
                  </a:cubicBezTo>
                  <a:cubicBezTo>
                    <a:pt x="18" y="0"/>
                    <a:pt x="9" y="9"/>
                    <a:pt x="9" y="19"/>
                  </a:cubicBezTo>
                  <a:cubicBezTo>
                    <a:pt x="9" y="30"/>
                    <a:pt x="18" y="39"/>
                    <a:pt x="29" y="39"/>
                  </a:cubicBezTo>
                  <a:moveTo>
                    <a:pt x="0" y="58"/>
                  </a:moveTo>
                  <a:cubicBezTo>
                    <a:pt x="3" y="101"/>
                    <a:pt x="3" y="101"/>
                    <a:pt x="3" y="101"/>
                  </a:cubicBezTo>
                  <a:cubicBezTo>
                    <a:pt x="3" y="104"/>
                    <a:pt x="5" y="106"/>
                    <a:pt x="8" y="106"/>
                  </a:cubicBezTo>
                  <a:cubicBezTo>
                    <a:pt x="11" y="106"/>
                    <a:pt x="11" y="106"/>
                    <a:pt x="11" y="106"/>
                  </a:cubicBezTo>
                  <a:cubicBezTo>
                    <a:pt x="14" y="152"/>
                    <a:pt x="14" y="152"/>
                    <a:pt x="14" y="152"/>
                  </a:cubicBezTo>
                  <a:cubicBezTo>
                    <a:pt x="15" y="154"/>
                    <a:pt x="17" y="156"/>
                    <a:pt x="19" y="156"/>
                  </a:cubicBezTo>
                  <a:cubicBezTo>
                    <a:pt x="38" y="156"/>
                    <a:pt x="38" y="156"/>
                    <a:pt x="38" y="156"/>
                  </a:cubicBezTo>
                  <a:cubicBezTo>
                    <a:pt x="41" y="156"/>
                    <a:pt x="43" y="154"/>
                    <a:pt x="43" y="152"/>
                  </a:cubicBezTo>
                  <a:cubicBezTo>
                    <a:pt x="46" y="106"/>
                    <a:pt x="46" y="106"/>
                    <a:pt x="46" y="106"/>
                  </a:cubicBezTo>
                  <a:cubicBezTo>
                    <a:pt x="49" y="106"/>
                    <a:pt x="49" y="106"/>
                    <a:pt x="49" y="106"/>
                  </a:cubicBezTo>
                  <a:cubicBezTo>
                    <a:pt x="52" y="106"/>
                    <a:pt x="54"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0" name="Freeform 6">
              <a:extLst>
                <a:ext uri="{FF2B5EF4-FFF2-40B4-BE49-F238E27FC236}">
                  <a16:creationId xmlns:a16="http://schemas.microsoft.com/office/drawing/2014/main" id="{C5B6F8BB-8C5E-BC76-3BFD-E08DAF7A7BA9}"/>
                </a:ext>
              </a:extLst>
            </p:cNvPr>
            <p:cNvSpPr>
              <a:spLocks noEditPoints="1"/>
            </p:cNvSpPr>
            <p:nvPr userDrawn="1"/>
          </p:nvSpPr>
          <p:spPr bwMode="auto">
            <a:xfrm>
              <a:off x="2835275" y="1320800"/>
              <a:ext cx="217488" cy="588963"/>
            </a:xfrm>
            <a:custGeom>
              <a:avLst/>
              <a:gdLst>
                <a:gd name="T0" fmla="*/ 29 w 58"/>
                <a:gd name="T1" fmla="*/ 39 h 156"/>
                <a:gd name="T2" fmla="*/ 49 w 58"/>
                <a:gd name="T3" fmla="*/ 19 h 156"/>
                <a:gd name="T4" fmla="*/ 29 w 58"/>
                <a:gd name="T5" fmla="*/ 0 h 156"/>
                <a:gd name="T6" fmla="*/ 9 w 58"/>
                <a:gd name="T7" fmla="*/ 19 h 156"/>
                <a:gd name="T8" fmla="*/ 29 w 58"/>
                <a:gd name="T9" fmla="*/ 39 h 156"/>
                <a:gd name="T10" fmla="*/ 0 w 58"/>
                <a:gd name="T11" fmla="*/ 58 h 156"/>
                <a:gd name="T12" fmla="*/ 3 w 58"/>
                <a:gd name="T13" fmla="*/ 101 h 156"/>
                <a:gd name="T14" fmla="*/ 9 w 58"/>
                <a:gd name="T15" fmla="*/ 106 h 156"/>
                <a:gd name="T16" fmla="*/ 12 w 58"/>
                <a:gd name="T17" fmla="*/ 106 h 156"/>
                <a:gd name="T18" fmla="*/ 15 w 58"/>
                <a:gd name="T19" fmla="*/ 152 h 156"/>
                <a:gd name="T20" fmla="*/ 20 w 58"/>
                <a:gd name="T21" fmla="*/ 156 h 156"/>
                <a:gd name="T22" fmla="*/ 38 w 58"/>
                <a:gd name="T23" fmla="*/ 156 h 156"/>
                <a:gd name="T24" fmla="*/ 43 w 58"/>
                <a:gd name="T25" fmla="*/ 152 h 156"/>
                <a:gd name="T26" fmla="*/ 46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8" y="0"/>
                    <a:pt x="9" y="9"/>
                    <a:pt x="9" y="19"/>
                  </a:cubicBezTo>
                  <a:cubicBezTo>
                    <a:pt x="9" y="30"/>
                    <a:pt x="18" y="39"/>
                    <a:pt x="29" y="39"/>
                  </a:cubicBezTo>
                  <a:moveTo>
                    <a:pt x="0" y="58"/>
                  </a:moveTo>
                  <a:cubicBezTo>
                    <a:pt x="3" y="101"/>
                    <a:pt x="3" y="101"/>
                    <a:pt x="3" y="101"/>
                  </a:cubicBezTo>
                  <a:cubicBezTo>
                    <a:pt x="3" y="104"/>
                    <a:pt x="6" y="106"/>
                    <a:pt x="9" y="106"/>
                  </a:cubicBezTo>
                  <a:cubicBezTo>
                    <a:pt x="12" y="106"/>
                    <a:pt x="12" y="106"/>
                    <a:pt x="12" y="106"/>
                  </a:cubicBezTo>
                  <a:cubicBezTo>
                    <a:pt x="15" y="152"/>
                    <a:pt x="15" y="152"/>
                    <a:pt x="15" y="152"/>
                  </a:cubicBezTo>
                  <a:cubicBezTo>
                    <a:pt x="15" y="154"/>
                    <a:pt x="17" y="156"/>
                    <a:pt x="20" y="156"/>
                  </a:cubicBezTo>
                  <a:cubicBezTo>
                    <a:pt x="38" y="156"/>
                    <a:pt x="38" y="156"/>
                    <a:pt x="38" y="156"/>
                  </a:cubicBezTo>
                  <a:cubicBezTo>
                    <a:pt x="41" y="156"/>
                    <a:pt x="43" y="154"/>
                    <a:pt x="43" y="152"/>
                  </a:cubicBezTo>
                  <a:cubicBezTo>
                    <a:pt x="46" y="106"/>
                    <a:pt x="46" y="106"/>
                    <a:pt x="46" y="106"/>
                  </a:cubicBezTo>
                  <a:cubicBezTo>
                    <a:pt x="50" y="106"/>
                    <a:pt x="50" y="106"/>
                    <a:pt x="50" y="106"/>
                  </a:cubicBezTo>
                  <a:cubicBezTo>
                    <a:pt x="52"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sp>
          <p:nvSpPr>
            <p:cNvPr id="31" name="Freeform 7">
              <a:extLst>
                <a:ext uri="{FF2B5EF4-FFF2-40B4-BE49-F238E27FC236}">
                  <a16:creationId xmlns:a16="http://schemas.microsoft.com/office/drawing/2014/main" id="{59F38400-3D80-9CC6-1B6F-039F86595FA0}"/>
                </a:ext>
              </a:extLst>
            </p:cNvPr>
            <p:cNvSpPr>
              <a:spLocks noEditPoints="1"/>
            </p:cNvSpPr>
            <p:nvPr userDrawn="1"/>
          </p:nvSpPr>
          <p:spPr bwMode="auto">
            <a:xfrm>
              <a:off x="3113088" y="1320800"/>
              <a:ext cx="217488" cy="588963"/>
            </a:xfrm>
            <a:custGeom>
              <a:avLst/>
              <a:gdLst>
                <a:gd name="T0" fmla="*/ 29 w 58"/>
                <a:gd name="T1" fmla="*/ 39 h 156"/>
                <a:gd name="T2" fmla="*/ 49 w 58"/>
                <a:gd name="T3" fmla="*/ 19 h 156"/>
                <a:gd name="T4" fmla="*/ 29 w 58"/>
                <a:gd name="T5" fmla="*/ 0 h 156"/>
                <a:gd name="T6" fmla="*/ 10 w 58"/>
                <a:gd name="T7" fmla="*/ 19 h 156"/>
                <a:gd name="T8" fmla="*/ 29 w 58"/>
                <a:gd name="T9" fmla="*/ 39 h 156"/>
                <a:gd name="T10" fmla="*/ 0 w 58"/>
                <a:gd name="T11" fmla="*/ 58 h 156"/>
                <a:gd name="T12" fmla="*/ 4 w 58"/>
                <a:gd name="T13" fmla="*/ 101 h 156"/>
                <a:gd name="T14" fmla="*/ 9 w 58"/>
                <a:gd name="T15" fmla="*/ 106 h 156"/>
                <a:gd name="T16" fmla="*/ 12 w 58"/>
                <a:gd name="T17" fmla="*/ 106 h 156"/>
                <a:gd name="T18" fmla="*/ 15 w 58"/>
                <a:gd name="T19" fmla="*/ 152 h 156"/>
                <a:gd name="T20" fmla="*/ 20 w 58"/>
                <a:gd name="T21" fmla="*/ 156 h 156"/>
                <a:gd name="T22" fmla="*/ 39 w 58"/>
                <a:gd name="T23" fmla="*/ 156 h 156"/>
                <a:gd name="T24" fmla="*/ 44 w 58"/>
                <a:gd name="T25" fmla="*/ 152 h 156"/>
                <a:gd name="T26" fmla="*/ 47 w 58"/>
                <a:gd name="T27" fmla="*/ 106 h 156"/>
                <a:gd name="T28" fmla="*/ 50 w 58"/>
                <a:gd name="T29" fmla="*/ 106 h 156"/>
                <a:gd name="T30" fmla="*/ 55 w 58"/>
                <a:gd name="T31" fmla="*/ 101 h 156"/>
                <a:gd name="T32" fmla="*/ 58 w 58"/>
                <a:gd name="T33" fmla="*/ 58 h 156"/>
                <a:gd name="T34" fmla="*/ 0 w 58"/>
                <a:gd name="T35" fmla="*/ 5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 h="156">
                  <a:moveTo>
                    <a:pt x="29" y="39"/>
                  </a:moveTo>
                  <a:cubicBezTo>
                    <a:pt x="40" y="39"/>
                    <a:pt x="49" y="30"/>
                    <a:pt x="49" y="19"/>
                  </a:cubicBezTo>
                  <a:cubicBezTo>
                    <a:pt x="49" y="9"/>
                    <a:pt x="40" y="0"/>
                    <a:pt x="29" y="0"/>
                  </a:cubicBezTo>
                  <a:cubicBezTo>
                    <a:pt x="19" y="0"/>
                    <a:pt x="10" y="9"/>
                    <a:pt x="10" y="19"/>
                  </a:cubicBezTo>
                  <a:cubicBezTo>
                    <a:pt x="10" y="30"/>
                    <a:pt x="19" y="39"/>
                    <a:pt x="29" y="39"/>
                  </a:cubicBezTo>
                  <a:moveTo>
                    <a:pt x="0" y="58"/>
                  </a:moveTo>
                  <a:cubicBezTo>
                    <a:pt x="4" y="101"/>
                    <a:pt x="4" y="101"/>
                    <a:pt x="4" y="101"/>
                  </a:cubicBezTo>
                  <a:cubicBezTo>
                    <a:pt x="4" y="104"/>
                    <a:pt x="6" y="106"/>
                    <a:pt x="9" y="106"/>
                  </a:cubicBezTo>
                  <a:cubicBezTo>
                    <a:pt x="12" y="106"/>
                    <a:pt x="12" y="106"/>
                    <a:pt x="12" y="106"/>
                  </a:cubicBezTo>
                  <a:cubicBezTo>
                    <a:pt x="15" y="152"/>
                    <a:pt x="15" y="152"/>
                    <a:pt x="15" y="152"/>
                  </a:cubicBezTo>
                  <a:cubicBezTo>
                    <a:pt x="15" y="154"/>
                    <a:pt x="17" y="156"/>
                    <a:pt x="20" y="156"/>
                  </a:cubicBezTo>
                  <a:cubicBezTo>
                    <a:pt x="39" y="156"/>
                    <a:pt x="39" y="156"/>
                    <a:pt x="39" y="156"/>
                  </a:cubicBezTo>
                  <a:cubicBezTo>
                    <a:pt x="41" y="156"/>
                    <a:pt x="44" y="154"/>
                    <a:pt x="44" y="152"/>
                  </a:cubicBezTo>
                  <a:cubicBezTo>
                    <a:pt x="47" y="106"/>
                    <a:pt x="47" y="106"/>
                    <a:pt x="47" y="106"/>
                  </a:cubicBezTo>
                  <a:cubicBezTo>
                    <a:pt x="50" y="106"/>
                    <a:pt x="50" y="106"/>
                    <a:pt x="50" y="106"/>
                  </a:cubicBezTo>
                  <a:cubicBezTo>
                    <a:pt x="53" y="106"/>
                    <a:pt x="55" y="104"/>
                    <a:pt x="55" y="101"/>
                  </a:cubicBezTo>
                  <a:cubicBezTo>
                    <a:pt x="58" y="58"/>
                    <a:pt x="58" y="58"/>
                    <a:pt x="58" y="58"/>
                  </a:cubicBezTo>
                  <a:cubicBezTo>
                    <a:pt x="58" y="43"/>
                    <a:pt x="0" y="43"/>
                    <a:pt x="0" y="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sz="3200"/>
            </a:p>
          </p:txBody>
        </p:sp>
      </p:grpSp>
    </p:spTree>
    <p:extLst>
      <p:ext uri="{BB962C8B-B14F-4D97-AF65-F5344CB8AC3E}">
        <p14:creationId xmlns:p14="http://schemas.microsoft.com/office/powerpoint/2010/main" val="2654571135"/>
      </p:ext>
    </p:extLst>
  </p:cSld>
  <p:clrMapOvr>
    <a:masterClrMapping/>
  </p:clrMapOvr>
</p:sld>
</file>

<file path=ppt/theme/theme1.xml><?xml version="1.0" encoding="utf-8"?>
<a:theme xmlns:a="http://schemas.openxmlformats.org/drawingml/2006/main" name="Thème Office">
  <a:themeElements>
    <a:clrScheme name="Agrica">
      <a:dk1>
        <a:srgbClr val="005DA8"/>
      </a:dk1>
      <a:lt1>
        <a:sysClr val="window" lastClr="FFFFFF"/>
      </a:lt1>
      <a:dk2>
        <a:srgbClr val="005DA8"/>
      </a:dk2>
      <a:lt2>
        <a:srgbClr val="FECD1A"/>
      </a:lt2>
      <a:accent1>
        <a:srgbClr val="B0D303"/>
      </a:accent1>
      <a:accent2>
        <a:srgbClr val="91D0D4"/>
      </a:accent2>
      <a:accent3>
        <a:srgbClr val="000000"/>
      </a:accent3>
      <a:accent4>
        <a:srgbClr val="7F7F7F"/>
      </a:accent4>
      <a:accent5>
        <a:srgbClr val="DA9100"/>
      </a:accent5>
      <a:accent6>
        <a:srgbClr val="61B628"/>
      </a:accent6>
      <a:hlink>
        <a:srgbClr val="FFFFFF"/>
      </a:hlink>
      <a:folHlink>
        <a:srgbClr val="FFFFFF"/>
      </a:folHlink>
    </a:clrScheme>
    <a:fontScheme name="Personnalisé 1">
      <a:majorFont>
        <a:latin typeface="Gilroy"/>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_groupe_4-3.potx" id="{9F0C5D54-EF6E-4F73-8AB9-A64FFED4E31B}" vid="{9C12D8CA-04F7-438D-8ACB-E3FE1561571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8664</TotalTime>
  <Words>406</Words>
  <Application>Microsoft Office PowerPoint</Application>
  <PresentationFormat>Personnalisé</PresentationFormat>
  <Paragraphs>18</Paragraphs>
  <Slides>1</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vt:i4>
      </vt:variant>
    </vt:vector>
  </HeadingPairs>
  <TitlesOfParts>
    <vt:vector size="9" baseType="lpstr">
      <vt:lpstr>Arial</vt:lpstr>
      <vt:lpstr>Calibri</vt:lpstr>
      <vt:lpstr>Gilroy</vt:lpstr>
      <vt:lpstr>Gilroy Black</vt:lpstr>
      <vt:lpstr>Gilroy Bold</vt:lpstr>
      <vt:lpstr>Open Sans</vt:lpstr>
      <vt:lpstr>Wingdings</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HENTZIEN Ariane</dc:creator>
  <cp:lastModifiedBy>POUMES LAURET Juliette</cp:lastModifiedBy>
  <cp:revision>40</cp:revision>
  <cp:lastPrinted>2024-02-09T16:31:38Z</cp:lastPrinted>
  <dcterms:created xsi:type="dcterms:W3CDTF">2023-07-20T15:46:51Z</dcterms:created>
  <dcterms:modified xsi:type="dcterms:W3CDTF">2025-04-09T08:10:59Z</dcterms:modified>
</cp:coreProperties>
</file>