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4" r:id="rId2"/>
  </p:sldIdLst>
  <p:sldSz cx="7559675" cy="10691813"/>
  <p:notesSz cx="9866313" cy="14295438"/>
  <p:defaultText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4503"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1F"/>
    <a:srgbClr val="FCC329"/>
    <a:srgbClr val="F97821"/>
    <a:srgbClr val="FECD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694"/>
  </p:normalViewPr>
  <p:slideViewPr>
    <p:cSldViewPr>
      <p:cViewPr varScale="1">
        <p:scale>
          <a:sx n="74" d="100"/>
          <a:sy n="74" d="100"/>
        </p:scale>
        <p:origin x="2868" y="66"/>
      </p:cViewPr>
      <p:guideLst>
        <p:guide orient="horz" pos="3368"/>
        <p:guide pos="2381"/>
      </p:guideLst>
    </p:cSldViewPr>
  </p:slideViewPr>
  <p:notesTextViewPr>
    <p:cViewPr>
      <p:scale>
        <a:sx n="1" d="1"/>
        <a:sy n="1" d="1"/>
      </p:scale>
      <p:origin x="0" y="0"/>
    </p:cViewPr>
  </p:notesTextViewPr>
  <p:notesViewPr>
    <p:cSldViewPr>
      <p:cViewPr varScale="1">
        <p:scale>
          <a:sx n="98" d="100"/>
          <a:sy n="98" d="100"/>
        </p:scale>
        <p:origin x="-3564" y="-96"/>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sz="quarter" idx="1"/>
          </p:nvPr>
        </p:nvSpPr>
        <p:spPr>
          <a:xfrm>
            <a:off x="5588632" y="0"/>
            <a:ext cx="4275403" cy="714772"/>
          </a:xfrm>
          <a:prstGeom prst="rect">
            <a:avLst/>
          </a:prstGeom>
        </p:spPr>
        <p:txBody>
          <a:bodyPr vert="horz" lIns="133046" tIns="66523" rIns="133046" bIns="66523" rtlCol="0"/>
          <a:lstStyle>
            <a:lvl1pPr algn="r">
              <a:defRPr sz="1700"/>
            </a:lvl1pPr>
          </a:lstStyle>
          <a:p>
            <a:fld id="{56853B46-1808-4E8A-A979-01F28E62E61F}" type="datetimeFigureOut">
              <a:rPr lang="fr-FR" smtClean="0"/>
              <a:t>04/04/2025</a:t>
            </a:fld>
            <a:endParaRPr lang="fr-FR"/>
          </a:p>
        </p:txBody>
      </p:sp>
      <p:sp>
        <p:nvSpPr>
          <p:cNvPr id="4" name="Espace réservé du pied de page 3"/>
          <p:cNvSpPr>
            <a:spLocks noGrp="1"/>
          </p:cNvSpPr>
          <p:nvPr>
            <p:ph type="ftr" sz="quarter" idx="2"/>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5" name="Espace réservé du numéro de diapositive 4"/>
          <p:cNvSpPr>
            <a:spLocks noGrp="1"/>
          </p:cNvSpPr>
          <p:nvPr>
            <p:ph type="sldNum" sz="quarter" idx="3"/>
          </p:nvPr>
        </p:nvSpPr>
        <p:spPr>
          <a:xfrm>
            <a:off x="5588632" y="13578185"/>
            <a:ext cx="4275403" cy="714772"/>
          </a:xfrm>
          <a:prstGeom prst="rect">
            <a:avLst/>
          </a:prstGeom>
        </p:spPr>
        <p:txBody>
          <a:bodyPr vert="horz" lIns="133046" tIns="66523" rIns="133046" bIns="66523" rtlCol="0" anchor="b"/>
          <a:lstStyle>
            <a:lvl1pPr algn="r">
              <a:defRPr sz="1700"/>
            </a:lvl1pPr>
          </a:lstStyle>
          <a:p>
            <a:fld id="{451453AD-173C-4364-A6FE-DAFCA6CB8BA4}" type="slidenum">
              <a:rPr lang="fr-FR" smtClean="0"/>
              <a:t>‹N°›</a:t>
            </a:fld>
            <a:endParaRPr lang="fr-FR"/>
          </a:p>
        </p:txBody>
      </p:sp>
    </p:spTree>
    <p:extLst>
      <p:ext uri="{BB962C8B-B14F-4D97-AF65-F5344CB8AC3E}">
        <p14:creationId xmlns:p14="http://schemas.microsoft.com/office/powerpoint/2010/main" val="1573129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idx="1"/>
          </p:nvPr>
        </p:nvSpPr>
        <p:spPr>
          <a:xfrm>
            <a:off x="5588632" y="0"/>
            <a:ext cx="4275403" cy="714772"/>
          </a:xfrm>
          <a:prstGeom prst="rect">
            <a:avLst/>
          </a:prstGeom>
        </p:spPr>
        <p:txBody>
          <a:bodyPr vert="horz" lIns="133046" tIns="66523" rIns="133046" bIns="66523" rtlCol="0"/>
          <a:lstStyle>
            <a:lvl1pPr algn="r">
              <a:defRPr sz="1700"/>
            </a:lvl1pPr>
          </a:lstStyle>
          <a:p>
            <a:fld id="{F0305209-6D8E-4E22-8842-F8A3912D0A37}" type="datetimeFigureOut">
              <a:rPr lang="fr-FR" smtClean="0"/>
              <a:t>04/04/2025</a:t>
            </a:fld>
            <a:endParaRPr lang="fr-FR"/>
          </a:p>
        </p:txBody>
      </p:sp>
      <p:sp>
        <p:nvSpPr>
          <p:cNvPr id="4" name="Espace réservé de l'image des diapositives 3"/>
          <p:cNvSpPr>
            <a:spLocks noGrp="1" noRot="1" noChangeAspect="1"/>
          </p:cNvSpPr>
          <p:nvPr>
            <p:ph type="sldImg" idx="2"/>
          </p:nvPr>
        </p:nvSpPr>
        <p:spPr>
          <a:xfrm>
            <a:off x="3036888" y="1071563"/>
            <a:ext cx="3792537" cy="5362575"/>
          </a:xfrm>
          <a:prstGeom prst="rect">
            <a:avLst/>
          </a:prstGeom>
          <a:noFill/>
          <a:ln w="12700">
            <a:solidFill>
              <a:prstClr val="black"/>
            </a:solidFill>
          </a:ln>
        </p:spPr>
        <p:txBody>
          <a:bodyPr vert="horz" lIns="133046" tIns="66523" rIns="133046" bIns="66523" rtlCol="0" anchor="ctr"/>
          <a:lstStyle/>
          <a:p>
            <a:endParaRPr lang="fr-FR"/>
          </a:p>
        </p:txBody>
      </p:sp>
      <p:sp>
        <p:nvSpPr>
          <p:cNvPr id="5" name="Espace réservé des commentaires 4"/>
          <p:cNvSpPr>
            <a:spLocks noGrp="1"/>
          </p:cNvSpPr>
          <p:nvPr>
            <p:ph type="body" sz="quarter" idx="3"/>
          </p:nvPr>
        </p:nvSpPr>
        <p:spPr>
          <a:xfrm>
            <a:off x="986632" y="6790339"/>
            <a:ext cx="7893050" cy="6432947"/>
          </a:xfrm>
          <a:prstGeom prst="rect">
            <a:avLst/>
          </a:prstGeom>
        </p:spPr>
        <p:txBody>
          <a:bodyPr vert="horz" lIns="133046" tIns="66523" rIns="133046" bIns="6652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7" name="Espace réservé du numéro de diapositive 6"/>
          <p:cNvSpPr>
            <a:spLocks noGrp="1"/>
          </p:cNvSpPr>
          <p:nvPr>
            <p:ph type="sldNum" sz="quarter" idx="5"/>
          </p:nvPr>
        </p:nvSpPr>
        <p:spPr>
          <a:xfrm>
            <a:off x="5588632" y="13578185"/>
            <a:ext cx="4275403" cy="714772"/>
          </a:xfrm>
          <a:prstGeom prst="rect">
            <a:avLst/>
          </a:prstGeom>
        </p:spPr>
        <p:txBody>
          <a:bodyPr vert="horz" lIns="133046" tIns="66523" rIns="133046" bIns="66523" rtlCol="0" anchor="b"/>
          <a:lstStyle>
            <a:lvl1pPr algn="r">
              <a:defRPr sz="1700"/>
            </a:lvl1pPr>
          </a:lstStyle>
          <a:p>
            <a:fld id="{B65AD6A2-A7B2-4CF1-8611-222D8B84222F}" type="slidenum">
              <a:rPr lang="fr-FR" smtClean="0"/>
              <a:t>‹N°›</a:t>
            </a:fld>
            <a:endParaRPr lang="fr-FR"/>
          </a:p>
        </p:txBody>
      </p:sp>
    </p:spTree>
    <p:extLst>
      <p:ext uri="{BB962C8B-B14F-4D97-AF65-F5344CB8AC3E}">
        <p14:creationId xmlns:p14="http://schemas.microsoft.com/office/powerpoint/2010/main" val="1098833965"/>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avec visuel">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a:xfrm>
            <a:off x="297624" y="561250"/>
            <a:ext cx="3095300" cy="8231667"/>
          </a:xfrm>
        </p:spPr>
        <p:txBody>
          <a:bodyPr/>
          <a:lstStyle/>
          <a:p>
            <a:r>
              <a:rPr lang="fr-FR"/>
              <a:t>Cliquez sur l'icône pour ajouter une image</a:t>
            </a:r>
            <a:endParaRPr lang="fr-FR" dirty="0"/>
          </a:p>
        </p:txBody>
      </p:sp>
      <p:sp>
        <p:nvSpPr>
          <p:cNvPr id="9" name="Rectangle 8"/>
          <p:cNvSpPr/>
          <p:nvPr userDrawn="1"/>
        </p:nvSpPr>
        <p:spPr>
          <a:xfrm>
            <a:off x="3392927" y="561252"/>
            <a:ext cx="38691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2989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297625" y="2352245"/>
            <a:ext cx="6905667" cy="6586065"/>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17484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458105" y="2459318"/>
            <a:ext cx="5973006" cy="6928039"/>
          </a:xfrm>
        </p:spPr>
        <p:txBody>
          <a:bodyPr/>
          <a:lstStyle>
            <a:lvl1pPr marL="146972" indent="-146972">
              <a:lnSpc>
                <a:spcPts val="2480"/>
              </a:lnSpc>
              <a:spcBef>
                <a:spcPts val="0"/>
              </a:spcBef>
              <a:buClr>
                <a:schemeClr val="bg2"/>
              </a:buClr>
              <a:buFont typeface="+mj-lt"/>
              <a:buAutoNum type="arabicPeriod"/>
              <a:defRPr sz="1075" b="0" cap="none" baseline="0">
                <a:latin typeface="Gilroy" pitchFamily="50" charset="0"/>
              </a:defRPr>
            </a:lvl1pPr>
            <a:lvl2pPr marL="146972"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9003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755763" y="3143001"/>
            <a:ext cx="5675347" cy="6244356"/>
          </a:xfrm>
        </p:spPr>
        <p:txBody>
          <a:bodyPr/>
          <a:lstStyle>
            <a:lvl1pPr marL="0" indent="0">
              <a:lnSpc>
                <a:spcPts val="2480"/>
              </a:lnSpc>
              <a:spcBef>
                <a:spcPts val="496"/>
              </a:spcBef>
              <a:buClr>
                <a:schemeClr val="bg2"/>
              </a:buClr>
              <a:buFont typeface="+mj-lt"/>
              <a:buNone/>
              <a:defRPr sz="1075" b="0" cap="none" baseline="0">
                <a:latin typeface="Gilroy" pitchFamily="50" charset="0"/>
              </a:defRPr>
            </a:lvl1pPr>
            <a:lvl2pPr marL="1313"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74723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386912" y="898021"/>
            <a:ext cx="6803708" cy="855490"/>
          </a:xfrm>
        </p:spPr>
        <p:txBody>
          <a:bodyPr/>
          <a:lstStyle/>
          <a:p>
            <a:r>
              <a:rPr lang="fr-FR"/>
              <a:t>Modifiez le style du titre</a:t>
            </a:r>
            <a:endParaRPr lang="fr-FR" dirty="0"/>
          </a:p>
        </p:txBody>
      </p:sp>
      <p:sp>
        <p:nvSpPr>
          <p:cNvPr id="3" name="Espace réservé du contenu 2"/>
          <p:cNvSpPr>
            <a:spLocks noGrp="1"/>
          </p:cNvSpPr>
          <p:nvPr>
            <p:ph idx="1"/>
          </p:nvPr>
        </p:nvSpPr>
        <p:spPr>
          <a:xfrm>
            <a:off x="386912" y="2052880"/>
            <a:ext cx="6803708" cy="7497987"/>
          </a:xfrm>
        </p:spPr>
        <p:txBody>
          <a:bodyPr/>
          <a:lstStyle>
            <a:lvl1pPr marL="146972" indent="-146972">
              <a:lnSpc>
                <a:spcPts val="2480"/>
              </a:lnSpc>
              <a:spcBef>
                <a:spcPts val="0"/>
              </a:spcBef>
              <a:buClr>
                <a:schemeClr val="bg2"/>
              </a:buClr>
              <a:buFont typeface="+mj-lt"/>
              <a:buAutoNum type="arabicPeriod"/>
              <a:defRPr sz="1075" b="0" cap="none" baseline="0"/>
            </a:lvl1pPr>
            <a:lvl2pPr marL="146972" indent="0">
              <a:lnSpc>
                <a:spcPts val="992"/>
              </a:lnSpc>
              <a:defRPr sz="827"/>
            </a:lvl2pPr>
          </a:lstStyle>
          <a:p>
            <a:pPr lvl="0"/>
            <a:r>
              <a:rPr lang="fr-FR"/>
              <a:t>Cliquez pour modifier les styles du texte du masque</a:t>
            </a:r>
          </a:p>
          <a:p>
            <a:pPr lvl="1"/>
            <a:r>
              <a:rPr lang="fr-FR"/>
              <a:t>Deuxième niveau</a:t>
            </a:r>
          </a:p>
        </p:txBody>
      </p:sp>
      <p:sp>
        <p:nvSpPr>
          <p:cNvPr id="5" name="Espace réservé du texte 4"/>
          <p:cNvSpPr>
            <a:spLocks noGrp="1"/>
          </p:cNvSpPr>
          <p:nvPr>
            <p:ph type="body" sz="quarter" idx="13" hasCustomPrompt="1"/>
          </p:nvPr>
        </p:nvSpPr>
        <p:spPr>
          <a:xfrm>
            <a:off x="387171" y="257403"/>
            <a:ext cx="2141908" cy="300295"/>
          </a:xfrm>
        </p:spPr>
        <p:txBody>
          <a:bodyPr/>
          <a:lstStyle>
            <a:lvl1pPr>
              <a:defRPr sz="827" u="none" baseline="0">
                <a:uFill>
                  <a:solidFill>
                    <a:schemeClr val="bg2"/>
                  </a:solidFill>
                </a:uFill>
              </a:defRPr>
            </a:lvl1pPr>
          </a:lstStyle>
          <a:p>
            <a:pPr lvl="0"/>
            <a:r>
              <a:rPr lang="fr-FR" dirty="0"/>
              <a:t>Titre de la partie</a:t>
            </a:r>
          </a:p>
        </p:txBody>
      </p:sp>
    </p:spTree>
    <p:extLst>
      <p:ext uri="{BB962C8B-B14F-4D97-AF65-F5344CB8AC3E}">
        <p14:creationId xmlns:p14="http://schemas.microsoft.com/office/powerpoint/2010/main" val="3076271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4762458"/>
            <a:ext cx="2976204" cy="2544616"/>
          </a:xfrm>
        </p:spPr>
        <p:txBody>
          <a:bodyPr/>
          <a:lstStyle>
            <a:lvl1pPr marL="0" indent="0">
              <a:lnSpc>
                <a:spcPts val="1405"/>
              </a:lnSpc>
              <a:spcBef>
                <a:spcPts val="0"/>
              </a:spcBef>
              <a:buClr>
                <a:schemeClr val="bg2"/>
              </a:buClr>
              <a:buFont typeface="Arial" pitchFamily="34" charset="0"/>
              <a:buNone/>
              <a:defRPr sz="1323" b="1" i="0" cap="none" baseline="0"/>
            </a:lvl1pPr>
            <a:lvl2pPr marL="0" indent="0">
              <a:lnSpc>
                <a:spcPts val="1488"/>
              </a:lnSpc>
              <a:defRPr sz="1323" b="0"/>
            </a:lvl2pPr>
          </a:lstStyle>
          <a:p>
            <a:pPr lvl="0"/>
            <a:r>
              <a:rPr lang="fr-FR"/>
              <a:t>Cliquez pour modifier les styles du texte du masque</a:t>
            </a:r>
          </a:p>
          <a:p>
            <a:pPr lvl="1"/>
            <a:r>
              <a:rPr lang="fr-FR"/>
              <a:t>Deuxième niveau</a:t>
            </a:r>
          </a:p>
        </p:txBody>
      </p:sp>
      <p:grpSp>
        <p:nvGrpSpPr>
          <p:cNvPr id="13" name="Groupe 12"/>
          <p:cNvGrpSpPr/>
          <p:nvPr userDrawn="1"/>
        </p:nvGrpSpPr>
        <p:grpSpPr>
          <a:xfrm>
            <a:off x="386535" y="3759447"/>
            <a:ext cx="284801" cy="569243"/>
            <a:chOff x="539750" y="1803401"/>
            <a:chExt cx="344488" cy="325436"/>
          </a:xfrm>
          <a:solidFill>
            <a:schemeClr val="bg2"/>
          </a:solidFill>
        </p:grpSpPr>
        <p:sp>
          <p:nvSpPr>
            <p:cNvPr id="11" name="Freeform 5"/>
            <p:cNvSpPr>
              <a:spLocks/>
            </p:cNvSpPr>
            <p:nvPr userDrawn="1"/>
          </p:nvSpPr>
          <p:spPr bwMode="auto">
            <a:xfrm>
              <a:off x="539750" y="1803401"/>
              <a:ext cx="344488" cy="176212"/>
            </a:xfrm>
            <a:custGeom>
              <a:avLst/>
              <a:gdLst>
                <a:gd name="T0" fmla="*/ 217 w 217"/>
                <a:gd name="T1" fmla="*/ 0 h 111"/>
                <a:gd name="T2" fmla="*/ 110 w 217"/>
                <a:gd name="T3" fmla="*/ 64 h 111"/>
                <a:gd name="T4" fmla="*/ 0 w 217"/>
                <a:gd name="T5" fmla="*/ 0 h 111"/>
                <a:gd name="T6" fmla="*/ 0 w 217"/>
                <a:gd name="T7" fmla="*/ 47 h 111"/>
                <a:gd name="T8" fmla="*/ 110 w 217"/>
                <a:gd name="T9" fmla="*/ 111 h 111"/>
                <a:gd name="T10" fmla="*/ 217 w 217"/>
                <a:gd name="T11" fmla="*/ 47 h 111"/>
                <a:gd name="T12" fmla="*/ 217 w 217"/>
                <a:gd name="T13" fmla="*/ 0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217" y="0"/>
                  </a:moveTo>
                  <a:lnTo>
                    <a:pt x="110" y="64"/>
                  </a:lnTo>
                  <a:lnTo>
                    <a:pt x="0" y="0"/>
                  </a:lnTo>
                  <a:lnTo>
                    <a:pt x="0" y="47"/>
                  </a:lnTo>
                  <a:lnTo>
                    <a:pt x="110" y="111"/>
                  </a:lnTo>
                  <a:lnTo>
                    <a:pt x="217" y="47"/>
                  </a:lnTo>
                  <a:lnTo>
                    <a:pt x="217" y="0"/>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sp>
          <p:nvSpPr>
            <p:cNvPr id="12" name="Freeform 6"/>
            <p:cNvSpPr>
              <a:spLocks/>
            </p:cNvSpPr>
            <p:nvPr userDrawn="1"/>
          </p:nvSpPr>
          <p:spPr bwMode="auto">
            <a:xfrm>
              <a:off x="539750" y="1952625"/>
              <a:ext cx="344488" cy="176212"/>
            </a:xfrm>
            <a:custGeom>
              <a:avLst/>
              <a:gdLst>
                <a:gd name="T0" fmla="*/ 110 w 217"/>
                <a:gd name="T1" fmla="*/ 64 h 111"/>
                <a:gd name="T2" fmla="*/ 0 w 217"/>
                <a:gd name="T3" fmla="*/ 0 h 111"/>
                <a:gd name="T4" fmla="*/ 0 w 217"/>
                <a:gd name="T5" fmla="*/ 44 h 111"/>
                <a:gd name="T6" fmla="*/ 110 w 217"/>
                <a:gd name="T7" fmla="*/ 111 h 111"/>
                <a:gd name="T8" fmla="*/ 217 w 217"/>
                <a:gd name="T9" fmla="*/ 44 h 111"/>
                <a:gd name="T10" fmla="*/ 217 w 217"/>
                <a:gd name="T11" fmla="*/ 0 h 111"/>
                <a:gd name="T12" fmla="*/ 110 w 217"/>
                <a:gd name="T13" fmla="*/ 64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110" y="64"/>
                  </a:moveTo>
                  <a:lnTo>
                    <a:pt x="0" y="0"/>
                  </a:lnTo>
                  <a:lnTo>
                    <a:pt x="0" y="44"/>
                  </a:lnTo>
                  <a:lnTo>
                    <a:pt x="110" y="111"/>
                  </a:lnTo>
                  <a:lnTo>
                    <a:pt x="217" y="44"/>
                  </a:lnTo>
                  <a:lnTo>
                    <a:pt x="217" y="0"/>
                  </a:lnTo>
                  <a:lnTo>
                    <a:pt x="110" y="64"/>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grpSp>
      <p:sp>
        <p:nvSpPr>
          <p:cNvPr id="19" name="Espace réservé de l'élément multimédia 18"/>
          <p:cNvSpPr>
            <a:spLocks noGrp="1"/>
          </p:cNvSpPr>
          <p:nvPr>
            <p:ph type="media" sz="quarter" idx="13"/>
          </p:nvPr>
        </p:nvSpPr>
        <p:spPr>
          <a:xfrm>
            <a:off x="3481914" y="2367524"/>
            <a:ext cx="3750964" cy="5626401"/>
          </a:xfrm>
        </p:spPr>
        <p:txBody>
          <a:bodyPr/>
          <a:lstStyle/>
          <a:p>
            <a:r>
              <a:rPr lang="fr-FR"/>
              <a:t>Cliquez sur l'icône pour ajouter l'élément multimédia</a:t>
            </a:r>
          </a:p>
        </p:txBody>
      </p:sp>
      <p:sp>
        <p:nvSpPr>
          <p:cNvPr id="10"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4" name="Connecteur droit 13">
            <a:extLst>
              <a:ext uri="{FF2B5EF4-FFF2-40B4-BE49-F238E27FC236}">
                <a16:creationId xmlns:a16="http://schemas.microsoft.com/office/drawing/2014/main" id="{42091FBF-4383-4989-B4E5-56A01110054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815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u avec 2 visuel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2529675" y="2195393"/>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5" name="Espace réservé pour une image  4"/>
          <p:cNvSpPr>
            <a:spLocks noGrp="1"/>
          </p:cNvSpPr>
          <p:nvPr>
            <p:ph type="pic" sz="quarter" idx="13"/>
          </p:nvPr>
        </p:nvSpPr>
        <p:spPr>
          <a:xfrm>
            <a:off x="387173" y="2201067"/>
            <a:ext cx="2023788" cy="6289691"/>
          </a:xfrm>
        </p:spPr>
        <p:txBody>
          <a:bodyPr/>
          <a:lstStyle/>
          <a:p>
            <a:r>
              <a:rPr lang="fr-FR"/>
              <a:t>Cliquez sur l'icône pour ajouter une image</a:t>
            </a:r>
          </a:p>
        </p:txBody>
      </p:sp>
      <p:sp>
        <p:nvSpPr>
          <p:cNvPr id="14" name="Espace réservé du contenu 2"/>
          <p:cNvSpPr>
            <a:spLocks noGrp="1"/>
          </p:cNvSpPr>
          <p:nvPr>
            <p:ph idx="14"/>
          </p:nvPr>
        </p:nvSpPr>
        <p:spPr>
          <a:xfrm>
            <a:off x="3392927" y="6245752"/>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15" name="Espace réservé pour une image  4"/>
          <p:cNvSpPr>
            <a:spLocks noGrp="1"/>
          </p:cNvSpPr>
          <p:nvPr>
            <p:ph type="pic" sz="quarter" idx="15"/>
          </p:nvPr>
        </p:nvSpPr>
        <p:spPr>
          <a:xfrm>
            <a:off x="5208597" y="2201067"/>
            <a:ext cx="2023788" cy="6289691"/>
          </a:xfrm>
        </p:spPr>
        <p:txBody>
          <a:bodyPr/>
          <a:lstStyle/>
          <a:p>
            <a:r>
              <a:rPr lang="fr-FR"/>
              <a:t>Cliquez sur l'icône pour ajouter une image</a:t>
            </a:r>
          </a:p>
        </p:txBody>
      </p:sp>
      <p:sp>
        <p:nvSpPr>
          <p:cNvPr id="9" name="Espace réservé du texte 4"/>
          <p:cNvSpPr>
            <a:spLocks noGrp="1"/>
          </p:cNvSpPr>
          <p:nvPr>
            <p:ph type="body" sz="quarter" idx="16"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E7C17A7E-5D45-493E-8FB8-4254319D13D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922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hasCustomPrompt="1"/>
          </p:nvPr>
        </p:nvSpPr>
        <p:spPr>
          <a:xfrm>
            <a:off x="565507" y="5645276"/>
            <a:ext cx="1726040" cy="2544616"/>
          </a:xfrm>
        </p:spPr>
        <p:txBody>
          <a:bodyPr/>
          <a:lstStyle>
            <a:lvl1pPr marL="0" indent="0">
              <a:lnSpc>
                <a:spcPts val="1405"/>
              </a:lnSpc>
              <a:spcBef>
                <a:spcPts val="0"/>
              </a:spcBef>
              <a:buClr>
                <a:schemeClr val="bg2"/>
              </a:buClr>
              <a:buFont typeface="Arial" pitchFamily="34" charset="0"/>
              <a:buNone/>
              <a:defRPr sz="1323" b="0" i="1" cap="none" baseline="0"/>
            </a:lvl1pPr>
            <a:lvl2pPr marL="0" indent="0">
              <a:lnSpc>
                <a:spcPts val="1488"/>
              </a:lnSpc>
              <a:defRPr sz="1323" b="0"/>
            </a:lvl2pPr>
          </a:lstStyle>
          <a:p>
            <a:pPr lvl="0"/>
            <a:r>
              <a:rPr lang="fr-FR" dirty="0"/>
              <a:t>Nous sommes </a:t>
            </a:r>
          </a:p>
          <a:p>
            <a:pPr lvl="0"/>
            <a:r>
              <a:rPr lang="fr-FR" dirty="0"/>
              <a:t>présents aux côtés </a:t>
            </a:r>
          </a:p>
          <a:p>
            <a:pPr lvl="0"/>
            <a:r>
              <a:rPr lang="fr-FR" dirty="0"/>
              <a:t>de tous les acteurs </a:t>
            </a:r>
          </a:p>
          <a:p>
            <a:pPr lvl="0"/>
            <a:r>
              <a:rPr lang="fr-FR" dirty="0"/>
              <a:t>du secteur.</a:t>
            </a:r>
          </a:p>
        </p:txBody>
      </p:sp>
      <p:sp>
        <p:nvSpPr>
          <p:cNvPr id="14" name="Espace réservé pour une image  4"/>
          <p:cNvSpPr>
            <a:spLocks noGrp="1"/>
          </p:cNvSpPr>
          <p:nvPr>
            <p:ph type="pic" sz="quarter" idx="14"/>
          </p:nvPr>
        </p:nvSpPr>
        <p:spPr>
          <a:xfrm>
            <a:off x="2351079" y="2351648"/>
            <a:ext cx="4881050" cy="6585334"/>
          </a:xfrm>
        </p:spPr>
        <p:txBody>
          <a:bodyPr/>
          <a:lstStyle/>
          <a:p>
            <a:r>
              <a:rPr lang="fr-FR"/>
              <a:t>Cliquez sur l'icône pour ajouter une image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5" name="Connecteur droit 14">
            <a:extLst>
              <a:ext uri="{FF2B5EF4-FFF2-40B4-BE49-F238E27FC236}">
                <a16:creationId xmlns:a16="http://schemas.microsoft.com/office/drawing/2014/main" id="{45B0CFC6-73DE-4472-B7E2-C9A096DA1FB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273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text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950979"/>
            <a:ext cx="6803708" cy="6599887"/>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8" name="Freeform 5">
            <a:extLst>
              <a:ext uri="{FF2B5EF4-FFF2-40B4-BE49-F238E27FC236}">
                <a16:creationId xmlns:a16="http://schemas.microsoft.com/office/drawing/2014/main" id="{99187AC3-499D-1441-B4DA-435770F75224}"/>
              </a:ext>
            </a:extLst>
          </p:cNvPr>
          <p:cNvSpPr>
            <a:spLocks noEditPoints="1"/>
          </p:cNvSpPr>
          <p:nvPr userDrawn="1"/>
        </p:nvSpPr>
        <p:spPr bwMode="auto">
          <a:xfrm>
            <a:off x="386913" y="2352291"/>
            <a:ext cx="238100" cy="449000"/>
          </a:xfrm>
          <a:custGeom>
            <a:avLst/>
            <a:gdLst>
              <a:gd name="T0" fmla="*/ 37 w 74"/>
              <a:gd name="T1" fmla="*/ 0 h 74"/>
              <a:gd name="T2" fmla="*/ 0 w 74"/>
              <a:gd name="T3" fmla="*/ 37 h 74"/>
              <a:gd name="T4" fmla="*/ 37 w 74"/>
              <a:gd name="T5" fmla="*/ 74 h 74"/>
              <a:gd name="T6" fmla="*/ 74 w 74"/>
              <a:gd name="T7" fmla="*/ 37 h 74"/>
              <a:gd name="T8" fmla="*/ 37 w 74"/>
              <a:gd name="T9" fmla="*/ 0 h 74"/>
              <a:gd name="T10" fmla="*/ 41 w 74"/>
              <a:gd name="T11" fmla="*/ 58 h 74"/>
              <a:gd name="T12" fmla="*/ 37 w 74"/>
              <a:gd name="T13" fmla="*/ 60 h 74"/>
              <a:gd name="T14" fmla="*/ 33 w 74"/>
              <a:gd name="T15" fmla="*/ 58 h 74"/>
              <a:gd name="T16" fmla="*/ 31 w 74"/>
              <a:gd name="T17" fmla="*/ 55 h 74"/>
              <a:gd name="T18" fmla="*/ 33 w 74"/>
              <a:gd name="T19" fmla="*/ 51 h 74"/>
              <a:gd name="T20" fmla="*/ 37 w 74"/>
              <a:gd name="T21" fmla="*/ 49 h 74"/>
              <a:gd name="T22" fmla="*/ 41 w 74"/>
              <a:gd name="T23" fmla="*/ 51 h 74"/>
              <a:gd name="T24" fmla="*/ 42 w 74"/>
              <a:gd name="T25" fmla="*/ 55 h 74"/>
              <a:gd name="T26" fmla="*/ 41 w 74"/>
              <a:gd name="T27" fmla="*/ 58 h 74"/>
              <a:gd name="T28" fmla="*/ 42 w 74"/>
              <a:gd name="T29" fmla="*/ 24 h 74"/>
              <a:gd name="T30" fmla="*/ 40 w 74"/>
              <a:gd name="T31" fmla="*/ 31 h 74"/>
              <a:gd name="T32" fmla="*/ 39 w 74"/>
              <a:gd name="T33" fmla="*/ 36 h 74"/>
              <a:gd name="T34" fmla="*/ 38 w 74"/>
              <a:gd name="T35" fmla="*/ 44 h 74"/>
              <a:gd name="T36" fmla="*/ 36 w 74"/>
              <a:gd name="T37" fmla="*/ 44 h 74"/>
              <a:gd name="T38" fmla="*/ 35 w 74"/>
              <a:gd name="T39" fmla="*/ 35 h 74"/>
              <a:gd name="T40" fmla="*/ 34 w 74"/>
              <a:gd name="T41" fmla="*/ 30 h 74"/>
              <a:gd name="T42" fmla="*/ 32 w 74"/>
              <a:gd name="T43" fmla="*/ 25 h 74"/>
              <a:gd name="T44" fmla="*/ 31 w 74"/>
              <a:gd name="T45" fmla="*/ 21 h 74"/>
              <a:gd name="T46" fmla="*/ 33 w 74"/>
              <a:gd name="T47" fmla="*/ 16 h 74"/>
              <a:gd name="T48" fmla="*/ 37 w 74"/>
              <a:gd name="T49" fmla="*/ 15 h 74"/>
              <a:gd name="T50" fmla="*/ 41 w 74"/>
              <a:gd name="T51" fmla="*/ 16 h 74"/>
              <a:gd name="T52" fmla="*/ 42 w 74"/>
              <a:gd name="T53" fmla="*/ 21 h 74"/>
              <a:gd name="T54" fmla="*/ 42 w 74"/>
              <a:gd name="T55" fmla="*/ 2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4" h="74">
                <a:moveTo>
                  <a:pt x="37" y="0"/>
                </a:moveTo>
                <a:cubicBezTo>
                  <a:pt x="17" y="0"/>
                  <a:pt x="0" y="17"/>
                  <a:pt x="0" y="37"/>
                </a:cubicBezTo>
                <a:cubicBezTo>
                  <a:pt x="0" y="57"/>
                  <a:pt x="17" y="74"/>
                  <a:pt x="37" y="74"/>
                </a:cubicBezTo>
                <a:cubicBezTo>
                  <a:pt x="57" y="74"/>
                  <a:pt x="74" y="57"/>
                  <a:pt x="74" y="37"/>
                </a:cubicBezTo>
                <a:cubicBezTo>
                  <a:pt x="74" y="17"/>
                  <a:pt x="57" y="0"/>
                  <a:pt x="37" y="0"/>
                </a:cubicBezTo>
                <a:close/>
                <a:moveTo>
                  <a:pt x="41" y="58"/>
                </a:moveTo>
                <a:cubicBezTo>
                  <a:pt x="40" y="59"/>
                  <a:pt x="38" y="60"/>
                  <a:pt x="37" y="60"/>
                </a:cubicBezTo>
                <a:cubicBezTo>
                  <a:pt x="35" y="60"/>
                  <a:pt x="34" y="59"/>
                  <a:pt x="33" y="58"/>
                </a:cubicBezTo>
                <a:cubicBezTo>
                  <a:pt x="32" y="57"/>
                  <a:pt x="31" y="56"/>
                  <a:pt x="31" y="55"/>
                </a:cubicBezTo>
                <a:cubicBezTo>
                  <a:pt x="31" y="53"/>
                  <a:pt x="32" y="52"/>
                  <a:pt x="33" y="51"/>
                </a:cubicBezTo>
                <a:cubicBezTo>
                  <a:pt x="34" y="50"/>
                  <a:pt x="35" y="49"/>
                  <a:pt x="37" y="49"/>
                </a:cubicBezTo>
                <a:cubicBezTo>
                  <a:pt x="38" y="49"/>
                  <a:pt x="40" y="50"/>
                  <a:pt x="41" y="51"/>
                </a:cubicBezTo>
                <a:cubicBezTo>
                  <a:pt x="42" y="52"/>
                  <a:pt x="42" y="53"/>
                  <a:pt x="42" y="55"/>
                </a:cubicBezTo>
                <a:cubicBezTo>
                  <a:pt x="42" y="56"/>
                  <a:pt x="42" y="57"/>
                  <a:pt x="41" y="58"/>
                </a:cubicBezTo>
                <a:close/>
                <a:moveTo>
                  <a:pt x="42" y="24"/>
                </a:moveTo>
                <a:cubicBezTo>
                  <a:pt x="41" y="26"/>
                  <a:pt x="41" y="28"/>
                  <a:pt x="40" y="31"/>
                </a:cubicBezTo>
                <a:cubicBezTo>
                  <a:pt x="39" y="33"/>
                  <a:pt x="39" y="35"/>
                  <a:pt x="39" y="36"/>
                </a:cubicBezTo>
                <a:cubicBezTo>
                  <a:pt x="39" y="38"/>
                  <a:pt x="38" y="40"/>
                  <a:pt x="38" y="44"/>
                </a:cubicBezTo>
                <a:cubicBezTo>
                  <a:pt x="36" y="44"/>
                  <a:pt x="36" y="44"/>
                  <a:pt x="36" y="44"/>
                </a:cubicBezTo>
                <a:cubicBezTo>
                  <a:pt x="35" y="39"/>
                  <a:pt x="35" y="36"/>
                  <a:pt x="35" y="35"/>
                </a:cubicBezTo>
                <a:cubicBezTo>
                  <a:pt x="35" y="34"/>
                  <a:pt x="34" y="32"/>
                  <a:pt x="34" y="30"/>
                </a:cubicBezTo>
                <a:cubicBezTo>
                  <a:pt x="33" y="27"/>
                  <a:pt x="32" y="26"/>
                  <a:pt x="32" y="25"/>
                </a:cubicBezTo>
                <a:cubicBezTo>
                  <a:pt x="32" y="23"/>
                  <a:pt x="31" y="22"/>
                  <a:pt x="31" y="21"/>
                </a:cubicBezTo>
                <a:cubicBezTo>
                  <a:pt x="31" y="19"/>
                  <a:pt x="32" y="17"/>
                  <a:pt x="33" y="16"/>
                </a:cubicBezTo>
                <a:cubicBezTo>
                  <a:pt x="34" y="15"/>
                  <a:pt x="35" y="15"/>
                  <a:pt x="37" y="15"/>
                </a:cubicBezTo>
                <a:cubicBezTo>
                  <a:pt x="38" y="15"/>
                  <a:pt x="40" y="15"/>
                  <a:pt x="41" y="16"/>
                </a:cubicBezTo>
                <a:cubicBezTo>
                  <a:pt x="42" y="17"/>
                  <a:pt x="42" y="19"/>
                  <a:pt x="42" y="21"/>
                </a:cubicBezTo>
                <a:cubicBezTo>
                  <a:pt x="42" y="22"/>
                  <a:pt x="42" y="23"/>
                  <a:pt x="42" y="24"/>
                </a:cubicBezTo>
                <a:close/>
              </a:path>
            </a:pathLst>
          </a:custGeom>
          <a:solidFill>
            <a:srgbClr val="FFC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796" tIns="50398" rIns="100796" bIns="50398" numCol="1" anchor="t" anchorCtr="0" compatLnSpc="1">
            <a:prstTxWarp prst="textNoShape">
              <a:avLst/>
            </a:prstTxWarp>
          </a:bodyPr>
          <a:lstStyle/>
          <a:p>
            <a:endParaRPr lang="fr-FR" sz="2645"/>
          </a:p>
        </p:txBody>
      </p:sp>
      <p:cxnSp>
        <p:nvCxnSpPr>
          <p:cNvPr id="10" name="Connecteur droit 9">
            <a:extLst>
              <a:ext uri="{FF2B5EF4-FFF2-40B4-BE49-F238E27FC236}">
                <a16:creationId xmlns:a16="http://schemas.microsoft.com/office/drawing/2014/main" id="{7429CE6F-9B16-4C40-AF77-CF301AE6B485}"/>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16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352291"/>
            <a:ext cx="6803708" cy="7198571"/>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60EFD0A6-12B9-4625-B574-33AED5B5F5F6}"/>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91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texte et puce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591824" indent="-72174">
              <a:lnSpc>
                <a:spcPts val="1488"/>
              </a:lnSpc>
              <a:spcBef>
                <a:spcPts val="1240"/>
              </a:spcBef>
              <a:spcAft>
                <a:spcPts val="248"/>
              </a:spcAft>
              <a:buFont typeface="Wingdings" pitchFamily="2" charset="2"/>
              <a:buChar char="§"/>
              <a:tabLst/>
              <a:defRPr lang="fr-FR" sz="909" b="1" kern="1200" dirty="0" smtClean="0">
                <a:solidFill>
                  <a:schemeClr val="accent5"/>
                </a:solidFill>
                <a:latin typeface="Open Sans" pitchFamily="34" charset="0"/>
                <a:ea typeface="Open Sans" pitchFamily="34" charset="0"/>
                <a:cs typeface="Open Sans" pitchFamily="34" charset="0"/>
              </a:defRPr>
            </a:lvl3pPr>
            <a:lvl4pPr marL="814906" indent="-73486">
              <a:spcBef>
                <a:spcPts val="0"/>
              </a:spcBef>
              <a:buClr>
                <a:schemeClr val="tx2"/>
              </a:buClr>
              <a:buFont typeface="Arial" pitchFamily="34" charset="0"/>
              <a:buChar char="•"/>
              <a:tabLst/>
              <a:defRPr lang="fr-FR" sz="827" b="1" kern="1200" dirty="0" smtClean="0">
                <a:solidFill>
                  <a:schemeClr val="tx1"/>
                </a:solidFill>
                <a:latin typeface="Open Sans" pitchFamily="34" charset="0"/>
                <a:ea typeface="Open Sans" pitchFamily="34" charset="0"/>
                <a:cs typeface="Open Sans" pitchFamily="34" charset="0"/>
              </a:defRPr>
            </a:lvl4pPr>
            <a:lvl5pPr marL="1187583" indent="-76110">
              <a:spcBef>
                <a:spcPts val="0"/>
              </a:spcBef>
              <a:buClr>
                <a:schemeClr val="accent4"/>
              </a:buClr>
              <a:buSzPct val="160000"/>
              <a:buFont typeface="Open Sans" pitchFamily="34" charset="0"/>
              <a:buChar char="›"/>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8179"/>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D8BE40BE-3824-4F55-BB16-4BC8E2C059F1}"/>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08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sans visuel">
    <p:spTree>
      <p:nvGrpSpPr>
        <p:cNvPr id="1" name=""/>
        <p:cNvGrpSpPr/>
        <p:nvPr/>
      </p:nvGrpSpPr>
      <p:grpSpPr>
        <a:xfrm>
          <a:off x="0" y="0"/>
          <a:ext cx="0" cy="0"/>
          <a:chOff x="0" y="0"/>
          <a:chExt cx="0" cy="0"/>
        </a:xfrm>
      </p:grpSpPr>
      <p:sp>
        <p:nvSpPr>
          <p:cNvPr id="9" name="Rectangle 8"/>
          <p:cNvSpPr/>
          <p:nvPr userDrawn="1"/>
        </p:nvSpPr>
        <p:spPr>
          <a:xfrm>
            <a:off x="297627" y="561252"/>
            <a:ext cx="69644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173730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u texte et numero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708617" indent="-188969">
              <a:lnSpc>
                <a:spcPts val="1488"/>
              </a:lnSpc>
              <a:spcBef>
                <a:spcPts val="1240"/>
              </a:spcBef>
              <a:spcAft>
                <a:spcPts val="248"/>
              </a:spcAft>
              <a:buFont typeface="+mj-lt"/>
              <a:buAutoNum type="romanUcPeriod"/>
              <a:tabLst/>
              <a:defRPr lang="fr-FR" sz="909" b="1" kern="1200" dirty="0" smtClean="0">
                <a:solidFill>
                  <a:schemeClr val="accent5"/>
                </a:solidFill>
                <a:latin typeface="Open Sans" pitchFamily="34" charset="0"/>
                <a:ea typeface="Open Sans" pitchFamily="34" charset="0"/>
                <a:cs typeface="Open Sans" pitchFamily="34" charset="0"/>
              </a:defRPr>
            </a:lvl3pPr>
            <a:lvl4pPr marL="930388" indent="-188969">
              <a:spcBef>
                <a:spcPts val="0"/>
              </a:spcBef>
              <a:buClr>
                <a:schemeClr val="tx2"/>
              </a:buClr>
              <a:buFont typeface="+mj-lt"/>
              <a:buAutoNum type="arabicPeriod"/>
              <a:tabLst/>
              <a:defRPr lang="fr-FR" sz="827" b="1" kern="1200" dirty="0" smtClean="0">
                <a:solidFill>
                  <a:schemeClr val="tx1"/>
                </a:solidFill>
                <a:latin typeface="Open Sans" pitchFamily="34" charset="0"/>
                <a:ea typeface="Open Sans" pitchFamily="34" charset="0"/>
                <a:cs typeface="Open Sans" pitchFamily="34" charset="0"/>
              </a:defRPr>
            </a:lvl4pPr>
            <a:lvl5pPr marL="1300443" indent="-188969">
              <a:spcBef>
                <a:spcPts val="0"/>
              </a:spcBef>
              <a:buClr>
                <a:schemeClr val="accent4"/>
              </a:buClr>
              <a:buSzPct val="100000"/>
              <a:buFont typeface="+mj-lt"/>
              <a:buAutoNum type="alphaLcPeriod"/>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3D58FFC8-7E11-40FB-AF30-B007AE7E250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153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u texte 3 encadré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8" name="Espace réservé du contenu 2"/>
          <p:cNvSpPr>
            <a:spLocks noGrp="1"/>
          </p:cNvSpPr>
          <p:nvPr>
            <p:ph idx="1"/>
          </p:nvPr>
        </p:nvSpPr>
        <p:spPr>
          <a:xfrm>
            <a:off x="952400" y="2950973"/>
            <a:ext cx="1666700" cy="4789334"/>
          </a:xfrm>
          <a:ln w="19050">
            <a:solidFill>
              <a:schemeClr val="tx1"/>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9" name="Espace réservé du contenu 2"/>
          <p:cNvSpPr>
            <a:spLocks noGrp="1"/>
          </p:cNvSpPr>
          <p:nvPr>
            <p:ph idx="14"/>
          </p:nvPr>
        </p:nvSpPr>
        <p:spPr>
          <a:xfrm>
            <a:off x="2744763" y="3699392"/>
            <a:ext cx="1815513" cy="5088667"/>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0" name="Espace réservé du contenu 2"/>
          <p:cNvSpPr>
            <a:spLocks noGrp="1"/>
          </p:cNvSpPr>
          <p:nvPr>
            <p:ph idx="15"/>
          </p:nvPr>
        </p:nvSpPr>
        <p:spPr>
          <a:xfrm>
            <a:off x="4672813" y="2202557"/>
            <a:ext cx="1815513" cy="5088667"/>
          </a:xfrm>
          <a:solidFill>
            <a:schemeClr val="bg1"/>
          </a:solidFill>
          <a:ln w="19050">
            <a:solidFill>
              <a:schemeClr val="accent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2" name="Connecteur droit 11">
            <a:extLst>
              <a:ext uri="{FF2B5EF4-FFF2-40B4-BE49-F238E27FC236}">
                <a16:creationId xmlns:a16="http://schemas.microsoft.com/office/drawing/2014/main" id="{A9F7289F-7582-479D-99DA-8E05E1729B6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8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u graphiqu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4" name="Espace réservé du graphique 3"/>
          <p:cNvSpPr>
            <a:spLocks noGrp="1"/>
          </p:cNvSpPr>
          <p:nvPr>
            <p:ph type="chart" sz="quarter" idx="13"/>
          </p:nvPr>
        </p:nvSpPr>
        <p:spPr>
          <a:xfrm>
            <a:off x="387170" y="2319833"/>
            <a:ext cx="5714400" cy="5762167"/>
          </a:xfrm>
          <a:solidFill>
            <a:schemeClr val="bg1"/>
          </a:solidFill>
          <a:ln w="12700">
            <a:solidFill>
              <a:schemeClr val="bg2"/>
            </a:solidFill>
          </a:ln>
        </p:spPr>
        <p:txBody>
          <a:bodyPr/>
          <a:lstStyle/>
          <a:p>
            <a:r>
              <a:rPr lang="fr-FR"/>
              <a:t>Cliquez sur l'icône pour ajouter un graphique</a:t>
            </a:r>
          </a:p>
        </p:txBody>
      </p:sp>
      <p:sp>
        <p:nvSpPr>
          <p:cNvPr id="11" name="Espace réservé du texte 10"/>
          <p:cNvSpPr>
            <a:spLocks noGrp="1"/>
          </p:cNvSpPr>
          <p:nvPr>
            <p:ph type="body" sz="quarter" idx="14"/>
          </p:nvPr>
        </p:nvSpPr>
        <p:spPr>
          <a:xfrm>
            <a:off x="6160877" y="5570432"/>
            <a:ext cx="1029744" cy="2544254"/>
          </a:xfrm>
        </p:spPr>
        <p:txBody>
          <a:bodyPr anchor="b" anchorCtr="0"/>
          <a:lstStyle>
            <a:lvl1pPr>
              <a:defRPr sz="827" b="0" cap="none" baseline="0"/>
            </a:lvl1pPr>
          </a:lstStyle>
          <a:p>
            <a:pPr lvl="0"/>
            <a:r>
              <a:rPr lang="fr-FR"/>
              <a:t>Cliquez pour modifier les styles du texte du masque</a:t>
            </a:r>
          </a:p>
        </p:txBody>
      </p:sp>
      <p:sp>
        <p:nvSpPr>
          <p:cNvPr id="8" name="Espace réservé du texte 4"/>
          <p:cNvSpPr>
            <a:spLocks noGrp="1"/>
          </p:cNvSpPr>
          <p:nvPr>
            <p:ph type="body" sz="quarter" idx="15" hasCustomPrompt="1"/>
          </p:nvPr>
        </p:nvSpPr>
        <p:spPr>
          <a:xfrm>
            <a:off x="387171" y="258179"/>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9C89CF6E-A174-4305-974E-F7468370B57F}"/>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1657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u graphique 2">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11" name="Espace réservé du texte 10"/>
          <p:cNvSpPr>
            <a:spLocks noGrp="1"/>
          </p:cNvSpPr>
          <p:nvPr>
            <p:ph type="body" sz="quarter" idx="14"/>
          </p:nvPr>
        </p:nvSpPr>
        <p:spPr>
          <a:xfrm>
            <a:off x="6101552" y="5570432"/>
            <a:ext cx="1089069" cy="2544254"/>
          </a:xfrm>
        </p:spPr>
        <p:txBody>
          <a:bodyPr anchor="b" anchorCtr="0"/>
          <a:lstStyle>
            <a:lvl1pPr>
              <a:defRPr sz="827" b="0" cap="none" baseline="0"/>
            </a:lvl1pPr>
          </a:lstStyle>
          <a:p>
            <a:pPr lvl="0"/>
            <a:r>
              <a:rPr lang="fr-FR"/>
              <a:t>Cliquez pour modifier les styles du texte du masque</a:t>
            </a:r>
          </a:p>
        </p:txBody>
      </p:sp>
      <p:sp>
        <p:nvSpPr>
          <p:cNvPr id="8" name="Rectangle 7"/>
          <p:cNvSpPr/>
          <p:nvPr userDrawn="1"/>
        </p:nvSpPr>
        <p:spPr>
          <a:xfrm>
            <a:off x="684193" y="2319833"/>
            <a:ext cx="2470288" cy="5762167"/>
          </a:xfrm>
          <a:prstGeom prst="rect">
            <a:avLst/>
          </a:prstGeom>
          <a:solidFill>
            <a:schemeClr val="bg1"/>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9" name="Rectangle 8"/>
          <p:cNvSpPr/>
          <p:nvPr userDrawn="1"/>
        </p:nvSpPr>
        <p:spPr>
          <a:xfrm>
            <a:off x="3541712" y="2319833"/>
            <a:ext cx="2470288" cy="57621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10" name="Espace réservé du texte 10"/>
          <p:cNvSpPr>
            <a:spLocks noGrp="1"/>
          </p:cNvSpPr>
          <p:nvPr>
            <p:ph type="body" sz="quarter" idx="15"/>
          </p:nvPr>
        </p:nvSpPr>
        <p:spPr>
          <a:xfrm>
            <a:off x="791445" y="2619091"/>
            <a:ext cx="2274015" cy="631252"/>
          </a:xfrm>
        </p:spPr>
        <p:txBody>
          <a:bodyPr anchor="t" anchorCtr="0"/>
          <a:lstStyle>
            <a:lvl1pPr>
              <a:defRPr sz="827" b="0" cap="none" baseline="0"/>
            </a:lvl1pPr>
          </a:lstStyle>
          <a:p>
            <a:pPr lvl="0"/>
            <a:r>
              <a:rPr lang="fr-FR"/>
              <a:t>Cliquez pour modifier les styles du texte du masque</a:t>
            </a:r>
          </a:p>
        </p:txBody>
      </p:sp>
      <p:sp>
        <p:nvSpPr>
          <p:cNvPr id="12" name="Espace réservé du graphique 11"/>
          <p:cNvSpPr>
            <a:spLocks noGrp="1"/>
          </p:cNvSpPr>
          <p:nvPr>
            <p:ph type="chart" sz="quarter" idx="16"/>
          </p:nvPr>
        </p:nvSpPr>
        <p:spPr>
          <a:xfrm>
            <a:off x="922650" y="4448328"/>
            <a:ext cx="2082848" cy="3293342"/>
          </a:xfrm>
        </p:spPr>
        <p:txBody>
          <a:bodyPr/>
          <a:lstStyle/>
          <a:p>
            <a:r>
              <a:rPr lang="fr-FR"/>
              <a:t>Cliquez sur l'icône pour ajouter un graphique</a:t>
            </a:r>
          </a:p>
        </p:txBody>
      </p:sp>
      <p:sp>
        <p:nvSpPr>
          <p:cNvPr id="14" name="Espace réservé du graphique 13"/>
          <p:cNvSpPr>
            <a:spLocks noGrp="1"/>
          </p:cNvSpPr>
          <p:nvPr>
            <p:ph type="chart" sz="quarter" idx="17"/>
          </p:nvPr>
        </p:nvSpPr>
        <p:spPr>
          <a:xfrm>
            <a:off x="3720779" y="2653158"/>
            <a:ext cx="2143220" cy="5088511"/>
          </a:xfrm>
        </p:spPr>
        <p:txBody>
          <a:bodyPr/>
          <a:lstStyle/>
          <a:p>
            <a:r>
              <a:rPr lang="fr-FR"/>
              <a:t>Cliquez sur l'icône pour ajouter un graphique</a:t>
            </a:r>
          </a:p>
        </p:txBody>
      </p:sp>
      <p:sp>
        <p:nvSpPr>
          <p:cNvPr id="13"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29B50F3F-E444-42B5-B00E-B8A20A4FF572}"/>
              </a:ext>
            </a:extLst>
          </p:cNvPr>
          <p:cNvSpPr>
            <a:spLocks noGrp="1"/>
          </p:cNvSpPr>
          <p:nvPr>
            <p:ph type="dt" sz="half" idx="18"/>
          </p:nvPr>
        </p:nvSpPr>
        <p:spPr>
          <a:xfrm>
            <a:off x="5446723" y="10163622"/>
            <a:ext cx="682044" cy="570889"/>
          </a:xfrm>
          <a:prstGeom prst="rect">
            <a:avLst/>
          </a:prstGeom>
        </p:spPr>
        <p:txBody>
          <a:bodyPr/>
          <a:lstStyle/>
          <a:p>
            <a:fld id="{09DC3C7E-00D9-4FDC-961F-18C72315C6BF}"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A556C82D-8808-42CF-8BB0-24608B58EE55}"/>
              </a:ext>
            </a:extLst>
          </p:cNvPr>
          <p:cNvSpPr>
            <a:spLocks noGrp="1"/>
          </p:cNvSpPr>
          <p:nvPr>
            <p:ph type="ftr" sz="quarter" idx="19"/>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BD38D9DB-D5C7-4CFF-A9DC-FC99C1D21E20}"/>
              </a:ext>
            </a:extLst>
          </p:cNvPr>
          <p:cNvSpPr>
            <a:spLocks noGrp="1"/>
          </p:cNvSpPr>
          <p:nvPr>
            <p:ph type="sldNum" sz="quarter" idx="20"/>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15" name="Connecteur droit 14">
            <a:extLst>
              <a:ext uri="{FF2B5EF4-FFF2-40B4-BE49-F238E27FC236}">
                <a16:creationId xmlns:a16="http://schemas.microsoft.com/office/drawing/2014/main" id="{1D6CA153-973C-4567-B91A-DAC13A7AA58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057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934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tableau 7">
            <a:extLst>
              <a:ext uri="{FF2B5EF4-FFF2-40B4-BE49-F238E27FC236}">
                <a16:creationId xmlns:a16="http://schemas.microsoft.com/office/drawing/2014/main" id="{30A84FA9-95AE-4836-AFEB-9FEA37C34AA6}"/>
              </a:ext>
            </a:extLst>
          </p:cNvPr>
          <p:cNvSpPr>
            <a:spLocks noGrp="1"/>
          </p:cNvSpPr>
          <p:nvPr>
            <p:ph type="tbl" sz="quarter" idx="17"/>
          </p:nvPr>
        </p:nvSpPr>
        <p:spPr>
          <a:xfrm>
            <a:off x="396359" y="2091339"/>
            <a:ext cx="6803707" cy="7071492"/>
          </a:xfrm>
        </p:spPr>
        <p:txBody>
          <a:bodyPr/>
          <a:lstStyle/>
          <a:p>
            <a:r>
              <a:rPr lang="fr-FR"/>
              <a:t>Cliquez sur l'icône pour ajouter un tableau</a:t>
            </a:r>
          </a:p>
        </p:txBody>
      </p:sp>
    </p:spTree>
    <p:extLst>
      <p:ext uri="{BB962C8B-B14F-4D97-AF65-F5344CB8AC3E}">
        <p14:creationId xmlns:p14="http://schemas.microsoft.com/office/powerpoint/2010/main" val="320150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sans visuel">
    <p:spTree>
      <p:nvGrpSpPr>
        <p:cNvPr id="1" name=""/>
        <p:cNvGrpSpPr/>
        <p:nvPr/>
      </p:nvGrpSpPr>
      <p:grpSpPr>
        <a:xfrm>
          <a:off x="0" y="0"/>
          <a:ext cx="0" cy="0"/>
          <a:chOff x="0" y="0"/>
          <a:chExt cx="0" cy="0"/>
        </a:xfrm>
      </p:grpSpPr>
      <p:sp>
        <p:nvSpPr>
          <p:cNvPr id="2" name="Titre 1"/>
          <p:cNvSpPr>
            <a:spLocks noGrp="1"/>
          </p:cNvSpPr>
          <p:nvPr>
            <p:ph type="ctrTitle"/>
          </p:nvPr>
        </p:nvSpPr>
        <p:spPr>
          <a:xfrm>
            <a:off x="743725" y="4447812"/>
            <a:ext cx="5179250" cy="2291810"/>
          </a:xfrm>
        </p:spPr>
        <p:txBody>
          <a:bodyPr/>
          <a:lstStyle>
            <a:lvl1pPr>
              <a:lnSpc>
                <a:spcPts val="4134"/>
              </a:lnSpc>
              <a:defRPr sz="3637" u="heavy" baseline="0">
                <a:solidFill>
                  <a:schemeClr val="tx1"/>
                </a:solidFill>
                <a:uFill>
                  <a:solidFill>
                    <a:srgbClr val="FECD1A"/>
                  </a:solidFill>
                </a:u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3741FAE1-9815-4AB4-8ED7-079E70BFD6C4}"/>
              </a:ext>
            </a:extLst>
          </p:cNvPr>
          <p:cNvSpPr>
            <a:spLocks noGrp="1"/>
          </p:cNvSpPr>
          <p:nvPr>
            <p:ph type="dt" sz="half" idx="10"/>
          </p:nvPr>
        </p:nvSpPr>
        <p:spPr>
          <a:xfrm>
            <a:off x="5446723" y="10163622"/>
            <a:ext cx="682044" cy="570889"/>
          </a:xfrm>
          <a:prstGeom prst="rect">
            <a:avLst/>
          </a:prstGeom>
        </p:spPr>
        <p:txBody>
          <a:bodyPr/>
          <a:lstStyle/>
          <a:p>
            <a:fld id="{3D153CCF-9FF8-41EC-844A-4BF2C6C23107}"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716C88FD-0B31-46A3-A2D3-45D33863813D}"/>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46585CC5-3C56-411A-AAD4-EC9D84047341}"/>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703038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3" name="Espace réservé de la date 2">
            <a:extLst>
              <a:ext uri="{FF2B5EF4-FFF2-40B4-BE49-F238E27FC236}">
                <a16:creationId xmlns:a16="http://schemas.microsoft.com/office/drawing/2014/main" id="{86A24FDB-7B6D-4E10-BD1E-E61148648019}"/>
              </a:ext>
            </a:extLst>
          </p:cNvPr>
          <p:cNvSpPr>
            <a:spLocks noGrp="1"/>
          </p:cNvSpPr>
          <p:nvPr>
            <p:ph type="dt" sz="half" idx="10"/>
          </p:nvPr>
        </p:nvSpPr>
        <p:spPr>
          <a:xfrm>
            <a:off x="5446723" y="10163622"/>
            <a:ext cx="682044" cy="570889"/>
          </a:xfrm>
          <a:prstGeom prst="rect">
            <a:avLst/>
          </a:prstGeom>
        </p:spPr>
        <p:txBody>
          <a:bodyPr/>
          <a:lstStyle/>
          <a:p>
            <a:fld id="{1304FBBB-B1E1-48E2-8E81-46246D3FA379}"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3948FE6D-82B2-42B4-B65E-C5F06598E04E}"/>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64198FC7-BE6F-43F0-88D2-B840D190A42F}"/>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136540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06602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98159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37139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3646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254797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6912" y="428170"/>
            <a:ext cx="6803708" cy="1781969"/>
          </a:xfrm>
          <a:prstGeom prst="rect">
            <a:avLst/>
          </a:prstGeom>
        </p:spPr>
        <p:txBody>
          <a:bodyPr vert="horz" lIns="0" tIns="0" rIns="0" bIns="0" rtlCol="0" anchor="t" anchorCtr="0">
            <a:noAutofit/>
          </a:bodyPr>
          <a:lstStyle/>
          <a:p>
            <a:r>
              <a:rPr lang="fr-FR" dirty="0"/>
              <a:t>Modifiez le style du titre</a:t>
            </a:r>
          </a:p>
        </p:txBody>
      </p:sp>
      <p:sp>
        <p:nvSpPr>
          <p:cNvPr id="3" name="Espace réservé du texte 2"/>
          <p:cNvSpPr>
            <a:spLocks noGrp="1"/>
          </p:cNvSpPr>
          <p:nvPr>
            <p:ph type="body" idx="1"/>
          </p:nvPr>
        </p:nvSpPr>
        <p:spPr>
          <a:xfrm>
            <a:off x="386912" y="2494760"/>
            <a:ext cx="6803708" cy="7056102"/>
          </a:xfrm>
          <a:prstGeom prst="rect">
            <a:avLst/>
          </a:prstGeom>
        </p:spPr>
        <p:txBody>
          <a:bodyPr vert="horz" lIns="0" tIns="0" rIns="0" bIns="0" rtlCol="0" anchor="t" anchorCtr="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sz="882" dirty="0" err="1"/>
              <a:t>teset</a:t>
            </a:r>
            <a:endParaRPr lang="fr-FR" dirty="0"/>
          </a:p>
        </p:txBody>
      </p:sp>
    </p:spTree>
    <p:extLst>
      <p:ext uri="{BB962C8B-B14F-4D97-AF65-F5344CB8AC3E}">
        <p14:creationId xmlns:p14="http://schemas.microsoft.com/office/powerpoint/2010/main" val="301547912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1" r:id="rId3"/>
    <p:sldLayoutId id="2147483651" r:id="rId4"/>
    <p:sldLayoutId id="2147483661" r:id="rId5"/>
    <p:sldLayoutId id="2147483674" r:id="rId6"/>
    <p:sldLayoutId id="2147483677" r:id="rId7"/>
    <p:sldLayoutId id="2147483675" r:id="rId8"/>
    <p:sldLayoutId id="2147483676" r:id="rId9"/>
    <p:sldLayoutId id="2147483682" r:id="rId10"/>
    <p:sldLayoutId id="2147483679" r:id="rId11"/>
    <p:sldLayoutId id="2147483680" r:id="rId12"/>
    <p:sldLayoutId id="2147483650" r:id="rId13"/>
    <p:sldLayoutId id="2147483663" r:id="rId14"/>
    <p:sldLayoutId id="2147483664" r:id="rId15"/>
    <p:sldLayoutId id="2147483665" r:id="rId16"/>
    <p:sldLayoutId id="2147483666" r:id="rId17"/>
    <p:sldLayoutId id="2147483683" r:id="rId18"/>
    <p:sldLayoutId id="2147483667" r:id="rId19"/>
    <p:sldLayoutId id="2147483684" r:id="rId20"/>
    <p:sldLayoutId id="2147483668" r:id="rId21"/>
    <p:sldLayoutId id="2147483669" r:id="rId22"/>
    <p:sldLayoutId id="2147483670" r:id="rId23"/>
    <p:sldLayoutId id="2147483671" r:id="rId24"/>
    <p:sldLayoutId id="2147483685" r:id="rId25"/>
  </p:sldLayoutIdLst>
  <p:hf hdr="0"/>
  <p:txStyles>
    <p:titleStyle>
      <a:lvl1pPr algn="l" defTabSz="755853" rtl="0" eaLnBrk="1" latinLnBrk="0" hangingPunct="1">
        <a:lnSpc>
          <a:spcPts val="1571"/>
        </a:lnSpc>
        <a:spcBef>
          <a:spcPct val="0"/>
        </a:spcBef>
        <a:buNone/>
        <a:defRPr sz="1488" kern="1200" cap="all" baseline="0">
          <a:solidFill>
            <a:schemeClr val="tx1"/>
          </a:solidFill>
          <a:latin typeface="Gilroy" pitchFamily="50" charset="0"/>
          <a:ea typeface="+mj-ea"/>
          <a:cs typeface="Arial" pitchFamily="34" charset="0"/>
        </a:defRPr>
      </a:lvl1pPr>
    </p:titleStyle>
    <p:bodyStyle>
      <a:lvl1pPr marL="0" indent="0" algn="l" defTabSz="755853" rtl="0" eaLnBrk="1" latinLnBrk="0" hangingPunct="1">
        <a:spcBef>
          <a:spcPct val="20000"/>
        </a:spcBef>
        <a:buFont typeface="Arial" pitchFamily="34" charset="0"/>
        <a:buNone/>
        <a:defRPr sz="992" b="0" kern="1200" cap="all" baseline="0">
          <a:solidFill>
            <a:schemeClr val="tx1"/>
          </a:solidFill>
          <a:latin typeface="Gilroy Bold" pitchFamily="50" charset="0"/>
          <a:ea typeface="+mn-ea"/>
          <a:cs typeface="Arial" pitchFamily="34" charset="0"/>
        </a:defRPr>
      </a:lvl1pPr>
      <a:lvl2pPr marL="0" indent="0" algn="l" defTabSz="755853" rtl="0" eaLnBrk="1" latinLnBrk="0" hangingPunct="1">
        <a:spcBef>
          <a:spcPts val="0"/>
        </a:spcBef>
        <a:buFont typeface="Arial" pitchFamily="34" charset="0"/>
        <a:buNone/>
        <a:defRPr sz="992" b="0" kern="1200">
          <a:solidFill>
            <a:schemeClr val="tx1"/>
          </a:solidFill>
          <a:latin typeface="Open Sans" pitchFamily="34" charset="0"/>
          <a:ea typeface="Open Sans" pitchFamily="34" charset="0"/>
          <a:cs typeface="Open Sans" pitchFamily="34" charset="0"/>
        </a:defRPr>
      </a:lvl2pPr>
      <a:lvl3pPr marL="0" indent="0" algn="l" defTabSz="755853" rtl="0" eaLnBrk="1" latinLnBrk="0" hangingPunct="1">
        <a:spcBef>
          <a:spcPts val="248"/>
        </a:spcBef>
        <a:buFont typeface="Arial" pitchFamily="34" charset="0"/>
        <a:buNone/>
        <a:defRPr sz="909" kern="1200">
          <a:solidFill>
            <a:schemeClr val="accent4">
              <a:lumMod val="75000"/>
            </a:schemeClr>
          </a:solidFill>
          <a:latin typeface="Open Sans" pitchFamily="34" charset="0"/>
          <a:ea typeface="Open Sans" pitchFamily="34" charset="0"/>
          <a:cs typeface="Open Sans" pitchFamily="34" charset="0"/>
        </a:defRPr>
      </a:lvl3pPr>
      <a:lvl4pPr marL="297587" indent="-89277" algn="l" defTabSz="755853" rtl="0" eaLnBrk="1" latinLnBrk="0" hangingPunct="1">
        <a:spcBef>
          <a:spcPts val="496"/>
        </a:spcBef>
        <a:spcAft>
          <a:spcPts val="248"/>
        </a:spcAft>
        <a:buClr>
          <a:schemeClr val="accent5"/>
        </a:buClr>
        <a:buFont typeface="Wingdings" panose="05000000000000000000" pitchFamily="2" charset="2"/>
        <a:buChar char="§"/>
        <a:defRPr sz="909" b="1" kern="1200">
          <a:solidFill>
            <a:schemeClr val="accent5"/>
          </a:solidFill>
          <a:latin typeface="Open Sans" pitchFamily="34" charset="0"/>
          <a:ea typeface="Open Sans" pitchFamily="34" charset="0"/>
          <a:cs typeface="Open Sans" pitchFamily="34" charset="0"/>
        </a:defRPr>
      </a:lvl4pPr>
      <a:lvl5pPr marL="595175" indent="-89277" algn="l" defTabSz="755853" rtl="0" eaLnBrk="1" latinLnBrk="0" hangingPunct="1">
        <a:spcBef>
          <a:spcPts val="0"/>
        </a:spcBef>
        <a:buClr>
          <a:schemeClr val="tx2"/>
        </a:buClr>
        <a:buFont typeface="Arial" panose="020B0604020202020204" pitchFamily="34" charset="0"/>
        <a:buChar char="•"/>
        <a:defRPr sz="909" b="0" kern="1200">
          <a:solidFill>
            <a:schemeClr val="tx1"/>
          </a:solidFill>
          <a:latin typeface="Open Sans" pitchFamily="34" charset="0"/>
          <a:ea typeface="Open Sans" pitchFamily="34" charset="0"/>
          <a:cs typeface="Open Sans" pitchFamily="34" charset="0"/>
        </a:defRPr>
      </a:lvl5pPr>
      <a:lvl6pPr marL="743970" indent="-59517" algn="l" defTabSz="755853" rtl="0" eaLnBrk="1" latinLnBrk="0" hangingPunct="1">
        <a:spcBef>
          <a:spcPts val="248"/>
        </a:spcBef>
        <a:buClr>
          <a:schemeClr val="accent4">
            <a:lumMod val="75000"/>
          </a:schemeClr>
        </a:buClr>
        <a:buFont typeface="Calibri" panose="020F0502020204030204" pitchFamily="34" charset="0"/>
        <a:buChar char="›"/>
        <a:defRPr sz="827" kern="1200">
          <a:solidFill>
            <a:schemeClr val="accent4">
              <a:lumMod val="75000"/>
            </a:schemeClr>
          </a:solidFill>
          <a:latin typeface="Open Sans" panose="020B0606030504020204" pitchFamily="34" charset="0"/>
          <a:ea typeface="Open Sans" panose="020B0606030504020204" pitchFamily="34" charset="0"/>
          <a:cs typeface="Open Sans" panose="020B0606030504020204" pitchFamily="34" charset="0"/>
        </a:defRPr>
      </a:lvl6pPr>
      <a:lvl7pPr marL="2456527"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7pPr>
      <a:lvl8pPr marL="2834453"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8pPr>
      <a:lvl9pPr marL="3212381"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9pPr>
    </p:bodyStyle>
    <p:otherStyle>
      <a:defPPr>
        <a:defRPr lang="fr-FR"/>
      </a:defPPr>
      <a:lvl1pPr marL="0" algn="l" defTabSz="755853" rtl="0" eaLnBrk="1" latinLnBrk="0" hangingPunct="1">
        <a:defRPr sz="1488" kern="1200">
          <a:solidFill>
            <a:schemeClr val="tx1"/>
          </a:solidFill>
          <a:latin typeface="+mn-lt"/>
          <a:ea typeface="+mn-ea"/>
          <a:cs typeface="+mn-cs"/>
        </a:defRPr>
      </a:lvl1pPr>
      <a:lvl2pPr marL="377928" algn="l" defTabSz="755853" rtl="0" eaLnBrk="1" latinLnBrk="0" hangingPunct="1">
        <a:defRPr sz="1488" kern="1200">
          <a:solidFill>
            <a:schemeClr val="tx1"/>
          </a:solidFill>
          <a:latin typeface="+mn-lt"/>
          <a:ea typeface="+mn-ea"/>
          <a:cs typeface="+mn-cs"/>
        </a:defRPr>
      </a:lvl2pPr>
      <a:lvl3pPr marL="755853" algn="l" defTabSz="755853" rtl="0" eaLnBrk="1" latinLnBrk="0" hangingPunct="1">
        <a:defRPr sz="1488" kern="1200">
          <a:solidFill>
            <a:schemeClr val="tx1"/>
          </a:solidFill>
          <a:latin typeface="+mn-lt"/>
          <a:ea typeface="+mn-ea"/>
          <a:cs typeface="+mn-cs"/>
        </a:defRPr>
      </a:lvl3pPr>
      <a:lvl4pPr marL="1133783" algn="l" defTabSz="755853" rtl="0" eaLnBrk="1" latinLnBrk="0" hangingPunct="1">
        <a:defRPr sz="1488" kern="1200">
          <a:solidFill>
            <a:schemeClr val="tx1"/>
          </a:solidFill>
          <a:latin typeface="+mn-lt"/>
          <a:ea typeface="+mn-ea"/>
          <a:cs typeface="+mn-cs"/>
        </a:defRPr>
      </a:lvl4pPr>
      <a:lvl5pPr marL="1511709" algn="l" defTabSz="755853" rtl="0" eaLnBrk="1" latinLnBrk="0" hangingPunct="1">
        <a:defRPr sz="1488" kern="1200">
          <a:solidFill>
            <a:schemeClr val="tx1"/>
          </a:solidFill>
          <a:latin typeface="+mn-lt"/>
          <a:ea typeface="+mn-ea"/>
          <a:cs typeface="+mn-cs"/>
        </a:defRPr>
      </a:lvl5pPr>
      <a:lvl6pPr marL="1889636" algn="l" defTabSz="755853" rtl="0" eaLnBrk="1" latinLnBrk="0" hangingPunct="1">
        <a:defRPr sz="1488" kern="1200">
          <a:solidFill>
            <a:schemeClr val="tx1"/>
          </a:solidFill>
          <a:latin typeface="+mn-lt"/>
          <a:ea typeface="+mn-ea"/>
          <a:cs typeface="+mn-cs"/>
        </a:defRPr>
      </a:lvl6pPr>
      <a:lvl7pPr marL="2267563" algn="l" defTabSz="755853" rtl="0" eaLnBrk="1" latinLnBrk="0" hangingPunct="1">
        <a:defRPr sz="1488" kern="1200">
          <a:solidFill>
            <a:schemeClr val="tx1"/>
          </a:solidFill>
          <a:latin typeface="+mn-lt"/>
          <a:ea typeface="+mn-ea"/>
          <a:cs typeface="+mn-cs"/>
        </a:defRPr>
      </a:lvl7pPr>
      <a:lvl8pPr marL="2645490" algn="l" defTabSz="755853" rtl="0" eaLnBrk="1" latinLnBrk="0" hangingPunct="1">
        <a:defRPr sz="1488" kern="1200">
          <a:solidFill>
            <a:schemeClr val="tx1"/>
          </a:solidFill>
          <a:latin typeface="+mn-lt"/>
          <a:ea typeface="+mn-ea"/>
          <a:cs typeface="+mn-cs"/>
        </a:defRPr>
      </a:lvl8pPr>
      <a:lvl9pPr marL="3023418" algn="l" defTabSz="75585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3.jpeg"/><Relationship Id="rId4" Type="http://schemas.openxmlformats.org/officeDocument/2006/relationships/hyperlink" Target="https://www.groupagric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4389871" y="8835381"/>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de contrôle </a:t>
            </a:r>
          </a:p>
          <a:p>
            <a:pPr algn="ctr">
              <a:lnSpc>
                <a:spcPct val="100000"/>
              </a:lnSpc>
            </a:pPr>
            <a:r>
              <a:rPr lang="fr-FR" sz="3200" b="1" dirty="0">
                <a:latin typeface="Gilroy Black" panose="00000A00000000000000" pitchFamily="50" charset="0"/>
              </a:rPr>
              <a:t>interne et risques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829689"/>
            <a:ext cx="6677881" cy="1685077"/>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A la revue de la cohérence du référentiel des risques et de contrôle interne du groupe </a:t>
            </a:r>
          </a:p>
          <a:p>
            <a:pPr marL="171450" indent="-171450">
              <a:buFont typeface="Arial" panose="020B0604020202020204" pitchFamily="34" charset="0"/>
              <a:buChar char="•"/>
            </a:pPr>
            <a:r>
              <a:rPr lang="fr-FR" sz="1150" spc="-60" dirty="0">
                <a:solidFill>
                  <a:schemeClr val="accent4"/>
                </a:solidFill>
                <a:latin typeface="+mj-lt"/>
              </a:rPr>
              <a:t>Au suivi des plans d’action du Groupe</a:t>
            </a:r>
          </a:p>
          <a:p>
            <a:pPr marL="171450" indent="-171450">
              <a:buFont typeface="Arial" panose="020B0604020202020204" pitchFamily="34" charset="0"/>
              <a:buChar char="•"/>
            </a:pPr>
            <a:r>
              <a:rPr lang="fr-FR" sz="1150" spc="-60" dirty="0">
                <a:solidFill>
                  <a:schemeClr val="accent4"/>
                </a:solidFill>
                <a:latin typeface="+mj-lt"/>
              </a:rPr>
              <a:t>A la gestion des incidents et des plans d’action associés</a:t>
            </a:r>
          </a:p>
          <a:p>
            <a:pPr marL="171450" indent="-171450">
              <a:buFont typeface="Arial" panose="020B0604020202020204" pitchFamily="34" charset="0"/>
              <a:buChar char="•"/>
            </a:pPr>
            <a:r>
              <a:rPr lang="fr-FR" sz="1150" spc="-60" dirty="0">
                <a:solidFill>
                  <a:schemeClr val="accent4"/>
                </a:solidFill>
                <a:latin typeface="+mj-lt"/>
              </a:rPr>
              <a:t>A la réalisation des bilans trimestriels sur le suivi des risques et du contrôle interne</a:t>
            </a:r>
          </a:p>
          <a:p>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r>
              <a:rPr lang="fr-FR" sz="1150" spc="-60" dirty="0">
                <a:solidFill>
                  <a:schemeClr val="accent4"/>
                </a:solidFill>
                <a:latin typeface="+mj-lt"/>
              </a:rPr>
              <a:t>A l’animation du réseau des correspondants contrôle interne </a:t>
            </a:r>
          </a:p>
          <a:p>
            <a:pPr marL="171450" indent="-171450">
              <a:buFont typeface="Arial" panose="020B0604020202020204" pitchFamily="34" charset="0"/>
              <a:buChar char="•"/>
            </a:pPr>
            <a:r>
              <a:rPr lang="fr-FR" sz="1150" spc="-60" dirty="0">
                <a:solidFill>
                  <a:schemeClr val="accent4"/>
                </a:solidFill>
                <a:latin typeface="+mj-lt"/>
              </a:rPr>
              <a:t>A la réalisation des contrôles de 2nd niveau</a:t>
            </a:r>
          </a:p>
          <a:p>
            <a:pPr marL="171450" indent="-171450">
              <a:buFont typeface="Arial" panose="020B0604020202020204" pitchFamily="34" charset="0"/>
              <a:buChar char="•"/>
            </a:pPr>
            <a:r>
              <a:rPr lang="fr-FR" sz="1150" spc="-60" dirty="0">
                <a:solidFill>
                  <a:schemeClr val="accent4"/>
                </a:solidFill>
                <a:latin typeface="+mj-lt"/>
              </a:rPr>
              <a:t>A la mise à jour de la documentation existante </a:t>
            </a:r>
          </a:p>
          <a:p>
            <a:pPr marL="171450" indent="-171450">
              <a:buFont typeface="Arial" panose="020B0604020202020204" pitchFamily="34" charset="0"/>
              <a:buChar char="•"/>
            </a:pPr>
            <a:r>
              <a:rPr lang="fr-FR" sz="1150" spc="-60" dirty="0">
                <a:solidFill>
                  <a:schemeClr val="accent4"/>
                </a:solidFill>
                <a:latin typeface="+mj-lt"/>
              </a:rPr>
              <a:t>A la rédaction des rapports règlementaires (ORSA, RSR &amp; SFCR)</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40007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073144"/>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4833719"/>
            <a:ext cx="6660000" cy="800219"/>
          </a:xfrm>
          <a:prstGeom prst="rect">
            <a:avLst/>
          </a:prstGeom>
          <a:noFill/>
        </p:spPr>
        <p:txBody>
          <a:bodyPr wrap="square" rtlCol="0">
            <a:spAutoFit/>
          </a:bodyPr>
          <a:lstStyle/>
          <a:p>
            <a:r>
              <a:rPr lang="fr-FR" sz="1150" spc="-60" dirty="0">
                <a:solidFill>
                  <a:schemeClr val="accent4"/>
                </a:solidFill>
                <a:latin typeface="+mj-lt"/>
              </a:rPr>
              <a:t>Vous préparez </a:t>
            </a:r>
            <a:r>
              <a:rPr lang="fr-FR" sz="1150" b="1" spc="-60" dirty="0">
                <a:solidFill>
                  <a:schemeClr val="accent4">
                    <a:lumMod val="75000"/>
                  </a:schemeClr>
                </a:solidFill>
                <a:latin typeface="Gilroy Bold" panose="00000800000000000000" pitchFamily="50" charset="0"/>
              </a:rPr>
              <a:t>un master 2 en contrôle interne</a:t>
            </a:r>
            <a:r>
              <a:rPr lang="fr-FR" sz="1150" spc="-60" dirty="0">
                <a:solidFill>
                  <a:schemeClr val="accent4">
                    <a:lumMod val="75000"/>
                  </a:schemeClr>
                </a:solidFill>
                <a:latin typeface="Gilroy Bold" panose="00000800000000000000" pitchFamily="50" charset="0"/>
              </a:rPr>
              <a:t>, audit, management des risques</a:t>
            </a:r>
            <a:r>
              <a:rPr lang="fr-FR" sz="1150" spc="-60" dirty="0">
                <a:solidFill>
                  <a:schemeClr val="accent4"/>
                </a:solidFill>
                <a:latin typeface="+mj-lt"/>
              </a:rPr>
              <a:t>. Vous manifestez de l’intérêt pour le </a:t>
            </a:r>
            <a:r>
              <a:rPr lang="fr-FR" sz="1150" spc="-60" dirty="0">
                <a:solidFill>
                  <a:schemeClr val="accent4">
                    <a:lumMod val="75000"/>
                  </a:schemeClr>
                </a:solidFill>
                <a:latin typeface="Gilroy Bold" panose="00000800000000000000" pitchFamily="50" charset="0"/>
              </a:rPr>
              <a:t>domaine des assurances des personnes</a:t>
            </a:r>
            <a:r>
              <a:rPr lang="fr-FR" sz="1150" spc="-60" dirty="0">
                <a:solidFill>
                  <a:schemeClr val="accent4">
                    <a:lumMod val="75000"/>
                  </a:schemeClr>
                </a:solidFill>
                <a:latin typeface="+mj-lt"/>
              </a:rPr>
              <a:t> </a:t>
            </a:r>
            <a:r>
              <a:rPr lang="fr-FR" sz="1150" spc="-60" dirty="0">
                <a:solidFill>
                  <a:schemeClr val="accent4"/>
                </a:solidFill>
                <a:latin typeface="+mj-lt"/>
              </a:rPr>
              <a:t>et ses spécificités. </a:t>
            </a:r>
          </a:p>
          <a:p>
            <a:r>
              <a:rPr lang="fr-FR" sz="1150" spc="-60" dirty="0">
                <a:solidFill>
                  <a:schemeClr val="accent4"/>
                </a:solidFill>
                <a:latin typeface="+mj-lt"/>
              </a:rPr>
              <a:t>Vous faites preuve </a:t>
            </a:r>
            <a:r>
              <a:rPr lang="fr-FR" sz="1150" spc="-60" dirty="0">
                <a:solidFill>
                  <a:schemeClr val="accent4">
                    <a:lumMod val="75000"/>
                  </a:schemeClr>
                </a:solidFill>
                <a:latin typeface="Gilroy Bold" panose="00000800000000000000" pitchFamily="50" charset="0"/>
              </a:rPr>
              <a:t>d’organisation</a:t>
            </a:r>
            <a:r>
              <a:rPr lang="fr-FR" sz="1150" spc="-60" dirty="0">
                <a:solidFill>
                  <a:schemeClr val="accent4"/>
                </a:solidFill>
                <a:latin typeface="+mj-lt"/>
              </a:rPr>
              <a:t>, vous être </a:t>
            </a:r>
            <a:r>
              <a:rPr lang="fr-FR" sz="1150" spc="-60" dirty="0">
                <a:solidFill>
                  <a:schemeClr val="accent4">
                    <a:lumMod val="75000"/>
                  </a:schemeClr>
                </a:solidFill>
                <a:latin typeface="Gilroy Bold" panose="00000800000000000000" pitchFamily="50" charset="0"/>
              </a:rPr>
              <a:t>adaptable</a:t>
            </a:r>
            <a:r>
              <a:rPr lang="fr-FR" sz="1150" spc="-60" dirty="0">
                <a:solidFill>
                  <a:schemeClr val="accent4"/>
                </a:solidFill>
                <a:latin typeface="+mj-lt"/>
              </a:rPr>
              <a:t> et vous avez une </a:t>
            </a:r>
            <a:r>
              <a:rPr lang="fr-FR" sz="1150" spc="-60" dirty="0">
                <a:solidFill>
                  <a:schemeClr val="accent4">
                    <a:lumMod val="75000"/>
                  </a:schemeClr>
                </a:solidFill>
                <a:latin typeface="Gilroy Bold" panose="00000800000000000000" pitchFamily="50" charset="0"/>
              </a:rPr>
              <a:t>bonne capacité d’analyse</a:t>
            </a:r>
            <a:r>
              <a:rPr lang="fr-FR" sz="1150" spc="-60" dirty="0">
                <a:solidFill>
                  <a:schemeClr val="accent4"/>
                </a:solidFill>
                <a:latin typeface="+mj-lt"/>
              </a:rPr>
              <a:t>. Vous êtes également </a:t>
            </a:r>
            <a:r>
              <a:rPr lang="fr-FR" sz="1150" spc="-60" dirty="0">
                <a:solidFill>
                  <a:schemeClr val="accent4">
                    <a:lumMod val="75000"/>
                  </a:schemeClr>
                </a:solidFill>
                <a:latin typeface="Gilroy Bold" panose="00000800000000000000" pitchFamily="50" charset="0"/>
              </a:rPr>
              <a:t>à l’aise dans l’expression écrite et orale</a:t>
            </a:r>
            <a:r>
              <a:rPr lang="fr-FR" sz="1150" spc="-60" dirty="0">
                <a:solidFill>
                  <a:schemeClr val="accent4"/>
                </a:solidFill>
                <a:latin typeface="+mj-lt"/>
              </a:rPr>
              <a:t>.</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007261"/>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762736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222674"/>
            <a:ext cx="6660000" cy="446276"/>
          </a:xfrm>
          <a:prstGeom prst="rect">
            <a:avLst/>
          </a:prstGeom>
          <a:noFill/>
        </p:spPr>
        <p:txBody>
          <a:bodyPr wrap="square">
            <a:spAutoFit/>
          </a:bodyPr>
          <a:lstStyle/>
          <a:p>
            <a:r>
              <a:rPr lang="fr-FR" sz="1150" spc="-60" dirty="0">
                <a:solidFill>
                  <a:schemeClr val="accent4"/>
                </a:solidFill>
                <a:latin typeface="+mj-lt"/>
              </a:rPr>
              <a:t>L’unité pilotage gestion des risques et contrôle interne de la Direction Déléguée Management des Risques recherche un(e) chargé de contrôle interne et risques. Dans ce cadre, vos missions seront de participer :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67632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50246" y="9930597"/>
            <a:ext cx="5020898" cy="623248"/>
          </a:xfrm>
          <a:prstGeom prst="rect">
            <a:avLst/>
          </a:prstGeom>
          <a:noFill/>
        </p:spPr>
        <p:txBody>
          <a:bodyPr wrap="square" rtlCol="0">
            <a:spAutoFit/>
          </a:bodyPr>
          <a:lstStyle/>
          <a:p>
            <a:r>
              <a:rPr lang="fr-FR" sz="1150" b="1" dirty="0"/>
              <a:t>Poste à pourvoir à partir de septembre 2025</a:t>
            </a:r>
          </a:p>
          <a:p>
            <a:r>
              <a:rPr lang="fr-FR" sz="1150" b="1" dirty="0"/>
              <a:t>Candidature à adresser à : </a:t>
            </a:r>
            <a:r>
              <a:rPr lang="fr-FR" sz="1150" b="1" dirty="0">
                <a:hlinkClick r:id="rId4"/>
              </a:rPr>
              <a:t>https://www.groupagrica.com/</a:t>
            </a:r>
            <a:endParaRPr lang="fr-FR" sz="1150" b="1" dirty="0"/>
          </a:p>
          <a:p>
            <a:r>
              <a:rPr lang="fr-FR" sz="1150" b="1" dirty="0"/>
              <a:t>Espace recrutement</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344597"/>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723000808"/>
      </p:ext>
    </p:extLst>
  </p:cSld>
  <p:clrMapOvr>
    <a:masterClrMapping/>
  </p:clrMapOvr>
</p:sld>
</file>

<file path=ppt/theme/theme1.xml><?xml version="1.0" encoding="utf-8"?>
<a:theme xmlns:a="http://schemas.openxmlformats.org/drawingml/2006/main" name="Thème Office">
  <a:themeElements>
    <a:clrScheme name="Agrica">
      <a:dk1>
        <a:srgbClr val="005DA8"/>
      </a:dk1>
      <a:lt1>
        <a:sysClr val="window" lastClr="FFFFFF"/>
      </a:lt1>
      <a:dk2>
        <a:srgbClr val="005DA8"/>
      </a:dk2>
      <a:lt2>
        <a:srgbClr val="FECD1A"/>
      </a:lt2>
      <a:accent1>
        <a:srgbClr val="B0D303"/>
      </a:accent1>
      <a:accent2>
        <a:srgbClr val="91D0D4"/>
      </a:accent2>
      <a:accent3>
        <a:srgbClr val="000000"/>
      </a:accent3>
      <a:accent4>
        <a:srgbClr val="7F7F7F"/>
      </a:accent4>
      <a:accent5>
        <a:srgbClr val="DA9100"/>
      </a:accent5>
      <a:accent6>
        <a:srgbClr val="61B628"/>
      </a:accent6>
      <a:hlink>
        <a:srgbClr val="FFFFFF"/>
      </a:hlink>
      <a:folHlink>
        <a:srgbClr val="FFFFFF"/>
      </a:folHlink>
    </a:clrScheme>
    <a:fontScheme name="Personnalisé 1">
      <a:majorFont>
        <a:latin typeface="Gilroy"/>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groupe_4-3.potx" id="{9F0C5D54-EF6E-4F73-8AB9-A64FFED4E31B}" vid="{9C12D8CA-04F7-438D-8ACB-E3FE1561571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8676</TotalTime>
  <Words>341</Words>
  <Application>Microsoft Office PowerPoint</Application>
  <PresentationFormat>Personnalisé</PresentationFormat>
  <Paragraphs>28</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Gilroy</vt:lpstr>
      <vt:lpstr>Gilroy Black</vt:lpstr>
      <vt:lpstr>Gilroy Bold</vt:lpstr>
      <vt:lpstr>Open Sans</vt:lpstr>
      <vt:lpstr>Wingdings</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HENTZIEN Ariane</dc:creator>
  <cp:lastModifiedBy>POUMES LAURET Juliette</cp:lastModifiedBy>
  <cp:revision>39</cp:revision>
  <cp:lastPrinted>2024-02-09T16:31:38Z</cp:lastPrinted>
  <dcterms:created xsi:type="dcterms:W3CDTF">2023-07-20T15:46:51Z</dcterms:created>
  <dcterms:modified xsi:type="dcterms:W3CDTF">2025-04-04T10:01:50Z</dcterms:modified>
</cp:coreProperties>
</file>