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8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0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6"/>
  </p:normalViewPr>
  <p:slideViewPr>
    <p:cSldViewPr snapToGrid="0">
      <p:cViewPr>
        <p:scale>
          <a:sx n="71" d="100"/>
          <a:sy n="71" d="100"/>
        </p:scale>
        <p:origin x="2308" y="-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52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6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65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21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13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91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13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3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2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61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97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2C0655-3922-DF4D-A0DB-30FF84C8D71E}" type="datetimeFigureOut">
              <a:rPr lang="fr-FR" smtClean="0"/>
              <a:t>22/04/2025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DB97CC-356B-A24D-99EE-13EC1AC73D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95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B236F-48D0-FC6F-4562-D63730A92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A45F8C7-C2BC-607C-53C8-67D2EC3C4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88600" y="-3086975"/>
            <a:ext cx="12957085" cy="17386100"/>
          </a:xfrm>
          <a:prstGeom prst="rect">
            <a:avLst/>
          </a:prstGeom>
        </p:spPr>
      </p:pic>
      <p:pic>
        <p:nvPicPr>
          <p:cNvPr id="31" name="Image 30" descr="Une image contenant Police, Graphique, capture d’écran&#10;&#10;Description générée automatiquement">
            <a:extLst>
              <a:ext uri="{FF2B5EF4-FFF2-40B4-BE49-F238E27FC236}">
                <a16:creationId xmlns:a16="http://schemas.microsoft.com/office/drawing/2014/main" id="{F60E266B-AC27-CA51-2374-EC0754A532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6825" y="10177628"/>
            <a:ext cx="2298700" cy="495300"/>
          </a:xfrm>
          <a:prstGeom prst="rect">
            <a:avLst/>
          </a:prstGeom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id="{9DA5251C-D746-BCD3-5723-A6A85CB46BB0}"/>
              </a:ext>
            </a:extLst>
          </p:cNvPr>
          <p:cNvSpPr txBox="1"/>
          <p:nvPr/>
        </p:nvSpPr>
        <p:spPr>
          <a:xfrm>
            <a:off x="925895" y="8568617"/>
            <a:ext cx="63782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 complémentaires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E5E5B3E-0C7E-D339-FD34-6F89129849FF}"/>
              </a:ext>
            </a:extLst>
          </p:cNvPr>
          <p:cNvSpPr txBox="1"/>
          <p:nvPr/>
        </p:nvSpPr>
        <p:spPr>
          <a:xfrm>
            <a:off x="914606" y="2677356"/>
            <a:ext cx="58752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Support à l'équipe Performance Achats, notamment pour les outils </a:t>
            </a:r>
            <a:r>
              <a:rPr lang="fr-FR" sz="11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Expense</a:t>
            </a:r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(notes de frais), Master Data Management (création/modification des fournisseurs), et Coupa RPMA (qualification des fournisseurs).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CDC1208A-B0D9-EF55-7F78-6BA0E84F45B7}"/>
              </a:ext>
            </a:extLst>
          </p:cNvPr>
          <p:cNvSpPr txBox="1"/>
          <p:nvPr/>
        </p:nvSpPr>
        <p:spPr>
          <a:xfrm>
            <a:off x="885881" y="3982627"/>
            <a:ext cx="587523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Expense</a:t>
            </a:r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Manangement</a:t>
            </a:r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Support gestion du changement : formations (mise à jour des docs de formation), communications fréquentes et variées selon les publics (coms avant lancement, newsletters)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11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Reportings</a:t>
            </a:r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sur les scopes déjà déployés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Support aux relations avec le </a:t>
            </a:r>
            <a:r>
              <a:rPr lang="fr-FR" sz="11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Manager, la Compliance, la finance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support au lancement de l'outil en APAC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support fonctionnel / Tickets (Sealogis, </a:t>
            </a:r>
            <a:r>
              <a:rPr lang="fr-FR" sz="11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Apac</a:t>
            </a:r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ont des demandes)</a:t>
            </a:r>
          </a:p>
          <a:p>
            <a:endParaRPr lang="fr-FR" sz="11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MDM / RPMA :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11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Reportings</a:t>
            </a:r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réguliers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Support au lancement de lignes de métier : fit gaps, change…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Faire des tests, s'assurer que les fournisseurs MDM redescendent bien dans RPMA, s'assurer que les liens fonctionnent, que les fournisseurs répondent, que les valideurs Geodis valident </a:t>
            </a:r>
            <a:r>
              <a:rPr lang="fr-FR" sz="11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les temps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Mise à jour des guides utilisateurs et fournisseurs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Aide à la mise en place de la nouvelle segmentation des fournisseurs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Support à la mise en place du lien RPMA / GEDTRANS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E98FF752-26D2-3508-D8AB-7A9BB4681ECA}"/>
              </a:ext>
            </a:extLst>
          </p:cNvPr>
          <p:cNvSpPr txBox="1"/>
          <p:nvPr/>
        </p:nvSpPr>
        <p:spPr>
          <a:xfrm>
            <a:off x="940764" y="7804770"/>
            <a:ext cx="58752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BAC+5.</a:t>
            </a:r>
          </a:p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Stage de fin d'étude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800E4DB3-10E5-12C3-0248-F650C4D6ECC6}"/>
              </a:ext>
            </a:extLst>
          </p:cNvPr>
          <p:cNvSpPr txBox="1"/>
          <p:nvPr/>
        </p:nvSpPr>
        <p:spPr>
          <a:xfrm>
            <a:off x="925895" y="8882326"/>
            <a:ext cx="58752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Stage de 6 mois 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D7B11ECC-CA34-B665-AA3A-C64245432CB1}"/>
              </a:ext>
            </a:extLst>
          </p:cNvPr>
          <p:cNvSpPr txBox="1"/>
          <p:nvPr/>
        </p:nvSpPr>
        <p:spPr>
          <a:xfrm>
            <a:off x="1036083" y="1237846"/>
            <a:ext cx="6082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200" b="1" dirty="0">
                <a:solidFill>
                  <a:srgbClr val="3200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Direction des Achats Groupe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située à Levallois-Perret recherche :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5A4E2185-0511-960B-AE8B-0735926448C1}"/>
              </a:ext>
            </a:extLst>
          </p:cNvPr>
          <p:cNvSpPr txBox="1"/>
          <p:nvPr/>
        </p:nvSpPr>
        <p:spPr>
          <a:xfrm>
            <a:off x="1674917" y="1580048"/>
            <a:ext cx="4209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200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Un(e) stagiaire Gestion et Système d’information (Achats, </a:t>
            </a:r>
            <a:r>
              <a:rPr lang="fr-FR" sz="1600" b="1" dirty="0" err="1">
                <a:solidFill>
                  <a:srgbClr val="3200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Expenses,MDM</a:t>
            </a:r>
            <a:r>
              <a:rPr lang="fr-FR" sz="1600" b="1" dirty="0">
                <a:solidFill>
                  <a:srgbClr val="3200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H/F</a:t>
            </a:r>
          </a:p>
        </p:txBody>
      </p:sp>
      <p:pic>
        <p:nvPicPr>
          <p:cNvPr id="3" name="Image 2" descr="Une image contenant Graphique, Police, logo, graphisme&#10;&#10;Description générée automatiquement">
            <a:extLst>
              <a:ext uri="{FF2B5EF4-FFF2-40B4-BE49-F238E27FC236}">
                <a16:creationId xmlns:a16="http://schemas.microsoft.com/office/drawing/2014/main" id="{2B8E2648-CEF9-1761-AA53-EB65F9DDB7A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50" y="84008"/>
            <a:ext cx="1232452" cy="1143728"/>
          </a:xfrm>
          <a:prstGeom prst="rect">
            <a:avLst/>
          </a:prstGeom>
        </p:spPr>
      </p:pic>
      <p:sp>
        <p:nvSpPr>
          <p:cNvPr id="4" name="Rectangle : avec coin arrondi 3">
            <a:extLst>
              <a:ext uri="{FF2B5EF4-FFF2-40B4-BE49-F238E27FC236}">
                <a16:creationId xmlns:a16="http://schemas.microsoft.com/office/drawing/2014/main" id="{6D093057-5B41-4F4E-DDBE-E9F74555C8BA}"/>
              </a:ext>
            </a:extLst>
          </p:cNvPr>
          <p:cNvSpPr/>
          <p:nvPr/>
        </p:nvSpPr>
        <p:spPr>
          <a:xfrm>
            <a:off x="852767" y="2647079"/>
            <a:ext cx="6134100" cy="692799"/>
          </a:xfrm>
          <a:prstGeom prst="round1Rect">
            <a:avLst/>
          </a:prstGeom>
          <a:noFill/>
          <a:ln w="9525">
            <a:solidFill>
              <a:srgbClr val="3200E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avec coin arrondi 4">
            <a:extLst>
              <a:ext uri="{FF2B5EF4-FFF2-40B4-BE49-F238E27FC236}">
                <a16:creationId xmlns:a16="http://schemas.microsoft.com/office/drawing/2014/main" id="{F5F498D5-10E9-D69E-597D-DC85AAD0F88B}"/>
              </a:ext>
            </a:extLst>
          </p:cNvPr>
          <p:cNvSpPr/>
          <p:nvPr/>
        </p:nvSpPr>
        <p:spPr>
          <a:xfrm>
            <a:off x="852767" y="2370080"/>
            <a:ext cx="2412947" cy="280535"/>
          </a:xfrm>
          <a:prstGeom prst="round1Rect">
            <a:avLst/>
          </a:prstGeom>
          <a:solidFill>
            <a:srgbClr val="3200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1CC9296-C29A-971F-2309-099AEB4C91EC}"/>
              </a:ext>
            </a:extLst>
          </p:cNvPr>
          <p:cNvSpPr txBox="1"/>
          <p:nvPr/>
        </p:nvSpPr>
        <p:spPr>
          <a:xfrm>
            <a:off x="888045" y="2370080"/>
            <a:ext cx="63782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 : avec coin arrondi 5">
            <a:extLst>
              <a:ext uri="{FF2B5EF4-FFF2-40B4-BE49-F238E27FC236}">
                <a16:creationId xmlns:a16="http://schemas.microsoft.com/office/drawing/2014/main" id="{8EF1F7A7-28B6-63FA-1F1A-077763A59073}"/>
              </a:ext>
            </a:extLst>
          </p:cNvPr>
          <p:cNvSpPr/>
          <p:nvPr/>
        </p:nvSpPr>
        <p:spPr>
          <a:xfrm>
            <a:off x="852767" y="3979090"/>
            <a:ext cx="6170051" cy="3165563"/>
          </a:xfrm>
          <a:prstGeom prst="round1Rect">
            <a:avLst/>
          </a:prstGeom>
          <a:noFill/>
          <a:ln w="9525">
            <a:solidFill>
              <a:srgbClr val="3200E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avec coin arrondi 6">
            <a:extLst>
              <a:ext uri="{FF2B5EF4-FFF2-40B4-BE49-F238E27FC236}">
                <a16:creationId xmlns:a16="http://schemas.microsoft.com/office/drawing/2014/main" id="{3AC212A4-33AF-D63D-6CCD-33C37C714FC0}"/>
              </a:ext>
            </a:extLst>
          </p:cNvPr>
          <p:cNvSpPr/>
          <p:nvPr/>
        </p:nvSpPr>
        <p:spPr>
          <a:xfrm>
            <a:off x="883686" y="3629900"/>
            <a:ext cx="2351108" cy="278830"/>
          </a:xfrm>
          <a:prstGeom prst="round1Rect">
            <a:avLst/>
          </a:prstGeom>
          <a:solidFill>
            <a:srgbClr val="3200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79654B22-27FE-4258-B4C2-BC752F7FC0C9}"/>
              </a:ext>
            </a:extLst>
          </p:cNvPr>
          <p:cNvSpPr txBox="1"/>
          <p:nvPr/>
        </p:nvSpPr>
        <p:spPr>
          <a:xfrm>
            <a:off x="852767" y="3610061"/>
            <a:ext cx="63782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 responsabilités</a:t>
            </a:r>
          </a:p>
        </p:txBody>
      </p:sp>
      <p:sp>
        <p:nvSpPr>
          <p:cNvPr id="8" name="Rectangle : avec coin arrondi 7">
            <a:extLst>
              <a:ext uri="{FF2B5EF4-FFF2-40B4-BE49-F238E27FC236}">
                <a16:creationId xmlns:a16="http://schemas.microsoft.com/office/drawing/2014/main" id="{8EEA0E09-B3B8-E77E-BA21-47B4723A6016}"/>
              </a:ext>
            </a:extLst>
          </p:cNvPr>
          <p:cNvSpPr/>
          <p:nvPr/>
        </p:nvSpPr>
        <p:spPr>
          <a:xfrm>
            <a:off x="854551" y="7766505"/>
            <a:ext cx="6170051" cy="553007"/>
          </a:xfrm>
          <a:prstGeom prst="round1Rect">
            <a:avLst/>
          </a:prstGeom>
          <a:noFill/>
          <a:ln w="9525">
            <a:solidFill>
              <a:srgbClr val="3200E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avec coin arrondi 8">
            <a:extLst>
              <a:ext uri="{FF2B5EF4-FFF2-40B4-BE49-F238E27FC236}">
                <a16:creationId xmlns:a16="http://schemas.microsoft.com/office/drawing/2014/main" id="{8CCF145C-3C40-BDC7-2631-91CEFDDF1766}"/>
              </a:ext>
            </a:extLst>
          </p:cNvPr>
          <p:cNvSpPr/>
          <p:nvPr/>
        </p:nvSpPr>
        <p:spPr>
          <a:xfrm>
            <a:off x="842152" y="7319006"/>
            <a:ext cx="2351108" cy="274121"/>
          </a:xfrm>
          <a:prstGeom prst="round1Rect">
            <a:avLst/>
          </a:prstGeom>
          <a:solidFill>
            <a:srgbClr val="3200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B0F82918-779A-2016-4425-DA54BCC9408A}"/>
              </a:ext>
            </a:extLst>
          </p:cNvPr>
          <p:cNvSpPr txBox="1"/>
          <p:nvPr/>
        </p:nvSpPr>
        <p:spPr>
          <a:xfrm>
            <a:off x="842152" y="7328636"/>
            <a:ext cx="63782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du candidat</a:t>
            </a:r>
          </a:p>
        </p:txBody>
      </p:sp>
      <p:sp>
        <p:nvSpPr>
          <p:cNvPr id="10" name="Rectangle : avec coin arrondi 9">
            <a:extLst>
              <a:ext uri="{FF2B5EF4-FFF2-40B4-BE49-F238E27FC236}">
                <a16:creationId xmlns:a16="http://schemas.microsoft.com/office/drawing/2014/main" id="{514C8BFC-A8D3-38B4-9CAF-AB47366A3CC4}"/>
              </a:ext>
            </a:extLst>
          </p:cNvPr>
          <p:cNvSpPr/>
          <p:nvPr/>
        </p:nvSpPr>
        <p:spPr>
          <a:xfrm>
            <a:off x="852767" y="8845616"/>
            <a:ext cx="6170051" cy="542980"/>
          </a:xfrm>
          <a:prstGeom prst="round1Rect">
            <a:avLst/>
          </a:prstGeom>
          <a:noFill/>
          <a:ln w="9525">
            <a:solidFill>
              <a:srgbClr val="3200E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avec coin arrondi 10">
            <a:extLst>
              <a:ext uri="{FF2B5EF4-FFF2-40B4-BE49-F238E27FC236}">
                <a16:creationId xmlns:a16="http://schemas.microsoft.com/office/drawing/2014/main" id="{29E8A2B2-A4C6-1E49-9FDB-A42EB750B505}"/>
              </a:ext>
            </a:extLst>
          </p:cNvPr>
          <p:cNvSpPr/>
          <p:nvPr/>
        </p:nvSpPr>
        <p:spPr>
          <a:xfrm>
            <a:off x="852767" y="8572153"/>
            <a:ext cx="2351108" cy="273463"/>
          </a:xfrm>
          <a:prstGeom prst="round1Rect">
            <a:avLst/>
          </a:prstGeom>
          <a:solidFill>
            <a:srgbClr val="3200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BA9AC7C9-6EFA-8FC2-3231-AF38FF090440}"/>
              </a:ext>
            </a:extLst>
          </p:cNvPr>
          <p:cNvSpPr txBox="1"/>
          <p:nvPr/>
        </p:nvSpPr>
        <p:spPr>
          <a:xfrm>
            <a:off x="888045" y="8568617"/>
            <a:ext cx="63782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 complémentaires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A7E6287-5B2B-9255-09BC-0E035B7B5969}"/>
              </a:ext>
            </a:extLst>
          </p:cNvPr>
          <p:cNvSpPr txBox="1"/>
          <p:nvPr/>
        </p:nvSpPr>
        <p:spPr>
          <a:xfrm>
            <a:off x="2289290" y="407053"/>
            <a:ext cx="3297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200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Offre d’emploi </a:t>
            </a:r>
          </a:p>
          <a:p>
            <a:pPr algn="ctr"/>
            <a:r>
              <a:rPr lang="fr-FR" b="1" dirty="0">
                <a:solidFill>
                  <a:srgbClr val="3200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GEODIS INTERSERVICES</a:t>
            </a:r>
          </a:p>
        </p:txBody>
      </p:sp>
    </p:spTree>
    <p:extLst>
      <p:ext uri="{BB962C8B-B14F-4D97-AF65-F5344CB8AC3E}">
        <p14:creationId xmlns:p14="http://schemas.microsoft.com/office/powerpoint/2010/main" val="4032594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625A9353BADE46960C1DF5A2D7AA26" ma:contentTypeVersion="15" ma:contentTypeDescription="Create a new document." ma:contentTypeScope="" ma:versionID="8785b1c8c88fb878b6bbdeda277d85cb">
  <xsd:schema xmlns:xsd="http://www.w3.org/2001/XMLSchema" xmlns:xs="http://www.w3.org/2001/XMLSchema" xmlns:p="http://schemas.microsoft.com/office/2006/metadata/properties" xmlns:ns2="fa031812-6893-436c-85ed-49568b8a6a5d" xmlns:ns3="3e585744-d9fd-47f5-aa4e-14de8bfc9114" targetNamespace="http://schemas.microsoft.com/office/2006/metadata/properties" ma:root="true" ma:fieldsID="571bb443d581f8bbc22d6bcf4963fee5" ns2:_="" ns3:_="">
    <xsd:import namespace="fa031812-6893-436c-85ed-49568b8a6a5d"/>
    <xsd:import namespace="3e585744-d9fd-47f5-aa4e-14de8bfc9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031812-6893-436c-85ed-49568b8a6a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d5a4d6d9-133e-43fb-937b-4b41d2630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585744-d9fd-47f5-aa4e-14de8bfc911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57c499f-4eb7-4a13-a016-aa539638fa0f}" ma:internalName="TaxCatchAll" ma:showField="CatchAllData" ma:web="3e585744-d9fd-47f5-aa4e-14de8bfc91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e585744-d9fd-47f5-aa4e-14de8bfc9114" xsi:nil="true"/>
    <lcf76f155ced4ddcb4097134ff3c332f xmlns="fa031812-6893-436c-85ed-49568b8a6a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75F2C2-1812-4A92-9431-341C26E8C1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E7DAC6-A030-4D97-B246-4CCA8B60AE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031812-6893-436c-85ed-49568b8a6a5d"/>
    <ds:schemaRef ds:uri="3e585744-d9fd-47f5-aa4e-14de8bfc91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7765D4-F407-4EF0-A0F9-9747B1B8D934}">
  <ds:schemaRefs>
    <ds:schemaRef ds:uri="http://schemas.microsoft.com/office/2006/metadata/properties"/>
    <ds:schemaRef ds:uri="2f4f3f19-3974-4414-bba7-aac07d8cae85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6587bf8-a97f-4b39-9133-54cc02a7128f"/>
    <ds:schemaRef ds:uri="c48dc1f3-3874-413e-aafe-c6100d3395c9"/>
    <ds:schemaRef ds:uri="http://purl.org/dc/terms/"/>
    <ds:schemaRef ds:uri="3e585744-d9fd-47f5-aa4e-14de8bfc9114"/>
    <ds:schemaRef ds:uri="fa031812-6893-436c-85ed-49568b8a6a5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253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 OUARZAZI Karim</dc:creator>
  <cp:lastModifiedBy>Pauline MOYA CARDONA</cp:lastModifiedBy>
  <cp:revision>7</cp:revision>
  <dcterms:created xsi:type="dcterms:W3CDTF">2024-09-04T08:29:44Z</dcterms:created>
  <dcterms:modified xsi:type="dcterms:W3CDTF">2025-04-22T12:30:43Z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0x01010064625A9353BADE46960C1DF5A2D7AA26</vt:lpwstr>
  </property>
  <property fmtid="{D5CDD505-2E9C-101B-9397-08002B2CF9AE}" pid="3" name="MediaServiceImageTags">
    <vt:lpwstr/>
  </property>
</Properties>
</file>