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media/image5.jpg" ContentType="image/png"/>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Lst>
  <p:notesMasterIdLst>
    <p:notesMasterId r:id="rId11"/>
  </p:notesMasterIdLst>
  <p:sldIdLst>
    <p:sldId id="256" r:id="rId2"/>
    <p:sldId id="257" r:id="rId3"/>
    <p:sldId id="304" r:id="rId4"/>
    <p:sldId id="303" r:id="rId5"/>
    <p:sldId id="259" r:id="rId6"/>
    <p:sldId id="326" r:id="rId7"/>
    <p:sldId id="260" r:id="rId8"/>
    <p:sldId id="295" r:id="rId9"/>
    <p:sldId id="305" r:id="rId10"/>
  </p:sldIdLst>
  <p:sldSz cx="9144000" cy="5143500" type="screen16x9"/>
  <p:notesSz cx="6858000" cy="9144000"/>
  <p:embeddedFontLst>
    <p:embeddedFont>
      <p:font typeface="Bebas Neue" panose="020B0604020202020204" charset="0"/>
      <p:regular r:id="rId12"/>
    </p:embeddedFont>
    <p:embeddedFont>
      <p:font typeface="Tulpen One" panose="020B0604020202020204" charset="0"/>
      <p:regular r:id="rId13"/>
    </p:embeddedFont>
    <p:embeddedFont>
      <p:font typeface="Alegreya Sans" panose="020B0604020202020204" charset="0"/>
      <p:regular r:id="rId14"/>
      <p:bold r:id="rId15"/>
      <p:italic r:id="rId16"/>
      <p:boldItalic r:id="rId17"/>
    </p:embeddedFont>
    <p:embeddedFont>
      <p:font typeface="Arial AM" panose="020B0604020202020204" pitchFamily="34" charset="0"/>
      <p:regular r:id="rId18"/>
      <p:bold r:id="rId1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B1BFF48-E6F4-4D98-AA46-A100962FC0F4}">
  <a:tblStyle styleId="{1B1BFF48-E6F4-4D98-AA46-A100962FC0F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38" d="100"/>
          <a:sy n="138" d="100"/>
        </p:scale>
        <p:origin x="114" y="23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font" Target="fonts/font2.fntdata"/><Relationship Id="rId18" Type="http://schemas.openxmlformats.org/officeDocument/2006/relationships/font" Target="fonts/font7.fntdata"/><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font" Target="fonts/font1.fntdata"/><Relationship Id="rId17" Type="http://schemas.openxmlformats.org/officeDocument/2006/relationships/font" Target="fonts/font6.fntdata"/><Relationship Id="rId2" Type="http://schemas.openxmlformats.org/officeDocument/2006/relationships/slide" Target="slides/slide1.xml"/><Relationship Id="rId16" Type="http://schemas.openxmlformats.org/officeDocument/2006/relationships/font" Target="fonts/font5.fntdata"/><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font" Target="fonts/font4.fntdata"/><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font" Target="fonts/font8.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font" Target="fonts/font3.fntdata"/><Relationship Id="rId22"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 name="Google Shape;80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df881fb25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df881fb25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0"/>
        <p:cNvGrpSpPr/>
        <p:nvPr/>
      </p:nvGrpSpPr>
      <p:grpSpPr>
        <a:xfrm>
          <a:off x="0" y="0"/>
          <a:ext cx="0" cy="0"/>
          <a:chOff x="0" y="0"/>
          <a:chExt cx="0" cy="0"/>
        </a:xfrm>
      </p:grpSpPr>
      <p:sp>
        <p:nvSpPr>
          <p:cNvPr id="2101" name="Google Shape;2101;gddbf293d3c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2" name="Google Shape;2102;gddbf293d3c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5"/>
        <p:cNvGrpSpPr/>
        <p:nvPr/>
      </p:nvGrpSpPr>
      <p:grpSpPr>
        <a:xfrm>
          <a:off x="0" y="0"/>
          <a:ext cx="0" cy="0"/>
          <a:chOff x="0" y="0"/>
          <a:chExt cx="0" cy="0"/>
        </a:xfrm>
      </p:grpSpPr>
      <p:sp>
        <p:nvSpPr>
          <p:cNvPr id="2086" name="Google Shape;2086;gdfed88071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7" name="Google Shape;2087;gdfed88071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3"/>
        <p:cNvGrpSpPr/>
        <p:nvPr/>
      </p:nvGrpSpPr>
      <p:grpSpPr>
        <a:xfrm>
          <a:off x="0" y="0"/>
          <a:ext cx="0" cy="0"/>
          <a:chOff x="0" y="0"/>
          <a:chExt cx="0" cy="0"/>
        </a:xfrm>
      </p:grpSpPr>
      <p:sp>
        <p:nvSpPr>
          <p:cNvPr id="854" name="Google Shape;854;gdf881fb25e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5" name="Google Shape;855;gdf881fb25e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3"/>
        <p:cNvGrpSpPr/>
        <p:nvPr/>
      </p:nvGrpSpPr>
      <p:grpSpPr>
        <a:xfrm>
          <a:off x="0" y="0"/>
          <a:ext cx="0" cy="0"/>
          <a:chOff x="0" y="0"/>
          <a:chExt cx="0" cy="0"/>
        </a:xfrm>
      </p:grpSpPr>
      <p:sp>
        <p:nvSpPr>
          <p:cNvPr id="854" name="Google Shape;854;gdf881fb25e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5" name="Google Shape;855;gdf881fb25e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12889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df881fb25e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df881fb25e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4"/>
        <p:cNvGrpSpPr/>
        <p:nvPr/>
      </p:nvGrpSpPr>
      <p:grpSpPr>
        <a:xfrm>
          <a:off x="0" y="0"/>
          <a:ext cx="0" cy="0"/>
          <a:chOff x="0" y="0"/>
          <a:chExt cx="0" cy="0"/>
        </a:xfrm>
      </p:grpSpPr>
      <p:sp>
        <p:nvSpPr>
          <p:cNvPr id="1795" name="Google Shape;1795;ge002c8627b_0_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6" name="Google Shape;1796;ge002c8627b_0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5"/>
        <p:cNvGrpSpPr/>
        <p:nvPr/>
      </p:nvGrpSpPr>
      <p:grpSpPr>
        <a:xfrm>
          <a:off x="0" y="0"/>
          <a:ext cx="0" cy="0"/>
          <a:chOff x="0" y="0"/>
          <a:chExt cx="0" cy="0"/>
        </a:xfrm>
      </p:grpSpPr>
      <p:sp>
        <p:nvSpPr>
          <p:cNvPr id="2136" name="Google Shape;2136;gdf881fb25e_0_3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7" name="Google Shape;2137;gdf881fb25e_0_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54351" y="-152415"/>
            <a:ext cx="10163071" cy="5391321"/>
            <a:chOff x="-200" y="-541901"/>
            <a:chExt cx="9144387" cy="4850928"/>
          </a:xfrm>
        </p:grpSpPr>
        <p:grpSp>
          <p:nvGrpSpPr>
            <p:cNvPr id="10" name="Google Shape;10;p2"/>
            <p:cNvGrpSpPr/>
            <p:nvPr/>
          </p:nvGrpSpPr>
          <p:grpSpPr>
            <a:xfrm>
              <a:off x="75" y="-541901"/>
              <a:ext cx="3080308" cy="3269023"/>
              <a:chOff x="0" y="0"/>
              <a:chExt cx="2743172" cy="2911232"/>
            </a:xfrm>
          </p:grpSpPr>
          <p:sp>
            <p:nvSpPr>
              <p:cNvPr id="11" name="Google Shape;11;p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3;p2"/>
            <p:cNvGrpSpPr/>
            <p:nvPr/>
          </p:nvGrpSpPr>
          <p:grpSpPr>
            <a:xfrm>
              <a:off x="3030083" y="-541901"/>
              <a:ext cx="3080308" cy="3269023"/>
              <a:chOff x="0" y="0"/>
              <a:chExt cx="2743172" cy="2911232"/>
            </a:xfrm>
          </p:grpSpPr>
          <p:sp>
            <p:nvSpPr>
              <p:cNvPr id="14" name="Google Shape;14;p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16;p2"/>
            <p:cNvGrpSpPr/>
            <p:nvPr/>
          </p:nvGrpSpPr>
          <p:grpSpPr>
            <a:xfrm>
              <a:off x="6063879" y="-541901"/>
              <a:ext cx="3080308" cy="3269023"/>
              <a:chOff x="0" y="0"/>
              <a:chExt cx="2743172" cy="2911232"/>
            </a:xfrm>
          </p:grpSpPr>
          <p:sp>
            <p:nvSpPr>
              <p:cNvPr id="17" name="Google Shape;17;p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22;p2"/>
          <p:cNvGrpSpPr/>
          <p:nvPr/>
        </p:nvGrpSpPr>
        <p:grpSpPr>
          <a:xfrm>
            <a:off x="2258399" y="-28966"/>
            <a:ext cx="1371705" cy="1342557"/>
            <a:chOff x="1591613" y="1114350"/>
            <a:chExt cx="2914800" cy="2914800"/>
          </a:xfrm>
        </p:grpSpPr>
        <p:sp>
          <p:nvSpPr>
            <p:cNvPr id="23" name="Google Shape;23;p2"/>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 name="Google Shape;24;p2"/>
            <p:cNvGrpSpPr/>
            <p:nvPr/>
          </p:nvGrpSpPr>
          <p:grpSpPr>
            <a:xfrm>
              <a:off x="1856116" y="1365163"/>
              <a:ext cx="2385792" cy="2413173"/>
              <a:chOff x="1260975" y="238125"/>
              <a:chExt cx="5083725" cy="5224450"/>
            </a:xfrm>
          </p:grpSpPr>
          <p:sp>
            <p:nvSpPr>
              <p:cNvPr id="25" name="Google Shape;25;p2"/>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 name="Google Shape;27;p2"/>
          <p:cNvSpPr/>
          <p:nvPr/>
        </p:nvSpPr>
        <p:spPr>
          <a:xfrm rot="10800000" flipH="1">
            <a:off x="-1990725" y="-1388730"/>
            <a:ext cx="11144916" cy="4638280"/>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10800000" flipH="1">
            <a:off x="925206" y="535000"/>
            <a:ext cx="273900" cy="275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txBox="1">
            <a:spLocks noGrp="1"/>
          </p:cNvSpPr>
          <p:nvPr>
            <p:ph type="ctrTitle"/>
          </p:nvPr>
        </p:nvSpPr>
        <p:spPr>
          <a:xfrm>
            <a:off x="1669825" y="1930175"/>
            <a:ext cx="5491500" cy="21804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8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0" name="Google Shape;30;p2"/>
          <p:cNvSpPr txBox="1">
            <a:spLocks noGrp="1"/>
          </p:cNvSpPr>
          <p:nvPr>
            <p:ph type="subTitle" idx="1"/>
          </p:nvPr>
        </p:nvSpPr>
        <p:spPr>
          <a:xfrm>
            <a:off x="2392500" y="4186475"/>
            <a:ext cx="4359000" cy="409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741"/>
        <p:cNvGrpSpPr/>
        <p:nvPr/>
      </p:nvGrpSpPr>
      <p:grpSpPr>
        <a:xfrm>
          <a:off x="0" y="0"/>
          <a:ext cx="0" cy="0"/>
          <a:chOff x="0" y="0"/>
          <a:chExt cx="0" cy="0"/>
        </a:xfrm>
      </p:grpSpPr>
      <p:grpSp>
        <p:nvGrpSpPr>
          <p:cNvPr id="742" name="Google Shape;742;p31"/>
          <p:cNvGrpSpPr/>
          <p:nvPr/>
        </p:nvGrpSpPr>
        <p:grpSpPr>
          <a:xfrm>
            <a:off x="-621001" y="-106121"/>
            <a:ext cx="10163071" cy="5391321"/>
            <a:chOff x="-200" y="-541901"/>
            <a:chExt cx="9144387" cy="4850928"/>
          </a:xfrm>
        </p:grpSpPr>
        <p:grpSp>
          <p:nvGrpSpPr>
            <p:cNvPr id="743" name="Google Shape;743;p31"/>
            <p:cNvGrpSpPr/>
            <p:nvPr/>
          </p:nvGrpSpPr>
          <p:grpSpPr>
            <a:xfrm>
              <a:off x="75" y="-541901"/>
              <a:ext cx="3080308" cy="3269023"/>
              <a:chOff x="0" y="0"/>
              <a:chExt cx="2743172" cy="2911232"/>
            </a:xfrm>
          </p:grpSpPr>
          <p:sp>
            <p:nvSpPr>
              <p:cNvPr id="744" name="Google Shape;744;p3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 name="Google Shape;746;p31"/>
            <p:cNvGrpSpPr/>
            <p:nvPr/>
          </p:nvGrpSpPr>
          <p:grpSpPr>
            <a:xfrm>
              <a:off x="3030083" y="-541901"/>
              <a:ext cx="3080308" cy="3269023"/>
              <a:chOff x="0" y="0"/>
              <a:chExt cx="2743172" cy="2911232"/>
            </a:xfrm>
          </p:grpSpPr>
          <p:sp>
            <p:nvSpPr>
              <p:cNvPr id="747" name="Google Shape;747;p3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31"/>
            <p:cNvGrpSpPr/>
            <p:nvPr/>
          </p:nvGrpSpPr>
          <p:grpSpPr>
            <a:xfrm>
              <a:off x="6063879" y="-541901"/>
              <a:ext cx="3080308" cy="3269023"/>
              <a:chOff x="0" y="0"/>
              <a:chExt cx="2743172" cy="2911232"/>
            </a:xfrm>
          </p:grpSpPr>
          <p:sp>
            <p:nvSpPr>
              <p:cNvPr id="750" name="Google Shape;750;p3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 name="Google Shape;752;p31"/>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1"/>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1"/>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31"/>
          <p:cNvGrpSpPr/>
          <p:nvPr/>
        </p:nvGrpSpPr>
        <p:grpSpPr>
          <a:xfrm rot="10800000">
            <a:off x="5213552" y="-584432"/>
            <a:ext cx="1837490" cy="1791145"/>
            <a:chOff x="1591613" y="1114350"/>
            <a:chExt cx="2914800" cy="2914800"/>
          </a:xfrm>
        </p:grpSpPr>
        <p:sp>
          <p:nvSpPr>
            <p:cNvPr id="756" name="Google Shape;756;p31"/>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 name="Google Shape;757;p31"/>
            <p:cNvGrpSpPr/>
            <p:nvPr/>
          </p:nvGrpSpPr>
          <p:grpSpPr>
            <a:xfrm>
              <a:off x="1856116" y="1365163"/>
              <a:ext cx="2385792" cy="2413173"/>
              <a:chOff x="1260975" y="238125"/>
              <a:chExt cx="5083725" cy="5224450"/>
            </a:xfrm>
          </p:grpSpPr>
          <p:sp>
            <p:nvSpPr>
              <p:cNvPr id="758" name="Google Shape;758;p31"/>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1"/>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60" name="Google Shape;760;p31"/>
          <p:cNvSpPr/>
          <p:nvPr/>
        </p:nvSpPr>
        <p:spPr>
          <a:xfrm rot="10800000">
            <a:off x="-1177800" y="-2140102"/>
            <a:ext cx="11832522" cy="4902506"/>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 name="Google Shape;761;p31"/>
          <p:cNvGrpSpPr/>
          <p:nvPr/>
        </p:nvGrpSpPr>
        <p:grpSpPr>
          <a:xfrm rot="10800000">
            <a:off x="501997" y="-753809"/>
            <a:ext cx="1300500" cy="1288800"/>
            <a:chOff x="7322375" y="3319700"/>
            <a:chExt cx="1300500" cy="1288800"/>
          </a:xfrm>
        </p:grpSpPr>
        <p:grpSp>
          <p:nvGrpSpPr>
            <p:cNvPr id="762" name="Google Shape;762;p31"/>
            <p:cNvGrpSpPr/>
            <p:nvPr/>
          </p:nvGrpSpPr>
          <p:grpSpPr>
            <a:xfrm>
              <a:off x="7322375" y="3319700"/>
              <a:ext cx="1300500" cy="1288800"/>
              <a:chOff x="4887150" y="3315475"/>
              <a:chExt cx="1300500" cy="1288800"/>
            </a:xfrm>
          </p:grpSpPr>
          <p:sp>
            <p:nvSpPr>
              <p:cNvPr id="763" name="Google Shape;763;p31"/>
              <p:cNvSpPr/>
              <p:nvPr/>
            </p:nvSpPr>
            <p:spPr>
              <a:xfrm>
                <a:off x="4887150" y="3315475"/>
                <a:ext cx="1300500" cy="1288800"/>
              </a:xfrm>
              <a:prstGeom prst="ellipse">
                <a:avLst/>
              </a:prstGeom>
              <a:solidFill>
                <a:schemeClr val="l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 name="Google Shape;764;p31"/>
              <p:cNvGrpSpPr/>
              <p:nvPr/>
            </p:nvGrpSpPr>
            <p:grpSpPr>
              <a:xfrm>
                <a:off x="4906920" y="3321044"/>
                <a:ext cx="1268131" cy="1271088"/>
                <a:chOff x="1339971" y="329578"/>
                <a:chExt cx="4965274" cy="5102720"/>
              </a:xfrm>
            </p:grpSpPr>
            <p:sp>
              <p:nvSpPr>
                <p:cNvPr id="765" name="Google Shape;765;p31"/>
                <p:cNvSpPr/>
                <p:nvPr/>
              </p:nvSpPr>
              <p:spPr>
                <a:xfrm>
                  <a:off x="1339971" y="329578"/>
                  <a:ext cx="4965274" cy="510272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1"/>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67" name="Google Shape;767;p31"/>
            <p:cNvSpPr/>
            <p:nvPr/>
          </p:nvSpPr>
          <p:spPr>
            <a:xfrm>
              <a:off x="7744025" y="3735500"/>
              <a:ext cx="457200" cy="457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 name="Google Shape;768;p31"/>
          <p:cNvSpPr/>
          <p:nvPr/>
        </p:nvSpPr>
        <p:spPr>
          <a:xfrm rot="10800000">
            <a:off x="1011097" y="4324991"/>
            <a:ext cx="282300" cy="2835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1"/>
          <p:cNvSpPr/>
          <p:nvPr/>
        </p:nvSpPr>
        <p:spPr>
          <a:xfrm rot="10800000">
            <a:off x="8428897" y="833091"/>
            <a:ext cx="4620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1"/>
          <p:cNvSpPr/>
          <p:nvPr/>
        </p:nvSpPr>
        <p:spPr>
          <a:xfrm rot="10800000" flipH="1">
            <a:off x="8076900" y="4608510"/>
            <a:ext cx="274200" cy="2742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1"/>
          <p:cNvSpPr/>
          <p:nvPr/>
        </p:nvSpPr>
        <p:spPr>
          <a:xfrm rot="10800000">
            <a:off x="484097" y="2762391"/>
            <a:ext cx="4620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1"/>
          <p:cNvSpPr/>
          <p:nvPr/>
        </p:nvSpPr>
        <p:spPr>
          <a:xfrm rot="10800000" flipH="1">
            <a:off x="2970375" y="4517010"/>
            <a:ext cx="183000" cy="183000"/>
          </a:xfrm>
          <a:prstGeom prst="ellipse">
            <a:avLst/>
          </a:prstGeom>
          <a:solidFill>
            <a:schemeClr val="accent2"/>
          </a:solidFill>
          <a:ln>
            <a:noFill/>
          </a:ln>
          <a:effectLst>
            <a:outerShdw blurRad="57150" dist="19050" dir="5400000" algn="bl" rotWithShape="0">
              <a:srgbClr val="000000">
                <a:alpha val="4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1"/>
          <p:cNvSpPr/>
          <p:nvPr/>
        </p:nvSpPr>
        <p:spPr>
          <a:xfrm rot="10800000">
            <a:off x="715097" y="919941"/>
            <a:ext cx="282300" cy="2835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1"/>
          <p:cNvSpPr/>
          <p:nvPr/>
        </p:nvSpPr>
        <p:spPr>
          <a:xfrm rot="10800000" flipH="1">
            <a:off x="7770975" y="326010"/>
            <a:ext cx="183000" cy="183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775"/>
        <p:cNvGrpSpPr/>
        <p:nvPr/>
      </p:nvGrpSpPr>
      <p:grpSpPr>
        <a:xfrm>
          <a:off x="0" y="0"/>
          <a:ext cx="0" cy="0"/>
          <a:chOff x="0" y="0"/>
          <a:chExt cx="0" cy="0"/>
        </a:xfrm>
      </p:grpSpPr>
      <p:grpSp>
        <p:nvGrpSpPr>
          <p:cNvPr id="776" name="Google Shape;776;p32"/>
          <p:cNvGrpSpPr/>
          <p:nvPr/>
        </p:nvGrpSpPr>
        <p:grpSpPr>
          <a:xfrm>
            <a:off x="-621001" y="-106121"/>
            <a:ext cx="10163071" cy="5391321"/>
            <a:chOff x="-200" y="-541901"/>
            <a:chExt cx="9144387" cy="4850928"/>
          </a:xfrm>
        </p:grpSpPr>
        <p:grpSp>
          <p:nvGrpSpPr>
            <p:cNvPr id="777" name="Google Shape;777;p32"/>
            <p:cNvGrpSpPr/>
            <p:nvPr/>
          </p:nvGrpSpPr>
          <p:grpSpPr>
            <a:xfrm>
              <a:off x="75" y="-541901"/>
              <a:ext cx="3080308" cy="3269023"/>
              <a:chOff x="0" y="0"/>
              <a:chExt cx="2743172" cy="2911232"/>
            </a:xfrm>
          </p:grpSpPr>
          <p:sp>
            <p:nvSpPr>
              <p:cNvPr id="778" name="Google Shape;778;p3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 name="Google Shape;780;p32"/>
            <p:cNvGrpSpPr/>
            <p:nvPr/>
          </p:nvGrpSpPr>
          <p:grpSpPr>
            <a:xfrm>
              <a:off x="3030083" y="-541901"/>
              <a:ext cx="3080308" cy="3269023"/>
              <a:chOff x="0" y="0"/>
              <a:chExt cx="2743172" cy="2911232"/>
            </a:xfrm>
          </p:grpSpPr>
          <p:sp>
            <p:nvSpPr>
              <p:cNvPr id="781" name="Google Shape;781;p3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 name="Google Shape;783;p32"/>
            <p:cNvGrpSpPr/>
            <p:nvPr/>
          </p:nvGrpSpPr>
          <p:grpSpPr>
            <a:xfrm>
              <a:off x="6063879" y="-541901"/>
              <a:ext cx="3080308" cy="3269023"/>
              <a:chOff x="0" y="0"/>
              <a:chExt cx="2743172" cy="2911232"/>
            </a:xfrm>
          </p:grpSpPr>
          <p:sp>
            <p:nvSpPr>
              <p:cNvPr id="784" name="Google Shape;784;p3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32"/>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2"/>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2"/>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 name="Google Shape;789;p32"/>
          <p:cNvSpPr/>
          <p:nvPr/>
        </p:nvSpPr>
        <p:spPr>
          <a:xfrm rot="10800000" flipH="1">
            <a:off x="8401100" y="3907494"/>
            <a:ext cx="1427197" cy="701006"/>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2"/>
          <p:cNvSpPr/>
          <p:nvPr/>
        </p:nvSpPr>
        <p:spPr>
          <a:xfrm rot="10800000">
            <a:off x="-608100" y="534994"/>
            <a:ext cx="1427197" cy="701006"/>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2"/>
          <p:cNvSpPr/>
          <p:nvPr/>
        </p:nvSpPr>
        <p:spPr>
          <a:xfrm flipH="1">
            <a:off x="395202" y="3907491"/>
            <a:ext cx="320100" cy="320100"/>
          </a:xfrm>
          <a:prstGeom prst="ellipse">
            <a:avLst/>
          </a:prstGeom>
          <a:solidFill>
            <a:schemeClr val="accent1"/>
          </a:solidFill>
          <a:ln>
            <a:noFill/>
          </a:ln>
          <a:effectLst>
            <a:outerShdw blurRad="214313" dist="142875" dir="738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2"/>
          <p:cNvSpPr/>
          <p:nvPr/>
        </p:nvSpPr>
        <p:spPr>
          <a:xfrm flipH="1">
            <a:off x="8200303" y="2528128"/>
            <a:ext cx="4572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2"/>
          <p:cNvSpPr/>
          <p:nvPr/>
        </p:nvSpPr>
        <p:spPr>
          <a:xfrm>
            <a:off x="1419238" y="222700"/>
            <a:ext cx="183000" cy="1830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2"/>
          <p:cNvSpPr/>
          <p:nvPr/>
        </p:nvSpPr>
        <p:spPr>
          <a:xfrm flipH="1">
            <a:off x="189351" y="1611450"/>
            <a:ext cx="365700" cy="3657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2"/>
          <p:cNvSpPr/>
          <p:nvPr/>
        </p:nvSpPr>
        <p:spPr>
          <a:xfrm>
            <a:off x="8863700" y="1236000"/>
            <a:ext cx="183000" cy="183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2"/>
          <p:cNvSpPr/>
          <p:nvPr/>
        </p:nvSpPr>
        <p:spPr>
          <a:xfrm>
            <a:off x="6838938" y="222700"/>
            <a:ext cx="183000" cy="183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2"/>
          <p:cNvSpPr/>
          <p:nvPr/>
        </p:nvSpPr>
        <p:spPr>
          <a:xfrm>
            <a:off x="623600" y="2802325"/>
            <a:ext cx="183000" cy="183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2"/>
          <p:cNvSpPr/>
          <p:nvPr/>
        </p:nvSpPr>
        <p:spPr>
          <a:xfrm flipH="1">
            <a:off x="2695603" y="4337453"/>
            <a:ext cx="4572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2"/>
          <p:cNvSpPr/>
          <p:nvPr/>
        </p:nvSpPr>
        <p:spPr>
          <a:xfrm flipH="1">
            <a:off x="5693063" y="4227600"/>
            <a:ext cx="4572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2"/>
          <p:cNvSpPr/>
          <p:nvPr/>
        </p:nvSpPr>
        <p:spPr>
          <a:xfrm>
            <a:off x="4934813" y="4608500"/>
            <a:ext cx="183000" cy="183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2"/>
          <p:cNvSpPr/>
          <p:nvPr/>
        </p:nvSpPr>
        <p:spPr>
          <a:xfrm flipH="1">
            <a:off x="2695588" y="748400"/>
            <a:ext cx="274200" cy="274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1"/>
        <p:cNvGrpSpPr/>
        <p:nvPr/>
      </p:nvGrpSpPr>
      <p:grpSpPr>
        <a:xfrm>
          <a:off x="0" y="0"/>
          <a:ext cx="0" cy="0"/>
          <a:chOff x="0" y="0"/>
          <a:chExt cx="0" cy="0"/>
        </a:xfrm>
      </p:grpSpPr>
      <p:grpSp>
        <p:nvGrpSpPr>
          <p:cNvPr id="32" name="Google Shape;32;p3"/>
          <p:cNvGrpSpPr/>
          <p:nvPr/>
        </p:nvGrpSpPr>
        <p:grpSpPr>
          <a:xfrm>
            <a:off x="-754351" y="-152415"/>
            <a:ext cx="10163071" cy="5391321"/>
            <a:chOff x="-200" y="-541901"/>
            <a:chExt cx="9144387" cy="4850928"/>
          </a:xfrm>
        </p:grpSpPr>
        <p:grpSp>
          <p:nvGrpSpPr>
            <p:cNvPr id="33" name="Google Shape;33;p3"/>
            <p:cNvGrpSpPr/>
            <p:nvPr/>
          </p:nvGrpSpPr>
          <p:grpSpPr>
            <a:xfrm>
              <a:off x="75" y="-541901"/>
              <a:ext cx="3080308" cy="3269023"/>
              <a:chOff x="0" y="0"/>
              <a:chExt cx="2743172" cy="2911232"/>
            </a:xfrm>
          </p:grpSpPr>
          <p:sp>
            <p:nvSpPr>
              <p:cNvPr id="34" name="Google Shape;34;p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36;p3"/>
            <p:cNvGrpSpPr/>
            <p:nvPr/>
          </p:nvGrpSpPr>
          <p:grpSpPr>
            <a:xfrm>
              <a:off x="3030083" y="-541901"/>
              <a:ext cx="3080308" cy="3269023"/>
              <a:chOff x="0" y="0"/>
              <a:chExt cx="2743172" cy="2911232"/>
            </a:xfrm>
          </p:grpSpPr>
          <p:sp>
            <p:nvSpPr>
              <p:cNvPr id="37" name="Google Shape;37;p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3"/>
            <p:cNvGrpSpPr/>
            <p:nvPr/>
          </p:nvGrpSpPr>
          <p:grpSpPr>
            <a:xfrm>
              <a:off x="6063879" y="-541901"/>
              <a:ext cx="3080308" cy="3269023"/>
              <a:chOff x="0" y="0"/>
              <a:chExt cx="2743172" cy="2911232"/>
            </a:xfrm>
          </p:grpSpPr>
          <p:sp>
            <p:nvSpPr>
              <p:cNvPr id="40" name="Google Shape;40;p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Google Shape;42;p3"/>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Google Shape;45;p3"/>
          <p:cNvSpPr/>
          <p:nvPr/>
        </p:nvSpPr>
        <p:spPr>
          <a:xfrm>
            <a:off x="-2371725" y="1334175"/>
            <a:ext cx="11832522" cy="4902506"/>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flipH="1">
            <a:off x="2391902" y="3213566"/>
            <a:ext cx="320100" cy="320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flipH="1">
            <a:off x="7705003" y="1598678"/>
            <a:ext cx="4572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txBox="1">
            <a:spLocks noGrp="1"/>
          </p:cNvSpPr>
          <p:nvPr>
            <p:ph type="title"/>
          </p:nvPr>
        </p:nvSpPr>
        <p:spPr>
          <a:xfrm>
            <a:off x="2473525" y="1941575"/>
            <a:ext cx="41970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6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9" name="Google Shape;49;p3"/>
          <p:cNvSpPr txBox="1">
            <a:spLocks noGrp="1"/>
          </p:cNvSpPr>
          <p:nvPr>
            <p:ph type="title" idx="2" hasCustomPrompt="1"/>
          </p:nvPr>
        </p:nvSpPr>
        <p:spPr>
          <a:xfrm>
            <a:off x="3958050" y="686775"/>
            <a:ext cx="1227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000"/>
              <a:buNone/>
              <a:defRPr sz="60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0" name="Google Shape;50;p3"/>
          <p:cNvSpPr txBox="1">
            <a:spLocks noGrp="1"/>
          </p:cNvSpPr>
          <p:nvPr>
            <p:ph type="subTitle" idx="1"/>
          </p:nvPr>
        </p:nvSpPr>
        <p:spPr>
          <a:xfrm>
            <a:off x="2473525" y="2783375"/>
            <a:ext cx="4197000" cy="43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1"/>
        <p:cNvGrpSpPr/>
        <p:nvPr/>
      </p:nvGrpSpPr>
      <p:grpSpPr>
        <a:xfrm>
          <a:off x="0" y="0"/>
          <a:ext cx="0" cy="0"/>
          <a:chOff x="0" y="0"/>
          <a:chExt cx="0" cy="0"/>
        </a:xfrm>
      </p:grpSpPr>
      <p:grpSp>
        <p:nvGrpSpPr>
          <p:cNvPr id="52" name="Google Shape;52;p4"/>
          <p:cNvGrpSpPr/>
          <p:nvPr/>
        </p:nvGrpSpPr>
        <p:grpSpPr>
          <a:xfrm>
            <a:off x="-754351" y="-152415"/>
            <a:ext cx="10163071" cy="5391321"/>
            <a:chOff x="-200" y="-541901"/>
            <a:chExt cx="9144387" cy="4850928"/>
          </a:xfrm>
        </p:grpSpPr>
        <p:grpSp>
          <p:nvGrpSpPr>
            <p:cNvPr id="53" name="Google Shape;53;p4"/>
            <p:cNvGrpSpPr/>
            <p:nvPr/>
          </p:nvGrpSpPr>
          <p:grpSpPr>
            <a:xfrm>
              <a:off x="75" y="-541901"/>
              <a:ext cx="3080308" cy="3269023"/>
              <a:chOff x="0" y="0"/>
              <a:chExt cx="2743172" cy="2911232"/>
            </a:xfrm>
          </p:grpSpPr>
          <p:sp>
            <p:nvSpPr>
              <p:cNvPr id="54" name="Google Shape;54;p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 name="Google Shape;56;p4"/>
            <p:cNvGrpSpPr/>
            <p:nvPr/>
          </p:nvGrpSpPr>
          <p:grpSpPr>
            <a:xfrm>
              <a:off x="3030083" y="-541901"/>
              <a:ext cx="3080308" cy="3269023"/>
              <a:chOff x="0" y="0"/>
              <a:chExt cx="2743172" cy="2911232"/>
            </a:xfrm>
          </p:grpSpPr>
          <p:sp>
            <p:nvSpPr>
              <p:cNvPr id="57" name="Google Shape;57;p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4"/>
            <p:cNvGrpSpPr/>
            <p:nvPr/>
          </p:nvGrpSpPr>
          <p:grpSpPr>
            <a:xfrm>
              <a:off x="6063879" y="-541901"/>
              <a:ext cx="3080308" cy="3269023"/>
              <a:chOff x="0" y="0"/>
              <a:chExt cx="2743172" cy="2911232"/>
            </a:xfrm>
          </p:grpSpPr>
          <p:sp>
            <p:nvSpPr>
              <p:cNvPr id="60" name="Google Shape;60;p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 name="Google Shape;62;p4"/>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4"/>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4"/>
          <p:cNvSpPr/>
          <p:nvPr/>
        </p:nvSpPr>
        <p:spPr>
          <a:xfrm>
            <a:off x="8017300" y="443500"/>
            <a:ext cx="183000" cy="183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4"/>
          <p:cNvSpPr/>
          <p:nvPr/>
        </p:nvSpPr>
        <p:spPr>
          <a:xfrm>
            <a:off x="8200300" y="790525"/>
            <a:ext cx="4572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nvGrpSpPr>
          <p:cNvPr id="67" name="Google Shape;67;p4"/>
          <p:cNvGrpSpPr/>
          <p:nvPr/>
        </p:nvGrpSpPr>
        <p:grpSpPr>
          <a:xfrm>
            <a:off x="-318298" y="3698822"/>
            <a:ext cx="738104" cy="737006"/>
            <a:chOff x="-470237" y="3302713"/>
            <a:chExt cx="914400" cy="914400"/>
          </a:xfrm>
        </p:grpSpPr>
        <p:sp>
          <p:nvSpPr>
            <p:cNvPr id="68" name="Google Shape;68;p4"/>
            <p:cNvSpPr/>
            <p:nvPr/>
          </p:nvSpPr>
          <p:spPr>
            <a:xfrm>
              <a:off x="-470237" y="3302713"/>
              <a:ext cx="914400" cy="9144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4"/>
            <p:cNvSpPr/>
            <p:nvPr/>
          </p:nvSpPr>
          <p:spPr>
            <a:xfrm>
              <a:off x="-378793" y="3394173"/>
              <a:ext cx="731510" cy="731478"/>
            </a:xfrm>
            <a:custGeom>
              <a:avLst/>
              <a:gdLst/>
              <a:ahLst/>
              <a:cxnLst/>
              <a:rect l="l" t="t" r="r" b="b"/>
              <a:pathLst>
                <a:path w="208556" h="208250" extrusionOk="0">
                  <a:moveTo>
                    <a:pt x="137953" y="9676"/>
                  </a:moveTo>
                  <a:lnTo>
                    <a:pt x="119557" y="41535"/>
                  </a:lnTo>
                  <a:lnTo>
                    <a:pt x="111449" y="27422"/>
                  </a:lnTo>
                  <a:lnTo>
                    <a:pt x="121622" y="9676"/>
                  </a:lnTo>
                  <a:close/>
                  <a:moveTo>
                    <a:pt x="139216" y="10212"/>
                  </a:moveTo>
                  <a:lnTo>
                    <a:pt x="157727" y="42224"/>
                  </a:lnTo>
                  <a:lnTo>
                    <a:pt x="120743" y="42224"/>
                  </a:lnTo>
                  <a:lnTo>
                    <a:pt x="139216" y="10212"/>
                  </a:lnTo>
                  <a:close/>
                  <a:moveTo>
                    <a:pt x="78290" y="9676"/>
                  </a:moveTo>
                  <a:lnTo>
                    <a:pt x="88501" y="27384"/>
                  </a:lnTo>
                  <a:lnTo>
                    <a:pt x="88922" y="28111"/>
                  </a:lnTo>
                  <a:lnTo>
                    <a:pt x="110187" y="28111"/>
                  </a:lnTo>
                  <a:lnTo>
                    <a:pt x="118333" y="42224"/>
                  </a:lnTo>
                  <a:lnTo>
                    <a:pt x="118792" y="42989"/>
                  </a:lnTo>
                  <a:lnTo>
                    <a:pt x="118524" y="43486"/>
                  </a:lnTo>
                  <a:lnTo>
                    <a:pt x="118066" y="42721"/>
                  </a:lnTo>
                  <a:lnTo>
                    <a:pt x="81808" y="42721"/>
                  </a:lnTo>
                  <a:lnTo>
                    <a:pt x="81388" y="43486"/>
                  </a:lnTo>
                  <a:lnTo>
                    <a:pt x="81120" y="42989"/>
                  </a:lnTo>
                  <a:lnTo>
                    <a:pt x="81273" y="42683"/>
                  </a:lnTo>
                  <a:lnTo>
                    <a:pt x="81808" y="42683"/>
                  </a:lnTo>
                  <a:lnTo>
                    <a:pt x="89878" y="28799"/>
                  </a:lnTo>
                  <a:lnTo>
                    <a:pt x="89075" y="28799"/>
                  </a:lnTo>
                  <a:lnTo>
                    <a:pt x="88693" y="28111"/>
                  </a:lnTo>
                  <a:lnTo>
                    <a:pt x="80623" y="41994"/>
                  </a:lnTo>
                  <a:lnTo>
                    <a:pt x="80355" y="41535"/>
                  </a:lnTo>
                  <a:lnTo>
                    <a:pt x="79972" y="42224"/>
                  </a:lnTo>
                  <a:lnTo>
                    <a:pt x="42147" y="42224"/>
                  </a:lnTo>
                  <a:lnTo>
                    <a:pt x="60658" y="10173"/>
                  </a:lnTo>
                  <a:lnTo>
                    <a:pt x="60696" y="10097"/>
                  </a:lnTo>
                  <a:lnTo>
                    <a:pt x="78787" y="41879"/>
                  </a:lnTo>
                  <a:lnTo>
                    <a:pt x="79781" y="41879"/>
                  </a:lnTo>
                  <a:lnTo>
                    <a:pt x="80049" y="41344"/>
                  </a:lnTo>
                  <a:lnTo>
                    <a:pt x="62035" y="9676"/>
                  </a:lnTo>
                  <a:close/>
                  <a:moveTo>
                    <a:pt x="79055" y="43600"/>
                  </a:moveTo>
                  <a:lnTo>
                    <a:pt x="70946" y="57713"/>
                  </a:lnTo>
                  <a:lnTo>
                    <a:pt x="50408" y="57713"/>
                  </a:lnTo>
                  <a:lnTo>
                    <a:pt x="42262" y="43600"/>
                  </a:lnTo>
                  <a:close/>
                  <a:moveTo>
                    <a:pt x="157650" y="43600"/>
                  </a:moveTo>
                  <a:lnTo>
                    <a:pt x="149504" y="57713"/>
                  </a:lnTo>
                  <a:lnTo>
                    <a:pt x="129004" y="57713"/>
                  </a:lnTo>
                  <a:lnTo>
                    <a:pt x="120857" y="43600"/>
                  </a:lnTo>
                  <a:close/>
                  <a:moveTo>
                    <a:pt x="41076" y="44289"/>
                  </a:moveTo>
                  <a:lnTo>
                    <a:pt x="49184" y="58402"/>
                  </a:lnTo>
                  <a:lnTo>
                    <a:pt x="38973" y="76148"/>
                  </a:lnTo>
                  <a:lnTo>
                    <a:pt x="22680" y="76148"/>
                  </a:lnTo>
                  <a:lnTo>
                    <a:pt x="41076" y="44289"/>
                  </a:lnTo>
                  <a:close/>
                  <a:moveTo>
                    <a:pt x="119213" y="43639"/>
                  </a:moveTo>
                  <a:lnTo>
                    <a:pt x="119634" y="44327"/>
                  </a:lnTo>
                  <a:lnTo>
                    <a:pt x="127818" y="58402"/>
                  </a:lnTo>
                  <a:lnTo>
                    <a:pt x="117568" y="76148"/>
                  </a:lnTo>
                  <a:lnTo>
                    <a:pt x="101237" y="76148"/>
                  </a:lnTo>
                  <a:lnTo>
                    <a:pt x="119366" y="44786"/>
                  </a:lnTo>
                  <a:lnTo>
                    <a:pt x="118983" y="44098"/>
                  </a:lnTo>
                  <a:lnTo>
                    <a:pt x="118180" y="44098"/>
                  </a:lnTo>
                  <a:lnTo>
                    <a:pt x="99937" y="75651"/>
                  </a:lnTo>
                  <a:lnTo>
                    <a:pt x="81732" y="44098"/>
                  </a:lnTo>
                  <a:lnTo>
                    <a:pt x="118142" y="44098"/>
                  </a:lnTo>
                  <a:lnTo>
                    <a:pt x="118448" y="43639"/>
                  </a:lnTo>
                  <a:close/>
                  <a:moveTo>
                    <a:pt x="158836" y="44289"/>
                  </a:moveTo>
                  <a:lnTo>
                    <a:pt x="177232" y="76148"/>
                  </a:lnTo>
                  <a:lnTo>
                    <a:pt x="160939" y="76148"/>
                  </a:lnTo>
                  <a:lnTo>
                    <a:pt x="150689" y="58402"/>
                  </a:lnTo>
                  <a:lnTo>
                    <a:pt x="158836" y="44289"/>
                  </a:lnTo>
                  <a:close/>
                  <a:moveTo>
                    <a:pt x="81426" y="43639"/>
                  </a:moveTo>
                  <a:lnTo>
                    <a:pt x="81694" y="44098"/>
                  </a:lnTo>
                  <a:lnTo>
                    <a:pt x="80929" y="44098"/>
                  </a:lnTo>
                  <a:lnTo>
                    <a:pt x="80546" y="44786"/>
                  </a:lnTo>
                  <a:lnTo>
                    <a:pt x="98675" y="76186"/>
                  </a:lnTo>
                  <a:lnTo>
                    <a:pt x="82344" y="76186"/>
                  </a:lnTo>
                  <a:lnTo>
                    <a:pt x="72094" y="58440"/>
                  </a:lnTo>
                  <a:lnTo>
                    <a:pt x="80240" y="44327"/>
                  </a:lnTo>
                  <a:lnTo>
                    <a:pt x="80623" y="43639"/>
                  </a:lnTo>
                  <a:close/>
                  <a:moveTo>
                    <a:pt x="70908" y="59128"/>
                  </a:moveTo>
                  <a:lnTo>
                    <a:pt x="81120" y="76836"/>
                  </a:lnTo>
                  <a:lnTo>
                    <a:pt x="70908" y="94582"/>
                  </a:lnTo>
                  <a:lnTo>
                    <a:pt x="50408" y="94582"/>
                  </a:lnTo>
                  <a:lnTo>
                    <a:pt x="40197" y="76836"/>
                  </a:lnTo>
                  <a:lnTo>
                    <a:pt x="50408" y="59128"/>
                  </a:lnTo>
                  <a:close/>
                  <a:moveTo>
                    <a:pt x="149465" y="59128"/>
                  </a:moveTo>
                  <a:lnTo>
                    <a:pt x="159715" y="76836"/>
                  </a:lnTo>
                  <a:lnTo>
                    <a:pt x="149465" y="94582"/>
                  </a:lnTo>
                  <a:lnTo>
                    <a:pt x="129004" y="94582"/>
                  </a:lnTo>
                  <a:lnTo>
                    <a:pt x="118754" y="76836"/>
                  </a:lnTo>
                  <a:lnTo>
                    <a:pt x="129004" y="59128"/>
                  </a:lnTo>
                  <a:close/>
                  <a:moveTo>
                    <a:pt x="196164" y="77525"/>
                  </a:moveTo>
                  <a:lnTo>
                    <a:pt x="206376" y="95233"/>
                  </a:lnTo>
                  <a:lnTo>
                    <a:pt x="198229" y="109345"/>
                  </a:lnTo>
                  <a:lnTo>
                    <a:pt x="179833" y="77525"/>
                  </a:lnTo>
                  <a:close/>
                  <a:moveTo>
                    <a:pt x="38973" y="77525"/>
                  </a:moveTo>
                  <a:lnTo>
                    <a:pt x="49223" y="95271"/>
                  </a:lnTo>
                  <a:lnTo>
                    <a:pt x="41076" y="109384"/>
                  </a:lnTo>
                  <a:lnTo>
                    <a:pt x="22680" y="77525"/>
                  </a:lnTo>
                  <a:close/>
                  <a:moveTo>
                    <a:pt x="98675" y="77525"/>
                  </a:moveTo>
                  <a:lnTo>
                    <a:pt x="80240" y="109384"/>
                  </a:lnTo>
                  <a:lnTo>
                    <a:pt x="72132" y="95271"/>
                  </a:lnTo>
                  <a:lnTo>
                    <a:pt x="82344" y="77525"/>
                  </a:lnTo>
                  <a:close/>
                  <a:moveTo>
                    <a:pt x="117607" y="77525"/>
                  </a:moveTo>
                  <a:lnTo>
                    <a:pt x="127818" y="95271"/>
                  </a:lnTo>
                  <a:lnTo>
                    <a:pt x="119672" y="109384"/>
                  </a:lnTo>
                  <a:lnTo>
                    <a:pt x="101275" y="77525"/>
                  </a:lnTo>
                  <a:close/>
                  <a:moveTo>
                    <a:pt x="177232" y="77563"/>
                  </a:moveTo>
                  <a:lnTo>
                    <a:pt x="158836" y="109384"/>
                  </a:lnTo>
                  <a:lnTo>
                    <a:pt x="150689" y="95271"/>
                  </a:lnTo>
                  <a:lnTo>
                    <a:pt x="160939" y="77563"/>
                  </a:lnTo>
                  <a:close/>
                  <a:moveTo>
                    <a:pt x="21380" y="78060"/>
                  </a:moveTo>
                  <a:lnTo>
                    <a:pt x="39852" y="110072"/>
                  </a:lnTo>
                  <a:lnTo>
                    <a:pt x="2868" y="110072"/>
                  </a:lnTo>
                  <a:lnTo>
                    <a:pt x="21380" y="78060"/>
                  </a:lnTo>
                  <a:close/>
                  <a:moveTo>
                    <a:pt x="70908" y="95959"/>
                  </a:moveTo>
                  <a:lnTo>
                    <a:pt x="79055" y="110072"/>
                  </a:lnTo>
                  <a:lnTo>
                    <a:pt x="42262" y="110072"/>
                  </a:lnTo>
                  <a:lnTo>
                    <a:pt x="50408" y="95959"/>
                  </a:lnTo>
                  <a:close/>
                  <a:moveTo>
                    <a:pt x="99937" y="78060"/>
                  </a:moveTo>
                  <a:lnTo>
                    <a:pt x="118448" y="110072"/>
                  </a:lnTo>
                  <a:lnTo>
                    <a:pt x="81464" y="110072"/>
                  </a:lnTo>
                  <a:lnTo>
                    <a:pt x="99937" y="78060"/>
                  </a:lnTo>
                  <a:close/>
                  <a:moveTo>
                    <a:pt x="149504" y="95959"/>
                  </a:moveTo>
                  <a:lnTo>
                    <a:pt x="157650" y="110072"/>
                  </a:lnTo>
                  <a:lnTo>
                    <a:pt x="120857" y="110072"/>
                  </a:lnTo>
                  <a:lnTo>
                    <a:pt x="129004" y="95959"/>
                  </a:lnTo>
                  <a:close/>
                  <a:moveTo>
                    <a:pt x="178532" y="78022"/>
                  </a:moveTo>
                  <a:lnTo>
                    <a:pt x="197044" y="110072"/>
                  </a:lnTo>
                  <a:lnTo>
                    <a:pt x="160021" y="110072"/>
                  </a:lnTo>
                  <a:lnTo>
                    <a:pt x="178532" y="78022"/>
                  </a:lnTo>
                  <a:close/>
                  <a:moveTo>
                    <a:pt x="196929" y="111449"/>
                  </a:moveTo>
                  <a:lnTo>
                    <a:pt x="188782" y="125562"/>
                  </a:lnTo>
                  <a:lnTo>
                    <a:pt x="168283" y="125562"/>
                  </a:lnTo>
                  <a:lnTo>
                    <a:pt x="160136" y="111449"/>
                  </a:lnTo>
                  <a:close/>
                  <a:moveTo>
                    <a:pt x="39776" y="111487"/>
                  </a:moveTo>
                  <a:lnTo>
                    <a:pt x="31591" y="125600"/>
                  </a:lnTo>
                  <a:lnTo>
                    <a:pt x="11130" y="125600"/>
                  </a:lnTo>
                  <a:lnTo>
                    <a:pt x="3021" y="111487"/>
                  </a:lnTo>
                  <a:close/>
                  <a:moveTo>
                    <a:pt x="118333" y="111487"/>
                  </a:moveTo>
                  <a:lnTo>
                    <a:pt x="110187" y="125600"/>
                  </a:lnTo>
                  <a:lnTo>
                    <a:pt x="89725" y="125600"/>
                  </a:lnTo>
                  <a:lnTo>
                    <a:pt x="81579" y="111487"/>
                  </a:lnTo>
                  <a:close/>
                  <a:moveTo>
                    <a:pt x="79131" y="111487"/>
                  </a:moveTo>
                  <a:lnTo>
                    <a:pt x="60658" y="143499"/>
                  </a:lnTo>
                  <a:lnTo>
                    <a:pt x="42147" y="111487"/>
                  </a:lnTo>
                  <a:close/>
                  <a:moveTo>
                    <a:pt x="157727" y="111487"/>
                  </a:moveTo>
                  <a:lnTo>
                    <a:pt x="139254" y="143499"/>
                  </a:lnTo>
                  <a:lnTo>
                    <a:pt x="120743" y="111487"/>
                  </a:lnTo>
                  <a:close/>
                  <a:moveTo>
                    <a:pt x="119519" y="112176"/>
                  </a:moveTo>
                  <a:lnTo>
                    <a:pt x="137953" y="143996"/>
                  </a:lnTo>
                  <a:lnTo>
                    <a:pt x="121622" y="143996"/>
                  </a:lnTo>
                  <a:lnTo>
                    <a:pt x="111411" y="126288"/>
                  </a:lnTo>
                  <a:lnTo>
                    <a:pt x="119519" y="112176"/>
                  </a:lnTo>
                  <a:close/>
                  <a:moveTo>
                    <a:pt x="158951" y="112176"/>
                  </a:moveTo>
                  <a:lnTo>
                    <a:pt x="167097" y="126288"/>
                  </a:lnTo>
                  <a:lnTo>
                    <a:pt x="156885" y="143996"/>
                  </a:lnTo>
                  <a:lnTo>
                    <a:pt x="140554" y="143996"/>
                  </a:lnTo>
                  <a:lnTo>
                    <a:pt x="158951" y="112176"/>
                  </a:lnTo>
                  <a:close/>
                  <a:moveTo>
                    <a:pt x="40962" y="112176"/>
                  </a:moveTo>
                  <a:lnTo>
                    <a:pt x="59358" y="144035"/>
                  </a:lnTo>
                  <a:lnTo>
                    <a:pt x="43065" y="144035"/>
                  </a:lnTo>
                  <a:lnTo>
                    <a:pt x="32815" y="126288"/>
                  </a:lnTo>
                  <a:lnTo>
                    <a:pt x="40962" y="112176"/>
                  </a:lnTo>
                  <a:close/>
                  <a:moveTo>
                    <a:pt x="80355" y="112176"/>
                  </a:moveTo>
                  <a:lnTo>
                    <a:pt x="88501" y="126288"/>
                  </a:lnTo>
                  <a:lnTo>
                    <a:pt x="78290" y="144035"/>
                  </a:lnTo>
                  <a:lnTo>
                    <a:pt x="61959" y="144035"/>
                  </a:lnTo>
                  <a:lnTo>
                    <a:pt x="80355" y="112176"/>
                  </a:lnTo>
                  <a:close/>
                  <a:moveTo>
                    <a:pt x="110187" y="126977"/>
                  </a:moveTo>
                  <a:lnTo>
                    <a:pt x="120437" y="144685"/>
                  </a:lnTo>
                  <a:lnTo>
                    <a:pt x="110187" y="162431"/>
                  </a:lnTo>
                  <a:lnTo>
                    <a:pt x="89725" y="162431"/>
                  </a:lnTo>
                  <a:lnTo>
                    <a:pt x="79475" y="144685"/>
                  </a:lnTo>
                  <a:lnTo>
                    <a:pt x="89725" y="126977"/>
                  </a:lnTo>
                  <a:close/>
                  <a:moveTo>
                    <a:pt x="188782" y="127015"/>
                  </a:moveTo>
                  <a:lnTo>
                    <a:pt x="198994" y="144685"/>
                  </a:lnTo>
                  <a:lnTo>
                    <a:pt x="188782" y="162431"/>
                  </a:lnTo>
                  <a:lnTo>
                    <a:pt x="168283" y="162431"/>
                  </a:lnTo>
                  <a:lnTo>
                    <a:pt x="158071" y="144685"/>
                  </a:lnTo>
                  <a:lnTo>
                    <a:pt x="168283" y="127015"/>
                  </a:lnTo>
                  <a:close/>
                  <a:moveTo>
                    <a:pt x="59358" y="145411"/>
                  </a:moveTo>
                  <a:lnTo>
                    <a:pt x="40962" y="177270"/>
                  </a:lnTo>
                  <a:lnTo>
                    <a:pt x="32815" y="163119"/>
                  </a:lnTo>
                  <a:lnTo>
                    <a:pt x="43065" y="145411"/>
                  </a:lnTo>
                  <a:close/>
                  <a:moveTo>
                    <a:pt x="78290" y="145411"/>
                  </a:moveTo>
                  <a:lnTo>
                    <a:pt x="88501" y="163119"/>
                  </a:lnTo>
                  <a:lnTo>
                    <a:pt x="80355" y="177270"/>
                  </a:lnTo>
                  <a:lnTo>
                    <a:pt x="61959" y="145411"/>
                  </a:lnTo>
                  <a:close/>
                  <a:moveTo>
                    <a:pt x="137953" y="145411"/>
                  </a:moveTo>
                  <a:lnTo>
                    <a:pt x="119557" y="177270"/>
                  </a:lnTo>
                  <a:lnTo>
                    <a:pt x="111411" y="163119"/>
                  </a:lnTo>
                  <a:lnTo>
                    <a:pt x="121661" y="145411"/>
                  </a:lnTo>
                  <a:close/>
                  <a:moveTo>
                    <a:pt x="156847" y="145411"/>
                  </a:moveTo>
                  <a:lnTo>
                    <a:pt x="167097" y="163119"/>
                  </a:lnTo>
                  <a:lnTo>
                    <a:pt x="158951" y="177270"/>
                  </a:lnTo>
                  <a:lnTo>
                    <a:pt x="140554" y="145411"/>
                  </a:lnTo>
                  <a:close/>
                  <a:moveTo>
                    <a:pt x="60658" y="145909"/>
                  </a:moveTo>
                  <a:lnTo>
                    <a:pt x="79169" y="177959"/>
                  </a:lnTo>
                  <a:lnTo>
                    <a:pt x="42147" y="177959"/>
                  </a:lnTo>
                  <a:lnTo>
                    <a:pt x="60658" y="145909"/>
                  </a:lnTo>
                  <a:close/>
                  <a:moveTo>
                    <a:pt x="110187" y="163808"/>
                  </a:moveTo>
                  <a:lnTo>
                    <a:pt x="118333" y="177959"/>
                  </a:lnTo>
                  <a:lnTo>
                    <a:pt x="81579" y="177959"/>
                  </a:lnTo>
                  <a:lnTo>
                    <a:pt x="89725" y="163808"/>
                  </a:lnTo>
                  <a:close/>
                  <a:moveTo>
                    <a:pt x="139216" y="145909"/>
                  </a:moveTo>
                  <a:lnTo>
                    <a:pt x="157727" y="177959"/>
                  </a:lnTo>
                  <a:lnTo>
                    <a:pt x="120743" y="177959"/>
                  </a:lnTo>
                  <a:lnTo>
                    <a:pt x="139216" y="145909"/>
                  </a:lnTo>
                  <a:close/>
                  <a:moveTo>
                    <a:pt x="157650" y="179336"/>
                  </a:moveTo>
                  <a:lnTo>
                    <a:pt x="149465" y="193448"/>
                  </a:lnTo>
                  <a:lnTo>
                    <a:pt x="129004" y="193448"/>
                  </a:lnTo>
                  <a:lnTo>
                    <a:pt x="120857" y="179336"/>
                  </a:lnTo>
                  <a:close/>
                  <a:moveTo>
                    <a:pt x="115274" y="0"/>
                  </a:moveTo>
                  <a:lnTo>
                    <a:pt x="120437" y="8988"/>
                  </a:lnTo>
                  <a:lnTo>
                    <a:pt x="110187" y="26696"/>
                  </a:lnTo>
                  <a:lnTo>
                    <a:pt x="89725" y="26696"/>
                  </a:lnTo>
                  <a:lnTo>
                    <a:pt x="79475" y="8988"/>
                  </a:lnTo>
                  <a:lnTo>
                    <a:pt x="83797" y="1453"/>
                  </a:lnTo>
                  <a:lnTo>
                    <a:pt x="83797" y="1453"/>
                  </a:lnTo>
                  <a:cubicBezTo>
                    <a:pt x="83185" y="1568"/>
                    <a:pt x="82573" y="1721"/>
                    <a:pt x="81961" y="1874"/>
                  </a:cubicBezTo>
                  <a:lnTo>
                    <a:pt x="78290" y="8261"/>
                  </a:lnTo>
                  <a:lnTo>
                    <a:pt x="62303" y="8261"/>
                  </a:lnTo>
                  <a:lnTo>
                    <a:pt x="61844" y="8452"/>
                  </a:lnTo>
                  <a:lnTo>
                    <a:pt x="61232" y="8758"/>
                  </a:lnTo>
                  <a:lnTo>
                    <a:pt x="60735" y="8950"/>
                  </a:lnTo>
                  <a:lnTo>
                    <a:pt x="60658" y="9026"/>
                  </a:lnTo>
                  <a:lnTo>
                    <a:pt x="60543" y="9064"/>
                  </a:lnTo>
                  <a:lnTo>
                    <a:pt x="60123" y="9256"/>
                  </a:lnTo>
                  <a:cubicBezTo>
                    <a:pt x="59855" y="9370"/>
                    <a:pt x="59626" y="9485"/>
                    <a:pt x="59396" y="9600"/>
                  </a:cubicBezTo>
                  <a:lnTo>
                    <a:pt x="59205" y="9676"/>
                  </a:lnTo>
                  <a:lnTo>
                    <a:pt x="59320" y="9676"/>
                  </a:lnTo>
                  <a:lnTo>
                    <a:pt x="40962" y="41535"/>
                  </a:lnTo>
                  <a:lnTo>
                    <a:pt x="32968" y="27690"/>
                  </a:lnTo>
                  <a:cubicBezTo>
                    <a:pt x="32624" y="27996"/>
                    <a:pt x="32280" y="28340"/>
                    <a:pt x="31935" y="28646"/>
                  </a:cubicBezTo>
                  <a:lnTo>
                    <a:pt x="39776" y="42224"/>
                  </a:lnTo>
                  <a:lnTo>
                    <a:pt x="20079" y="42224"/>
                  </a:lnTo>
                  <a:cubicBezTo>
                    <a:pt x="19735" y="42683"/>
                    <a:pt x="19429" y="43142"/>
                    <a:pt x="19085" y="43600"/>
                  </a:cubicBezTo>
                  <a:lnTo>
                    <a:pt x="39852" y="43600"/>
                  </a:lnTo>
                  <a:lnTo>
                    <a:pt x="21380" y="75651"/>
                  </a:lnTo>
                  <a:lnTo>
                    <a:pt x="10862" y="57407"/>
                  </a:lnTo>
                  <a:cubicBezTo>
                    <a:pt x="10594" y="57866"/>
                    <a:pt x="10365" y="58402"/>
                    <a:pt x="10097" y="58899"/>
                  </a:cubicBezTo>
                  <a:lnTo>
                    <a:pt x="20079" y="76148"/>
                  </a:lnTo>
                  <a:lnTo>
                    <a:pt x="3748" y="76148"/>
                  </a:lnTo>
                  <a:lnTo>
                    <a:pt x="3710" y="76071"/>
                  </a:lnTo>
                  <a:cubicBezTo>
                    <a:pt x="3710" y="76071"/>
                    <a:pt x="3672" y="76110"/>
                    <a:pt x="3672" y="76148"/>
                  </a:cubicBezTo>
                  <a:cubicBezTo>
                    <a:pt x="3595" y="76377"/>
                    <a:pt x="3557" y="76645"/>
                    <a:pt x="3480" y="76836"/>
                  </a:cubicBezTo>
                  <a:cubicBezTo>
                    <a:pt x="3442" y="76989"/>
                    <a:pt x="3404" y="77142"/>
                    <a:pt x="3366" y="77295"/>
                  </a:cubicBezTo>
                  <a:lnTo>
                    <a:pt x="3366" y="77525"/>
                  </a:lnTo>
                  <a:lnTo>
                    <a:pt x="20041" y="77525"/>
                  </a:lnTo>
                  <a:lnTo>
                    <a:pt x="1683" y="109384"/>
                  </a:lnTo>
                  <a:lnTo>
                    <a:pt x="2104" y="110072"/>
                  </a:lnTo>
                  <a:lnTo>
                    <a:pt x="1377" y="110072"/>
                  </a:lnTo>
                  <a:lnTo>
                    <a:pt x="880" y="110875"/>
                  </a:lnTo>
                  <a:lnTo>
                    <a:pt x="459" y="110072"/>
                  </a:lnTo>
                  <a:lnTo>
                    <a:pt x="1262" y="110072"/>
                  </a:lnTo>
                  <a:lnTo>
                    <a:pt x="1645" y="109384"/>
                  </a:lnTo>
                  <a:lnTo>
                    <a:pt x="0" y="106515"/>
                  </a:lnTo>
                  <a:lnTo>
                    <a:pt x="0" y="106515"/>
                  </a:lnTo>
                  <a:cubicBezTo>
                    <a:pt x="0" y="107471"/>
                    <a:pt x="0" y="108466"/>
                    <a:pt x="76" y="109460"/>
                  </a:cubicBezTo>
                  <a:cubicBezTo>
                    <a:pt x="76" y="109651"/>
                    <a:pt x="115" y="109881"/>
                    <a:pt x="115" y="110110"/>
                  </a:cubicBezTo>
                  <a:cubicBezTo>
                    <a:pt x="153" y="110569"/>
                    <a:pt x="191" y="111028"/>
                    <a:pt x="229" y="111487"/>
                  </a:cubicBezTo>
                  <a:cubicBezTo>
                    <a:pt x="229" y="111640"/>
                    <a:pt x="229" y="111831"/>
                    <a:pt x="268" y="111984"/>
                  </a:cubicBezTo>
                  <a:cubicBezTo>
                    <a:pt x="306" y="112788"/>
                    <a:pt x="382" y="113629"/>
                    <a:pt x="459" y="114432"/>
                  </a:cubicBezTo>
                  <a:lnTo>
                    <a:pt x="1759" y="112176"/>
                  </a:lnTo>
                  <a:lnTo>
                    <a:pt x="9906" y="126288"/>
                  </a:lnTo>
                  <a:lnTo>
                    <a:pt x="4743" y="135238"/>
                  </a:lnTo>
                  <a:cubicBezTo>
                    <a:pt x="4934" y="135850"/>
                    <a:pt x="5163" y="136424"/>
                    <a:pt x="5354" y="136997"/>
                  </a:cubicBezTo>
                  <a:lnTo>
                    <a:pt x="11130" y="126977"/>
                  </a:lnTo>
                  <a:lnTo>
                    <a:pt x="31591" y="126977"/>
                  </a:lnTo>
                  <a:lnTo>
                    <a:pt x="41841" y="144685"/>
                  </a:lnTo>
                  <a:lnTo>
                    <a:pt x="31591" y="162431"/>
                  </a:lnTo>
                  <a:lnTo>
                    <a:pt x="17937" y="162431"/>
                  </a:lnTo>
                  <a:cubicBezTo>
                    <a:pt x="18282" y="162928"/>
                    <a:pt x="18626" y="163387"/>
                    <a:pt x="18932" y="163846"/>
                  </a:cubicBezTo>
                  <a:lnTo>
                    <a:pt x="31591" y="163846"/>
                  </a:lnTo>
                  <a:lnTo>
                    <a:pt x="39776" y="177959"/>
                  </a:lnTo>
                  <a:lnTo>
                    <a:pt x="30826" y="177959"/>
                  </a:lnTo>
                  <a:cubicBezTo>
                    <a:pt x="31285" y="178418"/>
                    <a:pt x="31782" y="178877"/>
                    <a:pt x="32241" y="179336"/>
                  </a:cubicBezTo>
                  <a:lnTo>
                    <a:pt x="39852" y="179336"/>
                  </a:lnTo>
                  <a:lnTo>
                    <a:pt x="37252" y="183849"/>
                  </a:lnTo>
                  <a:cubicBezTo>
                    <a:pt x="37596" y="184155"/>
                    <a:pt x="37978" y="184461"/>
                    <a:pt x="38323" y="184728"/>
                  </a:cubicBezTo>
                  <a:lnTo>
                    <a:pt x="41038" y="180024"/>
                  </a:lnTo>
                  <a:lnTo>
                    <a:pt x="47693" y="191498"/>
                  </a:lnTo>
                  <a:cubicBezTo>
                    <a:pt x="48534" y="192072"/>
                    <a:pt x="49376" y="192607"/>
                    <a:pt x="50217" y="193142"/>
                  </a:cubicBezTo>
                  <a:lnTo>
                    <a:pt x="42262" y="179336"/>
                  </a:lnTo>
                  <a:lnTo>
                    <a:pt x="79055" y="179336"/>
                  </a:lnTo>
                  <a:lnTo>
                    <a:pt x="70908" y="193448"/>
                  </a:lnTo>
                  <a:lnTo>
                    <a:pt x="50752" y="193448"/>
                  </a:lnTo>
                  <a:cubicBezTo>
                    <a:pt x="51556" y="193946"/>
                    <a:pt x="52397" y="194405"/>
                    <a:pt x="53200" y="194864"/>
                  </a:cubicBezTo>
                  <a:lnTo>
                    <a:pt x="70870" y="194864"/>
                  </a:lnTo>
                  <a:lnTo>
                    <a:pt x="76454" y="204463"/>
                  </a:lnTo>
                  <a:cubicBezTo>
                    <a:pt x="77066" y="204616"/>
                    <a:pt x="77716" y="204808"/>
                    <a:pt x="78366" y="204999"/>
                  </a:cubicBezTo>
                  <a:lnTo>
                    <a:pt x="72094" y="194175"/>
                  </a:lnTo>
                  <a:lnTo>
                    <a:pt x="80240" y="180024"/>
                  </a:lnTo>
                  <a:lnTo>
                    <a:pt x="96342" y="207905"/>
                  </a:lnTo>
                  <a:cubicBezTo>
                    <a:pt x="96915" y="207944"/>
                    <a:pt x="97451" y="208020"/>
                    <a:pt x="98025" y="208058"/>
                  </a:cubicBezTo>
                  <a:lnTo>
                    <a:pt x="81464" y="179374"/>
                  </a:lnTo>
                  <a:lnTo>
                    <a:pt x="118448" y="179374"/>
                  </a:lnTo>
                  <a:lnTo>
                    <a:pt x="101811" y="208211"/>
                  </a:lnTo>
                  <a:cubicBezTo>
                    <a:pt x="102346" y="208211"/>
                    <a:pt x="102844" y="208211"/>
                    <a:pt x="103379" y="208250"/>
                  </a:cubicBezTo>
                  <a:lnTo>
                    <a:pt x="119634" y="180024"/>
                  </a:lnTo>
                  <a:lnTo>
                    <a:pt x="127780" y="194137"/>
                  </a:lnTo>
                  <a:lnTo>
                    <a:pt x="120360" y="207026"/>
                  </a:lnTo>
                  <a:cubicBezTo>
                    <a:pt x="120972" y="206911"/>
                    <a:pt x="121546" y="206796"/>
                    <a:pt x="122158" y="206682"/>
                  </a:cubicBezTo>
                  <a:lnTo>
                    <a:pt x="129004" y="194825"/>
                  </a:lnTo>
                  <a:lnTo>
                    <a:pt x="149465" y="194825"/>
                  </a:lnTo>
                  <a:lnTo>
                    <a:pt x="150881" y="197273"/>
                  </a:lnTo>
                  <a:cubicBezTo>
                    <a:pt x="151301" y="197082"/>
                    <a:pt x="151722" y="196852"/>
                    <a:pt x="152104" y="196661"/>
                  </a:cubicBezTo>
                  <a:lnTo>
                    <a:pt x="150689" y="194137"/>
                  </a:lnTo>
                  <a:lnTo>
                    <a:pt x="158836" y="180024"/>
                  </a:lnTo>
                  <a:lnTo>
                    <a:pt x="164228" y="189356"/>
                  </a:lnTo>
                  <a:lnTo>
                    <a:pt x="165376" y="188553"/>
                  </a:lnTo>
                  <a:lnTo>
                    <a:pt x="160060" y="179336"/>
                  </a:lnTo>
                  <a:lnTo>
                    <a:pt x="176429" y="179336"/>
                  </a:lnTo>
                  <a:cubicBezTo>
                    <a:pt x="176926" y="178877"/>
                    <a:pt x="177385" y="178418"/>
                    <a:pt x="177882" y="177959"/>
                  </a:cubicBezTo>
                  <a:lnTo>
                    <a:pt x="160136" y="177959"/>
                  </a:lnTo>
                  <a:lnTo>
                    <a:pt x="168283" y="163808"/>
                  </a:lnTo>
                  <a:lnTo>
                    <a:pt x="188782" y="163808"/>
                  </a:lnTo>
                  <a:lnTo>
                    <a:pt x="189203" y="164573"/>
                  </a:lnTo>
                  <a:cubicBezTo>
                    <a:pt x="189509" y="164190"/>
                    <a:pt x="189815" y="163770"/>
                    <a:pt x="190121" y="163349"/>
                  </a:cubicBezTo>
                  <a:cubicBezTo>
                    <a:pt x="193869" y="157918"/>
                    <a:pt x="197120" y="152104"/>
                    <a:pt x="199836" y="146062"/>
                  </a:cubicBezTo>
                  <a:cubicBezTo>
                    <a:pt x="199912" y="145832"/>
                    <a:pt x="200027" y="145603"/>
                    <a:pt x="200141" y="145373"/>
                  </a:cubicBezTo>
                  <a:cubicBezTo>
                    <a:pt x="200218" y="145144"/>
                    <a:pt x="200409" y="144799"/>
                    <a:pt x="200524" y="144532"/>
                  </a:cubicBezTo>
                  <a:lnTo>
                    <a:pt x="200715" y="143996"/>
                  </a:lnTo>
                  <a:lnTo>
                    <a:pt x="200218" y="143996"/>
                  </a:lnTo>
                  <a:lnTo>
                    <a:pt x="189968" y="126250"/>
                  </a:lnTo>
                  <a:lnTo>
                    <a:pt x="198114" y="112176"/>
                  </a:lnTo>
                  <a:lnTo>
                    <a:pt x="206299" y="126327"/>
                  </a:lnTo>
                  <a:cubicBezTo>
                    <a:pt x="206452" y="125638"/>
                    <a:pt x="206605" y="124988"/>
                    <a:pt x="206758" y="124300"/>
                  </a:cubicBezTo>
                  <a:lnTo>
                    <a:pt x="199338" y="111487"/>
                  </a:lnTo>
                  <a:lnTo>
                    <a:pt x="208441" y="111487"/>
                  </a:lnTo>
                  <a:cubicBezTo>
                    <a:pt x="208479" y="111028"/>
                    <a:pt x="208517" y="110531"/>
                    <a:pt x="208556" y="110072"/>
                  </a:cubicBezTo>
                  <a:lnTo>
                    <a:pt x="199453" y="110072"/>
                  </a:lnTo>
                  <a:lnTo>
                    <a:pt x="207599" y="95959"/>
                  </a:lnTo>
                  <a:lnTo>
                    <a:pt x="208441" y="95959"/>
                  </a:lnTo>
                  <a:cubicBezTo>
                    <a:pt x="208403" y="95500"/>
                    <a:pt x="208364" y="95003"/>
                    <a:pt x="208326" y="94582"/>
                  </a:cubicBezTo>
                  <a:lnTo>
                    <a:pt x="207599" y="94582"/>
                  </a:lnTo>
                  <a:lnTo>
                    <a:pt x="197350" y="76836"/>
                  </a:lnTo>
                  <a:lnTo>
                    <a:pt x="202436" y="68040"/>
                  </a:lnTo>
                  <a:cubicBezTo>
                    <a:pt x="202245" y="67466"/>
                    <a:pt x="202016" y="66931"/>
                    <a:pt x="201786" y="66357"/>
                  </a:cubicBezTo>
                  <a:lnTo>
                    <a:pt x="196164" y="76148"/>
                  </a:lnTo>
                  <a:lnTo>
                    <a:pt x="179833" y="76148"/>
                  </a:lnTo>
                  <a:lnTo>
                    <a:pt x="194366" y="50982"/>
                  </a:lnTo>
                  <a:cubicBezTo>
                    <a:pt x="194099" y="50523"/>
                    <a:pt x="193831" y="50026"/>
                    <a:pt x="193563" y="49605"/>
                  </a:cubicBezTo>
                  <a:lnTo>
                    <a:pt x="178532" y="75651"/>
                  </a:lnTo>
                  <a:lnTo>
                    <a:pt x="160021" y="43600"/>
                  </a:lnTo>
                  <a:lnTo>
                    <a:pt x="189586" y="43600"/>
                  </a:lnTo>
                  <a:cubicBezTo>
                    <a:pt x="189241" y="43142"/>
                    <a:pt x="188935" y="42644"/>
                    <a:pt x="188591" y="42224"/>
                  </a:cubicBezTo>
                  <a:lnTo>
                    <a:pt x="160136" y="42224"/>
                  </a:lnTo>
                  <a:lnTo>
                    <a:pt x="168283" y="28111"/>
                  </a:lnTo>
                  <a:lnTo>
                    <a:pt x="176161" y="28111"/>
                  </a:lnTo>
                  <a:cubicBezTo>
                    <a:pt x="175664" y="27614"/>
                    <a:pt x="175205" y="27155"/>
                    <a:pt x="174708" y="26696"/>
                  </a:cubicBezTo>
                  <a:lnTo>
                    <a:pt x="168283" y="26696"/>
                  </a:lnTo>
                  <a:lnTo>
                    <a:pt x="162928" y="17440"/>
                  </a:lnTo>
                  <a:cubicBezTo>
                    <a:pt x="162087" y="16828"/>
                    <a:pt x="161245" y="16293"/>
                    <a:pt x="160366" y="15757"/>
                  </a:cubicBezTo>
                  <a:lnTo>
                    <a:pt x="160366" y="15757"/>
                  </a:lnTo>
                  <a:lnTo>
                    <a:pt x="167097" y="27384"/>
                  </a:lnTo>
                  <a:lnTo>
                    <a:pt x="158951" y="41535"/>
                  </a:lnTo>
                  <a:lnTo>
                    <a:pt x="140554" y="9676"/>
                  </a:lnTo>
                  <a:lnTo>
                    <a:pt x="149465" y="9676"/>
                  </a:lnTo>
                  <a:cubicBezTo>
                    <a:pt x="148471" y="9179"/>
                    <a:pt x="147438" y="8720"/>
                    <a:pt x="146406" y="8299"/>
                  </a:cubicBezTo>
                  <a:lnTo>
                    <a:pt x="140554" y="8299"/>
                  </a:lnTo>
                  <a:lnTo>
                    <a:pt x="141663" y="6349"/>
                  </a:lnTo>
                  <a:cubicBezTo>
                    <a:pt x="141243" y="6158"/>
                    <a:pt x="140822" y="5966"/>
                    <a:pt x="140363" y="5813"/>
                  </a:cubicBezTo>
                  <a:lnTo>
                    <a:pt x="139254" y="7764"/>
                  </a:lnTo>
                  <a:lnTo>
                    <a:pt x="137571" y="4857"/>
                  </a:lnTo>
                  <a:cubicBezTo>
                    <a:pt x="136921" y="4628"/>
                    <a:pt x="136232" y="4398"/>
                    <a:pt x="135582" y="4207"/>
                  </a:cubicBezTo>
                  <a:lnTo>
                    <a:pt x="135582" y="4207"/>
                  </a:lnTo>
                  <a:lnTo>
                    <a:pt x="137953" y="8299"/>
                  </a:lnTo>
                  <a:lnTo>
                    <a:pt x="121622" y="8299"/>
                  </a:lnTo>
                  <a:lnTo>
                    <a:pt x="116995" y="229"/>
                  </a:lnTo>
                  <a:cubicBezTo>
                    <a:pt x="116421" y="153"/>
                    <a:pt x="115847" y="76"/>
                    <a:pt x="115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0;p4"/>
          <p:cNvSpPr/>
          <p:nvPr/>
        </p:nvSpPr>
        <p:spPr>
          <a:xfrm rot="10800000" flipH="1">
            <a:off x="-12" y="525025"/>
            <a:ext cx="1260775" cy="621900"/>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4"/>
          <p:cNvSpPr/>
          <p:nvPr/>
        </p:nvSpPr>
        <p:spPr>
          <a:xfrm>
            <a:off x="96450" y="3634550"/>
            <a:ext cx="4572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4"/>
          <p:cNvSpPr/>
          <p:nvPr/>
        </p:nvSpPr>
        <p:spPr>
          <a:xfrm>
            <a:off x="7544000" y="4435825"/>
            <a:ext cx="1073100" cy="10731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4" name="Google Shape;74;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rgbClr val="434343"/>
              </a:buClr>
              <a:buSzPts val="1400"/>
              <a:buChar char="●"/>
              <a:defRPr sz="140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1"/>
        <p:cNvGrpSpPr/>
        <p:nvPr/>
      </p:nvGrpSpPr>
      <p:grpSpPr>
        <a:xfrm>
          <a:off x="0" y="0"/>
          <a:ext cx="0" cy="0"/>
          <a:chOff x="0" y="0"/>
          <a:chExt cx="0" cy="0"/>
        </a:xfrm>
      </p:grpSpPr>
      <p:grpSp>
        <p:nvGrpSpPr>
          <p:cNvPr id="102" name="Google Shape;102;p6"/>
          <p:cNvGrpSpPr/>
          <p:nvPr/>
        </p:nvGrpSpPr>
        <p:grpSpPr>
          <a:xfrm>
            <a:off x="-754351" y="-152415"/>
            <a:ext cx="10163071" cy="5391321"/>
            <a:chOff x="-200" y="-541901"/>
            <a:chExt cx="9144387" cy="4850928"/>
          </a:xfrm>
        </p:grpSpPr>
        <p:grpSp>
          <p:nvGrpSpPr>
            <p:cNvPr id="103" name="Google Shape;103;p6"/>
            <p:cNvGrpSpPr/>
            <p:nvPr/>
          </p:nvGrpSpPr>
          <p:grpSpPr>
            <a:xfrm>
              <a:off x="75" y="-541901"/>
              <a:ext cx="3080308" cy="3269023"/>
              <a:chOff x="0" y="0"/>
              <a:chExt cx="2743172" cy="2911232"/>
            </a:xfrm>
          </p:grpSpPr>
          <p:sp>
            <p:nvSpPr>
              <p:cNvPr id="104" name="Google Shape;104;p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 name="Google Shape;106;p6"/>
            <p:cNvGrpSpPr/>
            <p:nvPr/>
          </p:nvGrpSpPr>
          <p:grpSpPr>
            <a:xfrm>
              <a:off x="3030083" y="-541901"/>
              <a:ext cx="3080308" cy="3269023"/>
              <a:chOff x="0" y="0"/>
              <a:chExt cx="2743172" cy="2911232"/>
            </a:xfrm>
          </p:grpSpPr>
          <p:sp>
            <p:nvSpPr>
              <p:cNvPr id="107" name="Google Shape;107;p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6"/>
            <p:cNvGrpSpPr/>
            <p:nvPr/>
          </p:nvGrpSpPr>
          <p:grpSpPr>
            <a:xfrm>
              <a:off x="6063879" y="-541901"/>
              <a:ext cx="3080308" cy="3269023"/>
              <a:chOff x="0" y="0"/>
              <a:chExt cx="2743172" cy="2911232"/>
            </a:xfrm>
          </p:grpSpPr>
          <p:sp>
            <p:nvSpPr>
              <p:cNvPr id="110" name="Google Shape;110;p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 name="Google Shape;112;p6"/>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115;p6"/>
          <p:cNvSpPr/>
          <p:nvPr/>
        </p:nvSpPr>
        <p:spPr>
          <a:xfrm flipH="1">
            <a:off x="532251" y="652025"/>
            <a:ext cx="365700" cy="3657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flipH="1">
            <a:off x="2479176" y="4577851"/>
            <a:ext cx="293100" cy="2931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flipH="1">
            <a:off x="8727851" y="1826263"/>
            <a:ext cx="293100" cy="2931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9" name="Google Shape;119;p6"/>
          <p:cNvGrpSpPr/>
          <p:nvPr/>
        </p:nvGrpSpPr>
        <p:grpSpPr>
          <a:xfrm>
            <a:off x="149597" y="258875"/>
            <a:ext cx="8521915" cy="4617725"/>
            <a:chOff x="149597" y="258875"/>
            <a:chExt cx="8521915" cy="4617725"/>
          </a:xfrm>
        </p:grpSpPr>
        <p:sp>
          <p:nvSpPr>
            <p:cNvPr id="120" name="Google Shape;120;p6"/>
            <p:cNvSpPr/>
            <p:nvPr/>
          </p:nvSpPr>
          <p:spPr>
            <a:xfrm>
              <a:off x="6485750" y="4739500"/>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8131547" y="262025"/>
              <a:ext cx="183000" cy="183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149597" y="3973800"/>
              <a:ext cx="228600" cy="228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1521613" y="258875"/>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378013" y="2571275"/>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8534413" y="4067675"/>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53"/>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90"/>
        <p:cNvGrpSpPr/>
        <p:nvPr/>
      </p:nvGrpSpPr>
      <p:grpSpPr>
        <a:xfrm>
          <a:off x="0" y="0"/>
          <a:ext cx="0" cy="0"/>
          <a:chOff x="0" y="0"/>
          <a:chExt cx="0" cy="0"/>
        </a:xfrm>
      </p:grpSpPr>
      <p:grpSp>
        <p:nvGrpSpPr>
          <p:cNvPr id="291" name="Google Shape;291;p14"/>
          <p:cNvGrpSpPr/>
          <p:nvPr/>
        </p:nvGrpSpPr>
        <p:grpSpPr>
          <a:xfrm>
            <a:off x="-754351" y="-152415"/>
            <a:ext cx="10163071" cy="5391321"/>
            <a:chOff x="-200" y="-541901"/>
            <a:chExt cx="9144387" cy="4850928"/>
          </a:xfrm>
        </p:grpSpPr>
        <p:grpSp>
          <p:nvGrpSpPr>
            <p:cNvPr id="292" name="Google Shape;292;p14"/>
            <p:cNvGrpSpPr/>
            <p:nvPr/>
          </p:nvGrpSpPr>
          <p:grpSpPr>
            <a:xfrm>
              <a:off x="75" y="-541901"/>
              <a:ext cx="3080308" cy="3269023"/>
              <a:chOff x="0" y="0"/>
              <a:chExt cx="2743172" cy="2911232"/>
            </a:xfrm>
          </p:grpSpPr>
          <p:sp>
            <p:nvSpPr>
              <p:cNvPr id="293" name="Google Shape;293;p1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 name="Google Shape;295;p14"/>
            <p:cNvGrpSpPr/>
            <p:nvPr/>
          </p:nvGrpSpPr>
          <p:grpSpPr>
            <a:xfrm>
              <a:off x="3030083" y="-541901"/>
              <a:ext cx="3080308" cy="3269023"/>
              <a:chOff x="0" y="0"/>
              <a:chExt cx="2743172" cy="2911232"/>
            </a:xfrm>
          </p:grpSpPr>
          <p:sp>
            <p:nvSpPr>
              <p:cNvPr id="296" name="Google Shape;296;p1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14"/>
            <p:cNvGrpSpPr/>
            <p:nvPr/>
          </p:nvGrpSpPr>
          <p:grpSpPr>
            <a:xfrm>
              <a:off x="6063879" y="-541901"/>
              <a:ext cx="3080308" cy="3269023"/>
              <a:chOff x="0" y="0"/>
              <a:chExt cx="2743172" cy="2911232"/>
            </a:xfrm>
          </p:grpSpPr>
          <p:sp>
            <p:nvSpPr>
              <p:cNvPr id="299" name="Google Shape;299;p1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 name="Google Shape;301;p14"/>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4"/>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4"/>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 name="Google Shape;304;p14"/>
          <p:cNvGrpSpPr/>
          <p:nvPr/>
        </p:nvGrpSpPr>
        <p:grpSpPr>
          <a:xfrm flipH="1">
            <a:off x="5080202" y="4002272"/>
            <a:ext cx="1837490" cy="1791145"/>
            <a:chOff x="1591613" y="1114350"/>
            <a:chExt cx="2914800" cy="2914800"/>
          </a:xfrm>
        </p:grpSpPr>
        <p:sp>
          <p:nvSpPr>
            <p:cNvPr id="305" name="Google Shape;305;p14"/>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 name="Google Shape;306;p14"/>
            <p:cNvGrpSpPr/>
            <p:nvPr/>
          </p:nvGrpSpPr>
          <p:grpSpPr>
            <a:xfrm>
              <a:off x="1856116" y="1365163"/>
              <a:ext cx="2385792" cy="2413173"/>
              <a:chOff x="1260975" y="238125"/>
              <a:chExt cx="5083725" cy="5224450"/>
            </a:xfrm>
          </p:grpSpPr>
          <p:sp>
            <p:nvSpPr>
              <p:cNvPr id="307" name="Google Shape;307;p14"/>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4"/>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9" name="Google Shape;309;p14"/>
          <p:cNvSpPr/>
          <p:nvPr/>
        </p:nvSpPr>
        <p:spPr>
          <a:xfrm flipH="1">
            <a:off x="-453900" y="1925743"/>
            <a:ext cx="11832522" cy="4902506"/>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 name="Google Shape;310;p14"/>
          <p:cNvGrpSpPr/>
          <p:nvPr/>
        </p:nvGrpSpPr>
        <p:grpSpPr>
          <a:xfrm flipH="1">
            <a:off x="406747" y="3121893"/>
            <a:ext cx="1300500" cy="1288800"/>
            <a:chOff x="7322375" y="3319700"/>
            <a:chExt cx="1300500" cy="1288800"/>
          </a:xfrm>
        </p:grpSpPr>
        <p:grpSp>
          <p:nvGrpSpPr>
            <p:cNvPr id="311" name="Google Shape;311;p14"/>
            <p:cNvGrpSpPr/>
            <p:nvPr/>
          </p:nvGrpSpPr>
          <p:grpSpPr>
            <a:xfrm>
              <a:off x="7322375" y="3319700"/>
              <a:ext cx="1300500" cy="1288800"/>
              <a:chOff x="4887150" y="3315475"/>
              <a:chExt cx="1300500" cy="1288800"/>
            </a:xfrm>
          </p:grpSpPr>
          <p:sp>
            <p:nvSpPr>
              <p:cNvPr id="312" name="Google Shape;312;p14"/>
              <p:cNvSpPr/>
              <p:nvPr/>
            </p:nvSpPr>
            <p:spPr>
              <a:xfrm>
                <a:off x="4887150" y="3315475"/>
                <a:ext cx="1300500" cy="1288800"/>
              </a:xfrm>
              <a:prstGeom prst="ellipse">
                <a:avLst/>
              </a:prstGeom>
              <a:solidFill>
                <a:schemeClr val="lt1"/>
              </a:solidFill>
              <a:ln>
                <a:noFill/>
              </a:ln>
              <a:effectLst>
                <a:outerShdw blurRad="371475" dist="142875" dir="72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 name="Google Shape;313;p14"/>
              <p:cNvGrpSpPr/>
              <p:nvPr/>
            </p:nvGrpSpPr>
            <p:grpSpPr>
              <a:xfrm>
                <a:off x="4906920" y="3321044"/>
                <a:ext cx="1268131" cy="1271088"/>
                <a:chOff x="1339971" y="329578"/>
                <a:chExt cx="4965274" cy="5102720"/>
              </a:xfrm>
            </p:grpSpPr>
            <p:sp>
              <p:nvSpPr>
                <p:cNvPr id="314" name="Google Shape;314;p14"/>
                <p:cNvSpPr/>
                <p:nvPr/>
              </p:nvSpPr>
              <p:spPr>
                <a:xfrm>
                  <a:off x="1339971" y="329578"/>
                  <a:ext cx="4965274" cy="510272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4"/>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6" name="Google Shape;316;p14"/>
            <p:cNvSpPr/>
            <p:nvPr/>
          </p:nvSpPr>
          <p:spPr>
            <a:xfrm>
              <a:off x="7744025" y="3735500"/>
              <a:ext cx="457200" cy="4572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 name="Google Shape;317;p14"/>
          <p:cNvSpPr/>
          <p:nvPr/>
        </p:nvSpPr>
        <p:spPr>
          <a:xfrm flipH="1">
            <a:off x="7223822" y="3537693"/>
            <a:ext cx="462000" cy="4572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4"/>
          <p:cNvSpPr/>
          <p:nvPr/>
        </p:nvSpPr>
        <p:spPr>
          <a:xfrm flipH="1">
            <a:off x="484097" y="1188093"/>
            <a:ext cx="462000" cy="4572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4"/>
          <p:cNvSpPr txBox="1">
            <a:spLocks noGrp="1"/>
          </p:cNvSpPr>
          <p:nvPr>
            <p:ph type="title"/>
          </p:nvPr>
        </p:nvSpPr>
        <p:spPr>
          <a:xfrm>
            <a:off x="2290025" y="292840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20" name="Google Shape;320;p14"/>
          <p:cNvSpPr txBox="1">
            <a:spLocks noGrp="1"/>
          </p:cNvSpPr>
          <p:nvPr>
            <p:ph type="subTitle" idx="1"/>
          </p:nvPr>
        </p:nvSpPr>
        <p:spPr>
          <a:xfrm>
            <a:off x="1458125" y="1188100"/>
            <a:ext cx="6227700" cy="174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458"/>
        <p:cNvGrpSpPr/>
        <p:nvPr/>
      </p:nvGrpSpPr>
      <p:grpSpPr>
        <a:xfrm>
          <a:off x="0" y="0"/>
          <a:ext cx="0" cy="0"/>
          <a:chOff x="0" y="0"/>
          <a:chExt cx="0" cy="0"/>
        </a:xfrm>
      </p:grpSpPr>
      <p:grpSp>
        <p:nvGrpSpPr>
          <p:cNvPr id="459" name="Google Shape;459;p21"/>
          <p:cNvGrpSpPr/>
          <p:nvPr/>
        </p:nvGrpSpPr>
        <p:grpSpPr>
          <a:xfrm>
            <a:off x="-754351" y="-152415"/>
            <a:ext cx="10163071" cy="5391321"/>
            <a:chOff x="-200" y="-541901"/>
            <a:chExt cx="9144387" cy="4850928"/>
          </a:xfrm>
        </p:grpSpPr>
        <p:grpSp>
          <p:nvGrpSpPr>
            <p:cNvPr id="460" name="Google Shape;460;p21"/>
            <p:cNvGrpSpPr/>
            <p:nvPr/>
          </p:nvGrpSpPr>
          <p:grpSpPr>
            <a:xfrm>
              <a:off x="75" y="-541901"/>
              <a:ext cx="3080308" cy="3269023"/>
              <a:chOff x="0" y="0"/>
              <a:chExt cx="2743172" cy="2911232"/>
            </a:xfrm>
          </p:grpSpPr>
          <p:sp>
            <p:nvSpPr>
              <p:cNvPr id="461" name="Google Shape;461;p2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21"/>
            <p:cNvGrpSpPr/>
            <p:nvPr/>
          </p:nvGrpSpPr>
          <p:grpSpPr>
            <a:xfrm>
              <a:off x="3030083" y="-541901"/>
              <a:ext cx="3080308" cy="3269023"/>
              <a:chOff x="0" y="0"/>
              <a:chExt cx="2743172" cy="2911232"/>
            </a:xfrm>
          </p:grpSpPr>
          <p:sp>
            <p:nvSpPr>
              <p:cNvPr id="464" name="Google Shape;464;p2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 name="Google Shape;466;p21"/>
            <p:cNvGrpSpPr/>
            <p:nvPr/>
          </p:nvGrpSpPr>
          <p:grpSpPr>
            <a:xfrm>
              <a:off x="6063879" y="-541901"/>
              <a:ext cx="3080308" cy="3269023"/>
              <a:chOff x="0" y="0"/>
              <a:chExt cx="2743172" cy="2911232"/>
            </a:xfrm>
          </p:grpSpPr>
          <p:sp>
            <p:nvSpPr>
              <p:cNvPr id="467" name="Google Shape;467;p2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 name="Google Shape;469;p21"/>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1"/>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1"/>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 name="Google Shape;472;p21"/>
          <p:cNvSpPr/>
          <p:nvPr/>
        </p:nvSpPr>
        <p:spPr>
          <a:xfrm rot="10800000" flipH="1">
            <a:off x="7715300" y="3907494"/>
            <a:ext cx="1427197" cy="701006"/>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1"/>
          <p:cNvSpPr/>
          <p:nvPr/>
        </p:nvSpPr>
        <p:spPr>
          <a:xfrm rot="10800000">
            <a:off x="1500" y="534994"/>
            <a:ext cx="1427197" cy="701006"/>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1"/>
          <p:cNvSpPr/>
          <p:nvPr/>
        </p:nvSpPr>
        <p:spPr>
          <a:xfrm flipH="1">
            <a:off x="5627752" y="4440841"/>
            <a:ext cx="320100" cy="320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1"/>
          <p:cNvSpPr/>
          <p:nvPr/>
        </p:nvSpPr>
        <p:spPr>
          <a:xfrm flipH="1">
            <a:off x="8428903" y="2635678"/>
            <a:ext cx="4572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1"/>
          <p:cNvSpPr/>
          <p:nvPr/>
        </p:nvSpPr>
        <p:spPr>
          <a:xfrm>
            <a:off x="8017300" y="443500"/>
            <a:ext cx="183000" cy="183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1"/>
          <p:cNvSpPr/>
          <p:nvPr/>
        </p:nvSpPr>
        <p:spPr>
          <a:xfrm>
            <a:off x="6658204" y="794000"/>
            <a:ext cx="223800" cy="2238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1"/>
          <p:cNvSpPr/>
          <p:nvPr/>
        </p:nvSpPr>
        <p:spPr>
          <a:xfrm>
            <a:off x="2279988" y="4425650"/>
            <a:ext cx="365700" cy="3657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1"/>
          <p:cNvSpPr/>
          <p:nvPr/>
        </p:nvSpPr>
        <p:spPr>
          <a:xfrm flipH="1">
            <a:off x="638378" y="4211253"/>
            <a:ext cx="4572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1"/>
          <p:cNvSpPr/>
          <p:nvPr/>
        </p:nvSpPr>
        <p:spPr>
          <a:xfrm flipH="1">
            <a:off x="7395200" y="214900"/>
            <a:ext cx="320100" cy="3201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1"/>
          <p:cNvSpPr txBox="1">
            <a:spLocks noGrp="1"/>
          </p:cNvSpPr>
          <p:nvPr>
            <p:ph type="subTitle" idx="1"/>
          </p:nvPr>
        </p:nvSpPr>
        <p:spPr>
          <a:xfrm>
            <a:off x="720000" y="1894650"/>
            <a:ext cx="2385900" cy="1354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2" name="Google Shape;482;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Numbers and text">
  <p:cSld name="BLANK_1_1_1_1_1_1_3">
    <p:spTree>
      <p:nvGrpSpPr>
        <p:cNvPr id="1" name="Shape 647"/>
        <p:cNvGrpSpPr/>
        <p:nvPr/>
      </p:nvGrpSpPr>
      <p:grpSpPr>
        <a:xfrm>
          <a:off x="0" y="0"/>
          <a:ext cx="0" cy="0"/>
          <a:chOff x="0" y="0"/>
          <a:chExt cx="0" cy="0"/>
        </a:xfrm>
      </p:grpSpPr>
      <p:grpSp>
        <p:nvGrpSpPr>
          <p:cNvPr id="648" name="Google Shape;648;p28"/>
          <p:cNvGrpSpPr/>
          <p:nvPr/>
        </p:nvGrpSpPr>
        <p:grpSpPr>
          <a:xfrm>
            <a:off x="-754351" y="-152415"/>
            <a:ext cx="10163071" cy="5391321"/>
            <a:chOff x="-200" y="-541901"/>
            <a:chExt cx="9144387" cy="4850928"/>
          </a:xfrm>
        </p:grpSpPr>
        <p:grpSp>
          <p:nvGrpSpPr>
            <p:cNvPr id="649" name="Google Shape;649;p28"/>
            <p:cNvGrpSpPr/>
            <p:nvPr/>
          </p:nvGrpSpPr>
          <p:grpSpPr>
            <a:xfrm>
              <a:off x="75" y="-541901"/>
              <a:ext cx="3080308" cy="3269023"/>
              <a:chOff x="0" y="0"/>
              <a:chExt cx="2743172" cy="2911232"/>
            </a:xfrm>
          </p:grpSpPr>
          <p:sp>
            <p:nvSpPr>
              <p:cNvPr id="650" name="Google Shape;650;p2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 name="Google Shape;652;p28"/>
            <p:cNvGrpSpPr/>
            <p:nvPr/>
          </p:nvGrpSpPr>
          <p:grpSpPr>
            <a:xfrm>
              <a:off x="3030083" y="-541901"/>
              <a:ext cx="3080308" cy="3269023"/>
              <a:chOff x="0" y="0"/>
              <a:chExt cx="2743172" cy="2911232"/>
            </a:xfrm>
          </p:grpSpPr>
          <p:sp>
            <p:nvSpPr>
              <p:cNvPr id="653" name="Google Shape;653;p2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 name="Google Shape;655;p28"/>
            <p:cNvGrpSpPr/>
            <p:nvPr/>
          </p:nvGrpSpPr>
          <p:grpSpPr>
            <a:xfrm>
              <a:off x="6063879" y="-541901"/>
              <a:ext cx="3080308" cy="3269023"/>
              <a:chOff x="0" y="0"/>
              <a:chExt cx="2743172" cy="2911232"/>
            </a:xfrm>
          </p:grpSpPr>
          <p:sp>
            <p:nvSpPr>
              <p:cNvPr id="656" name="Google Shape;656;p2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 name="Google Shape;658;p28"/>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8"/>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8"/>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 name="Google Shape;661;p28"/>
          <p:cNvSpPr/>
          <p:nvPr/>
        </p:nvSpPr>
        <p:spPr>
          <a:xfrm flipH="1">
            <a:off x="8428898" y="388598"/>
            <a:ext cx="292800" cy="2928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8"/>
          <p:cNvSpPr/>
          <p:nvPr/>
        </p:nvSpPr>
        <p:spPr>
          <a:xfrm>
            <a:off x="3501500" y="443500"/>
            <a:ext cx="183000" cy="183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8"/>
          <p:cNvSpPr/>
          <p:nvPr/>
        </p:nvSpPr>
        <p:spPr>
          <a:xfrm flipH="1">
            <a:off x="192823" y="1840136"/>
            <a:ext cx="292800" cy="2928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flipH="1">
            <a:off x="8376473" y="4462098"/>
            <a:ext cx="292800" cy="2928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a:off x="939550" y="4486375"/>
            <a:ext cx="183000" cy="183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8"/>
          <p:cNvSpPr/>
          <p:nvPr/>
        </p:nvSpPr>
        <p:spPr>
          <a:xfrm flipH="1">
            <a:off x="1122548" y="388611"/>
            <a:ext cx="292800" cy="2928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8"/>
          <p:cNvSpPr/>
          <p:nvPr/>
        </p:nvSpPr>
        <p:spPr>
          <a:xfrm>
            <a:off x="5122500" y="4519675"/>
            <a:ext cx="183000" cy="183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8"/>
          <p:cNvSpPr txBox="1">
            <a:spLocks noGrp="1"/>
          </p:cNvSpPr>
          <p:nvPr>
            <p:ph type="title" hasCustomPrompt="1"/>
          </p:nvPr>
        </p:nvSpPr>
        <p:spPr>
          <a:xfrm>
            <a:off x="1273350" y="1269000"/>
            <a:ext cx="20400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69" name="Google Shape;669;p28"/>
          <p:cNvSpPr txBox="1">
            <a:spLocks noGrp="1"/>
          </p:cNvSpPr>
          <p:nvPr>
            <p:ph type="subTitle" idx="1"/>
          </p:nvPr>
        </p:nvSpPr>
        <p:spPr>
          <a:xfrm>
            <a:off x="1085300" y="2192799"/>
            <a:ext cx="24162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0" name="Google Shape;670;p28"/>
          <p:cNvSpPr txBox="1">
            <a:spLocks noGrp="1"/>
          </p:cNvSpPr>
          <p:nvPr>
            <p:ph type="title" idx="2" hasCustomPrompt="1"/>
          </p:nvPr>
        </p:nvSpPr>
        <p:spPr>
          <a:xfrm>
            <a:off x="5718900" y="1269012"/>
            <a:ext cx="24141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6200"/>
              <a:buNone/>
              <a:defRPr sz="6200">
                <a:solidFill>
                  <a:schemeClr val="lt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71" name="Google Shape;671;p28"/>
          <p:cNvSpPr txBox="1">
            <a:spLocks noGrp="1"/>
          </p:cNvSpPr>
          <p:nvPr>
            <p:ph type="subTitle" idx="3"/>
          </p:nvPr>
        </p:nvSpPr>
        <p:spPr>
          <a:xfrm>
            <a:off x="5718900" y="2192799"/>
            <a:ext cx="24141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2" name="Google Shape;672;p28"/>
          <p:cNvSpPr txBox="1">
            <a:spLocks noGrp="1"/>
          </p:cNvSpPr>
          <p:nvPr>
            <p:ph type="title" idx="4" hasCustomPrompt="1"/>
          </p:nvPr>
        </p:nvSpPr>
        <p:spPr>
          <a:xfrm>
            <a:off x="1273350" y="2870400"/>
            <a:ext cx="20400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73" name="Google Shape;673;p28"/>
          <p:cNvSpPr txBox="1">
            <a:spLocks noGrp="1"/>
          </p:cNvSpPr>
          <p:nvPr>
            <p:ph type="subTitle" idx="5"/>
          </p:nvPr>
        </p:nvSpPr>
        <p:spPr>
          <a:xfrm>
            <a:off x="1085300" y="3805027"/>
            <a:ext cx="24162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4" name="Google Shape;674;p28"/>
          <p:cNvSpPr txBox="1">
            <a:spLocks noGrp="1"/>
          </p:cNvSpPr>
          <p:nvPr>
            <p:ph type="title" idx="6" hasCustomPrompt="1"/>
          </p:nvPr>
        </p:nvSpPr>
        <p:spPr>
          <a:xfrm>
            <a:off x="5718900" y="2870412"/>
            <a:ext cx="24141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75" name="Google Shape;675;p28"/>
          <p:cNvSpPr txBox="1">
            <a:spLocks noGrp="1"/>
          </p:cNvSpPr>
          <p:nvPr>
            <p:ph type="subTitle" idx="7"/>
          </p:nvPr>
        </p:nvSpPr>
        <p:spPr>
          <a:xfrm>
            <a:off x="5718900" y="3805027"/>
            <a:ext cx="24141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706"/>
        <p:cNvGrpSpPr/>
        <p:nvPr/>
      </p:nvGrpSpPr>
      <p:grpSpPr>
        <a:xfrm>
          <a:off x="0" y="0"/>
          <a:ext cx="0" cy="0"/>
          <a:chOff x="0" y="0"/>
          <a:chExt cx="0" cy="0"/>
        </a:xfrm>
      </p:grpSpPr>
      <p:grpSp>
        <p:nvGrpSpPr>
          <p:cNvPr id="707" name="Google Shape;707;p30"/>
          <p:cNvGrpSpPr/>
          <p:nvPr/>
        </p:nvGrpSpPr>
        <p:grpSpPr>
          <a:xfrm>
            <a:off x="-754351" y="-152415"/>
            <a:ext cx="10163071" cy="5391321"/>
            <a:chOff x="-200" y="-541901"/>
            <a:chExt cx="9144387" cy="4850928"/>
          </a:xfrm>
        </p:grpSpPr>
        <p:grpSp>
          <p:nvGrpSpPr>
            <p:cNvPr id="708" name="Google Shape;708;p30"/>
            <p:cNvGrpSpPr/>
            <p:nvPr/>
          </p:nvGrpSpPr>
          <p:grpSpPr>
            <a:xfrm>
              <a:off x="75" y="-541901"/>
              <a:ext cx="3080308" cy="3269023"/>
              <a:chOff x="0" y="0"/>
              <a:chExt cx="2743172" cy="2911232"/>
            </a:xfrm>
          </p:grpSpPr>
          <p:sp>
            <p:nvSpPr>
              <p:cNvPr id="709" name="Google Shape;709;p30"/>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0"/>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30"/>
            <p:cNvGrpSpPr/>
            <p:nvPr/>
          </p:nvGrpSpPr>
          <p:grpSpPr>
            <a:xfrm>
              <a:off x="3030083" y="-541901"/>
              <a:ext cx="3080308" cy="3269023"/>
              <a:chOff x="0" y="0"/>
              <a:chExt cx="2743172" cy="2911232"/>
            </a:xfrm>
          </p:grpSpPr>
          <p:sp>
            <p:nvSpPr>
              <p:cNvPr id="712" name="Google Shape;712;p30"/>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0"/>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30"/>
            <p:cNvGrpSpPr/>
            <p:nvPr/>
          </p:nvGrpSpPr>
          <p:grpSpPr>
            <a:xfrm>
              <a:off x="6063879" y="-541901"/>
              <a:ext cx="3080308" cy="3269023"/>
              <a:chOff x="0" y="0"/>
              <a:chExt cx="2743172" cy="2911232"/>
            </a:xfrm>
          </p:grpSpPr>
          <p:sp>
            <p:nvSpPr>
              <p:cNvPr id="715" name="Google Shape;715;p30"/>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0"/>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 name="Google Shape;717;p30"/>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0"/>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0"/>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 name="Google Shape;720;p30"/>
          <p:cNvGrpSpPr/>
          <p:nvPr/>
        </p:nvGrpSpPr>
        <p:grpSpPr>
          <a:xfrm flipH="1">
            <a:off x="5080202" y="4002272"/>
            <a:ext cx="1837490" cy="1791145"/>
            <a:chOff x="1591613" y="1114350"/>
            <a:chExt cx="2914800" cy="2914800"/>
          </a:xfrm>
        </p:grpSpPr>
        <p:sp>
          <p:nvSpPr>
            <p:cNvPr id="721" name="Google Shape;721;p30"/>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 name="Google Shape;722;p30"/>
            <p:cNvGrpSpPr/>
            <p:nvPr/>
          </p:nvGrpSpPr>
          <p:grpSpPr>
            <a:xfrm>
              <a:off x="1856116" y="1365163"/>
              <a:ext cx="2385792" cy="2413173"/>
              <a:chOff x="1260975" y="238125"/>
              <a:chExt cx="5083725" cy="5224450"/>
            </a:xfrm>
          </p:grpSpPr>
          <p:sp>
            <p:nvSpPr>
              <p:cNvPr id="723" name="Google Shape;723;p30"/>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0"/>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5" name="Google Shape;725;p30"/>
          <p:cNvSpPr/>
          <p:nvPr/>
        </p:nvSpPr>
        <p:spPr>
          <a:xfrm flipH="1">
            <a:off x="-453900" y="1925743"/>
            <a:ext cx="11832522" cy="4902506"/>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 name="Google Shape;726;p30"/>
          <p:cNvGrpSpPr/>
          <p:nvPr/>
        </p:nvGrpSpPr>
        <p:grpSpPr>
          <a:xfrm flipH="1">
            <a:off x="406747" y="3121893"/>
            <a:ext cx="1300500" cy="1288800"/>
            <a:chOff x="7322375" y="3319700"/>
            <a:chExt cx="1300500" cy="1288800"/>
          </a:xfrm>
        </p:grpSpPr>
        <p:grpSp>
          <p:nvGrpSpPr>
            <p:cNvPr id="727" name="Google Shape;727;p30"/>
            <p:cNvGrpSpPr/>
            <p:nvPr/>
          </p:nvGrpSpPr>
          <p:grpSpPr>
            <a:xfrm>
              <a:off x="7322375" y="3319700"/>
              <a:ext cx="1300500" cy="1288800"/>
              <a:chOff x="4887150" y="3315475"/>
              <a:chExt cx="1300500" cy="1288800"/>
            </a:xfrm>
          </p:grpSpPr>
          <p:sp>
            <p:nvSpPr>
              <p:cNvPr id="728" name="Google Shape;728;p30"/>
              <p:cNvSpPr/>
              <p:nvPr/>
            </p:nvSpPr>
            <p:spPr>
              <a:xfrm>
                <a:off x="4887150" y="3315475"/>
                <a:ext cx="1300500" cy="1288800"/>
              </a:xfrm>
              <a:prstGeom prst="ellipse">
                <a:avLst/>
              </a:prstGeom>
              <a:solidFill>
                <a:schemeClr val="l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 name="Google Shape;729;p30"/>
              <p:cNvGrpSpPr/>
              <p:nvPr/>
            </p:nvGrpSpPr>
            <p:grpSpPr>
              <a:xfrm>
                <a:off x="4906920" y="3321044"/>
                <a:ext cx="1268131" cy="1271088"/>
                <a:chOff x="1339971" y="329578"/>
                <a:chExt cx="4965274" cy="5102720"/>
              </a:xfrm>
            </p:grpSpPr>
            <p:sp>
              <p:nvSpPr>
                <p:cNvPr id="730" name="Google Shape;730;p30"/>
                <p:cNvSpPr/>
                <p:nvPr/>
              </p:nvSpPr>
              <p:spPr>
                <a:xfrm>
                  <a:off x="1339971" y="329578"/>
                  <a:ext cx="4965274" cy="510272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0"/>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2" name="Google Shape;732;p30"/>
            <p:cNvSpPr/>
            <p:nvPr/>
          </p:nvSpPr>
          <p:spPr>
            <a:xfrm>
              <a:off x="7744025" y="3735500"/>
              <a:ext cx="457200" cy="457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 name="Google Shape;733;p30"/>
          <p:cNvSpPr/>
          <p:nvPr/>
        </p:nvSpPr>
        <p:spPr>
          <a:xfrm flipH="1">
            <a:off x="1275647" y="827493"/>
            <a:ext cx="282300" cy="2835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0"/>
          <p:cNvSpPr/>
          <p:nvPr/>
        </p:nvSpPr>
        <p:spPr>
          <a:xfrm flipH="1">
            <a:off x="7341447" y="3537693"/>
            <a:ext cx="4620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0"/>
          <p:cNvSpPr/>
          <p:nvPr/>
        </p:nvSpPr>
        <p:spPr>
          <a:xfrm>
            <a:off x="7067250" y="2844550"/>
            <a:ext cx="274200" cy="274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0"/>
          <p:cNvSpPr/>
          <p:nvPr/>
        </p:nvSpPr>
        <p:spPr>
          <a:xfrm flipH="1">
            <a:off x="484097" y="1188093"/>
            <a:ext cx="4620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0"/>
          <p:cNvSpPr/>
          <p:nvPr/>
        </p:nvSpPr>
        <p:spPr>
          <a:xfrm>
            <a:off x="1960725" y="1921100"/>
            <a:ext cx="183000" cy="183000"/>
          </a:xfrm>
          <a:prstGeom prst="ellipse">
            <a:avLst/>
          </a:prstGeom>
          <a:solidFill>
            <a:schemeClr val="accent2"/>
          </a:solidFill>
          <a:ln>
            <a:noFill/>
          </a:ln>
          <a:effectLst>
            <a:outerShdw blurRad="57150" dist="19050" dir="5400000" algn="bl" rotWithShape="0">
              <a:srgbClr val="000000">
                <a:alpha val="4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0"/>
          <p:cNvSpPr txBox="1">
            <a:spLocks noGrp="1"/>
          </p:cNvSpPr>
          <p:nvPr>
            <p:ph type="ctrTitle"/>
          </p:nvPr>
        </p:nvSpPr>
        <p:spPr>
          <a:xfrm>
            <a:off x="2429950" y="517425"/>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8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739" name="Google Shape;739;p30"/>
          <p:cNvSpPr txBox="1">
            <a:spLocks noGrp="1"/>
          </p:cNvSpPr>
          <p:nvPr>
            <p:ph type="subTitle" idx="1"/>
          </p:nvPr>
        </p:nvSpPr>
        <p:spPr>
          <a:xfrm>
            <a:off x="2425075" y="1552150"/>
            <a:ext cx="4293900" cy="129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740" name="Google Shape;740;p30"/>
          <p:cNvSpPr txBox="1"/>
          <p:nvPr/>
        </p:nvSpPr>
        <p:spPr>
          <a:xfrm>
            <a:off x="2406175" y="2926975"/>
            <a:ext cx="4312800" cy="5481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1"/>
                </a:solidFill>
                <a:latin typeface="Alegreya Sans"/>
                <a:ea typeface="Alegreya Sans"/>
                <a:cs typeface="Alegreya Sans"/>
                <a:sym typeface="Alegreya Sans"/>
              </a:rPr>
              <a:t>CREDITS: This presentation template was created </a:t>
            </a:r>
            <a:r>
              <a:rPr lang="en" sz="1200" b="1">
                <a:solidFill>
                  <a:schemeClr val="dk1"/>
                </a:solidFill>
                <a:latin typeface="Alegreya Sans"/>
                <a:ea typeface="Alegreya Sans"/>
                <a:cs typeface="Alegreya Sans"/>
                <a:sym typeface="Alegreya Sans"/>
              </a:rPr>
              <a:t>by </a:t>
            </a:r>
            <a:r>
              <a:rPr lang="en" sz="1200" b="1">
                <a:solidFill>
                  <a:schemeClr val="dk1"/>
                </a:solidFill>
                <a:uFill>
                  <a:noFill/>
                </a:uFill>
                <a:latin typeface="Alegreya Sans"/>
                <a:ea typeface="Alegreya Sans"/>
                <a:cs typeface="Alegreya Sans"/>
                <a:sym typeface="Alegreya Sans"/>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b="1">
                <a:solidFill>
                  <a:schemeClr val="dk1"/>
                </a:solidFill>
                <a:latin typeface="Alegreya Sans"/>
                <a:ea typeface="Alegreya Sans"/>
                <a:cs typeface="Alegreya Sans"/>
                <a:sym typeface="Alegreya Sans"/>
              </a:rPr>
              <a:t>,</a:t>
            </a:r>
            <a:r>
              <a:rPr lang="en" sz="1200">
                <a:solidFill>
                  <a:schemeClr val="dk1"/>
                </a:solidFill>
                <a:latin typeface="Alegreya Sans"/>
                <a:ea typeface="Alegreya Sans"/>
                <a:cs typeface="Alegreya Sans"/>
                <a:sym typeface="Alegreya Sans"/>
              </a:rPr>
              <a:t> including icons</a:t>
            </a:r>
            <a:r>
              <a:rPr lang="en" sz="1200" b="1">
                <a:solidFill>
                  <a:schemeClr val="dk1"/>
                </a:solidFill>
                <a:latin typeface="Alegreya Sans"/>
                <a:ea typeface="Alegreya Sans"/>
                <a:cs typeface="Alegreya Sans"/>
                <a:sym typeface="Alegreya Sans"/>
              </a:rPr>
              <a:t> by </a:t>
            </a:r>
            <a:r>
              <a:rPr lang="en" sz="1200" b="1">
                <a:solidFill>
                  <a:schemeClr val="dk1"/>
                </a:solidFill>
                <a:uFill>
                  <a:noFill/>
                </a:uFill>
                <a:latin typeface="Alegreya Sans"/>
                <a:ea typeface="Alegreya Sans"/>
                <a:cs typeface="Alegreya Sans"/>
                <a:sym typeface="Alegreya Sa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b="1">
                <a:solidFill>
                  <a:schemeClr val="dk1"/>
                </a:solidFill>
                <a:latin typeface="Alegreya Sans"/>
                <a:ea typeface="Alegreya Sans"/>
                <a:cs typeface="Alegreya Sans"/>
                <a:sym typeface="Alegreya Sans"/>
              </a:rPr>
              <a:t> </a:t>
            </a:r>
            <a:r>
              <a:rPr lang="en" sz="1200">
                <a:solidFill>
                  <a:schemeClr val="dk1"/>
                </a:solidFill>
                <a:latin typeface="Alegreya Sans"/>
                <a:ea typeface="Alegreya Sans"/>
                <a:cs typeface="Alegreya Sans"/>
                <a:sym typeface="Alegreya Sans"/>
              </a:rPr>
              <a:t>and infographics &amp; images </a:t>
            </a:r>
            <a:r>
              <a:rPr lang="en" sz="1200" b="1">
                <a:solidFill>
                  <a:schemeClr val="dk1"/>
                </a:solidFill>
                <a:latin typeface="Alegreya Sans"/>
                <a:ea typeface="Alegreya Sans"/>
                <a:cs typeface="Alegreya Sans"/>
                <a:sym typeface="Alegreya Sans"/>
              </a:rPr>
              <a:t>by </a:t>
            </a:r>
            <a:r>
              <a:rPr lang="en" sz="1200" b="1">
                <a:solidFill>
                  <a:schemeClr val="dk1"/>
                </a:solidFill>
                <a:uFill>
                  <a:noFill/>
                </a:uFill>
                <a:latin typeface="Alegreya Sans"/>
                <a:ea typeface="Alegreya Sans"/>
                <a:cs typeface="Alegreya Sans"/>
                <a:sym typeface="Alegreya Sans"/>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sz="1200" b="1">
              <a:solidFill>
                <a:schemeClr val="dk1"/>
              </a:solidFill>
              <a:latin typeface="Alegreya Sans"/>
              <a:ea typeface="Alegreya Sans"/>
              <a:cs typeface="Alegreya Sans"/>
              <a:sym typeface="Alegreya Sans"/>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445025"/>
            <a:ext cx="77139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4000"/>
              <a:buFont typeface="Tulpen One"/>
              <a:buNone/>
              <a:defRPr sz="4000">
                <a:solidFill>
                  <a:schemeClr val="dk1"/>
                </a:solidFill>
                <a:latin typeface="Tulpen One"/>
                <a:ea typeface="Tulpen One"/>
                <a:cs typeface="Tulpen One"/>
                <a:sym typeface="Tulpen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5100" y="1152475"/>
            <a:ext cx="7713900" cy="34560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1pPr>
            <a:lvl2pPr marL="914400" lvl="1"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2pPr>
            <a:lvl3pPr marL="1371600" lvl="2"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3pPr>
            <a:lvl4pPr marL="1828800" lvl="3"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4pPr>
            <a:lvl5pPr marL="2286000" lvl="4"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5pPr>
            <a:lvl6pPr marL="2743200" lvl="5"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6pPr>
            <a:lvl7pPr marL="3200400" lvl="6"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7pPr>
            <a:lvl8pPr marL="3657600" lvl="7"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8pPr>
            <a:lvl9pPr marL="4114800" lvl="8" indent="-317500">
              <a:lnSpc>
                <a:spcPct val="115000"/>
              </a:lnSpc>
              <a:spcBef>
                <a:spcPts val="1600"/>
              </a:spcBef>
              <a:spcAft>
                <a:spcPts val="1600"/>
              </a:spcAft>
              <a:buClr>
                <a:schemeClr val="dk1"/>
              </a:buClr>
              <a:buSzPts val="1400"/>
              <a:buFont typeface="Alegreya Sans"/>
              <a:buChar char="■"/>
              <a:defRPr>
                <a:solidFill>
                  <a:schemeClr val="dk1"/>
                </a:solidFill>
                <a:latin typeface="Alegreya Sans"/>
                <a:ea typeface="Alegreya Sans"/>
                <a:cs typeface="Alegreya Sans"/>
                <a:sym typeface="Alegreya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8" r:id="rId5"/>
    <p:sldLayoutId id="2147483660" r:id="rId6"/>
    <p:sldLayoutId id="2147483667" r:id="rId7"/>
    <p:sldLayoutId id="2147483674" r:id="rId8"/>
    <p:sldLayoutId id="2147483676" r:id="rId9"/>
    <p:sldLayoutId id="2147483677" r:id="rId10"/>
    <p:sldLayoutId id="2147483678" r:id="rId1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jp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xml"/><Relationship Id="rId1" Type="http://schemas.openxmlformats.org/officeDocument/2006/relationships/slideLayout" Target="../slideLayouts/slideLayout4.xml"/><Relationship Id="rId4" Type="http://schemas.openxmlformats.org/officeDocument/2006/relationships/image" Target="../media/image6.jpeg"/></Relationships>
</file>

<file path=ppt/slides/_rels/slide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09"/>
        <p:cNvGrpSpPr/>
        <p:nvPr/>
      </p:nvGrpSpPr>
      <p:grpSpPr>
        <a:xfrm>
          <a:off x="0" y="0"/>
          <a:ext cx="0" cy="0"/>
          <a:chOff x="0" y="0"/>
          <a:chExt cx="0" cy="0"/>
        </a:xfrm>
      </p:grpSpPr>
      <p:sp>
        <p:nvSpPr>
          <p:cNvPr id="810" name="Google Shape;810;p35"/>
          <p:cNvSpPr txBox="1">
            <a:spLocks noGrp="1"/>
          </p:cNvSpPr>
          <p:nvPr>
            <p:ph type="ctrTitle"/>
          </p:nvPr>
        </p:nvSpPr>
        <p:spPr>
          <a:xfrm>
            <a:off x="1769144" y="2225580"/>
            <a:ext cx="5491500" cy="2180400"/>
          </a:xfrm>
          <a:prstGeom prst="rect">
            <a:avLst/>
          </a:prstGeom>
        </p:spPr>
        <p:txBody>
          <a:bodyPr spcFirstLastPara="1" wrap="square" lIns="91425" tIns="91425" rIns="91425" bIns="91425" anchor="ctr" anchorCtr="0">
            <a:noAutofit/>
          </a:bodyPr>
          <a:lstStyle/>
          <a:p>
            <a:pPr lvl="0"/>
            <a:r>
              <a:rPr lang="en-US" sz="2000" i="1" dirty="0">
                <a:latin typeface="+mn-lt"/>
              </a:rPr>
              <a:t>Dear Members of the OECD Academy, Esteemed Colleagues,</a:t>
            </a:r>
            <a:br>
              <a:rPr lang="en-US" sz="2000" i="1" dirty="0">
                <a:latin typeface="+mn-lt"/>
              </a:rPr>
            </a:br>
            <a:r>
              <a:rPr lang="en-US" sz="2000" i="1" dirty="0">
                <a:latin typeface="+mn-lt"/>
              </a:rPr>
              <a:t/>
            </a:r>
            <a:br>
              <a:rPr lang="en-US" sz="2000" i="1" dirty="0">
                <a:latin typeface="+mn-lt"/>
              </a:rPr>
            </a:br>
            <a:r>
              <a:rPr lang="en-US" sz="2000" i="1" dirty="0">
                <a:latin typeface="+mn-lt"/>
              </a:rPr>
              <a:t>Greetings to all</a:t>
            </a:r>
            <a:br>
              <a:rPr lang="en-US" sz="2000" i="1" dirty="0">
                <a:latin typeface="+mn-lt"/>
              </a:rPr>
            </a:br>
            <a:r>
              <a:rPr lang="en-US" sz="2000" i="1" dirty="0">
                <a:latin typeface="+mn-lt"/>
              </a:rPr>
              <a:t/>
            </a:r>
            <a:br>
              <a:rPr lang="en-US" sz="2000" i="1" dirty="0">
                <a:latin typeface="+mn-lt"/>
              </a:rPr>
            </a:br>
            <a:r>
              <a:rPr lang="en-US" sz="2000" i="1" dirty="0">
                <a:latin typeface="+mn-lt"/>
              </a:rPr>
              <a:t>We would like to extend our sincere gratitude to the OECD Academy for the opportunity to participate in this valuable program.</a:t>
            </a:r>
            <a:br>
              <a:rPr lang="en-US" sz="2000" i="1" dirty="0">
                <a:latin typeface="+mn-lt"/>
              </a:rPr>
            </a:br>
            <a:r>
              <a:rPr lang="en-US" sz="2000" i="1" dirty="0">
                <a:latin typeface="+mn-lt"/>
              </a:rPr>
              <a:t>It is a great honor for us to be here, representing the Republic of Armenia and the State Revenue Committee.</a:t>
            </a:r>
            <a:endParaRPr sz="2000" i="1" dirty="0">
              <a:latin typeface="+mn-lt"/>
            </a:endParaRPr>
          </a:p>
        </p:txBody>
      </p:sp>
      <p:sp>
        <p:nvSpPr>
          <p:cNvPr id="812" name="Google Shape;812;p35"/>
          <p:cNvSpPr/>
          <p:nvPr/>
        </p:nvSpPr>
        <p:spPr>
          <a:xfrm rot="10800000" flipH="1">
            <a:off x="7712525" y="4019799"/>
            <a:ext cx="312600" cy="310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 name="Google Shape;813;p35"/>
          <p:cNvGrpSpPr/>
          <p:nvPr/>
        </p:nvGrpSpPr>
        <p:grpSpPr>
          <a:xfrm rot="10800000" flipH="1">
            <a:off x="7712518" y="1197232"/>
            <a:ext cx="1097232" cy="1088778"/>
            <a:chOff x="7322375" y="3319700"/>
            <a:chExt cx="1300500" cy="1288800"/>
          </a:xfrm>
        </p:grpSpPr>
        <p:grpSp>
          <p:nvGrpSpPr>
            <p:cNvPr id="814" name="Google Shape;814;p35"/>
            <p:cNvGrpSpPr/>
            <p:nvPr/>
          </p:nvGrpSpPr>
          <p:grpSpPr>
            <a:xfrm>
              <a:off x="7322375" y="3319700"/>
              <a:ext cx="1300500" cy="1288800"/>
              <a:chOff x="4887150" y="3315475"/>
              <a:chExt cx="1300500" cy="1288800"/>
            </a:xfrm>
          </p:grpSpPr>
          <p:sp>
            <p:nvSpPr>
              <p:cNvPr id="815" name="Google Shape;815;p35"/>
              <p:cNvSpPr/>
              <p:nvPr/>
            </p:nvSpPr>
            <p:spPr>
              <a:xfrm>
                <a:off x="4887150" y="3315475"/>
                <a:ext cx="1300500" cy="1288800"/>
              </a:xfrm>
              <a:prstGeom prst="ellipse">
                <a:avLst/>
              </a:prstGeom>
              <a:solidFill>
                <a:schemeClr val="l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 name="Google Shape;816;p35"/>
              <p:cNvGrpSpPr/>
              <p:nvPr/>
            </p:nvGrpSpPr>
            <p:grpSpPr>
              <a:xfrm>
                <a:off x="4906920" y="3321044"/>
                <a:ext cx="1268131" cy="1271088"/>
                <a:chOff x="1339971" y="329578"/>
                <a:chExt cx="4965274" cy="5102720"/>
              </a:xfrm>
            </p:grpSpPr>
            <p:sp>
              <p:nvSpPr>
                <p:cNvPr id="817" name="Google Shape;817;p35"/>
                <p:cNvSpPr/>
                <p:nvPr/>
              </p:nvSpPr>
              <p:spPr>
                <a:xfrm>
                  <a:off x="1339971" y="329578"/>
                  <a:ext cx="4965274" cy="510272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19" name="Google Shape;819;p35"/>
            <p:cNvSpPr/>
            <p:nvPr/>
          </p:nvSpPr>
          <p:spPr>
            <a:xfrm>
              <a:off x="7744025" y="3735500"/>
              <a:ext cx="457200" cy="457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 name="Google Shape;820;p35"/>
          <p:cNvSpPr/>
          <p:nvPr/>
        </p:nvSpPr>
        <p:spPr>
          <a:xfrm rot="10800000" flipH="1">
            <a:off x="1416225" y="2698399"/>
            <a:ext cx="4620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1314027" cy="1181536"/>
          </a:xfrm>
          <a:prstGeom prst="rect">
            <a:avLst/>
          </a:prstGeom>
        </p:spPr>
      </p:pic>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30689" y="0"/>
            <a:ext cx="1446629" cy="1181536"/>
          </a:xfrm>
          <a:prstGeom prst="rect">
            <a:avLst/>
          </a:prstGeom>
        </p:spPr>
      </p:pic>
      <p:pic>
        <p:nvPicPr>
          <p:cNvPr id="18" name="Picture 1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643" y="1249152"/>
            <a:ext cx="2030758" cy="1304396"/>
          </a:xfrm>
          <a:prstGeom prst="rect">
            <a:avLst/>
          </a:prstGeom>
        </p:spPr>
      </p:pic>
      <p:pic>
        <p:nvPicPr>
          <p:cNvPr id="19" name="Picture 1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862648" y="1247544"/>
            <a:ext cx="2314670" cy="1306004"/>
          </a:xfrm>
          <a:prstGeom prst="rect">
            <a:avLst/>
          </a:prstGeom>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24"/>
        <p:cNvGrpSpPr/>
        <p:nvPr/>
      </p:nvGrpSpPr>
      <p:grpSpPr>
        <a:xfrm>
          <a:off x="0" y="0"/>
          <a:ext cx="0" cy="0"/>
          <a:chOff x="0" y="0"/>
          <a:chExt cx="0" cy="0"/>
        </a:xfrm>
      </p:grpSpPr>
      <p:sp>
        <p:nvSpPr>
          <p:cNvPr id="825" name="Google Shape;825;p3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lvl="0"/>
            <a:r>
              <a:rPr lang="en-US" dirty="0"/>
              <a:t>About Us: Our Professional Roles and Background</a:t>
            </a:r>
            <a:endParaRPr dirty="0"/>
          </a:p>
        </p:txBody>
      </p:sp>
      <p:sp>
        <p:nvSpPr>
          <p:cNvPr id="826" name="Google Shape;826;p36"/>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p>
            <a:r>
              <a:rPr lang="en-US" sz="1100" b="1" dirty="0" smtClean="0"/>
              <a:t>Mr. </a:t>
            </a:r>
            <a:r>
              <a:rPr lang="en-US" sz="1100" b="1" dirty="0" err="1" smtClean="0"/>
              <a:t>Sevada</a:t>
            </a:r>
            <a:r>
              <a:rPr lang="en-US" sz="1100" b="1" dirty="0" smtClean="0"/>
              <a:t> </a:t>
            </a:r>
            <a:r>
              <a:rPr lang="en-US" sz="1100" b="1" dirty="0" err="1"/>
              <a:t>Hakobyan</a:t>
            </a:r>
            <a:r>
              <a:rPr lang="en-US" sz="1100" dirty="0"/>
              <a:t> – Head of the </a:t>
            </a:r>
            <a:r>
              <a:rPr lang="en-US" sz="1100" b="1" dirty="0"/>
              <a:t>Digital Forensic Laboratory Department</a:t>
            </a:r>
            <a:r>
              <a:rPr lang="hy-AM" sz="1100" b="1" dirty="0"/>
              <a:t/>
            </a:r>
            <a:br>
              <a:rPr lang="hy-AM" sz="1100" b="1" dirty="0"/>
            </a:br>
            <a:r>
              <a:rPr lang="en-US" sz="1100" dirty="0"/>
              <a:t/>
            </a:r>
            <a:br>
              <a:rPr lang="en-US" sz="1100" dirty="0"/>
            </a:br>
            <a:r>
              <a:rPr lang="en-US" sz="1100" b="1" dirty="0"/>
              <a:t>Mr. </a:t>
            </a:r>
            <a:r>
              <a:rPr lang="en-US" sz="1100" b="1" dirty="0" err="1"/>
              <a:t>Ashot</a:t>
            </a:r>
            <a:r>
              <a:rPr lang="en-US" sz="1100" b="1" dirty="0"/>
              <a:t> </a:t>
            </a:r>
            <a:r>
              <a:rPr lang="en-US" sz="1100" b="1" dirty="0" err="1"/>
              <a:t>Movsisyan</a:t>
            </a:r>
            <a:r>
              <a:rPr lang="en-US" sz="1100" dirty="0"/>
              <a:t> – Head of the </a:t>
            </a:r>
            <a:r>
              <a:rPr lang="en-US" sz="1100" b="1" dirty="0"/>
              <a:t>Inquiry and Operation Search Department</a:t>
            </a:r>
            <a:r>
              <a:rPr lang="hy-AM" sz="1100" b="1" dirty="0"/>
              <a:t/>
            </a:r>
            <a:br>
              <a:rPr lang="hy-AM" sz="1100" b="1" dirty="0"/>
            </a:br>
            <a:r>
              <a:rPr lang="en-US" sz="1100" dirty="0"/>
              <a:t/>
            </a:r>
            <a:br>
              <a:rPr lang="en-US" sz="1100" dirty="0"/>
            </a:br>
            <a:r>
              <a:rPr lang="en-US" sz="1100" dirty="0"/>
              <a:t>We are representing the </a:t>
            </a:r>
            <a:r>
              <a:rPr lang="en-US" sz="1100" b="1" dirty="0"/>
              <a:t>State Revenue Committee of the Republic of Armenia</a:t>
            </a:r>
            <a:r>
              <a:rPr lang="en-US" sz="1100" dirty="0"/>
              <a:t>.</a:t>
            </a:r>
            <a:r>
              <a:rPr lang="hy-AM" sz="1100" dirty="0"/>
              <a:t/>
            </a:r>
            <a:br>
              <a:rPr lang="hy-AM" sz="1100" dirty="0"/>
            </a:br>
            <a:endParaRPr lang="hy-AM" sz="1100" dirty="0"/>
          </a:p>
          <a:p>
            <a:r>
              <a:rPr lang="en-US" sz="1100" b="1" dirty="0"/>
              <a:t>Mr. </a:t>
            </a:r>
            <a:r>
              <a:rPr lang="en-US" sz="1100" b="1" dirty="0" err="1"/>
              <a:t>Ashot</a:t>
            </a:r>
            <a:r>
              <a:rPr lang="en-US" sz="1100" b="1" dirty="0"/>
              <a:t> </a:t>
            </a:r>
            <a:r>
              <a:rPr lang="en-US" sz="1100" b="1" dirty="0" err="1"/>
              <a:t>Movsisyan</a:t>
            </a:r>
            <a:r>
              <a:rPr lang="en-US" sz="1100" dirty="0"/>
              <a:t> oversees more than 15 departments under his jurisdiction. These departments focus on the detection of tax-related crimes, tax collection, and the identification of shadow economic activities.</a:t>
            </a:r>
          </a:p>
          <a:p>
            <a:r>
              <a:rPr lang="hy-AM" sz="1100" dirty="0"/>
              <a:t/>
            </a:r>
            <a:br>
              <a:rPr lang="hy-AM" sz="1100" dirty="0"/>
            </a:br>
            <a:r>
              <a:rPr lang="en-US" sz="1100" dirty="0"/>
              <a:t>I lead the </a:t>
            </a:r>
            <a:r>
              <a:rPr lang="en-US" sz="1100" b="1" dirty="0"/>
              <a:t>Digital Forensic Laboratory Department</a:t>
            </a:r>
            <a:r>
              <a:rPr lang="en-US" sz="1100" dirty="0"/>
              <a:t>, collaborating closely with </a:t>
            </a:r>
            <a:r>
              <a:rPr lang="en-US" sz="1100" b="1" dirty="0"/>
              <a:t>Mr. </a:t>
            </a:r>
            <a:r>
              <a:rPr lang="en-US" sz="1100" b="1" dirty="0" err="1"/>
              <a:t>Ashot</a:t>
            </a:r>
            <a:r>
              <a:rPr lang="en-US" sz="1100" b="1" dirty="0"/>
              <a:t> </a:t>
            </a:r>
            <a:r>
              <a:rPr lang="en-US" sz="1100" b="1" dirty="0" err="1"/>
              <a:t>Movsisyan</a:t>
            </a:r>
            <a:r>
              <a:rPr lang="en-US" sz="1100" dirty="0"/>
              <a:t> to uncover and analyze the digital data of businesses.</a:t>
            </a:r>
            <a:br>
              <a:rPr lang="en-US" sz="1100" dirty="0"/>
            </a:br>
            <a:r>
              <a:rPr lang="en-US" sz="1100" dirty="0"/>
              <a:t>Our work involves investigating computers and mobile devices, recovering deleted information, and identifying the location of internal business accounting and commercial software where real trade or production activities may be stored.</a:t>
            </a:r>
            <a:r>
              <a:rPr lang="hy-AM" sz="1100" dirty="0"/>
              <a:t/>
            </a:r>
            <a:br>
              <a:rPr lang="hy-AM" sz="1100" dirty="0"/>
            </a:br>
            <a:r>
              <a:rPr lang="hy-AM" sz="1100" dirty="0"/>
              <a:t/>
            </a:r>
            <a:br>
              <a:rPr lang="hy-AM" sz="1100" dirty="0"/>
            </a:br>
            <a:r>
              <a:rPr lang="en-US" sz="1100" dirty="0"/>
              <a:t>Since my department is relatively new to the State Revenue Committee, having been established nearly two years ago, I would like to engage in an exchange of experiences with you to further develop our capabilities.</a:t>
            </a:r>
          </a:p>
          <a:p>
            <a:r>
              <a:rPr lang="hy-AM" sz="1100" dirty="0"/>
              <a:t/>
            </a:r>
            <a:br>
              <a:rPr lang="hy-AM" sz="1100" dirty="0"/>
            </a:br>
            <a:endParaRPr lang="en-US" sz="1100" i="1" dirty="0">
              <a:solidFill>
                <a:schemeClr val="bg1"/>
              </a:solidFill>
              <a:latin typeface="GHEA Grapalat"/>
            </a:endParaRPr>
          </a:p>
          <a:p>
            <a:pPr marL="0" lvl="0" indent="0" algn="l" rtl="0">
              <a:spcBef>
                <a:spcPts val="0"/>
              </a:spcBef>
              <a:spcAft>
                <a:spcPts val="0"/>
              </a:spcAft>
              <a:buNone/>
            </a:pPr>
            <a:endParaRPr sz="1100" dirty="0">
              <a:solidFill>
                <a:schemeClr val="dk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03"/>
        <p:cNvGrpSpPr/>
        <p:nvPr/>
      </p:nvGrpSpPr>
      <p:grpSpPr>
        <a:xfrm>
          <a:off x="0" y="0"/>
          <a:ext cx="0" cy="0"/>
          <a:chOff x="0" y="0"/>
          <a:chExt cx="0" cy="0"/>
        </a:xfrm>
      </p:grpSpPr>
      <p:sp>
        <p:nvSpPr>
          <p:cNvPr id="2104" name="Google Shape;2104;p83"/>
          <p:cNvSpPr/>
          <p:nvPr/>
        </p:nvSpPr>
        <p:spPr>
          <a:xfrm flipH="1">
            <a:off x="7948750" y="374950"/>
            <a:ext cx="320100" cy="3201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lvl="0"/>
            <a:r>
              <a:rPr lang="en-US" sz="3200" dirty="0"/>
              <a:t>My colleague and I are here today to share a case we investigated last month.</a:t>
            </a:r>
            <a:endParaRPr sz="3200" dirty="0"/>
          </a:p>
        </p:txBody>
      </p:sp>
      <p:sp>
        <p:nvSpPr>
          <p:cNvPr id="2107" name="Google Shape;2107;p83"/>
          <p:cNvSpPr/>
          <p:nvPr/>
        </p:nvSpPr>
        <p:spPr>
          <a:xfrm flipH="1">
            <a:off x="6169582" y="1793634"/>
            <a:ext cx="418800" cy="4290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3"/>
          <p:cNvSpPr/>
          <p:nvPr/>
        </p:nvSpPr>
        <p:spPr>
          <a:xfrm flipH="1">
            <a:off x="1682901" y="1427925"/>
            <a:ext cx="365700" cy="3657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3"/>
          <p:cNvSpPr/>
          <p:nvPr/>
        </p:nvSpPr>
        <p:spPr>
          <a:xfrm>
            <a:off x="7862250" y="1321125"/>
            <a:ext cx="183000" cy="183000"/>
          </a:xfrm>
          <a:prstGeom prst="ellipse">
            <a:avLst/>
          </a:prstGeom>
          <a:solidFill>
            <a:schemeClr val="accent2"/>
          </a:solidFill>
          <a:ln>
            <a:noFill/>
          </a:ln>
          <a:effectLst>
            <a:outerShdw blurRad="57150" dist="19050" dir="5400000" algn="bl" rotWithShape="0">
              <a:srgbClr val="000000">
                <a:alpha val="4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3"/>
          <p:cNvSpPr/>
          <p:nvPr/>
        </p:nvSpPr>
        <p:spPr>
          <a:xfrm>
            <a:off x="8642729" y="2921150"/>
            <a:ext cx="223800" cy="2238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3"/>
          <p:cNvSpPr/>
          <p:nvPr/>
        </p:nvSpPr>
        <p:spPr>
          <a:xfrm>
            <a:off x="829638" y="748400"/>
            <a:ext cx="228600" cy="2286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3"/>
          <p:cNvSpPr/>
          <p:nvPr/>
        </p:nvSpPr>
        <p:spPr>
          <a:xfrm flipH="1">
            <a:off x="486503" y="2266953"/>
            <a:ext cx="4572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3"/>
          <p:cNvSpPr txBox="1"/>
          <p:nvPr/>
        </p:nvSpPr>
        <p:spPr>
          <a:xfrm>
            <a:off x="1001038" y="3311748"/>
            <a:ext cx="1617300" cy="343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3000" dirty="0" err="1" smtClean="0">
                <a:solidFill>
                  <a:schemeClr val="dk1"/>
                </a:solidFill>
                <a:latin typeface="Tulpen One"/>
                <a:ea typeface="Tulpen One"/>
                <a:cs typeface="Tulpen One"/>
                <a:sym typeface="Tulpen One"/>
              </a:rPr>
              <a:t>Ashot</a:t>
            </a:r>
            <a:r>
              <a:rPr lang="en-US" sz="3000" dirty="0" smtClean="0">
                <a:solidFill>
                  <a:schemeClr val="dk1"/>
                </a:solidFill>
                <a:latin typeface="Tulpen One"/>
                <a:ea typeface="Tulpen One"/>
                <a:cs typeface="Tulpen One"/>
                <a:sym typeface="Tulpen One"/>
              </a:rPr>
              <a:t> </a:t>
            </a:r>
            <a:r>
              <a:rPr lang="en-US" sz="3000" dirty="0" err="1" smtClean="0">
                <a:solidFill>
                  <a:schemeClr val="dk1"/>
                </a:solidFill>
                <a:latin typeface="Tulpen One"/>
                <a:ea typeface="Tulpen One"/>
                <a:cs typeface="Tulpen One"/>
                <a:sym typeface="Tulpen One"/>
              </a:rPr>
              <a:t>Movsisyan</a:t>
            </a:r>
            <a:endParaRPr sz="3000" dirty="0">
              <a:solidFill>
                <a:schemeClr val="dk1"/>
              </a:solidFill>
              <a:latin typeface="Tulpen One"/>
              <a:ea typeface="Tulpen One"/>
              <a:cs typeface="Tulpen One"/>
              <a:sym typeface="Tulpen One"/>
            </a:endParaRPr>
          </a:p>
        </p:txBody>
      </p:sp>
      <p:sp>
        <p:nvSpPr>
          <p:cNvPr id="2119" name="Google Shape;2119;p83"/>
          <p:cNvSpPr/>
          <p:nvPr/>
        </p:nvSpPr>
        <p:spPr>
          <a:xfrm>
            <a:off x="7307211" y="3068750"/>
            <a:ext cx="167700" cy="1716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3"/>
          <p:cNvSpPr txBox="1"/>
          <p:nvPr/>
        </p:nvSpPr>
        <p:spPr>
          <a:xfrm>
            <a:off x="6581006" y="3276050"/>
            <a:ext cx="1618500" cy="343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3000" dirty="0" err="1" smtClean="0">
                <a:solidFill>
                  <a:schemeClr val="dk1"/>
                </a:solidFill>
                <a:latin typeface="Tulpen One"/>
                <a:ea typeface="Tulpen One"/>
                <a:cs typeface="Tulpen One"/>
                <a:sym typeface="Tulpen One"/>
              </a:rPr>
              <a:t>Sevada</a:t>
            </a:r>
            <a:r>
              <a:rPr lang="en-US" sz="3000" dirty="0" smtClean="0">
                <a:solidFill>
                  <a:schemeClr val="dk1"/>
                </a:solidFill>
                <a:latin typeface="Tulpen One"/>
                <a:ea typeface="Tulpen One"/>
                <a:cs typeface="Tulpen One"/>
                <a:sym typeface="Tulpen One"/>
              </a:rPr>
              <a:t> </a:t>
            </a:r>
            <a:r>
              <a:rPr lang="en-US" sz="3000" dirty="0" err="1" smtClean="0">
                <a:solidFill>
                  <a:schemeClr val="dk1"/>
                </a:solidFill>
                <a:latin typeface="Tulpen One"/>
                <a:ea typeface="Tulpen One"/>
                <a:cs typeface="Tulpen One"/>
                <a:sym typeface="Tulpen One"/>
              </a:rPr>
              <a:t>Hakobyan</a:t>
            </a:r>
            <a:endParaRPr sz="3000" dirty="0">
              <a:solidFill>
                <a:schemeClr val="dk1"/>
              </a:solidFill>
              <a:latin typeface="Tulpen One"/>
              <a:ea typeface="Tulpen One"/>
              <a:cs typeface="Tulpen One"/>
              <a:sym typeface="Tulpen One"/>
            </a:endParaRPr>
          </a:p>
        </p:txBody>
      </p:sp>
      <p:grpSp>
        <p:nvGrpSpPr>
          <p:cNvPr id="2121" name="Google Shape;2121;p83"/>
          <p:cNvGrpSpPr/>
          <p:nvPr/>
        </p:nvGrpSpPr>
        <p:grpSpPr>
          <a:xfrm>
            <a:off x="1741325" y="2586785"/>
            <a:ext cx="1177279" cy="564672"/>
            <a:chOff x="1669800" y="2774436"/>
            <a:chExt cx="1410591" cy="601739"/>
          </a:xfrm>
        </p:grpSpPr>
        <p:cxnSp>
          <p:nvCxnSpPr>
            <p:cNvPr id="2122" name="Google Shape;2122;p83"/>
            <p:cNvCxnSpPr/>
            <p:nvPr/>
          </p:nvCxnSpPr>
          <p:spPr>
            <a:xfrm rot="10800000" flipH="1">
              <a:off x="1669800" y="2861075"/>
              <a:ext cx="4500" cy="515100"/>
            </a:xfrm>
            <a:prstGeom prst="straightConnector1">
              <a:avLst/>
            </a:prstGeom>
            <a:noFill/>
            <a:ln w="9525" cap="flat" cmpd="sng">
              <a:solidFill>
                <a:schemeClr val="dk1"/>
              </a:solidFill>
              <a:prstDash val="solid"/>
              <a:round/>
              <a:headEnd type="none" w="med" len="med"/>
              <a:tailEnd type="none" w="med" len="med"/>
            </a:ln>
          </p:spPr>
        </p:cxnSp>
        <p:sp>
          <p:nvSpPr>
            <p:cNvPr id="2123" name="Google Shape;2123;p83"/>
            <p:cNvSpPr/>
            <p:nvPr/>
          </p:nvSpPr>
          <p:spPr>
            <a:xfrm flipH="1">
              <a:off x="1674300" y="2777746"/>
              <a:ext cx="162900" cy="167100"/>
            </a:xfrm>
            <a:prstGeom prst="arc">
              <a:avLst>
                <a:gd name="adj1" fmla="val 1620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24" name="Google Shape;2124;p83"/>
            <p:cNvCxnSpPr/>
            <p:nvPr/>
          </p:nvCxnSpPr>
          <p:spPr>
            <a:xfrm rot="10800000" flipH="1">
              <a:off x="1754991" y="2774436"/>
              <a:ext cx="1325400" cy="3300"/>
            </a:xfrm>
            <a:prstGeom prst="straightConnector1">
              <a:avLst/>
            </a:prstGeom>
            <a:noFill/>
            <a:ln w="9525" cap="flat" cmpd="sng">
              <a:solidFill>
                <a:schemeClr val="dk1"/>
              </a:solidFill>
              <a:prstDash val="solid"/>
              <a:round/>
              <a:headEnd type="none" w="med" len="med"/>
              <a:tailEnd type="none" w="med" len="med"/>
            </a:ln>
          </p:spPr>
        </p:cxnSp>
      </p:grpSp>
      <p:sp>
        <p:nvSpPr>
          <p:cNvPr id="2125" name="Google Shape;2125;p83"/>
          <p:cNvSpPr/>
          <p:nvPr/>
        </p:nvSpPr>
        <p:spPr>
          <a:xfrm flipH="1">
            <a:off x="8428901" y="4425650"/>
            <a:ext cx="365700" cy="3657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3"/>
          <p:cNvSpPr txBox="1"/>
          <p:nvPr/>
        </p:nvSpPr>
        <p:spPr>
          <a:xfrm>
            <a:off x="933381" y="3654950"/>
            <a:ext cx="16173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endParaRPr dirty="0">
              <a:solidFill>
                <a:schemeClr val="dk1"/>
              </a:solidFill>
              <a:latin typeface="Alegreya Sans"/>
              <a:ea typeface="Alegreya Sans"/>
              <a:cs typeface="Alegreya Sans"/>
              <a:sym typeface="Alegreya Sans"/>
            </a:endParaRPr>
          </a:p>
        </p:txBody>
      </p:sp>
      <p:sp>
        <p:nvSpPr>
          <p:cNvPr id="2130" name="Google Shape;2130;p83"/>
          <p:cNvSpPr/>
          <p:nvPr/>
        </p:nvSpPr>
        <p:spPr>
          <a:xfrm>
            <a:off x="1658181" y="3068750"/>
            <a:ext cx="167700" cy="1716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1" name="Google Shape;2131;p83"/>
          <p:cNvGrpSpPr/>
          <p:nvPr/>
        </p:nvGrpSpPr>
        <p:grpSpPr>
          <a:xfrm flipH="1">
            <a:off x="5869226" y="2505205"/>
            <a:ext cx="1508204" cy="563546"/>
            <a:chOff x="1669800" y="2775636"/>
            <a:chExt cx="1646691" cy="600539"/>
          </a:xfrm>
        </p:grpSpPr>
        <p:cxnSp>
          <p:nvCxnSpPr>
            <p:cNvPr id="2132" name="Google Shape;2132;p83"/>
            <p:cNvCxnSpPr/>
            <p:nvPr/>
          </p:nvCxnSpPr>
          <p:spPr>
            <a:xfrm rot="10800000" flipH="1">
              <a:off x="1669800" y="2861075"/>
              <a:ext cx="4500" cy="515100"/>
            </a:xfrm>
            <a:prstGeom prst="straightConnector1">
              <a:avLst/>
            </a:prstGeom>
            <a:noFill/>
            <a:ln w="9525" cap="flat" cmpd="sng">
              <a:solidFill>
                <a:schemeClr val="dk1"/>
              </a:solidFill>
              <a:prstDash val="solid"/>
              <a:round/>
              <a:headEnd type="none" w="med" len="med"/>
              <a:tailEnd type="none" w="med" len="med"/>
            </a:ln>
          </p:spPr>
        </p:cxnSp>
        <p:sp>
          <p:nvSpPr>
            <p:cNvPr id="2133" name="Google Shape;2133;p83"/>
            <p:cNvSpPr/>
            <p:nvPr/>
          </p:nvSpPr>
          <p:spPr>
            <a:xfrm flipH="1">
              <a:off x="1674300" y="2777746"/>
              <a:ext cx="162900" cy="167100"/>
            </a:xfrm>
            <a:prstGeom prst="arc">
              <a:avLst>
                <a:gd name="adj1" fmla="val 1620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34" name="Google Shape;2134;p83"/>
            <p:cNvCxnSpPr/>
            <p:nvPr/>
          </p:nvCxnSpPr>
          <p:spPr>
            <a:xfrm rot="10800000" flipH="1">
              <a:off x="1754991" y="2775636"/>
              <a:ext cx="1561500" cy="2100"/>
            </a:xfrm>
            <a:prstGeom prst="straightConnector1">
              <a:avLst/>
            </a:prstGeom>
            <a:noFill/>
            <a:ln w="9525" cap="flat" cmpd="sng">
              <a:solidFill>
                <a:schemeClr val="dk1"/>
              </a:solidFill>
              <a:prstDash val="solid"/>
              <a:round/>
              <a:headEnd type="none" w="med" len="med"/>
              <a:tailEnd type="none" w="med" len="med"/>
            </a:ln>
          </p:spPr>
        </p:cxnSp>
      </p:grpSp>
      <p:pic>
        <p:nvPicPr>
          <p:cNvPr id="36" name="Picture 3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81744" y="1031647"/>
            <a:ext cx="3271079" cy="1889503"/>
          </a:xfrm>
          <a:prstGeom prst="rect">
            <a:avLst/>
          </a:prstGeom>
          <a:blipFill>
            <a:blip r:embed="rId4"/>
            <a:tile tx="0" ty="0" sx="100000" sy="100000" flip="none" algn="tl"/>
          </a:blipFill>
          <a:scene3d>
            <a:camera prst="orthographicFront"/>
            <a:lightRig rig="threePt" dir="t"/>
          </a:scene3d>
          <a:sp3d>
            <a:bevelT/>
            <a:bevelB prst="angle"/>
          </a:sp3d>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88"/>
        <p:cNvGrpSpPr/>
        <p:nvPr/>
      </p:nvGrpSpPr>
      <p:grpSpPr>
        <a:xfrm>
          <a:off x="0" y="0"/>
          <a:ext cx="0" cy="0"/>
          <a:chOff x="0" y="0"/>
          <a:chExt cx="0" cy="0"/>
        </a:xfrm>
      </p:grpSpPr>
      <p:grpSp>
        <p:nvGrpSpPr>
          <p:cNvPr id="2089" name="Google Shape;2089;p82"/>
          <p:cNvGrpSpPr/>
          <p:nvPr/>
        </p:nvGrpSpPr>
        <p:grpSpPr>
          <a:xfrm>
            <a:off x="3558516" y="1326748"/>
            <a:ext cx="4103482" cy="2884496"/>
            <a:chOff x="2301650" y="1369600"/>
            <a:chExt cx="4540757" cy="3191873"/>
          </a:xfrm>
        </p:grpSpPr>
        <p:sp>
          <p:nvSpPr>
            <p:cNvPr id="2090" name="Google Shape;2090;p82"/>
            <p:cNvSpPr/>
            <p:nvPr/>
          </p:nvSpPr>
          <p:spPr>
            <a:xfrm>
              <a:off x="4025993" y="4003436"/>
              <a:ext cx="1184651" cy="558027"/>
            </a:xfrm>
            <a:custGeom>
              <a:avLst/>
              <a:gdLst/>
              <a:ahLst/>
              <a:cxnLst/>
              <a:rect l="l" t="t" r="r" b="b"/>
              <a:pathLst>
                <a:path w="14652" h="6902" extrusionOk="0">
                  <a:moveTo>
                    <a:pt x="1570" y="1"/>
                  </a:moveTo>
                  <a:lnTo>
                    <a:pt x="1258" y="1372"/>
                  </a:lnTo>
                  <a:lnTo>
                    <a:pt x="0" y="6902"/>
                  </a:lnTo>
                  <a:lnTo>
                    <a:pt x="14651" y="6902"/>
                  </a:lnTo>
                  <a:lnTo>
                    <a:pt x="13394" y="1372"/>
                  </a:lnTo>
                  <a:lnTo>
                    <a:pt x="1308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1" name="Google Shape;2091;p82"/>
            <p:cNvSpPr/>
            <p:nvPr/>
          </p:nvSpPr>
          <p:spPr>
            <a:xfrm>
              <a:off x="4130925" y="4008750"/>
              <a:ext cx="977150" cy="119625"/>
            </a:xfrm>
            <a:custGeom>
              <a:avLst/>
              <a:gdLst/>
              <a:ahLst/>
              <a:cxnLst/>
              <a:rect l="l" t="t" r="r" b="b"/>
              <a:pathLst>
                <a:path w="12137" h="1372" extrusionOk="0">
                  <a:moveTo>
                    <a:pt x="313" y="1"/>
                  </a:moveTo>
                  <a:lnTo>
                    <a:pt x="1" y="1372"/>
                  </a:lnTo>
                  <a:lnTo>
                    <a:pt x="12137" y="1372"/>
                  </a:lnTo>
                  <a:lnTo>
                    <a:pt x="11824"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092" name="Google Shape;2092;p82"/>
            <p:cNvSpPr/>
            <p:nvPr/>
          </p:nvSpPr>
          <p:spPr>
            <a:xfrm>
              <a:off x="3699430" y="4402279"/>
              <a:ext cx="1837696" cy="159194"/>
            </a:xfrm>
            <a:custGeom>
              <a:avLst/>
              <a:gdLst/>
              <a:ahLst/>
              <a:cxnLst/>
              <a:rect l="l" t="t" r="r" b="b"/>
              <a:pathLst>
                <a:path w="22729" h="1969" extrusionOk="0">
                  <a:moveTo>
                    <a:pt x="10" y="0"/>
                  </a:moveTo>
                  <a:cubicBezTo>
                    <a:pt x="5" y="0"/>
                    <a:pt x="1" y="4"/>
                    <a:pt x="1" y="10"/>
                  </a:cubicBezTo>
                  <a:lnTo>
                    <a:pt x="1" y="1961"/>
                  </a:lnTo>
                  <a:cubicBezTo>
                    <a:pt x="1" y="1965"/>
                    <a:pt x="5" y="1969"/>
                    <a:pt x="10" y="1969"/>
                  </a:cubicBezTo>
                  <a:lnTo>
                    <a:pt x="22719" y="1969"/>
                  </a:lnTo>
                  <a:cubicBezTo>
                    <a:pt x="22725" y="1969"/>
                    <a:pt x="22729" y="1965"/>
                    <a:pt x="22729" y="1961"/>
                  </a:cubicBezTo>
                  <a:lnTo>
                    <a:pt x="22729" y="10"/>
                  </a:lnTo>
                  <a:cubicBezTo>
                    <a:pt x="22728" y="4"/>
                    <a:pt x="22725" y="0"/>
                    <a:pt x="227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2"/>
            <p:cNvSpPr/>
            <p:nvPr/>
          </p:nvSpPr>
          <p:spPr>
            <a:xfrm>
              <a:off x="3699430" y="4393358"/>
              <a:ext cx="1837696" cy="124832"/>
            </a:xfrm>
            <a:custGeom>
              <a:avLst/>
              <a:gdLst/>
              <a:ahLst/>
              <a:cxnLst/>
              <a:rect l="l" t="t" r="r" b="b"/>
              <a:pathLst>
                <a:path w="22729" h="1544" extrusionOk="0">
                  <a:moveTo>
                    <a:pt x="10" y="0"/>
                  </a:moveTo>
                  <a:cubicBezTo>
                    <a:pt x="5" y="0"/>
                    <a:pt x="1" y="4"/>
                    <a:pt x="1" y="10"/>
                  </a:cubicBezTo>
                  <a:lnTo>
                    <a:pt x="1" y="1535"/>
                  </a:lnTo>
                  <a:cubicBezTo>
                    <a:pt x="1" y="1540"/>
                    <a:pt x="5" y="1543"/>
                    <a:pt x="10" y="1543"/>
                  </a:cubicBezTo>
                  <a:lnTo>
                    <a:pt x="22719" y="1543"/>
                  </a:lnTo>
                  <a:cubicBezTo>
                    <a:pt x="22725" y="1543"/>
                    <a:pt x="22729" y="1540"/>
                    <a:pt x="22729" y="1535"/>
                  </a:cubicBezTo>
                  <a:lnTo>
                    <a:pt x="22729" y="10"/>
                  </a:lnTo>
                  <a:cubicBezTo>
                    <a:pt x="22728" y="4"/>
                    <a:pt x="22725" y="0"/>
                    <a:pt x="22719" y="0"/>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4" name="Google Shape;2094;p82"/>
            <p:cNvSpPr/>
            <p:nvPr/>
          </p:nvSpPr>
          <p:spPr>
            <a:xfrm>
              <a:off x="2301650" y="1369600"/>
              <a:ext cx="4540757" cy="2670071"/>
            </a:xfrm>
            <a:custGeom>
              <a:avLst/>
              <a:gdLst/>
              <a:ahLst/>
              <a:cxnLst/>
              <a:rect l="l" t="t" r="r" b="b"/>
              <a:pathLst>
                <a:path w="56161" h="33025" extrusionOk="0">
                  <a:moveTo>
                    <a:pt x="1905" y="0"/>
                  </a:moveTo>
                  <a:cubicBezTo>
                    <a:pt x="854" y="0"/>
                    <a:pt x="1" y="854"/>
                    <a:pt x="1" y="1906"/>
                  </a:cubicBezTo>
                  <a:lnTo>
                    <a:pt x="1" y="31120"/>
                  </a:lnTo>
                  <a:cubicBezTo>
                    <a:pt x="1" y="32171"/>
                    <a:pt x="854" y="33025"/>
                    <a:pt x="1905" y="33025"/>
                  </a:cubicBezTo>
                  <a:lnTo>
                    <a:pt x="54255" y="33025"/>
                  </a:lnTo>
                  <a:cubicBezTo>
                    <a:pt x="55306" y="33025"/>
                    <a:pt x="56161" y="32171"/>
                    <a:pt x="56161" y="31120"/>
                  </a:cubicBezTo>
                  <a:lnTo>
                    <a:pt x="56161" y="1906"/>
                  </a:lnTo>
                  <a:cubicBezTo>
                    <a:pt x="56161" y="854"/>
                    <a:pt x="55306" y="0"/>
                    <a:pt x="5425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pic>
        <p:nvPicPr>
          <p:cNvPr id="2095" name="Google Shape;2095;p82"/>
          <p:cNvPicPr preferRelativeResize="0"/>
          <p:nvPr/>
        </p:nvPicPr>
        <p:blipFill rotWithShape="1">
          <a:blip r:embed="rId3">
            <a:alphaModFix/>
          </a:blip>
          <a:srcRect t="7112" b="19937"/>
          <a:stretch/>
        </p:blipFill>
        <p:spPr>
          <a:xfrm>
            <a:off x="3629550" y="1424000"/>
            <a:ext cx="3961426" cy="1927450"/>
          </a:xfrm>
          <a:prstGeom prst="rect">
            <a:avLst/>
          </a:prstGeom>
          <a:noFill/>
          <a:ln>
            <a:noFill/>
          </a:ln>
        </p:spPr>
      </p:pic>
      <p:sp>
        <p:nvSpPr>
          <p:cNvPr id="2096" name="Google Shape;2096;p82"/>
          <p:cNvSpPr txBox="1">
            <a:spLocks noGrp="1"/>
          </p:cNvSpPr>
          <p:nvPr>
            <p:ph type="title"/>
          </p:nvPr>
        </p:nvSpPr>
        <p:spPr>
          <a:xfrm>
            <a:off x="806139" y="1144075"/>
            <a:ext cx="7704000" cy="45719"/>
          </a:xfrm>
          <a:prstGeom prst="rect">
            <a:avLst/>
          </a:prstGeom>
        </p:spPr>
        <p:txBody>
          <a:bodyPr spcFirstLastPara="1" wrap="square" lIns="91425" tIns="91425" rIns="91425" bIns="91425" anchor="ctr" anchorCtr="0">
            <a:noAutofit/>
          </a:bodyPr>
          <a:lstStyle/>
          <a:p>
            <a:r>
              <a:rPr lang="en-US" b="1" dirty="0"/>
              <a:t>STATE REVENUE COMMITTEE OF THE REPUBLIC OF ARMENIA</a:t>
            </a:r>
            <a:br>
              <a:rPr lang="en-US" b="1" dirty="0"/>
            </a:br>
            <a:r>
              <a:rPr lang="en-US" dirty="0"/>
              <a:t/>
            </a:r>
            <a:br>
              <a:rPr lang="en-US" dirty="0"/>
            </a:br>
            <a:endParaRPr dirty="0"/>
          </a:p>
        </p:txBody>
      </p:sp>
      <p:sp>
        <p:nvSpPr>
          <p:cNvPr id="2097" name="Google Shape;2097;p82"/>
          <p:cNvSpPr txBox="1">
            <a:spLocks noGrp="1"/>
          </p:cNvSpPr>
          <p:nvPr>
            <p:ph type="subTitle" idx="1"/>
          </p:nvPr>
        </p:nvSpPr>
        <p:spPr>
          <a:xfrm>
            <a:off x="720000" y="1894650"/>
            <a:ext cx="2385900" cy="1354200"/>
          </a:xfrm>
          <a:prstGeom prst="rect">
            <a:avLst/>
          </a:prstGeom>
        </p:spPr>
        <p:txBody>
          <a:bodyPr spcFirstLastPara="1" wrap="square" lIns="91425" tIns="91425" rIns="91425" bIns="91425" anchor="ctr" anchorCtr="0">
            <a:noAutofit/>
          </a:bodyPr>
          <a:lstStyle/>
          <a:p>
            <a:pPr marL="0" lvl="0" indent="0"/>
            <a:r>
              <a:rPr lang="en-US" dirty="0"/>
              <a:t>Let me take you through a real case we investigated just last month.</a:t>
            </a:r>
            <a:endParaRPr dirty="0"/>
          </a:p>
        </p:txBody>
      </p:sp>
      <p:sp>
        <p:nvSpPr>
          <p:cNvPr id="2098" name="Google Shape;2098;p82"/>
          <p:cNvSpPr/>
          <p:nvPr/>
        </p:nvSpPr>
        <p:spPr>
          <a:xfrm>
            <a:off x="1774238" y="3412288"/>
            <a:ext cx="183000" cy="1830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2"/>
          <p:cNvSpPr/>
          <p:nvPr/>
        </p:nvSpPr>
        <p:spPr>
          <a:xfrm flipH="1">
            <a:off x="2169001" y="1236000"/>
            <a:ext cx="365700" cy="3657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56"/>
        <p:cNvGrpSpPr/>
        <p:nvPr/>
      </p:nvGrpSpPr>
      <p:grpSpPr>
        <a:xfrm>
          <a:off x="0" y="0"/>
          <a:ext cx="0" cy="0"/>
          <a:chOff x="0" y="0"/>
          <a:chExt cx="0" cy="0"/>
        </a:xfrm>
      </p:grpSpPr>
      <p:sp>
        <p:nvSpPr>
          <p:cNvPr id="857" name="Google Shape;857;p38"/>
          <p:cNvSpPr/>
          <p:nvPr/>
        </p:nvSpPr>
        <p:spPr>
          <a:xfrm flipH="1">
            <a:off x="1275647" y="827493"/>
            <a:ext cx="282300" cy="2835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8"/>
          <p:cNvSpPr txBox="1">
            <a:spLocks noGrp="1"/>
          </p:cNvSpPr>
          <p:nvPr>
            <p:ph type="subTitle" idx="1"/>
          </p:nvPr>
        </p:nvSpPr>
        <p:spPr>
          <a:xfrm>
            <a:off x="1416797" y="244986"/>
            <a:ext cx="6227700" cy="582507"/>
          </a:xfrm>
          <a:prstGeom prst="rect">
            <a:avLst/>
          </a:prstGeom>
        </p:spPr>
        <p:txBody>
          <a:bodyPr spcFirstLastPara="1" wrap="square" lIns="91425" tIns="91425" rIns="91425" bIns="91425" anchor="ctr" anchorCtr="0">
            <a:noAutofit/>
          </a:bodyPr>
          <a:lstStyle/>
          <a:p>
            <a:pPr marL="0" lvl="0" indent="0"/>
            <a:r>
              <a:rPr lang="en-US" sz="2800" dirty="0"/>
              <a:t>This is the case we investigated last month</a:t>
            </a:r>
            <a:endParaRPr dirty="0"/>
          </a:p>
        </p:txBody>
      </p:sp>
      <p:sp>
        <p:nvSpPr>
          <p:cNvPr id="860" name="Google Shape;860;p38"/>
          <p:cNvSpPr/>
          <p:nvPr/>
        </p:nvSpPr>
        <p:spPr>
          <a:xfrm>
            <a:off x="7803450" y="2464450"/>
            <a:ext cx="274200" cy="274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8"/>
          <p:cNvSpPr/>
          <p:nvPr/>
        </p:nvSpPr>
        <p:spPr>
          <a:xfrm>
            <a:off x="7223825" y="2838400"/>
            <a:ext cx="282300" cy="2835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itle 1"/>
          <p:cNvSpPr>
            <a:spLocks noGrp="1"/>
          </p:cNvSpPr>
          <p:nvPr>
            <p:ph type="title"/>
          </p:nvPr>
        </p:nvSpPr>
        <p:spPr>
          <a:xfrm>
            <a:off x="1699097" y="827493"/>
            <a:ext cx="5524727" cy="3848416"/>
          </a:xfrm>
        </p:spPr>
        <p:txBody>
          <a:bodyPr/>
          <a:lstStyle/>
          <a:p>
            <a:r>
              <a:rPr lang="en-US" sz="1200" u="sng" dirty="0">
                <a:latin typeface="Arial AM" panose="020B0604020202020204" pitchFamily="34" charset="0"/>
              </a:rPr>
              <a:t>Confidential information was received by the Investigation and Operational Intelligence Department of the RA State Revenue Committee, indicating that a certain website provides the opportunity to participate in gambling and casino games without state registration or the appropriate license in the Republic of Armenia.</a:t>
            </a:r>
            <a:r>
              <a:rPr lang="hy-AM" sz="1200" u="sng" dirty="0"/>
              <a:t/>
            </a:r>
            <a:br>
              <a:rPr lang="hy-AM" sz="1200" u="sng" dirty="0"/>
            </a:br>
            <a:r>
              <a:rPr lang="hy-AM" sz="1200" u="sng" dirty="0"/>
              <a:t/>
            </a:r>
            <a:br>
              <a:rPr lang="hy-AM" sz="1200" u="sng" dirty="0"/>
            </a:br>
            <a:r>
              <a:rPr lang="en-US" sz="1200" u="sng" dirty="0">
                <a:latin typeface="Arial AM" panose="020B0604020202020204" pitchFamily="34" charset="0"/>
              </a:rPr>
              <a:t>It was revealed that it is possible to create a gaming account and place bets without identity verification or age restriction checks.</a:t>
            </a:r>
            <a:br>
              <a:rPr lang="en-US" sz="1200" u="sng" dirty="0">
                <a:latin typeface="Arial AM" panose="020B0604020202020204" pitchFamily="34" charset="0"/>
              </a:rPr>
            </a:br>
            <a:r>
              <a:rPr lang="en-US" sz="1200" u="sng" dirty="0">
                <a:latin typeface="Arial AM" panose="020B0604020202020204" pitchFamily="34" charset="0"/>
              </a:rPr>
              <a:t>Accounts can be replenished through various methods, including bank cards (Visa, Master), payment systems (PayPal, </a:t>
            </a:r>
            <a:r>
              <a:rPr lang="en-US" sz="1200" u="sng" dirty="0" err="1">
                <a:latin typeface="Arial AM" panose="020B0604020202020204" pitchFamily="34" charset="0"/>
              </a:rPr>
              <a:t>Skrill</a:t>
            </a:r>
            <a:r>
              <a:rPr lang="en-US" sz="1200" u="sng" dirty="0">
                <a:latin typeface="Arial AM" panose="020B0604020202020204" pitchFamily="34" charset="0"/>
              </a:rPr>
              <a:t>, </a:t>
            </a:r>
            <a:r>
              <a:rPr lang="en-US" sz="1200" u="sng" dirty="0" err="1">
                <a:latin typeface="Arial AM" panose="020B0604020202020204" pitchFamily="34" charset="0"/>
              </a:rPr>
              <a:t>Neteller</a:t>
            </a:r>
            <a:r>
              <a:rPr lang="en-US" sz="1200" u="sng" dirty="0">
                <a:latin typeface="Arial AM" panose="020B0604020202020204" pitchFamily="34" charset="0"/>
              </a:rPr>
              <a:t>), and cryptocurrencies (Bitcoin, </a:t>
            </a:r>
            <a:r>
              <a:rPr lang="en-US" sz="1200" u="sng" dirty="0" err="1">
                <a:latin typeface="Arial AM" panose="020B0604020202020204" pitchFamily="34" charset="0"/>
              </a:rPr>
              <a:t>Ethereum</a:t>
            </a:r>
            <a:r>
              <a:rPr lang="en-US" sz="1200" u="sng" dirty="0">
                <a:latin typeface="Arial AM" panose="020B0604020202020204" pitchFamily="34" charset="0"/>
              </a:rPr>
              <a:t>, </a:t>
            </a:r>
            <a:r>
              <a:rPr lang="en-US" sz="1200" u="sng" dirty="0" err="1">
                <a:latin typeface="Arial AM" panose="020B0604020202020204" pitchFamily="34" charset="0"/>
              </a:rPr>
              <a:t>Dogecoin</a:t>
            </a:r>
            <a:r>
              <a:rPr lang="en-US" sz="1200" u="sng" dirty="0">
                <a:latin typeface="Arial AM" panose="020B0604020202020204" pitchFamily="34" charset="0"/>
              </a:rPr>
              <a:t>).</a:t>
            </a:r>
            <a:br>
              <a:rPr lang="en-US" sz="1200" u="sng" dirty="0">
                <a:latin typeface="Arial AM" panose="020B0604020202020204" pitchFamily="34" charset="0"/>
              </a:rPr>
            </a:br>
            <a:r>
              <a:rPr lang="en-US" sz="1200" dirty="0">
                <a:latin typeface="Arial AM" panose="020B0604020202020204" pitchFamily="34" charset="0"/>
              </a:rPr>
              <a:t/>
            </a:r>
            <a:br>
              <a:rPr lang="en-US" sz="1200" dirty="0">
                <a:latin typeface="Arial AM" panose="020B0604020202020204" pitchFamily="34" charset="0"/>
              </a:rPr>
            </a:br>
            <a:r>
              <a:rPr lang="en-US" sz="1200" dirty="0">
                <a:latin typeface="Arial AM" panose="020B0604020202020204" pitchFamily="34" charset="0"/>
              </a:rPr>
              <a:t/>
            </a:r>
            <a:br>
              <a:rPr lang="en-US" sz="1200" dirty="0">
                <a:latin typeface="Arial AM" panose="020B0604020202020204" pitchFamily="34" charset="0"/>
              </a:rPr>
            </a:br>
            <a:r>
              <a:rPr lang="hy-AM" sz="1200" dirty="0"/>
              <a:t/>
            </a:r>
            <a:br>
              <a:rPr lang="hy-AM" sz="1200" dirty="0"/>
            </a:br>
            <a:r>
              <a:rPr lang="en-US" sz="1200" i="1" dirty="0">
                <a:solidFill>
                  <a:schemeClr val="bg1"/>
                </a:solidFill>
                <a:latin typeface="Arial AM" panose="020B0604020202020204" pitchFamily="34" charset="0"/>
              </a:rPr>
              <a:t/>
            </a:r>
            <a:br>
              <a:rPr lang="en-US" sz="1200" i="1" dirty="0">
                <a:solidFill>
                  <a:schemeClr val="bg1"/>
                </a:solidFill>
                <a:latin typeface="Arial AM" panose="020B0604020202020204" pitchFamily="34" charset="0"/>
              </a:rPr>
            </a:br>
            <a:endParaRPr lang="en-US" sz="1200" dirty="0">
              <a:latin typeface="Arial AM" panose="020B0604020202020204" pitchFamily="34"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56"/>
        <p:cNvGrpSpPr/>
        <p:nvPr/>
      </p:nvGrpSpPr>
      <p:grpSpPr>
        <a:xfrm>
          <a:off x="0" y="0"/>
          <a:ext cx="0" cy="0"/>
          <a:chOff x="0" y="0"/>
          <a:chExt cx="0" cy="0"/>
        </a:xfrm>
      </p:grpSpPr>
      <p:sp>
        <p:nvSpPr>
          <p:cNvPr id="857" name="Google Shape;857;p38"/>
          <p:cNvSpPr/>
          <p:nvPr/>
        </p:nvSpPr>
        <p:spPr>
          <a:xfrm flipH="1">
            <a:off x="1275647" y="827493"/>
            <a:ext cx="282300" cy="2835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8"/>
          <p:cNvSpPr txBox="1">
            <a:spLocks noGrp="1"/>
          </p:cNvSpPr>
          <p:nvPr>
            <p:ph type="subTitle" idx="1"/>
          </p:nvPr>
        </p:nvSpPr>
        <p:spPr>
          <a:xfrm>
            <a:off x="1416797" y="244986"/>
            <a:ext cx="6227700" cy="582507"/>
          </a:xfrm>
          <a:prstGeom prst="rect">
            <a:avLst/>
          </a:prstGeom>
        </p:spPr>
        <p:txBody>
          <a:bodyPr spcFirstLastPara="1" wrap="square" lIns="91425" tIns="91425" rIns="91425" bIns="91425" anchor="ctr" anchorCtr="0">
            <a:noAutofit/>
          </a:bodyPr>
          <a:lstStyle/>
          <a:p>
            <a:pPr marL="0" lvl="0" indent="0"/>
            <a:r>
              <a:rPr lang="en-US" sz="2800" dirty="0"/>
              <a:t>This is the case we investigated last month</a:t>
            </a:r>
            <a:endParaRPr dirty="0"/>
          </a:p>
        </p:txBody>
      </p:sp>
      <p:sp>
        <p:nvSpPr>
          <p:cNvPr id="860" name="Google Shape;860;p38"/>
          <p:cNvSpPr/>
          <p:nvPr/>
        </p:nvSpPr>
        <p:spPr>
          <a:xfrm>
            <a:off x="7803450" y="2464450"/>
            <a:ext cx="274200" cy="274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8"/>
          <p:cNvSpPr/>
          <p:nvPr/>
        </p:nvSpPr>
        <p:spPr>
          <a:xfrm>
            <a:off x="7223825" y="2838400"/>
            <a:ext cx="282300" cy="2835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itle 1"/>
          <p:cNvSpPr>
            <a:spLocks noGrp="1"/>
          </p:cNvSpPr>
          <p:nvPr>
            <p:ph type="title"/>
          </p:nvPr>
        </p:nvSpPr>
        <p:spPr>
          <a:xfrm>
            <a:off x="1699097" y="827493"/>
            <a:ext cx="5524727" cy="3848416"/>
          </a:xfrm>
        </p:spPr>
        <p:txBody>
          <a:bodyPr/>
          <a:lstStyle/>
          <a:p>
            <a:r>
              <a:rPr lang="en-US" sz="1200" dirty="0">
                <a:latin typeface="Arial AM" panose="020B0604020202020204" pitchFamily="34" charset="0"/>
              </a:rPr>
              <a:t>The department's employees, acting as players, registered on the website and placed bets. As a result, the money transferred through the website was divided among </a:t>
            </a:r>
            <a:r>
              <a:rPr lang="en-US" sz="1200" b="1" dirty="0">
                <a:latin typeface="Arial AM" panose="020B0604020202020204" pitchFamily="34" charset="0"/>
              </a:rPr>
              <a:t>47 different bank </a:t>
            </a:r>
            <a:r>
              <a:rPr lang="en-US" sz="1200" dirty="0">
                <a:latin typeface="Arial AM" panose="020B0604020202020204" pitchFamily="34" charset="0"/>
              </a:rPr>
              <a:t>accounts belonging to individuals in Armenia. Given the signs of money laundering, the information was sent to the Financial Monitoring Center of the Central Bank of Armenia to identify the people involved and analyze the movement of the funds. They provided the relevant data.</a:t>
            </a:r>
            <a:br>
              <a:rPr lang="en-US" sz="1200" dirty="0">
                <a:latin typeface="Arial AM" panose="020B0604020202020204" pitchFamily="34" charset="0"/>
              </a:rPr>
            </a:br>
            <a:r>
              <a:rPr lang="en-US" sz="1200" u="sng" dirty="0">
                <a:latin typeface="Arial AM" panose="020B0604020202020204" pitchFamily="34" charset="0"/>
              </a:rPr>
              <a:t/>
            </a:r>
            <a:br>
              <a:rPr lang="en-US" sz="1200" u="sng" dirty="0">
                <a:latin typeface="Arial AM" panose="020B0604020202020204" pitchFamily="34" charset="0"/>
              </a:rPr>
            </a:br>
            <a:r>
              <a:rPr lang="en-US" sz="1200" dirty="0">
                <a:latin typeface="Arial AM" panose="020B0604020202020204" pitchFamily="34" charset="0"/>
              </a:rPr>
              <a:t/>
            </a:r>
            <a:br>
              <a:rPr lang="en-US" sz="1200" dirty="0">
                <a:latin typeface="Arial AM" panose="020B0604020202020204" pitchFamily="34" charset="0"/>
              </a:rPr>
            </a:br>
            <a:r>
              <a:rPr lang="en-US" sz="1200" dirty="0">
                <a:latin typeface="Arial AM" panose="020B0604020202020204" pitchFamily="34" charset="0"/>
              </a:rPr>
              <a:t/>
            </a:r>
            <a:br>
              <a:rPr lang="en-US" sz="1200" dirty="0">
                <a:latin typeface="Arial AM" panose="020B0604020202020204" pitchFamily="34" charset="0"/>
              </a:rPr>
            </a:br>
            <a:r>
              <a:rPr lang="hy-AM" sz="1200" dirty="0"/>
              <a:t/>
            </a:r>
            <a:br>
              <a:rPr lang="hy-AM" sz="1200" dirty="0"/>
            </a:br>
            <a:r>
              <a:rPr lang="en-US" sz="1200" i="1" dirty="0">
                <a:solidFill>
                  <a:schemeClr val="bg1"/>
                </a:solidFill>
                <a:latin typeface="Arial AM" panose="020B0604020202020204" pitchFamily="34" charset="0"/>
              </a:rPr>
              <a:t/>
            </a:r>
            <a:br>
              <a:rPr lang="en-US" sz="1200" i="1" dirty="0">
                <a:solidFill>
                  <a:schemeClr val="bg1"/>
                </a:solidFill>
                <a:latin typeface="Arial AM" panose="020B0604020202020204" pitchFamily="34" charset="0"/>
              </a:rPr>
            </a:br>
            <a:endParaRPr lang="en-US" sz="1200" dirty="0">
              <a:latin typeface="Arial AM" panose="020B0604020202020204" pitchFamily="34" charset="0"/>
            </a:endParaRPr>
          </a:p>
        </p:txBody>
      </p:sp>
    </p:spTree>
    <p:extLst>
      <p:ext uri="{BB962C8B-B14F-4D97-AF65-F5344CB8AC3E}">
        <p14:creationId xmlns:p14="http://schemas.microsoft.com/office/powerpoint/2010/main" val="320656537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65"/>
        <p:cNvGrpSpPr/>
        <p:nvPr/>
      </p:nvGrpSpPr>
      <p:grpSpPr>
        <a:xfrm>
          <a:off x="0" y="0"/>
          <a:ext cx="0" cy="0"/>
          <a:chOff x="0" y="0"/>
          <a:chExt cx="0" cy="0"/>
        </a:xfrm>
      </p:grpSpPr>
      <p:sp>
        <p:nvSpPr>
          <p:cNvPr id="869" name="Google Shape;869;p39"/>
          <p:cNvSpPr txBox="1">
            <a:spLocks noGrp="1"/>
          </p:cNvSpPr>
          <p:nvPr>
            <p:ph type="subTitle" idx="1"/>
          </p:nvPr>
        </p:nvSpPr>
        <p:spPr>
          <a:xfrm>
            <a:off x="2445816" y="516275"/>
            <a:ext cx="4197000" cy="430200"/>
          </a:xfrm>
          <a:prstGeom prst="rect">
            <a:avLst/>
          </a:prstGeom>
        </p:spPr>
        <p:txBody>
          <a:bodyPr spcFirstLastPara="1" wrap="square" lIns="91425" tIns="91425" rIns="91425" bIns="91425" anchor="t" anchorCtr="0">
            <a:noAutofit/>
          </a:bodyPr>
          <a:lstStyle/>
          <a:p>
            <a:pPr marL="0" lvl="0" indent="0"/>
            <a:r>
              <a:rPr lang="en-US" dirty="0"/>
              <a:t>It turned out that the </a:t>
            </a:r>
            <a:r>
              <a:rPr lang="en-US" b="1" dirty="0"/>
              <a:t>47 individuals </a:t>
            </a:r>
            <a:r>
              <a:rPr lang="en-US" dirty="0"/>
              <a:t>mentioned above are mostly unemployed and officially not working.</a:t>
            </a:r>
            <a:br>
              <a:rPr lang="en-US" dirty="0"/>
            </a:br>
            <a:r>
              <a:rPr lang="en-US" dirty="0"/>
              <a:t/>
            </a:r>
            <a:br>
              <a:rPr lang="en-US" dirty="0"/>
            </a:br>
            <a:r>
              <a:rPr lang="en-US" dirty="0"/>
              <a:t>As a result of secret and large-scale investigations, the real organizers were identified, including some people with criminal backgrounds. </a:t>
            </a:r>
            <a:br>
              <a:rPr lang="en-US" dirty="0"/>
            </a:br>
            <a:r>
              <a:rPr lang="en-US" dirty="0"/>
              <a:t/>
            </a:r>
            <a:br>
              <a:rPr lang="en-US" dirty="0"/>
            </a:br>
            <a:r>
              <a:rPr lang="en-US" dirty="0"/>
              <a:t>The location of the website's server computers was also found.</a:t>
            </a:r>
            <a:endParaRPr dirty="0"/>
          </a:p>
        </p:txBody>
      </p:sp>
      <p:sp>
        <p:nvSpPr>
          <p:cNvPr id="870" name="Google Shape;870;p39"/>
          <p:cNvSpPr/>
          <p:nvPr/>
        </p:nvSpPr>
        <p:spPr>
          <a:xfrm>
            <a:off x="2535838" y="1127675"/>
            <a:ext cx="183000" cy="183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9"/>
          <p:cNvSpPr/>
          <p:nvPr/>
        </p:nvSpPr>
        <p:spPr>
          <a:xfrm flipH="1">
            <a:off x="1408551" y="1644425"/>
            <a:ext cx="365700" cy="3657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9"/>
          <p:cNvSpPr/>
          <p:nvPr/>
        </p:nvSpPr>
        <p:spPr>
          <a:xfrm>
            <a:off x="7331500" y="639875"/>
            <a:ext cx="183000" cy="183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9"/>
          <p:cNvSpPr/>
          <p:nvPr/>
        </p:nvSpPr>
        <p:spPr>
          <a:xfrm>
            <a:off x="6348788" y="1149600"/>
            <a:ext cx="365700" cy="3657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797"/>
        <p:cNvGrpSpPr/>
        <p:nvPr/>
      </p:nvGrpSpPr>
      <p:grpSpPr>
        <a:xfrm>
          <a:off x="0" y="0"/>
          <a:ext cx="0" cy="0"/>
          <a:chOff x="0" y="0"/>
          <a:chExt cx="0" cy="0"/>
        </a:xfrm>
      </p:grpSpPr>
      <p:cxnSp>
        <p:nvCxnSpPr>
          <p:cNvPr id="1798" name="Google Shape;1798;p74"/>
          <p:cNvCxnSpPr>
            <a:stCxn id="1799" idx="1"/>
            <a:endCxn id="1800" idx="1"/>
          </p:cNvCxnSpPr>
          <p:nvPr/>
        </p:nvCxnSpPr>
        <p:spPr>
          <a:xfrm>
            <a:off x="3388056" y="3284562"/>
            <a:ext cx="2330700" cy="0"/>
          </a:xfrm>
          <a:prstGeom prst="straightConnector1">
            <a:avLst/>
          </a:prstGeom>
          <a:noFill/>
          <a:ln w="19050" cap="flat" cmpd="sng">
            <a:solidFill>
              <a:schemeClr val="accent2"/>
            </a:solidFill>
            <a:prstDash val="solid"/>
            <a:round/>
            <a:headEnd type="none" w="med" len="med"/>
            <a:tailEnd type="oval" w="med" len="med"/>
          </a:ln>
        </p:spPr>
      </p:cxnSp>
      <p:cxnSp>
        <p:nvCxnSpPr>
          <p:cNvPr id="1801" name="Google Shape;1801;p74"/>
          <p:cNvCxnSpPr>
            <a:stCxn id="1802" idx="1"/>
            <a:endCxn id="1803" idx="1"/>
          </p:cNvCxnSpPr>
          <p:nvPr/>
        </p:nvCxnSpPr>
        <p:spPr>
          <a:xfrm>
            <a:off x="3389931" y="1683162"/>
            <a:ext cx="2328900" cy="0"/>
          </a:xfrm>
          <a:prstGeom prst="straightConnector1">
            <a:avLst/>
          </a:prstGeom>
          <a:noFill/>
          <a:ln w="19050" cap="flat" cmpd="sng">
            <a:solidFill>
              <a:schemeClr val="accent2"/>
            </a:solidFill>
            <a:prstDash val="solid"/>
            <a:round/>
            <a:headEnd type="none" w="med" len="med"/>
            <a:tailEnd type="oval" w="med" len="med"/>
          </a:ln>
        </p:spPr>
      </p:cxnSp>
      <p:sp>
        <p:nvSpPr>
          <p:cNvPr id="1805" name="Google Shape;1805;p74"/>
          <p:cNvSpPr/>
          <p:nvPr/>
        </p:nvSpPr>
        <p:spPr>
          <a:xfrm flipH="1">
            <a:off x="5772506" y="1186662"/>
            <a:ext cx="2191200" cy="993000"/>
          </a:xfrm>
          <a:prstGeom prst="roundRect">
            <a:avLst>
              <a:gd name="adj" fmla="val 50000"/>
            </a:avLst>
          </a:prstGeom>
          <a:solidFill>
            <a:schemeClr val="accent2"/>
          </a:solidFill>
          <a:ln w="9525" cap="flat" cmpd="sng">
            <a:solidFill>
              <a:schemeClr val="dk2"/>
            </a:solidFill>
            <a:prstDash val="solid"/>
            <a:round/>
            <a:headEnd type="none" w="sm" len="sm"/>
            <a:tailEnd type="none" w="sm" len="sm"/>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4"/>
          <p:cNvSpPr txBox="1">
            <a:spLocks noGrp="1"/>
          </p:cNvSpPr>
          <p:nvPr>
            <p:ph type="title" idx="2"/>
          </p:nvPr>
        </p:nvSpPr>
        <p:spPr>
          <a:xfrm>
            <a:off x="5718900" y="1369800"/>
            <a:ext cx="2414100" cy="6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a:t>
            </a:r>
            <a:r>
              <a:rPr lang="hy-AM" dirty="0" smtClean="0"/>
              <a:t> 0</a:t>
            </a:r>
            <a:endParaRPr dirty="0"/>
          </a:p>
        </p:txBody>
      </p:sp>
      <p:sp>
        <p:nvSpPr>
          <p:cNvPr id="1806" name="Google Shape;1806;p74"/>
          <p:cNvSpPr txBox="1">
            <a:spLocks noGrp="1"/>
          </p:cNvSpPr>
          <p:nvPr>
            <p:ph type="subTitle" idx="3"/>
          </p:nvPr>
        </p:nvSpPr>
        <p:spPr>
          <a:xfrm>
            <a:off x="5718900" y="2192799"/>
            <a:ext cx="24141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y-AM" dirty="0" smtClean="0"/>
              <a:t>2023</a:t>
            </a:r>
            <a:endParaRPr dirty="0"/>
          </a:p>
        </p:txBody>
      </p:sp>
      <p:sp>
        <p:nvSpPr>
          <p:cNvPr id="1799" name="Google Shape;1799;p74"/>
          <p:cNvSpPr/>
          <p:nvPr/>
        </p:nvSpPr>
        <p:spPr>
          <a:xfrm flipH="1">
            <a:off x="1196856" y="2788062"/>
            <a:ext cx="2191200" cy="993000"/>
          </a:xfrm>
          <a:prstGeom prst="roundRect">
            <a:avLst>
              <a:gd name="adj" fmla="val 50000"/>
            </a:avLst>
          </a:prstGeom>
          <a:noFill/>
          <a:ln w="19050" cap="flat" cmpd="sng">
            <a:solidFill>
              <a:schemeClr val="accent2"/>
            </a:solidFill>
            <a:prstDash val="solid"/>
            <a:round/>
            <a:headEnd type="none" w="sm" len="sm"/>
            <a:tailEnd type="none" w="sm" len="sm"/>
          </a:ln>
          <a:effectLst>
            <a:outerShdw blurRad="300038" dist="171450" dir="7800000" algn="bl" rotWithShape="0">
              <a:srgbClr val="000000">
                <a:alpha val="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4"/>
          <p:cNvSpPr/>
          <p:nvPr/>
        </p:nvSpPr>
        <p:spPr>
          <a:xfrm flipH="1">
            <a:off x="1198731" y="1186662"/>
            <a:ext cx="2191200" cy="993000"/>
          </a:xfrm>
          <a:prstGeom prst="roundRect">
            <a:avLst>
              <a:gd name="adj" fmla="val 50000"/>
            </a:avLst>
          </a:prstGeom>
          <a:noFill/>
          <a:ln w="19050" cap="flat" cmpd="sng">
            <a:solidFill>
              <a:schemeClr val="accent2"/>
            </a:solidFill>
            <a:prstDash val="solid"/>
            <a:round/>
            <a:headEnd type="none" w="sm" len="sm"/>
            <a:tailEnd type="none" w="sm" len="sm"/>
          </a:ln>
          <a:effectLst>
            <a:outerShdw blurRad="300038" dist="171450" dir="7800000" algn="bl" rotWithShape="0">
              <a:srgbClr val="000000">
                <a:alpha val="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4"/>
          <p:cNvSpPr/>
          <p:nvPr/>
        </p:nvSpPr>
        <p:spPr>
          <a:xfrm flipH="1">
            <a:off x="5770631" y="2788062"/>
            <a:ext cx="2191200" cy="993000"/>
          </a:xfrm>
          <a:prstGeom prst="roundRect">
            <a:avLst>
              <a:gd name="adj" fmla="val 50000"/>
            </a:avLst>
          </a:prstGeom>
          <a:solidFill>
            <a:schemeClr val="accent2"/>
          </a:solidFill>
          <a:ln w="9525" cap="flat" cmpd="sng">
            <a:solidFill>
              <a:schemeClr val="dk2"/>
            </a:solidFill>
            <a:prstDash val="solid"/>
            <a:round/>
            <a:headEnd type="none" w="sm" len="sm"/>
            <a:tailEnd type="none" w="sm" len="sm"/>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4"/>
          <p:cNvSpPr txBox="1">
            <a:spLocks noGrp="1"/>
          </p:cNvSpPr>
          <p:nvPr>
            <p:ph type="title"/>
          </p:nvPr>
        </p:nvSpPr>
        <p:spPr>
          <a:xfrm>
            <a:off x="1273350" y="1369908"/>
            <a:ext cx="2040000" cy="6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a:t>
            </a:r>
            <a:r>
              <a:rPr lang="hy-AM" dirty="0"/>
              <a:t> </a:t>
            </a:r>
            <a:r>
              <a:rPr lang="hy-AM" dirty="0" smtClean="0"/>
              <a:t>0</a:t>
            </a:r>
            <a:endParaRPr dirty="0"/>
          </a:p>
        </p:txBody>
      </p:sp>
      <p:sp>
        <p:nvSpPr>
          <p:cNvPr id="1809" name="Google Shape;1809;p74"/>
          <p:cNvSpPr txBox="1">
            <a:spLocks noGrp="1"/>
          </p:cNvSpPr>
          <p:nvPr>
            <p:ph type="subTitle" idx="1"/>
          </p:nvPr>
        </p:nvSpPr>
        <p:spPr>
          <a:xfrm>
            <a:off x="1085300" y="2192799"/>
            <a:ext cx="24162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y-AM" dirty="0" smtClean="0"/>
              <a:t>2022</a:t>
            </a:r>
            <a:endParaRPr dirty="0"/>
          </a:p>
        </p:txBody>
      </p:sp>
      <p:sp>
        <p:nvSpPr>
          <p:cNvPr id="1810" name="Google Shape;1810;p74"/>
          <p:cNvSpPr txBox="1">
            <a:spLocks noGrp="1"/>
          </p:cNvSpPr>
          <p:nvPr>
            <p:ph type="title" idx="4"/>
          </p:nvPr>
        </p:nvSpPr>
        <p:spPr>
          <a:xfrm>
            <a:off x="1273350" y="2971225"/>
            <a:ext cx="2040000" cy="6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a:t>
            </a:r>
            <a:r>
              <a:rPr lang="hy-AM" dirty="0" smtClean="0"/>
              <a:t> 0</a:t>
            </a:r>
            <a:endParaRPr dirty="0"/>
          </a:p>
        </p:txBody>
      </p:sp>
      <p:sp>
        <p:nvSpPr>
          <p:cNvPr id="1811" name="Google Shape;1811;p74"/>
          <p:cNvSpPr txBox="1">
            <a:spLocks noGrp="1"/>
          </p:cNvSpPr>
          <p:nvPr>
            <p:ph type="subTitle" idx="5"/>
          </p:nvPr>
        </p:nvSpPr>
        <p:spPr>
          <a:xfrm>
            <a:off x="1085300" y="3805027"/>
            <a:ext cx="24162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y-AM" dirty="0" smtClean="0"/>
              <a:t>2024</a:t>
            </a:r>
            <a:endParaRPr dirty="0"/>
          </a:p>
        </p:txBody>
      </p:sp>
      <p:sp>
        <p:nvSpPr>
          <p:cNvPr id="1800" name="Google Shape;1800;p74"/>
          <p:cNvSpPr txBox="1">
            <a:spLocks noGrp="1"/>
          </p:cNvSpPr>
          <p:nvPr>
            <p:ph type="title" idx="6"/>
          </p:nvPr>
        </p:nvSpPr>
        <p:spPr>
          <a:xfrm>
            <a:off x="5718900" y="2971212"/>
            <a:ext cx="2414100" cy="6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a:t>
            </a:r>
            <a:r>
              <a:rPr lang="hy-AM" dirty="0" smtClean="0"/>
              <a:t> 4,000,000</a:t>
            </a:r>
            <a:endParaRPr dirty="0"/>
          </a:p>
        </p:txBody>
      </p:sp>
      <p:sp>
        <p:nvSpPr>
          <p:cNvPr id="1812" name="Google Shape;1812;p74"/>
          <p:cNvSpPr txBox="1">
            <a:spLocks noGrp="1"/>
          </p:cNvSpPr>
          <p:nvPr>
            <p:ph type="subTitle" idx="7"/>
          </p:nvPr>
        </p:nvSpPr>
        <p:spPr>
          <a:xfrm>
            <a:off x="5718900" y="3805027"/>
            <a:ext cx="24141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y-AM" dirty="0" smtClean="0"/>
              <a:t>2025</a:t>
            </a:r>
            <a:endParaRPr dirty="0"/>
          </a:p>
        </p:txBody>
      </p:sp>
      <p:sp>
        <p:nvSpPr>
          <p:cNvPr id="1813" name="Google Shape;1813;p74"/>
          <p:cNvSpPr/>
          <p:nvPr/>
        </p:nvSpPr>
        <p:spPr>
          <a:xfrm>
            <a:off x="3695750" y="1369800"/>
            <a:ext cx="1770937" cy="626700"/>
          </a:xfrm>
          <a:prstGeom prst="roundRect">
            <a:avLst>
              <a:gd name="adj" fmla="val 0"/>
            </a:avLst>
          </a:prstGeom>
          <a:noFill/>
          <a:ln>
            <a:noFill/>
          </a:ln>
        </p:spPr>
        <p:txBody>
          <a:bodyPr spcFirstLastPara="1" wrap="square" lIns="91425" tIns="91425" rIns="91425" bIns="91425" anchor="ctr" anchorCtr="0">
            <a:noAutofit/>
          </a:bodyPr>
          <a:lstStyle/>
          <a:p>
            <a:pPr lvl="0" algn="ctr"/>
            <a:endParaRPr sz="1600" dirty="0">
              <a:solidFill>
                <a:schemeClr val="accent2"/>
              </a:solidFill>
              <a:latin typeface="Tulpen One"/>
              <a:ea typeface="Tulpen One"/>
              <a:cs typeface="Tulpen One"/>
              <a:sym typeface="Tulpen One"/>
            </a:endParaRPr>
          </a:p>
        </p:txBody>
      </p:sp>
      <p:sp>
        <p:nvSpPr>
          <p:cNvPr id="1814" name="Google Shape;1814;p74"/>
          <p:cNvSpPr/>
          <p:nvPr/>
        </p:nvSpPr>
        <p:spPr>
          <a:xfrm flipH="1">
            <a:off x="5718898" y="681398"/>
            <a:ext cx="292800" cy="2928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4"/>
          <p:cNvSpPr/>
          <p:nvPr/>
        </p:nvSpPr>
        <p:spPr>
          <a:xfrm>
            <a:off x="3407497" y="2236725"/>
            <a:ext cx="2405406" cy="439437"/>
          </a:xfrm>
          <a:prstGeom prst="roundRect">
            <a:avLst>
              <a:gd name="adj" fmla="val 0"/>
            </a:avLst>
          </a:prstGeom>
          <a:noFill/>
          <a:ln>
            <a:noFill/>
          </a:ln>
        </p:spPr>
        <p:txBody>
          <a:bodyPr spcFirstLastPara="1" wrap="square" lIns="91425" tIns="91425" rIns="91425" bIns="91425" anchor="ctr" anchorCtr="0">
            <a:noAutofit/>
          </a:bodyPr>
          <a:lstStyle/>
          <a:p>
            <a:pPr lvl="0" algn="ctr"/>
            <a:r>
              <a:rPr lang="en" sz="1600" dirty="0" smtClean="0">
                <a:solidFill>
                  <a:schemeClr val="accent2"/>
                </a:solidFill>
                <a:latin typeface="Tulpen One"/>
                <a:ea typeface="Tulpen One"/>
                <a:cs typeface="Tulpen One"/>
                <a:sym typeface="Tulpen One"/>
              </a:rPr>
              <a:t>Pro</a:t>
            </a:r>
            <a:r>
              <a:rPr lang="en-US" sz="1600" dirty="0"/>
              <a:t>We looked into it and found that the government lost money for over three years because no taxes or license fees were paid.</a:t>
            </a:r>
            <a:r>
              <a:rPr lang="en" sz="1600" dirty="0" smtClean="0">
                <a:solidFill>
                  <a:schemeClr val="accent2"/>
                </a:solidFill>
                <a:latin typeface="Tulpen One"/>
                <a:ea typeface="Tulpen One"/>
                <a:cs typeface="Tulpen One"/>
                <a:sym typeface="Tulpen One"/>
              </a:rPr>
              <a:t>fits</a:t>
            </a:r>
            <a:endParaRPr sz="1600" dirty="0">
              <a:solidFill>
                <a:schemeClr val="accent2"/>
              </a:solidFill>
              <a:latin typeface="Tulpen One"/>
              <a:ea typeface="Tulpen One"/>
              <a:cs typeface="Tulpen One"/>
              <a:sym typeface="Tulpen One"/>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138"/>
        <p:cNvGrpSpPr/>
        <p:nvPr/>
      </p:nvGrpSpPr>
      <p:grpSpPr>
        <a:xfrm>
          <a:off x="0" y="0"/>
          <a:ext cx="0" cy="0"/>
          <a:chOff x="0" y="0"/>
          <a:chExt cx="0" cy="0"/>
        </a:xfrm>
      </p:grpSpPr>
      <p:sp>
        <p:nvSpPr>
          <p:cNvPr id="2140" name="Google Shape;2140;p84"/>
          <p:cNvSpPr txBox="1">
            <a:spLocks noGrp="1"/>
          </p:cNvSpPr>
          <p:nvPr>
            <p:ph type="subTitle" idx="1"/>
          </p:nvPr>
        </p:nvSpPr>
        <p:spPr>
          <a:xfrm>
            <a:off x="2235734" y="2426778"/>
            <a:ext cx="4293900" cy="1292400"/>
          </a:xfrm>
          <a:prstGeom prst="rect">
            <a:avLst/>
          </a:prstGeom>
        </p:spPr>
        <p:txBody>
          <a:bodyPr spcFirstLastPara="1" wrap="square" lIns="91425" tIns="91425" rIns="91425" bIns="91425" anchor="t" anchorCtr="0">
            <a:noAutofit/>
          </a:bodyPr>
          <a:lstStyle/>
          <a:p>
            <a:r>
              <a:rPr lang="en-US" b="1" dirty="0"/>
              <a:t>STATE REVENUE COMMITTEE OF THE REPUBLIC OF ARMENIA</a:t>
            </a:r>
          </a:p>
          <a:p>
            <a:r>
              <a:rPr lang="hy-AM" dirty="0" smtClean="0"/>
              <a:t/>
            </a:r>
            <a:br>
              <a:rPr lang="hy-AM" dirty="0" smtClean="0"/>
            </a:br>
            <a:r>
              <a:rPr lang="en-US" dirty="0"/>
              <a:t/>
            </a:r>
            <a:br>
              <a:rPr lang="en-US" dirty="0"/>
            </a:br>
            <a:endParaRPr dirty="0"/>
          </a:p>
        </p:txBody>
      </p:sp>
      <p:grpSp>
        <p:nvGrpSpPr>
          <p:cNvPr id="2142" name="Google Shape;2142;p84"/>
          <p:cNvGrpSpPr/>
          <p:nvPr/>
        </p:nvGrpSpPr>
        <p:grpSpPr>
          <a:xfrm>
            <a:off x="7956453" y="1957076"/>
            <a:ext cx="365752" cy="365736"/>
            <a:chOff x="6351788" y="603449"/>
            <a:chExt cx="621604" cy="621577"/>
          </a:xfrm>
        </p:grpSpPr>
        <p:sp>
          <p:nvSpPr>
            <p:cNvPr id="2143" name="Google Shape;2143;p84"/>
            <p:cNvSpPr/>
            <p:nvPr/>
          </p:nvSpPr>
          <p:spPr>
            <a:xfrm>
              <a:off x="6351788" y="603449"/>
              <a:ext cx="621604" cy="621577"/>
            </a:xfrm>
            <a:custGeom>
              <a:avLst/>
              <a:gdLst/>
              <a:ahLst/>
              <a:cxnLst/>
              <a:rect l="l" t="t" r="r" b="b"/>
              <a:pathLst>
                <a:path w="23218" h="23217" extrusionOk="0">
                  <a:moveTo>
                    <a:pt x="11609" y="1602"/>
                  </a:moveTo>
                  <a:cubicBezTo>
                    <a:pt x="17113" y="1602"/>
                    <a:pt x="21616" y="6071"/>
                    <a:pt x="21616" y="11609"/>
                  </a:cubicBezTo>
                  <a:cubicBezTo>
                    <a:pt x="21616" y="17146"/>
                    <a:pt x="17113" y="21616"/>
                    <a:pt x="11609" y="21616"/>
                  </a:cubicBezTo>
                  <a:cubicBezTo>
                    <a:pt x="6072" y="21616"/>
                    <a:pt x="1568" y="17146"/>
                    <a:pt x="1568" y="11609"/>
                  </a:cubicBezTo>
                  <a:cubicBezTo>
                    <a:pt x="1568" y="6071"/>
                    <a:pt x="6072" y="1602"/>
                    <a:pt x="11609" y="1602"/>
                  </a:cubicBezTo>
                  <a:close/>
                  <a:moveTo>
                    <a:pt x="11609" y="0"/>
                  </a:moveTo>
                  <a:cubicBezTo>
                    <a:pt x="5204" y="0"/>
                    <a:pt x="1" y="5204"/>
                    <a:pt x="1" y="11609"/>
                  </a:cubicBezTo>
                  <a:cubicBezTo>
                    <a:pt x="1" y="18013"/>
                    <a:pt x="5204" y="23217"/>
                    <a:pt x="11609" y="23217"/>
                  </a:cubicBezTo>
                  <a:cubicBezTo>
                    <a:pt x="18013" y="23217"/>
                    <a:pt x="23217" y="18013"/>
                    <a:pt x="23217" y="11609"/>
                  </a:cubicBezTo>
                  <a:cubicBezTo>
                    <a:pt x="23217" y="5204"/>
                    <a:pt x="18013" y="0"/>
                    <a:pt x="11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4"/>
            <p:cNvSpPr/>
            <p:nvPr/>
          </p:nvSpPr>
          <p:spPr>
            <a:xfrm>
              <a:off x="6550950" y="736510"/>
              <a:ext cx="190245" cy="365284"/>
            </a:xfrm>
            <a:custGeom>
              <a:avLst/>
              <a:gdLst/>
              <a:ahLst/>
              <a:cxnLst/>
              <a:rect l="l" t="t" r="r" b="b"/>
              <a:pathLst>
                <a:path w="7106" h="13644" extrusionOk="0">
                  <a:moveTo>
                    <a:pt x="5671" y="2336"/>
                  </a:moveTo>
                  <a:cubicBezTo>
                    <a:pt x="6071" y="2302"/>
                    <a:pt x="6505" y="2336"/>
                    <a:pt x="6939" y="2336"/>
                  </a:cubicBezTo>
                  <a:lnTo>
                    <a:pt x="7105" y="2336"/>
                  </a:lnTo>
                  <a:lnTo>
                    <a:pt x="7105" y="134"/>
                  </a:lnTo>
                  <a:cubicBezTo>
                    <a:pt x="6872" y="101"/>
                    <a:pt x="6638" y="67"/>
                    <a:pt x="6405" y="67"/>
                  </a:cubicBezTo>
                  <a:cubicBezTo>
                    <a:pt x="5971" y="34"/>
                    <a:pt x="5538" y="1"/>
                    <a:pt x="5104" y="34"/>
                  </a:cubicBezTo>
                  <a:cubicBezTo>
                    <a:pt x="4437" y="34"/>
                    <a:pt x="3803" y="201"/>
                    <a:pt x="3269" y="601"/>
                  </a:cubicBezTo>
                  <a:cubicBezTo>
                    <a:pt x="2635" y="1035"/>
                    <a:pt x="2302" y="1668"/>
                    <a:pt x="2168" y="2436"/>
                  </a:cubicBezTo>
                  <a:cubicBezTo>
                    <a:pt x="2102" y="2736"/>
                    <a:pt x="2102" y="3069"/>
                    <a:pt x="2102" y="3370"/>
                  </a:cubicBezTo>
                  <a:cubicBezTo>
                    <a:pt x="2068" y="3870"/>
                    <a:pt x="2068" y="4370"/>
                    <a:pt x="2102" y="4837"/>
                  </a:cubicBezTo>
                  <a:lnTo>
                    <a:pt x="2102" y="5038"/>
                  </a:lnTo>
                  <a:lnTo>
                    <a:pt x="0" y="5038"/>
                  </a:lnTo>
                  <a:lnTo>
                    <a:pt x="0" y="7473"/>
                  </a:lnTo>
                  <a:lnTo>
                    <a:pt x="2068" y="7473"/>
                  </a:lnTo>
                  <a:lnTo>
                    <a:pt x="2068" y="13644"/>
                  </a:lnTo>
                  <a:lnTo>
                    <a:pt x="4637" y="13644"/>
                  </a:lnTo>
                  <a:lnTo>
                    <a:pt x="4637" y="7506"/>
                  </a:lnTo>
                  <a:lnTo>
                    <a:pt x="6705" y="7506"/>
                  </a:lnTo>
                  <a:cubicBezTo>
                    <a:pt x="6805" y="6672"/>
                    <a:pt x="6905" y="5871"/>
                    <a:pt x="7039" y="5038"/>
                  </a:cubicBezTo>
                  <a:lnTo>
                    <a:pt x="6572" y="5038"/>
                  </a:lnTo>
                  <a:cubicBezTo>
                    <a:pt x="5971" y="5038"/>
                    <a:pt x="4604" y="5038"/>
                    <a:pt x="4604" y="5038"/>
                  </a:cubicBezTo>
                  <a:cubicBezTo>
                    <a:pt x="4604" y="5038"/>
                    <a:pt x="4604" y="3803"/>
                    <a:pt x="4637" y="3303"/>
                  </a:cubicBezTo>
                  <a:cubicBezTo>
                    <a:pt x="4637" y="2569"/>
                    <a:pt x="5071" y="2336"/>
                    <a:pt x="5671" y="23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 name="Google Shape;2145;p84"/>
          <p:cNvGrpSpPr/>
          <p:nvPr/>
        </p:nvGrpSpPr>
        <p:grpSpPr>
          <a:xfrm>
            <a:off x="7956451" y="1309994"/>
            <a:ext cx="365752" cy="365736"/>
            <a:chOff x="7749429" y="1297874"/>
            <a:chExt cx="621604" cy="621577"/>
          </a:xfrm>
        </p:grpSpPr>
        <p:sp>
          <p:nvSpPr>
            <p:cNvPr id="2146" name="Google Shape;2146;p84"/>
            <p:cNvSpPr/>
            <p:nvPr/>
          </p:nvSpPr>
          <p:spPr>
            <a:xfrm>
              <a:off x="7749429" y="1297874"/>
              <a:ext cx="621604" cy="621577"/>
            </a:xfrm>
            <a:custGeom>
              <a:avLst/>
              <a:gdLst/>
              <a:ahLst/>
              <a:cxnLst/>
              <a:rect l="l" t="t" r="r" b="b"/>
              <a:pathLst>
                <a:path w="23218" h="23217" extrusionOk="0">
                  <a:moveTo>
                    <a:pt x="11609" y="1602"/>
                  </a:moveTo>
                  <a:cubicBezTo>
                    <a:pt x="17146" y="1602"/>
                    <a:pt x="21650" y="6071"/>
                    <a:pt x="21650" y="11609"/>
                  </a:cubicBezTo>
                  <a:cubicBezTo>
                    <a:pt x="21650" y="17146"/>
                    <a:pt x="17146" y="21616"/>
                    <a:pt x="11609" y="21616"/>
                  </a:cubicBezTo>
                  <a:cubicBezTo>
                    <a:pt x="6105" y="21616"/>
                    <a:pt x="1602" y="17146"/>
                    <a:pt x="1602" y="11609"/>
                  </a:cubicBezTo>
                  <a:cubicBezTo>
                    <a:pt x="1602" y="6071"/>
                    <a:pt x="6105" y="1602"/>
                    <a:pt x="11609" y="1602"/>
                  </a:cubicBezTo>
                  <a:close/>
                  <a:moveTo>
                    <a:pt x="11609" y="0"/>
                  </a:moveTo>
                  <a:cubicBezTo>
                    <a:pt x="5205" y="0"/>
                    <a:pt x="1" y="5204"/>
                    <a:pt x="1" y="11609"/>
                  </a:cubicBezTo>
                  <a:cubicBezTo>
                    <a:pt x="1" y="18013"/>
                    <a:pt x="5205" y="23217"/>
                    <a:pt x="11609" y="23217"/>
                  </a:cubicBezTo>
                  <a:cubicBezTo>
                    <a:pt x="18014" y="23217"/>
                    <a:pt x="23217" y="18013"/>
                    <a:pt x="23217" y="11609"/>
                  </a:cubicBezTo>
                  <a:cubicBezTo>
                    <a:pt x="23217" y="5204"/>
                    <a:pt x="18014" y="0"/>
                    <a:pt x="11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4"/>
            <p:cNvSpPr/>
            <p:nvPr/>
          </p:nvSpPr>
          <p:spPr>
            <a:xfrm>
              <a:off x="7895903" y="1471121"/>
              <a:ext cx="355458" cy="293828"/>
            </a:xfrm>
            <a:custGeom>
              <a:avLst/>
              <a:gdLst/>
              <a:ahLst/>
              <a:cxnLst/>
              <a:rect l="l" t="t" r="r" b="b"/>
              <a:pathLst>
                <a:path w="13277" h="10975" extrusionOk="0">
                  <a:moveTo>
                    <a:pt x="4037" y="8573"/>
                  </a:moveTo>
                  <a:cubicBezTo>
                    <a:pt x="2602" y="8540"/>
                    <a:pt x="1735" y="7506"/>
                    <a:pt x="1502" y="6672"/>
                  </a:cubicBezTo>
                  <a:cubicBezTo>
                    <a:pt x="1902" y="6772"/>
                    <a:pt x="2269" y="6739"/>
                    <a:pt x="2669" y="6639"/>
                  </a:cubicBezTo>
                  <a:cubicBezTo>
                    <a:pt x="2669" y="6639"/>
                    <a:pt x="2669" y="6639"/>
                    <a:pt x="2702" y="6639"/>
                  </a:cubicBezTo>
                  <a:cubicBezTo>
                    <a:pt x="1935" y="6472"/>
                    <a:pt x="1335" y="6038"/>
                    <a:pt x="934" y="5371"/>
                  </a:cubicBezTo>
                  <a:cubicBezTo>
                    <a:pt x="668" y="4938"/>
                    <a:pt x="534" y="4471"/>
                    <a:pt x="534" y="3937"/>
                  </a:cubicBezTo>
                  <a:cubicBezTo>
                    <a:pt x="901" y="4137"/>
                    <a:pt x="1301" y="4270"/>
                    <a:pt x="1735" y="4270"/>
                  </a:cubicBezTo>
                  <a:cubicBezTo>
                    <a:pt x="1168" y="3837"/>
                    <a:pt x="768" y="3303"/>
                    <a:pt x="634" y="2603"/>
                  </a:cubicBezTo>
                  <a:cubicBezTo>
                    <a:pt x="467" y="1902"/>
                    <a:pt x="568" y="1268"/>
                    <a:pt x="901" y="634"/>
                  </a:cubicBezTo>
                  <a:cubicBezTo>
                    <a:pt x="2402" y="2369"/>
                    <a:pt x="4270" y="3336"/>
                    <a:pt x="6538" y="3470"/>
                  </a:cubicBezTo>
                  <a:cubicBezTo>
                    <a:pt x="6538" y="3370"/>
                    <a:pt x="6505" y="3270"/>
                    <a:pt x="6505" y="3170"/>
                  </a:cubicBezTo>
                  <a:cubicBezTo>
                    <a:pt x="6405" y="2536"/>
                    <a:pt x="6538" y="1935"/>
                    <a:pt x="6905" y="1402"/>
                  </a:cubicBezTo>
                  <a:cubicBezTo>
                    <a:pt x="7339" y="735"/>
                    <a:pt x="7939" y="301"/>
                    <a:pt x="8740" y="167"/>
                  </a:cubicBezTo>
                  <a:cubicBezTo>
                    <a:pt x="9674" y="1"/>
                    <a:pt x="10475" y="268"/>
                    <a:pt x="11142" y="935"/>
                  </a:cubicBezTo>
                  <a:cubicBezTo>
                    <a:pt x="11175" y="968"/>
                    <a:pt x="11208" y="968"/>
                    <a:pt x="11275" y="968"/>
                  </a:cubicBezTo>
                  <a:cubicBezTo>
                    <a:pt x="11842" y="835"/>
                    <a:pt x="12376" y="634"/>
                    <a:pt x="12876" y="368"/>
                  </a:cubicBezTo>
                  <a:cubicBezTo>
                    <a:pt x="12876" y="334"/>
                    <a:pt x="12910" y="334"/>
                    <a:pt x="12910" y="334"/>
                  </a:cubicBezTo>
                  <a:lnTo>
                    <a:pt x="12910" y="334"/>
                  </a:lnTo>
                  <a:cubicBezTo>
                    <a:pt x="12710" y="968"/>
                    <a:pt x="12309" y="1468"/>
                    <a:pt x="11742" y="1835"/>
                  </a:cubicBezTo>
                  <a:cubicBezTo>
                    <a:pt x="12276" y="1769"/>
                    <a:pt x="12776" y="1635"/>
                    <a:pt x="13277" y="1402"/>
                  </a:cubicBezTo>
                  <a:lnTo>
                    <a:pt x="13277" y="1435"/>
                  </a:lnTo>
                  <a:cubicBezTo>
                    <a:pt x="13177" y="1568"/>
                    <a:pt x="13076" y="1702"/>
                    <a:pt x="12976" y="1835"/>
                  </a:cubicBezTo>
                  <a:cubicBezTo>
                    <a:pt x="12676" y="2202"/>
                    <a:pt x="12343" y="2502"/>
                    <a:pt x="11976" y="2769"/>
                  </a:cubicBezTo>
                  <a:cubicBezTo>
                    <a:pt x="11942" y="2803"/>
                    <a:pt x="11942" y="2836"/>
                    <a:pt x="11942" y="2869"/>
                  </a:cubicBezTo>
                  <a:cubicBezTo>
                    <a:pt x="11942" y="3270"/>
                    <a:pt x="11942" y="3670"/>
                    <a:pt x="11876" y="4070"/>
                  </a:cubicBezTo>
                  <a:cubicBezTo>
                    <a:pt x="11776" y="4938"/>
                    <a:pt x="11542" y="5738"/>
                    <a:pt x="11175" y="6505"/>
                  </a:cubicBezTo>
                  <a:cubicBezTo>
                    <a:pt x="10808" y="7306"/>
                    <a:pt x="10308" y="8040"/>
                    <a:pt x="9707" y="8674"/>
                  </a:cubicBezTo>
                  <a:cubicBezTo>
                    <a:pt x="8673" y="9741"/>
                    <a:pt x="7406" y="10441"/>
                    <a:pt x="5971" y="10742"/>
                  </a:cubicBezTo>
                  <a:cubicBezTo>
                    <a:pt x="5438" y="10875"/>
                    <a:pt x="4937" y="10908"/>
                    <a:pt x="4437" y="10942"/>
                  </a:cubicBezTo>
                  <a:cubicBezTo>
                    <a:pt x="2869" y="10975"/>
                    <a:pt x="1401" y="10575"/>
                    <a:pt x="67" y="9774"/>
                  </a:cubicBezTo>
                  <a:cubicBezTo>
                    <a:pt x="34" y="9741"/>
                    <a:pt x="34" y="9741"/>
                    <a:pt x="0" y="9708"/>
                  </a:cubicBezTo>
                  <a:cubicBezTo>
                    <a:pt x="968" y="9808"/>
                    <a:pt x="1868" y="9708"/>
                    <a:pt x="2736" y="9341"/>
                  </a:cubicBezTo>
                  <a:cubicBezTo>
                    <a:pt x="3203" y="9141"/>
                    <a:pt x="3636" y="8907"/>
                    <a:pt x="4037" y="85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 name="Google Shape;2148;p84"/>
          <p:cNvGrpSpPr/>
          <p:nvPr/>
        </p:nvGrpSpPr>
        <p:grpSpPr>
          <a:xfrm>
            <a:off x="7956453" y="662913"/>
            <a:ext cx="365752" cy="365736"/>
            <a:chOff x="7749431" y="603449"/>
            <a:chExt cx="621604" cy="621577"/>
          </a:xfrm>
        </p:grpSpPr>
        <p:sp>
          <p:nvSpPr>
            <p:cNvPr id="2149" name="Google Shape;2149;p84"/>
            <p:cNvSpPr/>
            <p:nvPr/>
          </p:nvSpPr>
          <p:spPr>
            <a:xfrm>
              <a:off x="7749431" y="603449"/>
              <a:ext cx="621604" cy="621577"/>
            </a:xfrm>
            <a:custGeom>
              <a:avLst/>
              <a:gdLst/>
              <a:ahLst/>
              <a:cxnLst/>
              <a:rect l="l" t="t" r="r" b="b"/>
              <a:pathLst>
                <a:path w="23218" h="23217" extrusionOk="0">
                  <a:moveTo>
                    <a:pt x="11609" y="1602"/>
                  </a:moveTo>
                  <a:cubicBezTo>
                    <a:pt x="17113" y="1602"/>
                    <a:pt x="21616" y="6071"/>
                    <a:pt x="21616" y="11609"/>
                  </a:cubicBezTo>
                  <a:cubicBezTo>
                    <a:pt x="21616" y="17146"/>
                    <a:pt x="17113" y="21616"/>
                    <a:pt x="11609" y="21616"/>
                  </a:cubicBezTo>
                  <a:cubicBezTo>
                    <a:pt x="6072" y="21616"/>
                    <a:pt x="1568" y="17146"/>
                    <a:pt x="1568" y="11609"/>
                  </a:cubicBezTo>
                  <a:cubicBezTo>
                    <a:pt x="1568" y="6071"/>
                    <a:pt x="6072" y="1602"/>
                    <a:pt x="11609" y="1602"/>
                  </a:cubicBezTo>
                  <a:close/>
                  <a:moveTo>
                    <a:pt x="11609" y="0"/>
                  </a:moveTo>
                  <a:cubicBezTo>
                    <a:pt x="5171" y="0"/>
                    <a:pt x="1" y="5204"/>
                    <a:pt x="1" y="11609"/>
                  </a:cubicBezTo>
                  <a:cubicBezTo>
                    <a:pt x="1" y="18013"/>
                    <a:pt x="5171" y="23217"/>
                    <a:pt x="11609" y="23217"/>
                  </a:cubicBezTo>
                  <a:cubicBezTo>
                    <a:pt x="18013" y="23217"/>
                    <a:pt x="23217" y="18013"/>
                    <a:pt x="23217" y="11609"/>
                  </a:cubicBezTo>
                  <a:cubicBezTo>
                    <a:pt x="23217" y="5204"/>
                    <a:pt x="18013" y="0"/>
                    <a:pt x="11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4"/>
            <p:cNvSpPr/>
            <p:nvPr/>
          </p:nvSpPr>
          <p:spPr>
            <a:xfrm>
              <a:off x="7895905" y="750458"/>
              <a:ext cx="334924" cy="328900"/>
            </a:xfrm>
            <a:custGeom>
              <a:avLst/>
              <a:gdLst/>
              <a:ahLst/>
              <a:cxnLst/>
              <a:rect l="l" t="t" r="r" b="b"/>
              <a:pathLst>
                <a:path w="12510" h="12285" extrusionOk="0">
                  <a:moveTo>
                    <a:pt x="9540" y="2148"/>
                  </a:moveTo>
                  <a:cubicBezTo>
                    <a:pt x="9107" y="2148"/>
                    <a:pt x="8773" y="2448"/>
                    <a:pt x="8773" y="2882"/>
                  </a:cubicBezTo>
                  <a:cubicBezTo>
                    <a:pt x="8773" y="3282"/>
                    <a:pt x="9107" y="3616"/>
                    <a:pt x="9540" y="3616"/>
                  </a:cubicBezTo>
                  <a:cubicBezTo>
                    <a:pt x="9941" y="3616"/>
                    <a:pt x="10274" y="3282"/>
                    <a:pt x="10274" y="2882"/>
                  </a:cubicBezTo>
                  <a:cubicBezTo>
                    <a:pt x="10274" y="2448"/>
                    <a:pt x="9941" y="2148"/>
                    <a:pt x="9540" y="2148"/>
                  </a:cubicBezTo>
                  <a:close/>
                  <a:moveTo>
                    <a:pt x="6271" y="4083"/>
                  </a:moveTo>
                  <a:cubicBezTo>
                    <a:pt x="7372" y="4116"/>
                    <a:pt x="8306" y="5017"/>
                    <a:pt x="8273" y="6151"/>
                  </a:cubicBezTo>
                  <a:cubicBezTo>
                    <a:pt x="8273" y="7285"/>
                    <a:pt x="7339" y="8186"/>
                    <a:pt x="6238" y="8186"/>
                  </a:cubicBezTo>
                  <a:cubicBezTo>
                    <a:pt x="5104" y="8152"/>
                    <a:pt x="4203" y="7252"/>
                    <a:pt x="4203" y="6118"/>
                  </a:cubicBezTo>
                  <a:cubicBezTo>
                    <a:pt x="4203" y="4984"/>
                    <a:pt x="5137" y="4083"/>
                    <a:pt x="6271" y="4083"/>
                  </a:cubicBezTo>
                  <a:close/>
                  <a:moveTo>
                    <a:pt x="6238" y="2982"/>
                  </a:moveTo>
                  <a:cubicBezTo>
                    <a:pt x="4503" y="2982"/>
                    <a:pt x="3102" y="4416"/>
                    <a:pt x="3102" y="6151"/>
                  </a:cubicBezTo>
                  <a:cubicBezTo>
                    <a:pt x="3102" y="7886"/>
                    <a:pt x="4503" y="9287"/>
                    <a:pt x="6238" y="9287"/>
                  </a:cubicBezTo>
                  <a:cubicBezTo>
                    <a:pt x="7972" y="9287"/>
                    <a:pt x="9407" y="7886"/>
                    <a:pt x="9407" y="6151"/>
                  </a:cubicBezTo>
                  <a:cubicBezTo>
                    <a:pt x="9407" y="4416"/>
                    <a:pt x="8006" y="2982"/>
                    <a:pt x="6238" y="2982"/>
                  </a:cubicBezTo>
                  <a:close/>
                  <a:moveTo>
                    <a:pt x="6330" y="1114"/>
                  </a:moveTo>
                  <a:cubicBezTo>
                    <a:pt x="7581" y="1114"/>
                    <a:pt x="8823" y="1147"/>
                    <a:pt x="9340" y="1214"/>
                  </a:cubicBezTo>
                  <a:cubicBezTo>
                    <a:pt x="10408" y="1381"/>
                    <a:pt x="11075" y="2115"/>
                    <a:pt x="11208" y="3182"/>
                  </a:cubicBezTo>
                  <a:cubicBezTo>
                    <a:pt x="11308" y="4183"/>
                    <a:pt x="11342" y="8152"/>
                    <a:pt x="11175" y="9220"/>
                  </a:cubicBezTo>
                  <a:cubicBezTo>
                    <a:pt x="11008" y="10287"/>
                    <a:pt x="10274" y="10954"/>
                    <a:pt x="9207" y="11088"/>
                  </a:cubicBezTo>
                  <a:cubicBezTo>
                    <a:pt x="8730" y="11136"/>
                    <a:pt x="7479" y="11176"/>
                    <a:pt x="6199" y="11176"/>
                  </a:cubicBezTo>
                  <a:cubicBezTo>
                    <a:pt x="4796" y="11176"/>
                    <a:pt x="3357" y="11127"/>
                    <a:pt x="2869" y="10988"/>
                  </a:cubicBezTo>
                  <a:cubicBezTo>
                    <a:pt x="2002" y="10754"/>
                    <a:pt x="1468" y="10154"/>
                    <a:pt x="1334" y="9253"/>
                  </a:cubicBezTo>
                  <a:cubicBezTo>
                    <a:pt x="1201" y="8419"/>
                    <a:pt x="1168" y="4183"/>
                    <a:pt x="1334" y="3049"/>
                  </a:cubicBezTo>
                  <a:cubicBezTo>
                    <a:pt x="1501" y="1981"/>
                    <a:pt x="2202" y="1314"/>
                    <a:pt x="3269" y="1214"/>
                  </a:cubicBezTo>
                  <a:cubicBezTo>
                    <a:pt x="3820" y="1147"/>
                    <a:pt x="5079" y="1114"/>
                    <a:pt x="6330" y="1114"/>
                  </a:cubicBezTo>
                  <a:close/>
                  <a:moveTo>
                    <a:pt x="6118" y="0"/>
                  </a:moveTo>
                  <a:cubicBezTo>
                    <a:pt x="4861" y="0"/>
                    <a:pt x="3603" y="41"/>
                    <a:pt x="2969" y="147"/>
                  </a:cubicBezTo>
                  <a:cubicBezTo>
                    <a:pt x="1601" y="347"/>
                    <a:pt x="667" y="1147"/>
                    <a:pt x="300" y="2515"/>
                  </a:cubicBezTo>
                  <a:cubicBezTo>
                    <a:pt x="0" y="3583"/>
                    <a:pt x="67" y="8386"/>
                    <a:pt x="234" y="9420"/>
                  </a:cubicBezTo>
                  <a:cubicBezTo>
                    <a:pt x="467" y="10821"/>
                    <a:pt x="1301" y="11755"/>
                    <a:pt x="2702" y="12089"/>
                  </a:cubicBezTo>
                  <a:cubicBezTo>
                    <a:pt x="3204" y="12227"/>
                    <a:pt x="4733" y="12285"/>
                    <a:pt x="6235" y="12285"/>
                  </a:cubicBezTo>
                  <a:cubicBezTo>
                    <a:pt x="7626" y="12285"/>
                    <a:pt x="8994" y="12236"/>
                    <a:pt x="9507" y="12155"/>
                  </a:cubicBezTo>
                  <a:cubicBezTo>
                    <a:pt x="10941" y="11922"/>
                    <a:pt x="11842" y="11088"/>
                    <a:pt x="12209" y="9687"/>
                  </a:cubicBezTo>
                  <a:cubicBezTo>
                    <a:pt x="12509" y="8619"/>
                    <a:pt x="12409" y="4050"/>
                    <a:pt x="12309" y="3082"/>
                  </a:cubicBezTo>
                  <a:cubicBezTo>
                    <a:pt x="12209" y="2282"/>
                    <a:pt x="11909" y="1548"/>
                    <a:pt x="11308" y="981"/>
                  </a:cubicBezTo>
                  <a:cubicBezTo>
                    <a:pt x="10674" y="380"/>
                    <a:pt x="9907" y="113"/>
                    <a:pt x="9040" y="80"/>
                  </a:cubicBezTo>
                  <a:cubicBezTo>
                    <a:pt x="8363" y="33"/>
                    <a:pt x="7241" y="0"/>
                    <a:pt x="6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4"/>
            <p:cNvSpPr/>
            <p:nvPr/>
          </p:nvSpPr>
          <p:spPr>
            <a:xfrm>
              <a:off x="7895905" y="750458"/>
              <a:ext cx="334924" cy="328900"/>
            </a:xfrm>
            <a:custGeom>
              <a:avLst/>
              <a:gdLst/>
              <a:ahLst/>
              <a:cxnLst/>
              <a:rect l="l" t="t" r="r" b="b"/>
              <a:pathLst>
                <a:path w="12510" h="12285" extrusionOk="0">
                  <a:moveTo>
                    <a:pt x="9540" y="2148"/>
                  </a:moveTo>
                  <a:cubicBezTo>
                    <a:pt x="9107" y="2148"/>
                    <a:pt x="8773" y="2448"/>
                    <a:pt x="8773" y="2882"/>
                  </a:cubicBezTo>
                  <a:cubicBezTo>
                    <a:pt x="8773" y="3282"/>
                    <a:pt x="9107" y="3616"/>
                    <a:pt x="9540" y="3616"/>
                  </a:cubicBezTo>
                  <a:cubicBezTo>
                    <a:pt x="9941" y="3616"/>
                    <a:pt x="10274" y="3282"/>
                    <a:pt x="10274" y="2882"/>
                  </a:cubicBezTo>
                  <a:cubicBezTo>
                    <a:pt x="10274" y="2448"/>
                    <a:pt x="9941" y="2148"/>
                    <a:pt x="9540" y="2148"/>
                  </a:cubicBezTo>
                  <a:close/>
                  <a:moveTo>
                    <a:pt x="6271" y="4083"/>
                  </a:moveTo>
                  <a:cubicBezTo>
                    <a:pt x="7372" y="4116"/>
                    <a:pt x="8306" y="5017"/>
                    <a:pt x="8273" y="6151"/>
                  </a:cubicBezTo>
                  <a:cubicBezTo>
                    <a:pt x="8273" y="7285"/>
                    <a:pt x="7339" y="8186"/>
                    <a:pt x="6238" y="8186"/>
                  </a:cubicBezTo>
                  <a:cubicBezTo>
                    <a:pt x="5104" y="8152"/>
                    <a:pt x="4203" y="7252"/>
                    <a:pt x="4203" y="6118"/>
                  </a:cubicBezTo>
                  <a:cubicBezTo>
                    <a:pt x="4203" y="4984"/>
                    <a:pt x="5137" y="4083"/>
                    <a:pt x="6271" y="4083"/>
                  </a:cubicBezTo>
                  <a:close/>
                  <a:moveTo>
                    <a:pt x="6238" y="2982"/>
                  </a:moveTo>
                  <a:cubicBezTo>
                    <a:pt x="4503" y="2982"/>
                    <a:pt x="3102" y="4416"/>
                    <a:pt x="3102" y="6151"/>
                  </a:cubicBezTo>
                  <a:cubicBezTo>
                    <a:pt x="3102" y="7886"/>
                    <a:pt x="4503" y="9287"/>
                    <a:pt x="6238" y="9287"/>
                  </a:cubicBezTo>
                  <a:cubicBezTo>
                    <a:pt x="7972" y="9287"/>
                    <a:pt x="9407" y="7886"/>
                    <a:pt x="9407" y="6151"/>
                  </a:cubicBezTo>
                  <a:cubicBezTo>
                    <a:pt x="9407" y="4416"/>
                    <a:pt x="8006" y="2982"/>
                    <a:pt x="6238" y="2982"/>
                  </a:cubicBezTo>
                  <a:close/>
                  <a:moveTo>
                    <a:pt x="6330" y="1114"/>
                  </a:moveTo>
                  <a:cubicBezTo>
                    <a:pt x="7581" y="1114"/>
                    <a:pt x="8823" y="1147"/>
                    <a:pt x="9340" y="1214"/>
                  </a:cubicBezTo>
                  <a:cubicBezTo>
                    <a:pt x="10408" y="1381"/>
                    <a:pt x="11075" y="2115"/>
                    <a:pt x="11208" y="3182"/>
                  </a:cubicBezTo>
                  <a:cubicBezTo>
                    <a:pt x="11308" y="4183"/>
                    <a:pt x="11342" y="8152"/>
                    <a:pt x="11175" y="9220"/>
                  </a:cubicBezTo>
                  <a:cubicBezTo>
                    <a:pt x="11008" y="10287"/>
                    <a:pt x="10274" y="10954"/>
                    <a:pt x="9207" y="11088"/>
                  </a:cubicBezTo>
                  <a:cubicBezTo>
                    <a:pt x="8730" y="11136"/>
                    <a:pt x="7479" y="11176"/>
                    <a:pt x="6199" y="11176"/>
                  </a:cubicBezTo>
                  <a:cubicBezTo>
                    <a:pt x="4796" y="11176"/>
                    <a:pt x="3357" y="11127"/>
                    <a:pt x="2869" y="10988"/>
                  </a:cubicBezTo>
                  <a:cubicBezTo>
                    <a:pt x="2002" y="10754"/>
                    <a:pt x="1468" y="10154"/>
                    <a:pt x="1334" y="9253"/>
                  </a:cubicBezTo>
                  <a:cubicBezTo>
                    <a:pt x="1201" y="8419"/>
                    <a:pt x="1168" y="4183"/>
                    <a:pt x="1334" y="3049"/>
                  </a:cubicBezTo>
                  <a:cubicBezTo>
                    <a:pt x="1501" y="1981"/>
                    <a:pt x="2202" y="1314"/>
                    <a:pt x="3269" y="1214"/>
                  </a:cubicBezTo>
                  <a:cubicBezTo>
                    <a:pt x="3820" y="1147"/>
                    <a:pt x="5079" y="1114"/>
                    <a:pt x="6330" y="1114"/>
                  </a:cubicBezTo>
                  <a:close/>
                  <a:moveTo>
                    <a:pt x="6118" y="0"/>
                  </a:moveTo>
                  <a:cubicBezTo>
                    <a:pt x="4861" y="0"/>
                    <a:pt x="3603" y="41"/>
                    <a:pt x="2969" y="147"/>
                  </a:cubicBezTo>
                  <a:cubicBezTo>
                    <a:pt x="1601" y="347"/>
                    <a:pt x="667" y="1147"/>
                    <a:pt x="300" y="2515"/>
                  </a:cubicBezTo>
                  <a:cubicBezTo>
                    <a:pt x="0" y="3583"/>
                    <a:pt x="67" y="8386"/>
                    <a:pt x="234" y="9420"/>
                  </a:cubicBezTo>
                  <a:cubicBezTo>
                    <a:pt x="467" y="10821"/>
                    <a:pt x="1301" y="11755"/>
                    <a:pt x="2702" y="12089"/>
                  </a:cubicBezTo>
                  <a:cubicBezTo>
                    <a:pt x="3204" y="12227"/>
                    <a:pt x="4733" y="12285"/>
                    <a:pt x="6235" y="12285"/>
                  </a:cubicBezTo>
                  <a:cubicBezTo>
                    <a:pt x="7626" y="12285"/>
                    <a:pt x="8994" y="12236"/>
                    <a:pt x="9507" y="12155"/>
                  </a:cubicBezTo>
                  <a:cubicBezTo>
                    <a:pt x="10941" y="11922"/>
                    <a:pt x="11842" y="11088"/>
                    <a:pt x="12209" y="9687"/>
                  </a:cubicBezTo>
                  <a:cubicBezTo>
                    <a:pt x="12509" y="8619"/>
                    <a:pt x="12409" y="4050"/>
                    <a:pt x="12309" y="3082"/>
                  </a:cubicBezTo>
                  <a:cubicBezTo>
                    <a:pt x="12209" y="2282"/>
                    <a:pt x="11909" y="1548"/>
                    <a:pt x="11308" y="981"/>
                  </a:cubicBezTo>
                  <a:cubicBezTo>
                    <a:pt x="10674" y="380"/>
                    <a:pt x="9907" y="113"/>
                    <a:pt x="9040" y="80"/>
                  </a:cubicBezTo>
                  <a:cubicBezTo>
                    <a:pt x="8363" y="33"/>
                    <a:pt x="7241" y="0"/>
                    <a:pt x="6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2" name="Google Shape;2152;p84"/>
          <p:cNvSpPr/>
          <p:nvPr/>
        </p:nvSpPr>
        <p:spPr>
          <a:xfrm>
            <a:off x="7419552" y="517419"/>
            <a:ext cx="2512346" cy="1292370"/>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Rectangle 18"/>
          <p:cNvSpPr>
            <a:spLocks noChangeArrowheads="1"/>
          </p:cNvSpPr>
          <p:nvPr/>
        </p:nvSpPr>
        <p:spPr bwMode="auto">
          <a:xfrm>
            <a:off x="2235734" y="533952"/>
            <a:ext cx="4685360"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lvl="0" eaLnBrk="0" fontAlgn="base" hangingPunct="0">
              <a:spcBef>
                <a:spcPct val="0"/>
              </a:spcBef>
              <a:spcAft>
                <a:spcPct val="0"/>
              </a:spcAft>
              <a:buClrTx/>
            </a:pPr>
            <a:r>
              <a:rPr kumimoji="0" lang="en-US" altLang="en-US" sz="1800" b="0" i="1" u="none" strike="noStrike" cap="none" normalizeH="0" baseline="0" dirty="0" smtClean="0">
                <a:ln>
                  <a:noFill/>
                </a:ln>
                <a:solidFill>
                  <a:schemeClr val="bg1">
                    <a:lumMod val="10000"/>
                  </a:schemeClr>
                </a:solidFill>
                <a:effectLst/>
                <a:latin typeface="Arial" panose="020B0604020202020204" pitchFamily="34" charset="0"/>
              </a:rPr>
              <a:t>Thank you for your time, and once again, our sincere thanks to the Japanese side for their warm reception.</a:t>
            </a:r>
            <a:r>
              <a:rPr kumimoji="0" lang="hy-AM" altLang="en-US" sz="1800" b="0" i="1" u="none" strike="noStrike" cap="none" normalizeH="0" baseline="0" dirty="0" smtClean="0">
                <a:ln>
                  <a:noFill/>
                </a:ln>
                <a:solidFill>
                  <a:schemeClr val="bg1">
                    <a:lumMod val="10000"/>
                  </a:schemeClr>
                </a:solidFill>
                <a:effectLst/>
                <a:latin typeface="Arial" panose="020B0604020202020204" pitchFamily="34" charset="0"/>
              </a:rPr>
              <a:t> </a:t>
            </a:r>
            <a:r>
              <a:rPr kumimoji="0" lang="hy-AM" altLang="en-US" sz="1800" b="0" i="1" u="none" strike="noStrike" cap="none" normalizeH="0" baseline="0" dirty="0" smtClean="0">
                <a:ln>
                  <a:noFill/>
                </a:ln>
                <a:solidFill>
                  <a:schemeClr val="tx1"/>
                </a:solidFill>
                <a:effectLst/>
                <a:latin typeface="Arial" panose="020B0604020202020204" pitchFamily="34" charset="0"/>
              </a:rPr>
              <a:t/>
            </a:r>
            <a:br>
              <a:rPr kumimoji="0" lang="hy-AM" altLang="en-US" sz="1800" b="0" i="1" u="none" strike="noStrike" cap="none" normalizeH="0" baseline="0" dirty="0" smtClean="0">
                <a:ln>
                  <a:noFill/>
                </a:ln>
                <a:solidFill>
                  <a:schemeClr val="tx1"/>
                </a:solidFill>
                <a:effectLst/>
                <a:latin typeface="Arial" panose="020B0604020202020204" pitchFamily="34" charset="0"/>
              </a:rPr>
            </a:br>
            <a:r>
              <a:rPr kumimoji="0" lang="hy-AM" altLang="en-US" sz="1800" b="0" i="1" u="none" strike="noStrike" cap="none" normalizeH="0" baseline="0" dirty="0" smtClean="0">
                <a:ln>
                  <a:noFill/>
                </a:ln>
                <a:solidFill>
                  <a:schemeClr val="tx1"/>
                </a:solidFill>
                <a:effectLst/>
                <a:latin typeface="Arial" panose="020B0604020202020204" pitchFamily="34" charset="0"/>
              </a:rPr>
              <a:t/>
            </a:r>
            <a:br>
              <a:rPr kumimoji="0" lang="hy-AM" altLang="en-US" sz="1800" b="0" i="1" u="none" strike="noStrike" cap="none" normalizeH="0" baseline="0" dirty="0" smtClean="0">
                <a:ln>
                  <a:noFill/>
                </a:ln>
                <a:solidFill>
                  <a:schemeClr val="tx1"/>
                </a:solidFill>
                <a:effectLst/>
                <a:latin typeface="Arial" panose="020B0604020202020204" pitchFamily="34" charset="0"/>
              </a:rPr>
            </a:br>
            <a:r>
              <a:rPr lang="en-US" sz="1800" dirty="0"/>
              <a:t>We would be happy to host all the attendees in our country.</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Tree>
  </p:cSld>
  <p:clrMapOvr>
    <a:masterClrMapping/>
  </p:clrMapOvr>
</p:sld>
</file>

<file path=ppt/theme/theme1.xml><?xml version="1.0" encoding="utf-8"?>
<a:theme xmlns:a="http://schemas.openxmlformats.org/drawingml/2006/main" name="Japanese Style Consulting Toolkit by Slidesgo">
  <a:themeElements>
    <a:clrScheme name="Simple Light">
      <a:dk1>
        <a:srgbClr val="35454B"/>
      </a:dk1>
      <a:lt1>
        <a:srgbClr val="F4EDE6"/>
      </a:lt1>
      <a:dk2>
        <a:srgbClr val="EEE0D2"/>
      </a:dk2>
      <a:lt2>
        <a:srgbClr val="C72E30"/>
      </a:lt2>
      <a:accent1>
        <a:srgbClr val="F34849"/>
      </a:accent1>
      <a:accent2>
        <a:srgbClr val="FFFFFF"/>
      </a:accent2>
      <a:accent3>
        <a:srgbClr val="FFFFFF"/>
      </a:accent3>
      <a:accent4>
        <a:srgbClr val="FFFFFF"/>
      </a:accent4>
      <a:accent5>
        <a:srgbClr val="FFFFFF"/>
      </a:accent5>
      <a:accent6>
        <a:srgbClr val="FFFFFF"/>
      </a:accent6>
      <a:hlink>
        <a:srgbClr val="3C4A4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41</TotalTime>
  <Words>298</Words>
  <Application>Microsoft Office PowerPoint</Application>
  <PresentationFormat>On-screen Show (16:9)</PresentationFormat>
  <Paragraphs>28</Paragraphs>
  <Slides>9</Slides>
  <Notes>9</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9</vt:i4>
      </vt:variant>
    </vt:vector>
  </HeadingPairs>
  <TitlesOfParts>
    <vt:vector size="16" baseType="lpstr">
      <vt:lpstr>Bebas Neue</vt:lpstr>
      <vt:lpstr>GHEA Grapalat</vt:lpstr>
      <vt:lpstr>Tulpen One</vt:lpstr>
      <vt:lpstr>Alegreya Sans</vt:lpstr>
      <vt:lpstr>Arial</vt:lpstr>
      <vt:lpstr>Arial AM</vt:lpstr>
      <vt:lpstr>Japanese Style Consulting Toolkit by Slidesgo</vt:lpstr>
      <vt:lpstr>Dear Members of the OECD Academy, Esteemed Colleagues,  Greetings to all  We would like to extend our sincere gratitude to the OECD Academy for the opportunity to participate in this valuable program. It is a great honor for us to be here, representing the Republic of Armenia and the State Revenue Committee.</vt:lpstr>
      <vt:lpstr>About Us: Our Professional Roles and Background</vt:lpstr>
      <vt:lpstr>My colleague and I are here today to share a case we investigated last month.</vt:lpstr>
      <vt:lpstr>STATE REVENUE COMMITTEE OF THE REPUBLIC OF ARMENIA  </vt:lpstr>
      <vt:lpstr>Confidential information was received by the Investigation and Operational Intelligence Department of the RA State Revenue Committee, indicating that a certain website provides the opportunity to participate in gambling and casino games without state registration or the appropriate license in the Republic of Armenia.  It was revealed that it is possible to create a gaming account and place bets without identity verification or age restriction checks. Accounts can be replenished through various methods, including bank cards (Visa, Master), payment systems (PayPal, Skrill, Neteller), and cryptocurrencies (Bitcoin, Ethereum, Dogecoin).     </vt:lpstr>
      <vt:lpstr>The department's employees, acting as players, registered on the website and placed bets. As a result, the money transferred through the website was divided among 47 different bank accounts belonging to individuals in Armenia. Given the signs of money laundering, the information was sent to the Financial Monitoring Center of the Central Bank of Armenia to identify the people involved and analyze the movement of the funds. They provided the relevant data.      </vt:lpstr>
      <vt:lpstr>PowerPoint Presentation</vt:lpstr>
      <vt:lpstr>$ 0</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Dear Members of the OECD Academy, Esteemed Colleagues,  Greetings to all  We would like to extend our sincere gratitude to the OECD Academy for the opportunity to participate in this valuable program. It is a great honor for us to be here, representing the Republic of Armenia and the State Revenue Committee.</dc:title>
  <dc:creator>LAB_01</dc:creator>
  <cp:lastModifiedBy>LAB_01</cp:lastModifiedBy>
  <cp:revision>7</cp:revision>
  <dcterms:modified xsi:type="dcterms:W3CDTF">2025-05-23T08:07:50Z</dcterms:modified>
</cp:coreProperties>
</file>